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6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media/image24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7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92" r:id="rId3"/>
    <p:sldMasterId id="2147483729" r:id="rId4"/>
    <p:sldMasterId id="2147483731" r:id="rId5"/>
    <p:sldMasterId id="2147483757" r:id="rId6"/>
    <p:sldMasterId id="2147483788" r:id="rId7"/>
    <p:sldMasterId id="2147483795" r:id="rId8"/>
  </p:sldMasterIdLst>
  <p:notesMasterIdLst>
    <p:notesMasterId r:id="rId22"/>
  </p:notesMasterIdLst>
  <p:sldIdLst>
    <p:sldId id="256" r:id="rId9"/>
    <p:sldId id="257" r:id="rId10"/>
    <p:sldId id="264" r:id="rId11"/>
    <p:sldId id="259" r:id="rId12"/>
    <p:sldId id="269" r:id="rId13"/>
    <p:sldId id="364" r:id="rId14"/>
    <p:sldId id="278" r:id="rId15"/>
    <p:sldId id="567" r:id="rId16"/>
    <p:sldId id="568" r:id="rId17"/>
    <p:sldId id="365" r:id="rId18"/>
    <p:sldId id="267" r:id="rId19"/>
    <p:sldId id="569" r:id="rId20"/>
    <p:sldId id="275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972" y="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0D0D-4ECA-4EC1-86E1-D2675AE82A37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58CC7-0AB3-4AFD-BC3F-23CC49E312E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80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b8338ba2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8b8338ba2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bca512db4_0_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bca512db4_0_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487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badf322efb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badf322efb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401abca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401abca0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bca512db4_0_1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bca512db4_0_1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d2783215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d2783215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d2783215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d2783215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025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5a24a642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5a24a642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bca512db4_0_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bca512db4_0_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25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bca512db4_0_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bca512db4_0_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752" y="0"/>
            <a:ext cx="18288334" cy="1029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087240" y="4560895"/>
            <a:ext cx="4112422" cy="4008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400040" y="4560895"/>
            <a:ext cx="4112437" cy="4008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774423" y="4560895"/>
            <a:ext cx="4112452" cy="4008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33639" y="1802720"/>
            <a:ext cx="5220720" cy="445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6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133" name="Google Shape;133;p6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134" name="Google Shape;134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5" name="Google Shape;135;p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167" name="Google Shape;167;p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6757200" cy="20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941400" y="6238250"/>
            <a:ext cx="6757200" cy="25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350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828800" lvl="1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>
              <a:spcBef>
                <a:spcPts val="3200"/>
              </a:spcBef>
              <a:spcAft>
                <a:spcPts val="320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10737000" y="6210350"/>
            <a:ext cx="6354000" cy="25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350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828800" lvl="1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>
              <a:spcBef>
                <a:spcPts val="3200"/>
              </a:spcBef>
              <a:spcAft>
                <a:spcPts val="320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6" name="Google Shape;176;p6"/>
          <p:cNvSpPr txBox="1">
            <a:spLocks noGrp="1"/>
          </p:cNvSpPr>
          <p:nvPr>
            <p:ph type="subTitle" idx="3"/>
          </p:nvPr>
        </p:nvSpPr>
        <p:spPr>
          <a:xfrm>
            <a:off x="1813800" y="517280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77" name="Google Shape;177;p6"/>
          <p:cNvSpPr txBox="1">
            <a:spLocks noGrp="1"/>
          </p:cNvSpPr>
          <p:nvPr>
            <p:ph type="subTitle" idx="4"/>
          </p:nvPr>
        </p:nvSpPr>
        <p:spPr>
          <a:xfrm>
            <a:off x="11407800" y="514490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447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741790" y="7436701"/>
            <a:ext cx="14805207" cy="1130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39844" lvl="0" indent="-219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beye"/>
              <a:buNone/>
              <a:defRPr sz="3849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00665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 hasCustomPrompt="1"/>
          </p:nvPr>
        </p:nvSpPr>
        <p:spPr>
          <a:xfrm>
            <a:off x="623429" y="2285603"/>
            <a:ext cx="17041955" cy="39272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544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544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544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544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544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544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544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544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544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623429" y="6304560"/>
            <a:ext cx="17041955" cy="2601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39844" lvl="0" indent="-31766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879690" lvl="1" indent="-31766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19534" lvl="2" indent="-31766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759379" lvl="3" indent="-31766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199222" lvl="4" indent="-31766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639067" lvl="5" indent="-31766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078912" lvl="6" indent="-31766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518756" lvl="7" indent="-31766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3958601" lvl="8" indent="-31766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4734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2543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1752374" y="2945830"/>
            <a:ext cx="7112306" cy="7874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1752374" y="3789305"/>
            <a:ext cx="7112306" cy="555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2" hasCustomPrompt="1"/>
          </p:nvPr>
        </p:nvSpPr>
        <p:spPr>
          <a:xfrm>
            <a:off x="4456863" y="1971686"/>
            <a:ext cx="1703325" cy="519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3"/>
          </p:nvPr>
        </p:nvSpPr>
        <p:spPr>
          <a:xfrm>
            <a:off x="9424109" y="2945830"/>
            <a:ext cx="7112306" cy="7874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4"/>
          </p:nvPr>
        </p:nvSpPr>
        <p:spPr>
          <a:xfrm>
            <a:off x="9424087" y="3789305"/>
            <a:ext cx="7112306" cy="555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5" hasCustomPrompt="1"/>
          </p:nvPr>
        </p:nvSpPr>
        <p:spPr>
          <a:xfrm>
            <a:off x="12128577" y="1971686"/>
            <a:ext cx="1703325" cy="519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6"/>
          </p:nvPr>
        </p:nvSpPr>
        <p:spPr>
          <a:xfrm>
            <a:off x="1741790" y="5988134"/>
            <a:ext cx="7112306" cy="7695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7"/>
          </p:nvPr>
        </p:nvSpPr>
        <p:spPr>
          <a:xfrm>
            <a:off x="1741790" y="6831609"/>
            <a:ext cx="7112306" cy="555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8" hasCustomPrompt="1"/>
          </p:nvPr>
        </p:nvSpPr>
        <p:spPr>
          <a:xfrm>
            <a:off x="4446281" y="5013978"/>
            <a:ext cx="1703325" cy="519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9"/>
          </p:nvPr>
        </p:nvSpPr>
        <p:spPr>
          <a:xfrm>
            <a:off x="9424099" y="5988134"/>
            <a:ext cx="7112306" cy="7695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86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3"/>
          </p:nvPr>
        </p:nvSpPr>
        <p:spPr>
          <a:xfrm>
            <a:off x="9424087" y="6831609"/>
            <a:ext cx="7112306" cy="555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4" hasCustomPrompt="1"/>
          </p:nvPr>
        </p:nvSpPr>
        <p:spPr>
          <a:xfrm>
            <a:off x="12128577" y="5013978"/>
            <a:ext cx="1703325" cy="519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11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5"/>
          </p:nvPr>
        </p:nvSpPr>
        <p:spPr>
          <a:xfrm>
            <a:off x="1741790" y="695049"/>
            <a:ext cx="14805207" cy="701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16499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745055" y="2900905"/>
            <a:ext cx="14798676" cy="18386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9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 hasCustomPrompt="1"/>
          </p:nvPr>
        </p:nvSpPr>
        <p:spPr>
          <a:xfrm>
            <a:off x="7208831" y="1072158"/>
            <a:ext cx="3871127" cy="108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8178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4806251" y="4904620"/>
            <a:ext cx="8676287" cy="829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1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19061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r="1370" b="46955"/>
          <a:stretch/>
        </p:blipFill>
        <p:spPr>
          <a:xfrm>
            <a:off x="0" y="6331734"/>
            <a:ext cx="18288786" cy="395544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745055" y="2900905"/>
            <a:ext cx="14798676" cy="18386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9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2" hasCustomPrompt="1"/>
          </p:nvPr>
        </p:nvSpPr>
        <p:spPr>
          <a:xfrm>
            <a:off x="7208831" y="1072158"/>
            <a:ext cx="3871127" cy="108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8178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4806251" y="4904620"/>
            <a:ext cx="8676287" cy="829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1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60927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31332"/>
          <a:stretch/>
        </p:blipFill>
        <p:spPr>
          <a:xfrm flipH="1">
            <a:off x="-1361014" y="6946300"/>
            <a:ext cx="21010817" cy="33408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015473" y="6383065"/>
            <a:ext cx="12257841" cy="18409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9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2" hasCustomPrompt="1"/>
          </p:nvPr>
        </p:nvSpPr>
        <p:spPr>
          <a:xfrm>
            <a:off x="7211733" y="4554329"/>
            <a:ext cx="3865320" cy="108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8178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4806251" y="8386784"/>
            <a:ext cx="8676287" cy="829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1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76088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1741790" y="1550547"/>
            <a:ext cx="14805207" cy="11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2"/>
          </p:nvPr>
        </p:nvSpPr>
        <p:spPr>
          <a:xfrm>
            <a:off x="1741790" y="2903687"/>
            <a:ext cx="14805207" cy="11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741790" y="695049"/>
            <a:ext cx="14805207" cy="701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01210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8113836" y="5567424"/>
            <a:ext cx="8433162" cy="109481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2"/>
          </p:nvPr>
        </p:nvSpPr>
        <p:spPr>
          <a:xfrm>
            <a:off x="8113836" y="6842162"/>
            <a:ext cx="8433162" cy="109481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32175"/>
          <a:stretch/>
        </p:blipFill>
        <p:spPr>
          <a:xfrm>
            <a:off x="5" y="7414913"/>
            <a:ext cx="18288789" cy="2872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73333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3200175" y="1029464"/>
            <a:ext cx="11888436" cy="89738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2"/>
          </p:nvPr>
        </p:nvSpPr>
        <p:spPr>
          <a:xfrm>
            <a:off x="3200175" y="2157872"/>
            <a:ext cx="11888436" cy="89738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3"/>
          </p:nvPr>
        </p:nvSpPr>
        <p:spPr>
          <a:xfrm>
            <a:off x="3200175" y="3286280"/>
            <a:ext cx="11888436" cy="89738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0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7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180" name="Google Shape;180;p7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181" name="Google Shape;181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" name="Google Shape;182;p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83" name="Google Shape;183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214" name="Google Shape;214;p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7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6174600" cy="29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subTitle" idx="1"/>
          </p:nvPr>
        </p:nvSpPr>
        <p:spPr>
          <a:xfrm>
            <a:off x="11407796" y="1734400"/>
            <a:ext cx="20832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subTitle" idx="2"/>
          </p:nvPr>
        </p:nvSpPr>
        <p:spPr>
          <a:xfrm>
            <a:off x="11407796" y="5713100"/>
            <a:ext cx="20832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23" name="Google Shape;223;p7"/>
          <p:cNvSpPr txBox="1">
            <a:spLocks noGrp="1"/>
          </p:cNvSpPr>
          <p:nvPr>
            <p:ph type="subTitle" idx="3"/>
          </p:nvPr>
        </p:nvSpPr>
        <p:spPr>
          <a:xfrm>
            <a:off x="1813800" y="5713100"/>
            <a:ext cx="20832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4"/>
          </p:nvPr>
        </p:nvSpPr>
        <p:spPr>
          <a:xfrm>
            <a:off x="1813800" y="6526700"/>
            <a:ext cx="5012400" cy="22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subTitle" idx="5"/>
          </p:nvPr>
        </p:nvSpPr>
        <p:spPr>
          <a:xfrm>
            <a:off x="11407800" y="6526700"/>
            <a:ext cx="5012400" cy="22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subTitle" idx="6"/>
          </p:nvPr>
        </p:nvSpPr>
        <p:spPr>
          <a:xfrm>
            <a:off x="11407800" y="2579600"/>
            <a:ext cx="5012400" cy="22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30210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subTitle" idx="1"/>
          </p:nvPr>
        </p:nvSpPr>
        <p:spPr>
          <a:xfrm>
            <a:off x="5368788" y="2370457"/>
            <a:ext cx="10153179" cy="88382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2"/>
          </p:nvPr>
        </p:nvSpPr>
        <p:spPr>
          <a:xfrm flipH="1">
            <a:off x="2812121" y="3591350"/>
            <a:ext cx="10153179" cy="88382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ubTitle" idx="3"/>
          </p:nvPr>
        </p:nvSpPr>
        <p:spPr>
          <a:xfrm>
            <a:off x="5368788" y="4812244"/>
            <a:ext cx="10153179" cy="88382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1741790" y="695049"/>
            <a:ext cx="14805207" cy="132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37058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1741770" y="3875207"/>
            <a:ext cx="6724032" cy="120276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2"/>
          </p:nvPr>
        </p:nvSpPr>
        <p:spPr>
          <a:xfrm>
            <a:off x="1741770" y="5209205"/>
            <a:ext cx="6724032" cy="120276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ubTitle" idx="3"/>
          </p:nvPr>
        </p:nvSpPr>
        <p:spPr>
          <a:xfrm>
            <a:off x="9822986" y="3875207"/>
            <a:ext cx="6724032" cy="120276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4"/>
          </p:nvPr>
        </p:nvSpPr>
        <p:spPr>
          <a:xfrm>
            <a:off x="9822986" y="5209205"/>
            <a:ext cx="6724032" cy="120276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78424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2"/>
          <p:cNvPicPr preferRelativeResize="0"/>
          <p:nvPr/>
        </p:nvPicPr>
        <p:blipFill rotWithShape="1">
          <a:blip r:embed="rId2">
            <a:alphaModFix/>
          </a:blip>
          <a:srcRect t="8725" b="8725"/>
          <a:stretch/>
        </p:blipFill>
        <p:spPr>
          <a:xfrm>
            <a:off x="0" y="2932302"/>
            <a:ext cx="18288786" cy="735488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303462" y="2515557"/>
            <a:ext cx="6972237" cy="26699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1"/>
          </p:nvPr>
        </p:nvSpPr>
        <p:spPr>
          <a:xfrm>
            <a:off x="6303462" y="2855779"/>
            <a:ext cx="6972237" cy="88382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title" idx="2"/>
          </p:nvPr>
        </p:nvSpPr>
        <p:spPr>
          <a:xfrm>
            <a:off x="6303462" y="5983757"/>
            <a:ext cx="6972237" cy="2669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ubTitle" idx="3"/>
          </p:nvPr>
        </p:nvSpPr>
        <p:spPr>
          <a:xfrm>
            <a:off x="6303462" y="6323990"/>
            <a:ext cx="6972237" cy="883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title" idx="4"/>
          </p:nvPr>
        </p:nvSpPr>
        <p:spPr>
          <a:xfrm>
            <a:off x="5013087" y="4249643"/>
            <a:ext cx="6972237" cy="2669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ubTitle" idx="5"/>
          </p:nvPr>
        </p:nvSpPr>
        <p:spPr>
          <a:xfrm>
            <a:off x="5013087" y="4589873"/>
            <a:ext cx="6972237" cy="883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title" idx="6"/>
          </p:nvPr>
        </p:nvSpPr>
        <p:spPr>
          <a:xfrm>
            <a:off x="5013087" y="7717863"/>
            <a:ext cx="6972237" cy="2669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8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7"/>
          </p:nvPr>
        </p:nvSpPr>
        <p:spPr>
          <a:xfrm>
            <a:off x="5013087" y="8058100"/>
            <a:ext cx="6972237" cy="883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title" idx="8"/>
          </p:nvPr>
        </p:nvSpPr>
        <p:spPr>
          <a:xfrm>
            <a:off x="1741790" y="695049"/>
            <a:ext cx="11534274" cy="132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9743" y="137875"/>
            <a:ext cx="4804436" cy="3122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44050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subTitle" idx="1"/>
          </p:nvPr>
        </p:nvSpPr>
        <p:spPr>
          <a:xfrm>
            <a:off x="1741775" y="1548115"/>
            <a:ext cx="6724032" cy="89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2"/>
          </p:nvPr>
        </p:nvSpPr>
        <p:spPr>
          <a:xfrm>
            <a:off x="1741775" y="2640215"/>
            <a:ext cx="6724032" cy="89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3"/>
          </p:nvPr>
        </p:nvSpPr>
        <p:spPr>
          <a:xfrm>
            <a:off x="1741775" y="3732315"/>
            <a:ext cx="6724032" cy="89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4"/>
          </p:nvPr>
        </p:nvSpPr>
        <p:spPr>
          <a:xfrm>
            <a:off x="9822951" y="1548110"/>
            <a:ext cx="6724032" cy="89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5"/>
          </p:nvPr>
        </p:nvSpPr>
        <p:spPr>
          <a:xfrm>
            <a:off x="9822951" y="2640211"/>
            <a:ext cx="6724032" cy="89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6"/>
          </p:nvPr>
        </p:nvSpPr>
        <p:spPr>
          <a:xfrm>
            <a:off x="9822951" y="3732313"/>
            <a:ext cx="6724032" cy="89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1741790" y="695049"/>
            <a:ext cx="14805207" cy="701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3849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789182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subTitle" idx="1"/>
          </p:nvPr>
        </p:nvSpPr>
        <p:spPr>
          <a:xfrm>
            <a:off x="1741788" y="4394248"/>
            <a:ext cx="8086257" cy="113176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1741788" y="3017933"/>
            <a:ext cx="8086257" cy="128099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6" name="Google Shape;116;p24"/>
          <p:cNvPicPr preferRelativeResize="0"/>
          <p:nvPr/>
        </p:nvPicPr>
        <p:blipFill rotWithShape="1">
          <a:blip r:embed="rId2">
            <a:alphaModFix/>
          </a:blip>
          <a:srcRect l="21973" r="7484" b="54857"/>
          <a:stretch/>
        </p:blipFill>
        <p:spPr>
          <a:xfrm>
            <a:off x="-234384" y="5972352"/>
            <a:ext cx="18757554" cy="4314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4558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xfrm>
            <a:off x="1741788" y="695049"/>
            <a:ext cx="13046001" cy="132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9" name="Google Shape;119;p25"/>
          <p:cNvPicPr preferRelativeResize="0"/>
          <p:nvPr/>
        </p:nvPicPr>
        <p:blipFill rotWithShape="1">
          <a:blip r:embed="rId2">
            <a:alphaModFix/>
          </a:blip>
          <a:srcRect b="33585"/>
          <a:stretch/>
        </p:blipFill>
        <p:spPr>
          <a:xfrm>
            <a:off x="5" y="7474544"/>
            <a:ext cx="18288789" cy="28126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>
            <a:off x="1741790" y="2141407"/>
            <a:ext cx="11748368" cy="271265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39844" lvl="0" indent="-31766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marL="879690" lvl="1" indent="-31766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19534" lvl="2" indent="-31766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759379" lvl="3" indent="-31766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199222" lvl="4" indent="-31766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639067" lvl="5" indent="-31766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078912" lvl="6" indent="-31766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518756" lvl="7" indent="-31766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3958601" lvl="8" indent="-31766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9743" y="137875"/>
            <a:ext cx="4804436" cy="3122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7114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1742165" y="695049"/>
            <a:ext cx="14804483" cy="701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24" name="Google Shape;124;p26"/>
          <p:cNvPicPr preferRelativeResize="0"/>
          <p:nvPr/>
        </p:nvPicPr>
        <p:blipFill rotWithShape="1">
          <a:blip r:embed="rId2">
            <a:alphaModFix/>
          </a:blip>
          <a:srcRect b="59002"/>
          <a:stretch/>
        </p:blipFill>
        <p:spPr>
          <a:xfrm>
            <a:off x="-362" y="7271912"/>
            <a:ext cx="18288786" cy="301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5109238" y="-167664"/>
            <a:ext cx="4397232" cy="2858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00311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 rotWithShape="1">
          <a:blip r:embed="rId2">
            <a:alphaModFix/>
          </a:blip>
          <a:srcRect b="33603"/>
          <a:stretch/>
        </p:blipFill>
        <p:spPr>
          <a:xfrm>
            <a:off x="5" y="7475379"/>
            <a:ext cx="18288789" cy="28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812" y="21329"/>
            <a:ext cx="4916382" cy="2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1741790" y="695049"/>
            <a:ext cx="14803757" cy="701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3849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461044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1741788" y="695049"/>
            <a:ext cx="13046001" cy="132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47711" y="-199044"/>
            <a:ext cx="3547989" cy="264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 rotWithShape="1">
          <a:blip r:embed="rId3">
            <a:alphaModFix/>
          </a:blip>
          <a:srcRect b="33585"/>
          <a:stretch/>
        </p:blipFill>
        <p:spPr>
          <a:xfrm>
            <a:off x="5" y="7474544"/>
            <a:ext cx="18288789" cy="2812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44828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 rotWithShape="1">
          <a:blip r:embed="rId2">
            <a:alphaModFix/>
          </a:blip>
          <a:srcRect b="-120"/>
          <a:stretch/>
        </p:blipFill>
        <p:spPr>
          <a:xfrm rot="10800000">
            <a:off x="0" y="2"/>
            <a:ext cx="18288786" cy="7363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>
            <a:spLocks noGrp="1"/>
          </p:cNvSpPr>
          <p:nvPr>
            <p:ph type="ctrTitle"/>
          </p:nvPr>
        </p:nvSpPr>
        <p:spPr>
          <a:xfrm>
            <a:off x="1741611" y="892889"/>
            <a:ext cx="14805207" cy="121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178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subTitle" idx="1"/>
          </p:nvPr>
        </p:nvSpPr>
        <p:spPr>
          <a:xfrm>
            <a:off x="1741635" y="2179462"/>
            <a:ext cx="14805207" cy="1448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subTitle" idx="2"/>
          </p:nvPr>
        </p:nvSpPr>
        <p:spPr>
          <a:xfrm>
            <a:off x="4585623" y="9037727"/>
            <a:ext cx="9117540" cy="737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17"/>
            </a:lvl9pPr>
          </a:lstStyle>
          <a:p>
            <a:endParaRPr/>
          </a:p>
        </p:txBody>
      </p:sp>
      <p:sp>
        <p:nvSpPr>
          <p:cNvPr id="139" name="Google Shape;139;p29"/>
          <p:cNvSpPr txBox="1"/>
          <p:nvPr/>
        </p:nvSpPr>
        <p:spPr>
          <a:xfrm>
            <a:off x="3245352" y="8022695"/>
            <a:ext cx="11797719" cy="89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963" tIns="87963" rIns="87963" bIns="8796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9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CREDITS: This presentation template was created by </a:t>
            </a:r>
            <a:r>
              <a:rPr lang="en" sz="1539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39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, including icons by </a:t>
            </a:r>
            <a:r>
              <a:rPr lang="en" sz="1539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39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, and infographics &amp; images by </a:t>
            </a:r>
            <a:r>
              <a:rPr lang="en" sz="1539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539" b="1" u="sng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  <p:extLst>
      <p:ext uri="{BB962C8B-B14F-4D97-AF65-F5344CB8AC3E}">
        <p14:creationId xmlns:p14="http://schemas.microsoft.com/office/powerpoint/2010/main" val="4294614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8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229" name="Google Shape;229;p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10628550" y="1964000"/>
            <a:ext cx="6219000" cy="26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8"/>
          <p:cNvSpPr txBox="1">
            <a:spLocks noGrp="1"/>
          </p:cNvSpPr>
          <p:nvPr>
            <p:ph type="subTitle" idx="1"/>
          </p:nvPr>
        </p:nvSpPr>
        <p:spPr>
          <a:xfrm>
            <a:off x="12482250" y="5284150"/>
            <a:ext cx="43656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9039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/>
        </p:nvPicPr>
        <p:blipFill rotWithShape="1">
          <a:blip r:embed="rId2">
            <a:alphaModFix/>
          </a:blip>
          <a:srcRect b="59002"/>
          <a:stretch/>
        </p:blipFill>
        <p:spPr>
          <a:xfrm>
            <a:off x="-362" y="7271912"/>
            <a:ext cx="18288786" cy="301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5109238" y="-167664"/>
            <a:ext cx="4397232" cy="2858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02291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 rotWithShape="1">
          <a:blip r:embed="rId2">
            <a:alphaModFix/>
          </a:blip>
          <a:srcRect b="-120"/>
          <a:stretch/>
        </p:blipFill>
        <p:spPr>
          <a:xfrm rot="10800000">
            <a:off x="0" y="2"/>
            <a:ext cx="18288786" cy="73633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1"/>
          <p:cNvGrpSpPr/>
          <p:nvPr/>
        </p:nvGrpSpPr>
        <p:grpSpPr>
          <a:xfrm>
            <a:off x="3880440" y="8345700"/>
            <a:ext cx="10527906" cy="2049426"/>
            <a:chOff x="1604050" y="8674113"/>
            <a:chExt cx="4351900" cy="2130075"/>
          </a:xfrm>
        </p:grpSpPr>
        <p:pic>
          <p:nvPicPr>
            <p:cNvPr id="146" name="Google Shape;14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23675" y="8674113"/>
              <a:ext cx="2032275" cy="213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604050" y="8674113"/>
              <a:ext cx="2032275" cy="2130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" name="Google Shape;1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912" y="8654726"/>
            <a:ext cx="4400972" cy="2049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7134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753" y="1"/>
            <a:ext cx="18288335" cy="1029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7087241" y="4560896"/>
            <a:ext cx="4112423" cy="4008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g object 18"/>
          <p:cNvSpPr/>
          <p:nvPr/>
        </p:nvSpPr>
        <p:spPr>
          <a:xfrm>
            <a:off x="2400041" y="4560896"/>
            <a:ext cx="4112438" cy="4008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g object 19"/>
          <p:cNvSpPr/>
          <p:nvPr/>
        </p:nvSpPr>
        <p:spPr>
          <a:xfrm>
            <a:off x="11774423" y="4560896"/>
            <a:ext cx="4112453" cy="4008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33639" y="1802721"/>
            <a:ext cx="52207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2132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04554" y="2128589"/>
            <a:ext cx="5878893" cy="553998"/>
          </a:xfrm>
        </p:spPr>
        <p:txBody>
          <a:bodyPr lIns="0" tIns="0" rIns="0" bIns="0"/>
          <a:lstStyle>
            <a:lvl1pPr>
              <a:defRPr sz="3600" b="0" i="0">
                <a:solidFill>
                  <a:srgbClr val="04070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19517" y="3047049"/>
            <a:ext cx="11048969" cy="2215992"/>
          </a:xfrm>
        </p:spPr>
        <p:txBody>
          <a:bodyPr lIns="0" tIns="0" rIns="0" bIns="0"/>
          <a:lstStyle>
            <a:lvl1pPr>
              <a:defRPr sz="14400" b="0" i="0">
                <a:solidFill>
                  <a:srgbClr val="04070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49983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814438" y="1"/>
            <a:ext cx="5473700" cy="3708401"/>
          </a:xfrm>
          <a:custGeom>
            <a:avLst/>
            <a:gdLst/>
            <a:ahLst/>
            <a:cxnLst/>
            <a:rect l="l" t="t" r="r" b="b"/>
            <a:pathLst>
              <a:path w="5473700" h="3708400">
                <a:moveTo>
                  <a:pt x="131741" y="977899"/>
                </a:moveTo>
                <a:lnTo>
                  <a:pt x="131741" y="965199"/>
                </a:lnTo>
                <a:lnTo>
                  <a:pt x="98713" y="965199"/>
                </a:lnTo>
                <a:lnTo>
                  <a:pt x="78346" y="939799"/>
                </a:lnTo>
                <a:lnTo>
                  <a:pt x="63135" y="914399"/>
                </a:lnTo>
                <a:lnTo>
                  <a:pt x="47408" y="901699"/>
                </a:lnTo>
                <a:lnTo>
                  <a:pt x="42968" y="888999"/>
                </a:lnTo>
                <a:lnTo>
                  <a:pt x="40762" y="876299"/>
                </a:lnTo>
                <a:lnTo>
                  <a:pt x="40963" y="863599"/>
                </a:lnTo>
                <a:lnTo>
                  <a:pt x="43742" y="863599"/>
                </a:lnTo>
                <a:lnTo>
                  <a:pt x="63822" y="825499"/>
                </a:lnTo>
                <a:lnTo>
                  <a:pt x="69637" y="787399"/>
                </a:lnTo>
                <a:lnTo>
                  <a:pt x="66171" y="749299"/>
                </a:lnTo>
                <a:lnTo>
                  <a:pt x="58408" y="711199"/>
                </a:lnTo>
                <a:lnTo>
                  <a:pt x="52249" y="685799"/>
                </a:lnTo>
                <a:lnTo>
                  <a:pt x="42137" y="660399"/>
                </a:lnTo>
                <a:lnTo>
                  <a:pt x="28244" y="634999"/>
                </a:lnTo>
                <a:lnTo>
                  <a:pt x="10742" y="609599"/>
                </a:lnTo>
                <a:lnTo>
                  <a:pt x="0" y="584199"/>
                </a:lnTo>
                <a:lnTo>
                  <a:pt x="4554" y="558799"/>
                </a:lnTo>
                <a:lnTo>
                  <a:pt x="21828" y="533399"/>
                </a:lnTo>
                <a:lnTo>
                  <a:pt x="49241" y="507999"/>
                </a:lnTo>
                <a:lnTo>
                  <a:pt x="73075" y="507999"/>
                </a:lnTo>
                <a:lnTo>
                  <a:pt x="84819" y="495299"/>
                </a:lnTo>
                <a:lnTo>
                  <a:pt x="96908" y="495299"/>
                </a:lnTo>
                <a:lnTo>
                  <a:pt x="101749" y="469899"/>
                </a:lnTo>
                <a:lnTo>
                  <a:pt x="105387" y="444499"/>
                </a:lnTo>
                <a:lnTo>
                  <a:pt x="107994" y="419099"/>
                </a:lnTo>
                <a:lnTo>
                  <a:pt x="109741" y="393699"/>
                </a:lnTo>
                <a:lnTo>
                  <a:pt x="110400" y="368299"/>
                </a:lnTo>
                <a:lnTo>
                  <a:pt x="115012" y="330199"/>
                </a:lnTo>
                <a:lnTo>
                  <a:pt x="123405" y="304799"/>
                </a:lnTo>
                <a:lnTo>
                  <a:pt x="135408" y="266699"/>
                </a:lnTo>
                <a:lnTo>
                  <a:pt x="136697" y="253999"/>
                </a:lnTo>
                <a:lnTo>
                  <a:pt x="131970" y="241299"/>
                </a:lnTo>
                <a:lnTo>
                  <a:pt x="124838" y="228599"/>
                </a:lnTo>
                <a:lnTo>
                  <a:pt x="118908" y="203199"/>
                </a:lnTo>
                <a:lnTo>
                  <a:pt x="116502" y="203199"/>
                </a:lnTo>
                <a:lnTo>
                  <a:pt x="114783" y="190499"/>
                </a:lnTo>
                <a:lnTo>
                  <a:pt x="113752" y="177799"/>
                </a:lnTo>
                <a:lnTo>
                  <a:pt x="113408" y="177799"/>
                </a:lnTo>
                <a:lnTo>
                  <a:pt x="114869" y="165099"/>
                </a:lnTo>
                <a:lnTo>
                  <a:pt x="118220" y="165099"/>
                </a:lnTo>
                <a:lnTo>
                  <a:pt x="121916" y="152399"/>
                </a:lnTo>
                <a:lnTo>
                  <a:pt x="124408" y="152399"/>
                </a:lnTo>
                <a:lnTo>
                  <a:pt x="123090" y="114299"/>
                </a:lnTo>
                <a:lnTo>
                  <a:pt x="112491" y="76199"/>
                </a:lnTo>
                <a:lnTo>
                  <a:pt x="95017" y="25399"/>
                </a:lnTo>
                <a:lnTo>
                  <a:pt x="73542" y="0"/>
                </a:lnTo>
                <a:lnTo>
                  <a:pt x="5473561" y="0"/>
                </a:lnTo>
                <a:lnTo>
                  <a:pt x="5473561" y="952499"/>
                </a:lnTo>
                <a:lnTo>
                  <a:pt x="186741" y="952499"/>
                </a:lnTo>
                <a:lnTo>
                  <a:pt x="131741" y="977899"/>
                </a:lnTo>
                <a:close/>
              </a:path>
              <a:path w="5473700" h="3708400">
                <a:moveTo>
                  <a:pt x="5473561" y="1015999"/>
                </a:moveTo>
                <a:lnTo>
                  <a:pt x="155574" y="1015999"/>
                </a:lnTo>
                <a:lnTo>
                  <a:pt x="186741" y="952499"/>
                </a:lnTo>
                <a:lnTo>
                  <a:pt x="5473561" y="952499"/>
                </a:lnTo>
                <a:lnTo>
                  <a:pt x="5473561" y="1015999"/>
                </a:lnTo>
                <a:close/>
              </a:path>
              <a:path w="5473700" h="3708400">
                <a:moveTo>
                  <a:pt x="253428" y="1320799"/>
                </a:moveTo>
                <a:lnTo>
                  <a:pt x="199087" y="1320799"/>
                </a:lnTo>
                <a:lnTo>
                  <a:pt x="181928" y="1308099"/>
                </a:lnTo>
                <a:lnTo>
                  <a:pt x="171301" y="1295399"/>
                </a:lnTo>
                <a:lnTo>
                  <a:pt x="168408" y="1269999"/>
                </a:lnTo>
                <a:lnTo>
                  <a:pt x="169095" y="1269999"/>
                </a:lnTo>
                <a:lnTo>
                  <a:pt x="168408" y="1257299"/>
                </a:lnTo>
                <a:lnTo>
                  <a:pt x="162908" y="1257299"/>
                </a:lnTo>
                <a:lnTo>
                  <a:pt x="141166" y="1206499"/>
                </a:lnTo>
                <a:lnTo>
                  <a:pt x="134720" y="1168399"/>
                </a:lnTo>
                <a:lnTo>
                  <a:pt x="132744" y="1130299"/>
                </a:lnTo>
                <a:lnTo>
                  <a:pt x="124408" y="1079499"/>
                </a:lnTo>
                <a:lnTo>
                  <a:pt x="120684" y="1054099"/>
                </a:lnTo>
                <a:lnTo>
                  <a:pt x="123491" y="1028699"/>
                </a:lnTo>
                <a:lnTo>
                  <a:pt x="129048" y="1003299"/>
                </a:lnTo>
                <a:lnTo>
                  <a:pt x="133575" y="977899"/>
                </a:lnTo>
                <a:lnTo>
                  <a:pt x="138043" y="977899"/>
                </a:lnTo>
                <a:lnTo>
                  <a:pt x="149043" y="1003299"/>
                </a:lnTo>
                <a:lnTo>
                  <a:pt x="155574" y="1015999"/>
                </a:lnTo>
                <a:lnTo>
                  <a:pt x="5473561" y="1015999"/>
                </a:lnTo>
                <a:lnTo>
                  <a:pt x="5473561" y="1295399"/>
                </a:lnTo>
                <a:lnTo>
                  <a:pt x="331565" y="1295399"/>
                </a:lnTo>
                <a:lnTo>
                  <a:pt x="268754" y="1308099"/>
                </a:lnTo>
                <a:lnTo>
                  <a:pt x="253428" y="1320799"/>
                </a:lnTo>
                <a:close/>
              </a:path>
              <a:path w="5473700" h="3708400">
                <a:moveTo>
                  <a:pt x="5473561" y="2298699"/>
                </a:moveTo>
                <a:lnTo>
                  <a:pt x="318740" y="2298699"/>
                </a:lnTo>
                <a:lnTo>
                  <a:pt x="329740" y="2285999"/>
                </a:lnTo>
                <a:lnTo>
                  <a:pt x="335240" y="2273299"/>
                </a:lnTo>
                <a:lnTo>
                  <a:pt x="335240" y="2260599"/>
                </a:lnTo>
                <a:lnTo>
                  <a:pt x="337074" y="2247899"/>
                </a:lnTo>
                <a:lnTo>
                  <a:pt x="341227" y="2247899"/>
                </a:lnTo>
                <a:lnTo>
                  <a:pt x="345553" y="2235199"/>
                </a:lnTo>
                <a:lnTo>
                  <a:pt x="350222" y="2222499"/>
                </a:lnTo>
                <a:lnTo>
                  <a:pt x="355407" y="2209799"/>
                </a:lnTo>
                <a:lnTo>
                  <a:pt x="341686" y="2197099"/>
                </a:lnTo>
                <a:lnTo>
                  <a:pt x="314931" y="2197099"/>
                </a:lnTo>
                <a:lnTo>
                  <a:pt x="302241" y="2184399"/>
                </a:lnTo>
                <a:lnTo>
                  <a:pt x="279095" y="2184399"/>
                </a:lnTo>
                <a:lnTo>
                  <a:pt x="276717" y="2171699"/>
                </a:lnTo>
                <a:lnTo>
                  <a:pt x="276574" y="2158999"/>
                </a:lnTo>
                <a:lnTo>
                  <a:pt x="277261" y="2146299"/>
                </a:lnTo>
                <a:lnTo>
                  <a:pt x="276574" y="2133599"/>
                </a:lnTo>
                <a:lnTo>
                  <a:pt x="274511" y="2108199"/>
                </a:lnTo>
                <a:lnTo>
                  <a:pt x="271074" y="2095499"/>
                </a:lnTo>
                <a:lnTo>
                  <a:pt x="261775" y="2044699"/>
                </a:lnTo>
                <a:lnTo>
                  <a:pt x="268845" y="2006599"/>
                </a:lnTo>
                <a:lnTo>
                  <a:pt x="291930" y="1968499"/>
                </a:lnTo>
                <a:lnTo>
                  <a:pt x="330679" y="1955799"/>
                </a:lnTo>
                <a:lnTo>
                  <a:pt x="478036" y="1955799"/>
                </a:lnTo>
                <a:lnTo>
                  <a:pt x="524302" y="1943099"/>
                </a:lnTo>
                <a:lnTo>
                  <a:pt x="570110" y="1943099"/>
                </a:lnTo>
                <a:lnTo>
                  <a:pt x="659739" y="1917699"/>
                </a:lnTo>
                <a:lnTo>
                  <a:pt x="651289" y="1879599"/>
                </a:lnTo>
                <a:lnTo>
                  <a:pt x="643010" y="1841499"/>
                </a:lnTo>
                <a:lnTo>
                  <a:pt x="635763" y="1803399"/>
                </a:lnTo>
                <a:lnTo>
                  <a:pt x="630406" y="1765299"/>
                </a:lnTo>
                <a:lnTo>
                  <a:pt x="631294" y="1727199"/>
                </a:lnTo>
                <a:lnTo>
                  <a:pt x="644385" y="1689099"/>
                </a:lnTo>
                <a:lnTo>
                  <a:pt x="668820" y="1663699"/>
                </a:lnTo>
                <a:lnTo>
                  <a:pt x="703739" y="1650999"/>
                </a:lnTo>
                <a:lnTo>
                  <a:pt x="698239" y="1638299"/>
                </a:lnTo>
                <a:lnTo>
                  <a:pt x="628573" y="1638299"/>
                </a:lnTo>
                <a:lnTo>
                  <a:pt x="612875" y="1625599"/>
                </a:lnTo>
                <a:lnTo>
                  <a:pt x="610239" y="1600199"/>
                </a:lnTo>
                <a:lnTo>
                  <a:pt x="621354" y="1574799"/>
                </a:lnTo>
                <a:lnTo>
                  <a:pt x="646906" y="1549399"/>
                </a:lnTo>
                <a:lnTo>
                  <a:pt x="693434" y="1523999"/>
                </a:lnTo>
                <a:lnTo>
                  <a:pt x="741662" y="1498599"/>
                </a:lnTo>
                <a:lnTo>
                  <a:pt x="791268" y="1485899"/>
                </a:lnTo>
                <a:lnTo>
                  <a:pt x="841933" y="1460499"/>
                </a:lnTo>
                <a:lnTo>
                  <a:pt x="1207675" y="1371599"/>
                </a:lnTo>
                <a:lnTo>
                  <a:pt x="1260379" y="1371599"/>
                </a:lnTo>
                <a:lnTo>
                  <a:pt x="1365101" y="1346199"/>
                </a:lnTo>
                <a:lnTo>
                  <a:pt x="1416903" y="1346199"/>
                </a:lnTo>
                <a:lnTo>
                  <a:pt x="1400460" y="1333499"/>
                </a:lnTo>
                <a:lnTo>
                  <a:pt x="1384361" y="1320799"/>
                </a:lnTo>
                <a:lnTo>
                  <a:pt x="1364825" y="1308099"/>
                </a:lnTo>
                <a:lnTo>
                  <a:pt x="521179" y="1308099"/>
                </a:lnTo>
                <a:lnTo>
                  <a:pt x="474030" y="1295399"/>
                </a:lnTo>
                <a:lnTo>
                  <a:pt x="5473561" y="1295399"/>
                </a:lnTo>
                <a:lnTo>
                  <a:pt x="5473561" y="2298699"/>
                </a:lnTo>
                <a:close/>
              </a:path>
              <a:path w="5473700" h="3708400">
                <a:moveTo>
                  <a:pt x="1238190" y="1333499"/>
                </a:moveTo>
                <a:lnTo>
                  <a:pt x="1187590" y="1333499"/>
                </a:lnTo>
                <a:lnTo>
                  <a:pt x="1136551" y="1320799"/>
                </a:lnTo>
                <a:lnTo>
                  <a:pt x="666709" y="1320799"/>
                </a:lnTo>
                <a:lnTo>
                  <a:pt x="617471" y="1308099"/>
                </a:lnTo>
                <a:lnTo>
                  <a:pt x="1338070" y="1308099"/>
                </a:lnTo>
                <a:lnTo>
                  <a:pt x="1238190" y="1333499"/>
                </a:lnTo>
                <a:close/>
              </a:path>
              <a:path w="5473700" h="3708400">
                <a:moveTo>
                  <a:pt x="539112" y="2793999"/>
                </a:moveTo>
                <a:lnTo>
                  <a:pt x="511240" y="2793999"/>
                </a:lnTo>
                <a:lnTo>
                  <a:pt x="486490" y="2781299"/>
                </a:lnTo>
                <a:lnTo>
                  <a:pt x="395855" y="2781299"/>
                </a:lnTo>
                <a:lnTo>
                  <a:pt x="382907" y="2768599"/>
                </a:lnTo>
                <a:lnTo>
                  <a:pt x="374084" y="2755899"/>
                </a:lnTo>
                <a:lnTo>
                  <a:pt x="370074" y="2743199"/>
                </a:lnTo>
                <a:lnTo>
                  <a:pt x="369644" y="2730499"/>
                </a:lnTo>
                <a:lnTo>
                  <a:pt x="368011" y="2717799"/>
                </a:lnTo>
                <a:lnTo>
                  <a:pt x="360535" y="2705099"/>
                </a:lnTo>
                <a:lnTo>
                  <a:pt x="342574" y="2705099"/>
                </a:lnTo>
                <a:lnTo>
                  <a:pt x="341227" y="2692399"/>
                </a:lnTo>
                <a:lnTo>
                  <a:pt x="340053" y="2679699"/>
                </a:lnTo>
                <a:lnTo>
                  <a:pt x="339222" y="2679699"/>
                </a:lnTo>
                <a:lnTo>
                  <a:pt x="338907" y="2666999"/>
                </a:lnTo>
                <a:lnTo>
                  <a:pt x="340912" y="2641599"/>
                </a:lnTo>
                <a:lnTo>
                  <a:pt x="343949" y="2628899"/>
                </a:lnTo>
                <a:lnTo>
                  <a:pt x="347673" y="2603499"/>
                </a:lnTo>
                <a:lnTo>
                  <a:pt x="351740" y="2578099"/>
                </a:lnTo>
                <a:lnTo>
                  <a:pt x="354834" y="2578099"/>
                </a:lnTo>
                <a:lnTo>
                  <a:pt x="358615" y="2565399"/>
                </a:lnTo>
                <a:lnTo>
                  <a:pt x="363084" y="2552699"/>
                </a:lnTo>
                <a:lnTo>
                  <a:pt x="368240" y="2539999"/>
                </a:lnTo>
                <a:lnTo>
                  <a:pt x="326074" y="2539999"/>
                </a:lnTo>
                <a:lnTo>
                  <a:pt x="337074" y="2527299"/>
                </a:lnTo>
                <a:lnTo>
                  <a:pt x="309574" y="2463799"/>
                </a:lnTo>
                <a:lnTo>
                  <a:pt x="305907" y="2451099"/>
                </a:lnTo>
                <a:lnTo>
                  <a:pt x="298574" y="2451099"/>
                </a:lnTo>
                <a:lnTo>
                  <a:pt x="293389" y="2412999"/>
                </a:lnTo>
                <a:lnTo>
                  <a:pt x="288720" y="2374899"/>
                </a:lnTo>
                <a:lnTo>
                  <a:pt x="284394" y="2324099"/>
                </a:lnTo>
                <a:lnTo>
                  <a:pt x="280241" y="2285999"/>
                </a:lnTo>
                <a:lnTo>
                  <a:pt x="302241" y="2298699"/>
                </a:lnTo>
                <a:lnTo>
                  <a:pt x="5473561" y="2298699"/>
                </a:lnTo>
                <a:lnTo>
                  <a:pt x="5473561" y="2730499"/>
                </a:lnTo>
                <a:lnTo>
                  <a:pt x="595573" y="2730499"/>
                </a:lnTo>
                <a:lnTo>
                  <a:pt x="583169" y="2768599"/>
                </a:lnTo>
                <a:lnTo>
                  <a:pt x="563719" y="2781299"/>
                </a:lnTo>
                <a:lnTo>
                  <a:pt x="539112" y="2793999"/>
                </a:lnTo>
                <a:close/>
              </a:path>
              <a:path w="5473700" h="3708400">
                <a:moveTo>
                  <a:pt x="5473561" y="2806699"/>
                </a:moveTo>
                <a:lnTo>
                  <a:pt x="758739" y="2806699"/>
                </a:lnTo>
                <a:lnTo>
                  <a:pt x="841238" y="2793999"/>
                </a:lnTo>
                <a:lnTo>
                  <a:pt x="839405" y="2781299"/>
                </a:lnTo>
                <a:lnTo>
                  <a:pt x="667502" y="2781299"/>
                </a:lnTo>
                <a:lnTo>
                  <a:pt x="641635" y="2768599"/>
                </a:lnTo>
                <a:lnTo>
                  <a:pt x="617487" y="2755899"/>
                </a:lnTo>
                <a:lnTo>
                  <a:pt x="595573" y="2730499"/>
                </a:lnTo>
                <a:lnTo>
                  <a:pt x="5473561" y="2730499"/>
                </a:lnTo>
                <a:lnTo>
                  <a:pt x="5473561" y="2806699"/>
                </a:lnTo>
                <a:close/>
              </a:path>
              <a:path w="5473700" h="3708400">
                <a:moveTo>
                  <a:pt x="982405" y="3022599"/>
                </a:moveTo>
                <a:lnTo>
                  <a:pt x="947228" y="2997199"/>
                </a:lnTo>
                <a:lnTo>
                  <a:pt x="934738" y="2971799"/>
                </a:lnTo>
                <a:lnTo>
                  <a:pt x="931874" y="2933699"/>
                </a:lnTo>
                <a:lnTo>
                  <a:pt x="925571" y="2895599"/>
                </a:lnTo>
                <a:lnTo>
                  <a:pt x="899017" y="2895599"/>
                </a:lnTo>
                <a:lnTo>
                  <a:pt x="890738" y="2882899"/>
                </a:lnTo>
                <a:lnTo>
                  <a:pt x="874238" y="2882899"/>
                </a:lnTo>
                <a:lnTo>
                  <a:pt x="865988" y="2870199"/>
                </a:lnTo>
                <a:lnTo>
                  <a:pt x="717174" y="2870199"/>
                </a:lnTo>
                <a:lnTo>
                  <a:pt x="718635" y="2857499"/>
                </a:lnTo>
                <a:lnTo>
                  <a:pt x="720439" y="2844799"/>
                </a:lnTo>
                <a:lnTo>
                  <a:pt x="722072" y="2844799"/>
                </a:lnTo>
                <a:lnTo>
                  <a:pt x="728632" y="2832099"/>
                </a:lnTo>
                <a:lnTo>
                  <a:pt x="729176" y="2819399"/>
                </a:lnTo>
                <a:lnTo>
                  <a:pt x="723877" y="2806699"/>
                </a:lnTo>
                <a:lnTo>
                  <a:pt x="712906" y="2793999"/>
                </a:lnTo>
                <a:lnTo>
                  <a:pt x="707406" y="2781299"/>
                </a:lnTo>
                <a:lnTo>
                  <a:pt x="839405" y="2781299"/>
                </a:lnTo>
                <a:lnTo>
                  <a:pt x="756905" y="2793999"/>
                </a:lnTo>
                <a:lnTo>
                  <a:pt x="758739" y="2806699"/>
                </a:lnTo>
                <a:lnTo>
                  <a:pt x="5473561" y="2806699"/>
                </a:lnTo>
                <a:lnTo>
                  <a:pt x="5473561" y="2997199"/>
                </a:lnTo>
                <a:lnTo>
                  <a:pt x="998217" y="2997199"/>
                </a:lnTo>
                <a:lnTo>
                  <a:pt x="988506" y="3009899"/>
                </a:lnTo>
                <a:lnTo>
                  <a:pt x="982405" y="3022599"/>
                </a:lnTo>
                <a:close/>
              </a:path>
              <a:path w="5473700" h="3708400">
                <a:moveTo>
                  <a:pt x="725739" y="2984499"/>
                </a:moveTo>
                <a:lnTo>
                  <a:pt x="722072" y="2984499"/>
                </a:lnTo>
                <a:lnTo>
                  <a:pt x="714739" y="2971799"/>
                </a:lnTo>
                <a:lnTo>
                  <a:pt x="714739" y="2959099"/>
                </a:lnTo>
                <a:lnTo>
                  <a:pt x="723906" y="2959099"/>
                </a:lnTo>
                <a:lnTo>
                  <a:pt x="734619" y="2946399"/>
                </a:lnTo>
                <a:lnTo>
                  <a:pt x="766072" y="2946399"/>
                </a:lnTo>
                <a:lnTo>
                  <a:pt x="764726" y="2933699"/>
                </a:lnTo>
                <a:lnTo>
                  <a:pt x="763551" y="2920999"/>
                </a:lnTo>
                <a:lnTo>
                  <a:pt x="762721" y="2920999"/>
                </a:lnTo>
                <a:lnTo>
                  <a:pt x="762405" y="2908299"/>
                </a:lnTo>
                <a:lnTo>
                  <a:pt x="763752" y="2882899"/>
                </a:lnTo>
                <a:lnTo>
                  <a:pt x="759426" y="2870199"/>
                </a:lnTo>
                <a:lnTo>
                  <a:pt x="851236" y="2870199"/>
                </a:lnTo>
                <a:lnTo>
                  <a:pt x="845593" y="2882899"/>
                </a:lnTo>
                <a:lnTo>
                  <a:pt x="840981" y="2895599"/>
                </a:lnTo>
                <a:lnTo>
                  <a:pt x="837572" y="2908299"/>
                </a:lnTo>
                <a:lnTo>
                  <a:pt x="838718" y="2933699"/>
                </a:lnTo>
                <a:lnTo>
                  <a:pt x="852238" y="2959099"/>
                </a:lnTo>
                <a:lnTo>
                  <a:pt x="876759" y="2971799"/>
                </a:lnTo>
                <a:lnTo>
                  <a:pt x="748827" y="2971799"/>
                </a:lnTo>
                <a:lnTo>
                  <a:pt x="725739" y="2984499"/>
                </a:lnTo>
                <a:close/>
              </a:path>
              <a:path w="5473700" h="3708400">
                <a:moveTo>
                  <a:pt x="861405" y="3022599"/>
                </a:moveTo>
                <a:lnTo>
                  <a:pt x="815257" y="3022599"/>
                </a:lnTo>
                <a:lnTo>
                  <a:pt x="800905" y="3009899"/>
                </a:lnTo>
                <a:lnTo>
                  <a:pt x="784004" y="2997199"/>
                </a:lnTo>
                <a:lnTo>
                  <a:pt x="767447" y="2984499"/>
                </a:lnTo>
                <a:lnTo>
                  <a:pt x="748827" y="2971799"/>
                </a:lnTo>
                <a:lnTo>
                  <a:pt x="876759" y="2971799"/>
                </a:lnTo>
                <a:lnTo>
                  <a:pt x="910905" y="2984499"/>
                </a:lnTo>
                <a:lnTo>
                  <a:pt x="898788" y="2997199"/>
                </a:lnTo>
                <a:lnTo>
                  <a:pt x="886842" y="2997199"/>
                </a:lnTo>
                <a:lnTo>
                  <a:pt x="874553" y="3009899"/>
                </a:lnTo>
                <a:lnTo>
                  <a:pt x="861405" y="3022599"/>
                </a:lnTo>
                <a:close/>
              </a:path>
              <a:path w="5473700" h="3708400">
                <a:moveTo>
                  <a:pt x="2069567" y="3200399"/>
                </a:moveTo>
                <a:lnTo>
                  <a:pt x="2054900" y="3124199"/>
                </a:lnTo>
                <a:lnTo>
                  <a:pt x="2069997" y="3124199"/>
                </a:lnTo>
                <a:lnTo>
                  <a:pt x="2084921" y="3111499"/>
                </a:lnTo>
                <a:lnTo>
                  <a:pt x="2119067" y="3111499"/>
                </a:lnTo>
                <a:lnTo>
                  <a:pt x="2124567" y="3098799"/>
                </a:lnTo>
                <a:lnTo>
                  <a:pt x="2124567" y="3086099"/>
                </a:lnTo>
                <a:lnTo>
                  <a:pt x="2109900" y="3086099"/>
                </a:lnTo>
                <a:lnTo>
                  <a:pt x="2002651" y="3060699"/>
                </a:lnTo>
                <a:lnTo>
                  <a:pt x="1949026" y="3060699"/>
                </a:lnTo>
                <a:lnTo>
                  <a:pt x="1895401" y="3047999"/>
                </a:lnTo>
                <a:lnTo>
                  <a:pt x="1843892" y="3047999"/>
                </a:lnTo>
                <a:lnTo>
                  <a:pt x="1792647" y="3035299"/>
                </a:lnTo>
                <a:lnTo>
                  <a:pt x="1115349" y="3035299"/>
                </a:lnTo>
                <a:lnTo>
                  <a:pt x="1085300" y="3022599"/>
                </a:lnTo>
                <a:lnTo>
                  <a:pt x="1055594" y="3022599"/>
                </a:lnTo>
                <a:lnTo>
                  <a:pt x="1026404" y="3009899"/>
                </a:lnTo>
                <a:lnTo>
                  <a:pt x="1011022" y="3009899"/>
                </a:lnTo>
                <a:lnTo>
                  <a:pt x="998217" y="2997199"/>
                </a:lnTo>
                <a:lnTo>
                  <a:pt x="5473561" y="2997199"/>
                </a:lnTo>
                <a:lnTo>
                  <a:pt x="5473561" y="3149599"/>
                </a:lnTo>
                <a:lnTo>
                  <a:pt x="2089963" y="3149599"/>
                </a:lnTo>
                <a:lnTo>
                  <a:pt x="2080710" y="3162299"/>
                </a:lnTo>
                <a:lnTo>
                  <a:pt x="2069567" y="3200399"/>
                </a:lnTo>
                <a:close/>
              </a:path>
              <a:path w="5473700" h="3708400">
                <a:moveTo>
                  <a:pt x="3819477" y="3416299"/>
                </a:moveTo>
                <a:lnTo>
                  <a:pt x="2104400" y="3416299"/>
                </a:lnTo>
                <a:lnTo>
                  <a:pt x="2109929" y="3390899"/>
                </a:lnTo>
                <a:lnTo>
                  <a:pt x="2115629" y="3365499"/>
                </a:lnTo>
                <a:lnTo>
                  <a:pt x="2121674" y="3340099"/>
                </a:lnTo>
                <a:lnTo>
                  <a:pt x="2128234" y="3327399"/>
                </a:lnTo>
                <a:lnTo>
                  <a:pt x="2136426" y="3289299"/>
                </a:lnTo>
                <a:lnTo>
                  <a:pt x="2134650" y="3276599"/>
                </a:lnTo>
                <a:lnTo>
                  <a:pt x="2120499" y="3251199"/>
                </a:lnTo>
                <a:lnTo>
                  <a:pt x="2091567" y="3238499"/>
                </a:lnTo>
                <a:lnTo>
                  <a:pt x="2093257" y="3225799"/>
                </a:lnTo>
                <a:lnTo>
                  <a:pt x="2095463" y="3213099"/>
                </a:lnTo>
                <a:lnTo>
                  <a:pt x="2098012" y="3200399"/>
                </a:lnTo>
                <a:lnTo>
                  <a:pt x="2100734" y="3200399"/>
                </a:lnTo>
                <a:lnTo>
                  <a:pt x="2105202" y="3187699"/>
                </a:lnTo>
                <a:lnTo>
                  <a:pt x="2110359" y="3174999"/>
                </a:lnTo>
                <a:lnTo>
                  <a:pt x="2116202" y="3162299"/>
                </a:lnTo>
                <a:lnTo>
                  <a:pt x="2122734" y="3162299"/>
                </a:lnTo>
                <a:lnTo>
                  <a:pt x="2102309" y="3149599"/>
                </a:lnTo>
                <a:lnTo>
                  <a:pt x="5473561" y="3149599"/>
                </a:lnTo>
                <a:lnTo>
                  <a:pt x="5473561" y="3340099"/>
                </a:lnTo>
                <a:lnTo>
                  <a:pt x="5367785" y="3340099"/>
                </a:lnTo>
                <a:lnTo>
                  <a:pt x="5320215" y="3352799"/>
                </a:lnTo>
                <a:lnTo>
                  <a:pt x="5224722" y="3352799"/>
                </a:lnTo>
                <a:lnTo>
                  <a:pt x="5174621" y="3365499"/>
                </a:lnTo>
                <a:lnTo>
                  <a:pt x="5074176" y="3365499"/>
                </a:lnTo>
                <a:lnTo>
                  <a:pt x="4872936" y="3390899"/>
                </a:lnTo>
                <a:lnTo>
                  <a:pt x="4822681" y="3390899"/>
                </a:lnTo>
                <a:lnTo>
                  <a:pt x="4772491" y="3403599"/>
                </a:lnTo>
                <a:lnTo>
                  <a:pt x="3826696" y="3403599"/>
                </a:lnTo>
                <a:lnTo>
                  <a:pt x="3819477" y="3416299"/>
                </a:lnTo>
                <a:close/>
              </a:path>
              <a:path w="5473700" h="3708400">
                <a:moveTo>
                  <a:pt x="4208314" y="3454399"/>
                </a:moveTo>
                <a:lnTo>
                  <a:pt x="3825894" y="3454399"/>
                </a:lnTo>
                <a:lnTo>
                  <a:pt x="3842394" y="3403599"/>
                </a:lnTo>
                <a:lnTo>
                  <a:pt x="4671060" y="3403599"/>
                </a:lnTo>
                <a:lnTo>
                  <a:pt x="4619744" y="3416299"/>
                </a:lnTo>
                <a:lnTo>
                  <a:pt x="4568459" y="3416299"/>
                </a:lnTo>
                <a:lnTo>
                  <a:pt x="4466039" y="3428999"/>
                </a:lnTo>
                <a:lnTo>
                  <a:pt x="4414935" y="3428999"/>
                </a:lnTo>
                <a:lnTo>
                  <a:pt x="4363921" y="3441699"/>
                </a:lnTo>
                <a:lnTo>
                  <a:pt x="4262225" y="3441699"/>
                </a:lnTo>
                <a:lnTo>
                  <a:pt x="4208314" y="3454399"/>
                </a:lnTo>
                <a:close/>
              </a:path>
              <a:path w="5473700" h="3708400">
                <a:moveTo>
                  <a:pt x="2285900" y="3708399"/>
                </a:moveTo>
                <a:lnTo>
                  <a:pt x="2238290" y="3708399"/>
                </a:lnTo>
                <a:lnTo>
                  <a:pt x="2206150" y="3695699"/>
                </a:lnTo>
                <a:lnTo>
                  <a:pt x="2190509" y="3657599"/>
                </a:lnTo>
                <a:lnTo>
                  <a:pt x="2192400" y="3619499"/>
                </a:lnTo>
                <a:lnTo>
                  <a:pt x="2191054" y="3606799"/>
                </a:lnTo>
                <a:lnTo>
                  <a:pt x="2185754" y="3594099"/>
                </a:lnTo>
                <a:lnTo>
                  <a:pt x="2178736" y="3581399"/>
                </a:lnTo>
                <a:lnTo>
                  <a:pt x="2172233" y="3568699"/>
                </a:lnTo>
                <a:lnTo>
                  <a:pt x="2183090" y="3555999"/>
                </a:lnTo>
                <a:lnTo>
                  <a:pt x="2187587" y="3543299"/>
                </a:lnTo>
                <a:lnTo>
                  <a:pt x="2184866" y="3530599"/>
                </a:lnTo>
                <a:lnTo>
                  <a:pt x="2174067" y="3517899"/>
                </a:lnTo>
                <a:lnTo>
                  <a:pt x="2165129" y="3505199"/>
                </a:lnTo>
                <a:lnTo>
                  <a:pt x="2157567" y="3479799"/>
                </a:lnTo>
                <a:lnTo>
                  <a:pt x="2151379" y="3467099"/>
                </a:lnTo>
                <a:lnTo>
                  <a:pt x="2146567" y="3454399"/>
                </a:lnTo>
                <a:lnTo>
                  <a:pt x="2097067" y="3454399"/>
                </a:lnTo>
                <a:lnTo>
                  <a:pt x="2087900" y="3428999"/>
                </a:lnTo>
                <a:lnTo>
                  <a:pt x="2100734" y="3416299"/>
                </a:lnTo>
                <a:lnTo>
                  <a:pt x="3813633" y="3416299"/>
                </a:lnTo>
                <a:lnTo>
                  <a:pt x="3811227" y="3428999"/>
                </a:lnTo>
                <a:lnTo>
                  <a:pt x="3806844" y="3454399"/>
                </a:lnTo>
                <a:lnTo>
                  <a:pt x="3796790" y="3467099"/>
                </a:lnTo>
                <a:lnTo>
                  <a:pt x="3712265" y="3467099"/>
                </a:lnTo>
                <a:lnTo>
                  <a:pt x="3613543" y="3479799"/>
                </a:lnTo>
                <a:lnTo>
                  <a:pt x="3367630" y="3479799"/>
                </a:lnTo>
                <a:lnTo>
                  <a:pt x="3318549" y="3492499"/>
                </a:lnTo>
                <a:lnTo>
                  <a:pt x="3220439" y="3492499"/>
                </a:lnTo>
                <a:lnTo>
                  <a:pt x="3171396" y="3505199"/>
                </a:lnTo>
                <a:lnTo>
                  <a:pt x="3077517" y="3505199"/>
                </a:lnTo>
                <a:lnTo>
                  <a:pt x="2798600" y="3581399"/>
                </a:lnTo>
                <a:lnTo>
                  <a:pt x="2751944" y="3581399"/>
                </a:lnTo>
                <a:lnTo>
                  <a:pt x="2285900" y="3708399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04554" y="2128589"/>
            <a:ext cx="5878893" cy="553998"/>
          </a:xfrm>
        </p:spPr>
        <p:txBody>
          <a:bodyPr lIns="0" tIns="0" rIns="0" bIns="0"/>
          <a:lstStyle>
            <a:lvl1pPr>
              <a:defRPr sz="3600" b="0" i="0">
                <a:solidFill>
                  <a:srgbClr val="04070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56280" y="2091127"/>
            <a:ext cx="740283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1"/>
            <a:ext cx="795528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601112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04554" y="2128589"/>
            <a:ext cx="5878893" cy="553998"/>
          </a:xfrm>
        </p:spPr>
        <p:txBody>
          <a:bodyPr lIns="0" tIns="0" rIns="0" bIns="0"/>
          <a:lstStyle>
            <a:lvl1pPr>
              <a:defRPr sz="3600" b="0" i="0">
                <a:solidFill>
                  <a:srgbClr val="04070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37817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54193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1741788" y="695049"/>
            <a:ext cx="13046001" cy="132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47711" y="-199044"/>
            <a:ext cx="3547989" cy="264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 rotWithShape="1">
          <a:blip r:embed="rId3">
            <a:alphaModFix/>
          </a:blip>
          <a:srcRect b="33585"/>
          <a:stretch/>
        </p:blipFill>
        <p:spPr>
          <a:xfrm>
            <a:off x="5" y="7474544"/>
            <a:ext cx="18288789" cy="2812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9567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48950" y="1844900"/>
            <a:ext cx="10990200" cy="47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12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6346050"/>
            <a:ext cx="17041200" cy="1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47249" y="6098315"/>
            <a:ext cx="3988474" cy="4188554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3" name="Google Shape;13;p2"/>
          <p:cNvSpPr/>
          <p:nvPr/>
        </p:nvSpPr>
        <p:spPr>
          <a:xfrm flipH="1">
            <a:off x="15759320" y="0"/>
            <a:ext cx="2528680" cy="7049052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4" name="Google Shape;14;p2"/>
          <p:cNvSpPr/>
          <p:nvPr/>
        </p:nvSpPr>
        <p:spPr>
          <a:xfrm>
            <a:off x="14299305" y="6531300"/>
            <a:ext cx="3988586" cy="3755596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5" name="Google Shape;15;p2"/>
          <p:cNvSpPr/>
          <p:nvPr/>
        </p:nvSpPr>
        <p:spPr>
          <a:xfrm flipH="1">
            <a:off x="-99393" y="-154799"/>
            <a:ext cx="3359394" cy="6686110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" name="Google Shape;16;p2"/>
          <p:cNvSpPr/>
          <p:nvPr/>
        </p:nvSpPr>
        <p:spPr>
          <a:xfrm rot="5400000">
            <a:off x="10049911" y="5656348"/>
            <a:ext cx="1304790" cy="8036192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7" name="Google Shape;17;p2"/>
          <p:cNvSpPr/>
          <p:nvPr/>
        </p:nvSpPr>
        <p:spPr>
          <a:xfrm rot="5400000">
            <a:off x="4201161" y="-1948292"/>
            <a:ext cx="2238298" cy="59049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8" name="Google Shape;18;p2"/>
          <p:cNvGrpSpPr/>
          <p:nvPr/>
        </p:nvGrpSpPr>
        <p:grpSpPr>
          <a:xfrm>
            <a:off x="3728284" y="6798691"/>
            <a:ext cx="2246868" cy="2787746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14872795" y="7420489"/>
            <a:ext cx="430282" cy="3793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1" name="Google Shape;31;p2"/>
          <p:cNvSpPr/>
          <p:nvPr/>
        </p:nvSpPr>
        <p:spPr>
          <a:xfrm>
            <a:off x="1146400" y="3763420"/>
            <a:ext cx="329372" cy="29042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2" name="Google Shape;32;p2"/>
          <p:cNvSpPr/>
          <p:nvPr/>
        </p:nvSpPr>
        <p:spPr>
          <a:xfrm>
            <a:off x="14403901" y="6993443"/>
            <a:ext cx="198970" cy="17541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3" name="Google Shape;33;p2"/>
          <p:cNvSpPr/>
          <p:nvPr/>
        </p:nvSpPr>
        <p:spPr>
          <a:xfrm>
            <a:off x="1758251" y="4100417"/>
            <a:ext cx="198970" cy="17541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4" name="Google Shape;34;p2"/>
          <p:cNvSpPr/>
          <p:nvPr/>
        </p:nvSpPr>
        <p:spPr>
          <a:xfrm>
            <a:off x="4660151" y="2208893"/>
            <a:ext cx="198970" cy="17541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35" name="Google Shape;35;p2"/>
          <p:cNvGrpSpPr/>
          <p:nvPr/>
        </p:nvGrpSpPr>
        <p:grpSpPr>
          <a:xfrm>
            <a:off x="14602830" y="687690"/>
            <a:ext cx="1750788" cy="321782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179182987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9384450" y="5024650"/>
            <a:ext cx="73032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0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36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36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36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36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36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36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36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36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9384650" y="6113850"/>
            <a:ext cx="52662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9384300" y="3705200"/>
            <a:ext cx="73032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/>
          <p:nvPr/>
        </p:nvSpPr>
        <p:spPr>
          <a:xfrm rot="344346">
            <a:off x="960904" y="1310996"/>
            <a:ext cx="20337604" cy="4266704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3"/>
          <p:cNvSpPr/>
          <p:nvPr/>
        </p:nvSpPr>
        <p:spPr>
          <a:xfrm>
            <a:off x="15236077" y="8471543"/>
            <a:ext cx="198970" cy="17541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7" name="Google Shape;57;p3"/>
          <p:cNvSpPr/>
          <p:nvPr/>
        </p:nvSpPr>
        <p:spPr>
          <a:xfrm>
            <a:off x="15236094" y="7710734"/>
            <a:ext cx="517176" cy="4559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58" name="Google Shape;58;p3"/>
          <p:cNvGrpSpPr/>
          <p:nvPr/>
        </p:nvGrpSpPr>
        <p:grpSpPr>
          <a:xfrm rot="1056892">
            <a:off x="11195836" y="1102376"/>
            <a:ext cx="3018256" cy="1921488"/>
            <a:chOff x="3908800" y="4074100"/>
            <a:chExt cx="1374325" cy="874925"/>
          </a:xfrm>
        </p:grpSpPr>
        <p:sp>
          <p:nvSpPr>
            <p:cNvPr id="59" name="Google Shape;59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1724594" y="1314334"/>
            <a:ext cx="517176" cy="4559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91" name="Google Shape;91;p3"/>
          <p:cNvSpPr/>
          <p:nvPr/>
        </p:nvSpPr>
        <p:spPr>
          <a:xfrm>
            <a:off x="2189977" y="945793"/>
            <a:ext cx="198970" cy="17541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92" name="Google Shape;92;p3"/>
          <p:cNvSpPr/>
          <p:nvPr/>
        </p:nvSpPr>
        <p:spPr>
          <a:xfrm rot="-5400000">
            <a:off x="14216411" y="6333458"/>
            <a:ext cx="2238298" cy="59049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435871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rgbClr val="F3F3F3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6446400" y="3141900"/>
            <a:ext cx="5395200" cy="40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557481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17411648" y="9219567"/>
            <a:ext cx="627936" cy="726734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1246800" y="890050"/>
            <a:ext cx="1560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1233000" y="2394600"/>
            <a:ext cx="159054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09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1pPr>
            <a:lvl2pPr marL="1828800" lvl="1" indent="-66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400"/>
            </a:lvl2pPr>
            <a:lvl3pPr marL="2743200" lvl="2" indent="-6604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3657600" lvl="3" indent="-66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4572000" lvl="4" indent="-660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5486400" lvl="5" indent="-6604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6400800" lvl="6" indent="-66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7315200" lvl="7" indent="-660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8229600" lvl="8" indent="-6604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14415905" y="119850"/>
            <a:ext cx="3988586" cy="3755596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98" name="Google Shape;98;p4"/>
          <p:cNvGrpSpPr/>
          <p:nvPr/>
        </p:nvGrpSpPr>
        <p:grpSpPr>
          <a:xfrm>
            <a:off x="14110839" y="720962"/>
            <a:ext cx="1469834" cy="1617692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17259000" y="4179900"/>
            <a:ext cx="583800" cy="56410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08" name="Google Shape;108;p4"/>
          <p:cNvSpPr/>
          <p:nvPr/>
        </p:nvSpPr>
        <p:spPr>
          <a:xfrm>
            <a:off x="12774601" y="404151"/>
            <a:ext cx="1222950" cy="675850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09" name="Google Shape;109;p4"/>
          <p:cNvSpPr/>
          <p:nvPr/>
        </p:nvSpPr>
        <p:spPr>
          <a:xfrm>
            <a:off x="702195" y="9569189"/>
            <a:ext cx="430282" cy="3793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0" name="Google Shape;110;p4"/>
          <p:cNvSpPr/>
          <p:nvPr/>
        </p:nvSpPr>
        <p:spPr>
          <a:xfrm>
            <a:off x="418901" y="9264393"/>
            <a:ext cx="198970" cy="17541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07572979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14199501" y="6198465"/>
            <a:ext cx="3988474" cy="4188554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3769100" y="5516500"/>
            <a:ext cx="50652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4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3769102" y="5909700"/>
            <a:ext cx="5160000" cy="21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9358900" y="5516500"/>
            <a:ext cx="51600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4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9358878" y="5909700"/>
            <a:ext cx="5160000" cy="21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1246800" y="890050"/>
            <a:ext cx="1560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2957300" y="289601"/>
            <a:ext cx="16305800" cy="3327750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" name="Google Shape;119;p5"/>
          <p:cNvSpPr/>
          <p:nvPr/>
        </p:nvSpPr>
        <p:spPr>
          <a:xfrm rot="5400000">
            <a:off x="3523052" y="4975552"/>
            <a:ext cx="1483908" cy="9138992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0" name="Google Shape;120;p5"/>
          <p:cNvSpPr/>
          <p:nvPr/>
        </p:nvSpPr>
        <p:spPr>
          <a:xfrm>
            <a:off x="15614801" y="2575251"/>
            <a:ext cx="627950" cy="726750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1" name="Google Shape;121;p5"/>
          <p:cNvSpPr/>
          <p:nvPr/>
        </p:nvSpPr>
        <p:spPr>
          <a:xfrm rot="-5400000">
            <a:off x="353690" y="8493224"/>
            <a:ext cx="329372" cy="29042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2" name="Google Shape;122;p5"/>
          <p:cNvSpPr/>
          <p:nvPr/>
        </p:nvSpPr>
        <p:spPr>
          <a:xfrm rot="-5400000">
            <a:off x="651805" y="7956383"/>
            <a:ext cx="198970" cy="17541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3" name="Google Shape;123;p5"/>
          <p:cNvSpPr/>
          <p:nvPr/>
        </p:nvSpPr>
        <p:spPr>
          <a:xfrm rot="-5400000">
            <a:off x="16551144" y="6341321"/>
            <a:ext cx="724944" cy="63926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24" name="Google Shape;124;p5"/>
          <p:cNvGrpSpPr/>
          <p:nvPr/>
        </p:nvGrpSpPr>
        <p:grpSpPr>
          <a:xfrm>
            <a:off x="766401" y="2531797"/>
            <a:ext cx="3002690" cy="2488382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991255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1246800" y="890050"/>
            <a:ext cx="1560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/>
          <p:nvPr/>
        </p:nvSpPr>
        <p:spPr>
          <a:xfrm rot="10800000">
            <a:off x="16240570" y="4692350"/>
            <a:ext cx="2528680" cy="7049052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49" name="Google Shape;149;p6"/>
          <p:cNvSpPr/>
          <p:nvPr/>
        </p:nvSpPr>
        <p:spPr>
          <a:xfrm>
            <a:off x="17102627" y="4692335"/>
            <a:ext cx="924702" cy="81521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50" name="Google Shape;150;p6"/>
          <p:cNvSpPr/>
          <p:nvPr/>
        </p:nvSpPr>
        <p:spPr>
          <a:xfrm>
            <a:off x="666745" y="9185489"/>
            <a:ext cx="430282" cy="3793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51" name="Google Shape;151;p6"/>
          <p:cNvSpPr/>
          <p:nvPr/>
        </p:nvSpPr>
        <p:spPr>
          <a:xfrm>
            <a:off x="898077" y="8892643"/>
            <a:ext cx="198970" cy="17541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52" name="Google Shape;152;p6"/>
          <p:cNvSpPr/>
          <p:nvPr/>
        </p:nvSpPr>
        <p:spPr>
          <a:xfrm rot="232572">
            <a:off x="-351053" y="49819"/>
            <a:ext cx="1836578" cy="10728066"/>
          </a:xfrm>
          <a:custGeom>
            <a:avLst/>
            <a:gdLst/>
            <a:ahLst/>
            <a:cxnLst/>
            <a:rect l="l" t="t" r="r" b="b"/>
            <a:pathLst>
              <a:path w="36732" h="214564" extrusionOk="0">
                <a:moveTo>
                  <a:pt x="14454" y="0"/>
                </a:moveTo>
                <a:cubicBezTo>
                  <a:pt x="12984" y="10561"/>
                  <a:pt x="4361" y="47392"/>
                  <a:pt x="5631" y="63367"/>
                </a:cubicBezTo>
                <a:cubicBezTo>
                  <a:pt x="6901" y="79342"/>
                  <a:pt x="16927" y="83687"/>
                  <a:pt x="22074" y="95852"/>
                </a:cubicBezTo>
                <a:cubicBezTo>
                  <a:pt x="27221" y="108017"/>
                  <a:pt x="38183" y="125463"/>
                  <a:pt x="36512" y="136358"/>
                </a:cubicBezTo>
                <a:cubicBezTo>
                  <a:pt x="34841" y="147253"/>
                  <a:pt x="18131" y="159687"/>
                  <a:pt x="12048" y="161224"/>
                </a:cubicBezTo>
                <a:cubicBezTo>
                  <a:pt x="5966" y="162762"/>
                  <a:pt x="84" y="149995"/>
                  <a:pt x="17" y="145583"/>
                </a:cubicBezTo>
                <a:cubicBezTo>
                  <a:pt x="-50" y="141171"/>
                  <a:pt x="5899" y="133752"/>
                  <a:pt x="11647" y="134754"/>
                </a:cubicBezTo>
                <a:cubicBezTo>
                  <a:pt x="17395" y="135757"/>
                  <a:pt x="34708" y="138296"/>
                  <a:pt x="34507" y="151598"/>
                </a:cubicBezTo>
                <a:cubicBezTo>
                  <a:pt x="34307" y="164900"/>
                  <a:pt x="14455" y="204070"/>
                  <a:pt x="10444" y="2145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343320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15089761" y="6591808"/>
            <a:ext cx="2238298" cy="59049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8599300" y="2178300"/>
            <a:ext cx="5698200" cy="26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8599300" y="4831100"/>
            <a:ext cx="7639200" cy="3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35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2800" b="0"/>
            </a:lvl1pPr>
            <a:lvl2pPr marL="1828800" lvl="1" indent="-660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2743200" lvl="2" indent="-660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3657600" lvl="3" indent="-660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4572000" lvl="4" indent="-660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5486400" lvl="5" indent="-660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6400800" lvl="6" indent="-660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7315200" lvl="7" indent="-660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8229600" lvl="8" indent="-660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10345968" y="282007"/>
            <a:ext cx="7768984" cy="2375618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17102544" y="1921584"/>
            <a:ext cx="517176" cy="4559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59" name="Google Shape;159;p7"/>
          <p:cNvSpPr/>
          <p:nvPr/>
        </p:nvSpPr>
        <p:spPr>
          <a:xfrm>
            <a:off x="1074944" y="773684"/>
            <a:ext cx="517176" cy="4559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0" name="Google Shape;160;p7"/>
          <p:cNvSpPr/>
          <p:nvPr/>
        </p:nvSpPr>
        <p:spPr>
          <a:xfrm>
            <a:off x="721975" y="1229693"/>
            <a:ext cx="198970" cy="17541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1798614" y="7117514"/>
            <a:ext cx="6264272" cy="2667012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07893472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 flipH="1">
            <a:off x="2660100" y="2049276"/>
            <a:ext cx="12735600" cy="59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1"/>
          </p:nvPr>
        </p:nvSpPr>
        <p:spPr>
          <a:xfrm>
            <a:off x="5742000" y="7260750"/>
            <a:ext cx="6571800" cy="12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-5400000" flipH="1">
            <a:off x="14308351" y="-351135"/>
            <a:ext cx="3988474" cy="4188554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1025450" y="6560267"/>
            <a:ext cx="2228920" cy="5880162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7" name="Google Shape;167;p8"/>
          <p:cNvSpPr/>
          <p:nvPr/>
        </p:nvSpPr>
        <p:spPr>
          <a:xfrm rot="-3143622">
            <a:off x="16853113" y="3190210"/>
            <a:ext cx="494802" cy="436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8" name="Google Shape;168;p8"/>
          <p:cNvSpPr/>
          <p:nvPr/>
        </p:nvSpPr>
        <p:spPr>
          <a:xfrm rot="-3143597">
            <a:off x="4312453" y="8672018"/>
            <a:ext cx="517170" cy="456008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2279053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1140600" y="4399550"/>
            <a:ext cx="80904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391300" y="6215750"/>
            <a:ext cx="5589000" cy="24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" hasCustomPrompt="1"/>
          </p:nvPr>
        </p:nvSpPr>
        <p:spPr>
          <a:xfrm>
            <a:off x="1140604" y="3665100"/>
            <a:ext cx="80904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417" y="-8"/>
            <a:ext cx="4480462" cy="3451484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916149" y="7718050"/>
            <a:ext cx="4285850" cy="333090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81" name="Google Shape;181;p9"/>
          <p:cNvSpPr/>
          <p:nvPr/>
        </p:nvSpPr>
        <p:spPr>
          <a:xfrm>
            <a:off x="16263798" y="947393"/>
            <a:ext cx="345572" cy="3047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82" name="Google Shape;182;p9"/>
          <p:cNvSpPr/>
          <p:nvPr/>
        </p:nvSpPr>
        <p:spPr>
          <a:xfrm>
            <a:off x="16541701" y="1293972"/>
            <a:ext cx="255462" cy="22532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83" name="Google Shape;183;p9"/>
          <p:cNvSpPr/>
          <p:nvPr/>
        </p:nvSpPr>
        <p:spPr>
          <a:xfrm>
            <a:off x="3544494" y="8387134"/>
            <a:ext cx="517176" cy="4559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4916678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ctrTitle"/>
          </p:nvPr>
        </p:nvSpPr>
        <p:spPr>
          <a:xfrm>
            <a:off x="1624850" y="2936000"/>
            <a:ext cx="5176200" cy="54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964274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1"/>
          <p:cNvGrpSpPr/>
          <p:nvPr/>
        </p:nvGrpSpPr>
        <p:grpSpPr>
          <a:xfrm flipH="1">
            <a:off x="3548615" y="2675953"/>
            <a:ext cx="11030942" cy="6227262"/>
            <a:chOff x="2256903" y="816487"/>
            <a:chExt cx="4630180" cy="3653639"/>
          </a:xfrm>
        </p:grpSpPr>
        <p:sp>
          <p:nvSpPr>
            <p:cNvPr id="188" name="Google Shape;188;p11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title" hasCustomPrompt="1"/>
          </p:nvPr>
        </p:nvSpPr>
        <p:spPr>
          <a:xfrm>
            <a:off x="623400" y="3126650"/>
            <a:ext cx="17041200" cy="39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623400" y="6761650"/>
            <a:ext cx="17041200" cy="12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6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828800" lvl="1" indent="-660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2743200" lvl="2" indent="-6604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3657600" lvl="3" indent="-66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4572000" lvl="4" indent="-660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5486400" lvl="5" indent="-6604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6400800" lvl="6" indent="-66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7315200" lvl="7" indent="-660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8229600" lvl="8" indent="-6604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92" name="Google Shape;192;p11"/>
          <p:cNvGrpSpPr/>
          <p:nvPr/>
        </p:nvGrpSpPr>
        <p:grpSpPr>
          <a:xfrm>
            <a:off x="1580224" y="1690955"/>
            <a:ext cx="1485344" cy="1509002"/>
            <a:chOff x="2859325" y="466125"/>
            <a:chExt cx="825650" cy="838800"/>
          </a:xfrm>
        </p:grpSpPr>
        <p:sp>
          <p:nvSpPr>
            <p:cNvPr id="193" name="Google Shape;193;p11"/>
            <p:cNvSpPr/>
            <p:nvPr/>
          </p:nvSpPr>
          <p:spPr>
            <a:xfrm>
              <a:off x="2859325" y="466125"/>
              <a:ext cx="825650" cy="838800"/>
            </a:xfrm>
            <a:custGeom>
              <a:avLst/>
              <a:gdLst/>
              <a:ahLst/>
              <a:cxnLst/>
              <a:rect l="l" t="t" r="r" b="b"/>
              <a:pathLst>
                <a:path w="33026" h="33552" extrusionOk="0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161625" y="772000"/>
              <a:ext cx="38725" cy="49375"/>
            </a:xfrm>
            <a:custGeom>
              <a:avLst/>
              <a:gdLst/>
              <a:ahLst/>
              <a:cxnLst/>
              <a:rect l="l" t="t" r="r" b="b"/>
              <a:pathLst>
                <a:path w="1549" h="1975" extrusionOk="0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354125" y="767475"/>
              <a:ext cx="47875" cy="38850"/>
            </a:xfrm>
            <a:custGeom>
              <a:avLst/>
              <a:gdLst/>
              <a:ahLst/>
              <a:cxnLst/>
              <a:rect l="l" t="t" r="r" b="b"/>
              <a:pathLst>
                <a:path w="1915" h="1554" extrusionOk="0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071925" y="898225"/>
              <a:ext cx="402825" cy="157250"/>
            </a:xfrm>
            <a:custGeom>
              <a:avLst/>
              <a:gdLst/>
              <a:ahLst/>
              <a:cxnLst/>
              <a:rect l="l" t="t" r="r" b="b"/>
              <a:pathLst>
                <a:path w="16113" h="6290" extrusionOk="0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97" name="Google Shape;197;p11"/>
          <p:cNvSpPr/>
          <p:nvPr/>
        </p:nvSpPr>
        <p:spPr>
          <a:xfrm rot="5400000">
            <a:off x="15953409" y="2103801"/>
            <a:ext cx="3274850" cy="1394338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12730800" y="999650"/>
            <a:ext cx="1855100" cy="4427100"/>
            <a:chOff x="6465175" y="710275"/>
            <a:chExt cx="927550" cy="2213550"/>
          </a:xfrm>
        </p:grpSpPr>
        <p:grpSp>
          <p:nvGrpSpPr>
            <p:cNvPr id="199" name="Google Shape;199;p11"/>
            <p:cNvGrpSpPr/>
            <p:nvPr/>
          </p:nvGrpSpPr>
          <p:grpSpPr>
            <a:xfrm>
              <a:off x="6465175" y="710275"/>
              <a:ext cx="927550" cy="2213550"/>
              <a:chOff x="3190375" y="3050700"/>
              <a:chExt cx="927550" cy="2213550"/>
            </a:xfrm>
          </p:grpSpPr>
          <p:sp>
            <p:nvSpPr>
              <p:cNvPr id="200" name="Google Shape;200;p11"/>
              <p:cNvSpPr/>
              <p:nvPr/>
            </p:nvSpPr>
            <p:spPr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3190375" y="3050700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3597850" y="3431300"/>
                <a:ext cx="206700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sp>
          <p:nvSpPr>
            <p:cNvPr id="207" name="Google Shape;207;p11"/>
            <p:cNvSpPr/>
            <p:nvPr/>
          </p:nvSpPr>
          <p:spPr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-1039200" y="7629336"/>
            <a:ext cx="3989204" cy="3409296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09" name="Google Shape;209;p11"/>
          <p:cNvSpPr/>
          <p:nvPr/>
        </p:nvSpPr>
        <p:spPr>
          <a:xfrm rot="-5400000">
            <a:off x="2127544" y="9014371"/>
            <a:ext cx="724944" cy="63926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0" name="Google Shape;210;p11"/>
          <p:cNvSpPr/>
          <p:nvPr/>
        </p:nvSpPr>
        <p:spPr>
          <a:xfrm rot="-2700000">
            <a:off x="16138543" y="-985435"/>
            <a:ext cx="2804874" cy="3443466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14803004" y="8020014"/>
            <a:ext cx="464384" cy="4095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2" name="Google Shape;212;p11"/>
          <p:cNvSpPr/>
          <p:nvPr/>
        </p:nvSpPr>
        <p:spPr>
          <a:xfrm rot="-5400000">
            <a:off x="15314910" y="8473901"/>
            <a:ext cx="286592" cy="25271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3" name="Google Shape;213;p11"/>
          <p:cNvSpPr/>
          <p:nvPr/>
        </p:nvSpPr>
        <p:spPr>
          <a:xfrm rot="2527600">
            <a:off x="15169855" y="993553"/>
            <a:ext cx="455730" cy="1187554"/>
          </a:xfrm>
          <a:custGeom>
            <a:avLst/>
            <a:gdLst/>
            <a:ahLst/>
            <a:cxnLst/>
            <a:rect l="l" t="t" r="r" b="b"/>
            <a:pathLst>
              <a:path w="10049" h="26186" extrusionOk="0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4" name="Google Shape;214;p11"/>
          <p:cNvSpPr/>
          <p:nvPr/>
        </p:nvSpPr>
        <p:spPr>
          <a:xfrm rot="2871926">
            <a:off x="2413980" y="7856224"/>
            <a:ext cx="431916" cy="1207296"/>
          </a:xfrm>
          <a:custGeom>
            <a:avLst/>
            <a:gdLst/>
            <a:ahLst/>
            <a:cxnLst/>
            <a:rect l="l" t="t" r="r" b="b"/>
            <a:pathLst>
              <a:path w="8638" h="24145" extrusionOk="0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451400" y="434450"/>
            <a:ext cx="2073500" cy="1025000"/>
            <a:chOff x="4028850" y="4567175"/>
            <a:chExt cx="1036750" cy="512500"/>
          </a:xfrm>
        </p:grpSpPr>
        <p:sp>
          <p:nvSpPr>
            <p:cNvPr id="216" name="Google Shape;216;p11"/>
            <p:cNvSpPr/>
            <p:nvPr/>
          </p:nvSpPr>
          <p:spPr>
            <a:xfrm>
              <a:off x="4028850" y="4567175"/>
              <a:ext cx="1035925" cy="512500"/>
            </a:xfrm>
            <a:custGeom>
              <a:avLst/>
              <a:gdLst/>
              <a:ahLst/>
              <a:cxnLst/>
              <a:rect l="l" t="t" r="r" b="b"/>
              <a:pathLst>
                <a:path w="41437" h="20500" extrusionOk="0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028850" y="4567175"/>
              <a:ext cx="1036750" cy="512500"/>
            </a:xfrm>
            <a:custGeom>
              <a:avLst/>
              <a:gdLst/>
              <a:ahLst/>
              <a:cxnLst/>
              <a:rect l="l" t="t" r="r" b="b"/>
              <a:pathLst>
                <a:path w="41470" h="20500" extrusionOk="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391800" y="4604125"/>
              <a:ext cx="218450" cy="168900"/>
            </a:xfrm>
            <a:custGeom>
              <a:avLst/>
              <a:gdLst/>
              <a:ahLst/>
              <a:cxnLst/>
              <a:rect l="l" t="t" r="r" b="b"/>
              <a:pathLst>
                <a:path w="8738" h="6756" extrusionOk="0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758100" y="4797575"/>
              <a:ext cx="105025" cy="119125"/>
            </a:xfrm>
            <a:custGeom>
              <a:avLst/>
              <a:gdLst/>
              <a:ahLst/>
              <a:cxnLst/>
              <a:rect l="l" t="t" r="r" b="b"/>
              <a:pathLst>
                <a:path w="4201" h="4765" extrusionOk="0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2035450" y="2310777"/>
            <a:ext cx="2727200" cy="1508950"/>
            <a:chOff x="3068550" y="1094025"/>
            <a:chExt cx="1363600" cy="754475"/>
          </a:xfrm>
        </p:grpSpPr>
        <p:sp>
          <p:nvSpPr>
            <p:cNvPr id="221" name="Google Shape;221;p11"/>
            <p:cNvSpPr/>
            <p:nvPr/>
          </p:nvSpPr>
          <p:spPr>
            <a:xfrm>
              <a:off x="3070250" y="1094025"/>
              <a:ext cx="1361900" cy="754475"/>
            </a:xfrm>
            <a:custGeom>
              <a:avLst/>
              <a:gdLst/>
              <a:ahLst/>
              <a:cxnLst/>
              <a:rect l="l" t="t" r="r" b="b"/>
              <a:pathLst>
                <a:path w="54476" h="30179" extrusionOk="0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068550" y="1299000"/>
              <a:ext cx="1361900" cy="547800"/>
            </a:xfrm>
            <a:custGeom>
              <a:avLst/>
              <a:gdLst/>
              <a:ahLst/>
              <a:cxnLst/>
              <a:rect l="l" t="t" r="r" b="b"/>
              <a:pathLst>
                <a:path w="54476" h="21912" extrusionOk="0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917950" y="144352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468475" y="144267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709600" y="1471725"/>
              <a:ext cx="140325" cy="104625"/>
            </a:xfrm>
            <a:custGeom>
              <a:avLst/>
              <a:gdLst/>
              <a:ahLst/>
              <a:cxnLst/>
              <a:rect l="l" t="t" r="r" b="b"/>
              <a:pathLst>
                <a:path w="5613" h="4185" extrusionOk="0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665900" y="1130150"/>
              <a:ext cx="393225" cy="178975"/>
            </a:xfrm>
            <a:custGeom>
              <a:avLst/>
              <a:gdLst/>
              <a:ahLst/>
              <a:cxnLst/>
              <a:rect l="l" t="t" r="r" b="b"/>
              <a:pathLst>
                <a:path w="15729" h="7159" extrusionOk="0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33025" y="1464525"/>
              <a:ext cx="105050" cy="144900"/>
            </a:xfrm>
            <a:custGeom>
              <a:avLst/>
              <a:gdLst/>
              <a:ahLst/>
              <a:cxnLst/>
              <a:rect l="l" t="t" r="r" b="b"/>
              <a:pathLst>
                <a:path w="4202" h="5796" extrusionOk="0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042300" y="1296450"/>
              <a:ext cx="43700" cy="44600"/>
            </a:xfrm>
            <a:custGeom>
              <a:avLst/>
              <a:gdLst/>
              <a:ahLst/>
              <a:cxnLst/>
              <a:rect l="l" t="t" r="r" b="b"/>
              <a:pathLst>
                <a:path w="1748" h="1784" extrusionOk="0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036425" y="1543013"/>
              <a:ext cx="128698" cy="127824"/>
            </a:xfrm>
            <a:custGeom>
              <a:avLst/>
              <a:gdLst/>
              <a:ahLst/>
              <a:cxnLst/>
              <a:rect l="l" t="t" r="r" b="b"/>
              <a:pathLst>
                <a:path w="4874" h="4840" extrusionOk="0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71600" y="1548595"/>
              <a:ext cx="128700" cy="126943"/>
            </a:xfrm>
            <a:custGeom>
              <a:avLst/>
              <a:gdLst/>
              <a:ahLst/>
              <a:cxnLst/>
              <a:rect l="l" t="t" r="r" b="b"/>
              <a:pathLst>
                <a:path w="4908" h="4841" extrusionOk="0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148931300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24471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1246800" y="890050"/>
            <a:ext cx="1560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902306" y="2847450"/>
            <a:ext cx="58872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8902306" y="6202500"/>
            <a:ext cx="58872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305254" y="2847450"/>
            <a:ext cx="58872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3305254" y="6202500"/>
            <a:ext cx="58872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"/>
          </p:nvPr>
        </p:nvSpPr>
        <p:spPr>
          <a:xfrm flipH="1">
            <a:off x="3838504" y="4493850"/>
            <a:ext cx="48210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6"/>
          </p:nvPr>
        </p:nvSpPr>
        <p:spPr>
          <a:xfrm flipH="1">
            <a:off x="9435556" y="4493850"/>
            <a:ext cx="48210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7"/>
          </p:nvPr>
        </p:nvSpPr>
        <p:spPr>
          <a:xfrm flipH="1">
            <a:off x="3838504" y="7899600"/>
            <a:ext cx="48210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8"/>
          </p:nvPr>
        </p:nvSpPr>
        <p:spPr>
          <a:xfrm flipH="1">
            <a:off x="9435556" y="7899600"/>
            <a:ext cx="48210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9"/>
          </p:nvPr>
        </p:nvSpPr>
        <p:spPr>
          <a:xfrm>
            <a:off x="4271276" y="3576650"/>
            <a:ext cx="39552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13"/>
          </p:nvPr>
        </p:nvSpPr>
        <p:spPr>
          <a:xfrm>
            <a:off x="9868460" y="3576634"/>
            <a:ext cx="39552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4"/>
          </p:nvPr>
        </p:nvSpPr>
        <p:spPr>
          <a:xfrm>
            <a:off x="9868310" y="6925500"/>
            <a:ext cx="39552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5"/>
          </p:nvPr>
        </p:nvSpPr>
        <p:spPr>
          <a:xfrm>
            <a:off x="4271276" y="6925500"/>
            <a:ext cx="39552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17052951" y="-408250"/>
            <a:ext cx="1288142" cy="7259932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247" name="Google Shape;247;p13"/>
          <p:cNvGrpSpPr/>
          <p:nvPr/>
        </p:nvGrpSpPr>
        <p:grpSpPr>
          <a:xfrm rot="1260113">
            <a:off x="622827" y="2422870"/>
            <a:ext cx="1040434" cy="842908"/>
            <a:chOff x="5375600" y="1117425"/>
            <a:chExt cx="608900" cy="493300"/>
          </a:xfrm>
        </p:grpSpPr>
        <p:sp>
          <p:nvSpPr>
            <p:cNvPr id="248" name="Google Shape;248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-75199" y="5880650"/>
            <a:ext cx="1704850" cy="44976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62" name="Google Shape;262;p13"/>
          <p:cNvSpPr/>
          <p:nvPr/>
        </p:nvSpPr>
        <p:spPr>
          <a:xfrm>
            <a:off x="958094" y="5329584"/>
            <a:ext cx="517176" cy="4559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63" name="Google Shape;263;p13"/>
          <p:cNvSpPr/>
          <p:nvPr/>
        </p:nvSpPr>
        <p:spPr>
          <a:xfrm>
            <a:off x="658749" y="4795843"/>
            <a:ext cx="345694" cy="30481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264" name="Google Shape;264;p13"/>
          <p:cNvGrpSpPr/>
          <p:nvPr/>
        </p:nvGrpSpPr>
        <p:grpSpPr>
          <a:xfrm rot="606794">
            <a:off x="16073893" y="2146604"/>
            <a:ext cx="1394342" cy="1451316"/>
            <a:chOff x="5196600" y="2162225"/>
            <a:chExt cx="482725" cy="502450"/>
          </a:xfrm>
        </p:grpSpPr>
        <p:sp>
          <p:nvSpPr>
            <p:cNvPr id="265" name="Google Shape;265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-381000" y="564991"/>
            <a:ext cx="16473700" cy="2856750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5" name="Google Shape;275;p13"/>
          <p:cNvSpPr/>
          <p:nvPr/>
        </p:nvSpPr>
        <p:spPr>
          <a:xfrm>
            <a:off x="16847999" y="1462093"/>
            <a:ext cx="345694" cy="30481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6" name="Google Shape;276;p13"/>
          <p:cNvSpPr/>
          <p:nvPr/>
        </p:nvSpPr>
        <p:spPr>
          <a:xfrm>
            <a:off x="17152800" y="2046202"/>
            <a:ext cx="201760" cy="17792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7" name="Google Shape;277;p13"/>
          <p:cNvSpPr/>
          <p:nvPr/>
        </p:nvSpPr>
        <p:spPr>
          <a:xfrm rot="5400000">
            <a:off x="16006509" y="6083125"/>
            <a:ext cx="3274850" cy="1394338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60660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0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257" name="Google Shape;257;p1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cxnSp>
        <p:nvCxnSpPr>
          <p:cNvPr id="276" name="Google Shape;276;p10"/>
          <p:cNvCxnSpPr/>
          <p:nvPr/>
        </p:nvCxnSpPr>
        <p:spPr>
          <a:xfrm>
            <a:off x="-125100" y="1080000"/>
            <a:ext cx="185382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10"/>
          <p:cNvSpPr/>
          <p:nvPr/>
        </p:nvSpPr>
        <p:spPr>
          <a:xfrm>
            <a:off x="-29100" y="10021650"/>
            <a:ext cx="18320400" cy="31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8" name="Google Shape;278;p10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07268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200157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 rot="5400000">
            <a:off x="16124309" y="8713825"/>
            <a:ext cx="3274850" cy="1394338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 flipH="1">
            <a:off x="4544650" y="4026150"/>
            <a:ext cx="9427800" cy="25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/>
          </p:nvPr>
        </p:nvSpPr>
        <p:spPr>
          <a:xfrm flipH="1">
            <a:off x="6223426" y="7414200"/>
            <a:ext cx="6070200" cy="13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82" name="Google Shape;282;p14"/>
          <p:cNvGrpSpPr/>
          <p:nvPr/>
        </p:nvGrpSpPr>
        <p:grpSpPr>
          <a:xfrm rot="1854440">
            <a:off x="15157515" y="533997"/>
            <a:ext cx="1290518" cy="2757342"/>
            <a:chOff x="4600125" y="3360075"/>
            <a:chExt cx="861550" cy="1840800"/>
          </a:xfrm>
        </p:grpSpPr>
        <p:sp>
          <p:nvSpPr>
            <p:cNvPr id="283" name="Google Shape;283;p14"/>
            <p:cNvSpPr/>
            <p:nvPr/>
          </p:nvSpPr>
          <p:spPr>
            <a:xfrm>
              <a:off x="4600125" y="3360075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737175" y="3833525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86" name="Google Shape;286;p14"/>
          <p:cNvSpPr/>
          <p:nvPr/>
        </p:nvSpPr>
        <p:spPr>
          <a:xfrm>
            <a:off x="-707550" y="3334651"/>
            <a:ext cx="17239300" cy="5313850"/>
          </a:xfrm>
          <a:custGeom>
            <a:avLst/>
            <a:gdLst/>
            <a:ahLst/>
            <a:cxnLst/>
            <a:rect l="l" t="t" r="r" b="b"/>
            <a:pathLst>
              <a:path w="344786" h="106277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87" name="Google Shape;287;p14"/>
          <p:cNvGrpSpPr/>
          <p:nvPr/>
        </p:nvGrpSpPr>
        <p:grpSpPr>
          <a:xfrm>
            <a:off x="1590450" y="1029612"/>
            <a:ext cx="2781632" cy="1206368"/>
            <a:chOff x="-18125" y="4095850"/>
            <a:chExt cx="1197225" cy="519225"/>
          </a:xfrm>
        </p:grpSpPr>
        <p:sp>
          <p:nvSpPr>
            <p:cNvPr id="288" name="Google Shape;288;p14"/>
            <p:cNvSpPr/>
            <p:nvPr/>
          </p:nvSpPr>
          <p:spPr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38225" y="4212500"/>
              <a:ext cx="215700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06950" y="4125250"/>
              <a:ext cx="163025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4175971" y="1931500"/>
            <a:ext cx="1850950" cy="922072"/>
            <a:chOff x="6950025" y="3485050"/>
            <a:chExt cx="672975" cy="335250"/>
          </a:xfrm>
        </p:grpSpPr>
        <p:sp>
          <p:nvSpPr>
            <p:cNvPr id="300" name="Google Shape;300;p14"/>
            <p:cNvSpPr/>
            <p:nvPr/>
          </p:nvSpPr>
          <p:spPr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04" name="Google Shape;304;p14"/>
          <p:cNvSpPr/>
          <p:nvPr/>
        </p:nvSpPr>
        <p:spPr>
          <a:xfrm rot="10800000">
            <a:off x="-66" y="-77"/>
            <a:ext cx="3005968" cy="283037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05" name="Google Shape;305;p14"/>
          <p:cNvSpPr/>
          <p:nvPr/>
        </p:nvSpPr>
        <p:spPr>
          <a:xfrm>
            <a:off x="17377344" y="7773534"/>
            <a:ext cx="517176" cy="4559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06" name="Google Shape;306;p14"/>
          <p:cNvSpPr/>
          <p:nvPr/>
        </p:nvSpPr>
        <p:spPr>
          <a:xfrm>
            <a:off x="613349" y="2923493"/>
            <a:ext cx="345694" cy="30481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07" name="Google Shape;307;p14"/>
          <p:cNvSpPr/>
          <p:nvPr/>
        </p:nvSpPr>
        <p:spPr>
          <a:xfrm>
            <a:off x="17072549" y="7343093"/>
            <a:ext cx="345694" cy="30481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0461801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 txBox="1">
            <a:spLocks noGrp="1"/>
          </p:cNvSpPr>
          <p:nvPr>
            <p:ph type="ctrTitle"/>
          </p:nvPr>
        </p:nvSpPr>
        <p:spPr>
          <a:xfrm flipH="1">
            <a:off x="2368176" y="6250014"/>
            <a:ext cx="4390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subTitle" idx="1"/>
          </p:nvPr>
        </p:nvSpPr>
        <p:spPr>
          <a:xfrm flipH="1">
            <a:off x="2632776" y="7230050"/>
            <a:ext cx="3861600" cy="19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311" name="Google Shape;311;p15"/>
          <p:cNvSpPr txBox="1">
            <a:spLocks noGrp="1"/>
          </p:cNvSpPr>
          <p:nvPr>
            <p:ph type="ctrTitle" idx="2"/>
          </p:nvPr>
        </p:nvSpPr>
        <p:spPr>
          <a:xfrm flipH="1">
            <a:off x="6851976" y="6250014"/>
            <a:ext cx="4390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subTitle" idx="3"/>
          </p:nvPr>
        </p:nvSpPr>
        <p:spPr>
          <a:xfrm flipH="1">
            <a:off x="7129024" y="7230050"/>
            <a:ext cx="3861600" cy="19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313" name="Google Shape;313;p15"/>
          <p:cNvSpPr txBox="1">
            <a:spLocks noGrp="1"/>
          </p:cNvSpPr>
          <p:nvPr>
            <p:ph type="ctrTitle" idx="4"/>
          </p:nvPr>
        </p:nvSpPr>
        <p:spPr>
          <a:xfrm flipH="1">
            <a:off x="11335826" y="6250014"/>
            <a:ext cx="4390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14" name="Google Shape;314;p15"/>
          <p:cNvSpPr txBox="1">
            <a:spLocks noGrp="1"/>
          </p:cNvSpPr>
          <p:nvPr>
            <p:ph type="subTitle" idx="5"/>
          </p:nvPr>
        </p:nvSpPr>
        <p:spPr>
          <a:xfrm flipH="1">
            <a:off x="11600426" y="7230050"/>
            <a:ext cx="3861600" cy="19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315" name="Google Shape;315;p15"/>
          <p:cNvSpPr txBox="1">
            <a:spLocks noGrp="1"/>
          </p:cNvSpPr>
          <p:nvPr>
            <p:ph type="title" idx="6"/>
          </p:nvPr>
        </p:nvSpPr>
        <p:spPr>
          <a:xfrm>
            <a:off x="1246800" y="890050"/>
            <a:ext cx="1560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5"/>
          <p:cNvSpPr/>
          <p:nvPr/>
        </p:nvSpPr>
        <p:spPr>
          <a:xfrm rot="5400000">
            <a:off x="12925061" y="5903998"/>
            <a:ext cx="1304790" cy="8036192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17" name="Google Shape;317;p15"/>
          <p:cNvSpPr/>
          <p:nvPr/>
        </p:nvSpPr>
        <p:spPr>
          <a:xfrm rot="-5400000">
            <a:off x="-1005259" y="2165858"/>
            <a:ext cx="2920958" cy="1243632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18" name="Google Shape;318;p15"/>
          <p:cNvSpPr/>
          <p:nvPr/>
        </p:nvSpPr>
        <p:spPr>
          <a:xfrm>
            <a:off x="16503444" y="9269684"/>
            <a:ext cx="517176" cy="4559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19" name="Google Shape;319;p15"/>
          <p:cNvSpPr/>
          <p:nvPr/>
        </p:nvSpPr>
        <p:spPr>
          <a:xfrm>
            <a:off x="17000398" y="9024589"/>
            <a:ext cx="277976" cy="24511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20" name="Google Shape;320;p15"/>
          <p:cNvSpPr/>
          <p:nvPr/>
        </p:nvSpPr>
        <p:spPr>
          <a:xfrm>
            <a:off x="196644" y="3792134"/>
            <a:ext cx="517176" cy="4559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2532908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/>
          <p:nvPr/>
        </p:nvSpPr>
        <p:spPr>
          <a:xfrm>
            <a:off x="-705291" y="-161375"/>
            <a:ext cx="3274850" cy="1394338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"/>
          </p:nvPr>
        </p:nvSpPr>
        <p:spPr>
          <a:xfrm>
            <a:off x="3624008" y="2513350"/>
            <a:ext cx="62556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title" hasCustomPrompt="1"/>
          </p:nvPr>
        </p:nvSpPr>
        <p:spPr>
          <a:xfrm>
            <a:off x="3623998" y="1463250"/>
            <a:ext cx="62556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2"/>
          </p:nvPr>
        </p:nvSpPr>
        <p:spPr>
          <a:xfrm>
            <a:off x="3624008" y="5056850"/>
            <a:ext cx="62556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title" idx="3" hasCustomPrompt="1"/>
          </p:nvPr>
        </p:nvSpPr>
        <p:spPr>
          <a:xfrm>
            <a:off x="3623998" y="4006750"/>
            <a:ext cx="62556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4"/>
          </p:nvPr>
        </p:nvSpPr>
        <p:spPr>
          <a:xfrm>
            <a:off x="3624008" y="7600350"/>
            <a:ext cx="62556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328" name="Google Shape;328;p16"/>
          <p:cNvSpPr txBox="1">
            <a:spLocks noGrp="1"/>
          </p:cNvSpPr>
          <p:nvPr>
            <p:ph type="title" idx="5" hasCustomPrompt="1"/>
          </p:nvPr>
        </p:nvSpPr>
        <p:spPr>
          <a:xfrm>
            <a:off x="3623998" y="6550250"/>
            <a:ext cx="62556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29" name="Google Shape;329;p16"/>
          <p:cNvGrpSpPr/>
          <p:nvPr/>
        </p:nvGrpSpPr>
        <p:grpSpPr>
          <a:xfrm rot="10800000">
            <a:off x="3765904" y="1070499"/>
            <a:ext cx="4445900" cy="2510050"/>
            <a:chOff x="2256903" y="816487"/>
            <a:chExt cx="4630180" cy="3653639"/>
          </a:xfrm>
        </p:grpSpPr>
        <p:sp>
          <p:nvSpPr>
            <p:cNvPr id="330" name="Google Shape;330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332" name="Google Shape;332;p16"/>
          <p:cNvGrpSpPr/>
          <p:nvPr/>
        </p:nvGrpSpPr>
        <p:grpSpPr>
          <a:xfrm flipH="1">
            <a:off x="3872854" y="3886575"/>
            <a:ext cx="4445900" cy="2510050"/>
            <a:chOff x="2256903" y="816487"/>
            <a:chExt cx="4630180" cy="3653639"/>
          </a:xfrm>
        </p:grpSpPr>
        <p:sp>
          <p:nvSpPr>
            <p:cNvPr id="333" name="Google Shape;333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335" name="Google Shape;335;p16"/>
          <p:cNvGrpSpPr/>
          <p:nvPr/>
        </p:nvGrpSpPr>
        <p:grpSpPr>
          <a:xfrm>
            <a:off x="3873054" y="6568075"/>
            <a:ext cx="4445900" cy="2510050"/>
            <a:chOff x="2256903" y="816487"/>
            <a:chExt cx="4630180" cy="3653639"/>
          </a:xfrm>
        </p:grpSpPr>
        <p:sp>
          <p:nvSpPr>
            <p:cNvPr id="336" name="Google Shape;336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38" name="Google Shape;338;p16"/>
          <p:cNvSpPr/>
          <p:nvPr/>
        </p:nvSpPr>
        <p:spPr>
          <a:xfrm>
            <a:off x="2110698" y="368995"/>
            <a:ext cx="378280" cy="33354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82367302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body" idx="1"/>
          </p:nvPr>
        </p:nvSpPr>
        <p:spPr>
          <a:xfrm>
            <a:off x="8838600" y="3371750"/>
            <a:ext cx="7849200" cy="59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35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 b="0"/>
            </a:lvl1pPr>
            <a:lvl2pPr marL="1828800" lvl="1" indent="-66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2743200" lvl="2" indent="-66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3pPr>
            <a:lvl4pPr marL="3657600" lvl="3" indent="-66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4pPr>
            <a:lvl5pPr marL="4572000" lvl="4" indent="-66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5pPr>
            <a:lvl6pPr marL="5486400" lvl="5" indent="-66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6pPr>
            <a:lvl7pPr marL="6400800" lvl="6" indent="-66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7pPr>
            <a:lvl8pPr marL="7315200" lvl="7" indent="-66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8pPr>
            <a:lvl9pPr marL="8229600" lvl="8" indent="-6604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/>
          </p:nvPr>
        </p:nvSpPr>
        <p:spPr>
          <a:xfrm>
            <a:off x="1320450" y="765350"/>
            <a:ext cx="15527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7"/>
          <p:cNvSpPr/>
          <p:nvPr/>
        </p:nvSpPr>
        <p:spPr>
          <a:xfrm rot="10800000">
            <a:off x="-10" y="5406769"/>
            <a:ext cx="1072012" cy="6602130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43" name="Google Shape;343;p17"/>
          <p:cNvSpPr/>
          <p:nvPr/>
        </p:nvSpPr>
        <p:spPr>
          <a:xfrm rot="10800000">
            <a:off x="16240570" y="4692350"/>
            <a:ext cx="2528680" cy="7049052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44" name="Google Shape;344;p17"/>
          <p:cNvSpPr/>
          <p:nvPr/>
        </p:nvSpPr>
        <p:spPr>
          <a:xfrm>
            <a:off x="17021848" y="8444991"/>
            <a:ext cx="687504" cy="606098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345" name="Google Shape;345;p17"/>
          <p:cNvGrpSpPr/>
          <p:nvPr/>
        </p:nvGrpSpPr>
        <p:grpSpPr>
          <a:xfrm>
            <a:off x="16284077" y="1263100"/>
            <a:ext cx="837550" cy="700604"/>
            <a:chOff x="4259550" y="352000"/>
            <a:chExt cx="418775" cy="350302"/>
          </a:xfrm>
        </p:grpSpPr>
        <p:sp>
          <p:nvSpPr>
            <p:cNvPr id="346" name="Google Shape;346;p17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212878988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1246800" y="890050"/>
            <a:ext cx="1560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ctrTitle" idx="2"/>
          </p:nvPr>
        </p:nvSpPr>
        <p:spPr>
          <a:xfrm flipH="1">
            <a:off x="2117150" y="6250000"/>
            <a:ext cx="3861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4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 flipH="1">
            <a:off x="2117126" y="7230050"/>
            <a:ext cx="3861600" cy="19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ctrTitle" idx="3"/>
          </p:nvPr>
        </p:nvSpPr>
        <p:spPr>
          <a:xfrm flipH="1">
            <a:off x="7129000" y="6250000"/>
            <a:ext cx="3861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4"/>
          </p:nvPr>
        </p:nvSpPr>
        <p:spPr>
          <a:xfrm flipH="1">
            <a:off x="7129024" y="7230050"/>
            <a:ext cx="3861600" cy="19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ctrTitle" idx="5"/>
          </p:nvPr>
        </p:nvSpPr>
        <p:spPr>
          <a:xfrm flipH="1">
            <a:off x="12125050" y="6250000"/>
            <a:ext cx="3852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36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6"/>
          </p:nvPr>
        </p:nvSpPr>
        <p:spPr>
          <a:xfrm flipH="1">
            <a:off x="12116026" y="7230050"/>
            <a:ext cx="3861600" cy="19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357" name="Google Shape;357;p18"/>
          <p:cNvSpPr/>
          <p:nvPr/>
        </p:nvSpPr>
        <p:spPr>
          <a:xfrm rot="10800000" flipH="1">
            <a:off x="17186015" y="3125596"/>
            <a:ext cx="1304790" cy="8036192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58" name="Google Shape;358;p18"/>
          <p:cNvSpPr/>
          <p:nvPr/>
        </p:nvSpPr>
        <p:spPr>
          <a:xfrm rot="-5400000">
            <a:off x="16997756" y="4520018"/>
            <a:ext cx="517176" cy="4559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16577467" y="4986143"/>
            <a:ext cx="345694" cy="30481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-1355982" y="403396"/>
            <a:ext cx="3366364" cy="143330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361" name="Google Shape;361;p18"/>
          <p:cNvGrpSpPr/>
          <p:nvPr/>
        </p:nvGrpSpPr>
        <p:grpSpPr>
          <a:xfrm rot="10172325" flipH="1">
            <a:off x="324501" y="2148299"/>
            <a:ext cx="613534" cy="952670"/>
            <a:chOff x="4452729" y="352000"/>
            <a:chExt cx="225596" cy="350302"/>
          </a:xfrm>
        </p:grpSpPr>
        <p:sp>
          <p:nvSpPr>
            <p:cNvPr id="362" name="Google Shape;362;p1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65" name="Google Shape;365;p18"/>
          <p:cNvSpPr txBox="1">
            <a:spLocks noGrp="1"/>
          </p:cNvSpPr>
          <p:nvPr>
            <p:ph type="title" idx="7" hasCustomPrompt="1"/>
          </p:nvPr>
        </p:nvSpPr>
        <p:spPr>
          <a:xfrm>
            <a:off x="3000950" y="4327250"/>
            <a:ext cx="20940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18"/>
          <p:cNvSpPr txBox="1">
            <a:spLocks noGrp="1"/>
          </p:cNvSpPr>
          <p:nvPr>
            <p:ph type="title" idx="8" hasCustomPrompt="1"/>
          </p:nvPr>
        </p:nvSpPr>
        <p:spPr>
          <a:xfrm>
            <a:off x="8083350" y="4327250"/>
            <a:ext cx="20940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title" idx="9" hasCustomPrompt="1"/>
          </p:nvPr>
        </p:nvSpPr>
        <p:spPr>
          <a:xfrm>
            <a:off x="12999874" y="4327250"/>
            <a:ext cx="20940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5258836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9"/>
          <p:cNvGrpSpPr/>
          <p:nvPr/>
        </p:nvGrpSpPr>
        <p:grpSpPr>
          <a:xfrm>
            <a:off x="5212007" y="1090005"/>
            <a:ext cx="7775478" cy="5696222"/>
            <a:chOff x="2862041" y="521294"/>
            <a:chExt cx="3419897" cy="2848111"/>
          </a:xfrm>
        </p:grpSpPr>
        <p:grpSp>
          <p:nvGrpSpPr>
            <p:cNvPr id="370" name="Google Shape;370;p19"/>
            <p:cNvGrpSpPr/>
            <p:nvPr/>
          </p:nvGrpSpPr>
          <p:grpSpPr>
            <a:xfrm>
              <a:off x="2862041" y="799915"/>
              <a:ext cx="3419897" cy="2569490"/>
              <a:chOff x="4696250" y="3980150"/>
              <a:chExt cx="1525650" cy="1146275"/>
            </a:xfrm>
          </p:grpSpPr>
          <p:sp>
            <p:nvSpPr>
              <p:cNvPr id="371" name="Google Shape;371;p19"/>
              <p:cNvSpPr/>
              <p:nvPr/>
            </p:nvSpPr>
            <p:spPr>
              <a:xfrm>
                <a:off x="4709325" y="3987125"/>
                <a:ext cx="1503850" cy="1131650"/>
              </a:xfrm>
              <a:custGeom>
                <a:avLst/>
                <a:gdLst/>
                <a:ahLst/>
                <a:cxnLst/>
                <a:rect l="l" t="t" r="r" b="b"/>
                <a:pathLst>
                  <a:path w="60154" h="45266" extrusionOk="0">
                    <a:moveTo>
                      <a:pt x="35770" y="0"/>
                    </a:moveTo>
                    <a:cubicBezTo>
                      <a:pt x="33608" y="0"/>
                      <a:pt x="21525" y="487"/>
                      <a:pt x="18796" y="880"/>
                    </a:cubicBezTo>
                    <a:cubicBezTo>
                      <a:pt x="15979" y="1285"/>
                      <a:pt x="1040" y="1285"/>
                      <a:pt x="663" y="1313"/>
                    </a:cubicBezTo>
                    <a:cubicBezTo>
                      <a:pt x="663" y="1313"/>
                      <a:pt x="21" y="39657"/>
                      <a:pt x="7" y="41861"/>
                    </a:cubicBezTo>
                    <a:cubicBezTo>
                      <a:pt x="1" y="42895"/>
                      <a:pt x="464" y="43171"/>
                      <a:pt x="961" y="43171"/>
                    </a:cubicBezTo>
                    <a:cubicBezTo>
                      <a:pt x="1530" y="43171"/>
                      <a:pt x="2141" y="42810"/>
                      <a:pt x="2142" y="42810"/>
                    </a:cubicBezTo>
                    <a:lnTo>
                      <a:pt x="2142" y="42810"/>
                    </a:lnTo>
                    <a:lnTo>
                      <a:pt x="1374" y="45251"/>
                    </a:lnTo>
                    <a:cubicBezTo>
                      <a:pt x="1374" y="45251"/>
                      <a:pt x="2679" y="45265"/>
                      <a:pt x="4452" y="45265"/>
                    </a:cubicBezTo>
                    <a:cubicBezTo>
                      <a:pt x="7898" y="45265"/>
                      <a:pt x="13113" y="45211"/>
                      <a:pt x="13942" y="44888"/>
                    </a:cubicBezTo>
                    <a:cubicBezTo>
                      <a:pt x="15197" y="44386"/>
                      <a:pt x="31936" y="44763"/>
                      <a:pt x="35046" y="44344"/>
                    </a:cubicBezTo>
                    <a:cubicBezTo>
                      <a:pt x="38129" y="43926"/>
                      <a:pt x="60154" y="43926"/>
                      <a:pt x="60154" y="43926"/>
                    </a:cubicBezTo>
                    <a:lnTo>
                      <a:pt x="59917" y="41624"/>
                    </a:lnTo>
                    <a:cubicBezTo>
                      <a:pt x="59917" y="41624"/>
                      <a:pt x="59735" y="32962"/>
                      <a:pt x="59666" y="30535"/>
                    </a:cubicBezTo>
                    <a:cubicBezTo>
                      <a:pt x="59596" y="28108"/>
                      <a:pt x="58801" y="2136"/>
                      <a:pt x="58801" y="2136"/>
                    </a:cubicBezTo>
                    <a:lnTo>
                      <a:pt x="56820" y="1647"/>
                    </a:lnTo>
                    <a:lnTo>
                      <a:pt x="56499" y="755"/>
                    </a:lnTo>
                    <a:cubicBezTo>
                      <a:pt x="56499" y="755"/>
                      <a:pt x="50543" y="308"/>
                      <a:pt x="49525" y="239"/>
                    </a:cubicBezTo>
                    <a:cubicBezTo>
                      <a:pt x="48521" y="169"/>
                      <a:pt x="37571" y="43"/>
                      <a:pt x="35925" y="2"/>
                    </a:cubicBezTo>
                    <a:cubicBezTo>
                      <a:pt x="35881" y="1"/>
                      <a:pt x="35829" y="0"/>
                      <a:pt x="357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4696250" y="3980150"/>
                <a:ext cx="1459750" cy="1096075"/>
              </a:xfrm>
              <a:custGeom>
                <a:avLst/>
                <a:gdLst/>
                <a:ahLst/>
                <a:cxnLst/>
                <a:rect l="l" t="t" r="r" b="b"/>
                <a:pathLst>
                  <a:path w="58390" h="43843" extrusionOk="0">
                    <a:moveTo>
                      <a:pt x="35122" y="602"/>
                    </a:moveTo>
                    <a:cubicBezTo>
                      <a:pt x="36655" y="602"/>
                      <a:pt x="38189" y="627"/>
                      <a:pt x="39726" y="685"/>
                    </a:cubicBezTo>
                    <a:cubicBezTo>
                      <a:pt x="41880" y="774"/>
                      <a:pt x="44007" y="801"/>
                      <a:pt x="46142" y="801"/>
                    </a:cubicBezTo>
                    <a:cubicBezTo>
                      <a:pt x="46676" y="801"/>
                      <a:pt x="47211" y="799"/>
                      <a:pt x="47747" y="797"/>
                    </a:cubicBezTo>
                    <a:cubicBezTo>
                      <a:pt x="47948" y="792"/>
                      <a:pt x="48149" y="790"/>
                      <a:pt x="48350" y="790"/>
                    </a:cubicBezTo>
                    <a:cubicBezTo>
                      <a:pt x="49492" y="790"/>
                      <a:pt x="50613" y="855"/>
                      <a:pt x="51764" y="950"/>
                    </a:cubicBezTo>
                    <a:cubicBezTo>
                      <a:pt x="52503" y="1006"/>
                      <a:pt x="53256" y="1076"/>
                      <a:pt x="54009" y="1145"/>
                    </a:cubicBezTo>
                    <a:cubicBezTo>
                      <a:pt x="54372" y="1173"/>
                      <a:pt x="54763" y="1215"/>
                      <a:pt x="55125" y="1229"/>
                    </a:cubicBezTo>
                    <a:cubicBezTo>
                      <a:pt x="55160" y="1230"/>
                      <a:pt x="55199" y="1231"/>
                      <a:pt x="55242" y="1231"/>
                    </a:cubicBezTo>
                    <a:cubicBezTo>
                      <a:pt x="55383" y="1231"/>
                      <a:pt x="55565" y="1225"/>
                      <a:pt x="55751" y="1225"/>
                    </a:cubicBezTo>
                    <a:cubicBezTo>
                      <a:pt x="56056" y="1225"/>
                      <a:pt x="56371" y="1241"/>
                      <a:pt x="56534" y="1327"/>
                    </a:cubicBezTo>
                    <a:cubicBezTo>
                      <a:pt x="57064" y="1606"/>
                      <a:pt x="56980" y="2847"/>
                      <a:pt x="56994" y="3279"/>
                    </a:cubicBezTo>
                    <a:cubicBezTo>
                      <a:pt x="56994" y="4116"/>
                      <a:pt x="57008" y="4939"/>
                      <a:pt x="57022" y="5776"/>
                    </a:cubicBezTo>
                    <a:cubicBezTo>
                      <a:pt x="57036" y="7366"/>
                      <a:pt x="57078" y="8957"/>
                      <a:pt x="57120" y="10533"/>
                    </a:cubicBezTo>
                    <a:cubicBezTo>
                      <a:pt x="57190" y="13783"/>
                      <a:pt x="57246" y="17019"/>
                      <a:pt x="57343" y="20269"/>
                    </a:cubicBezTo>
                    <a:cubicBezTo>
                      <a:pt x="57522" y="27439"/>
                      <a:pt x="57728" y="34608"/>
                      <a:pt x="57787" y="41792"/>
                    </a:cubicBezTo>
                    <a:lnTo>
                      <a:pt x="57787" y="41792"/>
                    </a:lnTo>
                    <a:cubicBezTo>
                      <a:pt x="42918" y="42486"/>
                      <a:pt x="28022" y="42296"/>
                      <a:pt x="13140" y="42698"/>
                    </a:cubicBezTo>
                    <a:cubicBezTo>
                      <a:pt x="8992" y="42823"/>
                      <a:pt x="4857" y="43002"/>
                      <a:pt x="709" y="43236"/>
                    </a:cubicBezTo>
                    <a:lnTo>
                      <a:pt x="709" y="43236"/>
                    </a:lnTo>
                    <a:cubicBezTo>
                      <a:pt x="534" y="29454"/>
                      <a:pt x="726" y="15671"/>
                      <a:pt x="1272" y="1903"/>
                    </a:cubicBezTo>
                    <a:lnTo>
                      <a:pt x="1272" y="1903"/>
                    </a:lnTo>
                    <a:cubicBezTo>
                      <a:pt x="7832" y="1671"/>
                      <a:pt x="14405" y="1516"/>
                      <a:pt x="20951" y="1117"/>
                    </a:cubicBezTo>
                    <a:cubicBezTo>
                      <a:pt x="25681" y="844"/>
                      <a:pt x="30394" y="602"/>
                      <a:pt x="35122" y="602"/>
                    </a:cubicBezTo>
                    <a:close/>
                    <a:moveTo>
                      <a:pt x="34303" y="1"/>
                    </a:moveTo>
                    <a:cubicBezTo>
                      <a:pt x="34214" y="1"/>
                      <a:pt x="34124" y="1"/>
                      <a:pt x="34035" y="2"/>
                    </a:cubicBezTo>
                    <a:cubicBezTo>
                      <a:pt x="30855" y="2"/>
                      <a:pt x="27661" y="141"/>
                      <a:pt x="24494" y="336"/>
                    </a:cubicBezTo>
                    <a:cubicBezTo>
                      <a:pt x="16683" y="783"/>
                      <a:pt x="8858" y="1062"/>
                      <a:pt x="1047" y="1327"/>
                    </a:cubicBezTo>
                    <a:cubicBezTo>
                      <a:pt x="879" y="1327"/>
                      <a:pt x="740" y="1466"/>
                      <a:pt x="740" y="1620"/>
                    </a:cubicBezTo>
                    <a:cubicBezTo>
                      <a:pt x="182" y="15554"/>
                      <a:pt x="0" y="29517"/>
                      <a:pt x="168" y="43451"/>
                    </a:cubicBezTo>
                    <a:cubicBezTo>
                      <a:pt x="144" y="43599"/>
                      <a:pt x="238" y="43684"/>
                      <a:pt x="354" y="43706"/>
                    </a:cubicBezTo>
                    <a:lnTo>
                      <a:pt x="354" y="43706"/>
                    </a:lnTo>
                    <a:cubicBezTo>
                      <a:pt x="396" y="43785"/>
                      <a:pt x="474" y="43842"/>
                      <a:pt x="587" y="43842"/>
                    </a:cubicBezTo>
                    <a:cubicBezTo>
                      <a:pt x="592" y="43842"/>
                      <a:pt x="596" y="43842"/>
                      <a:pt x="600" y="43842"/>
                    </a:cubicBezTo>
                    <a:cubicBezTo>
                      <a:pt x="15567" y="42935"/>
                      <a:pt x="30576" y="43103"/>
                      <a:pt x="45557" y="42796"/>
                    </a:cubicBezTo>
                    <a:cubicBezTo>
                      <a:pt x="49741" y="42698"/>
                      <a:pt x="53926" y="42559"/>
                      <a:pt x="58096" y="42377"/>
                    </a:cubicBezTo>
                    <a:cubicBezTo>
                      <a:pt x="58250" y="42377"/>
                      <a:pt x="58389" y="42252"/>
                      <a:pt x="58389" y="42071"/>
                    </a:cubicBezTo>
                    <a:cubicBezTo>
                      <a:pt x="58334" y="35347"/>
                      <a:pt x="58166" y="28610"/>
                      <a:pt x="57985" y="21901"/>
                    </a:cubicBezTo>
                    <a:cubicBezTo>
                      <a:pt x="57901" y="18539"/>
                      <a:pt x="57817" y="15192"/>
                      <a:pt x="57748" y="11830"/>
                    </a:cubicBezTo>
                    <a:cubicBezTo>
                      <a:pt x="57678" y="8622"/>
                      <a:pt x="57720" y="5386"/>
                      <a:pt x="57552" y="2205"/>
                    </a:cubicBezTo>
                    <a:cubicBezTo>
                      <a:pt x="57497" y="1229"/>
                      <a:pt x="57497" y="825"/>
                      <a:pt x="56423" y="755"/>
                    </a:cubicBezTo>
                    <a:cubicBezTo>
                      <a:pt x="54763" y="643"/>
                      <a:pt x="53117" y="490"/>
                      <a:pt x="51471" y="350"/>
                    </a:cubicBezTo>
                    <a:cubicBezTo>
                      <a:pt x="50291" y="259"/>
                      <a:pt x="49116" y="234"/>
                      <a:pt x="47942" y="234"/>
                    </a:cubicBezTo>
                    <a:cubicBezTo>
                      <a:pt x="46570" y="234"/>
                      <a:pt x="45199" y="268"/>
                      <a:pt x="43822" y="268"/>
                    </a:cubicBezTo>
                    <a:cubicBezTo>
                      <a:pt x="43689" y="268"/>
                      <a:pt x="43556" y="267"/>
                      <a:pt x="43422" y="267"/>
                    </a:cubicBezTo>
                    <a:cubicBezTo>
                      <a:pt x="40373" y="226"/>
                      <a:pt x="37351" y="1"/>
                      <a:pt x="34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4736350" y="4027550"/>
                <a:ext cx="1485550" cy="1098875"/>
              </a:xfrm>
              <a:custGeom>
                <a:avLst/>
                <a:gdLst/>
                <a:ahLst/>
                <a:cxnLst/>
                <a:rect l="l" t="t" r="r" b="b"/>
                <a:pathLst>
                  <a:path w="59422" h="43955" extrusionOk="0">
                    <a:moveTo>
                      <a:pt x="56133" y="0"/>
                    </a:moveTo>
                    <a:cubicBezTo>
                      <a:pt x="55797" y="0"/>
                      <a:pt x="55642" y="521"/>
                      <a:pt x="56018" y="588"/>
                    </a:cubicBezTo>
                    <a:cubicBezTo>
                      <a:pt x="56509" y="662"/>
                      <a:pt x="56988" y="736"/>
                      <a:pt x="57476" y="809"/>
                    </a:cubicBezTo>
                    <a:lnTo>
                      <a:pt x="57476" y="809"/>
                    </a:lnTo>
                    <a:cubicBezTo>
                      <a:pt x="57824" y="12401"/>
                      <a:pt x="58252" y="23965"/>
                      <a:pt x="58487" y="35544"/>
                    </a:cubicBezTo>
                    <a:cubicBezTo>
                      <a:pt x="58541" y="37756"/>
                      <a:pt x="58530" y="39943"/>
                      <a:pt x="58781" y="42153"/>
                    </a:cubicBezTo>
                    <a:lnTo>
                      <a:pt x="58781" y="42153"/>
                    </a:lnTo>
                    <a:cubicBezTo>
                      <a:pt x="58710" y="42162"/>
                      <a:pt x="58637" y="42166"/>
                      <a:pt x="58562" y="42166"/>
                    </a:cubicBezTo>
                    <a:cubicBezTo>
                      <a:pt x="58218" y="42166"/>
                      <a:pt x="57847" y="42086"/>
                      <a:pt x="57552" y="42058"/>
                    </a:cubicBezTo>
                    <a:cubicBezTo>
                      <a:pt x="56716" y="41988"/>
                      <a:pt x="55865" y="42016"/>
                      <a:pt x="55000" y="41988"/>
                    </a:cubicBezTo>
                    <a:cubicBezTo>
                      <a:pt x="53856" y="41972"/>
                      <a:pt x="52712" y="41965"/>
                      <a:pt x="51568" y="41965"/>
                    </a:cubicBezTo>
                    <a:cubicBezTo>
                      <a:pt x="50759" y="41965"/>
                      <a:pt x="49950" y="41968"/>
                      <a:pt x="49141" y="41974"/>
                    </a:cubicBezTo>
                    <a:cubicBezTo>
                      <a:pt x="45166" y="42030"/>
                      <a:pt x="41233" y="42295"/>
                      <a:pt x="37257" y="42462"/>
                    </a:cubicBezTo>
                    <a:cubicBezTo>
                      <a:pt x="35961" y="42522"/>
                      <a:pt x="34664" y="42539"/>
                      <a:pt x="33367" y="42539"/>
                    </a:cubicBezTo>
                    <a:cubicBezTo>
                      <a:pt x="31538" y="42539"/>
                      <a:pt x="29709" y="42505"/>
                      <a:pt x="27877" y="42505"/>
                    </a:cubicBezTo>
                    <a:cubicBezTo>
                      <a:pt x="27052" y="42505"/>
                      <a:pt x="26227" y="42512"/>
                      <a:pt x="25401" y="42532"/>
                    </a:cubicBezTo>
                    <a:cubicBezTo>
                      <a:pt x="21481" y="42616"/>
                      <a:pt x="17548" y="42825"/>
                      <a:pt x="13614" y="43020"/>
                    </a:cubicBezTo>
                    <a:cubicBezTo>
                      <a:pt x="9278" y="43224"/>
                      <a:pt x="4941" y="43415"/>
                      <a:pt x="617" y="43424"/>
                    </a:cubicBezTo>
                    <a:lnTo>
                      <a:pt x="617" y="43424"/>
                    </a:lnTo>
                    <a:cubicBezTo>
                      <a:pt x="703" y="42914"/>
                      <a:pt x="800" y="42397"/>
                      <a:pt x="879" y="41890"/>
                    </a:cubicBezTo>
                    <a:cubicBezTo>
                      <a:pt x="947" y="41627"/>
                      <a:pt x="762" y="41467"/>
                      <a:pt x="594" y="41467"/>
                    </a:cubicBezTo>
                    <a:cubicBezTo>
                      <a:pt x="486" y="41467"/>
                      <a:pt x="385" y="41534"/>
                      <a:pt x="363" y="41681"/>
                    </a:cubicBezTo>
                    <a:cubicBezTo>
                      <a:pt x="252" y="42309"/>
                      <a:pt x="140" y="42950"/>
                      <a:pt x="28" y="43578"/>
                    </a:cubicBezTo>
                    <a:cubicBezTo>
                      <a:pt x="0" y="43773"/>
                      <a:pt x="112" y="43955"/>
                      <a:pt x="307" y="43955"/>
                    </a:cubicBezTo>
                    <a:cubicBezTo>
                      <a:pt x="8300" y="43927"/>
                      <a:pt x="16251" y="43327"/>
                      <a:pt x="24229" y="43090"/>
                    </a:cubicBezTo>
                    <a:cubicBezTo>
                      <a:pt x="25440" y="43056"/>
                      <a:pt x="26649" y="43047"/>
                      <a:pt x="27857" y="43047"/>
                    </a:cubicBezTo>
                    <a:cubicBezTo>
                      <a:pt x="29450" y="43047"/>
                      <a:pt x="31040" y="43063"/>
                      <a:pt x="32629" y="43063"/>
                    </a:cubicBezTo>
                    <a:cubicBezTo>
                      <a:pt x="33834" y="43063"/>
                      <a:pt x="35037" y="43054"/>
                      <a:pt x="36239" y="43020"/>
                    </a:cubicBezTo>
                    <a:cubicBezTo>
                      <a:pt x="40200" y="42936"/>
                      <a:pt x="44162" y="42588"/>
                      <a:pt x="48137" y="42518"/>
                    </a:cubicBezTo>
                    <a:cubicBezTo>
                      <a:pt x="49253" y="42497"/>
                      <a:pt x="50372" y="42487"/>
                      <a:pt x="51492" y="42487"/>
                    </a:cubicBezTo>
                    <a:cubicBezTo>
                      <a:pt x="52611" y="42487"/>
                      <a:pt x="53731" y="42497"/>
                      <a:pt x="54846" y="42518"/>
                    </a:cubicBezTo>
                    <a:cubicBezTo>
                      <a:pt x="55767" y="42532"/>
                      <a:pt x="56716" y="42518"/>
                      <a:pt x="57636" y="42602"/>
                    </a:cubicBezTo>
                    <a:cubicBezTo>
                      <a:pt x="57950" y="42629"/>
                      <a:pt x="58311" y="42696"/>
                      <a:pt x="58650" y="42696"/>
                    </a:cubicBezTo>
                    <a:cubicBezTo>
                      <a:pt x="58839" y="42696"/>
                      <a:pt x="59020" y="42675"/>
                      <a:pt x="59184" y="42616"/>
                    </a:cubicBezTo>
                    <a:cubicBezTo>
                      <a:pt x="59296" y="42588"/>
                      <a:pt x="59422" y="42462"/>
                      <a:pt x="59394" y="42337"/>
                    </a:cubicBezTo>
                    <a:cubicBezTo>
                      <a:pt x="59171" y="40481"/>
                      <a:pt x="59143" y="38612"/>
                      <a:pt x="59101" y="36729"/>
                    </a:cubicBezTo>
                    <a:cubicBezTo>
                      <a:pt x="59045" y="33828"/>
                      <a:pt x="58975" y="30955"/>
                      <a:pt x="58892" y="28067"/>
                    </a:cubicBezTo>
                    <a:cubicBezTo>
                      <a:pt x="58738" y="22237"/>
                      <a:pt x="58543" y="16434"/>
                      <a:pt x="58348" y="10604"/>
                    </a:cubicBezTo>
                    <a:cubicBezTo>
                      <a:pt x="58250" y="7256"/>
                      <a:pt x="58138" y="3894"/>
                      <a:pt x="58041" y="547"/>
                    </a:cubicBezTo>
                    <a:cubicBezTo>
                      <a:pt x="58041" y="421"/>
                      <a:pt x="57957" y="282"/>
                      <a:pt x="57831" y="268"/>
                    </a:cubicBezTo>
                    <a:cubicBezTo>
                      <a:pt x="57273" y="184"/>
                      <a:pt x="56730" y="100"/>
                      <a:pt x="56172" y="3"/>
                    </a:cubicBezTo>
                    <a:cubicBezTo>
                      <a:pt x="56158" y="1"/>
                      <a:pt x="56146" y="0"/>
                      <a:pt x="56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374" name="Google Shape;374;p19"/>
            <p:cNvGrpSpPr/>
            <p:nvPr/>
          </p:nvGrpSpPr>
          <p:grpSpPr>
            <a:xfrm>
              <a:off x="3034125" y="521294"/>
              <a:ext cx="2955000" cy="853713"/>
              <a:chOff x="3034125" y="521294"/>
              <a:chExt cx="2955000" cy="853713"/>
            </a:xfrm>
          </p:grpSpPr>
          <p:grpSp>
            <p:nvGrpSpPr>
              <p:cNvPr id="375" name="Google Shape;375;p19"/>
              <p:cNvGrpSpPr/>
              <p:nvPr/>
            </p:nvGrpSpPr>
            <p:grpSpPr>
              <a:xfrm>
                <a:off x="3034125" y="970175"/>
                <a:ext cx="854375" cy="100200"/>
                <a:chOff x="4983250" y="2368850"/>
                <a:chExt cx="854375" cy="100200"/>
              </a:xfrm>
            </p:grpSpPr>
            <p:sp>
              <p:nvSpPr>
                <p:cNvPr id="376" name="Google Shape;376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77" name="Google Shape;377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78" name="Google Shape;378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79" name="Google Shape;379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80" name="Google Shape;380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</p:grpSp>
          <p:grpSp>
            <p:nvGrpSpPr>
              <p:cNvPr id="382" name="Google Shape;382;p19"/>
              <p:cNvGrpSpPr/>
              <p:nvPr/>
            </p:nvGrpSpPr>
            <p:grpSpPr>
              <a:xfrm>
                <a:off x="3938100" y="988225"/>
                <a:ext cx="854375" cy="100200"/>
                <a:chOff x="4983250" y="2368850"/>
                <a:chExt cx="854375" cy="100200"/>
              </a:xfrm>
            </p:grpSpPr>
            <p:sp>
              <p:nvSpPr>
                <p:cNvPr id="383" name="Google Shape;383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84" name="Google Shape;384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85" name="Google Shape;385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</p:grpSp>
          <p:grpSp>
            <p:nvGrpSpPr>
              <p:cNvPr id="389" name="Google Shape;389;p19"/>
              <p:cNvGrpSpPr/>
              <p:nvPr/>
            </p:nvGrpSpPr>
            <p:grpSpPr>
              <a:xfrm>
                <a:off x="4842075" y="988225"/>
                <a:ext cx="696400" cy="98000"/>
                <a:chOff x="4983250" y="2368850"/>
                <a:chExt cx="696400" cy="98000"/>
              </a:xfrm>
            </p:grpSpPr>
            <p:sp>
              <p:nvSpPr>
                <p:cNvPr id="390" name="Google Shape;390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91" name="Google Shape;391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93" name="Google Shape;393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94" name="Google Shape;394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</p:grpSp>
          <p:grpSp>
            <p:nvGrpSpPr>
              <p:cNvPr id="395" name="Google Shape;395;p19"/>
              <p:cNvGrpSpPr/>
              <p:nvPr/>
            </p:nvGrpSpPr>
            <p:grpSpPr>
              <a:xfrm>
                <a:off x="5588075" y="989325"/>
                <a:ext cx="401050" cy="92325"/>
                <a:chOff x="4983250" y="2368850"/>
                <a:chExt cx="401050" cy="92325"/>
              </a:xfrm>
            </p:grpSpPr>
            <p:sp>
              <p:nvSpPr>
                <p:cNvPr id="396" name="Google Shape;396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97" name="Google Shape;397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  <p:sp>
              <p:nvSpPr>
                <p:cNvPr id="398" name="Google Shape;398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/>
                </a:p>
              </p:txBody>
            </p:sp>
          </p:grpSp>
          <p:sp>
            <p:nvSpPr>
              <p:cNvPr id="399" name="Google Shape;399;p19"/>
              <p:cNvSpPr/>
              <p:nvPr/>
            </p:nvSpPr>
            <p:spPr>
              <a:xfrm>
                <a:off x="5385931" y="521294"/>
                <a:ext cx="589429" cy="853713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15234" extrusionOk="0">
                    <a:moveTo>
                      <a:pt x="7210" y="394"/>
                    </a:moveTo>
                    <a:cubicBezTo>
                      <a:pt x="7924" y="394"/>
                      <a:pt x="8677" y="836"/>
                      <a:pt x="9109" y="1201"/>
                    </a:cubicBezTo>
                    <a:cubicBezTo>
                      <a:pt x="9611" y="1620"/>
                      <a:pt x="9736" y="2066"/>
                      <a:pt x="9625" y="2624"/>
                    </a:cubicBezTo>
                    <a:cubicBezTo>
                      <a:pt x="9736" y="1829"/>
                      <a:pt x="9346" y="1480"/>
                      <a:pt x="8844" y="1131"/>
                    </a:cubicBezTo>
                    <a:cubicBezTo>
                      <a:pt x="8286" y="741"/>
                      <a:pt x="7742" y="532"/>
                      <a:pt x="7239" y="532"/>
                    </a:cubicBezTo>
                    <a:cubicBezTo>
                      <a:pt x="6947" y="532"/>
                      <a:pt x="6668" y="601"/>
                      <a:pt x="6403" y="741"/>
                    </a:cubicBezTo>
                    <a:cubicBezTo>
                      <a:pt x="6040" y="950"/>
                      <a:pt x="5691" y="1355"/>
                      <a:pt x="5370" y="1815"/>
                    </a:cubicBezTo>
                    <a:cubicBezTo>
                      <a:pt x="5635" y="1410"/>
                      <a:pt x="5928" y="1048"/>
                      <a:pt x="6235" y="769"/>
                    </a:cubicBezTo>
                    <a:cubicBezTo>
                      <a:pt x="6523" y="499"/>
                      <a:pt x="6862" y="394"/>
                      <a:pt x="7210" y="394"/>
                    </a:cubicBezTo>
                    <a:close/>
                    <a:moveTo>
                      <a:pt x="4115" y="7199"/>
                    </a:moveTo>
                    <a:lnTo>
                      <a:pt x="4115" y="7199"/>
                    </a:lnTo>
                    <a:cubicBezTo>
                      <a:pt x="3724" y="7897"/>
                      <a:pt x="3404" y="8580"/>
                      <a:pt x="3139" y="9277"/>
                    </a:cubicBezTo>
                    <a:lnTo>
                      <a:pt x="3125" y="9319"/>
                    </a:lnTo>
                    <a:cubicBezTo>
                      <a:pt x="2832" y="10114"/>
                      <a:pt x="2525" y="10882"/>
                      <a:pt x="3153" y="11621"/>
                    </a:cubicBezTo>
                    <a:cubicBezTo>
                      <a:pt x="3369" y="11862"/>
                      <a:pt x="3909" y="12176"/>
                      <a:pt x="4322" y="12176"/>
                    </a:cubicBezTo>
                    <a:cubicBezTo>
                      <a:pt x="4387" y="12176"/>
                      <a:pt x="4449" y="12168"/>
                      <a:pt x="4506" y="12151"/>
                    </a:cubicBezTo>
                    <a:cubicBezTo>
                      <a:pt x="4924" y="12025"/>
                      <a:pt x="5273" y="11732"/>
                      <a:pt x="5552" y="11370"/>
                    </a:cubicBezTo>
                    <a:lnTo>
                      <a:pt x="5552" y="11370"/>
                    </a:lnTo>
                    <a:cubicBezTo>
                      <a:pt x="5259" y="11872"/>
                      <a:pt x="5008" y="12207"/>
                      <a:pt x="4575" y="12249"/>
                    </a:cubicBezTo>
                    <a:cubicBezTo>
                      <a:pt x="4534" y="12254"/>
                      <a:pt x="4491" y="12256"/>
                      <a:pt x="4447" y="12256"/>
                    </a:cubicBezTo>
                    <a:cubicBezTo>
                      <a:pt x="3900" y="12256"/>
                      <a:pt x="3185" y="11872"/>
                      <a:pt x="2901" y="11523"/>
                    </a:cubicBezTo>
                    <a:cubicBezTo>
                      <a:pt x="2232" y="10686"/>
                      <a:pt x="3334" y="8552"/>
                      <a:pt x="4115" y="7199"/>
                    </a:cubicBezTo>
                    <a:close/>
                    <a:moveTo>
                      <a:pt x="2343" y="7157"/>
                    </a:moveTo>
                    <a:lnTo>
                      <a:pt x="2343" y="7157"/>
                    </a:lnTo>
                    <a:cubicBezTo>
                      <a:pt x="2148" y="7562"/>
                      <a:pt x="1953" y="7966"/>
                      <a:pt x="1800" y="8371"/>
                    </a:cubicBezTo>
                    <a:lnTo>
                      <a:pt x="1674" y="8650"/>
                    </a:lnTo>
                    <a:cubicBezTo>
                      <a:pt x="977" y="10198"/>
                      <a:pt x="112" y="12109"/>
                      <a:pt x="1018" y="13350"/>
                    </a:cubicBezTo>
                    <a:cubicBezTo>
                      <a:pt x="1437" y="13922"/>
                      <a:pt x="2120" y="14257"/>
                      <a:pt x="2650" y="14480"/>
                    </a:cubicBezTo>
                    <a:cubicBezTo>
                      <a:pt x="2991" y="14622"/>
                      <a:pt x="3358" y="14734"/>
                      <a:pt x="3740" y="14734"/>
                    </a:cubicBezTo>
                    <a:cubicBezTo>
                      <a:pt x="4372" y="14734"/>
                      <a:pt x="5044" y="14426"/>
                      <a:pt x="5705" y="13434"/>
                    </a:cubicBezTo>
                    <a:cubicBezTo>
                      <a:pt x="6416" y="12374"/>
                      <a:pt x="7058" y="11202"/>
                      <a:pt x="7644" y="9933"/>
                    </a:cubicBezTo>
                    <a:lnTo>
                      <a:pt x="7644" y="9933"/>
                    </a:lnTo>
                    <a:cubicBezTo>
                      <a:pt x="6891" y="11621"/>
                      <a:pt x="6110" y="12988"/>
                      <a:pt x="5273" y="14048"/>
                    </a:cubicBezTo>
                    <a:cubicBezTo>
                      <a:pt x="4798" y="14659"/>
                      <a:pt x="4290" y="14866"/>
                      <a:pt x="3784" y="14866"/>
                    </a:cubicBezTo>
                    <a:cubicBezTo>
                      <a:pt x="3307" y="14866"/>
                      <a:pt x="2831" y="14683"/>
                      <a:pt x="2385" y="14480"/>
                    </a:cubicBezTo>
                    <a:cubicBezTo>
                      <a:pt x="1451" y="14062"/>
                      <a:pt x="419" y="13392"/>
                      <a:pt x="600" y="11816"/>
                    </a:cubicBezTo>
                    <a:cubicBezTo>
                      <a:pt x="767" y="10338"/>
                      <a:pt x="1576" y="8678"/>
                      <a:pt x="2343" y="7157"/>
                    </a:cubicBezTo>
                    <a:close/>
                    <a:moveTo>
                      <a:pt x="7221" y="0"/>
                    </a:moveTo>
                    <a:cubicBezTo>
                      <a:pt x="6794" y="0"/>
                      <a:pt x="6369" y="129"/>
                      <a:pt x="5998" y="462"/>
                    </a:cubicBezTo>
                    <a:cubicBezTo>
                      <a:pt x="5426" y="1006"/>
                      <a:pt x="4924" y="1843"/>
                      <a:pt x="4464" y="2596"/>
                    </a:cubicBezTo>
                    <a:cubicBezTo>
                      <a:pt x="4366" y="2763"/>
                      <a:pt x="4254" y="2945"/>
                      <a:pt x="4157" y="3098"/>
                    </a:cubicBezTo>
                    <a:cubicBezTo>
                      <a:pt x="3557" y="4061"/>
                      <a:pt x="2985" y="5079"/>
                      <a:pt x="2441" y="6125"/>
                    </a:cubicBezTo>
                    <a:lnTo>
                      <a:pt x="2204" y="6599"/>
                    </a:lnTo>
                    <a:cubicBezTo>
                      <a:pt x="1367" y="8245"/>
                      <a:pt x="405" y="10086"/>
                      <a:pt x="209" y="11760"/>
                    </a:cubicBezTo>
                    <a:cubicBezTo>
                      <a:pt x="0" y="13602"/>
                      <a:pt x="1256" y="14383"/>
                      <a:pt x="2218" y="14815"/>
                    </a:cubicBezTo>
                    <a:cubicBezTo>
                      <a:pt x="2581" y="14969"/>
                      <a:pt x="3139" y="15234"/>
                      <a:pt x="3752" y="15234"/>
                    </a:cubicBezTo>
                    <a:cubicBezTo>
                      <a:pt x="4352" y="15234"/>
                      <a:pt x="4980" y="15010"/>
                      <a:pt x="5552" y="14257"/>
                    </a:cubicBezTo>
                    <a:cubicBezTo>
                      <a:pt x="6682" y="12820"/>
                      <a:pt x="7686" y="10896"/>
                      <a:pt x="8662" y="8357"/>
                    </a:cubicBezTo>
                    <a:cubicBezTo>
                      <a:pt x="8718" y="8217"/>
                      <a:pt x="8718" y="8078"/>
                      <a:pt x="8634" y="7980"/>
                    </a:cubicBezTo>
                    <a:cubicBezTo>
                      <a:pt x="8575" y="7886"/>
                      <a:pt x="8477" y="7851"/>
                      <a:pt x="8372" y="7851"/>
                    </a:cubicBezTo>
                    <a:cubicBezTo>
                      <a:pt x="8352" y="7851"/>
                      <a:pt x="8333" y="7853"/>
                      <a:pt x="8314" y="7855"/>
                    </a:cubicBezTo>
                    <a:cubicBezTo>
                      <a:pt x="8160" y="7869"/>
                      <a:pt x="8035" y="7994"/>
                      <a:pt x="7965" y="8148"/>
                    </a:cubicBezTo>
                    <a:cubicBezTo>
                      <a:pt x="7239" y="10031"/>
                      <a:pt x="6361" y="11746"/>
                      <a:pt x="5384" y="13211"/>
                    </a:cubicBezTo>
                    <a:cubicBezTo>
                      <a:pt x="4823" y="14044"/>
                      <a:pt x="4302" y="14348"/>
                      <a:pt x="3739" y="14348"/>
                    </a:cubicBezTo>
                    <a:cubicBezTo>
                      <a:pt x="3435" y="14348"/>
                      <a:pt x="3118" y="14260"/>
                      <a:pt x="2776" y="14118"/>
                    </a:cubicBezTo>
                    <a:cubicBezTo>
                      <a:pt x="2288" y="13908"/>
                      <a:pt x="1660" y="13615"/>
                      <a:pt x="1297" y="13099"/>
                    </a:cubicBezTo>
                    <a:cubicBezTo>
                      <a:pt x="502" y="12039"/>
                      <a:pt x="1325" y="10226"/>
                      <a:pt x="1995" y="8761"/>
                    </a:cubicBezTo>
                    <a:lnTo>
                      <a:pt x="2106" y="8482"/>
                    </a:lnTo>
                    <a:cubicBezTo>
                      <a:pt x="2901" y="6711"/>
                      <a:pt x="3780" y="5009"/>
                      <a:pt x="4757" y="3461"/>
                    </a:cubicBezTo>
                    <a:cubicBezTo>
                      <a:pt x="4854" y="3335"/>
                      <a:pt x="4938" y="3196"/>
                      <a:pt x="5022" y="3042"/>
                    </a:cubicBezTo>
                    <a:cubicBezTo>
                      <a:pt x="5440" y="2331"/>
                      <a:pt x="6040" y="1355"/>
                      <a:pt x="6598" y="1034"/>
                    </a:cubicBezTo>
                    <a:cubicBezTo>
                      <a:pt x="6806" y="917"/>
                      <a:pt x="7022" y="869"/>
                      <a:pt x="7239" y="869"/>
                    </a:cubicBezTo>
                    <a:cubicBezTo>
                      <a:pt x="7747" y="869"/>
                      <a:pt x="8253" y="1136"/>
                      <a:pt x="8634" y="1410"/>
                    </a:cubicBezTo>
                    <a:cubicBezTo>
                      <a:pt x="9150" y="1773"/>
                      <a:pt x="9457" y="2038"/>
                      <a:pt x="9178" y="3015"/>
                    </a:cubicBezTo>
                    <a:cubicBezTo>
                      <a:pt x="9109" y="3252"/>
                      <a:pt x="8969" y="3531"/>
                      <a:pt x="8844" y="3810"/>
                    </a:cubicBezTo>
                    <a:cubicBezTo>
                      <a:pt x="8774" y="3949"/>
                      <a:pt x="8718" y="4061"/>
                      <a:pt x="8662" y="4172"/>
                    </a:cubicBezTo>
                    <a:cubicBezTo>
                      <a:pt x="8341" y="4967"/>
                      <a:pt x="7937" y="5874"/>
                      <a:pt x="7518" y="6753"/>
                    </a:cubicBezTo>
                    <a:cubicBezTo>
                      <a:pt x="7044" y="7771"/>
                      <a:pt x="6612" y="8636"/>
                      <a:pt x="6193" y="9445"/>
                    </a:cubicBezTo>
                    <a:cubicBezTo>
                      <a:pt x="6124" y="9570"/>
                      <a:pt x="6054" y="9682"/>
                      <a:pt x="5984" y="9821"/>
                    </a:cubicBezTo>
                    <a:cubicBezTo>
                      <a:pt x="5580" y="10630"/>
                      <a:pt x="5133" y="11537"/>
                      <a:pt x="4394" y="11746"/>
                    </a:cubicBezTo>
                    <a:cubicBezTo>
                      <a:pt x="4368" y="11754"/>
                      <a:pt x="4337" y="11758"/>
                      <a:pt x="4304" y="11758"/>
                    </a:cubicBezTo>
                    <a:cubicBezTo>
                      <a:pt x="4040" y="11758"/>
                      <a:pt x="3593" y="11528"/>
                      <a:pt x="3431" y="11342"/>
                    </a:cubicBezTo>
                    <a:cubicBezTo>
                      <a:pt x="2957" y="10756"/>
                      <a:pt x="3180" y="10198"/>
                      <a:pt x="3473" y="9403"/>
                    </a:cubicBezTo>
                    <a:lnTo>
                      <a:pt x="3487" y="9361"/>
                    </a:lnTo>
                    <a:cubicBezTo>
                      <a:pt x="3836" y="8455"/>
                      <a:pt x="4296" y="7548"/>
                      <a:pt x="4882" y="6571"/>
                    </a:cubicBezTo>
                    <a:cubicBezTo>
                      <a:pt x="5022" y="6334"/>
                      <a:pt x="4952" y="6111"/>
                      <a:pt x="4798" y="6027"/>
                    </a:cubicBezTo>
                    <a:cubicBezTo>
                      <a:pt x="4752" y="6000"/>
                      <a:pt x="4693" y="5984"/>
                      <a:pt x="4630" y="5984"/>
                    </a:cubicBezTo>
                    <a:cubicBezTo>
                      <a:pt x="4504" y="5984"/>
                      <a:pt x="4361" y="6046"/>
                      <a:pt x="4268" y="6195"/>
                    </a:cubicBezTo>
                    <a:lnTo>
                      <a:pt x="4254" y="6223"/>
                    </a:lnTo>
                    <a:cubicBezTo>
                      <a:pt x="3418" y="7618"/>
                      <a:pt x="1646" y="10533"/>
                      <a:pt x="2609" y="11732"/>
                    </a:cubicBezTo>
                    <a:cubicBezTo>
                      <a:pt x="2940" y="12165"/>
                      <a:pt x="3735" y="12610"/>
                      <a:pt x="4413" y="12610"/>
                    </a:cubicBezTo>
                    <a:cubicBezTo>
                      <a:pt x="4477" y="12610"/>
                      <a:pt x="4541" y="12606"/>
                      <a:pt x="4603" y="12597"/>
                    </a:cubicBezTo>
                    <a:cubicBezTo>
                      <a:pt x="5273" y="12528"/>
                      <a:pt x="5607" y="11956"/>
                      <a:pt x="5900" y="11467"/>
                    </a:cubicBezTo>
                    <a:cubicBezTo>
                      <a:pt x="7170" y="9361"/>
                      <a:pt x="8188" y="7129"/>
                      <a:pt x="9192" y="4828"/>
                    </a:cubicBezTo>
                    <a:lnTo>
                      <a:pt x="9346" y="4451"/>
                    </a:lnTo>
                    <a:cubicBezTo>
                      <a:pt x="9973" y="3056"/>
                      <a:pt x="10517" y="1857"/>
                      <a:pt x="9374" y="894"/>
                    </a:cubicBezTo>
                    <a:cubicBezTo>
                      <a:pt x="8886" y="481"/>
                      <a:pt x="8048" y="0"/>
                      <a:pt x="7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</p:grp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5811000" y="4074650"/>
            <a:ext cx="64068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9pPr>
          </a:lstStyle>
          <a:p>
            <a:endParaRPr/>
          </a:p>
        </p:txBody>
      </p:sp>
      <p:sp>
        <p:nvSpPr>
          <p:cNvPr id="401" name="Google Shape;401;p19"/>
          <p:cNvSpPr txBox="1">
            <a:spLocks noGrp="1"/>
          </p:cNvSpPr>
          <p:nvPr>
            <p:ph type="subTitle" idx="1"/>
          </p:nvPr>
        </p:nvSpPr>
        <p:spPr>
          <a:xfrm>
            <a:off x="6349500" y="6977750"/>
            <a:ext cx="5589000" cy="24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9pPr>
          </a:lstStyle>
          <a:p>
            <a:endParaRPr/>
          </a:p>
        </p:txBody>
      </p:sp>
      <p:sp>
        <p:nvSpPr>
          <p:cNvPr id="402" name="Google Shape;402;p19"/>
          <p:cNvSpPr txBox="1">
            <a:spLocks noGrp="1"/>
          </p:cNvSpPr>
          <p:nvPr>
            <p:ph type="title" idx="2" hasCustomPrompt="1"/>
          </p:nvPr>
        </p:nvSpPr>
        <p:spPr>
          <a:xfrm>
            <a:off x="5811000" y="3360300"/>
            <a:ext cx="64068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19"/>
          <p:cNvSpPr/>
          <p:nvPr/>
        </p:nvSpPr>
        <p:spPr>
          <a:xfrm>
            <a:off x="-227282" y="-72204"/>
            <a:ext cx="3366364" cy="143330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04" name="Google Shape;404;p19"/>
          <p:cNvSpPr/>
          <p:nvPr/>
        </p:nvSpPr>
        <p:spPr>
          <a:xfrm rot="-5400000" flipH="1">
            <a:off x="14020361" y="5818748"/>
            <a:ext cx="1304790" cy="8036192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05" name="Google Shape;405;p19"/>
          <p:cNvSpPr/>
          <p:nvPr/>
        </p:nvSpPr>
        <p:spPr>
          <a:xfrm>
            <a:off x="16809844" y="9026784"/>
            <a:ext cx="517176" cy="4559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06" name="Google Shape;406;p19"/>
          <p:cNvSpPr/>
          <p:nvPr/>
        </p:nvSpPr>
        <p:spPr>
          <a:xfrm>
            <a:off x="16505049" y="8596343"/>
            <a:ext cx="345694" cy="30481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07" name="Google Shape;407;p19"/>
          <p:cNvSpPr/>
          <p:nvPr/>
        </p:nvSpPr>
        <p:spPr>
          <a:xfrm>
            <a:off x="4580851" y="6836993"/>
            <a:ext cx="248182" cy="21879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08" name="Google Shape;408;p19"/>
          <p:cNvSpPr/>
          <p:nvPr/>
        </p:nvSpPr>
        <p:spPr>
          <a:xfrm>
            <a:off x="4744150" y="6368168"/>
            <a:ext cx="163776" cy="14438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409" name="Google Shape;409;p19"/>
          <p:cNvGrpSpPr/>
          <p:nvPr/>
        </p:nvGrpSpPr>
        <p:grpSpPr>
          <a:xfrm rot="5770333" flipH="1">
            <a:off x="2217480" y="851820"/>
            <a:ext cx="613524" cy="952676"/>
            <a:chOff x="4452729" y="352000"/>
            <a:chExt cx="225596" cy="350302"/>
          </a:xfrm>
        </p:grpSpPr>
        <p:sp>
          <p:nvSpPr>
            <p:cNvPr id="410" name="Google Shape;410;p1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413" name="Google Shape;413;p19"/>
          <p:cNvSpPr/>
          <p:nvPr/>
        </p:nvSpPr>
        <p:spPr>
          <a:xfrm>
            <a:off x="5103100" y="6874174"/>
            <a:ext cx="163776" cy="14443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20277388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0"/>
          <p:cNvGrpSpPr/>
          <p:nvPr/>
        </p:nvGrpSpPr>
        <p:grpSpPr>
          <a:xfrm>
            <a:off x="4926950" y="729526"/>
            <a:ext cx="8518628" cy="8827928"/>
            <a:chOff x="3190142" y="3858843"/>
            <a:chExt cx="1210411" cy="1266306"/>
          </a:xfrm>
        </p:grpSpPr>
        <p:sp>
          <p:nvSpPr>
            <p:cNvPr id="416" name="Google Shape;416;p20"/>
            <p:cNvSpPr/>
            <p:nvPr/>
          </p:nvSpPr>
          <p:spPr>
            <a:xfrm>
              <a:off x="3196894" y="3870999"/>
              <a:ext cx="1197621" cy="1251167"/>
            </a:xfrm>
            <a:custGeom>
              <a:avLst/>
              <a:gdLst/>
              <a:ahLst/>
              <a:cxnLst/>
              <a:rect l="l" t="t" r="r" b="b"/>
              <a:pathLst>
                <a:path w="47007" h="45287" extrusionOk="0">
                  <a:moveTo>
                    <a:pt x="31033" y="1"/>
                  </a:moveTo>
                  <a:cubicBezTo>
                    <a:pt x="20925" y="1"/>
                    <a:pt x="10833" y="666"/>
                    <a:pt x="795" y="1987"/>
                  </a:cubicBezTo>
                  <a:cubicBezTo>
                    <a:pt x="1060" y="16215"/>
                    <a:pt x="781" y="30442"/>
                    <a:pt x="0" y="44628"/>
                  </a:cubicBezTo>
                  <a:cubicBezTo>
                    <a:pt x="446" y="44768"/>
                    <a:pt x="1088" y="44740"/>
                    <a:pt x="1465" y="44782"/>
                  </a:cubicBezTo>
                  <a:cubicBezTo>
                    <a:pt x="1953" y="44837"/>
                    <a:pt x="2413" y="44893"/>
                    <a:pt x="2901" y="44949"/>
                  </a:cubicBezTo>
                  <a:cubicBezTo>
                    <a:pt x="3808" y="45033"/>
                    <a:pt x="4701" y="45102"/>
                    <a:pt x="5607" y="45158"/>
                  </a:cubicBezTo>
                  <a:cubicBezTo>
                    <a:pt x="7316" y="45244"/>
                    <a:pt x="9014" y="45286"/>
                    <a:pt x="10720" y="45286"/>
                  </a:cubicBezTo>
                  <a:cubicBezTo>
                    <a:pt x="10964" y="45286"/>
                    <a:pt x="11208" y="45285"/>
                    <a:pt x="11452" y="45284"/>
                  </a:cubicBezTo>
                  <a:cubicBezTo>
                    <a:pt x="15357" y="45242"/>
                    <a:pt x="19277" y="45047"/>
                    <a:pt x="23183" y="44879"/>
                  </a:cubicBezTo>
                  <a:cubicBezTo>
                    <a:pt x="30980" y="44544"/>
                    <a:pt x="38749" y="44210"/>
                    <a:pt x="46547" y="43889"/>
                  </a:cubicBezTo>
                  <a:cubicBezTo>
                    <a:pt x="46407" y="37556"/>
                    <a:pt x="46686" y="31223"/>
                    <a:pt x="46839" y="24891"/>
                  </a:cubicBezTo>
                  <a:cubicBezTo>
                    <a:pt x="46979" y="19242"/>
                    <a:pt x="47007" y="13578"/>
                    <a:pt x="46477" y="7985"/>
                  </a:cubicBezTo>
                  <a:cubicBezTo>
                    <a:pt x="46323" y="6423"/>
                    <a:pt x="46142" y="4888"/>
                    <a:pt x="45905" y="3354"/>
                  </a:cubicBezTo>
                  <a:cubicBezTo>
                    <a:pt x="45793" y="2699"/>
                    <a:pt x="45751" y="1959"/>
                    <a:pt x="45556" y="1318"/>
                  </a:cubicBezTo>
                  <a:cubicBezTo>
                    <a:pt x="45221" y="271"/>
                    <a:pt x="44468" y="397"/>
                    <a:pt x="43562" y="341"/>
                  </a:cubicBezTo>
                  <a:cubicBezTo>
                    <a:pt x="40702" y="188"/>
                    <a:pt x="37829" y="76"/>
                    <a:pt x="34969" y="34"/>
                  </a:cubicBezTo>
                  <a:cubicBezTo>
                    <a:pt x="33657" y="12"/>
                    <a:pt x="32345" y="1"/>
                    <a:pt x="31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3190142" y="3858843"/>
              <a:ext cx="1210411" cy="1266306"/>
            </a:xfrm>
            <a:custGeom>
              <a:avLst/>
              <a:gdLst/>
              <a:ahLst/>
              <a:cxnLst/>
              <a:rect l="l" t="t" r="r" b="b"/>
              <a:pathLst>
                <a:path w="47509" h="45835" extrusionOk="0">
                  <a:moveTo>
                    <a:pt x="31268" y="532"/>
                  </a:moveTo>
                  <a:cubicBezTo>
                    <a:pt x="34605" y="532"/>
                    <a:pt x="37934" y="607"/>
                    <a:pt x="41246" y="753"/>
                  </a:cubicBezTo>
                  <a:cubicBezTo>
                    <a:pt x="42264" y="781"/>
                    <a:pt x="43255" y="837"/>
                    <a:pt x="44273" y="893"/>
                  </a:cubicBezTo>
                  <a:cubicBezTo>
                    <a:pt x="44873" y="921"/>
                    <a:pt x="45291" y="990"/>
                    <a:pt x="45556" y="1632"/>
                  </a:cubicBezTo>
                  <a:cubicBezTo>
                    <a:pt x="45765" y="2162"/>
                    <a:pt x="45779" y="2776"/>
                    <a:pt x="45849" y="3306"/>
                  </a:cubicBezTo>
                  <a:cubicBezTo>
                    <a:pt x="46156" y="5524"/>
                    <a:pt x="46449" y="7728"/>
                    <a:pt x="46602" y="9932"/>
                  </a:cubicBezTo>
                  <a:cubicBezTo>
                    <a:pt x="46993" y="14990"/>
                    <a:pt x="46965" y="20062"/>
                    <a:pt x="46854" y="25135"/>
                  </a:cubicBezTo>
                  <a:lnTo>
                    <a:pt x="46854" y="25135"/>
                  </a:lnTo>
                  <a:cubicBezTo>
                    <a:pt x="46854" y="25139"/>
                    <a:pt x="46853" y="25144"/>
                    <a:pt x="46853" y="25149"/>
                  </a:cubicBezTo>
                  <a:cubicBezTo>
                    <a:pt x="46688" y="31384"/>
                    <a:pt x="46414" y="37632"/>
                    <a:pt x="46541" y="43880"/>
                  </a:cubicBezTo>
                  <a:lnTo>
                    <a:pt x="46541" y="43880"/>
                  </a:lnTo>
                  <a:cubicBezTo>
                    <a:pt x="40507" y="44141"/>
                    <a:pt x="34461" y="44402"/>
                    <a:pt x="28441" y="44650"/>
                  </a:cubicBezTo>
                  <a:cubicBezTo>
                    <a:pt x="22553" y="44906"/>
                    <a:pt x="16679" y="45279"/>
                    <a:pt x="10804" y="45279"/>
                  </a:cubicBezTo>
                  <a:cubicBezTo>
                    <a:pt x="10597" y="45279"/>
                    <a:pt x="10390" y="45278"/>
                    <a:pt x="10182" y="45277"/>
                  </a:cubicBezTo>
                  <a:cubicBezTo>
                    <a:pt x="8467" y="45277"/>
                    <a:pt x="6751" y="45222"/>
                    <a:pt x="5035" y="45110"/>
                  </a:cubicBezTo>
                  <a:cubicBezTo>
                    <a:pt x="4212" y="45054"/>
                    <a:pt x="3417" y="44984"/>
                    <a:pt x="2594" y="44901"/>
                  </a:cubicBezTo>
                  <a:cubicBezTo>
                    <a:pt x="1912" y="44812"/>
                    <a:pt x="1196" y="44827"/>
                    <a:pt x="528" y="44685"/>
                  </a:cubicBezTo>
                  <a:lnTo>
                    <a:pt x="528" y="44685"/>
                  </a:lnTo>
                  <a:cubicBezTo>
                    <a:pt x="1310" y="30634"/>
                    <a:pt x="1586" y="16555"/>
                    <a:pt x="1329" y="2476"/>
                  </a:cubicBezTo>
                  <a:lnTo>
                    <a:pt x="1329" y="2476"/>
                  </a:lnTo>
                  <a:cubicBezTo>
                    <a:pt x="10140" y="1340"/>
                    <a:pt x="18991" y="682"/>
                    <a:pt x="27869" y="558"/>
                  </a:cubicBezTo>
                  <a:cubicBezTo>
                    <a:pt x="29003" y="540"/>
                    <a:pt x="30136" y="532"/>
                    <a:pt x="31268" y="532"/>
                  </a:cubicBezTo>
                  <a:close/>
                  <a:moveTo>
                    <a:pt x="31119" y="0"/>
                  </a:moveTo>
                  <a:cubicBezTo>
                    <a:pt x="26433" y="0"/>
                    <a:pt x="21760" y="154"/>
                    <a:pt x="17087" y="433"/>
                  </a:cubicBezTo>
                  <a:cubicBezTo>
                    <a:pt x="11731" y="767"/>
                    <a:pt x="6375" y="1283"/>
                    <a:pt x="1060" y="1981"/>
                  </a:cubicBezTo>
                  <a:cubicBezTo>
                    <a:pt x="921" y="2009"/>
                    <a:pt x="795" y="2092"/>
                    <a:pt x="795" y="2246"/>
                  </a:cubicBezTo>
                  <a:cubicBezTo>
                    <a:pt x="1060" y="16459"/>
                    <a:pt x="781" y="30687"/>
                    <a:pt x="0" y="44901"/>
                  </a:cubicBezTo>
                  <a:cubicBezTo>
                    <a:pt x="0" y="45012"/>
                    <a:pt x="84" y="45124"/>
                    <a:pt x="195" y="45152"/>
                  </a:cubicBezTo>
                  <a:cubicBezTo>
                    <a:pt x="1283" y="45431"/>
                    <a:pt x="2539" y="45431"/>
                    <a:pt x="3682" y="45542"/>
                  </a:cubicBezTo>
                  <a:cubicBezTo>
                    <a:pt x="5217" y="45682"/>
                    <a:pt x="6751" y="45752"/>
                    <a:pt x="8285" y="45807"/>
                  </a:cubicBezTo>
                  <a:cubicBezTo>
                    <a:pt x="9128" y="45826"/>
                    <a:pt x="9973" y="45835"/>
                    <a:pt x="10817" y="45835"/>
                  </a:cubicBezTo>
                  <a:cubicBezTo>
                    <a:pt x="13075" y="45835"/>
                    <a:pt x="15336" y="45773"/>
                    <a:pt x="17589" y="45682"/>
                  </a:cubicBezTo>
                  <a:cubicBezTo>
                    <a:pt x="23782" y="45431"/>
                    <a:pt x="29976" y="45138"/>
                    <a:pt x="36155" y="44873"/>
                  </a:cubicBezTo>
                  <a:cubicBezTo>
                    <a:pt x="39712" y="44719"/>
                    <a:pt x="43255" y="44580"/>
                    <a:pt x="46812" y="44426"/>
                  </a:cubicBezTo>
                  <a:cubicBezTo>
                    <a:pt x="46951" y="44426"/>
                    <a:pt x="47077" y="44301"/>
                    <a:pt x="47077" y="44161"/>
                  </a:cubicBezTo>
                  <a:cubicBezTo>
                    <a:pt x="46951" y="37843"/>
                    <a:pt x="47216" y="31510"/>
                    <a:pt x="47369" y="25177"/>
                  </a:cubicBezTo>
                  <a:cubicBezTo>
                    <a:pt x="47370" y="25168"/>
                    <a:pt x="47370" y="25158"/>
                    <a:pt x="47370" y="25149"/>
                  </a:cubicBezTo>
                  <a:lnTo>
                    <a:pt x="47370" y="25149"/>
                  </a:lnTo>
                  <a:cubicBezTo>
                    <a:pt x="47481" y="20309"/>
                    <a:pt x="47509" y="15469"/>
                    <a:pt x="47174" y="10643"/>
                  </a:cubicBezTo>
                  <a:cubicBezTo>
                    <a:pt x="47021" y="8425"/>
                    <a:pt x="46798" y="6221"/>
                    <a:pt x="46477" y="4031"/>
                  </a:cubicBezTo>
                  <a:cubicBezTo>
                    <a:pt x="46295" y="2734"/>
                    <a:pt x="46407" y="628"/>
                    <a:pt x="44733" y="391"/>
                  </a:cubicBezTo>
                  <a:cubicBezTo>
                    <a:pt x="42641" y="84"/>
                    <a:pt x="40437" y="154"/>
                    <a:pt x="38317" y="112"/>
                  </a:cubicBezTo>
                  <a:cubicBezTo>
                    <a:pt x="35918" y="42"/>
                    <a:pt x="33532" y="0"/>
                    <a:pt x="3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418" name="Google Shape;418;p20"/>
          <p:cNvSpPr txBox="1">
            <a:spLocks noGrp="1"/>
          </p:cNvSpPr>
          <p:nvPr>
            <p:ph type="title"/>
          </p:nvPr>
        </p:nvSpPr>
        <p:spPr>
          <a:xfrm>
            <a:off x="5075800" y="6380750"/>
            <a:ext cx="82116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9pPr>
          </a:lstStyle>
          <a:p>
            <a:endParaRPr/>
          </a:p>
        </p:txBody>
      </p:sp>
      <p:sp>
        <p:nvSpPr>
          <p:cNvPr id="419" name="Google Shape;419;p20"/>
          <p:cNvSpPr txBox="1">
            <a:spLocks noGrp="1"/>
          </p:cNvSpPr>
          <p:nvPr>
            <p:ph type="subTitle" idx="1"/>
          </p:nvPr>
        </p:nvSpPr>
        <p:spPr>
          <a:xfrm>
            <a:off x="6349500" y="8044550"/>
            <a:ext cx="5589000" cy="24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9pPr>
          </a:lstStyle>
          <a:p>
            <a:endParaRPr/>
          </a:p>
        </p:txBody>
      </p:sp>
      <p:sp>
        <p:nvSpPr>
          <p:cNvPr id="420" name="Google Shape;420;p20"/>
          <p:cNvSpPr txBox="1">
            <a:spLocks noGrp="1"/>
          </p:cNvSpPr>
          <p:nvPr>
            <p:ph type="title" idx="2" hasCustomPrompt="1"/>
          </p:nvPr>
        </p:nvSpPr>
        <p:spPr>
          <a:xfrm>
            <a:off x="5075700" y="5798700"/>
            <a:ext cx="8211600" cy="11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11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20"/>
          <p:cNvSpPr/>
          <p:nvPr/>
        </p:nvSpPr>
        <p:spPr>
          <a:xfrm rot="4636559" flipH="1">
            <a:off x="15276541" y="1447616"/>
            <a:ext cx="2945190" cy="1636588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22" name="Google Shape;422;p20"/>
          <p:cNvSpPr/>
          <p:nvPr/>
        </p:nvSpPr>
        <p:spPr>
          <a:xfrm rot="-5400000">
            <a:off x="-1046982" y="8363996"/>
            <a:ext cx="3366364" cy="143330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423" name="Google Shape;423;p20"/>
          <p:cNvGrpSpPr/>
          <p:nvPr/>
        </p:nvGrpSpPr>
        <p:grpSpPr>
          <a:xfrm rot="5770333" flipH="1">
            <a:off x="1016330" y="7467170"/>
            <a:ext cx="613524" cy="952676"/>
            <a:chOff x="4452729" y="352000"/>
            <a:chExt cx="225596" cy="350302"/>
          </a:xfrm>
        </p:grpSpPr>
        <p:sp>
          <p:nvSpPr>
            <p:cNvPr id="424" name="Google Shape;424;p20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427" name="Google Shape;427;p20"/>
          <p:cNvSpPr/>
          <p:nvPr/>
        </p:nvSpPr>
        <p:spPr>
          <a:xfrm rot="5770296" flipH="1">
            <a:off x="13689275" y="9102624"/>
            <a:ext cx="353950" cy="354076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28" name="Google Shape;428;p20"/>
          <p:cNvSpPr/>
          <p:nvPr/>
        </p:nvSpPr>
        <p:spPr>
          <a:xfrm rot="5770313" flipH="1">
            <a:off x="13989720" y="8726059"/>
            <a:ext cx="268460" cy="268598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91740042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 txBox="1">
            <a:spLocks noGrp="1"/>
          </p:cNvSpPr>
          <p:nvPr>
            <p:ph type="ctrTitle"/>
          </p:nvPr>
        </p:nvSpPr>
        <p:spPr>
          <a:xfrm flipH="1">
            <a:off x="2318000" y="3383750"/>
            <a:ext cx="43710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1"/>
          <p:cNvSpPr txBox="1">
            <a:spLocks noGrp="1"/>
          </p:cNvSpPr>
          <p:nvPr>
            <p:ph type="subTitle" idx="1"/>
          </p:nvPr>
        </p:nvSpPr>
        <p:spPr>
          <a:xfrm flipH="1">
            <a:off x="2317900" y="4293750"/>
            <a:ext cx="43710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8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32" name="Google Shape;432;p21"/>
          <p:cNvSpPr/>
          <p:nvPr/>
        </p:nvSpPr>
        <p:spPr>
          <a:xfrm rot="-5586105" flipH="1">
            <a:off x="1316643" y="6236210"/>
            <a:ext cx="2862010" cy="5696180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33" name="Google Shape;433;p21"/>
          <p:cNvSpPr/>
          <p:nvPr/>
        </p:nvSpPr>
        <p:spPr>
          <a:xfrm>
            <a:off x="15449659" y="-126775"/>
            <a:ext cx="3274850" cy="1394338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434" name="Google Shape;434;p21"/>
          <p:cNvGrpSpPr/>
          <p:nvPr/>
        </p:nvGrpSpPr>
        <p:grpSpPr>
          <a:xfrm>
            <a:off x="2193768" y="8429296"/>
            <a:ext cx="1343548" cy="946548"/>
            <a:chOff x="4259550" y="437326"/>
            <a:chExt cx="376112" cy="264976"/>
          </a:xfrm>
        </p:grpSpPr>
        <p:sp>
          <p:nvSpPr>
            <p:cNvPr id="435" name="Google Shape;435;p21"/>
            <p:cNvSpPr/>
            <p:nvPr/>
          </p:nvSpPr>
          <p:spPr>
            <a:xfrm>
              <a:off x="4581912" y="43732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438" name="Google Shape;438;p21"/>
          <p:cNvGrpSpPr/>
          <p:nvPr/>
        </p:nvGrpSpPr>
        <p:grpSpPr>
          <a:xfrm>
            <a:off x="923501" y="5906550"/>
            <a:ext cx="1192550" cy="1663800"/>
            <a:chOff x="1656350" y="2894175"/>
            <a:chExt cx="596275" cy="831900"/>
          </a:xfrm>
        </p:grpSpPr>
        <p:sp>
          <p:nvSpPr>
            <p:cNvPr id="439" name="Google Shape;439;p21"/>
            <p:cNvSpPr/>
            <p:nvPr/>
          </p:nvSpPr>
          <p:spPr>
            <a:xfrm>
              <a:off x="1656350" y="2894175"/>
              <a:ext cx="596275" cy="831900"/>
            </a:xfrm>
            <a:custGeom>
              <a:avLst/>
              <a:gdLst/>
              <a:ahLst/>
              <a:cxnLst/>
              <a:rect l="l" t="t" r="r" b="b"/>
              <a:pathLst>
                <a:path w="23851" h="33276" extrusionOk="0">
                  <a:moveTo>
                    <a:pt x="15172" y="15177"/>
                  </a:moveTo>
                  <a:cubicBezTo>
                    <a:pt x="15174" y="15177"/>
                    <a:pt x="15176" y="15177"/>
                    <a:pt x="15178" y="15178"/>
                  </a:cubicBezTo>
                  <a:cubicBezTo>
                    <a:pt x="15512" y="15378"/>
                    <a:pt x="16979" y="25152"/>
                    <a:pt x="16646" y="25719"/>
                  </a:cubicBezTo>
                  <a:cubicBezTo>
                    <a:pt x="16549" y="25885"/>
                    <a:pt x="15935" y="25948"/>
                    <a:pt x="15103" y="25948"/>
                  </a:cubicBezTo>
                  <a:cubicBezTo>
                    <a:pt x="13082" y="25948"/>
                    <a:pt x="9772" y="25575"/>
                    <a:pt x="9441" y="25386"/>
                  </a:cubicBezTo>
                  <a:cubicBezTo>
                    <a:pt x="9209" y="25220"/>
                    <a:pt x="14837" y="15177"/>
                    <a:pt x="15172" y="15177"/>
                  </a:cubicBezTo>
                  <a:close/>
                  <a:moveTo>
                    <a:pt x="18382" y="1"/>
                  </a:moveTo>
                  <a:cubicBezTo>
                    <a:pt x="18382" y="1"/>
                    <a:pt x="18381" y="1"/>
                    <a:pt x="18380" y="1"/>
                  </a:cubicBezTo>
                  <a:cubicBezTo>
                    <a:pt x="17013" y="34"/>
                    <a:pt x="1" y="29722"/>
                    <a:pt x="501" y="30222"/>
                  </a:cubicBezTo>
                  <a:cubicBezTo>
                    <a:pt x="1669" y="31390"/>
                    <a:pt x="14511" y="33275"/>
                    <a:pt x="20352" y="33275"/>
                  </a:cubicBezTo>
                  <a:cubicBezTo>
                    <a:pt x="21853" y="33275"/>
                    <a:pt x="22891" y="33151"/>
                    <a:pt x="23151" y="32858"/>
                  </a:cubicBezTo>
                  <a:cubicBezTo>
                    <a:pt x="23851" y="32024"/>
                    <a:pt x="19519" y="1"/>
                    <a:pt x="18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2074150" y="304177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extrusionOk="0">
                  <a:moveTo>
                    <a:pt x="3170" y="1"/>
                  </a:moveTo>
                  <a:cubicBezTo>
                    <a:pt x="2669" y="68"/>
                    <a:pt x="2135" y="168"/>
                    <a:pt x="1635" y="268"/>
                  </a:cubicBezTo>
                  <a:cubicBezTo>
                    <a:pt x="1101" y="335"/>
                    <a:pt x="601" y="468"/>
                    <a:pt x="101" y="601"/>
                  </a:cubicBezTo>
                  <a:cubicBezTo>
                    <a:pt x="34" y="601"/>
                    <a:pt x="1" y="635"/>
                    <a:pt x="67" y="735"/>
                  </a:cubicBezTo>
                  <a:cubicBezTo>
                    <a:pt x="67" y="768"/>
                    <a:pt x="134" y="802"/>
                    <a:pt x="167" y="802"/>
                  </a:cubicBezTo>
                  <a:cubicBezTo>
                    <a:pt x="668" y="768"/>
                    <a:pt x="1201" y="735"/>
                    <a:pt x="1702" y="635"/>
                  </a:cubicBezTo>
                  <a:cubicBezTo>
                    <a:pt x="2202" y="568"/>
                    <a:pt x="2769" y="501"/>
                    <a:pt x="3270" y="435"/>
                  </a:cubicBezTo>
                  <a:cubicBezTo>
                    <a:pt x="3370" y="401"/>
                    <a:pt x="3436" y="301"/>
                    <a:pt x="3436" y="168"/>
                  </a:cubicBezTo>
                  <a:cubicBezTo>
                    <a:pt x="3370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2106675" y="3254450"/>
              <a:ext cx="85075" cy="20050"/>
            </a:xfrm>
            <a:custGeom>
              <a:avLst/>
              <a:gdLst/>
              <a:ahLst/>
              <a:cxnLst/>
              <a:rect l="l" t="t" r="r" b="b"/>
              <a:pathLst>
                <a:path w="3403" h="802" extrusionOk="0">
                  <a:moveTo>
                    <a:pt x="3169" y="0"/>
                  </a:moveTo>
                  <a:cubicBezTo>
                    <a:pt x="2669" y="67"/>
                    <a:pt x="2135" y="167"/>
                    <a:pt x="1635" y="267"/>
                  </a:cubicBezTo>
                  <a:cubicBezTo>
                    <a:pt x="1068" y="334"/>
                    <a:pt x="568" y="467"/>
                    <a:pt x="67" y="601"/>
                  </a:cubicBezTo>
                  <a:cubicBezTo>
                    <a:pt x="34" y="601"/>
                    <a:pt x="1" y="634"/>
                    <a:pt x="67" y="701"/>
                  </a:cubicBezTo>
                  <a:cubicBezTo>
                    <a:pt x="67" y="768"/>
                    <a:pt x="101" y="801"/>
                    <a:pt x="167" y="801"/>
                  </a:cubicBezTo>
                  <a:cubicBezTo>
                    <a:pt x="668" y="768"/>
                    <a:pt x="1201" y="701"/>
                    <a:pt x="1702" y="634"/>
                  </a:cubicBezTo>
                  <a:cubicBezTo>
                    <a:pt x="2202" y="568"/>
                    <a:pt x="2736" y="501"/>
                    <a:pt x="3236" y="434"/>
                  </a:cubicBezTo>
                  <a:cubicBezTo>
                    <a:pt x="3370" y="367"/>
                    <a:pt x="3403" y="301"/>
                    <a:pt x="3403" y="167"/>
                  </a:cubicBezTo>
                  <a:cubicBezTo>
                    <a:pt x="3370" y="101"/>
                    <a:pt x="3303" y="0"/>
                    <a:pt x="3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2102500" y="30976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extrusionOk="0">
                  <a:moveTo>
                    <a:pt x="2402" y="1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8"/>
                    <a:pt x="67" y="501"/>
                  </a:cubicBezTo>
                  <a:cubicBezTo>
                    <a:pt x="34" y="501"/>
                    <a:pt x="1" y="535"/>
                    <a:pt x="67" y="635"/>
                  </a:cubicBezTo>
                  <a:cubicBezTo>
                    <a:pt x="67" y="668"/>
                    <a:pt x="134" y="701"/>
                    <a:pt x="168" y="701"/>
                  </a:cubicBezTo>
                  <a:cubicBezTo>
                    <a:pt x="534" y="668"/>
                    <a:pt x="935" y="635"/>
                    <a:pt x="1335" y="568"/>
                  </a:cubicBezTo>
                  <a:cubicBezTo>
                    <a:pt x="1702" y="535"/>
                    <a:pt x="2102" y="501"/>
                    <a:pt x="2503" y="401"/>
                  </a:cubicBezTo>
                  <a:cubicBezTo>
                    <a:pt x="2636" y="368"/>
                    <a:pt x="2669" y="301"/>
                    <a:pt x="2669" y="168"/>
                  </a:cubicBezTo>
                  <a:cubicBezTo>
                    <a:pt x="2636" y="34"/>
                    <a:pt x="2536" y="1"/>
                    <a:pt x="2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2110850" y="3147700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extrusionOk="0">
                  <a:moveTo>
                    <a:pt x="2402" y="0"/>
                  </a:moveTo>
                  <a:cubicBezTo>
                    <a:pt x="2035" y="34"/>
                    <a:pt x="1635" y="134"/>
                    <a:pt x="1235" y="200"/>
                  </a:cubicBezTo>
                  <a:cubicBezTo>
                    <a:pt x="834" y="301"/>
                    <a:pt x="467" y="367"/>
                    <a:pt x="67" y="501"/>
                  </a:cubicBezTo>
                  <a:cubicBezTo>
                    <a:pt x="34" y="501"/>
                    <a:pt x="0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34" y="634"/>
                    <a:pt x="1335" y="567"/>
                  </a:cubicBezTo>
                  <a:cubicBezTo>
                    <a:pt x="1702" y="534"/>
                    <a:pt x="2102" y="501"/>
                    <a:pt x="2502" y="401"/>
                  </a:cubicBezTo>
                  <a:cubicBezTo>
                    <a:pt x="2636" y="367"/>
                    <a:pt x="2669" y="301"/>
                    <a:pt x="2669" y="167"/>
                  </a:cubicBezTo>
                  <a:cubicBezTo>
                    <a:pt x="2636" y="34"/>
                    <a:pt x="2535" y="0"/>
                    <a:pt x="2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2115850" y="3201075"/>
              <a:ext cx="65900" cy="17525"/>
            </a:xfrm>
            <a:custGeom>
              <a:avLst/>
              <a:gdLst/>
              <a:ahLst/>
              <a:cxnLst/>
              <a:rect l="l" t="t" r="r" b="b"/>
              <a:pathLst>
                <a:path w="2636" h="701" extrusionOk="0">
                  <a:moveTo>
                    <a:pt x="2369" y="0"/>
                  </a:moveTo>
                  <a:cubicBezTo>
                    <a:pt x="2002" y="34"/>
                    <a:pt x="1602" y="100"/>
                    <a:pt x="1201" y="200"/>
                  </a:cubicBezTo>
                  <a:cubicBezTo>
                    <a:pt x="801" y="267"/>
                    <a:pt x="434" y="367"/>
                    <a:pt x="34" y="467"/>
                  </a:cubicBezTo>
                  <a:cubicBezTo>
                    <a:pt x="0" y="534"/>
                    <a:pt x="0" y="567"/>
                    <a:pt x="34" y="601"/>
                  </a:cubicBezTo>
                  <a:cubicBezTo>
                    <a:pt x="34" y="634"/>
                    <a:pt x="101" y="701"/>
                    <a:pt x="134" y="701"/>
                  </a:cubicBezTo>
                  <a:cubicBezTo>
                    <a:pt x="501" y="634"/>
                    <a:pt x="901" y="601"/>
                    <a:pt x="1301" y="567"/>
                  </a:cubicBezTo>
                  <a:cubicBezTo>
                    <a:pt x="1668" y="534"/>
                    <a:pt x="2069" y="467"/>
                    <a:pt x="2469" y="400"/>
                  </a:cubicBezTo>
                  <a:cubicBezTo>
                    <a:pt x="2602" y="367"/>
                    <a:pt x="2636" y="267"/>
                    <a:pt x="2636" y="134"/>
                  </a:cubicBezTo>
                  <a:cubicBezTo>
                    <a:pt x="2602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2129200" y="3302825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extrusionOk="0">
                  <a:moveTo>
                    <a:pt x="2435" y="0"/>
                  </a:moveTo>
                  <a:cubicBezTo>
                    <a:pt x="2068" y="34"/>
                    <a:pt x="1635" y="134"/>
                    <a:pt x="1268" y="200"/>
                  </a:cubicBezTo>
                  <a:cubicBezTo>
                    <a:pt x="834" y="300"/>
                    <a:pt x="467" y="367"/>
                    <a:pt x="100" y="501"/>
                  </a:cubicBezTo>
                  <a:cubicBezTo>
                    <a:pt x="67" y="501"/>
                    <a:pt x="0" y="534"/>
                    <a:pt x="100" y="634"/>
                  </a:cubicBezTo>
                  <a:cubicBezTo>
                    <a:pt x="100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4" y="567"/>
                  </a:cubicBezTo>
                  <a:cubicBezTo>
                    <a:pt x="1701" y="534"/>
                    <a:pt x="2135" y="501"/>
                    <a:pt x="2502" y="400"/>
                  </a:cubicBezTo>
                  <a:cubicBezTo>
                    <a:pt x="2635" y="367"/>
                    <a:pt x="2669" y="300"/>
                    <a:pt x="2669" y="167"/>
                  </a:cubicBezTo>
                  <a:cubicBezTo>
                    <a:pt x="2635" y="34"/>
                    <a:pt x="2535" y="0"/>
                    <a:pt x="2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2137525" y="33528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extrusionOk="0">
                  <a:moveTo>
                    <a:pt x="2436" y="1"/>
                  </a:moveTo>
                  <a:cubicBezTo>
                    <a:pt x="2069" y="34"/>
                    <a:pt x="1635" y="134"/>
                    <a:pt x="1268" y="201"/>
                  </a:cubicBezTo>
                  <a:cubicBezTo>
                    <a:pt x="835" y="301"/>
                    <a:pt x="468" y="368"/>
                    <a:pt x="101" y="501"/>
                  </a:cubicBezTo>
                  <a:cubicBezTo>
                    <a:pt x="67" y="501"/>
                    <a:pt x="1" y="534"/>
                    <a:pt x="101" y="634"/>
                  </a:cubicBezTo>
                  <a:cubicBezTo>
                    <a:pt x="101" y="668"/>
                    <a:pt x="134" y="701"/>
                    <a:pt x="168" y="701"/>
                  </a:cubicBezTo>
                  <a:cubicBezTo>
                    <a:pt x="534" y="668"/>
                    <a:pt x="968" y="634"/>
                    <a:pt x="1335" y="568"/>
                  </a:cubicBezTo>
                  <a:cubicBezTo>
                    <a:pt x="1702" y="534"/>
                    <a:pt x="2136" y="501"/>
                    <a:pt x="2503" y="401"/>
                  </a:cubicBezTo>
                  <a:cubicBezTo>
                    <a:pt x="2636" y="368"/>
                    <a:pt x="2669" y="301"/>
                    <a:pt x="2669" y="167"/>
                  </a:cubicBezTo>
                  <a:cubicBezTo>
                    <a:pt x="2636" y="34"/>
                    <a:pt x="2536" y="1"/>
                    <a:pt x="2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2143375" y="3406225"/>
              <a:ext cx="65075" cy="17525"/>
            </a:xfrm>
            <a:custGeom>
              <a:avLst/>
              <a:gdLst/>
              <a:ahLst/>
              <a:cxnLst/>
              <a:rect l="l" t="t" r="r" b="b"/>
              <a:pathLst>
                <a:path w="2603" h="701" extrusionOk="0">
                  <a:moveTo>
                    <a:pt x="2369" y="0"/>
                  </a:moveTo>
                  <a:cubicBezTo>
                    <a:pt x="2002" y="34"/>
                    <a:pt x="1568" y="101"/>
                    <a:pt x="1201" y="201"/>
                  </a:cubicBezTo>
                  <a:cubicBezTo>
                    <a:pt x="767" y="267"/>
                    <a:pt x="401" y="367"/>
                    <a:pt x="34" y="467"/>
                  </a:cubicBezTo>
                  <a:cubicBezTo>
                    <a:pt x="34" y="534"/>
                    <a:pt x="0" y="568"/>
                    <a:pt x="34" y="601"/>
                  </a:cubicBezTo>
                  <a:cubicBezTo>
                    <a:pt x="34" y="634"/>
                    <a:pt x="67" y="701"/>
                    <a:pt x="100" y="701"/>
                  </a:cubicBezTo>
                  <a:cubicBezTo>
                    <a:pt x="467" y="634"/>
                    <a:pt x="901" y="601"/>
                    <a:pt x="1268" y="568"/>
                  </a:cubicBezTo>
                  <a:cubicBezTo>
                    <a:pt x="1635" y="534"/>
                    <a:pt x="2068" y="467"/>
                    <a:pt x="2435" y="401"/>
                  </a:cubicBezTo>
                  <a:cubicBezTo>
                    <a:pt x="2569" y="367"/>
                    <a:pt x="2602" y="267"/>
                    <a:pt x="2602" y="134"/>
                  </a:cubicBezTo>
                  <a:cubicBezTo>
                    <a:pt x="2569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2133350" y="346292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extrusionOk="0">
                  <a:moveTo>
                    <a:pt x="3170" y="1"/>
                  </a:moveTo>
                  <a:cubicBezTo>
                    <a:pt x="2670" y="67"/>
                    <a:pt x="2136" y="168"/>
                    <a:pt x="1635" y="268"/>
                  </a:cubicBezTo>
                  <a:cubicBezTo>
                    <a:pt x="1102" y="334"/>
                    <a:pt x="601" y="468"/>
                    <a:pt x="101" y="601"/>
                  </a:cubicBezTo>
                  <a:cubicBezTo>
                    <a:pt x="68" y="601"/>
                    <a:pt x="1" y="635"/>
                    <a:pt x="101" y="701"/>
                  </a:cubicBezTo>
                  <a:cubicBezTo>
                    <a:pt x="101" y="768"/>
                    <a:pt x="134" y="801"/>
                    <a:pt x="168" y="801"/>
                  </a:cubicBezTo>
                  <a:cubicBezTo>
                    <a:pt x="668" y="768"/>
                    <a:pt x="1235" y="701"/>
                    <a:pt x="1736" y="635"/>
                  </a:cubicBezTo>
                  <a:cubicBezTo>
                    <a:pt x="2236" y="568"/>
                    <a:pt x="2770" y="501"/>
                    <a:pt x="3270" y="434"/>
                  </a:cubicBezTo>
                  <a:cubicBezTo>
                    <a:pt x="3403" y="368"/>
                    <a:pt x="3437" y="301"/>
                    <a:pt x="3437" y="168"/>
                  </a:cubicBezTo>
                  <a:cubicBezTo>
                    <a:pt x="3403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2156700" y="351130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extrusionOk="0">
                  <a:moveTo>
                    <a:pt x="2403" y="0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7"/>
                    <a:pt x="68" y="501"/>
                  </a:cubicBezTo>
                  <a:cubicBezTo>
                    <a:pt x="34" y="534"/>
                    <a:pt x="1" y="534"/>
                    <a:pt x="68" y="634"/>
                  </a:cubicBezTo>
                  <a:cubicBezTo>
                    <a:pt x="68" y="668"/>
                    <a:pt x="134" y="701"/>
                    <a:pt x="168" y="701"/>
                  </a:cubicBezTo>
                  <a:cubicBezTo>
                    <a:pt x="535" y="668"/>
                    <a:pt x="935" y="634"/>
                    <a:pt x="1335" y="568"/>
                  </a:cubicBezTo>
                  <a:cubicBezTo>
                    <a:pt x="1702" y="534"/>
                    <a:pt x="2102" y="501"/>
                    <a:pt x="2503" y="401"/>
                  </a:cubicBezTo>
                  <a:cubicBezTo>
                    <a:pt x="2636" y="367"/>
                    <a:pt x="2670" y="301"/>
                    <a:pt x="2670" y="167"/>
                  </a:cubicBezTo>
                  <a:cubicBezTo>
                    <a:pt x="2636" y="34"/>
                    <a:pt x="2536" y="0"/>
                    <a:pt x="2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2165875" y="3561325"/>
              <a:ext cx="65925" cy="17550"/>
            </a:xfrm>
            <a:custGeom>
              <a:avLst/>
              <a:gdLst/>
              <a:ahLst/>
              <a:cxnLst/>
              <a:rect l="l" t="t" r="r" b="b"/>
              <a:pathLst>
                <a:path w="2637" h="702" extrusionOk="0">
                  <a:moveTo>
                    <a:pt x="2369" y="1"/>
                  </a:moveTo>
                  <a:cubicBezTo>
                    <a:pt x="2002" y="34"/>
                    <a:pt x="1602" y="134"/>
                    <a:pt x="1202" y="201"/>
                  </a:cubicBezTo>
                  <a:cubicBezTo>
                    <a:pt x="801" y="301"/>
                    <a:pt x="435" y="368"/>
                    <a:pt x="34" y="501"/>
                  </a:cubicBezTo>
                  <a:cubicBezTo>
                    <a:pt x="1" y="501"/>
                    <a:pt x="1" y="535"/>
                    <a:pt x="34" y="635"/>
                  </a:cubicBezTo>
                  <a:cubicBezTo>
                    <a:pt x="34" y="668"/>
                    <a:pt x="101" y="701"/>
                    <a:pt x="134" y="701"/>
                  </a:cubicBezTo>
                  <a:cubicBezTo>
                    <a:pt x="501" y="668"/>
                    <a:pt x="902" y="635"/>
                    <a:pt x="1302" y="568"/>
                  </a:cubicBezTo>
                  <a:cubicBezTo>
                    <a:pt x="1669" y="535"/>
                    <a:pt x="2069" y="501"/>
                    <a:pt x="2469" y="401"/>
                  </a:cubicBezTo>
                  <a:cubicBezTo>
                    <a:pt x="2603" y="368"/>
                    <a:pt x="2636" y="301"/>
                    <a:pt x="2636" y="168"/>
                  </a:cubicBezTo>
                  <a:cubicBezTo>
                    <a:pt x="2603" y="34"/>
                    <a:pt x="2503" y="1"/>
                    <a:pt x="2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2170050" y="361555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extrusionOk="0">
                  <a:moveTo>
                    <a:pt x="2436" y="0"/>
                  </a:moveTo>
                  <a:cubicBezTo>
                    <a:pt x="2035" y="33"/>
                    <a:pt x="1635" y="134"/>
                    <a:pt x="1268" y="200"/>
                  </a:cubicBezTo>
                  <a:cubicBezTo>
                    <a:pt x="835" y="300"/>
                    <a:pt x="468" y="367"/>
                    <a:pt x="101" y="500"/>
                  </a:cubicBezTo>
                  <a:cubicBezTo>
                    <a:pt x="34" y="500"/>
                    <a:pt x="1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5" y="567"/>
                  </a:cubicBezTo>
                  <a:cubicBezTo>
                    <a:pt x="1702" y="534"/>
                    <a:pt x="2136" y="500"/>
                    <a:pt x="2502" y="400"/>
                  </a:cubicBezTo>
                  <a:cubicBezTo>
                    <a:pt x="2636" y="367"/>
                    <a:pt x="2669" y="300"/>
                    <a:pt x="2669" y="167"/>
                  </a:cubicBezTo>
                  <a:cubicBezTo>
                    <a:pt x="2636" y="33"/>
                    <a:pt x="2536" y="0"/>
                    <a:pt x="2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1883175" y="3549650"/>
              <a:ext cx="33400" cy="45125"/>
            </a:xfrm>
            <a:custGeom>
              <a:avLst/>
              <a:gdLst/>
              <a:ahLst/>
              <a:cxnLst/>
              <a:rect l="l" t="t" r="r" b="b"/>
              <a:pathLst>
                <a:path w="1336" h="1805" extrusionOk="0">
                  <a:moveTo>
                    <a:pt x="368" y="0"/>
                  </a:moveTo>
                  <a:cubicBezTo>
                    <a:pt x="301" y="0"/>
                    <a:pt x="201" y="67"/>
                    <a:pt x="168" y="67"/>
                  </a:cubicBezTo>
                  <a:cubicBezTo>
                    <a:pt x="134" y="67"/>
                    <a:pt x="101" y="101"/>
                    <a:pt x="101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68" y="281"/>
                    <a:pt x="111" y="281"/>
                  </a:cubicBezTo>
                  <a:cubicBezTo>
                    <a:pt x="129" y="281"/>
                    <a:pt x="148" y="277"/>
                    <a:pt x="168" y="267"/>
                  </a:cubicBezTo>
                  <a:lnTo>
                    <a:pt x="535" y="267"/>
                  </a:lnTo>
                  <a:cubicBezTo>
                    <a:pt x="601" y="267"/>
                    <a:pt x="635" y="301"/>
                    <a:pt x="668" y="301"/>
                  </a:cubicBezTo>
                  <a:cubicBezTo>
                    <a:pt x="701" y="301"/>
                    <a:pt x="768" y="334"/>
                    <a:pt x="768" y="334"/>
                  </a:cubicBezTo>
                  <a:cubicBezTo>
                    <a:pt x="768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8" y="1001"/>
                  </a:cubicBezTo>
                  <a:cubicBezTo>
                    <a:pt x="134" y="1401"/>
                    <a:pt x="334" y="1768"/>
                    <a:pt x="668" y="1802"/>
                  </a:cubicBezTo>
                  <a:cubicBezTo>
                    <a:pt x="689" y="1804"/>
                    <a:pt x="710" y="1805"/>
                    <a:pt x="731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4"/>
                    <a:pt x="1302" y="768"/>
                    <a:pt x="1302" y="701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35" y="434"/>
                    <a:pt x="1168" y="401"/>
                  </a:cubicBezTo>
                  <a:cubicBezTo>
                    <a:pt x="1135" y="334"/>
                    <a:pt x="1102" y="267"/>
                    <a:pt x="1068" y="234"/>
                  </a:cubicBezTo>
                  <a:cubicBezTo>
                    <a:pt x="1002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2015775" y="3566325"/>
              <a:ext cx="33375" cy="45150"/>
            </a:xfrm>
            <a:custGeom>
              <a:avLst/>
              <a:gdLst/>
              <a:ahLst/>
              <a:cxnLst/>
              <a:rect l="l" t="t" r="r" b="b"/>
              <a:pathLst>
                <a:path w="1335" h="1806" extrusionOk="0">
                  <a:moveTo>
                    <a:pt x="368" y="1"/>
                  </a:moveTo>
                  <a:cubicBezTo>
                    <a:pt x="301" y="1"/>
                    <a:pt x="201" y="67"/>
                    <a:pt x="167" y="67"/>
                  </a:cubicBezTo>
                  <a:cubicBezTo>
                    <a:pt x="134" y="67"/>
                    <a:pt x="67" y="101"/>
                    <a:pt x="67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51" y="281"/>
                    <a:pt x="96" y="281"/>
                  </a:cubicBezTo>
                  <a:cubicBezTo>
                    <a:pt x="114" y="281"/>
                    <a:pt x="138" y="277"/>
                    <a:pt x="167" y="267"/>
                  </a:cubicBezTo>
                  <a:lnTo>
                    <a:pt x="534" y="267"/>
                  </a:lnTo>
                  <a:cubicBezTo>
                    <a:pt x="568" y="267"/>
                    <a:pt x="634" y="301"/>
                    <a:pt x="668" y="301"/>
                  </a:cubicBezTo>
                  <a:cubicBezTo>
                    <a:pt x="701" y="301"/>
                    <a:pt x="734" y="334"/>
                    <a:pt x="734" y="334"/>
                  </a:cubicBezTo>
                  <a:cubicBezTo>
                    <a:pt x="734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7" y="1001"/>
                  </a:cubicBezTo>
                  <a:cubicBezTo>
                    <a:pt x="134" y="1402"/>
                    <a:pt x="334" y="1769"/>
                    <a:pt x="668" y="1802"/>
                  </a:cubicBezTo>
                  <a:cubicBezTo>
                    <a:pt x="689" y="1804"/>
                    <a:pt x="710" y="1805"/>
                    <a:pt x="730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5"/>
                    <a:pt x="1302" y="768"/>
                    <a:pt x="1302" y="734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01" y="434"/>
                    <a:pt x="1168" y="401"/>
                  </a:cubicBezTo>
                  <a:cubicBezTo>
                    <a:pt x="1135" y="334"/>
                    <a:pt x="1101" y="267"/>
                    <a:pt x="1035" y="234"/>
                  </a:cubicBezTo>
                  <a:cubicBezTo>
                    <a:pt x="1001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2026625" y="3611950"/>
              <a:ext cx="98425" cy="93900"/>
            </a:xfrm>
            <a:custGeom>
              <a:avLst/>
              <a:gdLst/>
              <a:ahLst/>
              <a:cxnLst/>
              <a:rect l="l" t="t" r="r" b="b"/>
              <a:pathLst>
                <a:path w="3937" h="3756" extrusionOk="0">
                  <a:moveTo>
                    <a:pt x="2006" y="1"/>
                  </a:moveTo>
                  <a:cubicBezTo>
                    <a:pt x="1052" y="1"/>
                    <a:pt x="225" y="677"/>
                    <a:pt x="100" y="1645"/>
                  </a:cubicBezTo>
                  <a:cubicBezTo>
                    <a:pt x="0" y="2679"/>
                    <a:pt x="701" y="3613"/>
                    <a:pt x="1735" y="3746"/>
                  </a:cubicBezTo>
                  <a:cubicBezTo>
                    <a:pt x="1801" y="3753"/>
                    <a:pt x="1866" y="3756"/>
                    <a:pt x="1931" y="3756"/>
                  </a:cubicBezTo>
                  <a:cubicBezTo>
                    <a:pt x="2885" y="3756"/>
                    <a:pt x="3711" y="3080"/>
                    <a:pt x="3836" y="2112"/>
                  </a:cubicBezTo>
                  <a:cubicBezTo>
                    <a:pt x="3936" y="1078"/>
                    <a:pt x="3203" y="144"/>
                    <a:pt x="2202" y="10"/>
                  </a:cubicBezTo>
                  <a:cubicBezTo>
                    <a:pt x="2136" y="4"/>
                    <a:pt x="2071" y="1"/>
                    <a:pt x="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1791450" y="3581775"/>
              <a:ext cx="99275" cy="93400"/>
            </a:xfrm>
            <a:custGeom>
              <a:avLst/>
              <a:gdLst/>
              <a:ahLst/>
              <a:cxnLst/>
              <a:rect l="l" t="t" r="r" b="b"/>
              <a:pathLst>
                <a:path w="3971" h="3736" extrusionOk="0">
                  <a:moveTo>
                    <a:pt x="1986" y="1"/>
                  </a:moveTo>
                  <a:cubicBezTo>
                    <a:pt x="1031" y="1"/>
                    <a:pt x="257" y="699"/>
                    <a:pt x="134" y="1651"/>
                  </a:cubicBezTo>
                  <a:cubicBezTo>
                    <a:pt x="1" y="2652"/>
                    <a:pt x="734" y="3552"/>
                    <a:pt x="1768" y="3719"/>
                  </a:cubicBezTo>
                  <a:cubicBezTo>
                    <a:pt x="1853" y="3730"/>
                    <a:pt x="1937" y="3735"/>
                    <a:pt x="2020" y="3735"/>
                  </a:cubicBezTo>
                  <a:cubicBezTo>
                    <a:pt x="2950" y="3735"/>
                    <a:pt x="3745" y="3067"/>
                    <a:pt x="3837" y="2118"/>
                  </a:cubicBezTo>
                  <a:cubicBezTo>
                    <a:pt x="3970" y="1050"/>
                    <a:pt x="3270" y="150"/>
                    <a:pt x="2235" y="16"/>
                  </a:cubicBezTo>
                  <a:cubicBezTo>
                    <a:pt x="2151" y="6"/>
                    <a:pt x="2068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1928225" y="3590175"/>
              <a:ext cx="74225" cy="38050"/>
            </a:xfrm>
            <a:custGeom>
              <a:avLst/>
              <a:gdLst/>
              <a:ahLst/>
              <a:cxnLst/>
              <a:rect l="l" t="t" r="r" b="b"/>
              <a:pathLst>
                <a:path w="2969" h="1522" extrusionOk="0">
                  <a:moveTo>
                    <a:pt x="191" y="0"/>
                  </a:moveTo>
                  <a:cubicBezTo>
                    <a:pt x="173" y="0"/>
                    <a:pt x="153" y="4"/>
                    <a:pt x="134" y="14"/>
                  </a:cubicBezTo>
                  <a:cubicBezTo>
                    <a:pt x="33" y="14"/>
                    <a:pt x="0" y="81"/>
                    <a:pt x="0" y="181"/>
                  </a:cubicBezTo>
                  <a:cubicBezTo>
                    <a:pt x="67" y="514"/>
                    <a:pt x="234" y="815"/>
                    <a:pt x="467" y="1048"/>
                  </a:cubicBezTo>
                  <a:cubicBezTo>
                    <a:pt x="667" y="1315"/>
                    <a:pt x="1001" y="1482"/>
                    <a:pt x="1368" y="1515"/>
                  </a:cubicBezTo>
                  <a:cubicBezTo>
                    <a:pt x="1409" y="1519"/>
                    <a:pt x="1453" y="1521"/>
                    <a:pt x="1497" y="1521"/>
                  </a:cubicBezTo>
                  <a:cubicBezTo>
                    <a:pt x="1807" y="1521"/>
                    <a:pt x="2164" y="1419"/>
                    <a:pt x="2368" y="1215"/>
                  </a:cubicBezTo>
                  <a:cubicBezTo>
                    <a:pt x="2669" y="981"/>
                    <a:pt x="2835" y="714"/>
                    <a:pt x="2936" y="381"/>
                  </a:cubicBezTo>
                  <a:cubicBezTo>
                    <a:pt x="2969" y="314"/>
                    <a:pt x="2936" y="281"/>
                    <a:pt x="2869" y="214"/>
                  </a:cubicBezTo>
                  <a:cubicBezTo>
                    <a:pt x="2852" y="181"/>
                    <a:pt x="2810" y="164"/>
                    <a:pt x="2769" y="164"/>
                  </a:cubicBezTo>
                  <a:cubicBezTo>
                    <a:pt x="2727" y="164"/>
                    <a:pt x="2685" y="181"/>
                    <a:pt x="2669" y="214"/>
                  </a:cubicBezTo>
                  <a:cubicBezTo>
                    <a:pt x="2502" y="448"/>
                    <a:pt x="2302" y="614"/>
                    <a:pt x="2102" y="714"/>
                  </a:cubicBezTo>
                  <a:cubicBezTo>
                    <a:pt x="1923" y="816"/>
                    <a:pt x="1764" y="860"/>
                    <a:pt x="1610" y="860"/>
                  </a:cubicBezTo>
                  <a:cubicBezTo>
                    <a:pt x="1562" y="860"/>
                    <a:pt x="1515" y="856"/>
                    <a:pt x="1468" y="848"/>
                  </a:cubicBezTo>
                  <a:cubicBezTo>
                    <a:pt x="1268" y="848"/>
                    <a:pt x="1034" y="748"/>
                    <a:pt x="834" y="614"/>
                  </a:cubicBezTo>
                  <a:cubicBezTo>
                    <a:pt x="634" y="481"/>
                    <a:pt x="467" y="281"/>
                    <a:pt x="300" y="47"/>
                  </a:cubicBezTo>
                  <a:cubicBezTo>
                    <a:pt x="277" y="24"/>
                    <a:pt x="23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457" name="Google Shape;457;p21"/>
          <p:cNvSpPr/>
          <p:nvPr/>
        </p:nvSpPr>
        <p:spPr>
          <a:xfrm>
            <a:off x="1668911" y="1266497"/>
            <a:ext cx="192006" cy="190130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58" name="Google Shape;458;p21"/>
          <p:cNvSpPr/>
          <p:nvPr/>
        </p:nvSpPr>
        <p:spPr>
          <a:xfrm>
            <a:off x="1973711" y="1571297"/>
            <a:ext cx="192006" cy="190130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59" name="Google Shape;459;p21"/>
          <p:cNvSpPr/>
          <p:nvPr/>
        </p:nvSpPr>
        <p:spPr>
          <a:xfrm>
            <a:off x="15319398" y="367541"/>
            <a:ext cx="687504" cy="606098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26547294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Professors by Slidesgo">
  <p:cSld name="Meet Our Professors by Slides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"/>
          <p:cNvSpPr txBox="1">
            <a:spLocks noGrp="1"/>
          </p:cNvSpPr>
          <p:nvPr>
            <p:ph type="ctrTitle"/>
          </p:nvPr>
        </p:nvSpPr>
        <p:spPr>
          <a:xfrm>
            <a:off x="2868824" y="3349720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62" name="Google Shape;462;p22"/>
          <p:cNvSpPr txBox="1">
            <a:spLocks noGrp="1"/>
          </p:cNvSpPr>
          <p:nvPr>
            <p:ph type="subTitle" idx="1"/>
          </p:nvPr>
        </p:nvSpPr>
        <p:spPr>
          <a:xfrm>
            <a:off x="2844176" y="4242576"/>
            <a:ext cx="3862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63" name="Google Shape;463;p22"/>
          <p:cNvSpPr txBox="1">
            <a:spLocks noGrp="1"/>
          </p:cNvSpPr>
          <p:nvPr>
            <p:ph type="ctrTitle" idx="2"/>
          </p:nvPr>
        </p:nvSpPr>
        <p:spPr>
          <a:xfrm>
            <a:off x="7204700" y="3342920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4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64" name="Google Shape;464;p22"/>
          <p:cNvSpPr txBox="1">
            <a:spLocks noGrp="1"/>
          </p:cNvSpPr>
          <p:nvPr>
            <p:ph type="subTitle" idx="3"/>
          </p:nvPr>
        </p:nvSpPr>
        <p:spPr>
          <a:xfrm>
            <a:off x="7163298" y="424260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65" name="Google Shape;465;p22"/>
          <p:cNvSpPr txBox="1">
            <a:spLocks noGrp="1"/>
          </p:cNvSpPr>
          <p:nvPr>
            <p:ph type="ctrTitle" idx="4"/>
          </p:nvPr>
        </p:nvSpPr>
        <p:spPr>
          <a:xfrm>
            <a:off x="11540600" y="3342970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66" name="Google Shape;466;p22"/>
          <p:cNvSpPr txBox="1">
            <a:spLocks noGrp="1"/>
          </p:cNvSpPr>
          <p:nvPr>
            <p:ph type="subTitle" idx="5"/>
          </p:nvPr>
        </p:nvSpPr>
        <p:spPr>
          <a:xfrm>
            <a:off x="11540600" y="4242600"/>
            <a:ext cx="39786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67" name="Google Shape;467;p22"/>
          <p:cNvSpPr txBox="1">
            <a:spLocks noGrp="1"/>
          </p:cNvSpPr>
          <p:nvPr>
            <p:ph type="ctrTitle" idx="6"/>
          </p:nvPr>
        </p:nvSpPr>
        <p:spPr>
          <a:xfrm>
            <a:off x="2868824" y="6705970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4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68" name="Google Shape;468;p22"/>
          <p:cNvSpPr txBox="1">
            <a:spLocks noGrp="1"/>
          </p:cNvSpPr>
          <p:nvPr>
            <p:ph type="subTitle" idx="7"/>
          </p:nvPr>
        </p:nvSpPr>
        <p:spPr>
          <a:xfrm>
            <a:off x="2868750" y="775125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69" name="Google Shape;469;p22"/>
          <p:cNvSpPr txBox="1">
            <a:spLocks noGrp="1"/>
          </p:cNvSpPr>
          <p:nvPr>
            <p:ph type="ctrTitle" idx="8"/>
          </p:nvPr>
        </p:nvSpPr>
        <p:spPr>
          <a:xfrm>
            <a:off x="7204700" y="6699170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4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70" name="Google Shape;470;p22"/>
          <p:cNvSpPr txBox="1">
            <a:spLocks noGrp="1"/>
          </p:cNvSpPr>
          <p:nvPr>
            <p:ph type="subTitle" idx="9"/>
          </p:nvPr>
        </p:nvSpPr>
        <p:spPr>
          <a:xfrm>
            <a:off x="7080524" y="7751250"/>
            <a:ext cx="39786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71" name="Google Shape;471;p22"/>
          <p:cNvSpPr txBox="1">
            <a:spLocks noGrp="1"/>
          </p:cNvSpPr>
          <p:nvPr>
            <p:ph type="ctrTitle" idx="13"/>
          </p:nvPr>
        </p:nvSpPr>
        <p:spPr>
          <a:xfrm>
            <a:off x="11540600" y="6699220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4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44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72" name="Google Shape;472;p22"/>
          <p:cNvSpPr txBox="1">
            <a:spLocks noGrp="1"/>
          </p:cNvSpPr>
          <p:nvPr>
            <p:ph type="subTitle" idx="14"/>
          </p:nvPr>
        </p:nvSpPr>
        <p:spPr>
          <a:xfrm>
            <a:off x="11457826" y="7751226"/>
            <a:ext cx="39786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73" name="Google Shape;473;p22"/>
          <p:cNvSpPr txBox="1">
            <a:spLocks noGrp="1"/>
          </p:cNvSpPr>
          <p:nvPr>
            <p:ph type="title" idx="15"/>
          </p:nvPr>
        </p:nvSpPr>
        <p:spPr>
          <a:xfrm>
            <a:off x="1320450" y="765350"/>
            <a:ext cx="15527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2"/>
          <p:cNvSpPr/>
          <p:nvPr/>
        </p:nvSpPr>
        <p:spPr>
          <a:xfrm>
            <a:off x="-697439" y="5475458"/>
            <a:ext cx="2238298" cy="59049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75" name="Google Shape;475;p22"/>
          <p:cNvSpPr/>
          <p:nvPr/>
        </p:nvSpPr>
        <p:spPr>
          <a:xfrm>
            <a:off x="16142459" y="-103625"/>
            <a:ext cx="3274850" cy="1394338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476" name="Google Shape;476;p22"/>
          <p:cNvGrpSpPr/>
          <p:nvPr/>
        </p:nvGrpSpPr>
        <p:grpSpPr>
          <a:xfrm rot="7196434">
            <a:off x="760656" y="6513447"/>
            <a:ext cx="781796" cy="908354"/>
            <a:chOff x="4376830" y="352000"/>
            <a:chExt cx="301495" cy="350302"/>
          </a:xfrm>
        </p:grpSpPr>
        <p:sp>
          <p:nvSpPr>
            <p:cNvPr id="477" name="Google Shape;477;p22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4376830" y="52068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480" name="Google Shape;480;p22"/>
          <p:cNvGrpSpPr/>
          <p:nvPr/>
        </p:nvGrpSpPr>
        <p:grpSpPr>
          <a:xfrm rot="-10132663">
            <a:off x="17095969" y="1081616"/>
            <a:ext cx="506914" cy="577236"/>
            <a:chOff x="4670703" y="657266"/>
            <a:chExt cx="253461" cy="288623"/>
          </a:xfrm>
        </p:grpSpPr>
        <p:sp>
          <p:nvSpPr>
            <p:cNvPr id="481" name="Google Shape;481;p22"/>
            <p:cNvSpPr/>
            <p:nvPr/>
          </p:nvSpPr>
          <p:spPr>
            <a:xfrm>
              <a:off x="4670703" y="65726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84199324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3"/>
          <p:cNvSpPr txBox="1">
            <a:spLocks noGrp="1"/>
          </p:cNvSpPr>
          <p:nvPr>
            <p:ph type="subTitle" idx="1"/>
          </p:nvPr>
        </p:nvSpPr>
        <p:spPr>
          <a:xfrm flipH="1">
            <a:off x="9753198" y="6379800"/>
            <a:ext cx="6274200" cy="13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485" name="Google Shape;485;p23"/>
          <p:cNvSpPr txBox="1">
            <a:spLocks noGrp="1"/>
          </p:cNvSpPr>
          <p:nvPr>
            <p:ph type="ctrTitle"/>
          </p:nvPr>
        </p:nvSpPr>
        <p:spPr>
          <a:xfrm flipH="1">
            <a:off x="9753600" y="2146800"/>
            <a:ext cx="7094400" cy="3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2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3"/>
          <p:cNvSpPr/>
          <p:nvPr/>
        </p:nvSpPr>
        <p:spPr>
          <a:xfrm>
            <a:off x="15294451" y="7832503"/>
            <a:ext cx="3120418" cy="2553146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87" name="Google Shape;487;p23"/>
          <p:cNvSpPr/>
          <p:nvPr/>
        </p:nvSpPr>
        <p:spPr>
          <a:xfrm rot="5400000">
            <a:off x="16080259" y="382851"/>
            <a:ext cx="3274850" cy="1394338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88" name="Google Shape;488;p23"/>
          <p:cNvSpPr/>
          <p:nvPr/>
        </p:nvSpPr>
        <p:spPr>
          <a:xfrm>
            <a:off x="16847998" y="1540691"/>
            <a:ext cx="687504" cy="606098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489" name="Google Shape;489;p23"/>
          <p:cNvGrpSpPr/>
          <p:nvPr/>
        </p:nvGrpSpPr>
        <p:grpSpPr>
          <a:xfrm rot="1660629">
            <a:off x="15917121" y="8974014"/>
            <a:ext cx="837570" cy="700620"/>
            <a:chOff x="4259550" y="352000"/>
            <a:chExt cx="418775" cy="350302"/>
          </a:xfrm>
        </p:grpSpPr>
        <p:sp>
          <p:nvSpPr>
            <p:cNvPr id="490" name="Google Shape;490;p23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493" name="Google Shape;493;p23"/>
          <p:cNvGrpSpPr/>
          <p:nvPr/>
        </p:nvGrpSpPr>
        <p:grpSpPr>
          <a:xfrm rot="6058277">
            <a:off x="950162" y="1492464"/>
            <a:ext cx="428176" cy="518836"/>
            <a:chOff x="4259550" y="381618"/>
            <a:chExt cx="137279" cy="166357"/>
          </a:xfrm>
        </p:grpSpPr>
        <p:sp>
          <p:nvSpPr>
            <p:cNvPr id="494" name="Google Shape;494;p23"/>
            <p:cNvSpPr/>
            <p:nvPr/>
          </p:nvSpPr>
          <p:spPr>
            <a:xfrm>
              <a:off x="4343079" y="381618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496" name="Google Shape;496;p23"/>
          <p:cNvSpPr/>
          <p:nvPr/>
        </p:nvSpPr>
        <p:spPr>
          <a:xfrm rot="544908" flipH="1">
            <a:off x="9135575" y="3230413"/>
            <a:ext cx="5471410" cy="3040186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247736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1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281" name="Google Shape;281;p1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cxnSp>
        <p:nvCxnSpPr>
          <p:cNvPr id="300" name="Google Shape;300;p11"/>
          <p:cNvCxnSpPr/>
          <p:nvPr/>
        </p:nvCxnSpPr>
        <p:spPr>
          <a:xfrm>
            <a:off x="-125100" y="1080000"/>
            <a:ext cx="185382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11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5408000" cy="8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15799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"/>
          <p:cNvSpPr txBox="1">
            <a:spLocks noGrp="1"/>
          </p:cNvSpPr>
          <p:nvPr>
            <p:ph type="ctrTitle"/>
          </p:nvPr>
        </p:nvSpPr>
        <p:spPr>
          <a:xfrm flipH="1">
            <a:off x="10647850" y="5045150"/>
            <a:ext cx="5641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6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24"/>
          <p:cNvSpPr txBox="1">
            <a:spLocks noGrp="1"/>
          </p:cNvSpPr>
          <p:nvPr>
            <p:ph type="subTitle" idx="1"/>
          </p:nvPr>
        </p:nvSpPr>
        <p:spPr>
          <a:xfrm flipH="1">
            <a:off x="10647800" y="5968050"/>
            <a:ext cx="5641800" cy="2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00" name="Google Shape;500;p24"/>
          <p:cNvGrpSpPr/>
          <p:nvPr/>
        </p:nvGrpSpPr>
        <p:grpSpPr>
          <a:xfrm>
            <a:off x="14297061" y="580305"/>
            <a:ext cx="3226994" cy="2707598"/>
            <a:chOff x="7142430" y="539989"/>
            <a:chExt cx="1319942" cy="1107583"/>
          </a:xfrm>
        </p:grpSpPr>
        <p:grpSp>
          <p:nvGrpSpPr>
            <p:cNvPr id="501" name="Google Shape;501;p24"/>
            <p:cNvGrpSpPr/>
            <p:nvPr/>
          </p:nvGrpSpPr>
          <p:grpSpPr>
            <a:xfrm>
              <a:off x="7142430" y="539989"/>
              <a:ext cx="1319942" cy="1107583"/>
              <a:chOff x="3849575" y="3342525"/>
              <a:chExt cx="1118500" cy="938550"/>
            </a:xfrm>
          </p:grpSpPr>
          <p:sp>
            <p:nvSpPr>
              <p:cNvPr id="502" name="Google Shape;502;p24"/>
              <p:cNvSpPr/>
              <p:nvPr/>
            </p:nvSpPr>
            <p:spPr>
              <a:xfrm>
                <a:off x="4436675" y="3665425"/>
                <a:ext cx="531400" cy="346750"/>
              </a:xfrm>
              <a:custGeom>
                <a:avLst/>
                <a:gdLst/>
                <a:ahLst/>
                <a:cxnLst/>
                <a:rect l="l" t="t" r="r" b="b"/>
                <a:pathLst>
                  <a:path w="21256" h="13870" extrusionOk="0">
                    <a:moveTo>
                      <a:pt x="13611" y="3069"/>
                    </a:moveTo>
                    <a:cubicBezTo>
                      <a:pt x="14071" y="3069"/>
                      <a:pt x="14541" y="3134"/>
                      <a:pt x="15011" y="3275"/>
                    </a:cubicBezTo>
                    <a:cubicBezTo>
                      <a:pt x="16679" y="3776"/>
                      <a:pt x="18847" y="5944"/>
                      <a:pt x="17379" y="8546"/>
                    </a:cubicBezTo>
                    <a:cubicBezTo>
                      <a:pt x="16665" y="9829"/>
                      <a:pt x="15151" y="10440"/>
                      <a:pt x="13577" y="10440"/>
                    </a:cubicBezTo>
                    <a:cubicBezTo>
                      <a:pt x="11920" y="10440"/>
                      <a:pt x="10198" y="9762"/>
                      <a:pt x="9274" y="8479"/>
                    </a:cubicBezTo>
                    <a:cubicBezTo>
                      <a:pt x="7668" y="6260"/>
                      <a:pt x="10382" y="3069"/>
                      <a:pt x="13611" y="3069"/>
                    </a:cubicBezTo>
                    <a:close/>
                    <a:moveTo>
                      <a:pt x="14017" y="1"/>
                    </a:moveTo>
                    <a:cubicBezTo>
                      <a:pt x="13438" y="1"/>
                      <a:pt x="12853" y="68"/>
                      <a:pt x="12276" y="206"/>
                    </a:cubicBezTo>
                    <a:cubicBezTo>
                      <a:pt x="9907" y="807"/>
                      <a:pt x="8573" y="1974"/>
                      <a:pt x="7072" y="2608"/>
                    </a:cubicBezTo>
                    <a:cubicBezTo>
                      <a:pt x="3369" y="6544"/>
                      <a:pt x="1868" y="8946"/>
                      <a:pt x="1001" y="9780"/>
                    </a:cubicBezTo>
                    <a:cubicBezTo>
                      <a:pt x="789" y="9966"/>
                      <a:pt x="513" y="10067"/>
                      <a:pt x="224" y="10067"/>
                    </a:cubicBezTo>
                    <a:cubicBezTo>
                      <a:pt x="150" y="10067"/>
                      <a:pt x="75" y="10060"/>
                      <a:pt x="0" y="10047"/>
                    </a:cubicBezTo>
                    <a:lnTo>
                      <a:pt x="0" y="10047"/>
                    </a:lnTo>
                    <a:cubicBezTo>
                      <a:pt x="201" y="10547"/>
                      <a:pt x="401" y="10781"/>
                      <a:pt x="701" y="10814"/>
                    </a:cubicBezTo>
                    <a:cubicBezTo>
                      <a:pt x="761" y="10824"/>
                      <a:pt x="824" y="10828"/>
                      <a:pt x="889" y="10828"/>
                    </a:cubicBezTo>
                    <a:cubicBezTo>
                      <a:pt x="1528" y="10828"/>
                      <a:pt x="2399" y="10386"/>
                      <a:pt x="3610" y="10386"/>
                    </a:cubicBezTo>
                    <a:cubicBezTo>
                      <a:pt x="3909" y="10386"/>
                      <a:pt x="4228" y="10413"/>
                      <a:pt x="4570" y="10480"/>
                    </a:cubicBezTo>
                    <a:cubicBezTo>
                      <a:pt x="5671" y="10680"/>
                      <a:pt x="7506" y="13549"/>
                      <a:pt x="12076" y="13849"/>
                    </a:cubicBezTo>
                    <a:cubicBezTo>
                      <a:pt x="12306" y="13863"/>
                      <a:pt x="12536" y="13869"/>
                      <a:pt x="12764" y="13869"/>
                    </a:cubicBezTo>
                    <a:cubicBezTo>
                      <a:pt x="17090" y="13869"/>
                      <a:pt x="20892" y="11472"/>
                      <a:pt x="21082" y="6878"/>
                    </a:cubicBezTo>
                    <a:cubicBezTo>
                      <a:pt x="21255" y="2777"/>
                      <a:pt x="17753" y="1"/>
                      <a:pt x="140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03" name="Google Shape;503;p24"/>
              <p:cNvSpPr/>
              <p:nvPr/>
            </p:nvSpPr>
            <p:spPr>
              <a:xfrm>
                <a:off x="4017200" y="3816500"/>
                <a:ext cx="415325" cy="464575"/>
              </a:xfrm>
              <a:custGeom>
                <a:avLst/>
                <a:gdLst/>
                <a:ahLst/>
                <a:cxnLst/>
                <a:rect l="l" t="t" r="r" b="b"/>
                <a:pathLst>
                  <a:path w="16613" h="18583" extrusionOk="0">
                    <a:moveTo>
                      <a:pt x="11509" y="1"/>
                    </a:moveTo>
                    <a:cubicBezTo>
                      <a:pt x="11509" y="1"/>
                      <a:pt x="11509" y="68"/>
                      <a:pt x="11476" y="101"/>
                    </a:cubicBezTo>
                    <a:cubicBezTo>
                      <a:pt x="11042" y="635"/>
                      <a:pt x="8373" y="4070"/>
                      <a:pt x="5872" y="7439"/>
                    </a:cubicBezTo>
                    <a:cubicBezTo>
                      <a:pt x="3803" y="10241"/>
                      <a:pt x="1802" y="13010"/>
                      <a:pt x="1268" y="14178"/>
                    </a:cubicBezTo>
                    <a:cubicBezTo>
                      <a:pt x="501" y="15779"/>
                      <a:pt x="1" y="18347"/>
                      <a:pt x="501" y="18581"/>
                    </a:cubicBezTo>
                    <a:cubicBezTo>
                      <a:pt x="505" y="18582"/>
                      <a:pt x="509" y="18583"/>
                      <a:pt x="514" y="18583"/>
                    </a:cubicBezTo>
                    <a:cubicBezTo>
                      <a:pt x="1110" y="18583"/>
                      <a:pt x="11374" y="8910"/>
                      <a:pt x="15178" y="5305"/>
                    </a:cubicBezTo>
                    <a:cubicBezTo>
                      <a:pt x="16046" y="4471"/>
                      <a:pt x="16613" y="3970"/>
                      <a:pt x="16546" y="3970"/>
                    </a:cubicBezTo>
                    <a:cubicBezTo>
                      <a:pt x="14811" y="3603"/>
                      <a:pt x="12209" y="1068"/>
                      <a:pt x="11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04" name="Google Shape;504;p24"/>
              <p:cNvSpPr/>
              <p:nvPr/>
            </p:nvSpPr>
            <p:spPr>
              <a:xfrm>
                <a:off x="3849575" y="3816500"/>
                <a:ext cx="454525" cy="195425"/>
              </a:xfrm>
              <a:custGeom>
                <a:avLst/>
                <a:gdLst/>
                <a:ahLst/>
                <a:cxnLst/>
                <a:rect l="l" t="t" r="r" b="b"/>
                <a:pathLst>
                  <a:path w="18181" h="7817" extrusionOk="0">
                    <a:moveTo>
                      <a:pt x="18047" y="1"/>
                    </a:moveTo>
                    <a:cubicBezTo>
                      <a:pt x="12176" y="2503"/>
                      <a:pt x="1" y="6105"/>
                      <a:pt x="1" y="6439"/>
                    </a:cubicBezTo>
                    <a:cubicBezTo>
                      <a:pt x="34" y="6939"/>
                      <a:pt x="2903" y="7740"/>
                      <a:pt x="4871" y="7806"/>
                    </a:cubicBezTo>
                    <a:cubicBezTo>
                      <a:pt x="5079" y="7812"/>
                      <a:pt x="5371" y="7816"/>
                      <a:pt x="5728" y="7816"/>
                    </a:cubicBezTo>
                    <a:cubicBezTo>
                      <a:pt x="7323" y="7816"/>
                      <a:pt x="10206" y="7739"/>
                      <a:pt x="12577" y="7439"/>
                    </a:cubicBezTo>
                    <a:cubicBezTo>
                      <a:pt x="15078" y="4004"/>
                      <a:pt x="17747" y="635"/>
                      <a:pt x="18181" y="101"/>
                    </a:cubicBezTo>
                    <a:lnTo>
                      <a:pt x="180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05" name="Google Shape;505;p24"/>
              <p:cNvSpPr/>
              <p:nvPr/>
            </p:nvSpPr>
            <p:spPr>
              <a:xfrm>
                <a:off x="4295750" y="3342525"/>
                <a:ext cx="492025" cy="574575"/>
              </a:xfrm>
              <a:custGeom>
                <a:avLst/>
                <a:gdLst/>
                <a:ahLst/>
                <a:cxnLst/>
                <a:rect l="l" t="t" r="r" b="b"/>
                <a:pathLst>
                  <a:path w="19681" h="22983" extrusionOk="0">
                    <a:moveTo>
                      <a:pt x="11201" y="3249"/>
                    </a:moveTo>
                    <a:cubicBezTo>
                      <a:pt x="14003" y="3249"/>
                      <a:pt x="15203" y="5822"/>
                      <a:pt x="15077" y="7452"/>
                    </a:cubicBezTo>
                    <a:cubicBezTo>
                      <a:pt x="14892" y="10194"/>
                      <a:pt x="12278" y="12078"/>
                      <a:pt x="10066" y="12078"/>
                    </a:cubicBezTo>
                    <a:cubicBezTo>
                      <a:pt x="9103" y="12078"/>
                      <a:pt x="8216" y="11720"/>
                      <a:pt x="7639" y="10921"/>
                    </a:cubicBezTo>
                    <a:cubicBezTo>
                      <a:pt x="5804" y="8285"/>
                      <a:pt x="7405" y="3649"/>
                      <a:pt x="10641" y="3282"/>
                    </a:cubicBezTo>
                    <a:cubicBezTo>
                      <a:pt x="10834" y="3260"/>
                      <a:pt x="11021" y="3249"/>
                      <a:pt x="11201" y="3249"/>
                    </a:cubicBezTo>
                    <a:close/>
                    <a:moveTo>
                      <a:pt x="11176" y="0"/>
                    </a:moveTo>
                    <a:cubicBezTo>
                      <a:pt x="7435" y="0"/>
                      <a:pt x="4494" y="2722"/>
                      <a:pt x="3236" y="6251"/>
                    </a:cubicBezTo>
                    <a:cubicBezTo>
                      <a:pt x="1768" y="10620"/>
                      <a:pt x="3736" y="13423"/>
                      <a:pt x="2935" y="14223"/>
                    </a:cubicBezTo>
                    <a:cubicBezTo>
                      <a:pt x="2168" y="15057"/>
                      <a:pt x="0" y="17859"/>
                      <a:pt x="167" y="18593"/>
                    </a:cubicBezTo>
                    <a:cubicBezTo>
                      <a:pt x="200" y="18693"/>
                      <a:pt x="234" y="18793"/>
                      <a:pt x="367" y="18960"/>
                    </a:cubicBezTo>
                    <a:cubicBezTo>
                      <a:pt x="1067" y="19994"/>
                      <a:pt x="3669" y="22562"/>
                      <a:pt x="5404" y="22929"/>
                    </a:cubicBezTo>
                    <a:cubicBezTo>
                      <a:pt x="5471" y="22963"/>
                      <a:pt x="5537" y="22963"/>
                      <a:pt x="5604" y="22963"/>
                    </a:cubicBezTo>
                    <a:cubicBezTo>
                      <a:pt x="5693" y="22976"/>
                      <a:pt x="5777" y="22983"/>
                      <a:pt x="5857" y="22983"/>
                    </a:cubicBezTo>
                    <a:cubicBezTo>
                      <a:pt x="6170" y="22983"/>
                      <a:pt x="6419" y="22882"/>
                      <a:pt x="6605" y="22696"/>
                    </a:cubicBezTo>
                    <a:cubicBezTo>
                      <a:pt x="7505" y="21862"/>
                      <a:pt x="9006" y="19527"/>
                      <a:pt x="12709" y="15524"/>
                    </a:cubicBezTo>
                    <a:cubicBezTo>
                      <a:pt x="13977" y="14190"/>
                      <a:pt x="15378" y="12722"/>
                      <a:pt x="17146" y="11054"/>
                    </a:cubicBezTo>
                    <a:cubicBezTo>
                      <a:pt x="19681" y="8619"/>
                      <a:pt x="18647" y="1948"/>
                      <a:pt x="13743" y="413"/>
                    </a:cubicBezTo>
                    <a:cubicBezTo>
                      <a:pt x="12855" y="131"/>
                      <a:pt x="11996" y="0"/>
                      <a:pt x="11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 rot="-3087821">
              <a:off x="7777062" y="948967"/>
              <a:ext cx="174274" cy="139950"/>
              <a:chOff x="2231838" y="3548381"/>
              <a:chExt cx="174277" cy="139952"/>
            </a:xfrm>
          </p:grpSpPr>
          <p:sp>
            <p:nvSpPr>
              <p:cNvPr id="507" name="Google Shape;507;p24"/>
              <p:cNvSpPr/>
              <p:nvPr/>
            </p:nvSpPr>
            <p:spPr>
              <a:xfrm rot="169907">
                <a:off x="2232935" y="3549178"/>
                <a:ext cx="33397" cy="45126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805" extrusionOk="0">
                    <a:moveTo>
                      <a:pt x="368" y="0"/>
                    </a:moveTo>
                    <a:cubicBezTo>
                      <a:pt x="301" y="0"/>
                      <a:pt x="201" y="67"/>
                      <a:pt x="168" y="67"/>
                    </a:cubicBezTo>
                    <a:cubicBezTo>
                      <a:pt x="134" y="67"/>
                      <a:pt x="101" y="101"/>
                      <a:pt x="101" y="101"/>
                    </a:cubicBezTo>
                    <a:cubicBezTo>
                      <a:pt x="34" y="101"/>
                      <a:pt x="1" y="167"/>
                      <a:pt x="34" y="234"/>
                    </a:cubicBezTo>
                    <a:cubicBezTo>
                      <a:pt x="34" y="258"/>
                      <a:pt x="68" y="281"/>
                      <a:pt x="111" y="281"/>
                    </a:cubicBezTo>
                    <a:cubicBezTo>
                      <a:pt x="129" y="281"/>
                      <a:pt x="148" y="277"/>
                      <a:pt x="168" y="267"/>
                    </a:cubicBezTo>
                    <a:lnTo>
                      <a:pt x="535" y="267"/>
                    </a:lnTo>
                    <a:cubicBezTo>
                      <a:pt x="601" y="267"/>
                      <a:pt x="635" y="301"/>
                      <a:pt x="668" y="301"/>
                    </a:cubicBezTo>
                    <a:cubicBezTo>
                      <a:pt x="701" y="301"/>
                      <a:pt x="768" y="334"/>
                      <a:pt x="768" y="334"/>
                    </a:cubicBezTo>
                    <a:cubicBezTo>
                      <a:pt x="768" y="334"/>
                      <a:pt x="801" y="334"/>
                      <a:pt x="801" y="401"/>
                    </a:cubicBezTo>
                    <a:cubicBezTo>
                      <a:pt x="501" y="401"/>
                      <a:pt x="201" y="634"/>
                      <a:pt x="168" y="1001"/>
                    </a:cubicBezTo>
                    <a:cubicBezTo>
                      <a:pt x="134" y="1401"/>
                      <a:pt x="334" y="1768"/>
                      <a:pt x="668" y="1802"/>
                    </a:cubicBezTo>
                    <a:cubicBezTo>
                      <a:pt x="689" y="1804"/>
                      <a:pt x="710" y="1805"/>
                      <a:pt x="731" y="1805"/>
                    </a:cubicBezTo>
                    <a:cubicBezTo>
                      <a:pt x="1038" y="1805"/>
                      <a:pt x="1304" y="1574"/>
                      <a:pt x="1335" y="1168"/>
                    </a:cubicBezTo>
                    <a:cubicBezTo>
                      <a:pt x="1335" y="934"/>
                      <a:pt x="1302" y="768"/>
                      <a:pt x="1302" y="701"/>
                    </a:cubicBezTo>
                    <a:cubicBezTo>
                      <a:pt x="1302" y="668"/>
                      <a:pt x="1268" y="634"/>
                      <a:pt x="1268" y="568"/>
                    </a:cubicBezTo>
                    <a:cubicBezTo>
                      <a:pt x="1268" y="501"/>
                      <a:pt x="1235" y="434"/>
                      <a:pt x="1168" y="401"/>
                    </a:cubicBezTo>
                    <a:cubicBezTo>
                      <a:pt x="1135" y="334"/>
                      <a:pt x="1102" y="267"/>
                      <a:pt x="1068" y="234"/>
                    </a:cubicBezTo>
                    <a:cubicBezTo>
                      <a:pt x="1002" y="167"/>
                      <a:pt x="935" y="134"/>
                      <a:pt x="868" y="101"/>
                    </a:cubicBezTo>
                    <a:cubicBezTo>
                      <a:pt x="835" y="67"/>
                      <a:pt x="768" y="67"/>
                      <a:pt x="7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08" name="Google Shape;508;p24"/>
              <p:cNvSpPr/>
              <p:nvPr/>
            </p:nvSpPr>
            <p:spPr>
              <a:xfrm rot="636863">
                <a:off x="2320363" y="3551427"/>
                <a:ext cx="33375" cy="4515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806" extrusionOk="0">
                    <a:moveTo>
                      <a:pt x="368" y="1"/>
                    </a:moveTo>
                    <a:cubicBezTo>
                      <a:pt x="301" y="1"/>
                      <a:pt x="201" y="67"/>
                      <a:pt x="167" y="67"/>
                    </a:cubicBezTo>
                    <a:cubicBezTo>
                      <a:pt x="134" y="67"/>
                      <a:pt x="67" y="101"/>
                      <a:pt x="67" y="101"/>
                    </a:cubicBezTo>
                    <a:cubicBezTo>
                      <a:pt x="34" y="101"/>
                      <a:pt x="1" y="167"/>
                      <a:pt x="34" y="234"/>
                    </a:cubicBezTo>
                    <a:cubicBezTo>
                      <a:pt x="34" y="258"/>
                      <a:pt x="51" y="281"/>
                      <a:pt x="96" y="281"/>
                    </a:cubicBezTo>
                    <a:cubicBezTo>
                      <a:pt x="114" y="281"/>
                      <a:pt x="138" y="277"/>
                      <a:pt x="167" y="267"/>
                    </a:cubicBezTo>
                    <a:lnTo>
                      <a:pt x="534" y="267"/>
                    </a:lnTo>
                    <a:cubicBezTo>
                      <a:pt x="568" y="267"/>
                      <a:pt x="634" y="301"/>
                      <a:pt x="668" y="301"/>
                    </a:cubicBezTo>
                    <a:cubicBezTo>
                      <a:pt x="701" y="301"/>
                      <a:pt x="734" y="334"/>
                      <a:pt x="734" y="334"/>
                    </a:cubicBezTo>
                    <a:cubicBezTo>
                      <a:pt x="734" y="334"/>
                      <a:pt x="801" y="334"/>
                      <a:pt x="801" y="401"/>
                    </a:cubicBezTo>
                    <a:cubicBezTo>
                      <a:pt x="501" y="401"/>
                      <a:pt x="201" y="634"/>
                      <a:pt x="167" y="1001"/>
                    </a:cubicBezTo>
                    <a:cubicBezTo>
                      <a:pt x="134" y="1402"/>
                      <a:pt x="334" y="1769"/>
                      <a:pt x="668" y="1802"/>
                    </a:cubicBezTo>
                    <a:cubicBezTo>
                      <a:pt x="689" y="1804"/>
                      <a:pt x="710" y="1805"/>
                      <a:pt x="730" y="1805"/>
                    </a:cubicBezTo>
                    <a:cubicBezTo>
                      <a:pt x="1038" y="1805"/>
                      <a:pt x="1304" y="1574"/>
                      <a:pt x="1335" y="1168"/>
                    </a:cubicBezTo>
                    <a:cubicBezTo>
                      <a:pt x="1335" y="935"/>
                      <a:pt x="1302" y="768"/>
                      <a:pt x="1302" y="734"/>
                    </a:cubicBezTo>
                    <a:cubicBezTo>
                      <a:pt x="1302" y="668"/>
                      <a:pt x="1268" y="634"/>
                      <a:pt x="1268" y="568"/>
                    </a:cubicBezTo>
                    <a:cubicBezTo>
                      <a:pt x="1268" y="501"/>
                      <a:pt x="1201" y="434"/>
                      <a:pt x="1168" y="401"/>
                    </a:cubicBezTo>
                    <a:cubicBezTo>
                      <a:pt x="1135" y="334"/>
                      <a:pt x="1101" y="267"/>
                      <a:pt x="1035" y="234"/>
                    </a:cubicBezTo>
                    <a:cubicBezTo>
                      <a:pt x="1001" y="167"/>
                      <a:pt x="935" y="134"/>
                      <a:pt x="868" y="101"/>
                    </a:cubicBezTo>
                    <a:cubicBezTo>
                      <a:pt x="835" y="67"/>
                      <a:pt x="768" y="67"/>
                      <a:pt x="7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09" name="Google Shape;509;p24"/>
              <p:cNvSpPr/>
              <p:nvPr/>
            </p:nvSpPr>
            <p:spPr>
              <a:xfrm rot="-2918318">
                <a:off x="2333968" y="3617992"/>
                <a:ext cx="61083" cy="57097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756" extrusionOk="0">
                    <a:moveTo>
                      <a:pt x="2006" y="1"/>
                    </a:moveTo>
                    <a:cubicBezTo>
                      <a:pt x="1052" y="1"/>
                      <a:pt x="225" y="677"/>
                      <a:pt x="100" y="1645"/>
                    </a:cubicBezTo>
                    <a:cubicBezTo>
                      <a:pt x="0" y="2679"/>
                      <a:pt x="701" y="3613"/>
                      <a:pt x="1735" y="3746"/>
                    </a:cubicBezTo>
                    <a:cubicBezTo>
                      <a:pt x="1801" y="3753"/>
                      <a:pt x="1866" y="3756"/>
                      <a:pt x="1931" y="3756"/>
                    </a:cubicBezTo>
                    <a:cubicBezTo>
                      <a:pt x="2885" y="3756"/>
                      <a:pt x="3711" y="3080"/>
                      <a:pt x="3836" y="2112"/>
                    </a:cubicBezTo>
                    <a:cubicBezTo>
                      <a:pt x="3936" y="1078"/>
                      <a:pt x="3203" y="144"/>
                      <a:pt x="2202" y="10"/>
                    </a:cubicBezTo>
                    <a:cubicBezTo>
                      <a:pt x="2136" y="4"/>
                      <a:pt x="2071" y="1"/>
                      <a:pt x="2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10" name="Google Shape;510;p24"/>
              <p:cNvSpPr/>
              <p:nvPr/>
            </p:nvSpPr>
            <p:spPr>
              <a:xfrm rot="-210849">
                <a:off x="2256538" y="3621618"/>
                <a:ext cx="74231" cy="38049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1522" extrusionOk="0">
                    <a:moveTo>
                      <a:pt x="191" y="0"/>
                    </a:moveTo>
                    <a:cubicBezTo>
                      <a:pt x="173" y="0"/>
                      <a:pt x="153" y="4"/>
                      <a:pt x="134" y="14"/>
                    </a:cubicBezTo>
                    <a:cubicBezTo>
                      <a:pt x="33" y="14"/>
                      <a:pt x="0" y="81"/>
                      <a:pt x="0" y="181"/>
                    </a:cubicBezTo>
                    <a:cubicBezTo>
                      <a:pt x="67" y="514"/>
                      <a:pt x="234" y="815"/>
                      <a:pt x="467" y="1048"/>
                    </a:cubicBezTo>
                    <a:cubicBezTo>
                      <a:pt x="667" y="1315"/>
                      <a:pt x="1001" y="1482"/>
                      <a:pt x="1368" y="1515"/>
                    </a:cubicBezTo>
                    <a:cubicBezTo>
                      <a:pt x="1409" y="1519"/>
                      <a:pt x="1453" y="1521"/>
                      <a:pt x="1497" y="1521"/>
                    </a:cubicBezTo>
                    <a:cubicBezTo>
                      <a:pt x="1807" y="1521"/>
                      <a:pt x="2164" y="1419"/>
                      <a:pt x="2368" y="1215"/>
                    </a:cubicBezTo>
                    <a:cubicBezTo>
                      <a:pt x="2669" y="981"/>
                      <a:pt x="2835" y="714"/>
                      <a:pt x="2936" y="381"/>
                    </a:cubicBezTo>
                    <a:cubicBezTo>
                      <a:pt x="2969" y="314"/>
                      <a:pt x="2936" y="281"/>
                      <a:pt x="2869" y="214"/>
                    </a:cubicBezTo>
                    <a:cubicBezTo>
                      <a:pt x="2852" y="181"/>
                      <a:pt x="2810" y="164"/>
                      <a:pt x="2769" y="164"/>
                    </a:cubicBezTo>
                    <a:cubicBezTo>
                      <a:pt x="2727" y="164"/>
                      <a:pt x="2685" y="181"/>
                      <a:pt x="2669" y="214"/>
                    </a:cubicBezTo>
                    <a:cubicBezTo>
                      <a:pt x="2502" y="448"/>
                      <a:pt x="2302" y="614"/>
                      <a:pt x="2102" y="714"/>
                    </a:cubicBezTo>
                    <a:cubicBezTo>
                      <a:pt x="1923" y="816"/>
                      <a:pt x="1764" y="860"/>
                      <a:pt x="1610" y="860"/>
                    </a:cubicBezTo>
                    <a:cubicBezTo>
                      <a:pt x="1562" y="860"/>
                      <a:pt x="1515" y="856"/>
                      <a:pt x="1468" y="848"/>
                    </a:cubicBezTo>
                    <a:cubicBezTo>
                      <a:pt x="1268" y="848"/>
                      <a:pt x="1034" y="748"/>
                      <a:pt x="834" y="614"/>
                    </a:cubicBezTo>
                    <a:cubicBezTo>
                      <a:pt x="634" y="481"/>
                      <a:pt x="467" y="281"/>
                      <a:pt x="300" y="47"/>
                    </a:cubicBezTo>
                    <a:cubicBezTo>
                      <a:pt x="277" y="24"/>
                      <a:pt x="236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sp>
          <p:nvSpPr>
            <p:cNvPr id="511" name="Google Shape;511;p24"/>
            <p:cNvSpPr/>
            <p:nvPr/>
          </p:nvSpPr>
          <p:spPr>
            <a:xfrm rot="-6006351">
              <a:off x="7778412" y="1081027"/>
              <a:ext cx="61085" cy="57102"/>
            </a:xfrm>
            <a:custGeom>
              <a:avLst/>
              <a:gdLst/>
              <a:ahLst/>
              <a:cxnLst/>
              <a:rect l="l" t="t" r="r" b="b"/>
              <a:pathLst>
                <a:path w="3937" h="3756" extrusionOk="0">
                  <a:moveTo>
                    <a:pt x="2006" y="1"/>
                  </a:moveTo>
                  <a:cubicBezTo>
                    <a:pt x="1052" y="1"/>
                    <a:pt x="225" y="677"/>
                    <a:pt x="100" y="1645"/>
                  </a:cubicBezTo>
                  <a:cubicBezTo>
                    <a:pt x="0" y="2679"/>
                    <a:pt x="701" y="3613"/>
                    <a:pt x="1735" y="3746"/>
                  </a:cubicBezTo>
                  <a:cubicBezTo>
                    <a:pt x="1801" y="3753"/>
                    <a:pt x="1866" y="3756"/>
                    <a:pt x="1931" y="3756"/>
                  </a:cubicBezTo>
                  <a:cubicBezTo>
                    <a:pt x="2885" y="3756"/>
                    <a:pt x="3711" y="3080"/>
                    <a:pt x="3836" y="2112"/>
                  </a:cubicBezTo>
                  <a:cubicBezTo>
                    <a:pt x="3936" y="1078"/>
                    <a:pt x="3203" y="144"/>
                    <a:pt x="2202" y="10"/>
                  </a:cubicBezTo>
                  <a:cubicBezTo>
                    <a:pt x="2136" y="4"/>
                    <a:pt x="2071" y="1"/>
                    <a:pt x="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512" name="Google Shape;512;p24"/>
          <p:cNvSpPr/>
          <p:nvPr/>
        </p:nvSpPr>
        <p:spPr>
          <a:xfrm>
            <a:off x="11121551" y="1723550"/>
            <a:ext cx="3773750" cy="1270000"/>
          </a:xfrm>
          <a:custGeom>
            <a:avLst/>
            <a:gdLst/>
            <a:ahLst/>
            <a:cxnLst/>
            <a:rect l="l" t="t" r="r" b="b"/>
            <a:pathLst>
              <a:path w="75475" h="25400" extrusionOk="0">
                <a:moveTo>
                  <a:pt x="75475" y="18869"/>
                </a:moveTo>
                <a:cubicBezTo>
                  <a:pt x="72935" y="19958"/>
                  <a:pt x="66404" y="25400"/>
                  <a:pt x="60235" y="25400"/>
                </a:cubicBezTo>
                <a:cubicBezTo>
                  <a:pt x="54066" y="25400"/>
                  <a:pt x="42817" y="22498"/>
                  <a:pt x="38463" y="18869"/>
                </a:cubicBezTo>
                <a:cubicBezTo>
                  <a:pt x="34109" y="15241"/>
                  <a:pt x="33383" y="6774"/>
                  <a:pt x="34109" y="3629"/>
                </a:cubicBezTo>
                <a:cubicBezTo>
                  <a:pt x="34835" y="484"/>
                  <a:pt x="40278" y="0"/>
                  <a:pt x="42818" y="0"/>
                </a:cubicBezTo>
                <a:cubicBezTo>
                  <a:pt x="45358" y="0"/>
                  <a:pt x="48261" y="1391"/>
                  <a:pt x="49349" y="3629"/>
                </a:cubicBezTo>
                <a:cubicBezTo>
                  <a:pt x="50438" y="5867"/>
                  <a:pt x="52131" y="10826"/>
                  <a:pt x="49349" y="13426"/>
                </a:cubicBezTo>
                <a:cubicBezTo>
                  <a:pt x="46567" y="16027"/>
                  <a:pt x="37920" y="21228"/>
                  <a:pt x="32658" y="19232"/>
                </a:cubicBezTo>
                <a:cubicBezTo>
                  <a:pt x="27397" y="17236"/>
                  <a:pt x="23223" y="2359"/>
                  <a:pt x="17780" y="1452"/>
                </a:cubicBezTo>
                <a:cubicBezTo>
                  <a:pt x="12337" y="545"/>
                  <a:pt x="2963" y="11733"/>
                  <a:pt x="0" y="13789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13" name="Google Shape;513;p24"/>
          <p:cNvSpPr/>
          <p:nvPr/>
        </p:nvSpPr>
        <p:spPr>
          <a:xfrm rot="-5400000">
            <a:off x="1864570" y="6015474"/>
            <a:ext cx="2528680" cy="7049052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514" name="Google Shape;514;p24"/>
          <p:cNvGrpSpPr/>
          <p:nvPr/>
        </p:nvGrpSpPr>
        <p:grpSpPr>
          <a:xfrm rot="-10132663">
            <a:off x="1113945" y="8030366"/>
            <a:ext cx="506914" cy="577236"/>
            <a:chOff x="4670703" y="657266"/>
            <a:chExt cx="253461" cy="288623"/>
          </a:xfrm>
        </p:grpSpPr>
        <p:sp>
          <p:nvSpPr>
            <p:cNvPr id="515" name="Google Shape;515;p24"/>
            <p:cNvSpPr/>
            <p:nvPr/>
          </p:nvSpPr>
          <p:spPr>
            <a:xfrm>
              <a:off x="4670703" y="65726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517" name="Google Shape;517;p24"/>
          <p:cNvGrpSpPr/>
          <p:nvPr/>
        </p:nvGrpSpPr>
        <p:grpSpPr>
          <a:xfrm rot="4582755">
            <a:off x="16392805" y="8880512"/>
            <a:ext cx="837570" cy="700620"/>
            <a:chOff x="4259550" y="352000"/>
            <a:chExt cx="418775" cy="350302"/>
          </a:xfrm>
        </p:grpSpPr>
        <p:sp>
          <p:nvSpPr>
            <p:cNvPr id="518" name="Google Shape;518;p24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521" name="Google Shape;521;p24"/>
          <p:cNvGrpSpPr/>
          <p:nvPr/>
        </p:nvGrpSpPr>
        <p:grpSpPr>
          <a:xfrm rot="9402217">
            <a:off x="15392421" y="2916831"/>
            <a:ext cx="491966" cy="444314"/>
            <a:chOff x="4947100" y="881950"/>
            <a:chExt cx="245975" cy="222150"/>
          </a:xfrm>
        </p:grpSpPr>
        <p:sp>
          <p:nvSpPr>
            <p:cNvPr id="522" name="Google Shape;522;p24"/>
            <p:cNvSpPr/>
            <p:nvPr/>
          </p:nvSpPr>
          <p:spPr>
            <a:xfrm>
              <a:off x="5166350" y="881950"/>
              <a:ext cx="26725" cy="152625"/>
            </a:xfrm>
            <a:custGeom>
              <a:avLst/>
              <a:gdLst/>
              <a:ahLst/>
              <a:cxnLst/>
              <a:rect l="l" t="t" r="r" b="b"/>
              <a:pathLst>
                <a:path w="1069" h="6105" extrusionOk="0">
                  <a:moveTo>
                    <a:pt x="461" y="1"/>
                  </a:moveTo>
                  <a:cubicBezTo>
                    <a:pt x="335" y="1"/>
                    <a:pt x="205" y="69"/>
                    <a:pt x="168" y="199"/>
                  </a:cubicBezTo>
                  <a:cubicBezTo>
                    <a:pt x="1" y="599"/>
                    <a:pt x="68" y="1133"/>
                    <a:pt x="101" y="1600"/>
                  </a:cubicBezTo>
                  <a:lnTo>
                    <a:pt x="234" y="3101"/>
                  </a:lnTo>
                  <a:cubicBezTo>
                    <a:pt x="334" y="4068"/>
                    <a:pt x="535" y="5036"/>
                    <a:pt x="735" y="5970"/>
                  </a:cubicBezTo>
                  <a:cubicBezTo>
                    <a:pt x="750" y="6061"/>
                    <a:pt x="822" y="6104"/>
                    <a:pt x="894" y="6104"/>
                  </a:cubicBezTo>
                  <a:cubicBezTo>
                    <a:pt x="980" y="6104"/>
                    <a:pt x="1068" y="6045"/>
                    <a:pt x="1068" y="5936"/>
                  </a:cubicBezTo>
                  <a:cubicBezTo>
                    <a:pt x="1035" y="4969"/>
                    <a:pt x="1035" y="4035"/>
                    <a:pt x="935" y="3034"/>
                  </a:cubicBezTo>
                  <a:cubicBezTo>
                    <a:pt x="902" y="2534"/>
                    <a:pt x="902" y="2067"/>
                    <a:pt x="868" y="1567"/>
                  </a:cubicBezTo>
                  <a:cubicBezTo>
                    <a:pt x="868" y="1100"/>
                    <a:pt x="902" y="566"/>
                    <a:pt x="701" y="132"/>
                  </a:cubicBezTo>
                  <a:cubicBezTo>
                    <a:pt x="657" y="44"/>
                    <a:pt x="561" y="1"/>
                    <a:pt x="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5046275" y="939575"/>
              <a:ext cx="78175" cy="118175"/>
            </a:xfrm>
            <a:custGeom>
              <a:avLst/>
              <a:gdLst/>
              <a:ahLst/>
              <a:cxnLst/>
              <a:rect l="l" t="t" r="r" b="b"/>
              <a:pathLst>
                <a:path w="3127" h="4727" extrusionOk="0">
                  <a:moveTo>
                    <a:pt x="163" y="1"/>
                  </a:moveTo>
                  <a:cubicBezTo>
                    <a:pt x="75" y="1"/>
                    <a:pt x="0" y="73"/>
                    <a:pt x="0" y="196"/>
                  </a:cubicBezTo>
                  <a:cubicBezTo>
                    <a:pt x="0" y="1029"/>
                    <a:pt x="501" y="1797"/>
                    <a:pt x="968" y="2464"/>
                  </a:cubicBezTo>
                  <a:cubicBezTo>
                    <a:pt x="1502" y="3198"/>
                    <a:pt x="2035" y="3965"/>
                    <a:pt x="2636" y="4665"/>
                  </a:cubicBezTo>
                  <a:cubicBezTo>
                    <a:pt x="2687" y="4708"/>
                    <a:pt x="2748" y="4727"/>
                    <a:pt x="2806" y="4727"/>
                  </a:cubicBezTo>
                  <a:cubicBezTo>
                    <a:pt x="2974" y="4727"/>
                    <a:pt x="3126" y="4572"/>
                    <a:pt x="3003" y="4399"/>
                  </a:cubicBezTo>
                  <a:cubicBezTo>
                    <a:pt x="2536" y="3598"/>
                    <a:pt x="2035" y="2831"/>
                    <a:pt x="1568" y="2097"/>
                  </a:cubicBezTo>
                  <a:lnTo>
                    <a:pt x="968" y="1096"/>
                  </a:lnTo>
                  <a:cubicBezTo>
                    <a:pt x="734" y="763"/>
                    <a:pt x="568" y="362"/>
                    <a:pt x="334" y="95"/>
                  </a:cubicBezTo>
                  <a:cubicBezTo>
                    <a:pt x="282" y="30"/>
                    <a:pt x="220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947100" y="1017725"/>
              <a:ext cx="137100" cy="86375"/>
            </a:xfrm>
            <a:custGeom>
              <a:avLst/>
              <a:gdLst/>
              <a:ahLst/>
              <a:cxnLst/>
              <a:rect l="l" t="t" r="r" b="b"/>
              <a:pathLst>
                <a:path w="5484" h="3455" extrusionOk="0">
                  <a:moveTo>
                    <a:pt x="223" y="1"/>
                  </a:moveTo>
                  <a:cubicBezTo>
                    <a:pt x="82" y="1"/>
                    <a:pt x="1" y="153"/>
                    <a:pt x="31" y="305"/>
                  </a:cubicBezTo>
                  <a:cubicBezTo>
                    <a:pt x="298" y="705"/>
                    <a:pt x="799" y="1006"/>
                    <a:pt x="1199" y="1273"/>
                  </a:cubicBezTo>
                  <a:cubicBezTo>
                    <a:pt x="1632" y="1539"/>
                    <a:pt x="2033" y="1806"/>
                    <a:pt x="2466" y="2040"/>
                  </a:cubicBezTo>
                  <a:cubicBezTo>
                    <a:pt x="3334" y="2607"/>
                    <a:pt x="4268" y="3107"/>
                    <a:pt x="5268" y="3441"/>
                  </a:cubicBezTo>
                  <a:cubicBezTo>
                    <a:pt x="5291" y="3450"/>
                    <a:pt x="5313" y="3454"/>
                    <a:pt x="5332" y="3454"/>
                  </a:cubicBezTo>
                  <a:cubicBezTo>
                    <a:pt x="5450" y="3454"/>
                    <a:pt x="5483" y="3294"/>
                    <a:pt x="5368" y="3207"/>
                  </a:cubicBezTo>
                  <a:cubicBezTo>
                    <a:pt x="4535" y="2640"/>
                    <a:pt x="3667" y="2140"/>
                    <a:pt x="2800" y="1573"/>
                  </a:cubicBezTo>
                  <a:cubicBezTo>
                    <a:pt x="2366" y="1339"/>
                    <a:pt x="1966" y="1039"/>
                    <a:pt x="1532" y="739"/>
                  </a:cubicBezTo>
                  <a:cubicBezTo>
                    <a:pt x="1165" y="505"/>
                    <a:pt x="698" y="138"/>
                    <a:pt x="265" y="5"/>
                  </a:cubicBezTo>
                  <a:cubicBezTo>
                    <a:pt x="250" y="2"/>
                    <a:pt x="236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97222126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25"/>
          <p:cNvGrpSpPr/>
          <p:nvPr/>
        </p:nvGrpSpPr>
        <p:grpSpPr>
          <a:xfrm rot="8100000">
            <a:off x="8382387" y="1936524"/>
            <a:ext cx="633534" cy="497616"/>
            <a:chOff x="4181197" y="354494"/>
            <a:chExt cx="316771" cy="248811"/>
          </a:xfrm>
        </p:grpSpPr>
        <p:sp>
          <p:nvSpPr>
            <p:cNvPr id="527" name="Google Shape;527;p25"/>
            <p:cNvSpPr/>
            <p:nvPr/>
          </p:nvSpPr>
          <p:spPr>
            <a:xfrm>
              <a:off x="4181197" y="55008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257040" y="354494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367816" y="426006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530" name="Google Shape;530;p25"/>
          <p:cNvGrpSpPr/>
          <p:nvPr/>
        </p:nvGrpSpPr>
        <p:grpSpPr>
          <a:xfrm>
            <a:off x="1187798" y="718728"/>
            <a:ext cx="3054852" cy="2161692"/>
            <a:chOff x="593898" y="359378"/>
            <a:chExt cx="1382912" cy="978584"/>
          </a:xfrm>
        </p:grpSpPr>
        <p:grpSp>
          <p:nvGrpSpPr>
            <p:cNvPr id="531" name="Google Shape;531;p25"/>
            <p:cNvGrpSpPr/>
            <p:nvPr/>
          </p:nvGrpSpPr>
          <p:grpSpPr>
            <a:xfrm flipH="1">
              <a:off x="593898" y="359378"/>
              <a:ext cx="1382912" cy="978584"/>
              <a:chOff x="3134075" y="691300"/>
              <a:chExt cx="1188375" cy="840925"/>
            </a:xfrm>
          </p:grpSpPr>
          <p:sp>
            <p:nvSpPr>
              <p:cNvPr id="532" name="Google Shape;532;p25"/>
              <p:cNvSpPr/>
              <p:nvPr/>
            </p:nvSpPr>
            <p:spPr>
              <a:xfrm>
                <a:off x="3671125" y="907750"/>
                <a:ext cx="146800" cy="508725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20349" extrusionOk="0">
                    <a:moveTo>
                      <a:pt x="4837" y="1"/>
                    </a:moveTo>
                    <a:lnTo>
                      <a:pt x="1" y="20049"/>
                    </a:lnTo>
                    <a:cubicBezTo>
                      <a:pt x="1" y="20049"/>
                      <a:pt x="167" y="20215"/>
                      <a:pt x="1101" y="20349"/>
                    </a:cubicBezTo>
                    <a:cubicBezTo>
                      <a:pt x="1101" y="20349"/>
                      <a:pt x="5705" y="568"/>
                      <a:pt x="5871" y="368"/>
                    </a:cubicBezTo>
                    <a:cubicBezTo>
                      <a:pt x="5871" y="368"/>
                      <a:pt x="5438" y="234"/>
                      <a:pt x="4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33" name="Google Shape;533;p25"/>
              <p:cNvSpPr/>
              <p:nvPr/>
            </p:nvSpPr>
            <p:spPr>
              <a:xfrm>
                <a:off x="3697800" y="824625"/>
                <a:ext cx="587125" cy="673650"/>
              </a:xfrm>
              <a:custGeom>
                <a:avLst/>
                <a:gdLst/>
                <a:ahLst/>
                <a:cxnLst/>
                <a:rect l="l" t="t" r="r" b="b"/>
                <a:pathLst>
                  <a:path w="23485" h="26946" extrusionOk="0">
                    <a:moveTo>
                      <a:pt x="14965" y="1"/>
                    </a:moveTo>
                    <a:cubicBezTo>
                      <a:pt x="11637" y="1"/>
                      <a:pt x="7885" y="860"/>
                      <a:pt x="4804" y="3726"/>
                    </a:cubicBezTo>
                    <a:cubicBezTo>
                      <a:pt x="4671" y="3926"/>
                      <a:pt x="1" y="23707"/>
                      <a:pt x="1" y="23707"/>
                    </a:cubicBezTo>
                    <a:cubicBezTo>
                      <a:pt x="1" y="23707"/>
                      <a:pt x="1115" y="23394"/>
                      <a:pt x="3248" y="23394"/>
                    </a:cubicBezTo>
                    <a:cubicBezTo>
                      <a:pt x="6230" y="23394"/>
                      <a:pt x="11204" y="24006"/>
                      <a:pt x="17914" y="26943"/>
                    </a:cubicBezTo>
                    <a:lnTo>
                      <a:pt x="17947" y="26943"/>
                    </a:lnTo>
                    <a:cubicBezTo>
                      <a:pt x="17951" y="26944"/>
                      <a:pt x="17954" y="26945"/>
                      <a:pt x="17958" y="26945"/>
                    </a:cubicBezTo>
                    <a:cubicBezTo>
                      <a:pt x="18533" y="26945"/>
                      <a:pt x="22423" y="9790"/>
                      <a:pt x="23284" y="3826"/>
                    </a:cubicBezTo>
                    <a:cubicBezTo>
                      <a:pt x="23451" y="2659"/>
                      <a:pt x="23484" y="1891"/>
                      <a:pt x="23418" y="1858"/>
                    </a:cubicBezTo>
                    <a:cubicBezTo>
                      <a:pt x="23056" y="1516"/>
                      <a:pt x="19384" y="1"/>
                      <a:pt x="149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34" name="Google Shape;534;p25"/>
              <p:cNvSpPr/>
              <p:nvPr/>
            </p:nvSpPr>
            <p:spPr>
              <a:xfrm>
                <a:off x="3181600" y="691300"/>
                <a:ext cx="610475" cy="717675"/>
              </a:xfrm>
              <a:custGeom>
                <a:avLst/>
                <a:gdLst/>
                <a:ahLst/>
                <a:cxnLst/>
                <a:rect l="l" t="t" r="r" b="b"/>
                <a:pathLst>
                  <a:path w="24419" h="28707" extrusionOk="0">
                    <a:moveTo>
                      <a:pt x="9031" y="1"/>
                    </a:moveTo>
                    <a:cubicBezTo>
                      <a:pt x="8557" y="1"/>
                      <a:pt x="8071" y="17"/>
                      <a:pt x="7573" y="53"/>
                    </a:cubicBezTo>
                    <a:cubicBezTo>
                      <a:pt x="7440" y="53"/>
                      <a:pt x="7239" y="420"/>
                      <a:pt x="6939" y="1053"/>
                    </a:cubicBezTo>
                    <a:cubicBezTo>
                      <a:pt x="5004" y="5323"/>
                      <a:pt x="1" y="21535"/>
                      <a:pt x="501" y="22335"/>
                    </a:cubicBezTo>
                    <a:cubicBezTo>
                      <a:pt x="1035" y="23203"/>
                      <a:pt x="14378" y="24437"/>
                      <a:pt x="19548" y="28707"/>
                    </a:cubicBezTo>
                    <a:lnTo>
                      <a:pt x="24418" y="8659"/>
                    </a:lnTo>
                    <a:cubicBezTo>
                      <a:pt x="24418" y="8659"/>
                      <a:pt x="19768" y="1"/>
                      <a:pt x="90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35" name="Google Shape;535;p25"/>
              <p:cNvSpPr/>
              <p:nvPr/>
            </p:nvSpPr>
            <p:spPr>
              <a:xfrm>
                <a:off x="3697800" y="1408625"/>
                <a:ext cx="4478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4551" extrusionOk="0">
                    <a:moveTo>
                      <a:pt x="3248" y="1"/>
                    </a:moveTo>
                    <a:cubicBezTo>
                      <a:pt x="1115" y="1"/>
                      <a:pt x="1" y="314"/>
                      <a:pt x="1" y="314"/>
                    </a:cubicBezTo>
                    <a:lnTo>
                      <a:pt x="168" y="747"/>
                    </a:lnTo>
                    <a:cubicBezTo>
                      <a:pt x="168" y="747"/>
                      <a:pt x="5138" y="1515"/>
                      <a:pt x="9941" y="2482"/>
                    </a:cubicBezTo>
                    <a:cubicBezTo>
                      <a:pt x="13077" y="3082"/>
                      <a:pt x="15812" y="4016"/>
                      <a:pt x="17480" y="4550"/>
                    </a:cubicBezTo>
                    <a:lnTo>
                      <a:pt x="17914" y="3549"/>
                    </a:lnTo>
                    <a:cubicBezTo>
                      <a:pt x="11204" y="613"/>
                      <a:pt x="6230" y="1"/>
                      <a:pt x="32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36" name="Google Shape;536;p25"/>
              <p:cNvSpPr/>
              <p:nvPr/>
            </p:nvSpPr>
            <p:spPr>
              <a:xfrm>
                <a:off x="4133950" y="918600"/>
                <a:ext cx="188500" cy="6136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24545" extrusionOk="0">
                    <a:moveTo>
                      <a:pt x="5838" y="0"/>
                    </a:moveTo>
                    <a:cubicBezTo>
                      <a:pt x="4978" y="5959"/>
                      <a:pt x="1094" y="23153"/>
                      <a:pt x="514" y="23153"/>
                    </a:cubicBezTo>
                    <a:cubicBezTo>
                      <a:pt x="509" y="23153"/>
                      <a:pt x="505" y="23152"/>
                      <a:pt x="501" y="23150"/>
                    </a:cubicBezTo>
                    <a:cubicBezTo>
                      <a:pt x="468" y="23150"/>
                      <a:pt x="468" y="23150"/>
                      <a:pt x="434" y="23117"/>
                    </a:cubicBezTo>
                    <a:lnTo>
                      <a:pt x="1" y="24118"/>
                    </a:lnTo>
                    <a:cubicBezTo>
                      <a:pt x="824" y="24365"/>
                      <a:pt x="1377" y="24544"/>
                      <a:pt x="1565" y="24544"/>
                    </a:cubicBezTo>
                    <a:cubicBezTo>
                      <a:pt x="1606" y="24544"/>
                      <a:pt x="1629" y="24536"/>
                      <a:pt x="1635" y="24518"/>
                    </a:cubicBezTo>
                    <a:cubicBezTo>
                      <a:pt x="1969" y="24151"/>
                      <a:pt x="7539" y="1001"/>
                      <a:pt x="7306" y="668"/>
                    </a:cubicBezTo>
                    <a:cubicBezTo>
                      <a:pt x="7106" y="334"/>
                      <a:pt x="5938" y="34"/>
                      <a:pt x="5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37" name="Google Shape;537;p25"/>
              <p:cNvSpPr/>
              <p:nvPr/>
            </p:nvSpPr>
            <p:spPr>
              <a:xfrm>
                <a:off x="3134075" y="707575"/>
                <a:ext cx="567100" cy="725475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29019" extrusionOk="0">
                    <a:moveTo>
                      <a:pt x="7087" y="0"/>
                    </a:moveTo>
                    <a:cubicBezTo>
                      <a:pt x="6960" y="0"/>
                      <a:pt x="6860" y="20"/>
                      <a:pt x="6805" y="69"/>
                    </a:cubicBezTo>
                    <a:cubicBezTo>
                      <a:pt x="6505" y="336"/>
                      <a:pt x="1" y="22051"/>
                      <a:pt x="734" y="22752"/>
                    </a:cubicBezTo>
                    <a:cubicBezTo>
                      <a:pt x="1101" y="23119"/>
                      <a:pt x="6172" y="24119"/>
                      <a:pt x="11175" y="25454"/>
                    </a:cubicBezTo>
                    <a:cubicBezTo>
                      <a:pt x="16145" y="26788"/>
                      <a:pt x="20982" y="28456"/>
                      <a:pt x="20982" y="28456"/>
                    </a:cubicBezTo>
                    <a:cubicBezTo>
                      <a:pt x="20982" y="28456"/>
                      <a:pt x="21339" y="29019"/>
                      <a:pt x="21967" y="29019"/>
                    </a:cubicBezTo>
                    <a:cubicBezTo>
                      <a:pt x="22177" y="29019"/>
                      <a:pt x="22417" y="28956"/>
                      <a:pt x="22683" y="28789"/>
                    </a:cubicBezTo>
                    <a:lnTo>
                      <a:pt x="22517" y="28356"/>
                    </a:lnTo>
                    <a:cubicBezTo>
                      <a:pt x="21616" y="28222"/>
                      <a:pt x="21449" y="28056"/>
                      <a:pt x="21449" y="28056"/>
                    </a:cubicBezTo>
                    <a:cubicBezTo>
                      <a:pt x="16279" y="23786"/>
                      <a:pt x="2936" y="22552"/>
                      <a:pt x="2302" y="21684"/>
                    </a:cubicBezTo>
                    <a:cubicBezTo>
                      <a:pt x="1835" y="20884"/>
                      <a:pt x="6805" y="4639"/>
                      <a:pt x="8773" y="402"/>
                    </a:cubicBezTo>
                    <a:cubicBezTo>
                      <a:pt x="8773" y="402"/>
                      <a:pt x="7657" y="0"/>
                      <a:pt x="70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38" name="Google Shape;538;p25"/>
              <p:cNvSpPr/>
              <p:nvPr/>
            </p:nvSpPr>
            <p:spPr>
              <a:xfrm>
                <a:off x="3391750" y="745150"/>
                <a:ext cx="332775" cy="215400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8616" extrusionOk="0">
                    <a:moveTo>
                      <a:pt x="4312" y="1150"/>
                    </a:moveTo>
                    <a:cubicBezTo>
                      <a:pt x="4384" y="1150"/>
                      <a:pt x="4443" y="1164"/>
                      <a:pt x="4471" y="1201"/>
                    </a:cubicBezTo>
                    <a:cubicBezTo>
                      <a:pt x="4537" y="1268"/>
                      <a:pt x="3870" y="1935"/>
                      <a:pt x="3837" y="2002"/>
                    </a:cubicBezTo>
                    <a:cubicBezTo>
                      <a:pt x="3670" y="2168"/>
                      <a:pt x="3303" y="2369"/>
                      <a:pt x="2870" y="2535"/>
                    </a:cubicBezTo>
                    <a:lnTo>
                      <a:pt x="2870" y="2435"/>
                    </a:lnTo>
                    <a:cubicBezTo>
                      <a:pt x="2936" y="1935"/>
                      <a:pt x="3303" y="1501"/>
                      <a:pt x="3770" y="1268"/>
                    </a:cubicBezTo>
                    <a:cubicBezTo>
                      <a:pt x="3842" y="1244"/>
                      <a:pt x="4123" y="1150"/>
                      <a:pt x="4312" y="1150"/>
                    </a:cubicBezTo>
                    <a:close/>
                    <a:moveTo>
                      <a:pt x="6968" y="2310"/>
                    </a:moveTo>
                    <a:cubicBezTo>
                      <a:pt x="7064" y="2310"/>
                      <a:pt x="7123" y="2385"/>
                      <a:pt x="7039" y="2669"/>
                    </a:cubicBezTo>
                    <a:cubicBezTo>
                      <a:pt x="7006" y="2735"/>
                      <a:pt x="6839" y="2869"/>
                      <a:pt x="6772" y="2902"/>
                    </a:cubicBezTo>
                    <a:cubicBezTo>
                      <a:pt x="6439" y="3169"/>
                      <a:pt x="6039" y="3436"/>
                      <a:pt x="5672" y="3669"/>
                    </a:cubicBezTo>
                    <a:cubicBezTo>
                      <a:pt x="5672" y="3369"/>
                      <a:pt x="5838" y="3069"/>
                      <a:pt x="6039" y="2869"/>
                    </a:cubicBezTo>
                    <a:cubicBezTo>
                      <a:pt x="6205" y="2702"/>
                      <a:pt x="6472" y="2502"/>
                      <a:pt x="6672" y="2402"/>
                    </a:cubicBezTo>
                    <a:cubicBezTo>
                      <a:pt x="6739" y="2385"/>
                      <a:pt x="6872" y="2310"/>
                      <a:pt x="6968" y="2310"/>
                    </a:cubicBezTo>
                    <a:close/>
                    <a:moveTo>
                      <a:pt x="9163" y="3584"/>
                    </a:moveTo>
                    <a:cubicBezTo>
                      <a:pt x="9183" y="3584"/>
                      <a:pt x="9199" y="3590"/>
                      <a:pt x="9207" y="3603"/>
                    </a:cubicBezTo>
                    <a:cubicBezTo>
                      <a:pt x="9274" y="3703"/>
                      <a:pt x="8707" y="4203"/>
                      <a:pt x="8674" y="4203"/>
                    </a:cubicBezTo>
                    <a:cubicBezTo>
                      <a:pt x="8507" y="4303"/>
                      <a:pt x="8307" y="4437"/>
                      <a:pt x="8140" y="4570"/>
                    </a:cubicBezTo>
                    <a:cubicBezTo>
                      <a:pt x="8207" y="4337"/>
                      <a:pt x="8340" y="4070"/>
                      <a:pt x="8607" y="3870"/>
                    </a:cubicBezTo>
                    <a:cubicBezTo>
                      <a:pt x="8665" y="3841"/>
                      <a:pt x="9026" y="3584"/>
                      <a:pt x="9163" y="3584"/>
                    </a:cubicBezTo>
                    <a:close/>
                    <a:moveTo>
                      <a:pt x="11030" y="4725"/>
                    </a:moveTo>
                    <a:cubicBezTo>
                      <a:pt x="11054" y="4725"/>
                      <a:pt x="11081" y="4729"/>
                      <a:pt x="11109" y="4737"/>
                    </a:cubicBezTo>
                    <a:cubicBezTo>
                      <a:pt x="11109" y="4770"/>
                      <a:pt x="11142" y="4870"/>
                      <a:pt x="11142" y="4904"/>
                    </a:cubicBezTo>
                    <a:cubicBezTo>
                      <a:pt x="11209" y="5037"/>
                      <a:pt x="11209" y="5104"/>
                      <a:pt x="11109" y="5204"/>
                    </a:cubicBezTo>
                    <a:cubicBezTo>
                      <a:pt x="10975" y="5404"/>
                      <a:pt x="10642" y="5604"/>
                      <a:pt x="10442" y="5771"/>
                    </a:cubicBezTo>
                    <a:cubicBezTo>
                      <a:pt x="10342" y="5838"/>
                      <a:pt x="10275" y="5904"/>
                      <a:pt x="10175" y="5938"/>
                    </a:cubicBezTo>
                    <a:cubicBezTo>
                      <a:pt x="10208" y="5604"/>
                      <a:pt x="10375" y="5237"/>
                      <a:pt x="10642" y="5037"/>
                    </a:cubicBezTo>
                    <a:cubicBezTo>
                      <a:pt x="10759" y="4920"/>
                      <a:pt x="10851" y="4725"/>
                      <a:pt x="11030" y="4725"/>
                    </a:cubicBezTo>
                    <a:close/>
                    <a:moveTo>
                      <a:pt x="2836" y="0"/>
                    </a:moveTo>
                    <a:cubicBezTo>
                      <a:pt x="1969" y="0"/>
                      <a:pt x="1002" y="234"/>
                      <a:pt x="468" y="1001"/>
                    </a:cubicBezTo>
                    <a:cubicBezTo>
                      <a:pt x="101" y="1535"/>
                      <a:pt x="1" y="2369"/>
                      <a:pt x="468" y="2902"/>
                    </a:cubicBezTo>
                    <a:cubicBezTo>
                      <a:pt x="754" y="3207"/>
                      <a:pt x="1138" y="3316"/>
                      <a:pt x="1539" y="3316"/>
                    </a:cubicBezTo>
                    <a:cubicBezTo>
                      <a:pt x="1840" y="3316"/>
                      <a:pt x="2150" y="3255"/>
                      <a:pt x="2436" y="3169"/>
                    </a:cubicBezTo>
                    <a:cubicBezTo>
                      <a:pt x="2636" y="3770"/>
                      <a:pt x="3170" y="4203"/>
                      <a:pt x="3837" y="4337"/>
                    </a:cubicBezTo>
                    <a:cubicBezTo>
                      <a:pt x="3953" y="4354"/>
                      <a:pt x="4065" y="4363"/>
                      <a:pt x="4172" y="4363"/>
                    </a:cubicBezTo>
                    <a:cubicBezTo>
                      <a:pt x="4467" y="4363"/>
                      <a:pt x="4736" y="4301"/>
                      <a:pt x="5004" y="4203"/>
                    </a:cubicBezTo>
                    <a:cubicBezTo>
                      <a:pt x="5038" y="4437"/>
                      <a:pt x="5171" y="4704"/>
                      <a:pt x="5371" y="4904"/>
                    </a:cubicBezTo>
                    <a:cubicBezTo>
                      <a:pt x="5781" y="5337"/>
                      <a:pt x="6329" y="5510"/>
                      <a:pt x="6865" y="5510"/>
                    </a:cubicBezTo>
                    <a:cubicBezTo>
                      <a:pt x="7072" y="5510"/>
                      <a:pt x="7278" y="5484"/>
                      <a:pt x="7473" y="5437"/>
                    </a:cubicBezTo>
                    <a:cubicBezTo>
                      <a:pt x="7473" y="5504"/>
                      <a:pt x="7473" y="5537"/>
                      <a:pt x="7506" y="5571"/>
                    </a:cubicBezTo>
                    <a:cubicBezTo>
                      <a:pt x="7776" y="6218"/>
                      <a:pt x="8350" y="6647"/>
                      <a:pt x="9001" y="6647"/>
                    </a:cubicBezTo>
                    <a:cubicBezTo>
                      <a:pt x="9156" y="6647"/>
                      <a:pt x="9314" y="6623"/>
                      <a:pt x="9474" y="6572"/>
                    </a:cubicBezTo>
                    <a:cubicBezTo>
                      <a:pt x="9508" y="6572"/>
                      <a:pt x="9608" y="6538"/>
                      <a:pt x="9641" y="6505"/>
                    </a:cubicBezTo>
                    <a:cubicBezTo>
                      <a:pt x="9708" y="6872"/>
                      <a:pt x="10008" y="7205"/>
                      <a:pt x="10475" y="7372"/>
                    </a:cubicBezTo>
                    <a:cubicBezTo>
                      <a:pt x="10629" y="7418"/>
                      <a:pt x="10776" y="7438"/>
                      <a:pt x="10918" y="7438"/>
                    </a:cubicBezTo>
                    <a:cubicBezTo>
                      <a:pt x="11296" y="7438"/>
                      <a:pt x="11636" y="7290"/>
                      <a:pt x="11976" y="7072"/>
                    </a:cubicBezTo>
                    <a:cubicBezTo>
                      <a:pt x="12009" y="7572"/>
                      <a:pt x="12276" y="8073"/>
                      <a:pt x="12510" y="8506"/>
                    </a:cubicBezTo>
                    <a:cubicBezTo>
                      <a:pt x="12567" y="8583"/>
                      <a:pt x="12654" y="8615"/>
                      <a:pt x="12746" y="8615"/>
                    </a:cubicBezTo>
                    <a:cubicBezTo>
                      <a:pt x="12974" y="8615"/>
                      <a:pt x="13229" y="8411"/>
                      <a:pt x="13110" y="8173"/>
                    </a:cubicBezTo>
                    <a:cubicBezTo>
                      <a:pt x="12843" y="7706"/>
                      <a:pt x="12510" y="6938"/>
                      <a:pt x="12710" y="6438"/>
                    </a:cubicBezTo>
                    <a:lnTo>
                      <a:pt x="13210" y="5938"/>
                    </a:lnTo>
                    <a:cubicBezTo>
                      <a:pt x="13310" y="5871"/>
                      <a:pt x="13310" y="5704"/>
                      <a:pt x="13177" y="5704"/>
                    </a:cubicBezTo>
                    <a:cubicBezTo>
                      <a:pt x="13154" y="5703"/>
                      <a:pt x="13132" y="5702"/>
                      <a:pt x="13110" y="5702"/>
                    </a:cubicBezTo>
                    <a:cubicBezTo>
                      <a:pt x="12613" y="5702"/>
                      <a:pt x="12269" y="6059"/>
                      <a:pt x="12110" y="6538"/>
                    </a:cubicBezTo>
                    <a:cubicBezTo>
                      <a:pt x="12110" y="6572"/>
                      <a:pt x="12110" y="6605"/>
                      <a:pt x="12043" y="6672"/>
                    </a:cubicBezTo>
                    <a:cubicBezTo>
                      <a:pt x="11722" y="6825"/>
                      <a:pt x="11365" y="6920"/>
                      <a:pt x="11050" y="6920"/>
                    </a:cubicBezTo>
                    <a:cubicBezTo>
                      <a:pt x="10612" y="6920"/>
                      <a:pt x="10252" y="6737"/>
                      <a:pt x="10175" y="6271"/>
                    </a:cubicBezTo>
                    <a:cubicBezTo>
                      <a:pt x="10442" y="6105"/>
                      <a:pt x="10675" y="5938"/>
                      <a:pt x="10875" y="5738"/>
                    </a:cubicBezTo>
                    <a:cubicBezTo>
                      <a:pt x="11142" y="5504"/>
                      <a:pt x="11576" y="5104"/>
                      <a:pt x="11542" y="4737"/>
                    </a:cubicBezTo>
                    <a:cubicBezTo>
                      <a:pt x="11509" y="4437"/>
                      <a:pt x="11209" y="4237"/>
                      <a:pt x="10909" y="4237"/>
                    </a:cubicBezTo>
                    <a:cubicBezTo>
                      <a:pt x="10508" y="4270"/>
                      <a:pt x="10141" y="4704"/>
                      <a:pt x="9908" y="5037"/>
                    </a:cubicBezTo>
                    <a:cubicBezTo>
                      <a:pt x="9708" y="5337"/>
                      <a:pt x="9641" y="5738"/>
                      <a:pt x="9641" y="6105"/>
                    </a:cubicBezTo>
                    <a:cubicBezTo>
                      <a:pt x="9541" y="6105"/>
                      <a:pt x="9474" y="6171"/>
                      <a:pt x="9374" y="6171"/>
                    </a:cubicBezTo>
                    <a:cubicBezTo>
                      <a:pt x="9352" y="6172"/>
                      <a:pt x="9329" y="6173"/>
                      <a:pt x="9307" y="6173"/>
                    </a:cubicBezTo>
                    <a:cubicBezTo>
                      <a:pt x="8678" y="6173"/>
                      <a:pt x="8269" y="5721"/>
                      <a:pt x="8140" y="5237"/>
                    </a:cubicBezTo>
                    <a:cubicBezTo>
                      <a:pt x="8474" y="5070"/>
                      <a:pt x="8807" y="4870"/>
                      <a:pt x="9041" y="4603"/>
                    </a:cubicBezTo>
                    <a:cubicBezTo>
                      <a:pt x="9308" y="4370"/>
                      <a:pt x="9708" y="4003"/>
                      <a:pt x="9708" y="3603"/>
                    </a:cubicBezTo>
                    <a:cubicBezTo>
                      <a:pt x="9724" y="3187"/>
                      <a:pt x="9472" y="3047"/>
                      <a:pt x="9161" y="3047"/>
                    </a:cubicBezTo>
                    <a:cubicBezTo>
                      <a:pt x="8823" y="3047"/>
                      <a:pt x="8415" y="3213"/>
                      <a:pt x="8207" y="3369"/>
                    </a:cubicBezTo>
                    <a:cubicBezTo>
                      <a:pt x="7773" y="3703"/>
                      <a:pt x="7406" y="4237"/>
                      <a:pt x="7373" y="4837"/>
                    </a:cubicBezTo>
                    <a:cubicBezTo>
                      <a:pt x="7306" y="4837"/>
                      <a:pt x="7239" y="4870"/>
                      <a:pt x="7173" y="4870"/>
                    </a:cubicBezTo>
                    <a:cubicBezTo>
                      <a:pt x="7076" y="4882"/>
                      <a:pt x="6978" y="4889"/>
                      <a:pt x="6879" y="4889"/>
                    </a:cubicBezTo>
                    <a:cubicBezTo>
                      <a:pt x="6431" y="4889"/>
                      <a:pt x="5978" y="4753"/>
                      <a:pt x="5705" y="4370"/>
                    </a:cubicBezTo>
                    <a:cubicBezTo>
                      <a:pt x="5638" y="4237"/>
                      <a:pt x="5572" y="4070"/>
                      <a:pt x="5538" y="3936"/>
                    </a:cubicBezTo>
                    <a:cubicBezTo>
                      <a:pt x="5805" y="3836"/>
                      <a:pt x="6039" y="3603"/>
                      <a:pt x="6305" y="3436"/>
                    </a:cubicBezTo>
                    <a:cubicBezTo>
                      <a:pt x="6572" y="3202"/>
                      <a:pt x="7673" y="2535"/>
                      <a:pt x="7273" y="2002"/>
                    </a:cubicBezTo>
                    <a:cubicBezTo>
                      <a:pt x="7156" y="1862"/>
                      <a:pt x="7006" y="1805"/>
                      <a:pt x="6839" y="1805"/>
                    </a:cubicBezTo>
                    <a:cubicBezTo>
                      <a:pt x="6290" y="1805"/>
                      <a:pt x="5568" y="2421"/>
                      <a:pt x="5338" y="2702"/>
                    </a:cubicBezTo>
                    <a:cubicBezTo>
                      <a:pt x="5038" y="3069"/>
                      <a:pt x="4938" y="3436"/>
                      <a:pt x="4938" y="3870"/>
                    </a:cubicBezTo>
                    <a:cubicBezTo>
                      <a:pt x="4802" y="3891"/>
                      <a:pt x="4664" y="3902"/>
                      <a:pt x="4527" y="3902"/>
                    </a:cubicBezTo>
                    <a:cubicBezTo>
                      <a:pt x="3819" y="3902"/>
                      <a:pt x="3132" y="3606"/>
                      <a:pt x="2936" y="2936"/>
                    </a:cubicBezTo>
                    <a:cubicBezTo>
                      <a:pt x="3637" y="2669"/>
                      <a:pt x="4638" y="2068"/>
                      <a:pt x="4804" y="1268"/>
                    </a:cubicBezTo>
                    <a:cubicBezTo>
                      <a:pt x="4880" y="929"/>
                      <a:pt x="4551" y="834"/>
                      <a:pt x="4191" y="834"/>
                    </a:cubicBezTo>
                    <a:cubicBezTo>
                      <a:pt x="3912" y="834"/>
                      <a:pt x="3615" y="891"/>
                      <a:pt x="3470" y="934"/>
                    </a:cubicBezTo>
                    <a:cubicBezTo>
                      <a:pt x="2703" y="1234"/>
                      <a:pt x="2269" y="1935"/>
                      <a:pt x="2336" y="2735"/>
                    </a:cubicBezTo>
                    <a:cubicBezTo>
                      <a:pt x="2084" y="2804"/>
                      <a:pt x="1832" y="2849"/>
                      <a:pt x="1606" y="2849"/>
                    </a:cubicBezTo>
                    <a:cubicBezTo>
                      <a:pt x="1173" y="2849"/>
                      <a:pt x="834" y="2684"/>
                      <a:pt x="768" y="2202"/>
                    </a:cubicBezTo>
                    <a:cubicBezTo>
                      <a:pt x="601" y="1001"/>
                      <a:pt x="2036" y="667"/>
                      <a:pt x="2936" y="334"/>
                    </a:cubicBezTo>
                    <a:cubicBezTo>
                      <a:pt x="3136" y="234"/>
                      <a:pt x="3036" y="0"/>
                      <a:pt x="28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39" name="Google Shape;539;p25"/>
              <p:cNvSpPr/>
              <p:nvPr/>
            </p:nvSpPr>
            <p:spPr>
              <a:xfrm>
                <a:off x="3363400" y="879850"/>
                <a:ext cx="316625" cy="129125"/>
              </a:xfrm>
              <a:custGeom>
                <a:avLst/>
                <a:gdLst/>
                <a:ahLst/>
                <a:cxnLst/>
                <a:rect l="l" t="t" r="r" b="b"/>
                <a:pathLst>
                  <a:path w="12665" h="5165" extrusionOk="0">
                    <a:moveTo>
                      <a:pt x="589" y="1"/>
                    </a:moveTo>
                    <a:cubicBezTo>
                      <a:pt x="494" y="1"/>
                      <a:pt x="398" y="5"/>
                      <a:pt x="301" y="16"/>
                    </a:cubicBezTo>
                    <a:cubicBezTo>
                      <a:pt x="101" y="49"/>
                      <a:pt x="1" y="350"/>
                      <a:pt x="234" y="450"/>
                    </a:cubicBezTo>
                    <a:cubicBezTo>
                      <a:pt x="668" y="616"/>
                      <a:pt x="1235" y="650"/>
                      <a:pt x="1669" y="783"/>
                    </a:cubicBezTo>
                    <a:cubicBezTo>
                      <a:pt x="2236" y="850"/>
                      <a:pt x="2769" y="983"/>
                      <a:pt x="3270" y="1117"/>
                    </a:cubicBezTo>
                    <a:cubicBezTo>
                      <a:pt x="4337" y="1384"/>
                      <a:pt x="5438" y="1717"/>
                      <a:pt x="6472" y="2151"/>
                    </a:cubicBezTo>
                    <a:cubicBezTo>
                      <a:pt x="8507" y="2951"/>
                      <a:pt x="10341" y="4119"/>
                      <a:pt x="12276" y="5153"/>
                    </a:cubicBezTo>
                    <a:cubicBezTo>
                      <a:pt x="12304" y="5161"/>
                      <a:pt x="12332" y="5165"/>
                      <a:pt x="12358" y="5165"/>
                    </a:cubicBezTo>
                    <a:cubicBezTo>
                      <a:pt x="12546" y="5165"/>
                      <a:pt x="12664" y="4970"/>
                      <a:pt x="12576" y="4853"/>
                    </a:cubicBezTo>
                    <a:cubicBezTo>
                      <a:pt x="10909" y="3352"/>
                      <a:pt x="8807" y="2318"/>
                      <a:pt x="6739" y="1517"/>
                    </a:cubicBezTo>
                    <a:cubicBezTo>
                      <a:pt x="5738" y="1150"/>
                      <a:pt x="4671" y="817"/>
                      <a:pt x="3603" y="516"/>
                    </a:cubicBezTo>
                    <a:cubicBezTo>
                      <a:pt x="3070" y="383"/>
                      <a:pt x="2503" y="283"/>
                      <a:pt x="2002" y="183"/>
                    </a:cubicBezTo>
                    <a:cubicBezTo>
                      <a:pt x="1555" y="127"/>
                      <a:pt x="1084" y="1"/>
                      <a:pt x="5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40" name="Google Shape;540;p25"/>
              <p:cNvSpPr/>
              <p:nvPr/>
            </p:nvSpPr>
            <p:spPr>
              <a:xfrm>
                <a:off x="3357575" y="972800"/>
                <a:ext cx="341100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13644" h="5805" extrusionOk="0">
                    <a:moveTo>
                      <a:pt x="167" y="1"/>
                    </a:moveTo>
                    <a:cubicBezTo>
                      <a:pt x="34" y="1"/>
                      <a:pt x="0" y="167"/>
                      <a:pt x="134" y="234"/>
                    </a:cubicBezTo>
                    <a:cubicBezTo>
                      <a:pt x="2502" y="801"/>
                      <a:pt x="4837" y="1468"/>
                      <a:pt x="7072" y="2436"/>
                    </a:cubicBezTo>
                    <a:cubicBezTo>
                      <a:pt x="8173" y="2869"/>
                      <a:pt x="9240" y="3370"/>
                      <a:pt x="10308" y="3970"/>
                    </a:cubicBezTo>
                    <a:cubicBezTo>
                      <a:pt x="10808" y="4270"/>
                      <a:pt x="11342" y="4571"/>
                      <a:pt x="11842" y="4838"/>
                    </a:cubicBezTo>
                    <a:cubicBezTo>
                      <a:pt x="12376" y="5171"/>
                      <a:pt x="12876" y="5571"/>
                      <a:pt x="13410" y="5805"/>
                    </a:cubicBezTo>
                    <a:cubicBezTo>
                      <a:pt x="13577" y="5805"/>
                      <a:pt x="13643" y="5671"/>
                      <a:pt x="13543" y="5605"/>
                    </a:cubicBezTo>
                    <a:cubicBezTo>
                      <a:pt x="12743" y="4771"/>
                      <a:pt x="11542" y="4170"/>
                      <a:pt x="10541" y="3603"/>
                    </a:cubicBezTo>
                    <a:cubicBezTo>
                      <a:pt x="9474" y="2969"/>
                      <a:pt x="8340" y="2436"/>
                      <a:pt x="7205" y="1969"/>
                    </a:cubicBezTo>
                    <a:cubicBezTo>
                      <a:pt x="4970" y="1068"/>
                      <a:pt x="2569" y="30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3315875" y="1085925"/>
                <a:ext cx="3544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14178" h="5488" extrusionOk="0">
                    <a:moveTo>
                      <a:pt x="2095" y="1"/>
                    </a:moveTo>
                    <a:cubicBezTo>
                      <a:pt x="1447" y="1"/>
                      <a:pt x="802" y="47"/>
                      <a:pt x="167" y="146"/>
                    </a:cubicBezTo>
                    <a:cubicBezTo>
                      <a:pt x="0" y="212"/>
                      <a:pt x="0" y="446"/>
                      <a:pt x="201" y="446"/>
                    </a:cubicBezTo>
                    <a:cubicBezTo>
                      <a:pt x="2802" y="446"/>
                      <a:pt x="5371" y="746"/>
                      <a:pt x="7806" y="1714"/>
                    </a:cubicBezTo>
                    <a:cubicBezTo>
                      <a:pt x="8973" y="2147"/>
                      <a:pt x="10141" y="2748"/>
                      <a:pt x="11175" y="3448"/>
                    </a:cubicBezTo>
                    <a:cubicBezTo>
                      <a:pt x="11709" y="3815"/>
                      <a:pt x="12209" y="4215"/>
                      <a:pt x="12676" y="4616"/>
                    </a:cubicBezTo>
                    <a:cubicBezTo>
                      <a:pt x="13025" y="4901"/>
                      <a:pt x="13434" y="5488"/>
                      <a:pt x="13875" y="5488"/>
                    </a:cubicBezTo>
                    <a:cubicBezTo>
                      <a:pt x="13898" y="5488"/>
                      <a:pt x="13921" y="5486"/>
                      <a:pt x="13944" y="5483"/>
                    </a:cubicBezTo>
                    <a:cubicBezTo>
                      <a:pt x="14077" y="5450"/>
                      <a:pt x="14177" y="5283"/>
                      <a:pt x="14177" y="5149"/>
                    </a:cubicBezTo>
                    <a:cubicBezTo>
                      <a:pt x="14177" y="4616"/>
                      <a:pt x="13377" y="4149"/>
                      <a:pt x="13010" y="3882"/>
                    </a:cubicBezTo>
                    <a:cubicBezTo>
                      <a:pt x="12509" y="3481"/>
                      <a:pt x="12009" y="3148"/>
                      <a:pt x="11509" y="2814"/>
                    </a:cubicBezTo>
                    <a:cubicBezTo>
                      <a:pt x="10341" y="2114"/>
                      <a:pt x="9140" y="1480"/>
                      <a:pt x="7873" y="1080"/>
                    </a:cubicBezTo>
                    <a:cubicBezTo>
                      <a:pt x="6065" y="427"/>
                      <a:pt x="4068" y="1"/>
                      <a:pt x="20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42" name="Google Shape;542;p25"/>
              <p:cNvSpPr/>
              <p:nvPr/>
            </p:nvSpPr>
            <p:spPr>
              <a:xfrm>
                <a:off x="3440125" y="1197125"/>
                <a:ext cx="15075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6030" h="2007" extrusionOk="0">
                    <a:moveTo>
                      <a:pt x="67" y="1"/>
                    </a:moveTo>
                    <a:cubicBezTo>
                      <a:pt x="1" y="1"/>
                      <a:pt x="1" y="168"/>
                      <a:pt x="67" y="168"/>
                    </a:cubicBezTo>
                    <a:cubicBezTo>
                      <a:pt x="2102" y="334"/>
                      <a:pt x="4037" y="1035"/>
                      <a:pt x="5838" y="2002"/>
                    </a:cubicBezTo>
                    <a:cubicBezTo>
                      <a:pt x="5847" y="2005"/>
                      <a:pt x="5856" y="2007"/>
                      <a:pt x="5865" y="2007"/>
                    </a:cubicBezTo>
                    <a:cubicBezTo>
                      <a:pt x="5955" y="2007"/>
                      <a:pt x="6029" y="1866"/>
                      <a:pt x="5938" y="1835"/>
                    </a:cubicBezTo>
                    <a:cubicBezTo>
                      <a:pt x="4270" y="535"/>
                      <a:pt x="2202" y="1"/>
                      <a:pt x="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543" name="Google Shape;543;p25"/>
            <p:cNvGrpSpPr/>
            <p:nvPr/>
          </p:nvGrpSpPr>
          <p:grpSpPr>
            <a:xfrm rot="-2700000">
              <a:off x="838948" y="840954"/>
              <a:ext cx="310902" cy="239933"/>
              <a:chOff x="4882422" y="4353914"/>
              <a:chExt cx="235250" cy="181550"/>
            </a:xfrm>
          </p:grpSpPr>
          <p:sp>
            <p:nvSpPr>
              <p:cNvPr id="544" name="Google Shape;544;p25"/>
              <p:cNvSpPr/>
              <p:nvPr/>
            </p:nvSpPr>
            <p:spPr>
              <a:xfrm>
                <a:off x="4990847" y="4415089"/>
                <a:ext cx="3930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33" fill="none" extrusionOk="0">
                    <a:moveTo>
                      <a:pt x="219" y="0"/>
                    </a:moveTo>
                    <a:cubicBezTo>
                      <a:pt x="0" y="796"/>
                      <a:pt x="856" y="1433"/>
                      <a:pt x="1572" y="1075"/>
                    </a:cubicBezTo>
                  </a:path>
                </a:pathLst>
              </a:custGeom>
              <a:solidFill>
                <a:schemeClr val="lt2"/>
              </a:solidFill>
              <a:ln w="179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45" name="Google Shape;545;p25"/>
              <p:cNvSpPr/>
              <p:nvPr/>
            </p:nvSpPr>
            <p:spPr>
              <a:xfrm>
                <a:off x="4976422" y="4364364"/>
                <a:ext cx="3185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160" extrusionOk="0">
                    <a:moveTo>
                      <a:pt x="647" y="0"/>
                    </a:moveTo>
                    <a:cubicBezTo>
                      <a:pt x="498" y="0"/>
                      <a:pt x="348" y="60"/>
                      <a:pt x="239" y="179"/>
                    </a:cubicBezTo>
                    <a:cubicBezTo>
                      <a:pt x="0" y="398"/>
                      <a:pt x="0" y="776"/>
                      <a:pt x="239" y="995"/>
                    </a:cubicBezTo>
                    <a:cubicBezTo>
                      <a:pt x="348" y="1104"/>
                      <a:pt x="498" y="1159"/>
                      <a:pt x="647" y="1159"/>
                    </a:cubicBezTo>
                    <a:cubicBezTo>
                      <a:pt x="796" y="1159"/>
                      <a:pt x="945" y="1104"/>
                      <a:pt x="1055" y="995"/>
                    </a:cubicBezTo>
                    <a:cubicBezTo>
                      <a:pt x="1273" y="776"/>
                      <a:pt x="1273" y="398"/>
                      <a:pt x="1055" y="179"/>
                    </a:cubicBezTo>
                    <a:cubicBezTo>
                      <a:pt x="945" y="60"/>
                      <a:pt x="796" y="0"/>
                      <a:pt x="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46" name="Google Shape;546;p25"/>
              <p:cNvSpPr/>
              <p:nvPr/>
            </p:nvSpPr>
            <p:spPr>
              <a:xfrm>
                <a:off x="5050022" y="4414089"/>
                <a:ext cx="3185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160" extrusionOk="0">
                    <a:moveTo>
                      <a:pt x="627" y="1"/>
                    </a:moveTo>
                    <a:cubicBezTo>
                      <a:pt x="478" y="1"/>
                      <a:pt x="329" y="60"/>
                      <a:pt x="219" y="180"/>
                    </a:cubicBezTo>
                    <a:cubicBezTo>
                      <a:pt x="0" y="398"/>
                      <a:pt x="0" y="776"/>
                      <a:pt x="219" y="995"/>
                    </a:cubicBezTo>
                    <a:cubicBezTo>
                      <a:pt x="329" y="1105"/>
                      <a:pt x="478" y="1159"/>
                      <a:pt x="627" y="1159"/>
                    </a:cubicBezTo>
                    <a:cubicBezTo>
                      <a:pt x="776" y="1159"/>
                      <a:pt x="925" y="1105"/>
                      <a:pt x="1035" y="995"/>
                    </a:cubicBezTo>
                    <a:cubicBezTo>
                      <a:pt x="1273" y="776"/>
                      <a:pt x="1273" y="398"/>
                      <a:pt x="1035" y="180"/>
                    </a:cubicBezTo>
                    <a:cubicBezTo>
                      <a:pt x="925" y="60"/>
                      <a:pt x="776" y="1"/>
                      <a:pt x="6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47" name="Google Shape;547;p25"/>
              <p:cNvSpPr/>
              <p:nvPr/>
            </p:nvSpPr>
            <p:spPr>
              <a:xfrm>
                <a:off x="5041572" y="4459339"/>
                <a:ext cx="76100" cy="761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3045" extrusionOk="0">
                    <a:moveTo>
                      <a:pt x="1532" y="1"/>
                    </a:moveTo>
                    <a:cubicBezTo>
                      <a:pt x="677" y="1"/>
                      <a:pt x="0" y="677"/>
                      <a:pt x="0" y="1513"/>
                    </a:cubicBezTo>
                    <a:cubicBezTo>
                      <a:pt x="0" y="2368"/>
                      <a:pt x="677" y="3044"/>
                      <a:pt x="1532" y="3044"/>
                    </a:cubicBezTo>
                    <a:cubicBezTo>
                      <a:pt x="2367" y="3044"/>
                      <a:pt x="3044" y="2368"/>
                      <a:pt x="3044" y="1513"/>
                    </a:cubicBezTo>
                    <a:cubicBezTo>
                      <a:pt x="3044" y="697"/>
                      <a:pt x="2367" y="1"/>
                      <a:pt x="15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548" name="Google Shape;548;p25"/>
              <p:cNvSpPr/>
              <p:nvPr/>
            </p:nvSpPr>
            <p:spPr>
              <a:xfrm>
                <a:off x="4882422" y="4353914"/>
                <a:ext cx="761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025" extrusionOk="0">
                    <a:moveTo>
                      <a:pt x="1532" y="1"/>
                    </a:moveTo>
                    <a:cubicBezTo>
                      <a:pt x="677" y="1"/>
                      <a:pt x="1" y="657"/>
                      <a:pt x="1" y="1512"/>
                    </a:cubicBezTo>
                    <a:cubicBezTo>
                      <a:pt x="1" y="2348"/>
                      <a:pt x="677" y="3024"/>
                      <a:pt x="1532" y="3024"/>
                    </a:cubicBezTo>
                    <a:cubicBezTo>
                      <a:pt x="2368" y="3024"/>
                      <a:pt x="3044" y="2348"/>
                      <a:pt x="3044" y="1512"/>
                    </a:cubicBezTo>
                    <a:cubicBezTo>
                      <a:pt x="3044" y="697"/>
                      <a:pt x="2368" y="1"/>
                      <a:pt x="15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</p:grpSp>
      <p:sp>
        <p:nvSpPr>
          <p:cNvPr id="549" name="Google Shape;549;p25"/>
          <p:cNvSpPr/>
          <p:nvPr/>
        </p:nvSpPr>
        <p:spPr>
          <a:xfrm rot="10800000">
            <a:off x="11" y="2880498"/>
            <a:ext cx="1304790" cy="8036192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50" name="Google Shape;550;p25"/>
          <p:cNvSpPr/>
          <p:nvPr/>
        </p:nvSpPr>
        <p:spPr>
          <a:xfrm>
            <a:off x="752498" y="8783641"/>
            <a:ext cx="687504" cy="606098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551" name="Google Shape;551;p25"/>
          <p:cNvGrpSpPr/>
          <p:nvPr/>
        </p:nvGrpSpPr>
        <p:grpSpPr>
          <a:xfrm>
            <a:off x="4242651" y="2001128"/>
            <a:ext cx="512126" cy="638372"/>
            <a:chOff x="2121325" y="1000564"/>
            <a:chExt cx="256063" cy="319186"/>
          </a:xfrm>
        </p:grpSpPr>
        <p:sp>
          <p:nvSpPr>
            <p:cNvPr id="552" name="Google Shape;552;p25"/>
            <p:cNvSpPr/>
            <p:nvPr/>
          </p:nvSpPr>
          <p:spPr>
            <a:xfrm rot="-5400000">
              <a:off x="2283888" y="964664"/>
              <a:ext cx="57600" cy="129400"/>
            </a:xfrm>
            <a:custGeom>
              <a:avLst/>
              <a:gdLst/>
              <a:ahLst/>
              <a:cxnLst/>
              <a:rect l="l" t="t" r="r" b="b"/>
              <a:pathLst>
                <a:path w="2304" h="5176" extrusionOk="0">
                  <a:moveTo>
                    <a:pt x="1107" y="1"/>
                  </a:moveTo>
                  <a:cubicBezTo>
                    <a:pt x="725" y="1"/>
                    <a:pt x="361" y="211"/>
                    <a:pt x="254" y="700"/>
                  </a:cubicBezTo>
                  <a:cubicBezTo>
                    <a:pt x="0" y="1969"/>
                    <a:pt x="0" y="3209"/>
                    <a:pt x="224" y="4478"/>
                  </a:cubicBezTo>
                  <a:cubicBezTo>
                    <a:pt x="313" y="4965"/>
                    <a:pt x="663" y="5175"/>
                    <a:pt x="1039" y="5175"/>
                  </a:cubicBezTo>
                  <a:cubicBezTo>
                    <a:pt x="1610" y="5175"/>
                    <a:pt x="2241" y="4688"/>
                    <a:pt x="2106" y="3941"/>
                  </a:cubicBezTo>
                  <a:cubicBezTo>
                    <a:pt x="1942" y="3030"/>
                    <a:pt x="1957" y="2119"/>
                    <a:pt x="2151" y="1208"/>
                  </a:cubicBezTo>
                  <a:cubicBezTo>
                    <a:pt x="2304" y="480"/>
                    <a:pt x="1684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3" name="Google Shape;553;p25"/>
            <p:cNvSpPr/>
            <p:nvPr/>
          </p:nvSpPr>
          <p:spPr>
            <a:xfrm rot="-3370778">
              <a:off x="2225550" y="1076627"/>
              <a:ext cx="63151" cy="149252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2121325" y="1162150"/>
              <a:ext cx="65825" cy="157600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555" name="Google Shape;555;p25"/>
          <p:cNvGrpSpPr/>
          <p:nvPr/>
        </p:nvGrpSpPr>
        <p:grpSpPr>
          <a:xfrm rot="-3818857">
            <a:off x="16876849" y="8837892"/>
            <a:ext cx="633554" cy="497632"/>
            <a:chOff x="4181197" y="354494"/>
            <a:chExt cx="316771" cy="248811"/>
          </a:xfrm>
        </p:grpSpPr>
        <p:sp>
          <p:nvSpPr>
            <p:cNvPr id="556" name="Google Shape;556;p25"/>
            <p:cNvSpPr/>
            <p:nvPr/>
          </p:nvSpPr>
          <p:spPr>
            <a:xfrm>
              <a:off x="4181197" y="55008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4257040" y="354494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4367816" y="426006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559" name="Google Shape;559;p25"/>
          <p:cNvSpPr/>
          <p:nvPr/>
        </p:nvSpPr>
        <p:spPr>
          <a:xfrm>
            <a:off x="16263132" y="-659450"/>
            <a:ext cx="2621624" cy="2444808"/>
          </a:xfrm>
          <a:custGeom>
            <a:avLst/>
            <a:gdLst/>
            <a:ahLst/>
            <a:cxnLst/>
            <a:rect l="l" t="t" r="r" b="b"/>
            <a:pathLst>
              <a:path w="44540" h="41536" extrusionOk="0">
                <a:moveTo>
                  <a:pt x="29810" y="1"/>
                </a:moveTo>
                <a:cubicBezTo>
                  <a:pt x="18468" y="1"/>
                  <a:pt x="0" y="28135"/>
                  <a:pt x="4917" y="37113"/>
                </a:cubicBezTo>
                <a:cubicBezTo>
                  <a:pt x="5593" y="38327"/>
                  <a:pt x="7065" y="39043"/>
                  <a:pt x="8378" y="39520"/>
                </a:cubicBezTo>
                <a:cubicBezTo>
                  <a:pt x="12278" y="40914"/>
                  <a:pt x="15789" y="41536"/>
                  <a:pt x="18924" y="41536"/>
                </a:cubicBezTo>
                <a:cubicBezTo>
                  <a:pt x="41297" y="41536"/>
                  <a:pt x="44539" y="9881"/>
                  <a:pt x="33443" y="1227"/>
                </a:cubicBezTo>
                <a:cubicBezTo>
                  <a:pt x="32361" y="384"/>
                  <a:pt x="31134" y="1"/>
                  <a:pt x="298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60" name="Google Shape;560;p25"/>
          <p:cNvSpPr txBox="1">
            <a:spLocks noGrp="1"/>
          </p:cNvSpPr>
          <p:nvPr>
            <p:ph type="ctrTitle"/>
          </p:nvPr>
        </p:nvSpPr>
        <p:spPr>
          <a:xfrm flipH="1">
            <a:off x="5013300" y="5045150"/>
            <a:ext cx="3202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6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1" name="Google Shape;561;p25"/>
          <p:cNvSpPr txBox="1">
            <a:spLocks noGrp="1"/>
          </p:cNvSpPr>
          <p:nvPr>
            <p:ph type="subTitle" idx="1"/>
          </p:nvPr>
        </p:nvSpPr>
        <p:spPr>
          <a:xfrm flipH="1">
            <a:off x="2574250" y="5968050"/>
            <a:ext cx="5641800" cy="2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152280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6"/>
          <p:cNvSpPr/>
          <p:nvPr/>
        </p:nvSpPr>
        <p:spPr>
          <a:xfrm>
            <a:off x="2056668" y="-127629"/>
            <a:ext cx="2978196" cy="1268038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564" name="Google Shape;564;p26"/>
          <p:cNvGrpSpPr/>
          <p:nvPr/>
        </p:nvGrpSpPr>
        <p:grpSpPr>
          <a:xfrm rot="2469396" flipH="1">
            <a:off x="10073504" y="7756891"/>
            <a:ext cx="613524" cy="952662"/>
            <a:chOff x="4452729" y="352000"/>
            <a:chExt cx="225596" cy="350302"/>
          </a:xfrm>
        </p:grpSpPr>
        <p:sp>
          <p:nvSpPr>
            <p:cNvPr id="565" name="Google Shape;565;p26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568" name="Google Shape;568;p26"/>
          <p:cNvGrpSpPr/>
          <p:nvPr/>
        </p:nvGrpSpPr>
        <p:grpSpPr>
          <a:xfrm>
            <a:off x="1440001" y="6623500"/>
            <a:ext cx="2443350" cy="2913916"/>
            <a:chOff x="2027450" y="3596675"/>
            <a:chExt cx="1221675" cy="1456958"/>
          </a:xfrm>
        </p:grpSpPr>
        <p:sp>
          <p:nvSpPr>
            <p:cNvPr id="569" name="Google Shape;569;p26"/>
            <p:cNvSpPr/>
            <p:nvPr/>
          </p:nvSpPr>
          <p:spPr>
            <a:xfrm>
              <a:off x="2283475" y="3989975"/>
              <a:ext cx="965650" cy="819875"/>
            </a:xfrm>
            <a:custGeom>
              <a:avLst/>
              <a:gdLst/>
              <a:ahLst/>
              <a:cxnLst/>
              <a:rect l="l" t="t" r="r" b="b"/>
              <a:pathLst>
                <a:path w="38626" h="32795" extrusionOk="0">
                  <a:moveTo>
                    <a:pt x="29355" y="0"/>
                  </a:moveTo>
                  <a:lnTo>
                    <a:pt x="29355" y="0"/>
                  </a:lnTo>
                  <a:cubicBezTo>
                    <a:pt x="29421" y="400"/>
                    <a:pt x="29455" y="834"/>
                    <a:pt x="29421" y="1168"/>
                  </a:cubicBezTo>
                  <a:cubicBezTo>
                    <a:pt x="28968" y="4957"/>
                    <a:pt x="16252" y="11827"/>
                    <a:pt x="12184" y="11827"/>
                  </a:cubicBezTo>
                  <a:cubicBezTo>
                    <a:pt x="12062" y="11827"/>
                    <a:pt x="11948" y="11821"/>
                    <a:pt x="11842" y="11809"/>
                  </a:cubicBezTo>
                  <a:cubicBezTo>
                    <a:pt x="8239" y="11342"/>
                    <a:pt x="6338" y="7372"/>
                    <a:pt x="4303" y="4970"/>
                  </a:cubicBezTo>
                  <a:cubicBezTo>
                    <a:pt x="3064" y="3483"/>
                    <a:pt x="1506" y="1791"/>
                    <a:pt x="531" y="1791"/>
                  </a:cubicBezTo>
                  <a:cubicBezTo>
                    <a:pt x="325" y="1791"/>
                    <a:pt x="146" y="1866"/>
                    <a:pt x="0" y="2035"/>
                  </a:cubicBezTo>
                  <a:cubicBezTo>
                    <a:pt x="0" y="2235"/>
                    <a:pt x="0" y="2402"/>
                    <a:pt x="67" y="2635"/>
                  </a:cubicBezTo>
                  <a:cubicBezTo>
                    <a:pt x="934" y="10708"/>
                    <a:pt x="3002" y="11508"/>
                    <a:pt x="3102" y="16178"/>
                  </a:cubicBezTo>
                  <a:cubicBezTo>
                    <a:pt x="3102" y="18480"/>
                    <a:pt x="3469" y="22049"/>
                    <a:pt x="4837" y="25318"/>
                  </a:cubicBezTo>
                  <a:cubicBezTo>
                    <a:pt x="5071" y="25819"/>
                    <a:pt x="5304" y="26352"/>
                    <a:pt x="5604" y="26853"/>
                  </a:cubicBezTo>
                  <a:cubicBezTo>
                    <a:pt x="7105" y="29588"/>
                    <a:pt x="9474" y="31890"/>
                    <a:pt x="13110" y="32523"/>
                  </a:cubicBezTo>
                  <a:cubicBezTo>
                    <a:pt x="14132" y="32702"/>
                    <a:pt x="15284" y="32794"/>
                    <a:pt x="16517" y="32794"/>
                  </a:cubicBezTo>
                  <a:cubicBezTo>
                    <a:pt x="25431" y="32794"/>
                    <a:pt x="38626" y="27959"/>
                    <a:pt x="38127" y="15711"/>
                  </a:cubicBezTo>
                  <a:cubicBezTo>
                    <a:pt x="37927" y="11008"/>
                    <a:pt x="29655" y="334"/>
                    <a:pt x="29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2285125" y="3636275"/>
              <a:ext cx="736400" cy="649400"/>
            </a:xfrm>
            <a:custGeom>
              <a:avLst/>
              <a:gdLst/>
              <a:ahLst/>
              <a:cxnLst/>
              <a:rect l="l" t="t" r="r" b="b"/>
              <a:pathLst>
                <a:path w="29456" h="25976" extrusionOk="0">
                  <a:moveTo>
                    <a:pt x="18748" y="1"/>
                  </a:moveTo>
                  <a:cubicBezTo>
                    <a:pt x="18082" y="1"/>
                    <a:pt x="16846" y="387"/>
                    <a:pt x="15345" y="1039"/>
                  </a:cubicBezTo>
                  <a:cubicBezTo>
                    <a:pt x="14345" y="1472"/>
                    <a:pt x="13210" y="2039"/>
                    <a:pt x="12043" y="2707"/>
                  </a:cubicBezTo>
                  <a:cubicBezTo>
                    <a:pt x="10442" y="3641"/>
                    <a:pt x="8741" y="4708"/>
                    <a:pt x="7173" y="5976"/>
                  </a:cubicBezTo>
                  <a:cubicBezTo>
                    <a:pt x="6339" y="6609"/>
                    <a:pt x="5572" y="7277"/>
                    <a:pt x="4838" y="7944"/>
                  </a:cubicBezTo>
                  <a:cubicBezTo>
                    <a:pt x="3570" y="9044"/>
                    <a:pt x="2503" y="10279"/>
                    <a:pt x="1669" y="11513"/>
                  </a:cubicBezTo>
                  <a:cubicBezTo>
                    <a:pt x="1369" y="11980"/>
                    <a:pt x="1068" y="12480"/>
                    <a:pt x="835" y="12981"/>
                  </a:cubicBezTo>
                  <a:cubicBezTo>
                    <a:pt x="268" y="14048"/>
                    <a:pt x="1" y="15149"/>
                    <a:pt x="1" y="16183"/>
                  </a:cubicBezTo>
                  <a:cubicBezTo>
                    <a:pt x="146" y="16014"/>
                    <a:pt x="325" y="15939"/>
                    <a:pt x="529" y="15939"/>
                  </a:cubicBezTo>
                  <a:cubicBezTo>
                    <a:pt x="1496" y="15939"/>
                    <a:pt x="3031" y="17631"/>
                    <a:pt x="4271" y="19118"/>
                  </a:cubicBezTo>
                  <a:cubicBezTo>
                    <a:pt x="6339" y="21520"/>
                    <a:pt x="8240" y="25490"/>
                    <a:pt x="11843" y="25957"/>
                  </a:cubicBezTo>
                  <a:cubicBezTo>
                    <a:pt x="11947" y="25969"/>
                    <a:pt x="12059" y="25975"/>
                    <a:pt x="12179" y="25975"/>
                  </a:cubicBezTo>
                  <a:cubicBezTo>
                    <a:pt x="16188" y="25975"/>
                    <a:pt x="28935" y="19105"/>
                    <a:pt x="29389" y="15316"/>
                  </a:cubicBezTo>
                  <a:cubicBezTo>
                    <a:pt x="29455" y="14982"/>
                    <a:pt x="29422" y="14548"/>
                    <a:pt x="29355" y="14148"/>
                  </a:cubicBezTo>
                  <a:cubicBezTo>
                    <a:pt x="28455" y="9645"/>
                    <a:pt x="21383" y="772"/>
                    <a:pt x="19048" y="38"/>
                  </a:cubicBezTo>
                  <a:cubicBezTo>
                    <a:pt x="18967" y="13"/>
                    <a:pt x="18867" y="1"/>
                    <a:pt x="187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2360200" y="3596675"/>
              <a:ext cx="308575" cy="238200"/>
            </a:xfrm>
            <a:custGeom>
              <a:avLst/>
              <a:gdLst/>
              <a:ahLst/>
              <a:cxnLst/>
              <a:rect l="l" t="t" r="r" b="b"/>
              <a:pathLst>
                <a:path w="12343" h="9528" extrusionOk="0">
                  <a:moveTo>
                    <a:pt x="7200" y="1"/>
                  </a:moveTo>
                  <a:cubicBezTo>
                    <a:pt x="6306" y="1"/>
                    <a:pt x="5339" y="238"/>
                    <a:pt x="4337" y="855"/>
                  </a:cubicBezTo>
                  <a:cubicBezTo>
                    <a:pt x="0" y="3523"/>
                    <a:pt x="1835" y="9528"/>
                    <a:pt x="1835" y="9528"/>
                  </a:cubicBezTo>
                  <a:cubicBezTo>
                    <a:pt x="2569" y="8794"/>
                    <a:pt x="3369" y="8193"/>
                    <a:pt x="4170" y="7560"/>
                  </a:cubicBezTo>
                  <a:cubicBezTo>
                    <a:pt x="4170" y="7560"/>
                    <a:pt x="3036" y="4691"/>
                    <a:pt x="5271" y="3290"/>
                  </a:cubicBezTo>
                  <a:cubicBezTo>
                    <a:pt x="5629" y="3080"/>
                    <a:pt x="5997" y="2997"/>
                    <a:pt x="6355" y="2997"/>
                  </a:cubicBezTo>
                  <a:cubicBezTo>
                    <a:pt x="7767" y="2997"/>
                    <a:pt x="9040" y="4291"/>
                    <a:pt x="9040" y="4291"/>
                  </a:cubicBezTo>
                  <a:cubicBezTo>
                    <a:pt x="10207" y="3623"/>
                    <a:pt x="11342" y="3090"/>
                    <a:pt x="12342" y="2623"/>
                  </a:cubicBezTo>
                  <a:cubicBezTo>
                    <a:pt x="12342" y="2623"/>
                    <a:pt x="10174" y="1"/>
                    <a:pt x="7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2027450" y="3887650"/>
              <a:ext cx="396975" cy="827775"/>
            </a:xfrm>
            <a:custGeom>
              <a:avLst/>
              <a:gdLst/>
              <a:ahLst/>
              <a:cxnLst/>
              <a:rect l="l" t="t" r="r" b="b"/>
              <a:pathLst>
                <a:path w="15879" h="33111" extrusionOk="0">
                  <a:moveTo>
                    <a:pt x="7779" y="1"/>
                  </a:moveTo>
                  <a:cubicBezTo>
                    <a:pt x="5553" y="1"/>
                    <a:pt x="3066" y="1061"/>
                    <a:pt x="2002" y="4794"/>
                  </a:cubicBezTo>
                  <a:cubicBezTo>
                    <a:pt x="1" y="11965"/>
                    <a:pt x="6272" y="14968"/>
                    <a:pt x="5605" y="20271"/>
                  </a:cubicBezTo>
                  <a:cubicBezTo>
                    <a:pt x="4709" y="27387"/>
                    <a:pt x="6077" y="33111"/>
                    <a:pt x="10401" y="33111"/>
                  </a:cubicBezTo>
                  <a:cubicBezTo>
                    <a:pt x="11875" y="33111"/>
                    <a:pt x="13691" y="32446"/>
                    <a:pt x="15879" y="30946"/>
                  </a:cubicBezTo>
                  <a:cubicBezTo>
                    <a:pt x="15578" y="30445"/>
                    <a:pt x="15345" y="29945"/>
                    <a:pt x="15145" y="29411"/>
                  </a:cubicBezTo>
                  <a:cubicBezTo>
                    <a:pt x="15145" y="29411"/>
                    <a:pt x="13607" y="30067"/>
                    <a:pt x="12099" y="30067"/>
                  </a:cubicBezTo>
                  <a:cubicBezTo>
                    <a:pt x="11085" y="30067"/>
                    <a:pt x="10084" y="29770"/>
                    <a:pt x="9574" y="28777"/>
                  </a:cubicBezTo>
                  <a:cubicBezTo>
                    <a:pt x="8173" y="25975"/>
                    <a:pt x="9874" y="22206"/>
                    <a:pt x="9374" y="18670"/>
                  </a:cubicBezTo>
                  <a:cubicBezTo>
                    <a:pt x="8907" y="15168"/>
                    <a:pt x="4170" y="9664"/>
                    <a:pt x="5338" y="5327"/>
                  </a:cubicBezTo>
                  <a:cubicBezTo>
                    <a:pt x="5965" y="2998"/>
                    <a:pt x="7584" y="2459"/>
                    <a:pt x="8947" y="2459"/>
                  </a:cubicBezTo>
                  <a:cubicBezTo>
                    <a:pt x="10123" y="2459"/>
                    <a:pt x="11109" y="2859"/>
                    <a:pt x="11109" y="2859"/>
                  </a:cubicBezTo>
                  <a:cubicBezTo>
                    <a:pt x="11342" y="2359"/>
                    <a:pt x="11609" y="1925"/>
                    <a:pt x="11942" y="1425"/>
                  </a:cubicBezTo>
                  <a:cubicBezTo>
                    <a:pt x="11624" y="883"/>
                    <a:pt x="9810" y="1"/>
                    <a:pt x="77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2279300" y="3631850"/>
              <a:ext cx="751400" cy="662025"/>
            </a:xfrm>
            <a:custGeom>
              <a:avLst/>
              <a:gdLst/>
              <a:ahLst/>
              <a:cxnLst/>
              <a:rect l="l" t="t" r="r" b="b"/>
              <a:pathLst>
                <a:path w="30056" h="26481" extrusionOk="0">
                  <a:moveTo>
                    <a:pt x="19267" y="0"/>
                  </a:moveTo>
                  <a:cubicBezTo>
                    <a:pt x="19210" y="0"/>
                    <a:pt x="19159" y="15"/>
                    <a:pt x="19181" y="15"/>
                  </a:cubicBezTo>
                  <a:cubicBezTo>
                    <a:pt x="19147" y="115"/>
                    <a:pt x="19214" y="215"/>
                    <a:pt x="19314" y="282"/>
                  </a:cubicBezTo>
                  <a:cubicBezTo>
                    <a:pt x="19815" y="482"/>
                    <a:pt x="20282" y="849"/>
                    <a:pt x="20682" y="1216"/>
                  </a:cubicBezTo>
                  <a:cubicBezTo>
                    <a:pt x="21149" y="1616"/>
                    <a:pt x="21516" y="2016"/>
                    <a:pt x="21949" y="2450"/>
                  </a:cubicBezTo>
                  <a:cubicBezTo>
                    <a:pt x="22717" y="3284"/>
                    <a:pt x="23484" y="4185"/>
                    <a:pt x="24184" y="5119"/>
                  </a:cubicBezTo>
                  <a:cubicBezTo>
                    <a:pt x="25619" y="6953"/>
                    <a:pt x="26886" y="8888"/>
                    <a:pt x="27987" y="10956"/>
                  </a:cubicBezTo>
                  <a:cubicBezTo>
                    <a:pt x="28521" y="11990"/>
                    <a:pt x="28988" y="13024"/>
                    <a:pt x="29221" y="14125"/>
                  </a:cubicBezTo>
                  <a:cubicBezTo>
                    <a:pt x="29321" y="14659"/>
                    <a:pt x="29388" y="15192"/>
                    <a:pt x="29221" y="15659"/>
                  </a:cubicBezTo>
                  <a:cubicBezTo>
                    <a:pt x="29055" y="16160"/>
                    <a:pt x="28788" y="16627"/>
                    <a:pt x="28387" y="17027"/>
                  </a:cubicBezTo>
                  <a:cubicBezTo>
                    <a:pt x="27687" y="17894"/>
                    <a:pt x="26820" y="18662"/>
                    <a:pt x="25886" y="19362"/>
                  </a:cubicBezTo>
                  <a:cubicBezTo>
                    <a:pt x="24985" y="20063"/>
                    <a:pt x="24018" y="20696"/>
                    <a:pt x="23017" y="21330"/>
                  </a:cubicBezTo>
                  <a:cubicBezTo>
                    <a:pt x="21015" y="22531"/>
                    <a:pt x="18947" y="23632"/>
                    <a:pt x="16812" y="24499"/>
                  </a:cubicBezTo>
                  <a:cubicBezTo>
                    <a:pt x="15712" y="24899"/>
                    <a:pt x="14644" y="25333"/>
                    <a:pt x="13510" y="25533"/>
                  </a:cubicBezTo>
                  <a:cubicBezTo>
                    <a:pt x="13132" y="25622"/>
                    <a:pt x="12754" y="25667"/>
                    <a:pt x="12396" y="25667"/>
                  </a:cubicBezTo>
                  <a:cubicBezTo>
                    <a:pt x="12217" y="25667"/>
                    <a:pt x="12042" y="25655"/>
                    <a:pt x="11876" y="25633"/>
                  </a:cubicBezTo>
                  <a:cubicBezTo>
                    <a:pt x="11342" y="25566"/>
                    <a:pt x="10842" y="25366"/>
                    <a:pt x="10341" y="25133"/>
                  </a:cubicBezTo>
                  <a:cubicBezTo>
                    <a:pt x="9374" y="24632"/>
                    <a:pt x="8540" y="23832"/>
                    <a:pt x="7806" y="22965"/>
                  </a:cubicBezTo>
                  <a:cubicBezTo>
                    <a:pt x="7039" y="22064"/>
                    <a:pt x="6372" y="21130"/>
                    <a:pt x="5671" y="20163"/>
                  </a:cubicBezTo>
                  <a:cubicBezTo>
                    <a:pt x="4971" y="19229"/>
                    <a:pt x="4170" y="18328"/>
                    <a:pt x="3336" y="17494"/>
                  </a:cubicBezTo>
                  <a:cubicBezTo>
                    <a:pt x="2936" y="17060"/>
                    <a:pt x="2469" y="16660"/>
                    <a:pt x="1969" y="16327"/>
                  </a:cubicBezTo>
                  <a:cubicBezTo>
                    <a:pt x="1668" y="16160"/>
                    <a:pt x="1435" y="15993"/>
                    <a:pt x="1101" y="15893"/>
                  </a:cubicBezTo>
                  <a:lnTo>
                    <a:pt x="834" y="15860"/>
                  </a:lnTo>
                  <a:cubicBezTo>
                    <a:pt x="790" y="15848"/>
                    <a:pt x="753" y="15845"/>
                    <a:pt x="719" y="15845"/>
                  </a:cubicBezTo>
                  <a:cubicBezTo>
                    <a:pt x="653" y="15845"/>
                    <a:pt x="601" y="15860"/>
                    <a:pt x="534" y="15860"/>
                  </a:cubicBezTo>
                  <a:lnTo>
                    <a:pt x="301" y="15993"/>
                  </a:lnTo>
                  <a:cubicBezTo>
                    <a:pt x="201" y="16026"/>
                    <a:pt x="167" y="16060"/>
                    <a:pt x="101" y="16160"/>
                  </a:cubicBezTo>
                  <a:cubicBezTo>
                    <a:pt x="0" y="16226"/>
                    <a:pt x="0" y="16360"/>
                    <a:pt x="101" y="16460"/>
                  </a:cubicBezTo>
                  <a:cubicBezTo>
                    <a:pt x="134" y="16493"/>
                    <a:pt x="184" y="16510"/>
                    <a:pt x="234" y="16510"/>
                  </a:cubicBezTo>
                  <a:cubicBezTo>
                    <a:pt x="284" y="16510"/>
                    <a:pt x="334" y="16493"/>
                    <a:pt x="367" y="16460"/>
                  </a:cubicBezTo>
                  <a:cubicBezTo>
                    <a:pt x="458" y="16347"/>
                    <a:pt x="579" y="16280"/>
                    <a:pt x="732" y="16280"/>
                  </a:cubicBezTo>
                  <a:cubicBezTo>
                    <a:pt x="804" y="16280"/>
                    <a:pt x="882" y="16294"/>
                    <a:pt x="968" y="16327"/>
                  </a:cubicBezTo>
                  <a:cubicBezTo>
                    <a:pt x="1235" y="16393"/>
                    <a:pt x="1468" y="16527"/>
                    <a:pt x="1668" y="16693"/>
                  </a:cubicBezTo>
                  <a:cubicBezTo>
                    <a:pt x="2135" y="17027"/>
                    <a:pt x="2502" y="17461"/>
                    <a:pt x="2936" y="17861"/>
                  </a:cubicBezTo>
                  <a:cubicBezTo>
                    <a:pt x="3703" y="18728"/>
                    <a:pt x="4470" y="19629"/>
                    <a:pt x="5137" y="20563"/>
                  </a:cubicBezTo>
                  <a:cubicBezTo>
                    <a:pt x="5805" y="21497"/>
                    <a:pt x="6472" y="22498"/>
                    <a:pt x="7206" y="23398"/>
                  </a:cubicBezTo>
                  <a:cubicBezTo>
                    <a:pt x="8006" y="24332"/>
                    <a:pt x="8873" y="25166"/>
                    <a:pt x="9974" y="25800"/>
                  </a:cubicBezTo>
                  <a:cubicBezTo>
                    <a:pt x="10508" y="26067"/>
                    <a:pt x="11108" y="26334"/>
                    <a:pt x="11709" y="26400"/>
                  </a:cubicBezTo>
                  <a:cubicBezTo>
                    <a:pt x="11929" y="26449"/>
                    <a:pt x="12184" y="26480"/>
                    <a:pt x="12423" y="26480"/>
                  </a:cubicBezTo>
                  <a:cubicBezTo>
                    <a:pt x="12510" y="26480"/>
                    <a:pt x="12596" y="26476"/>
                    <a:pt x="12676" y="26467"/>
                  </a:cubicBezTo>
                  <a:cubicBezTo>
                    <a:pt x="13010" y="26467"/>
                    <a:pt x="13310" y="26367"/>
                    <a:pt x="13610" y="26334"/>
                  </a:cubicBezTo>
                  <a:cubicBezTo>
                    <a:pt x="14811" y="26067"/>
                    <a:pt x="15878" y="25667"/>
                    <a:pt x="17013" y="25233"/>
                  </a:cubicBezTo>
                  <a:cubicBezTo>
                    <a:pt x="19214" y="24366"/>
                    <a:pt x="21316" y="23298"/>
                    <a:pt x="23350" y="22031"/>
                  </a:cubicBezTo>
                  <a:cubicBezTo>
                    <a:pt x="24351" y="21397"/>
                    <a:pt x="25319" y="20730"/>
                    <a:pt x="26286" y="20029"/>
                  </a:cubicBezTo>
                  <a:cubicBezTo>
                    <a:pt x="27187" y="19295"/>
                    <a:pt x="28121" y="18528"/>
                    <a:pt x="28888" y="17561"/>
                  </a:cubicBezTo>
                  <a:cubicBezTo>
                    <a:pt x="29288" y="17127"/>
                    <a:pt x="29655" y="16560"/>
                    <a:pt x="29855" y="15960"/>
                  </a:cubicBezTo>
                  <a:cubicBezTo>
                    <a:pt x="30055" y="15292"/>
                    <a:pt x="29989" y="14625"/>
                    <a:pt x="29855" y="14025"/>
                  </a:cubicBezTo>
                  <a:cubicBezTo>
                    <a:pt x="29622" y="12824"/>
                    <a:pt x="29088" y="11723"/>
                    <a:pt x="28521" y="10689"/>
                  </a:cubicBezTo>
                  <a:cubicBezTo>
                    <a:pt x="27420" y="8621"/>
                    <a:pt x="26019" y="6653"/>
                    <a:pt x="24551" y="4818"/>
                  </a:cubicBezTo>
                  <a:cubicBezTo>
                    <a:pt x="23817" y="3884"/>
                    <a:pt x="23017" y="3017"/>
                    <a:pt x="22183" y="2183"/>
                  </a:cubicBezTo>
                  <a:cubicBezTo>
                    <a:pt x="21783" y="1783"/>
                    <a:pt x="21349" y="1349"/>
                    <a:pt x="20915" y="982"/>
                  </a:cubicBezTo>
                  <a:cubicBezTo>
                    <a:pt x="20448" y="615"/>
                    <a:pt x="19981" y="215"/>
                    <a:pt x="19348" y="15"/>
                  </a:cubicBezTo>
                  <a:cubicBezTo>
                    <a:pt x="19325" y="4"/>
                    <a:pt x="19296" y="0"/>
                    <a:pt x="19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4" name="Google Shape;574;p26"/>
            <p:cNvSpPr/>
            <p:nvPr/>
          </p:nvSpPr>
          <p:spPr>
            <a:xfrm rot="-2170665">
              <a:off x="2459901" y="4739872"/>
              <a:ext cx="198028" cy="282554"/>
            </a:xfrm>
            <a:custGeom>
              <a:avLst/>
              <a:gdLst/>
              <a:ahLst/>
              <a:cxnLst/>
              <a:rect l="l" t="t" r="r" b="b"/>
              <a:pathLst>
                <a:path w="7921" h="11302" extrusionOk="0">
                  <a:moveTo>
                    <a:pt x="66" y="1"/>
                  </a:moveTo>
                  <a:cubicBezTo>
                    <a:pt x="37" y="1"/>
                    <a:pt x="0" y="33"/>
                    <a:pt x="0" y="53"/>
                  </a:cubicBezTo>
                  <a:cubicBezTo>
                    <a:pt x="101" y="2722"/>
                    <a:pt x="534" y="5424"/>
                    <a:pt x="2002" y="7692"/>
                  </a:cubicBezTo>
                  <a:cubicBezTo>
                    <a:pt x="3149" y="9494"/>
                    <a:pt x="5197" y="11297"/>
                    <a:pt x="7450" y="11297"/>
                  </a:cubicBezTo>
                  <a:cubicBezTo>
                    <a:pt x="7491" y="11297"/>
                    <a:pt x="7532" y="11296"/>
                    <a:pt x="7573" y="11295"/>
                  </a:cubicBezTo>
                  <a:cubicBezTo>
                    <a:pt x="7594" y="11300"/>
                    <a:pt x="7614" y="11302"/>
                    <a:pt x="7633" y="11302"/>
                  </a:cubicBezTo>
                  <a:cubicBezTo>
                    <a:pt x="7881" y="11302"/>
                    <a:pt x="7920" y="10923"/>
                    <a:pt x="7673" y="10861"/>
                  </a:cubicBezTo>
                  <a:cubicBezTo>
                    <a:pt x="6605" y="10561"/>
                    <a:pt x="5604" y="10227"/>
                    <a:pt x="4704" y="9560"/>
                  </a:cubicBezTo>
                  <a:cubicBezTo>
                    <a:pt x="3770" y="8893"/>
                    <a:pt x="3036" y="8059"/>
                    <a:pt x="2436" y="7092"/>
                  </a:cubicBezTo>
                  <a:cubicBezTo>
                    <a:pt x="1101" y="5024"/>
                    <a:pt x="568" y="2455"/>
                    <a:pt x="101" y="53"/>
                  </a:cubicBezTo>
                  <a:cubicBezTo>
                    <a:pt x="101" y="14"/>
                    <a:pt x="85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5" name="Google Shape;575;p26"/>
            <p:cNvSpPr/>
            <p:nvPr/>
          </p:nvSpPr>
          <p:spPr>
            <a:xfrm rot="-2170665">
              <a:off x="2524580" y="4800767"/>
              <a:ext cx="130977" cy="147627"/>
            </a:xfrm>
            <a:custGeom>
              <a:avLst/>
              <a:gdLst/>
              <a:ahLst/>
              <a:cxnLst/>
              <a:rect l="l" t="t" r="r" b="b"/>
              <a:pathLst>
                <a:path w="5239" h="5905" extrusionOk="0">
                  <a:moveTo>
                    <a:pt x="94" y="0"/>
                  </a:moveTo>
                  <a:cubicBezTo>
                    <a:pt x="45" y="0"/>
                    <a:pt x="0" y="45"/>
                    <a:pt x="0" y="134"/>
                  </a:cubicBezTo>
                  <a:cubicBezTo>
                    <a:pt x="334" y="1368"/>
                    <a:pt x="934" y="2502"/>
                    <a:pt x="1768" y="3503"/>
                  </a:cubicBezTo>
                  <a:cubicBezTo>
                    <a:pt x="2569" y="4504"/>
                    <a:pt x="3603" y="5404"/>
                    <a:pt x="4837" y="5871"/>
                  </a:cubicBezTo>
                  <a:cubicBezTo>
                    <a:pt x="4874" y="5894"/>
                    <a:pt x="4909" y="5905"/>
                    <a:pt x="4942" y="5905"/>
                  </a:cubicBezTo>
                  <a:cubicBezTo>
                    <a:pt x="5143" y="5905"/>
                    <a:pt x="5238" y="5510"/>
                    <a:pt x="5037" y="5338"/>
                  </a:cubicBezTo>
                  <a:cubicBezTo>
                    <a:pt x="4537" y="5004"/>
                    <a:pt x="4003" y="4704"/>
                    <a:pt x="3503" y="4337"/>
                  </a:cubicBezTo>
                  <a:cubicBezTo>
                    <a:pt x="3002" y="3970"/>
                    <a:pt x="2535" y="3570"/>
                    <a:pt x="2168" y="3136"/>
                  </a:cubicBezTo>
                  <a:cubicBezTo>
                    <a:pt x="1335" y="2235"/>
                    <a:pt x="601" y="1168"/>
                    <a:pt x="167" y="34"/>
                  </a:cubicBezTo>
                  <a:cubicBezTo>
                    <a:pt x="145" y="11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2752975" y="4231800"/>
              <a:ext cx="301900" cy="208850"/>
            </a:xfrm>
            <a:custGeom>
              <a:avLst/>
              <a:gdLst/>
              <a:ahLst/>
              <a:cxnLst/>
              <a:rect l="l" t="t" r="r" b="b"/>
              <a:pathLst>
                <a:path w="12076" h="8354" extrusionOk="0">
                  <a:moveTo>
                    <a:pt x="10875" y="1"/>
                  </a:moveTo>
                  <a:cubicBezTo>
                    <a:pt x="9507" y="1"/>
                    <a:pt x="501" y="5071"/>
                    <a:pt x="0" y="6405"/>
                  </a:cubicBezTo>
                  <a:cubicBezTo>
                    <a:pt x="0" y="6405"/>
                    <a:pt x="2770" y="8353"/>
                    <a:pt x="4152" y="8353"/>
                  </a:cubicBezTo>
                  <a:cubicBezTo>
                    <a:pt x="4217" y="8353"/>
                    <a:pt x="4278" y="8349"/>
                    <a:pt x="4337" y="8340"/>
                  </a:cubicBezTo>
                  <a:cubicBezTo>
                    <a:pt x="5738" y="8140"/>
                    <a:pt x="11408" y="5338"/>
                    <a:pt x="11875" y="4170"/>
                  </a:cubicBezTo>
                  <a:cubicBezTo>
                    <a:pt x="12076" y="3637"/>
                    <a:pt x="10875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2740450" y="4232650"/>
              <a:ext cx="404425" cy="391250"/>
            </a:xfrm>
            <a:custGeom>
              <a:avLst/>
              <a:gdLst/>
              <a:ahLst/>
              <a:cxnLst/>
              <a:rect l="l" t="t" r="r" b="b"/>
              <a:pathLst>
                <a:path w="16177" h="15650" extrusionOk="0">
                  <a:moveTo>
                    <a:pt x="11376" y="0"/>
                  </a:moveTo>
                  <a:cubicBezTo>
                    <a:pt x="11376" y="0"/>
                    <a:pt x="12643" y="3603"/>
                    <a:pt x="12376" y="4170"/>
                  </a:cubicBezTo>
                  <a:cubicBezTo>
                    <a:pt x="11876" y="5337"/>
                    <a:pt x="6205" y="8139"/>
                    <a:pt x="4838" y="8339"/>
                  </a:cubicBezTo>
                  <a:cubicBezTo>
                    <a:pt x="4780" y="8348"/>
                    <a:pt x="4719" y="8353"/>
                    <a:pt x="4654" y="8353"/>
                  </a:cubicBezTo>
                  <a:cubicBezTo>
                    <a:pt x="3298" y="8353"/>
                    <a:pt x="501" y="6438"/>
                    <a:pt x="501" y="6438"/>
                  </a:cubicBezTo>
                  <a:lnTo>
                    <a:pt x="501" y="6438"/>
                  </a:lnTo>
                  <a:cubicBezTo>
                    <a:pt x="1" y="7772"/>
                    <a:pt x="3537" y="15478"/>
                    <a:pt x="5205" y="15645"/>
                  </a:cubicBezTo>
                  <a:cubicBezTo>
                    <a:pt x="5245" y="15648"/>
                    <a:pt x="5286" y="15650"/>
                    <a:pt x="5330" y="15650"/>
                  </a:cubicBezTo>
                  <a:cubicBezTo>
                    <a:pt x="7861" y="15650"/>
                    <a:pt x="16176" y="10003"/>
                    <a:pt x="16012" y="7839"/>
                  </a:cubicBezTo>
                  <a:cubicBezTo>
                    <a:pt x="15879" y="5637"/>
                    <a:pt x="11976" y="0"/>
                    <a:pt x="11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2599525" y="4201775"/>
              <a:ext cx="112600" cy="134600"/>
            </a:xfrm>
            <a:custGeom>
              <a:avLst/>
              <a:gdLst/>
              <a:ahLst/>
              <a:cxnLst/>
              <a:rect l="l" t="t" r="r" b="b"/>
              <a:pathLst>
                <a:path w="4504" h="5384" extrusionOk="0">
                  <a:moveTo>
                    <a:pt x="2803" y="1"/>
                  </a:moveTo>
                  <a:cubicBezTo>
                    <a:pt x="2336" y="34"/>
                    <a:pt x="1" y="868"/>
                    <a:pt x="34" y="1202"/>
                  </a:cubicBezTo>
                  <a:cubicBezTo>
                    <a:pt x="101" y="1769"/>
                    <a:pt x="1101" y="5238"/>
                    <a:pt x="1635" y="5371"/>
                  </a:cubicBezTo>
                  <a:cubicBezTo>
                    <a:pt x="1669" y="5380"/>
                    <a:pt x="1709" y="5384"/>
                    <a:pt x="1756" y="5384"/>
                  </a:cubicBezTo>
                  <a:cubicBezTo>
                    <a:pt x="2454" y="5384"/>
                    <a:pt x="4504" y="4489"/>
                    <a:pt x="4504" y="3770"/>
                  </a:cubicBezTo>
                  <a:cubicBezTo>
                    <a:pt x="4504" y="3036"/>
                    <a:pt x="3136" y="1"/>
                    <a:pt x="2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2898900" y="4022500"/>
              <a:ext cx="117625" cy="137600"/>
            </a:xfrm>
            <a:custGeom>
              <a:avLst/>
              <a:gdLst/>
              <a:ahLst/>
              <a:cxnLst/>
              <a:rect l="l" t="t" r="r" b="b"/>
              <a:pathLst>
                <a:path w="4705" h="5504" extrusionOk="0">
                  <a:moveTo>
                    <a:pt x="2236" y="0"/>
                  </a:moveTo>
                  <a:cubicBezTo>
                    <a:pt x="1802" y="0"/>
                    <a:pt x="301" y="1034"/>
                    <a:pt x="134" y="1568"/>
                  </a:cubicBezTo>
                  <a:cubicBezTo>
                    <a:pt x="1" y="2035"/>
                    <a:pt x="1702" y="5504"/>
                    <a:pt x="2403" y="5504"/>
                  </a:cubicBezTo>
                  <a:cubicBezTo>
                    <a:pt x="3103" y="5504"/>
                    <a:pt x="4704" y="4503"/>
                    <a:pt x="4704" y="3736"/>
                  </a:cubicBezTo>
                  <a:cubicBezTo>
                    <a:pt x="4704" y="2902"/>
                    <a:pt x="2836" y="0"/>
                    <a:pt x="2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2582025" y="3974125"/>
              <a:ext cx="60050" cy="58025"/>
            </a:xfrm>
            <a:custGeom>
              <a:avLst/>
              <a:gdLst/>
              <a:ahLst/>
              <a:cxnLst/>
              <a:rect l="l" t="t" r="r" b="b"/>
              <a:pathLst>
                <a:path w="2402" h="2321" extrusionOk="0">
                  <a:moveTo>
                    <a:pt x="901" y="0"/>
                  </a:moveTo>
                  <a:cubicBezTo>
                    <a:pt x="834" y="0"/>
                    <a:pt x="734" y="34"/>
                    <a:pt x="667" y="34"/>
                  </a:cubicBezTo>
                  <a:cubicBezTo>
                    <a:pt x="567" y="100"/>
                    <a:pt x="500" y="134"/>
                    <a:pt x="467" y="167"/>
                  </a:cubicBezTo>
                  <a:cubicBezTo>
                    <a:pt x="367" y="200"/>
                    <a:pt x="334" y="267"/>
                    <a:pt x="300" y="301"/>
                  </a:cubicBezTo>
                  <a:lnTo>
                    <a:pt x="67" y="501"/>
                  </a:lnTo>
                  <a:cubicBezTo>
                    <a:pt x="33" y="534"/>
                    <a:pt x="33" y="601"/>
                    <a:pt x="33" y="601"/>
                  </a:cubicBezTo>
                  <a:cubicBezTo>
                    <a:pt x="0" y="634"/>
                    <a:pt x="0" y="701"/>
                    <a:pt x="33" y="768"/>
                  </a:cubicBezTo>
                  <a:cubicBezTo>
                    <a:pt x="50" y="784"/>
                    <a:pt x="83" y="793"/>
                    <a:pt x="117" y="793"/>
                  </a:cubicBezTo>
                  <a:cubicBezTo>
                    <a:pt x="150" y="793"/>
                    <a:pt x="184" y="784"/>
                    <a:pt x="200" y="768"/>
                  </a:cubicBezTo>
                  <a:cubicBezTo>
                    <a:pt x="200" y="768"/>
                    <a:pt x="234" y="768"/>
                    <a:pt x="300" y="701"/>
                  </a:cubicBezTo>
                  <a:cubicBezTo>
                    <a:pt x="334" y="667"/>
                    <a:pt x="400" y="634"/>
                    <a:pt x="500" y="601"/>
                  </a:cubicBezTo>
                  <a:cubicBezTo>
                    <a:pt x="534" y="534"/>
                    <a:pt x="567" y="534"/>
                    <a:pt x="634" y="534"/>
                  </a:cubicBezTo>
                  <a:cubicBezTo>
                    <a:pt x="667" y="501"/>
                    <a:pt x="701" y="501"/>
                    <a:pt x="801" y="501"/>
                  </a:cubicBezTo>
                  <a:cubicBezTo>
                    <a:pt x="823" y="501"/>
                    <a:pt x="860" y="486"/>
                    <a:pt x="902" y="486"/>
                  </a:cubicBezTo>
                  <a:cubicBezTo>
                    <a:pt x="923" y="486"/>
                    <a:pt x="945" y="490"/>
                    <a:pt x="967" y="501"/>
                  </a:cubicBezTo>
                  <a:lnTo>
                    <a:pt x="1034" y="501"/>
                  </a:lnTo>
                  <a:cubicBezTo>
                    <a:pt x="667" y="701"/>
                    <a:pt x="534" y="1201"/>
                    <a:pt x="734" y="1702"/>
                  </a:cubicBezTo>
                  <a:cubicBezTo>
                    <a:pt x="909" y="2077"/>
                    <a:pt x="1234" y="2321"/>
                    <a:pt x="1555" y="2321"/>
                  </a:cubicBezTo>
                  <a:cubicBezTo>
                    <a:pt x="1662" y="2321"/>
                    <a:pt x="1768" y="2294"/>
                    <a:pt x="1868" y="2235"/>
                  </a:cubicBezTo>
                  <a:cubicBezTo>
                    <a:pt x="2302" y="2102"/>
                    <a:pt x="2402" y="1535"/>
                    <a:pt x="2202" y="1034"/>
                  </a:cubicBezTo>
                  <a:cubicBezTo>
                    <a:pt x="2035" y="601"/>
                    <a:pt x="1868" y="434"/>
                    <a:pt x="1835" y="367"/>
                  </a:cubicBezTo>
                  <a:cubicBezTo>
                    <a:pt x="1801" y="334"/>
                    <a:pt x="1701" y="301"/>
                    <a:pt x="1668" y="200"/>
                  </a:cubicBezTo>
                  <a:cubicBezTo>
                    <a:pt x="1635" y="167"/>
                    <a:pt x="1535" y="134"/>
                    <a:pt x="1468" y="100"/>
                  </a:cubicBezTo>
                  <a:cubicBezTo>
                    <a:pt x="1368" y="34"/>
                    <a:pt x="1301" y="0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2747975" y="3894900"/>
              <a:ext cx="60050" cy="58025"/>
            </a:xfrm>
            <a:custGeom>
              <a:avLst/>
              <a:gdLst/>
              <a:ahLst/>
              <a:cxnLst/>
              <a:rect l="l" t="t" r="r" b="b"/>
              <a:pathLst>
                <a:path w="2402" h="2321" extrusionOk="0">
                  <a:moveTo>
                    <a:pt x="901" y="0"/>
                  </a:moveTo>
                  <a:cubicBezTo>
                    <a:pt x="834" y="0"/>
                    <a:pt x="734" y="34"/>
                    <a:pt x="667" y="34"/>
                  </a:cubicBezTo>
                  <a:cubicBezTo>
                    <a:pt x="567" y="100"/>
                    <a:pt x="501" y="134"/>
                    <a:pt x="434" y="167"/>
                  </a:cubicBezTo>
                  <a:cubicBezTo>
                    <a:pt x="367" y="201"/>
                    <a:pt x="334" y="267"/>
                    <a:pt x="267" y="301"/>
                  </a:cubicBezTo>
                  <a:lnTo>
                    <a:pt x="67" y="501"/>
                  </a:lnTo>
                  <a:cubicBezTo>
                    <a:pt x="34" y="534"/>
                    <a:pt x="34" y="601"/>
                    <a:pt x="34" y="601"/>
                  </a:cubicBezTo>
                  <a:cubicBezTo>
                    <a:pt x="0" y="634"/>
                    <a:pt x="0" y="701"/>
                    <a:pt x="34" y="768"/>
                  </a:cubicBezTo>
                  <a:cubicBezTo>
                    <a:pt x="50" y="784"/>
                    <a:pt x="84" y="793"/>
                    <a:pt x="117" y="793"/>
                  </a:cubicBezTo>
                  <a:cubicBezTo>
                    <a:pt x="150" y="793"/>
                    <a:pt x="184" y="784"/>
                    <a:pt x="200" y="768"/>
                  </a:cubicBezTo>
                  <a:cubicBezTo>
                    <a:pt x="200" y="768"/>
                    <a:pt x="234" y="768"/>
                    <a:pt x="267" y="701"/>
                  </a:cubicBezTo>
                  <a:cubicBezTo>
                    <a:pt x="334" y="668"/>
                    <a:pt x="400" y="634"/>
                    <a:pt x="501" y="601"/>
                  </a:cubicBezTo>
                  <a:cubicBezTo>
                    <a:pt x="534" y="534"/>
                    <a:pt x="567" y="534"/>
                    <a:pt x="601" y="534"/>
                  </a:cubicBezTo>
                  <a:cubicBezTo>
                    <a:pt x="667" y="501"/>
                    <a:pt x="701" y="501"/>
                    <a:pt x="767" y="501"/>
                  </a:cubicBezTo>
                  <a:cubicBezTo>
                    <a:pt x="812" y="501"/>
                    <a:pt x="856" y="486"/>
                    <a:pt x="891" y="486"/>
                  </a:cubicBezTo>
                  <a:cubicBezTo>
                    <a:pt x="908" y="486"/>
                    <a:pt x="923" y="490"/>
                    <a:pt x="934" y="501"/>
                  </a:cubicBezTo>
                  <a:lnTo>
                    <a:pt x="1034" y="501"/>
                  </a:lnTo>
                  <a:cubicBezTo>
                    <a:pt x="667" y="701"/>
                    <a:pt x="534" y="1201"/>
                    <a:pt x="734" y="1702"/>
                  </a:cubicBezTo>
                  <a:cubicBezTo>
                    <a:pt x="884" y="2077"/>
                    <a:pt x="1203" y="2321"/>
                    <a:pt x="1536" y="2321"/>
                  </a:cubicBezTo>
                  <a:cubicBezTo>
                    <a:pt x="1647" y="2321"/>
                    <a:pt x="1760" y="2294"/>
                    <a:pt x="1868" y="2235"/>
                  </a:cubicBezTo>
                  <a:cubicBezTo>
                    <a:pt x="2268" y="2069"/>
                    <a:pt x="2402" y="1535"/>
                    <a:pt x="2202" y="1034"/>
                  </a:cubicBezTo>
                  <a:cubicBezTo>
                    <a:pt x="2035" y="601"/>
                    <a:pt x="1868" y="434"/>
                    <a:pt x="1835" y="367"/>
                  </a:cubicBezTo>
                  <a:cubicBezTo>
                    <a:pt x="1768" y="334"/>
                    <a:pt x="1701" y="301"/>
                    <a:pt x="1668" y="201"/>
                  </a:cubicBezTo>
                  <a:cubicBezTo>
                    <a:pt x="1601" y="167"/>
                    <a:pt x="1535" y="134"/>
                    <a:pt x="1435" y="100"/>
                  </a:cubicBezTo>
                  <a:cubicBezTo>
                    <a:pt x="1368" y="34"/>
                    <a:pt x="1268" y="0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808000" y="3907550"/>
              <a:ext cx="145150" cy="128150"/>
            </a:xfrm>
            <a:custGeom>
              <a:avLst/>
              <a:gdLst/>
              <a:ahLst/>
              <a:cxnLst/>
              <a:rect l="l" t="t" r="r" b="b"/>
              <a:pathLst>
                <a:path w="5806" h="5126" extrusionOk="0">
                  <a:moveTo>
                    <a:pt x="2919" y="1"/>
                  </a:moveTo>
                  <a:cubicBezTo>
                    <a:pt x="2547" y="1"/>
                    <a:pt x="2167" y="84"/>
                    <a:pt x="1802" y="262"/>
                  </a:cubicBezTo>
                  <a:cubicBezTo>
                    <a:pt x="535" y="829"/>
                    <a:pt x="1" y="2363"/>
                    <a:pt x="601" y="3664"/>
                  </a:cubicBezTo>
                  <a:cubicBezTo>
                    <a:pt x="1009" y="4576"/>
                    <a:pt x="1919" y="5126"/>
                    <a:pt x="2881" y="5126"/>
                  </a:cubicBezTo>
                  <a:cubicBezTo>
                    <a:pt x="3256" y="5126"/>
                    <a:pt x="3639" y="5043"/>
                    <a:pt x="4004" y="4865"/>
                  </a:cubicBezTo>
                  <a:cubicBezTo>
                    <a:pt x="5271" y="4298"/>
                    <a:pt x="5805" y="2763"/>
                    <a:pt x="5205" y="1462"/>
                  </a:cubicBezTo>
                  <a:cubicBezTo>
                    <a:pt x="4772" y="550"/>
                    <a:pt x="3874" y="1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2512800" y="4045150"/>
              <a:ext cx="145125" cy="128300"/>
            </a:xfrm>
            <a:custGeom>
              <a:avLst/>
              <a:gdLst/>
              <a:ahLst/>
              <a:cxnLst/>
              <a:rect l="l" t="t" r="r" b="b"/>
              <a:pathLst>
                <a:path w="5805" h="5132" extrusionOk="0">
                  <a:moveTo>
                    <a:pt x="2919" y="1"/>
                  </a:moveTo>
                  <a:cubicBezTo>
                    <a:pt x="2547" y="1"/>
                    <a:pt x="2166" y="84"/>
                    <a:pt x="1802" y="262"/>
                  </a:cubicBezTo>
                  <a:cubicBezTo>
                    <a:pt x="568" y="829"/>
                    <a:pt x="0" y="2363"/>
                    <a:pt x="601" y="3664"/>
                  </a:cubicBezTo>
                  <a:cubicBezTo>
                    <a:pt x="1006" y="4594"/>
                    <a:pt x="1922" y="5131"/>
                    <a:pt x="2875" y="5131"/>
                  </a:cubicBezTo>
                  <a:cubicBezTo>
                    <a:pt x="3255" y="5131"/>
                    <a:pt x="3642" y="5046"/>
                    <a:pt x="4003" y="4865"/>
                  </a:cubicBezTo>
                  <a:cubicBezTo>
                    <a:pt x="5271" y="4298"/>
                    <a:pt x="5805" y="2763"/>
                    <a:pt x="5238" y="1462"/>
                  </a:cubicBezTo>
                  <a:cubicBezTo>
                    <a:pt x="4781" y="550"/>
                    <a:pt x="3876" y="1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2692925" y="4006000"/>
              <a:ext cx="85925" cy="57825"/>
            </a:xfrm>
            <a:custGeom>
              <a:avLst/>
              <a:gdLst/>
              <a:ahLst/>
              <a:cxnLst/>
              <a:rect l="l" t="t" r="r" b="b"/>
              <a:pathLst>
                <a:path w="3437" h="2313" extrusionOk="0">
                  <a:moveTo>
                    <a:pt x="2302" y="0"/>
                  </a:moveTo>
                  <a:cubicBezTo>
                    <a:pt x="2017" y="0"/>
                    <a:pt x="1713" y="48"/>
                    <a:pt x="1435" y="193"/>
                  </a:cubicBezTo>
                  <a:cubicBezTo>
                    <a:pt x="101" y="860"/>
                    <a:pt x="1" y="2161"/>
                    <a:pt x="1" y="2161"/>
                  </a:cubicBezTo>
                  <a:cubicBezTo>
                    <a:pt x="285" y="2256"/>
                    <a:pt x="591" y="2312"/>
                    <a:pt x="902" y="2312"/>
                  </a:cubicBezTo>
                  <a:cubicBezTo>
                    <a:pt x="1356" y="2312"/>
                    <a:pt x="1819" y="2192"/>
                    <a:pt x="2236" y="1894"/>
                  </a:cubicBezTo>
                  <a:cubicBezTo>
                    <a:pt x="2936" y="1427"/>
                    <a:pt x="3270" y="827"/>
                    <a:pt x="3436" y="193"/>
                  </a:cubicBezTo>
                  <a:cubicBezTo>
                    <a:pt x="3370" y="193"/>
                    <a:pt x="2873" y="0"/>
                    <a:pt x="2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2657075" y="3954825"/>
              <a:ext cx="128450" cy="105225"/>
            </a:xfrm>
            <a:custGeom>
              <a:avLst/>
              <a:gdLst/>
              <a:ahLst/>
              <a:cxnLst/>
              <a:rect l="l" t="t" r="r" b="b"/>
              <a:pathLst>
                <a:path w="5138" h="4209" extrusionOk="0">
                  <a:moveTo>
                    <a:pt x="4071" y="1"/>
                  </a:moveTo>
                  <a:cubicBezTo>
                    <a:pt x="3565" y="1"/>
                    <a:pt x="2643" y="370"/>
                    <a:pt x="1768" y="906"/>
                  </a:cubicBezTo>
                  <a:cubicBezTo>
                    <a:pt x="834" y="1540"/>
                    <a:pt x="0" y="2307"/>
                    <a:pt x="34" y="2941"/>
                  </a:cubicBezTo>
                  <a:cubicBezTo>
                    <a:pt x="67" y="3374"/>
                    <a:pt x="667" y="3941"/>
                    <a:pt x="1435" y="4208"/>
                  </a:cubicBezTo>
                  <a:cubicBezTo>
                    <a:pt x="1435" y="4208"/>
                    <a:pt x="1568" y="2907"/>
                    <a:pt x="2869" y="2240"/>
                  </a:cubicBezTo>
                  <a:cubicBezTo>
                    <a:pt x="3158" y="2090"/>
                    <a:pt x="3479" y="2040"/>
                    <a:pt x="3778" y="2040"/>
                  </a:cubicBezTo>
                  <a:cubicBezTo>
                    <a:pt x="4341" y="2040"/>
                    <a:pt x="4827" y="2218"/>
                    <a:pt x="4870" y="2240"/>
                  </a:cubicBezTo>
                  <a:cubicBezTo>
                    <a:pt x="5137" y="1239"/>
                    <a:pt x="4737" y="239"/>
                    <a:pt x="4303" y="38"/>
                  </a:cubicBezTo>
                  <a:cubicBezTo>
                    <a:pt x="4242" y="13"/>
                    <a:pt x="4163" y="1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586" name="Google Shape;586;p26"/>
          <p:cNvSpPr/>
          <p:nvPr/>
        </p:nvSpPr>
        <p:spPr>
          <a:xfrm>
            <a:off x="14993098" y="7184550"/>
            <a:ext cx="3294764" cy="3102304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87" name="Google Shape;587;p26"/>
          <p:cNvSpPr/>
          <p:nvPr/>
        </p:nvSpPr>
        <p:spPr>
          <a:xfrm rot="10487565">
            <a:off x="-405313" y="-392869"/>
            <a:ext cx="3690594" cy="5191530"/>
          </a:xfrm>
          <a:custGeom>
            <a:avLst/>
            <a:gdLst/>
            <a:ahLst/>
            <a:cxnLst/>
            <a:rect l="l" t="t" r="r" b="b"/>
            <a:pathLst>
              <a:path w="91268" h="128386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88" name="Google Shape;588;p26"/>
          <p:cNvSpPr/>
          <p:nvPr/>
        </p:nvSpPr>
        <p:spPr>
          <a:xfrm rot="3807589" flipH="1">
            <a:off x="2222221" y="1323327"/>
            <a:ext cx="263790" cy="263878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89" name="Google Shape;589;p26"/>
          <p:cNvSpPr/>
          <p:nvPr/>
        </p:nvSpPr>
        <p:spPr>
          <a:xfrm rot="3807589" flipH="1">
            <a:off x="1627293" y="1125017"/>
            <a:ext cx="263790" cy="263878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90" name="Google Shape;590;p26"/>
          <p:cNvSpPr/>
          <p:nvPr/>
        </p:nvSpPr>
        <p:spPr>
          <a:xfrm rot="3807582" flipH="1">
            <a:off x="15910251" y="9109025"/>
            <a:ext cx="323990" cy="324086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91" name="Google Shape;591;p26"/>
          <p:cNvSpPr txBox="1">
            <a:spLocks noGrp="1"/>
          </p:cNvSpPr>
          <p:nvPr>
            <p:ph type="ctrTitle"/>
          </p:nvPr>
        </p:nvSpPr>
        <p:spPr>
          <a:xfrm flipH="1">
            <a:off x="10647800" y="5045150"/>
            <a:ext cx="33690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6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2" name="Google Shape;592;p26"/>
          <p:cNvSpPr txBox="1">
            <a:spLocks noGrp="1"/>
          </p:cNvSpPr>
          <p:nvPr>
            <p:ph type="subTitle" idx="1"/>
          </p:nvPr>
        </p:nvSpPr>
        <p:spPr>
          <a:xfrm flipH="1">
            <a:off x="10647800" y="5968050"/>
            <a:ext cx="5641800" cy="2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643272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7"/>
          <p:cNvSpPr txBox="1">
            <a:spLocks noGrp="1"/>
          </p:cNvSpPr>
          <p:nvPr>
            <p:ph type="title"/>
          </p:nvPr>
        </p:nvSpPr>
        <p:spPr>
          <a:xfrm>
            <a:off x="144015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7"/>
          <p:cNvSpPr txBox="1">
            <a:spLocks noGrp="1"/>
          </p:cNvSpPr>
          <p:nvPr>
            <p:ph type="subTitle" idx="1"/>
          </p:nvPr>
        </p:nvSpPr>
        <p:spPr>
          <a:xfrm flipH="1">
            <a:off x="1439950" y="5263250"/>
            <a:ext cx="4034400" cy="26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596" name="Google Shape;596;p27"/>
          <p:cNvSpPr txBox="1">
            <a:spLocks noGrp="1"/>
          </p:cNvSpPr>
          <p:nvPr>
            <p:ph type="subTitle" idx="2"/>
          </p:nvPr>
        </p:nvSpPr>
        <p:spPr>
          <a:xfrm flipH="1">
            <a:off x="12733650" y="3030200"/>
            <a:ext cx="42870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597" name="Google Shape;597;p27"/>
          <p:cNvSpPr txBox="1">
            <a:spLocks noGrp="1"/>
          </p:cNvSpPr>
          <p:nvPr>
            <p:ph type="title" idx="3"/>
          </p:nvPr>
        </p:nvSpPr>
        <p:spPr>
          <a:xfrm>
            <a:off x="1612650" y="4491050"/>
            <a:ext cx="34098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598" name="Google Shape;598;p27"/>
          <p:cNvSpPr txBox="1">
            <a:spLocks noGrp="1"/>
          </p:cNvSpPr>
          <p:nvPr>
            <p:ph type="title" idx="4"/>
          </p:nvPr>
        </p:nvSpPr>
        <p:spPr>
          <a:xfrm>
            <a:off x="13308700" y="4487100"/>
            <a:ext cx="35730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599" name="Google Shape;599;p27"/>
          <p:cNvSpPr/>
          <p:nvPr/>
        </p:nvSpPr>
        <p:spPr>
          <a:xfrm rot="-5400000">
            <a:off x="-1005832" y="7018771"/>
            <a:ext cx="2978196" cy="1268038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00" name="Google Shape;600;p27"/>
          <p:cNvSpPr/>
          <p:nvPr/>
        </p:nvSpPr>
        <p:spPr>
          <a:xfrm rot="5400000">
            <a:off x="15397220" y="-2842574"/>
            <a:ext cx="2528680" cy="7049052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01" name="Google Shape;601;p27"/>
          <p:cNvSpPr/>
          <p:nvPr/>
        </p:nvSpPr>
        <p:spPr>
          <a:xfrm rot="-2567227">
            <a:off x="-873612" y="8009726"/>
            <a:ext cx="2138260" cy="3060556"/>
          </a:xfrm>
          <a:custGeom>
            <a:avLst/>
            <a:gdLst/>
            <a:ahLst/>
            <a:cxnLst/>
            <a:rect l="l" t="t" r="r" b="b"/>
            <a:pathLst>
              <a:path w="42770" h="61218" extrusionOk="0">
                <a:moveTo>
                  <a:pt x="27259" y="0"/>
                </a:moveTo>
                <a:cubicBezTo>
                  <a:pt x="15130" y="0"/>
                  <a:pt x="1" y="17509"/>
                  <a:pt x="7877" y="50591"/>
                </a:cubicBezTo>
                <a:cubicBezTo>
                  <a:pt x="12286" y="56677"/>
                  <a:pt x="20419" y="61217"/>
                  <a:pt x="27674" y="61217"/>
                </a:cubicBezTo>
                <a:cubicBezTo>
                  <a:pt x="34693" y="61217"/>
                  <a:pt x="40890" y="56967"/>
                  <a:pt x="42093" y="45757"/>
                </a:cubicBezTo>
                <a:cubicBezTo>
                  <a:pt x="42769" y="39391"/>
                  <a:pt x="38492" y="34498"/>
                  <a:pt x="38612" y="28231"/>
                </a:cubicBezTo>
                <a:cubicBezTo>
                  <a:pt x="38751" y="20692"/>
                  <a:pt x="41615" y="14127"/>
                  <a:pt x="38055" y="7046"/>
                </a:cubicBezTo>
                <a:cubicBezTo>
                  <a:pt x="35688" y="2317"/>
                  <a:pt x="31672" y="0"/>
                  <a:pt x="27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02" name="Google Shape;602;p27"/>
          <p:cNvSpPr/>
          <p:nvPr/>
        </p:nvSpPr>
        <p:spPr>
          <a:xfrm rot="2469417" flipH="1">
            <a:off x="17381020" y="510639"/>
            <a:ext cx="603304" cy="603502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03" name="Google Shape;603;p27"/>
          <p:cNvSpPr/>
          <p:nvPr/>
        </p:nvSpPr>
        <p:spPr>
          <a:xfrm rot="2469375" flipH="1">
            <a:off x="820018" y="6245181"/>
            <a:ext cx="353964" cy="354086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05141701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8"/>
          <p:cNvSpPr txBox="1">
            <a:spLocks noGrp="1"/>
          </p:cNvSpPr>
          <p:nvPr>
            <p:ph type="title"/>
          </p:nvPr>
        </p:nvSpPr>
        <p:spPr>
          <a:xfrm>
            <a:off x="1246800" y="890050"/>
            <a:ext cx="1560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28"/>
          <p:cNvSpPr/>
          <p:nvPr/>
        </p:nvSpPr>
        <p:spPr>
          <a:xfrm rot="5400000">
            <a:off x="13932461" y="5845048"/>
            <a:ext cx="1304790" cy="8036192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07" name="Google Shape;607;p28"/>
          <p:cNvSpPr/>
          <p:nvPr/>
        </p:nvSpPr>
        <p:spPr>
          <a:xfrm rot="-5400000">
            <a:off x="-1005832" y="8392421"/>
            <a:ext cx="2978196" cy="1268038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08" name="Google Shape;608;p28"/>
          <p:cNvSpPr/>
          <p:nvPr/>
        </p:nvSpPr>
        <p:spPr>
          <a:xfrm rot="2469294" flipH="1">
            <a:off x="632229" y="7502667"/>
            <a:ext cx="234742" cy="234822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09" name="Google Shape;609;p28"/>
          <p:cNvSpPr/>
          <p:nvPr/>
        </p:nvSpPr>
        <p:spPr>
          <a:xfrm rot="2469228" flipH="1">
            <a:off x="822824" y="7201922"/>
            <a:ext cx="179044" cy="179104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10" name="Google Shape;610;p28"/>
          <p:cNvSpPr/>
          <p:nvPr/>
        </p:nvSpPr>
        <p:spPr>
          <a:xfrm rot="2469331" flipH="1">
            <a:off x="12426314" y="9140437"/>
            <a:ext cx="456360" cy="456514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611" name="Google Shape;611;p28"/>
          <p:cNvGrpSpPr/>
          <p:nvPr/>
        </p:nvGrpSpPr>
        <p:grpSpPr>
          <a:xfrm rot="5770333" flipH="1">
            <a:off x="16527980" y="769970"/>
            <a:ext cx="613524" cy="952676"/>
            <a:chOff x="4452729" y="352000"/>
            <a:chExt cx="225596" cy="350302"/>
          </a:xfrm>
        </p:grpSpPr>
        <p:sp>
          <p:nvSpPr>
            <p:cNvPr id="612" name="Google Shape;612;p2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134736230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9"/>
          <p:cNvSpPr txBox="1">
            <a:spLocks noGrp="1"/>
          </p:cNvSpPr>
          <p:nvPr>
            <p:ph type="ctrTitle"/>
          </p:nvPr>
        </p:nvSpPr>
        <p:spPr>
          <a:xfrm flipH="1">
            <a:off x="8994000" y="2074266"/>
            <a:ext cx="6445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29"/>
          <p:cNvSpPr txBox="1">
            <a:spLocks noGrp="1"/>
          </p:cNvSpPr>
          <p:nvPr>
            <p:ph type="subTitle" idx="1"/>
          </p:nvPr>
        </p:nvSpPr>
        <p:spPr>
          <a:xfrm>
            <a:off x="8994000" y="3270050"/>
            <a:ext cx="9139200" cy="13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9"/>
          <p:cNvSpPr/>
          <p:nvPr/>
        </p:nvSpPr>
        <p:spPr>
          <a:xfrm rot="5400000">
            <a:off x="2799511" y="5616498"/>
            <a:ext cx="1304790" cy="8036192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619" name="Google Shape;619;p29"/>
          <p:cNvGrpSpPr/>
          <p:nvPr/>
        </p:nvGrpSpPr>
        <p:grpSpPr>
          <a:xfrm rot="2469396" flipH="1">
            <a:off x="6220904" y="8503191"/>
            <a:ext cx="613524" cy="952662"/>
            <a:chOff x="4452729" y="352000"/>
            <a:chExt cx="225596" cy="350302"/>
          </a:xfrm>
        </p:grpSpPr>
        <p:sp>
          <p:nvSpPr>
            <p:cNvPr id="620" name="Google Shape;620;p2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623" name="Google Shape;623;p29"/>
          <p:cNvGrpSpPr/>
          <p:nvPr/>
        </p:nvGrpSpPr>
        <p:grpSpPr>
          <a:xfrm rot="-2370207" flipH="1">
            <a:off x="15784101" y="712494"/>
            <a:ext cx="613530" cy="952688"/>
            <a:chOff x="4452729" y="352000"/>
            <a:chExt cx="225596" cy="350302"/>
          </a:xfrm>
        </p:grpSpPr>
        <p:sp>
          <p:nvSpPr>
            <p:cNvPr id="624" name="Google Shape;624;p2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627" name="Google Shape;627;p29"/>
          <p:cNvSpPr txBox="1"/>
          <p:nvPr/>
        </p:nvSpPr>
        <p:spPr>
          <a:xfrm>
            <a:off x="8994000" y="6478418"/>
            <a:ext cx="69918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" sz="24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including icon by </a:t>
            </a:r>
            <a:r>
              <a:rPr lang="en" sz="24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from </a:t>
            </a:r>
            <a:r>
              <a:rPr lang="en" sz="24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 b="1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74806147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408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35745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51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2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304" name="Google Shape;304;p12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26" name="Google Shape;326;p12"/>
          <p:cNvSpPr txBox="1">
            <a:spLocks noGrp="1"/>
          </p:cNvSpPr>
          <p:nvPr>
            <p:ph type="subTitle" idx="1"/>
          </p:nvPr>
        </p:nvSpPr>
        <p:spPr>
          <a:xfrm>
            <a:off x="1608300" y="6444530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27" name="Google Shape;327;p12"/>
          <p:cNvSpPr txBox="1">
            <a:spLocks noGrp="1"/>
          </p:cNvSpPr>
          <p:nvPr>
            <p:ph type="subTitle" idx="2"/>
          </p:nvPr>
        </p:nvSpPr>
        <p:spPr>
          <a:xfrm>
            <a:off x="11667300" y="6444530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28" name="Google Shape;328;p12"/>
          <p:cNvSpPr txBox="1">
            <a:spLocks noGrp="1"/>
          </p:cNvSpPr>
          <p:nvPr>
            <p:ph type="subTitle" idx="3"/>
          </p:nvPr>
        </p:nvSpPr>
        <p:spPr>
          <a:xfrm>
            <a:off x="1608300" y="336563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29" name="Google Shape;329;p12"/>
          <p:cNvSpPr txBox="1">
            <a:spLocks noGrp="1"/>
          </p:cNvSpPr>
          <p:nvPr>
            <p:ph type="subTitle" idx="4"/>
          </p:nvPr>
        </p:nvSpPr>
        <p:spPr>
          <a:xfrm>
            <a:off x="11667300" y="336563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30" name="Google Shape;330;p12"/>
          <p:cNvSpPr txBox="1">
            <a:spLocks noGrp="1"/>
          </p:cNvSpPr>
          <p:nvPr>
            <p:ph type="subTitle" idx="5"/>
          </p:nvPr>
        </p:nvSpPr>
        <p:spPr>
          <a:xfrm>
            <a:off x="6637800" y="6444530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31" name="Google Shape;331;p12"/>
          <p:cNvSpPr txBox="1">
            <a:spLocks noGrp="1"/>
          </p:cNvSpPr>
          <p:nvPr>
            <p:ph type="subTitle" idx="6"/>
          </p:nvPr>
        </p:nvSpPr>
        <p:spPr>
          <a:xfrm>
            <a:off x="6637800" y="336563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32" name="Google Shape;332;p12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54080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2"/>
          <p:cNvSpPr txBox="1">
            <a:spLocks noGrp="1"/>
          </p:cNvSpPr>
          <p:nvPr>
            <p:ph type="subTitle" idx="7"/>
          </p:nvPr>
        </p:nvSpPr>
        <p:spPr>
          <a:xfrm>
            <a:off x="1608300" y="419733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34" name="Google Shape;334;p12"/>
          <p:cNvSpPr txBox="1">
            <a:spLocks noGrp="1"/>
          </p:cNvSpPr>
          <p:nvPr>
            <p:ph type="subTitle" idx="8"/>
          </p:nvPr>
        </p:nvSpPr>
        <p:spPr>
          <a:xfrm>
            <a:off x="11667300" y="419733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35" name="Google Shape;335;p12"/>
          <p:cNvSpPr txBox="1">
            <a:spLocks noGrp="1"/>
          </p:cNvSpPr>
          <p:nvPr>
            <p:ph type="subTitle" idx="9"/>
          </p:nvPr>
        </p:nvSpPr>
        <p:spPr>
          <a:xfrm>
            <a:off x="1608300" y="721828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36" name="Google Shape;336;p12"/>
          <p:cNvSpPr txBox="1">
            <a:spLocks noGrp="1"/>
          </p:cNvSpPr>
          <p:nvPr>
            <p:ph type="subTitle" idx="13"/>
          </p:nvPr>
        </p:nvSpPr>
        <p:spPr>
          <a:xfrm>
            <a:off x="11667300" y="721828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37" name="Google Shape;337;p12"/>
          <p:cNvSpPr txBox="1">
            <a:spLocks noGrp="1"/>
          </p:cNvSpPr>
          <p:nvPr>
            <p:ph type="subTitle" idx="14"/>
          </p:nvPr>
        </p:nvSpPr>
        <p:spPr>
          <a:xfrm>
            <a:off x="6637800" y="419733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38" name="Google Shape;338;p12"/>
          <p:cNvSpPr txBox="1">
            <a:spLocks noGrp="1"/>
          </p:cNvSpPr>
          <p:nvPr>
            <p:ph type="subTitle" idx="15"/>
          </p:nvPr>
        </p:nvSpPr>
        <p:spPr>
          <a:xfrm>
            <a:off x="6637800" y="721828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0008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3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341" name="Google Shape;341;p13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60" name="Google Shape;360;p13"/>
          <p:cNvSpPr txBox="1">
            <a:spLocks noGrp="1"/>
          </p:cNvSpPr>
          <p:nvPr>
            <p:ph type="title"/>
          </p:nvPr>
        </p:nvSpPr>
        <p:spPr>
          <a:xfrm>
            <a:off x="2123150" y="2742050"/>
            <a:ext cx="5616000" cy="151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body" idx="1"/>
          </p:nvPr>
        </p:nvSpPr>
        <p:spPr>
          <a:xfrm>
            <a:off x="2123150" y="5237950"/>
            <a:ext cx="5616000" cy="23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096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1pPr>
            <a:lvl2pPr marL="1828800" lvl="1" indent="-609600" rtl="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 rtl="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 rtl="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 rtl="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 rtl="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 rtl="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 rtl="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 rtl="0">
              <a:spcBef>
                <a:spcPts val="3200"/>
              </a:spcBef>
              <a:spcAft>
                <a:spcPts val="320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  <p:cxnSp>
        <p:nvCxnSpPr>
          <p:cNvPr id="362" name="Google Shape;362;p13"/>
          <p:cNvCxnSpPr/>
          <p:nvPr/>
        </p:nvCxnSpPr>
        <p:spPr>
          <a:xfrm>
            <a:off x="-125100" y="1080000"/>
            <a:ext cx="185382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13"/>
          <p:cNvSpPr/>
          <p:nvPr/>
        </p:nvSpPr>
        <p:spPr>
          <a:xfrm>
            <a:off x="-29100" y="10021650"/>
            <a:ext cx="18320400" cy="31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973936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4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366" name="Google Shape;366;p1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88" name="Google Shape;388;p14"/>
          <p:cNvSpPr txBox="1">
            <a:spLocks noGrp="1"/>
          </p:cNvSpPr>
          <p:nvPr>
            <p:ph type="subTitle" idx="1"/>
          </p:nvPr>
        </p:nvSpPr>
        <p:spPr>
          <a:xfrm>
            <a:off x="7967400" y="3516354"/>
            <a:ext cx="8880600" cy="19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ctrTitle"/>
          </p:nvPr>
        </p:nvSpPr>
        <p:spPr>
          <a:xfrm>
            <a:off x="11751600" y="5675004"/>
            <a:ext cx="5096400" cy="92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endParaRPr/>
          </a:p>
        </p:txBody>
      </p:sp>
      <p:grpSp>
        <p:nvGrpSpPr>
          <p:cNvPr id="390" name="Google Shape;390;p14"/>
          <p:cNvGrpSpPr/>
          <p:nvPr/>
        </p:nvGrpSpPr>
        <p:grpSpPr>
          <a:xfrm>
            <a:off x="15347518" y="-575026"/>
            <a:ext cx="1577524" cy="1723176"/>
            <a:chOff x="7673759" y="-287513"/>
            <a:chExt cx="788762" cy="861588"/>
          </a:xfrm>
        </p:grpSpPr>
        <p:grpSp>
          <p:nvGrpSpPr>
            <p:cNvPr id="391" name="Google Shape;391;p14"/>
            <p:cNvGrpSpPr/>
            <p:nvPr/>
          </p:nvGrpSpPr>
          <p:grpSpPr>
            <a:xfrm rot="350572">
              <a:off x="7712287" y="-253348"/>
              <a:ext cx="711705" cy="793257"/>
              <a:chOff x="6554696" y="509501"/>
              <a:chExt cx="711709" cy="793261"/>
            </a:xfrm>
          </p:grpSpPr>
          <p:sp>
            <p:nvSpPr>
              <p:cNvPr id="392" name="Google Shape;392;p14"/>
              <p:cNvSpPr/>
              <p:nvPr/>
            </p:nvSpPr>
            <p:spPr>
              <a:xfrm>
                <a:off x="6560695" y="516700"/>
                <a:ext cx="696978" cy="779230"/>
              </a:xfrm>
              <a:custGeom>
                <a:avLst/>
                <a:gdLst/>
                <a:ahLst/>
                <a:cxnLst/>
                <a:rect l="l" t="t" r="r" b="b"/>
                <a:pathLst>
                  <a:path w="20913" h="23381" extrusionOk="0">
                    <a:moveTo>
                      <a:pt x="4201" y="1"/>
                    </a:moveTo>
                    <a:cubicBezTo>
                      <a:pt x="1903" y="1"/>
                      <a:pt x="28" y="1866"/>
                      <a:pt x="28" y="4165"/>
                    </a:cubicBezTo>
                    <a:lnTo>
                      <a:pt x="1" y="17073"/>
                    </a:lnTo>
                    <a:cubicBezTo>
                      <a:pt x="1" y="18903"/>
                      <a:pt x="1190" y="20516"/>
                      <a:pt x="2930" y="21057"/>
                    </a:cubicBezTo>
                    <a:lnTo>
                      <a:pt x="9736" y="23193"/>
                    </a:lnTo>
                    <a:cubicBezTo>
                      <a:pt x="10143" y="23318"/>
                      <a:pt x="10563" y="23381"/>
                      <a:pt x="10982" y="23381"/>
                    </a:cubicBezTo>
                    <a:cubicBezTo>
                      <a:pt x="11444" y="23381"/>
                      <a:pt x="11906" y="23304"/>
                      <a:pt x="12350" y="23148"/>
                    </a:cubicBezTo>
                    <a:lnTo>
                      <a:pt x="18092" y="21147"/>
                    </a:lnTo>
                    <a:cubicBezTo>
                      <a:pt x="19759" y="20570"/>
                      <a:pt x="20886" y="18993"/>
                      <a:pt x="20886" y="17217"/>
                    </a:cubicBezTo>
                    <a:lnTo>
                      <a:pt x="20913" y="4201"/>
                    </a:lnTo>
                    <a:cubicBezTo>
                      <a:pt x="20913" y="1903"/>
                      <a:pt x="19047" y="28"/>
                      <a:pt x="16748" y="28"/>
                    </a:cubicBezTo>
                    <a:lnTo>
                      <a:pt x="42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6554696" y="509501"/>
                <a:ext cx="711709" cy="793261"/>
              </a:xfrm>
              <a:custGeom>
                <a:avLst/>
                <a:gdLst/>
                <a:ahLst/>
                <a:cxnLst/>
                <a:rect l="l" t="t" r="r" b="b"/>
                <a:pathLst>
                  <a:path w="21355" h="23802" extrusionOk="0">
                    <a:moveTo>
                      <a:pt x="5138" y="442"/>
                    </a:moveTo>
                    <a:lnTo>
                      <a:pt x="7572" y="451"/>
                    </a:lnTo>
                    <a:lnTo>
                      <a:pt x="12440" y="469"/>
                    </a:lnTo>
                    <a:lnTo>
                      <a:pt x="14873" y="469"/>
                    </a:lnTo>
                    <a:lnTo>
                      <a:pt x="16090" y="478"/>
                    </a:lnTo>
                    <a:cubicBezTo>
                      <a:pt x="16249" y="478"/>
                      <a:pt x="16412" y="477"/>
                      <a:pt x="16574" y="477"/>
                    </a:cubicBezTo>
                    <a:cubicBezTo>
                      <a:pt x="16817" y="477"/>
                      <a:pt x="17058" y="480"/>
                      <a:pt x="17280" y="496"/>
                    </a:cubicBezTo>
                    <a:cubicBezTo>
                      <a:pt x="17659" y="541"/>
                      <a:pt x="18037" y="622"/>
                      <a:pt x="18389" y="766"/>
                    </a:cubicBezTo>
                    <a:cubicBezTo>
                      <a:pt x="18740" y="920"/>
                      <a:pt x="19083" y="1109"/>
                      <a:pt x="19380" y="1352"/>
                    </a:cubicBezTo>
                    <a:cubicBezTo>
                      <a:pt x="19669" y="1596"/>
                      <a:pt x="19939" y="1866"/>
                      <a:pt x="20155" y="2191"/>
                    </a:cubicBezTo>
                    <a:cubicBezTo>
                      <a:pt x="20363" y="2506"/>
                      <a:pt x="20534" y="2849"/>
                      <a:pt x="20651" y="3209"/>
                    </a:cubicBezTo>
                    <a:cubicBezTo>
                      <a:pt x="20759" y="3579"/>
                      <a:pt x="20832" y="3948"/>
                      <a:pt x="20832" y="4336"/>
                    </a:cubicBezTo>
                    <a:cubicBezTo>
                      <a:pt x="20841" y="4733"/>
                      <a:pt x="20832" y="5147"/>
                      <a:pt x="20832" y="5544"/>
                    </a:cubicBezTo>
                    <a:lnTo>
                      <a:pt x="20841" y="7978"/>
                    </a:lnTo>
                    <a:lnTo>
                      <a:pt x="20850" y="12845"/>
                    </a:lnTo>
                    <a:lnTo>
                      <a:pt x="20850" y="15279"/>
                    </a:lnTo>
                    <a:lnTo>
                      <a:pt x="20850" y="16496"/>
                    </a:lnTo>
                    <a:lnTo>
                      <a:pt x="20850" y="17109"/>
                    </a:lnTo>
                    <a:lnTo>
                      <a:pt x="20859" y="17406"/>
                    </a:lnTo>
                    <a:lnTo>
                      <a:pt x="20841" y="17704"/>
                    </a:lnTo>
                    <a:cubicBezTo>
                      <a:pt x="20795" y="18470"/>
                      <a:pt x="20516" y="19218"/>
                      <a:pt x="20047" y="19831"/>
                    </a:cubicBezTo>
                    <a:cubicBezTo>
                      <a:pt x="19579" y="20453"/>
                      <a:pt x="18930" y="20921"/>
                      <a:pt x="18208" y="21183"/>
                    </a:cubicBezTo>
                    <a:lnTo>
                      <a:pt x="13602" y="22769"/>
                    </a:lnTo>
                    <a:lnTo>
                      <a:pt x="12458" y="23175"/>
                    </a:lnTo>
                    <a:cubicBezTo>
                      <a:pt x="12088" y="23292"/>
                      <a:pt x="11709" y="23364"/>
                      <a:pt x="11322" y="23382"/>
                    </a:cubicBezTo>
                    <a:cubicBezTo>
                      <a:pt x="11267" y="23385"/>
                      <a:pt x="11211" y="23386"/>
                      <a:pt x="11156" y="23386"/>
                    </a:cubicBezTo>
                    <a:cubicBezTo>
                      <a:pt x="10830" y="23386"/>
                      <a:pt x="10500" y="23342"/>
                      <a:pt x="10177" y="23265"/>
                    </a:cubicBezTo>
                    <a:cubicBezTo>
                      <a:pt x="9997" y="23211"/>
                      <a:pt x="9798" y="23148"/>
                      <a:pt x="9609" y="23085"/>
                    </a:cubicBezTo>
                    <a:lnTo>
                      <a:pt x="9023" y="22905"/>
                    </a:lnTo>
                    <a:lnTo>
                      <a:pt x="4381" y="21453"/>
                    </a:lnTo>
                    <a:lnTo>
                      <a:pt x="3218" y="21093"/>
                    </a:lnTo>
                    <a:cubicBezTo>
                      <a:pt x="2849" y="20976"/>
                      <a:pt x="2497" y="20813"/>
                      <a:pt x="2173" y="20597"/>
                    </a:cubicBezTo>
                    <a:cubicBezTo>
                      <a:pt x="1542" y="20173"/>
                      <a:pt x="1001" y="19578"/>
                      <a:pt x="676" y="18866"/>
                    </a:cubicBezTo>
                    <a:cubicBezTo>
                      <a:pt x="505" y="18515"/>
                      <a:pt x="397" y="18136"/>
                      <a:pt x="343" y="17749"/>
                    </a:cubicBezTo>
                    <a:cubicBezTo>
                      <a:pt x="298" y="17361"/>
                      <a:pt x="316" y="16955"/>
                      <a:pt x="316" y="16550"/>
                    </a:cubicBezTo>
                    <a:lnTo>
                      <a:pt x="334" y="14116"/>
                    </a:lnTo>
                    <a:lnTo>
                      <a:pt x="388" y="9248"/>
                    </a:lnTo>
                    <a:cubicBezTo>
                      <a:pt x="397" y="7626"/>
                      <a:pt x="406" y="6003"/>
                      <a:pt x="415" y="4381"/>
                    </a:cubicBezTo>
                    <a:cubicBezTo>
                      <a:pt x="424" y="3993"/>
                      <a:pt x="478" y="3606"/>
                      <a:pt x="586" y="3245"/>
                    </a:cubicBezTo>
                    <a:cubicBezTo>
                      <a:pt x="703" y="2876"/>
                      <a:pt x="866" y="2524"/>
                      <a:pt x="1082" y="2200"/>
                    </a:cubicBezTo>
                    <a:cubicBezTo>
                      <a:pt x="1298" y="1884"/>
                      <a:pt x="1551" y="1596"/>
                      <a:pt x="1848" y="1343"/>
                    </a:cubicBezTo>
                    <a:cubicBezTo>
                      <a:pt x="2155" y="1109"/>
                      <a:pt x="2479" y="902"/>
                      <a:pt x="2831" y="748"/>
                    </a:cubicBezTo>
                    <a:cubicBezTo>
                      <a:pt x="3191" y="604"/>
                      <a:pt x="3561" y="505"/>
                      <a:pt x="3948" y="460"/>
                    </a:cubicBezTo>
                    <a:cubicBezTo>
                      <a:pt x="4039" y="451"/>
                      <a:pt x="4138" y="451"/>
                      <a:pt x="4237" y="442"/>
                    </a:cubicBezTo>
                    <a:close/>
                    <a:moveTo>
                      <a:pt x="4381" y="0"/>
                    </a:moveTo>
                    <a:lnTo>
                      <a:pt x="4219" y="9"/>
                    </a:lnTo>
                    <a:cubicBezTo>
                      <a:pt x="4111" y="18"/>
                      <a:pt x="4003" y="18"/>
                      <a:pt x="3894" y="27"/>
                    </a:cubicBezTo>
                    <a:cubicBezTo>
                      <a:pt x="3471" y="81"/>
                      <a:pt x="3056" y="190"/>
                      <a:pt x="2668" y="352"/>
                    </a:cubicBezTo>
                    <a:cubicBezTo>
                      <a:pt x="2272" y="523"/>
                      <a:pt x="1911" y="748"/>
                      <a:pt x="1578" y="1019"/>
                    </a:cubicBezTo>
                    <a:cubicBezTo>
                      <a:pt x="1253" y="1289"/>
                      <a:pt x="965" y="1614"/>
                      <a:pt x="731" y="1965"/>
                    </a:cubicBezTo>
                    <a:cubicBezTo>
                      <a:pt x="496" y="2326"/>
                      <a:pt x="316" y="2713"/>
                      <a:pt x="190" y="3119"/>
                    </a:cubicBezTo>
                    <a:cubicBezTo>
                      <a:pt x="63" y="3534"/>
                      <a:pt x="9" y="3957"/>
                      <a:pt x="0" y="4381"/>
                    </a:cubicBezTo>
                    <a:cubicBezTo>
                      <a:pt x="0" y="6003"/>
                      <a:pt x="0" y="7626"/>
                      <a:pt x="9" y="9248"/>
                    </a:cubicBezTo>
                    <a:lnTo>
                      <a:pt x="54" y="14116"/>
                    </a:lnTo>
                    <a:lnTo>
                      <a:pt x="54" y="16550"/>
                    </a:lnTo>
                    <a:lnTo>
                      <a:pt x="54" y="17154"/>
                    </a:lnTo>
                    <a:cubicBezTo>
                      <a:pt x="54" y="17253"/>
                      <a:pt x="54" y="17361"/>
                      <a:pt x="63" y="17469"/>
                    </a:cubicBezTo>
                    <a:cubicBezTo>
                      <a:pt x="63" y="17568"/>
                      <a:pt x="72" y="17676"/>
                      <a:pt x="81" y="17776"/>
                    </a:cubicBezTo>
                    <a:cubicBezTo>
                      <a:pt x="127" y="18190"/>
                      <a:pt x="217" y="18605"/>
                      <a:pt x="370" y="19002"/>
                    </a:cubicBezTo>
                    <a:cubicBezTo>
                      <a:pt x="676" y="19786"/>
                      <a:pt x="1226" y="20489"/>
                      <a:pt x="1947" y="20949"/>
                    </a:cubicBezTo>
                    <a:cubicBezTo>
                      <a:pt x="2299" y="21183"/>
                      <a:pt x="2696" y="21363"/>
                      <a:pt x="3092" y="21489"/>
                    </a:cubicBezTo>
                    <a:lnTo>
                      <a:pt x="4255" y="21859"/>
                    </a:lnTo>
                    <a:lnTo>
                      <a:pt x="8897" y="23310"/>
                    </a:lnTo>
                    <a:lnTo>
                      <a:pt x="9483" y="23490"/>
                    </a:lnTo>
                    <a:cubicBezTo>
                      <a:pt x="9672" y="23554"/>
                      <a:pt x="9862" y="23617"/>
                      <a:pt x="10078" y="23671"/>
                    </a:cubicBezTo>
                    <a:cubicBezTo>
                      <a:pt x="10418" y="23761"/>
                      <a:pt x="10777" y="23801"/>
                      <a:pt x="11133" y="23801"/>
                    </a:cubicBezTo>
                    <a:cubicBezTo>
                      <a:pt x="11202" y="23801"/>
                      <a:pt x="11271" y="23800"/>
                      <a:pt x="11340" y="23797"/>
                    </a:cubicBezTo>
                    <a:cubicBezTo>
                      <a:pt x="11764" y="23779"/>
                      <a:pt x="12187" y="23698"/>
                      <a:pt x="12593" y="23563"/>
                    </a:cubicBezTo>
                    <a:lnTo>
                      <a:pt x="13738" y="23157"/>
                    </a:lnTo>
                    <a:lnTo>
                      <a:pt x="18335" y="21552"/>
                    </a:lnTo>
                    <a:cubicBezTo>
                      <a:pt x="19137" y="21273"/>
                      <a:pt x="19858" y="20759"/>
                      <a:pt x="20372" y="20083"/>
                    </a:cubicBezTo>
                    <a:cubicBezTo>
                      <a:pt x="20895" y="19407"/>
                      <a:pt x="21210" y="18578"/>
                      <a:pt x="21273" y="17731"/>
                    </a:cubicBezTo>
                    <a:lnTo>
                      <a:pt x="21282" y="17406"/>
                    </a:lnTo>
                    <a:lnTo>
                      <a:pt x="21282" y="17109"/>
                    </a:lnTo>
                    <a:lnTo>
                      <a:pt x="21291" y="16496"/>
                    </a:lnTo>
                    <a:lnTo>
                      <a:pt x="21291" y="15279"/>
                    </a:lnTo>
                    <a:lnTo>
                      <a:pt x="21309" y="12845"/>
                    </a:lnTo>
                    <a:lnTo>
                      <a:pt x="21327" y="7978"/>
                    </a:lnTo>
                    <a:lnTo>
                      <a:pt x="21345" y="5544"/>
                    </a:lnTo>
                    <a:cubicBezTo>
                      <a:pt x="21345" y="5138"/>
                      <a:pt x="21354" y="4742"/>
                      <a:pt x="21345" y="4327"/>
                    </a:cubicBezTo>
                    <a:cubicBezTo>
                      <a:pt x="21336" y="3894"/>
                      <a:pt x="21255" y="3471"/>
                      <a:pt x="21129" y="3056"/>
                    </a:cubicBezTo>
                    <a:cubicBezTo>
                      <a:pt x="20994" y="2650"/>
                      <a:pt x="20795" y="2263"/>
                      <a:pt x="20561" y="1911"/>
                    </a:cubicBezTo>
                    <a:cubicBezTo>
                      <a:pt x="20309" y="1551"/>
                      <a:pt x="20011" y="1244"/>
                      <a:pt x="19678" y="974"/>
                    </a:cubicBezTo>
                    <a:cubicBezTo>
                      <a:pt x="19344" y="694"/>
                      <a:pt x="18966" y="487"/>
                      <a:pt x="18569" y="325"/>
                    </a:cubicBezTo>
                    <a:cubicBezTo>
                      <a:pt x="18172" y="153"/>
                      <a:pt x="17749" y="72"/>
                      <a:pt x="17325" y="18"/>
                    </a:cubicBezTo>
                    <a:cubicBezTo>
                      <a:pt x="17109" y="5"/>
                      <a:pt x="16901" y="2"/>
                      <a:pt x="16698" y="2"/>
                    </a:cubicBezTo>
                    <a:cubicBezTo>
                      <a:pt x="16596" y="2"/>
                      <a:pt x="16494" y="3"/>
                      <a:pt x="16393" y="3"/>
                    </a:cubicBezTo>
                    <a:cubicBezTo>
                      <a:pt x="16292" y="3"/>
                      <a:pt x="16192" y="2"/>
                      <a:pt x="1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sp>
          <p:nvSpPr>
            <p:cNvPr id="394" name="Google Shape;394;p14"/>
            <p:cNvSpPr/>
            <p:nvPr/>
          </p:nvSpPr>
          <p:spPr>
            <a:xfrm rot="442426">
              <a:off x="8229710" y="-161880"/>
              <a:ext cx="102851" cy="551273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7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1296238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16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422" name="Google Shape;422;p16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423" name="Google Shape;423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" name="Google Shape;424;p1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425" name="Google Shape;425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440" name="Google Shape;440;p1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441" name="Google Shape;441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456" name="Google Shape;456;p1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1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2" name="Google Shape;462;p16"/>
          <p:cNvSpPr txBox="1">
            <a:spLocks noGrp="1"/>
          </p:cNvSpPr>
          <p:nvPr>
            <p:ph type="subTitle" idx="1"/>
          </p:nvPr>
        </p:nvSpPr>
        <p:spPr>
          <a:xfrm>
            <a:off x="1813800" y="7135450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3" name="Google Shape;463;p16"/>
          <p:cNvSpPr txBox="1">
            <a:spLocks noGrp="1"/>
          </p:cNvSpPr>
          <p:nvPr>
            <p:ph type="subTitle" idx="2"/>
          </p:nvPr>
        </p:nvSpPr>
        <p:spPr>
          <a:xfrm>
            <a:off x="11407800" y="7135450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4" name="Google Shape;464;p16"/>
          <p:cNvSpPr txBox="1">
            <a:spLocks noGrp="1"/>
          </p:cNvSpPr>
          <p:nvPr>
            <p:ph type="subTitle" idx="3"/>
          </p:nvPr>
        </p:nvSpPr>
        <p:spPr>
          <a:xfrm>
            <a:off x="1813800" y="405655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5" name="Google Shape;465;p16"/>
          <p:cNvSpPr txBox="1">
            <a:spLocks noGrp="1"/>
          </p:cNvSpPr>
          <p:nvPr>
            <p:ph type="subTitle" idx="4"/>
          </p:nvPr>
        </p:nvSpPr>
        <p:spPr>
          <a:xfrm>
            <a:off x="10854950" y="362090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6" name="Google Shape;466;p16"/>
          <p:cNvSpPr txBox="1">
            <a:spLocks noGrp="1"/>
          </p:cNvSpPr>
          <p:nvPr>
            <p:ph type="subTitle" idx="5"/>
          </p:nvPr>
        </p:nvSpPr>
        <p:spPr>
          <a:xfrm>
            <a:off x="1813800" y="504065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subTitle" idx="6"/>
          </p:nvPr>
        </p:nvSpPr>
        <p:spPr>
          <a:xfrm>
            <a:off x="11407800" y="504065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8" name="Google Shape;468;p16"/>
          <p:cNvSpPr txBox="1">
            <a:spLocks noGrp="1"/>
          </p:cNvSpPr>
          <p:nvPr>
            <p:ph type="subTitle" idx="7"/>
          </p:nvPr>
        </p:nvSpPr>
        <p:spPr>
          <a:xfrm>
            <a:off x="1813800" y="806160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9" name="Google Shape;469;p16"/>
          <p:cNvSpPr txBox="1">
            <a:spLocks noGrp="1"/>
          </p:cNvSpPr>
          <p:nvPr>
            <p:ph type="subTitle" idx="8"/>
          </p:nvPr>
        </p:nvSpPr>
        <p:spPr>
          <a:xfrm>
            <a:off x="11407800" y="806160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70" name="Google Shape;470;p16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6660000" cy="19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884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4070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rgbClr val="04070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7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473" name="Google Shape;473;p1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495" name="Google Shape;495;p17"/>
          <p:cNvSpPr txBox="1">
            <a:spLocks noGrp="1"/>
          </p:cNvSpPr>
          <p:nvPr>
            <p:ph type="subTitle" idx="1"/>
          </p:nvPr>
        </p:nvSpPr>
        <p:spPr>
          <a:xfrm>
            <a:off x="6234300" y="7296476"/>
            <a:ext cx="5819400" cy="18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title"/>
          </p:nvPr>
        </p:nvSpPr>
        <p:spPr>
          <a:xfrm>
            <a:off x="3837300" y="3227676"/>
            <a:ext cx="10613400" cy="296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 idx="2" hasCustomPrompt="1"/>
          </p:nvPr>
        </p:nvSpPr>
        <p:spPr>
          <a:xfrm>
            <a:off x="7687500" y="1182126"/>
            <a:ext cx="2913000" cy="13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98" name="Google Shape;498;p17"/>
          <p:cNvGrpSpPr/>
          <p:nvPr/>
        </p:nvGrpSpPr>
        <p:grpSpPr>
          <a:xfrm rot="-697126" flipH="1">
            <a:off x="1138575" y="-702605"/>
            <a:ext cx="2610786" cy="2692922"/>
            <a:chOff x="1492000" y="427450"/>
            <a:chExt cx="1188000" cy="1225375"/>
          </a:xfrm>
        </p:grpSpPr>
        <p:sp>
          <p:nvSpPr>
            <p:cNvPr id="499" name="Google Shape;499;p17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1722722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8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512" name="Google Shape;512;p1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531" name="Google Shape;531;p18"/>
          <p:cNvSpPr txBox="1">
            <a:spLocks noGrp="1"/>
          </p:cNvSpPr>
          <p:nvPr>
            <p:ph type="subTitle" idx="1"/>
          </p:nvPr>
        </p:nvSpPr>
        <p:spPr>
          <a:xfrm>
            <a:off x="1780200" y="3520488"/>
            <a:ext cx="15067800" cy="55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9pPr>
          </a:lstStyle>
          <a:p>
            <a:endParaRPr/>
          </a:p>
        </p:txBody>
      </p:sp>
      <p:sp>
        <p:nvSpPr>
          <p:cNvPr id="532" name="Google Shape;532;p18"/>
          <p:cNvSpPr txBox="1">
            <a:spLocks noGrp="1"/>
          </p:cNvSpPr>
          <p:nvPr>
            <p:ph type="title"/>
          </p:nvPr>
        </p:nvSpPr>
        <p:spPr>
          <a:xfrm>
            <a:off x="9144000" y="1080000"/>
            <a:ext cx="7704000" cy="20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26309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19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535" name="Google Shape;535;p1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557" name="Google Shape;557;p19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9649200" cy="19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206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Title design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0"/>
          <p:cNvSpPr txBox="1">
            <a:spLocks noGrp="1"/>
          </p:cNvSpPr>
          <p:nvPr>
            <p:ph type="title"/>
          </p:nvPr>
        </p:nvSpPr>
        <p:spPr>
          <a:xfrm>
            <a:off x="9144000" y="1080000"/>
            <a:ext cx="77040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  <p:grpSp>
        <p:nvGrpSpPr>
          <p:cNvPr id="560" name="Google Shape;560;p20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561" name="Google Shape;561;p2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23255727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21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585" name="Google Shape;585;p2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cxnSp>
        <p:nvCxnSpPr>
          <p:cNvPr id="604" name="Google Shape;604;p21"/>
          <p:cNvCxnSpPr/>
          <p:nvPr/>
        </p:nvCxnSpPr>
        <p:spPr>
          <a:xfrm>
            <a:off x="-125100" y="1080000"/>
            <a:ext cx="185382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21"/>
          <p:cNvSpPr/>
          <p:nvPr/>
        </p:nvSpPr>
        <p:spPr>
          <a:xfrm>
            <a:off x="-29100" y="10021650"/>
            <a:ext cx="18320400" cy="31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06" name="Google Shape;606;p21"/>
          <p:cNvSpPr txBox="1">
            <a:spLocks noGrp="1"/>
          </p:cNvSpPr>
          <p:nvPr>
            <p:ph type="title" hasCustomPrompt="1"/>
          </p:nvPr>
        </p:nvSpPr>
        <p:spPr>
          <a:xfrm>
            <a:off x="3536400" y="3258476"/>
            <a:ext cx="11215200" cy="27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607" name="Google Shape;607;p21"/>
          <p:cNvSpPr txBox="1">
            <a:spLocks noGrp="1"/>
          </p:cNvSpPr>
          <p:nvPr>
            <p:ph type="body" idx="1"/>
          </p:nvPr>
        </p:nvSpPr>
        <p:spPr>
          <a:xfrm>
            <a:off x="5420100" y="5701884"/>
            <a:ext cx="7447800" cy="13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6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828800" lvl="1" indent="-660400" algn="ctr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2pPr>
            <a:lvl3pPr marL="2743200" lvl="2" indent="-660400" algn="ctr"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3pPr>
            <a:lvl4pPr marL="3657600" lvl="3" indent="-660400" algn="ctr"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4pPr>
            <a:lvl5pPr marL="4572000" lvl="4" indent="-660400" algn="ctr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5pPr>
            <a:lvl6pPr marL="5486400" lvl="5" indent="-660400" algn="ctr"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6pPr>
            <a:lvl7pPr marL="6400800" lvl="6" indent="-660400" algn="ctr"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7pPr>
            <a:lvl8pPr marL="7315200" lvl="7" indent="-660400" algn="ctr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8pPr>
            <a:lvl9pPr marL="8229600" lvl="8" indent="-660400" algn="ctr">
              <a:spcBef>
                <a:spcPts val="3200"/>
              </a:spcBef>
              <a:spcAft>
                <a:spcPts val="32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4542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2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610" name="Google Shape;610;p22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611" name="Google Shape;611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2" name="Google Shape;612;p22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13" name="Google Shape;613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8" name="Google Shape;618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628" name="Google Shape;628;p22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29" name="Google Shape;629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644" name="Google Shape;644;p22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22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22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22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22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0" name="Google Shape;650;p22"/>
          <p:cNvSpPr txBox="1">
            <a:spLocks noGrp="1"/>
          </p:cNvSpPr>
          <p:nvPr>
            <p:ph type="title" hasCustomPrompt="1"/>
          </p:nvPr>
        </p:nvSpPr>
        <p:spPr>
          <a:xfrm>
            <a:off x="1440000" y="2287400"/>
            <a:ext cx="6660000" cy="159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651" name="Google Shape;651;p22"/>
          <p:cNvSpPr txBox="1">
            <a:spLocks noGrp="1"/>
          </p:cNvSpPr>
          <p:nvPr>
            <p:ph type="title" idx="2" hasCustomPrompt="1"/>
          </p:nvPr>
        </p:nvSpPr>
        <p:spPr>
          <a:xfrm>
            <a:off x="1440000" y="5892450"/>
            <a:ext cx="6660000" cy="159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652" name="Google Shape;652;p22"/>
          <p:cNvSpPr txBox="1">
            <a:spLocks noGrp="1"/>
          </p:cNvSpPr>
          <p:nvPr>
            <p:ph type="title" idx="3" hasCustomPrompt="1"/>
          </p:nvPr>
        </p:nvSpPr>
        <p:spPr>
          <a:xfrm>
            <a:off x="10188000" y="5892450"/>
            <a:ext cx="6660000" cy="159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653" name="Google Shape;653;p22"/>
          <p:cNvSpPr txBox="1">
            <a:spLocks noGrp="1"/>
          </p:cNvSpPr>
          <p:nvPr>
            <p:ph type="subTitle" idx="1"/>
          </p:nvPr>
        </p:nvSpPr>
        <p:spPr>
          <a:xfrm>
            <a:off x="1440000" y="3879176"/>
            <a:ext cx="58788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654" name="Google Shape;654;p22"/>
          <p:cNvSpPr txBox="1">
            <a:spLocks noGrp="1"/>
          </p:cNvSpPr>
          <p:nvPr>
            <p:ph type="subTitle" idx="4"/>
          </p:nvPr>
        </p:nvSpPr>
        <p:spPr>
          <a:xfrm>
            <a:off x="1440000" y="7484200"/>
            <a:ext cx="58788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655" name="Google Shape;655;p22"/>
          <p:cNvSpPr txBox="1">
            <a:spLocks noGrp="1"/>
          </p:cNvSpPr>
          <p:nvPr>
            <p:ph type="subTitle" idx="5"/>
          </p:nvPr>
        </p:nvSpPr>
        <p:spPr>
          <a:xfrm>
            <a:off x="10583400" y="7484250"/>
            <a:ext cx="62646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8821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3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658" name="Google Shape;658;p23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659" name="Google Shape;659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60" name="Google Shape;660;p2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61" name="Google Shape;661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676" name="Google Shape;676;p2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77" name="Google Shape;677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692" name="Google Shape;692;p2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2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2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2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2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8" name="Google Shape;698;p23"/>
          <p:cNvSpPr txBox="1">
            <a:spLocks noGrp="1"/>
          </p:cNvSpPr>
          <p:nvPr>
            <p:ph type="subTitle" idx="1"/>
          </p:nvPr>
        </p:nvSpPr>
        <p:spPr>
          <a:xfrm>
            <a:off x="1440000" y="5266676"/>
            <a:ext cx="4147200" cy="31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699" name="Google Shape;699;p23"/>
          <p:cNvSpPr txBox="1">
            <a:spLocks noGrp="1"/>
          </p:cNvSpPr>
          <p:nvPr>
            <p:ph type="title"/>
          </p:nvPr>
        </p:nvSpPr>
        <p:spPr>
          <a:xfrm>
            <a:off x="1440000" y="2904400"/>
            <a:ext cx="3242400" cy="19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3992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4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702" name="Google Shape;702;p2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cxnSp>
        <p:nvCxnSpPr>
          <p:cNvPr id="721" name="Google Shape;721;p24"/>
          <p:cNvCxnSpPr/>
          <p:nvPr/>
        </p:nvCxnSpPr>
        <p:spPr>
          <a:xfrm>
            <a:off x="-125100" y="1080000"/>
            <a:ext cx="185382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24"/>
          <p:cNvSpPr/>
          <p:nvPr/>
        </p:nvSpPr>
        <p:spPr>
          <a:xfrm>
            <a:off x="-29100" y="10021650"/>
            <a:ext cx="18320400" cy="31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723" name="Google Shape;723;p24"/>
          <p:cNvSpPr txBox="1">
            <a:spLocks noGrp="1"/>
          </p:cNvSpPr>
          <p:nvPr>
            <p:ph type="ctrTitle"/>
          </p:nvPr>
        </p:nvSpPr>
        <p:spPr>
          <a:xfrm>
            <a:off x="4703750" y="1080000"/>
            <a:ext cx="8880600" cy="185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endParaRPr/>
          </a:p>
        </p:txBody>
      </p:sp>
      <p:sp>
        <p:nvSpPr>
          <p:cNvPr id="724" name="Google Shape;724;p24"/>
          <p:cNvSpPr txBox="1"/>
          <p:nvPr/>
        </p:nvSpPr>
        <p:spPr>
          <a:xfrm>
            <a:off x="4844426" y="7489150"/>
            <a:ext cx="85992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24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24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24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24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5" name="Google Shape;725;p24"/>
          <p:cNvSpPr txBox="1">
            <a:spLocks noGrp="1"/>
          </p:cNvSpPr>
          <p:nvPr>
            <p:ph type="subTitle" idx="1"/>
          </p:nvPr>
        </p:nvSpPr>
        <p:spPr>
          <a:xfrm>
            <a:off x="5911200" y="4002900"/>
            <a:ext cx="6465600" cy="3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  <p:grpSp>
        <p:nvGrpSpPr>
          <p:cNvPr id="726" name="Google Shape;726;p24"/>
          <p:cNvGrpSpPr/>
          <p:nvPr/>
        </p:nvGrpSpPr>
        <p:grpSpPr>
          <a:xfrm rot="697126">
            <a:off x="16436949" y="-738379"/>
            <a:ext cx="2610786" cy="2692922"/>
            <a:chOff x="1492000" y="427450"/>
            <a:chExt cx="1188000" cy="1225375"/>
          </a:xfrm>
        </p:grpSpPr>
        <p:sp>
          <p:nvSpPr>
            <p:cNvPr id="727" name="Google Shape;727;p24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1813151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25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740" name="Google Shape;740;p2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741" name="Google Shape;741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42" name="Google Shape;742;p2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743" name="Google Shape;743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4" name="Google Shape;744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5" name="Google Shape;745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6" name="Google Shape;746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7" name="Google Shape;747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8" name="Google Shape;748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9" name="Google Shape;749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0" name="Google Shape;750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1" name="Google Shape;751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2" name="Google Shape;752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3" name="Google Shape;753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4" name="Google Shape;754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5" name="Google Shape;755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758" name="Google Shape;758;p2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759" name="Google Shape;759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774" name="Google Shape;774;p2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2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2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2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2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0" name="Google Shape;780;p25"/>
          <p:cNvSpPr txBox="1">
            <a:spLocks noGrp="1"/>
          </p:cNvSpPr>
          <p:nvPr>
            <p:ph type="subTitle" idx="1"/>
          </p:nvPr>
        </p:nvSpPr>
        <p:spPr>
          <a:xfrm>
            <a:off x="12605950" y="5143500"/>
            <a:ext cx="4242600" cy="31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781" name="Google Shape;781;p25"/>
          <p:cNvSpPr txBox="1">
            <a:spLocks noGrp="1"/>
          </p:cNvSpPr>
          <p:nvPr>
            <p:ph type="title"/>
          </p:nvPr>
        </p:nvSpPr>
        <p:spPr>
          <a:xfrm>
            <a:off x="13365000" y="2904426"/>
            <a:ext cx="3483000" cy="19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24480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50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814437" y="0"/>
            <a:ext cx="5473700" cy="3708400"/>
          </a:xfrm>
          <a:custGeom>
            <a:avLst/>
            <a:gdLst/>
            <a:ahLst/>
            <a:cxnLst/>
            <a:rect l="l" t="t" r="r" b="b"/>
            <a:pathLst>
              <a:path w="5473700" h="3708400">
                <a:moveTo>
                  <a:pt x="131741" y="977899"/>
                </a:moveTo>
                <a:lnTo>
                  <a:pt x="131741" y="965199"/>
                </a:lnTo>
                <a:lnTo>
                  <a:pt x="98713" y="965199"/>
                </a:lnTo>
                <a:lnTo>
                  <a:pt x="78346" y="939799"/>
                </a:lnTo>
                <a:lnTo>
                  <a:pt x="63135" y="914399"/>
                </a:lnTo>
                <a:lnTo>
                  <a:pt x="47408" y="901699"/>
                </a:lnTo>
                <a:lnTo>
                  <a:pt x="42968" y="888999"/>
                </a:lnTo>
                <a:lnTo>
                  <a:pt x="40762" y="876299"/>
                </a:lnTo>
                <a:lnTo>
                  <a:pt x="40963" y="863599"/>
                </a:lnTo>
                <a:lnTo>
                  <a:pt x="43742" y="863599"/>
                </a:lnTo>
                <a:lnTo>
                  <a:pt x="63822" y="825499"/>
                </a:lnTo>
                <a:lnTo>
                  <a:pt x="69637" y="787399"/>
                </a:lnTo>
                <a:lnTo>
                  <a:pt x="66171" y="749299"/>
                </a:lnTo>
                <a:lnTo>
                  <a:pt x="58408" y="711199"/>
                </a:lnTo>
                <a:lnTo>
                  <a:pt x="52249" y="685799"/>
                </a:lnTo>
                <a:lnTo>
                  <a:pt x="42137" y="660399"/>
                </a:lnTo>
                <a:lnTo>
                  <a:pt x="28244" y="634999"/>
                </a:lnTo>
                <a:lnTo>
                  <a:pt x="10742" y="609599"/>
                </a:lnTo>
                <a:lnTo>
                  <a:pt x="0" y="584199"/>
                </a:lnTo>
                <a:lnTo>
                  <a:pt x="4554" y="558799"/>
                </a:lnTo>
                <a:lnTo>
                  <a:pt x="21828" y="533399"/>
                </a:lnTo>
                <a:lnTo>
                  <a:pt x="49241" y="507999"/>
                </a:lnTo>
                <a:lnTo>
                  <a:pt x="73075" y="507999"/>
                </a:lnTo>
                <a:lnTo>
                  <a:pt x="84819" y="495299"/>
                </a:lnTo>
                <a:lnTo>
                  <a:pt x="96908" y="495299"/>
                </a:lnTo>
                <a:lnTo>
                  <a:pt x="101749" y="469899"/>
                </a:lnTo>
                <a:lnTo>
                  <a:pt x="105387" y="444499"/>
                </a:lnTo>
                <a:lnTo>
                  <a:pt x="107994" y="419099"/>
                </a:lnTo>
                <a:lnTo>
                  <a:pt x="109741" y="393699"/>
                </a:lnTo>
                <a:lnTo>
                  <a:pt x="110400" y="368299"/>
                </a:lnTo>
                <a:lnTo>
                  <a:pt x="115012" y="330199"/>
                </a:lnTo>
                <a:lnTo>
                  <a:pt x="123405" y="304799"/>
                </a:lnTo>
                <a:lnTo>
                  <a:pt x="135408" y="266699"/>
                </a:lnTo>
                <a:lnTo>
                  <a:pt x="136697" y="253999"/>
                </a:lnTo>
                <a:lnTo>
                  <a:pt x="131970" y="241299"/>
                </a:lnTo>
                <a:lnTo>
                  <a:pt x="124838" y="228599"/>
                </a:lnTo>
                <a:lnTo>
                  <a:pt x="118908" y="203199"/>
                </a:lnTo>
                <a:lnTo>
                  <a:pt x="116502" y="203199"/>
                </a:lnTo>
                <a:lnTo>
                  <a:pt x="114783" y="190499"/>
                </a:lnTo>
                <a:lnTo>
                  <a:pt x="113752" y="177799"/>
                </a:lnTo>
                <a:lnTo>
                  <a:pt x="113408" y="177799"/>
                </a:lnTo>
                <a:lnTo>
                  <a:pt x="114869" y="165099"/>
                </a:lnTo>
                <a:lnTo>
                  <a:pt x="118220" y="165099"/>
                </a:lnTo>
                <a:lnTo>
                  <a:pt x="121916" y="152399"/>
                </a:lnTo>
                <a:lnTo>
                  <a:pt x="124408" y="152399"/>
                </a:lnTo>
                <a:lnTo>
                  <a:pt x="123090" y="114299"/>
                </a:lnTo>
                <a:lnTo>
                  <a:pt x="112491" y="76199"/>
                </a:lnTo>
                <a:lnTo>
                  <a:pt x="95017" y="25399"/>
                </a:lnTo>
                <a:lnTo>
                  <a:pt x="73542" y="0"/>
                </a:lnTo>
                <a:lnTo>
                  <a:pt x="5473561" y="0"/>
                </a:lnTo>
                <a:lnTo>
                  <a:pt x="5473561" y="952499"/>
                </a:lnTo>
                <a:lnTo>
                  <a:pt x="186741" y="952499"/>
                </a:lnTo>
                <a:lnTo>
                  <a:pt x="131741" y="977899"/>
                </a:lnTo>
                <a:close/>
              </a:path>
              <a:path w="5473700" h="3708400">
                <a:moveTo>
                  <a:pt x="5473561" y="1015999"/>
                </a:moveTo>
                <a:lnTo>
                  <a:pt x="155574" y="1015999"/>
                </a:lnTo>
                <a:lnTo>
                  <a:pt x="186741" y="952499"/>
                </a:lnTo>
                <a:lnTo>
                  <a:pt x="5473561" y="952499"/>
                </a:lnTo>
                <a:lnTo>
                  <a:pt x="5473561" y="1015999"/>
                </a:lnTo>
                <a:close/>
              </a:path>
              <a:path w="5473700" h="3708400">
                <a:moveTo>
                  <a:pt x="253428" y="1320799"/>
                </a:moveTo>
                <a:lnTo>
                  <a:pt x="199087" y="1320799"/>
                </a:lnTo>
                <a:lnTo>
                  <a:pt x="181928" y="1308099"/>
                </a:lnTo>
                <a:lnTo>
                  <a:pt x="171301" y="1295399"/>
                </a:lnTo>
                <a:lnTo>
                  <a:pt x="168408" y="1269999"/>
                </a:lnTo>
                <a:lnTo>
                  <a:pt x="169095" y="1269999"/>
                </a:lnTo>
                <a:lnTo>
                  <a:pt x="168408" y="1257299"/>
                </a:lnTo>
                <a:lnTo>
                  <a:pt x="162908" y="1257299"/>
                </a:lnTo>
                <a:lnTo>
                  <a:pt x="141166" y="1206499"/>
                </a:lnTo>
                <a:lnTo>
                  <a:pt x="134720" y="1168399"/>
                </a:lnTo>
                <a:lnTo>
                  <a:pt x="132744" y="1130299"/>
                </a:lnTo>
                <a:lnTo>
                  <a:pt x="124408" y="1079499"/>
                </a:lnTo>
                <a:lnTo>
                  <a:pt x="120684" y="1054099"/>
                </a:lnTo>
                <a:lnTo>
                  <a:pt x="123491" y="1028699"/>
                </a:lnTo>
                <a:lnTo>
                  <a:pt x="129048" y="1003299"/>
                </a:lnTo>
                <a:lnTo>
                  <a:pt x="133575" y="977899"/>
                </a:lnTo>
                <a:lnTo>
                  <a:pt x="138043" y="977899"/>
                </a:lnTo>
                <a:lnTo>
                  <a:pt x="149043" y="1003299"/>
                </a:lnTo>
                <a:lnTo>
                  <a:pt x="155574" y="1015999"/>
                </a:lnTo>
                <a:lnTo>
                  <a:pt x="5473561" y="1015999"/>
                </a:lnTo>
                <a:lnTo>
                  <a:pt x="5473561" y="1295399"/>
                </a:lnTo>
                <a:lnTo>
                  <a:pt x="331565" y="1295399"/>
                </a:lnTo>
                <a:lnTo>
                  <a:pt x="268754" y="1308099"/>
                </a:lnTo>
                <a:lnTo>
                  <a:pt x="253428" y="1320799"/>
                </a:lnTo>
                <a:close/>
              </a:path>
              <a:path w="5473700" h="3708400">
                <a:moveTo>
                  <a:pt x="5473561" y="2298699"/>
                </a:moveTo>
                <a:lnTo>
                  <a:pt x="318740" y="2298699"/>
                </a:lnTo>
                <a:lnTo>
                  <a:pt x="329740" y="2285999"/>
                </a:lnTo>
                <a:lnTo>
                  <a:pt x="335240" y="2273299"/>
                </a:lnTo>
                <a:lnTo>
                  <a:pt x="335240" y="2260599"/>
                </a:lnTo>
                <a:lnTo>
                  <a:pt x="337074" y="2247899"/>
                </a:lnTo>
                <a:lnTo>
                  <a:pt x="341227" y="2247899"/>
                </a:lnTo>
                <a:lnTo>
                  <a:pt x="345553" y="2235199"/>
                </a:lnTo>
                <a:lnTo>
                  <a:pt x="350222" y="2222499"/>
                </a:lnTo>
                <a:lnTo>
                  <a:pt x="355407" y="2209799"/>
                </a:lnTo>
                <a:lnTo>
                  <a:pt x="341686" y="2197099"/>
                </a:lnTo>
                <a:lnTo>
                  <a:pt x="314931" y="2197099"/>
                </a:lnTo>
                <a:lnTo>
                  <a:pt x="302241" y="2184399"/>
                </a:lnTo>
                <a:lnTo>
                  <a:pt x="279095" y="2184399"/>
                </a:lnTo>
                <a:lnTo>
                  <a:pt x="276717" y="2171699"/>
                </a:lnTo>
                <a:lnTo>
                  <a:pt x="276574" y="2158999"/>
                </a:lnTo>
                <a:lnTo>
                  <a:pt x="277261" y="2146299"/>
                </a:lnTo>
                <a:lnTo>
                  <a:pt x="276574" y="2133599"/>
                </a:lnTo>
                <a:lnTo>
                  <a:pt x="274511" y="2108199"/>
                </a:lnTo>
                <a:lnTo>
                  <a:pt x="271074" y="2095499"/>
                </a:lnTo>
                <a:lnTo>
                  <a:pt x="261775" y="2044699"/>
                </a:lnTo>
                <a:lnTo>
                  <a:pt x="268845" y="2006599"/>
                </a:lnTo>
                <a:lnTo>
                  <a:pt x="291930" y="1968499"/>
                </a:lnTo>
                <a:lnTo>
                  <a:pt x="330679" y="1955799"/>
                </a:lnTo>
                <a:lnTo>
                  <a:pt x="478036" y="1955799"/>
                </a:lnTo>
                <a:lnTo>
                  <a:pt x="524302" y="1943099"/>
                </a:lnTo>
                <a:lnTo>
                  <a:pt x="570110" y="1943099"/>
                </a:lnTo>
                <a:lnTo>
                  <a:pt x="659739" y="1917699"/>
                </a:lnTo>
                <a:lnTo>
                  <a:pt x="651289" y="1879599"/>
                </a:lnTo>
                <a:lnTo>
                  <a:pt x="643010" y="1841499"/>
                </a:lnTo>
                <a:lnTo>
                  <a:pt x="635763" y="1803399"/>
                </a:lnTo>
                <a:lnTo>
                  <a:pt x="630406" y="1765299"/>
                </a:lnTo>
                <a:lnTo>
                  <a:pt x="631294" y="1727199"/>
                </a:lnTo>
                <a:lnTo>
                  <a:pt x="644385" y="1689099"/>
                </a:lnTo>
                <a:lnTo>
                  <a:pt x="668820" y="1663699"/>
                </a:lnTo>
                <a:lnTo>
                  <a:pt x="703739" y="1650999"/>
                </a:lnTo>
                <a:lnTo>
                  <a:pt x="698239" y="1638299"/>
                </a:lnTo>
                <a:lnTo>
                  <a:pt x="628573" y="1638299"/>
                </a:lnTo>
                <a:lnTo>
                  <a:pt x="612875" y="1625599"/>
                </a:lnTo>
                <a:lnTo>
                  <a:pt x="610239" y="1600199"/>
                </a:lnTo>
                <a:lnTo>
                  <a:pt x="621354" y="1574799"/>
                </a:lnTo>
                <a:lnTo>
                  <a:pt x="646906" y="1549399"/>
                </a:lnTo>
                <a:lnTo>
                  <a:pt x="693434" y="1523999"/>
                </a:lnTo>
                <a:lnTo>
                  <a:pt x="741662" y="1498599"/>
                </a:lnTo>
                <a:lnTo>
                  <a:pt x="791268" y="1485899"/>
                </a:lnTo>
                <a:lnTo>
                  <a:pt x="841933" y="1460499"/>
                </a:lnTo>
                <a:lnTo>
                  <a:pt x="1207675" y="1371599"/>
                </a:lnTo>
                <a:lnTo>
                  <a:pt x="1260379" y="1371599"/>
                </a:lnTo>
                <a:lnTo>
                  <a:pt x="1365101" y="1346199"/>
                </a:lnTo>
                <a:lnTo>
                  <a:pt x="1416903" y="1346199"/>
                </a:lnTo>
                <a:lnTo>
                  <a:pt x="1400460" y="1333499"/>
                </a:lnTo>
                <a:lnTo>
                  <a:pt x="1384361" y="1320799"/>
                </a:lnTo>
                <a:lnTo>
                  <a:pt x="1364825" y="1308099"/>
                </a:lnTo>
                <a:lnTo>
                  <a:pt x="521179" y="1308099"/>
                </a:lnTo>
                <a:lnTo>
                  <a:pt x="474030" y="1295399"/>
                </a:lnTo>
                <a:lnTo>
                  <a:pt x="5473561" y="1295399"/>
                </a:lnTo>
                <a:lnTo>
                  <a:pt x="5473561" y="2298699"/>
                </a:lnTo>
                <a:close/>
              </a:path>
              <a:path w="5473700" h="3708400">
                <a:moveTo>
                  <a:pt x="1238190" y="1333499"/>
                </a:moveTo>
                <a:lnTo>
                  <a:pt x="1187590" y="1333499"/>
                </a:lnTo>
                <a:lnTo>
                  <a:pt x="1136551" y="1320799"/>
                </a:lnTo>
                <a:lnTo>
                  <a:pt x="666709" y="1320799"/>
                </a:lnTo>
                <a:lnTo>
                  <a:pt x="617471" y="1308099"/>
                </a:lnTo>
                <a:lnTo>
                  <a:pt x="1338070" y="1308099"/>
                </a:lnTo>
                <a:lnTo>
                  <a:pt x="1238190" y="1333499"/>
                </a:lnTo>
                <a:close/>
              </a:path>
              <a:path w="5473700" h="3708400">
                <a:moveTo>
                  <a:pt x="539112" y="2793999"/>
                </a:moveTo>
                <a:lnTo>
                  <a:pt x="511240" y="2793999"/>
                </a:lnTo>
                <a:lnTo>
                  <a:pt x="486490" y="2781299"/>
                </a:lnTo>
                <a:lnTo>
                  <a:pt x="395855" y="2781299"/>
                </a:lnTo>
                <a:lnTo>
                  <a:pt x="382907" y="2768599"/>
                </a:lnTo>
                <a:lnTo>
                  <a:pt x="374084" y="2755899"/>
                </a:lnTo>
                <a:lnTo>
                  <a:pt x="370074" y="2743199"/>
                </a:lnTo>
                <a:lnTo>
                  <a:pt x="369644" y="2730499"/>
                </a:lnTo>
                <a:lnTo>
                  <a:pt x="368011" y="2717799"/>
                </a:lnTo>
                <a:lnTo>
                  <a:pt x="360535" y="2705099"/>
                </a:lnTo>
                <a:lnTo>
                  <a:pt x="342574" y="2705099"/>
                </a:lnTo>
                <a:lnTo>
                  <a:pt x="341227" y="2692399"/>
                </a:lnTo>
                <a:lnTo>
                  <a:pt x="340053" y="2679699"/>
                </a:lnTo>
                <a:lnTo>
                  <a:pt x="339222" y="2679699"/>
                </a:lnTo>
                <a:lnTo>
                  <a:pt x="338907" y="2666999"/>
                </a:lnTo>
                <a:lnTo>
                  <a:pt x="340912" y="2641599"/>
                </a:lnTo>
                <a:lnTo>
                  <a:pt x="343949" y="2628899"/>
                </a:lnTo>
                <a:lnTo>
                  <a:pt x="347673" y="2603499"/>
                </a:lnTo>
                <a:lnTo>
                  <a:pt x="351740" y="2578099"/>
                </a:lnTo>
                <a:lnTo>
                  <a:pt x="354834" y="2578099"/>
                </a:lnTo>
                <a:lnTo>
                  <a:pt x="358615" y="2565399"/>
                </a:lnTo>
                <a:lnTo>
                  <a:pt x="363084" y="2552699"/>
                </a:lnTo>
                <a:lnTo>
                  <a:pt x="368240" y="2539999"/>
                </a:lnTo>
                <a:lnTo>
                  <a:pt x="326074" y="2539999"/>
                </a:lnTo>
                <a:lnTo>
                  <a:pt x="337074" y="2527299"/>
                </a:lnTo>
                <a:lnTo>
                  <a:pt x="309574" y="2463799"/>
                </a:lnTo>
                <a:lnTo>
                  <a:pt x="305907" y="2451099"/>
                </a:lnTo>
                <a:lnTo>
                  <a:pt x="298574" y="2451099"/>
                </a:lnTo>
                <a:lnTo>
                  <a:pt x="293389" y="2412999"/>
                </a:lnTo>
                <a:lnTo>
                  <a:pt x="288720" y="2374899"/>
                </a:lnTo>
                <a:lnTo>
                  <a:pt x="284394" y="2324099"/>
                </a:lnTo>
                <a:lnTo>
                  <a:pt x="280241" y="2285999"/>
                </a:lnTo>
                <a:lnTo>
                  <a:pt x="302241" y="2298699"/>
                </a:lnTo>
                <a:lnTo>
                  <a:pt x="5473561" y="2298699"/>
                </a:lnTo>
                <a:lnTo>
                  <a:pt x="5473561" y="2730499"/>
                </a:lnTo>
                <a:lnTo>
                  <a:pt x="595573" y="2730499"/>
                </a:lnTo>
                <a:lnTo>
                  <a:pt x="583169" y="2768599"/>
                </a:lnTo>
                <a:lnTo>
                  <a:pt x="563719" y="2781299"/>
                </a:lnTo>
                <a:lnTo>
                  <a:pt x="539112" y="2793999"/>
                </a:lnTo>
                <a:close/>
              </a:path>
              <a:path w="5473700" h="3708400">
                <a:moveTo>
                  <a:pt x="5473561" y="2806699"/>
                </a:moveTo>
                <a:lnTo>
                  <a:pt x="758739" y="2806699"/>
                </a:lnTo>
                <a:lnTo>
                  <a:pt x="841238" y="2793999"/>
                </a:lnTo>
                <a:lnTo>
                  <a:pt x="839405" y="2781299"/>
                </a:lnTo>
                <a:lnTo>
                  <a:pt x="667502" y="2781299"/>
                </a:lnTo>
                <a:lnTo>
                  <a:pt x="641635" y="2768599"/>
                </a:lnTo>
                <a:lnTo>
                  <a:pt x="617487" y="2755899"/>
                </a:lnTo>
                <a:lnTo>
                  <a:pt x="595573" y="2730499"/>
                </a:lnTo>
                <a:lnTo>
                  <a:pt x="5473561" y="2730499"/>
                </a:lnTo>
                <a:lnTo>
                  <a:pt x="5473561" y="2806699"/>
                </a:lnTo>
                <a:close/>
              </a:path>
              <a:path w="5473700" h="3708400">
                <a:moveTo>
                  <a:pt x="982405" y="3022599"/>
                </a:moveTo>
                <a:lnTo>
                  <a:pt x="947228" y="2997199"/>
                </a:lnTo>
                <a:lnTo>
                  <a:pt x="934738" y="2971799"/>
                </a:lnTo>
                <a:lnTo>
                  <a:pt x="931874" y="2933699"/>
                </a:lnTo>
                <a:lnTo>
                  <a:pt x="925571" y="2895599"/>
                </a:lnTo>
                <a:lnTo>
                  <a:pt x="899017" y="2895599"/>
                </a:lnTo>
                <a:lnTo>
                  <a:pt x="890738" y="2882899"/>
                </a:lnTo>
                <a:lnTo>
                  <a:pt x="874238" y="2882899"/>
                </a:lnTo>
                <a:lnTo>
                  <a:pt x="865988" y="2870199"/>
                </a:lnTo>
                <a:lnTo>
                  <a:pt x="717174" y="2870199"/>
                </a:lnTo>
                <a:lnTo>
                  <a:pt x="718635" y="2857499"/>
                </a:lnTo>
                <a:lnTo>
                  <a:pt x="720439" y="2844799"/>
                </a:lnTo>
                <a:lnTo>
                  <a:pt x="722072" y="2844799"/>
                </a:lnTo>
                <a:lnTo>
                  <a:pt x="728632" y="2832099"/>
                </a:lnTo>
                <a:lnTo>
                  <a:pt x="729176" y="2819399"/>
                </a:lnTo>
                <a:lnTo>
                  <a:pt x="723877" y="2806699"/>
                </a:lnTo>
                <a:lnTo>
                  <a:pt x="712906" y="2793999"/>
                </a:lnTo>
                <a:lnTo>
                  <a:pt x="707406" y="2781299"/>
                </a:lnTo>
                <a:lnTo>
                  <a:pt x="839405" y="2781299"/>
                </a:lnTo>
                <a:lnTo>
                  <a:pt x="756905" y="2793999"/>
                </a:lnTo>
                <a:lnTo>
                  <a:pt x="758739" y="2806699"/>
                </a:lnTo>
                <a:lnTo>
                  <a:pt x="5473561" y="2806699"/>
                </a:lnTo>
                <a:lnTo>
                  <a:pt x="5473561" y="2997199"/>
                </a:lnTo>
                <a:lnTo>
                  <a:pt x="998217" y="2997199"/>
                </a:lnTo>
                <a:lnTo>
                  <a:pt x="988506" y="3009899"/>
                </a:lnTo>
                <a:lnTo>
                  <a:pt x="982405" y="3022599"/>
                </a:lnTo>
                <a:close/>
              </a:path>
              <a:path w="5473700" h="3708400">
                <a:moveTo>
                  <a:pt x="725739" y="2984499"/>
                </a:moveTo>
                <a:lnTo>
                  <a:pt x="722072" y="2984499"/>
                </a:lnTo>
                <a:lnTo>
                  <a:pt x="714739" y="2971799"/>
                </a:lnTo>
                <a:lnTo>
                  <a:pt x="714739" y="2959099"/>
                </a:lnTo>
                <a:lnTo>
                  <a:pt x="723906" y="2959099"/>
                </a:lnTo>
                <a:lnTo>
                  <a:pt x="734619" y="2946399"/>
                </a:lnTo>
                <a:lnTo>
                  <a:pt x="766072" y="2946399"/>
                </a:lnTo>
                <a:lnTo>
                  <a:pt x="764726" y="2933699"/>
                </a:lnTo>
                <a:lnTo>
                  <a:pt x="763551" y="2920999"/>
                </a:lnTo>
                <a:lnTo>
                  <a:pt x="762721" y="2920999"/>
                </a:lnTo>
                <a:lnTo>
                  <a:pt x="762405" y="2908299"/>
                </a:lnTo>
                <a:lnTo>
                  <a:pt x="763752" y="2882899"/>
                </a:lnTo>
                <a:lnTo>
                  <a:pt x="759426" y="2870199"/>
                </a:lnTo>
                <a:lnTo>
                  <a:pt x="851236" y="2870199"/>
                </a:lnTo>
                <a:lnTo>
                  <a:pt x="845593" y="2882899"/>
                </a:lnTo>
                <a:lnTo>
                  <a:pt x="840981" y="2895599"/>
                </a:lnTo>
                <a:lnTo>
                  <a:pt x="837572" y="2908299"/>
                </a:lnTo>
                <a:lnTo>
                  <a:pt x="838718" y="2933699"/>
                </a:lnTo>
                <a:lnTo>
                  <a:pt x="852238" y="2959099"/>
                </a:lnTo>
                <a:lnTo>
                  <a:pt x="876759" y="2971799"/>
                </a:lnTo>
                <a:lnTo>
                  <a:pt x="748827" y="2971799"/>
                </a:lnTo>
                <a:lnTo>
                  <a:pt x="725739" y="2984499"/>
                </a:lnTo>
                <a:close/>
              </a:path>
              <a:path w="5473700" h="3708400">
                <a:moveTo>
                  <a:pt x="861405" y="3022599"/>
                </a:moveTo>
                <a:lnTo>
                  <a:pt x="815257" y="3022599"/>
                </a:lnTo>
                <a:lnTo>
                  <a:pt x="800905" y="3009899"/>
                </a:lnTo>
                <a:lnTo>
                  <a:pt x="784004" y="2997199"/>
                </a:lnTo>
                <a:lnTo>
                  <a:pt x="767447" y="2984499"/>
                </a:lnTo>
                <a:lnTo>
                  <a:pt x="748827" y="2971799"/>
                </a:lnTo>
                <a:lnTo>
                  <a:pt x="876759" y="2971799"/>
                </a:lnTo>
                <a:lnTo>
                  <a:pt x="910905" y="2984499"/>
                </a:lnTo>
                <a:lnTo>
                  <a:pt x="898788" y="2997199"/>
                </a:lnTo>
                <a:lnTo>
                  <a:pt x="886842" y="2997199"/>
                </a:lnTo>
                <a:lnTo>
                  <a:pt x="874553" y="3009899"/>
                </a:lnTo>
                <a:lnTo>
                  <a:pt x="861405" y="3022599"/>
                </a:lnTo>
                <a:close/>
              </a:path>
              <a:path w="5473700" h="3708400">
                <a:moveTo>
                  <a:pt x="2069567" y="3200399"/>
                </a:moveTo>
                <a:lnTo>
                  <a:pt x="2054900" y="3124199"/>
                </a:lnTo>
                <a:lnTo>
                  <a:pt x="2069997" y="3124199"/>
                </a:lnTo>
                <a:lnTo>
                  <a:pt x="2084921" y="3111499"/>
                </a:lnTo>
                <a:lnTo>
                  <a:pt x="2119067" y="3111499"/>
                </a:lnTo>
                <a:lnTo>
                  <a:pt x="2124567" y="3098799"/>
                </a:lnTo>
                <a:lnTo>
                  <a:pt x="2124567" y="3086099"/>
                </a:lnTo>
                <a:lnTo>
                  <a:pt x="2109900" y="3086099"/>
                </a:lnTo>
                <a:lnTo>
                  <a:pt x="2002651" y="3060699"/>
                </a:lnTo>
                <a:lnTo>
                  <a:pt x="1949026" y="3060699"/>
                </a:lnTo>
                <a:lnTo>
                  <a:pt x="1895401" y="3047999"/>
                </a:lnTo>
                <a:lnTo>
                  <a:pt x="1843892" y="3047999"/>
                </a:lnTo>
                <a:lnTo>
                  <a:pt x="1792647" y="3035299"/>
                </a:lnTo>
                <a:lnTo>
                  <a:pt x="1115349" y="3035299"/>
                </a:lnTo>
                <a:lnTo>
                  <a:pt x="1085300" y="3022599"/>
                </a:lnTo>
                <a:lnTo>
                  <a:pt x="1055594" y="3022599"/>
                </a:lnTo>
                <a:lnTo>
                  <a:pt x="1026404" y="3009899"/>
                </a:lnTo>
                <a:lnTo>
                  <a:pt x="1011022" y="3009899"/>
                </a:lnTo>
                <a:lnTo>
                  <a:pt x="998217" y="2997199"/>
                </a:lnTo>
                <a:lnTo>
                  <a:pt x="5473561" y="2997199"/>
                </a:lnTo>
                <a:lnTo>
                  <a:pt x="5473561" y="3149599"/>
                </a:lnTo>
                <a:lnTo>
                  <a:pt x="2089963" y="3149599"/>
                </a:lnTo>
                <a:lnTo>
                  <a:pt x="2080710" y="3162299"/>
                </a:lnTo>
                <a:lnTo>
                  <a:pt x="2069567" y="3200399"/>
                </a:lnTo>
                <a:close/>
              </a:path>
              <a:path w="5473700" h="3708400">
                <a:moveTo>
                  <a:pt x="3819477" y="3416299"/>
                </a:moveTo>
                <a:lnTo>
                  <a:pt x="2104400" y="3416299"/>
                </a:lnTo>
                <a:lnTo>
                  <a:pt x="2109929" y="3390899"/>
                </a:lnTo>
                <a:lnTo>
                  <a:pt x="2115629" y="3365499"/>
                </a:lnTo>
                <a:lnTo>
                  <a:pt x="2121674" y="3340099"/>
                </a:lnTo>
                <a:lnTo>
                  <a:pt x="2128234" y="3327399"/>
                </a:lnTo>
                <a:lnTo>
                  <a:pt x="2136426" y="3289299"/>
                </a:lnTo>
                <a:lnTo>
                  <a:pt x="2134650" y="3276599"/>
                </a:lnTo>
                <a:lnTo>
                  <a:pt x="2120499" y="3251199"/>
                </a:lnTo>
                <a:lnTo>
                  <a:pt x="2091567" y="3238499"/>
                </a:lnTo>
                <a:lnTo>
                  <a:pt x="2093257" y="3225799"/>
                </a:lnTo>
                <a:lnTo>
                  <a:pt x="2095463" y="3213099"/>
                </a:lnTo>
                <a:lnTo>
                  <a:pt x="2098012" y="3200399"/>
                </a:lnTo>
                <a:lnTo>
                  <a:pt x="2100734" y="3200399"/>
                </a:lnTo>
                <a:lnTo>
                  <a:pt x="2105202" y="3187699"/>
                </a:lnTo>
                <a:lnTo>
                  <a:pt x="2110359" y="3174999"/>
                </a:lnTo>
                <a:lnTo>
                  <a:pt x="2116202" y="3162299"/>
                </a:lnTo>
                <a:lnTo>
                  <a:pt x="2122734" y="3162299"/>
                </a:lnTo>
                <a:lnTo>
                  <a:pt x="2102309" y="3149599"/>
                </a:lnTo>
                <a:lnTo>
                  <a:pt x="5473561" y="3149599"/>
                </a:lnTo>
                <a:lnTo>
                  <a:pt x="5473561" y="3340099"/>
                </a:lnTo>
                <a:lnTo>
                  <a:pt x="5367785" y="3340099"/>
                </a:lnTo>
                <a:lnTo>
                  <a:pt x="5320215" y="3352799"/>
                </a:lnTo>
                <a:lnTo>
                  <a:pt x="5224722" y="3352799"/>
                </a:lnTo>
                <a:lnTo>
                  <a:pt x="5174621" y="3365499"/>
                </a:lnTo>
                <a:lnTo>
                  <a:pt x="5074176" y="3365499"/>
                </a:lnTo>
                <a:lnTo>
                  <a:pt x="4872936" y="3390899"/>
                </a:lnTo>
                <a:lnTo>
                  <a:pt x="4822681" y="3390899"/>
                </a:lnTo>
                <a:lnTo>
                  <a:pt x="4772491" y="3403599"/>
                </a:lnTo>
                <a:lnTo>
                  <a:pt x="3826696" y="3403599"/>
                </a:lnTo>
                <a:lnTo>
                  <a:pt x="3819477" y="3416299"/>
                </a:lnTo>
                <a:close/>
              </a:path>
              <a:path w="5473700" h="3708400">
                <a:moveTo>
                  <a:pt x="4208314" y="3454399"/>
                </a:moveTo>
                <a:lnTo>
                  <a:pt x="3825894" y="3454399"/>
                </a:lnTo>
                <a:lnTo>
                  <a:pt x="3842394" y="3403599"/>
                </a:lnTo>
                <a:lnTo>
                  <a:pt x="4671060" y="3403599"/>
                </a:lnTo>
                <a:lnTo>
                  <a:pt x="4619744" y="3416299"/>
                </a:lnTo>
                <a:lnTo>
                  <a:pt x="4568459" y="3416299"/>
                </a:lnTo>
                <a:lnTo>
                  <a:pt x="4466039" y="3428999"/>
                </a:lnTo>
                <a:lnTo>
                  <a:pt x="4414935" y="3428999"/>
                </a:lnTo>
                <a:lnTo>
                  <a:pt x="4363921" y="3441699"/>
                </a:lnTo>
                <a:lnTo>
                  <a:pt x="4262225" y="3441699"/>
                </a:lnTo>
                <a:lnTo>
                  <a:pt x="4208314" y="3454399"/>
                </a:lnTo>
                <a:close/>
              </a:path>
              <a:path w="5473700" h="3708400">
                <a:moveTo>
                  <a:pt x="2285900" y="3708399"/>
                </a:moveTo>
                <a:lnTo>
                  <a:pt x="2238290" y="3708399"/>
                </a:lnTo>
                <a:lnTo>
                  <a:pt x="2206150" y="3695699"/>
                </a:lnTo>
                <a:lnTo>
                  <a:pt x="2190509" y="3657599"/>
                </a:lnTo>
                <a:lnTo>
                  <a:pt x="2192400" y="3619499"/>
                </a:lnTo>
                <a:lnTo>
                  <a:pt x="2191054" y="3606799"/>
                </a:lnTo>
                <a:lnTo>
                  <a:pt x="2185754" y="3594099"/>
                </a:lnTo>
                <a:lnTo>
                  <a:pt x="2178736" y="3581399"/>
                </a:lnTo>
                <a:lnTo>
                  <a:pt x="2172233" y="3568699"/>
                </a:lnTo>
                <a:lnTo>
                  <a:pt x="2183090" y="3555999"/>
                </a:lnTo>
                <a:lnTo>
                  <a:pt x="2187587" y="3543299"/>
                </a:lnTo>
                <a:lnTo>
                  <a:pt x="2184866" y="3530599"/>
                </a:lnTo>
                <a:lnTo>
                  <a:pt x="2174067" y="3517899"/>
                </a:lnTo>
                <a:lnTo>
                  <a:pt x="2165129" y="3505199"/>
                </a:lnTo>
                <a:lnTo>
                  <a:pt x="2157567" y="3479799"/>
                </a:lnTo>
                <a:lnTo>
                  <a:pt x="2151379" y="3467099"/>
                </a:lnTo>
                <a:lnTo>
                  <a:pt x="2146567" y="3454399"/>
                </a:lnTo>
                <a:lnTo>
                  <a:pt x="2097067" y="3454399"/>
                </a:lnTo>
                <a:lnTo>
                  <a:pt x="2087900" y="3428999"/>
                </a:lnTo>
                <a:lnTo>
                  <a:pt x="2100734" y="3416299"/>
                </a:lnTo>
                <a:lnTo>
                  <a:pt x="3813633" y="3416299"/>
                </a:lnTo>
                <a:lnTo>
                  <a:pt x="3811227" y="3428999"/>
                </a:lnTo>
                <a:lnTo>
                  <a:pt x="3806844" y="3454399"/>
                </a:lnTo>
                <a:lnTo>
                  <a:pt x="3796790" y="3467099"/>
                </a:lnTo>
                <a:lnTo>
                  <a:pt x="3712265" y="3467099"/>
                </a:lnTo>
                <a:lnTo>
                  <a:pt x="3613543" y="3479799"/>
                </a:lnTo>
                <a:lnTo>
                  <a:pt x="3367630" y="3479799"/>
                </a:lnTo>
                <a:lnTo>
                  <a:pt x="3318549" y="3492499"/>
                </a:lnTo>
                <a:lnTo>
                  <a:pt x="3220439" y="3492499"/>
                </a:lnTo>
                <a:lnTo>
                  <a:pt x="3171396" y="3505199"/>
                </a:lnTo>
                <a:lnTo>
                  <a:pt x="3077517" y="3505199"/>
                </a:lnTo>
                <a:lnTo>
                  <a:pt x="2798600" y="3581399"/>
                </a:lnTo>
                <a:lnTo>
                  <a:pt x="2751944" y="3581399"/>
                </a:lnTo>
                <a:lnTo>
                  <a:pt x="2285900" y="3708399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4070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56280" y="2091126"/>
            <a:ext cx="7402830" cy="6570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3642350" y="5823076"/>
            <a:ext cx="6384600" cy="6384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" name="Google Shape;11;p2"/>
          <p:cNvSpPr/>
          <p:nvPr/>
        </p:nvSpPr>
        <p:spPr>
          <a:xfrm>
            <a:off x="1440000" y="1057501"/>
            <a:ext cx="15651020" cy="8615058"/>
          </a:xfrm>
          <a:custGeom>
            <a:avLst/>
            <a:gdLst/>
            <a:ahLst/>
            <a:cxnLst/>
            <a:rect l="l" t="t" r="r" b="b"/>
            <a:pathLst>
              <a:path w="108665" h="66074" extrusionOk="0">
                <a:moveTo>
                  <a:pt x="1" y="0"/>
                </a:moveTo>
                <a:lnTo>
                  <a:pt x="1" y="53947"/>
                </a:lnTo>
                <a:cubicBezTo>
                  <a:pt x="1099" y="53959"/>
                  <a:pt x="2172" y="54089"/>
                  <a:pt x="2919" y="54710"/>
                </a:cubicBezTo>
                <a:cubicBezTo>
                  <a:pt x="4188" y="55795"/>
                  <a:pt x="3450" y="57526"/>
                  <a:pt x="4265" y="58754"/>
                </a:cubicBezTo>
                <a:cubicBezTo>
                  <a:pt x="5013" y="59865"/>
                  <a:pt x="6604" y="59362"/>
                  <a:pt x="7159" y="60730"/>
                </a:cubicBezTo>
                <a:cubicBezTo>
                  <a:pt x="7522" y="61599"/>
                  <a:pt x="7560" y="62684"/>
                  <a:pt x="7922" y="63537"/>
                </a:cubicBezTo>
                <a:cubicBezTo>
                  <a:pt x="8102" y="63975"/>
                  <a:pt x="8698" y="64583"/>
                  <a:pt x="9188" y="64738"/>
                </a:cubicBezTo>
                <a:cubicBezTo>
                  <a:pt x="9415" y="64807"/>
                  <a:pt x="9570" y="64840"/>
                  <a:pt x="9693" y="64840"/>
                </a:cubicBezTo>
                <a:cubicBezTo>
                  <a:pt x="10005" y="64840"/>
                  <a:pt x="10111" y="64628"/>
                  <a:pt x="10649" y="64248"/>
                </a:cubicBezTo>
                <a:cubicBezTo>
                  <a:pt x="11156" y="63894"/>
                  <a:pt x="11838" y="63468"/>
                  <a:pt x="12501" y="63468"/>
                </a:cubicBezTo>
                <a:cubicBezTo>
                  <a:pt x="12617" y="63468"/>
                  <a:pt x="12732" y="63481"/>
                  <a:pt x="12845" y="63509"/>
                </a:cubicBezTo>
                <a:cubicBezTo>
                  <a:pt x="13065" y="63562"/>
                  <a:pt x="13220" y="63819"/>
                  <a:pt x="13478" y="63847"/>
                </a:cubicBezTo>
                <a:cubicBezTo>
                  <a:pt x="13546" y="63857"/>
                  <a:pt x="13613" y="63861"/>
                  <a:pt x="13677" y="63861"/>
                </a:cubicBezTo>
                <a:cubicBezTo>
                  <a:pt x="14243" y="63861"/>
                  <a:pt x="14650" y="63525"/>
                  <a:pt x="15057" y="63199"/>
                </a:cubicBezTo>
                <a:cubicBezTo>
                  <a:pt x="15470" y="62862"/>
                  <a:pt x="15884" y="62526"/>
                  <a:pt x="16459" y="62526"/>
                </a:cubicBezTo>
                <a:cubicBezTo>
                  <a:pt x="16655" y="62526"/>
                  <a:pt x="16870" y="62565"/>
                  <a:pt x="17110" y="62656"/>
                </a:cubicBezTo>
                <a:cubicBezTo>
                  <a:pt x="18003" y="63007"/>
                  <a:pt x="18223" y="63832"/>
                  <a:pt x="18971" y="64260"/>
                </a:cubicBezTo>
                <a:cubicBezTo>
                  <a:pt x="19371" y="64480"/>
                  <a:pt x="19604" y="64480"/>
                  <a:pt x="19942" y="64480"/>
                </a:cubicBezTo>
                <a:cubicBezTo>
                  <a:pt x="20085" y="64480"/>
                  <a:pt x="20240" y="64480"/>
                  <a:pt x="20432" y="64493"/>
                </a:cubicBezTo>
                <a:cubicBezTo>
                  <a:pt x="22507" y="64668"/>
                  <a:pt x="24760" y="66074"/>
                  <a:pt x="26926" y="66074"/>
                </a:cubicBezTo>
                <a:cubicBezTo>
                  <a:pt x="27487" y="66074"/>
                  <a:pt x="28042" y="65980"/>
                  <a:pt x="28586" y="65746"/>
                </a:cubicBezTo>
                <a:cubicBezTo>
                  <a:pt x="29492" y="65346"/>
                  <a:pt x="29957" y="64415"/>
                  <a:pt x="30758" y="63860"/>
                </a:cubicBezTo>
                <a:cubicBezTo>
                  <a:pt x="31096" y="63615"/>
                  <a:pt x="31508" y="63497"/>
                  <a:pt x="31856" y="63289"/>
                </a:cubicBezTo>
                <a:cubicBezTo>
                  <a:pt x="32789" y="62756"/>
                  <a:pt x="33694" y="62178"/>
                  <a:pt x="34639" y="62178"/>
                </a:cubicBezTo>
                <a:cubicBezTo>
                  <a:pt x="35136" y="62178"/>
                  <a:pt x="35644" y="62337"/>
                  <a:pt x="36173" y="62746"/>
                </a:cubicBezTo>
                <a:cubicBezTo>
                  <a:pt x="36524" y="63019"/>
                  <a:pt x="36431" y="63199"/>
                  <a:pt x="36859" y="63317"/>
                </a:cubicBezTo>
                <a:cubicBezTo>
                  <a:pt x="36959" y="63345"/>
                  <a:pt x="37061" y="63357"/>
                  <a:pt x="37164" y="63357"/>
                </a:cubicBezTo>
                <a:cubicBezTo>
                  <a:pt x="37435" y="63357"/>
                  <a:pt x="37716" y="63276"/>
                  <a:pt x="37997" y="63199"/>
                </a:cubicBezTo>
                <a:cubicBezTo>
                  <a:pt x="38289" y="63117"/>
                  <a:pt x="38582" y="63028"/>
                  <a:pt x="38872" y="63028"/>
                </a:cubicBezTo>
                <a:cubicBezTo>
                  <a:pt x="39029" y="63028"/>
                  <a:pt x="39185" y="63054"/>
                  <a:pt x="39340" y="63122"/>
                </a:cubicBezTo>
                <a:cubicBezTo>
                  <a:pt x="40361" y="63574"/>
                  <a:pt x="40479" y="64635"/>
                  <a:pt x="41769" y="64855"/>
                </a:cubicBezTo>
                <a:cubicBezTo>
                  <a:pt x="41998" y="64892"/>
                  <a:pt x="42228" y="64903"/>
                  <a:pt x="42460" y="64903"/>
                </a:cubicBezTo>
                <a:cubicBezTo>
                  <a:pt x="42620" y="64903"/>
                  <a:pt x="42781" y="64898"/>
                  <a:pt x="42945" y="64893"/>
                </a:cubicBezTo>
                <a:cubicBezTo>
                  <a:pt x="43069" y="64893"/>
                  <a:pt x="43194" y="64891"/>
                  <a:pt x="43321" y="64891"/>
                </a:cubicBezTo>
                <a:cubicBezTo>
                  <a:pt x="43589" y="64891"/>
                  <a:pt x="43860" y="64897"/>
                  <a:pt x="44123" y="64933"/>
                </a:cubicBezTo>
                <a:cubicBezTo>
                  <a:pt x="44756" y="65035"/>
                  <a:pt x="45336" y="65243"/>
                  <a:pt x="45997" y="65243"/>
                </a:cubicBezTo>
                <a:cubicBezTo>
                  <a:pt x="46023" y="65244"/>
                  <a:pt x="46049" y="65244"/>
                  <a:pt x="46075" y="65244"/>
                </a:cubicBezTo>
                <a:cubicBezTo>
                  <a:pt x="47390" y="65244"/>
                  <a:pt x="48647" y="64645"/>
                  <a:pt x="49939" y="64505"/>
                </a:cubicBezTo>
                <a:cubicBezTo>
                  <a:pt x="50882" y="64403"/>
                  <a:pt x="51927" y="64272"/>
                  <a:pt x="52793" y="63937"/>
                </a:cubicBezTo>
                <a:cubicBezTo>
                  <a:pt x="53478" y="63664"/>
                  <a:pt x="53996" y="63187"/>
                  <a:pt x="54731" y="62966"/>
                </a:cubicBezTo>
                <a:cubicBezTo>
                  <a:pt x="55237" y="62811"/>
                  <a:pt x="55739" y="62852"/>
                  <a:pt x="56233" y="62721"/>
                </a:cubicBezTo>
                <a:cubicBezTo>
                  <a:pt x="57641" y="62346"/>
                  <a:pt x="59024" y="61636"/>
                  <a:pt x="60457" y="61236"/>
                </a:cubicBezTo>
                <a:cubicBezTo>
                  <a:pt x="61220" y="61028"/>
                  <a:pt x="61803" y="61158"/>
                  <a:pt x="62191" y="60473"/>
                </a:cubicBezTo>
                <a:cubicBezTo>
                  <a:pt x="62979" y="59130"/>
                  <a:pt x="61803" y="57396"/>
                  <a:pt x="62967" y="56195"/>
                </a:cubicBezTo>
                <a:cubicBezTo>
                  <a:pt x="65073" y="54036"/>
                  <a:pt x="67746" y="53661"/>
                  <a:pt x="70591" y="53596"/>
                </a:cubicBezTo>
                <a:cubicBezTo>
                  <a:pt x="71275" y="53586"/>
                  <a:pt x="71961" y="53245"/>
                  <a:pt x="72624" y="53245"/>
                </a:cubicBezTo>
                <a:cubicBezTo>
                  <a:pt x="72748" y="53245"/>
                  <a:pt x="72872" y="53257"/>
                  <a:pt x="72995" y="53286"/>
                </a:cubicBezTo>
                <a:cubicBezTo>
                  <a:pt x="73240" y="53339"/>
                  <a:pt x="73990" y="53906"/>
                  <a:pt x="74117" y="53959"/>
                </a:cubicBezTo>
                <a:cubicBezTo>
                  <a:pt x="74738" y="54216"/>
                  <a:pt x="75488" y="54334"/>
                  <a:pt x="76149" y="54489"/>
                </a:cubicBezTo>
                <a:cubicBezTo>
                  <a:pt x="76595" y="54590"/>
                  <a:pt x="77021" y="54663"/>
                  <a:pt x="77415" y="54663"/>
                </a:cubicBezTo>
                <a:cubicBezTo>
                  <a:pt x="78184" y="54663"/>
                  <a:pt x="78835" y="54386"/>
                  <a:pt x="79288" y="53506"/>
                </a:cubicBezTo>
                <a:cubicBezTo>
                  <a:pt x="79778" y="52563"/>
                  <a:pt x="79456" y="51673"/>
                  <a:pt x="80606" y="51192"/>
                </a:cubicBezTo>
                <a:cubicBezTo>
                  <a:pt x="81590" y="50792"/>
                  <a:pt x="82802" y="51115"/>
                  <a:pt x="83553" y="50392"/>
                </a:cubicBezTo>
                <a:cubicBezTo>
                  <a:pt x="84316" y="49657"/>
                  <a:pt x="84524" y="48543"/>
                  <a:pt x="85312" y="47858"/>
                </a:cubicBezTo>
                <a:cubicBezTo>
                  <a:pt x="86124" y="47135"/>
                  <a:pt x="86990" y="47613"/>
                  <a:pt x="87818" y="47225"/>
                </a:cubicBezTo>
                <a:cubicBezTo>
                  <a:pt x="88851" y="46735"/>
                  <a:pt x="88463" y="45752"/>
                  <a:pt x="88153" y="45082"/>
                </a:cubicBezTo>
                <a:cubicBezTo>
                  <a:pt x="87533" y="43748"/>
                  <a:pt x="86630" y="42482"/>
                  <a:pt x="87067" y="40894"/>
                </a:cubicBezTo>
                <a:cubicBezTo>
                  <a:pt x="87145" y="40609"/>
                  <a:pt x="87443" y="40544"/>
                  <a:pt x="87483" y="40246"/>
                </a:cubicBezTo>
                <a:cubicBezTo>
                  <a:pt x="87520" y="39911"/>
                  <a:pt x="87238" y="39548"/>
                  <a:pt x="87173" y="39225"/>
                </a:cubicBezTo>
                <a:cubicBezTo>
                  <a:pt x="87055" y="38645"/>
                  <a:pt x="87300" y="37740"/>
                  <a:pt x="86850" y="37274"/>
                </a:cubicBezTo>
                <a:cubicBezTo>
                  <a:pt x="86667" y="37095"/>
                  <a:pt x="86397" y="37157"/>
                  <a:pt x="86255" y="37017"/>
                </a:cubicBezTo>
                <a:cubicBezTo>
                  <a:pt x="86010" y="36784"/>
                  <a:pt x="85932" y="36629"/>
                  <a:pt x="85712" y="36279"/>
                </a:cubicBezTo>
                <a:cubicBezTo>
                  <a:pt x="85079" y="35283"/>
                  <a:pt x="84316" y="34560"/>
                  <a:pt x="83255" y="34005"/>
                </a:cubicBezTo>
                <a:lnTo>
                  <a:pt x="83255" y="34005"/>
                </a:lnTo>
                <a:cubicBezTo>
                  <a:pt x="83981" y="34263"/>
                  <a:pt x="84691" y="34095"/>
                  <a:pt x="85402" y="34275"/>
                </a:cubicBezTo>
                <a:cubicBezTo>
                  <a:pt x="86022" y="34430"/>
                  <a:pt x="86577" y="34908"/>
                  <a:pt x="87120" y="35218"/>
                </a:cubicBezTo>
                <a:cubicBezTo>
                  <a:pt x="87910" y="35654"/>
                  <a:pt x="89001" y="36301"/>
                  <a:pt x="89914" y="36301"/>
                </a:cubicBezTo>
                <a:cubicBezTo>
                  <a:pt x="90034" y="36301"/>
                  <a:pt x="90150" y="36290"/>
                  <a:pt x="90262" y="36266"/>
                </a:cubicBezTo>
                <a:cubicBezTo>
                  <a:pt x="91038" y="36111"/>
                  <a:pt x="91360" y="35658"/>
                  <a:pt x="92160" y="35634"/>
                </a:cubicBezTo>
                <a:cubicBezTo>
                  <a:pt x="93556" y="35593"/>
                  <a:pt x="94732" y="35336"/>
                  <a:pt x="95120" y="33797"/>
                </a:cubicBezTo>
                <a:cubicBezTo>
                  <a:pt x="95303" y="33087"/>
                  <a:pt x="95070" y="31924"/>
                  <a:pt x="95870" y="31459"/>
                </a:cubicBezTo>
                <a:cubicBezTo>
                  <a:pt x="96019" y="31372"/>
                  <a:pt x="96182" y="31347"/>
                  <a:pt x="96348" y="31347"/>
                </a:cubicBezTo>
                <a:cubicBezTo>
                  <a:pt x="96456" y="31347"/>
                  <a:pt x="96564" y="31358"/>
                  <a:pt x="96670" y="31369"/>
                </a:cubicBezTo>
                <a:cubicBezTo>
                  <a:pt x="96766" y="31375"/>
                  <a:pt x="96862" y="31382"/>
                  <a:pt x="96957" y="31382"/>
                </a:cubicBezTo>
                <a:cubicBezTo>
                  <a:pt x="97213" y="31382"/>
                  <a:pt x="97465" y="31334"/>
                  <a:pt x="97691" y="31108"/>
                </a:cubicBezTo>
                <a:cubicBezTo>
                  <a:pt x="98144" y="30671"/>
                  <a:pt x="98001" y="29908"/>
                  <a:pt x="98017" y="29353"/>
                </a:cubicBezTo>
                <a:cubicBezTo>
                  <a:pt x="98017" y="29092"/>
                  <a:pt x="98094" y="28524"/>
                  <a:pt x="98029" y="28254"/>
                </a:cubicBezTo>
                <a:cubicBezTo>
                  <a:pt x="97886" y="27594"/>
                  <a:pt x="97164" y="26936"/>
                  <a:pt x="97331" y="26223"/>
                </a:cubicBezTo>
                <a:cubicBezTo>
                  <a:pt x="97486" y="25540"/>
                  <a:pt x="98029" y="25565"/>
                  <a:pt x="98559" y="25088"/>
                </a:cubicBezTo>
                <a:cubicBezTo>
                  <a:pt x="99164" y="24532"/>
                  <a:pt x="99037" y="24647"/>
                  <a:pt x="98907" y="24014"/>
                </a:cubicBezTo>
                <a:cubicBezTo>
                  <a:pt x="98804" y="23537"/>
                  <a:pt x="98662" y="23472"/>
                  <a:pt x="98792" y="22966"/>
                </a:cubicBezTo>
                <a:cubicBezTo>
                  <a:pt x="98972" y="22268"/>
                  <a:pt x="98947" y="21725"/>
                  <a:pt x="99049" y="21003"/>
                </a:cubicBezTo>
                <a:cubicBezTo>
                  <a:pt x="99139" y="20280"/>
                  <a:pt x="99335" y="19244"/>
                  <a:pt x="100110" y="19064"/>
                </a:cubicBezTo>
                <a:cubicBezTo>
                  <a:pt x="100361" y="19000"/>
                  <a:pt x="100622" y="18975"/>
                  <a:pt x="100889" y="18975"/>
                </a:cubicBezTo>
                <a:cubicBezTo>
                  <a:pt x="101265" y="18975"/>
                  <a:pt x="101655" y="19024"/>
                  <a:pt x="102049" y="19076"/>
                </a:cubicBezTo>
                <a:cubicBezTo>
                  <a:pt x="102440" y="19124"/>
                  <a:pt x="102833" y="19173"/>
                  <a:pt x="103217" y="19173"/>
                </a:cubicBezTo>
                <a:cubicBezTo>
                  <a:pt x="103554" y="19173"/>
                  <a:pt x="103886" y="19135"/>
                  <a:pt x="104205" y="19027"/>
                </a:cubicBezTo>
                <a:cubicBezTo>
                  <a:pt x="105473" y="18611"/>
                  <a:pt x="105045" y="17215"/>
                  <a:pt x="105045" y="16142"/>
                </a:cubicBezTo>
                <a:cubicBezTo>
                  <a:pt x="105045" y="14452"/>
                  <a:pt x="104633" y="13133"/>
                  <a:pt x="105408" y="11697"/>
                </a:cubicBezTo>
                <a:cubicBezTo>
                  <a:pt x="106053" y="10509"/>
                  <a:pt x="105563" y="9073"/>
                  <a:pt x="106094" y="7767"/>
                </a:cubicBezTo>
                <a:cubicBezTo>
                  <a:pt x="106441" y="6889"/>
                  <a:pt x="107269" y="6334"/>
                  <a:pt x="107114" y="5286"/>
                </a:cubicBezTo>
                <a:cubicBezTo>
                  <a:pt x="106869" y="3685"/>
                  <a:pt x="104530" y="2727"/>
                  <a:pt x="104763" y="1061"/>
                </a:cubicBezTo>
                <a:cubicBezTo>
                  <a:pt x="105120" y="834"/>
                  <a:pt x="105503" y="778"/>
                  <a:pt x="105886" y="778"/>
                </a:cubicBezTo>
                <a:cubicBezTo>
                  <a:pt x="106068" y="778"/>
                  <a:pt x="106250" y="791"/>
                  <a:pt x="106429" y="804"/>
                </a:cubicBezTo>
                <a:cubicBezTo>
                  <a:pt x="106629" y="820"/>
                  <a:pt x="106828" y="836"/>
                  <a:pt x="107023" y="836"/>
                </a:cubicBezTo>
                <a:cubicBezTo>
                  <a:pt x="107280" y="836"/>
                  <a:pt x="107530" y="808"/>
                  <a:pt x="107772" y="711"/>
                </a:cubicBezTo>
                <a:cubicBezTo>
                  <a:pt x="108045" y="608"/>
                  <a:pt x="108367" y="233"/>
                  <a:pt x="1086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dist="47625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" name="Google Shape;12;p2"/>
          <p:cNvSpPr/>
          <p:nvPr/>
        </p:nvSpPr>
        <p:spPr>
          <a:xfrm>
            <a:off x="14749354" y="627500"/>
            <a:ext cx="3274128" cy="5585220"/>
          </a:xfrm>
          <a:custGeom>
            <a:avLst/>
            <a:gdLst/>
            <a:ahLst/>
            <a:cxnLst/>
            <a:rect l="l" t="t" r="r" b="b"/>
            <a:pathLst>
              <a:path w="28605" h="48792" extrusionOk="0">
                <a:moveTo>
                  <a:pt x="18531" y="4339"/>
                </a:moveTo>
                <a:lnTo>
                  <a:pt x="18531" y="4339"/>
                </a:lnTo>
                <a:cubicBezTo>
                  <a:pt x="18531" y="4347"/>
                  <a:pt x="18539" y="4347"/>
                  <a:pt x="18539" y="4347"/>
                </a:cubicBezTo>
                <a:cubicBezTo>
                  <a:pt x="18547" y="4381"/>
                  <a:pt x="18555" y="4414"/>
                  <a:pt x="18563" y="4448"/>
                </a:cubicBezTo>
                <a:cubicBezTo>
                  <a:pt x="18555" y="4432"/>
                  <a:pt x="18547" y="4414"/>
                  <a:pt x="18539" y="4397"/>
                </a:cubicBezTo>
                <a:cubicBezTo>
                  <a:pt x="18531" y="4381"/>
                  <a:pt x="18531" y="4363"/>
                  <a:pt x="18531" y="4339"/>
                </a:cubicBezTo>
                <a:close/>
                <a:moveTo>
                  <a:pt x="12525" y="4608"/>
                </a:moveTo>
                <a:cubicBezTo>
                  <a:pt x="12525" y="4616"/>
                  <a:pt x="12525" y="4616"/>
                  <a:pt x="12517" y="4616"/>
                </a:cubicBezTo>
                <a:lnTo>
                  <a:pt x="12507" y="4616"/>
                </a:lnTo>
                <a:cubicBezTo>
                  <a:pt x="12517" y="4616"/>
                  <a:pt x="12525" y="4616"/>
                  <a:pt x="12525" y="4608"/>
                </a:cubicBezTo>
                <a:close/>
                <a:moveTo>
                  <a:pt x="10839" y="4717"/>
                </a:moveTo>
                <a:cubicBezTo>
                  <a:pt x="10837" y="4720"/>
                  <a:pt x="10835" y="4722"/>
                  <a:pt x="10834" y="4725"/>
                </a:cubicBezTo>
                <a:lnTo>
                  <a:pt x="10834" y="4725"/>
                </a:lnTo>
                <a:cubicBezTo>
                  <a:pt x="10831" y="4722"/>
                  <a:pt x="10831" y="4717"/>
                  <a:pt x="10831" y="4717"/>
                </a:cubicBezTo>
                <a:lnTo>
                  <a:pt x="10831" y="4717"/>
                </a:lnTo>
                <a:lnTo>
                  <a:pt x="10831" y="4717"/>
                </a:lnTo>
                <a:close/>
                <a:moveTo>
                  <a:pt x="10833" y="4727"/>
                </a:moveTo>
                <a:lnTo>
                  <a:pt x="10833" y="4727"/>
                </a:lnTo>
                <a:cubicBezTo>
                  <a:pt x="10830" y="4733"/>
                  <a:pt x="10828" y="4738"/>
                  <a:pt x="10823" y="4743"/>
                </a:cubicBezTo>
                <a:cubicBezTo>
                  <a:pt x="10823" y="4735"/>
                  <a:pt x="10831" y="4735"/>
                  <a:pt x="10831" y="4727"/>
                </a:cubicBezTo>
                <a:close/>
                <a:moveTo>
                  <a:pt x="22210" y="4727"/>
                </a:moveTo>
                <a:lnTo>
                  <a:pt x="22210" y="4743"/>
                </a:lnTo>
                <a:cubicBezTo>
                  <a:pt x="22210" y="4735"/>
                  <a:pt x="22202" y="4735"/>
                  <a:pt x="22202" y="4727"/>
                </a:cubicBezTo>
                <a:close/>
                <a:moveTo>
                  <a:pt x="21697" y="5762"/>
                </a:moveTo>
                <a:cubicBezTo>
                  <a:pt x="21689" y="5770"/>
                  <a:pt x="21680" y="5770"/>
                  <a:pt x="21664" y="5770"/>
                </a:cubicBezTo>
                <a:lnTo>
                  <a:pt x="21664" y="5762"/>
                </a:lnTo>
                <a:close/>
                <a:moveTo>
                  <a:pt x="17428" y="6190"/>
                </a:moveTo>
                <a:cubicBezTo>
                  <a:pt x="17478" y="6190"/>
                  <a:pt x="17533" y="6205"/>
                  <a:pt x="17587" y="6225"/>
                </a:cubicBezTo>
                <a:cubicBezTo>
                  <a:pt x="17579" y="6233"/>
                  <a:pt x="17579" y="6243"/>
                  <a:pt x="17579" y="6243"/>
                </a:cubicBezTo>
                <a:cubicBezTo>
                  <a:pt x="17520" y="6233"/>
                  <a:pt x="17452" y="6217"/>
                  <a:pt x="17393" y="6193"/>
                </a:cubicBezTo>
                <a:cubicBezTo>
                  <a:pt x="17404" y="6191"/>
                  <a:pt x="17416" y="6190"/>
                  <a:pt x="17428" y="6190"/>
                </a:cubicBezTo>
                <a:close/>
                <a:moveTo>
                  <a:pt x="8945" y="6201"/>
                </a:moveTo>
                <a:cubicBezTo>
                  <a:pt x="8945" y="6267"/>
                  <a:pt x="8988" y="6294"/>
                  <a:pt x="9046" y="6302"/>
                </a:cubicBezTo>
                <a:cubicBezTo>
                  <a:pt x="9038" y="6243"/>
                  <a:pt x="9004" y="6209"/>
                  <a:pt x="8945" y="6201"/>
                </a:cubicBezTo>
                <a:close/>
                <a:moveTo>
                  <a:pt x="20635" y="6267"/>
                </a:moveTo>
                <a:cubicBezTo>
                  <a:pt x="20686" y="6275"/>
                  <a:pt x="20728" y="6294"/>
                  <a:pt x="20712" y="6376"/>
                </a:cubicBezTo>
                <a:cubicBezTo>
                  <a:pt x="20704" y="6435"/>
                  <a:pt x="20670" y="6461"/>
                  <a:pt x="20635" y="6486"/>
                </a:cubicBezTo>
                <a:lnTo>
                  <a:pt x="20635" y="6267"/>
                </a:lnTo>
                <a:close/>
                <a:moveTo>
                  <a:pt x="14470" y="6496"/>
                </a:moveTo>
                <a:cubicBezTo>
                  <a:pt x="14470" y="6496"/>
                  <a:pt x="14470" y="6504"/>
                  <a:pt x="14478" y="6504"/>
                </a:cubicBezTo>
                <a:cubicBezTo>
                  <a:pt x="14470" y="6504"/>
                  <a:pt x="14470" y="6512"/>
                  <a:pt x="14470" y="6512"/>
                </a:cubicBezTo>
                <a:lnTo>
                  <a:pt x="14470" y="6496"/>
                </a:lnTo>
                <a:close/>
                <a:moveTo>
                  <a:pt x="20518" y="6504"/>
                </a:moveTo>
                <a:cubicBezTo>
                  <a:pt x="20518" y="6512"/>
                  <a:pt x="20518" y="6512"/>
                  <a:pt x="20526" y="6512"/>
                </a:cubicBezTo>
                <a:lnTo>
                  <a:pt x="20518" y="6512"/>
                </a:lnTo>
                <a:lnTo>
                  <a:pt x="20518" y="6504"/>
                </a:lnTo>
                <a:close/>
                <a:moveTo>
                  <a:pt x="20518" y="6512"/>
                </a:moveTo>
                <a:lnTo>
                  <a:pt x="20518" y="6512"/>
                </a:lnTo>
                <a:cubicBezTo>
                  <a:pt x="20534" y="6520"/>
                  <a:pt x="20542" y="6528"/>
                  <a:pt x="20561" y="6536"/>
                </a:cubicBezTo>
                <a:cubicBezTo>
                  <a:pt x="20542" y="6536"/>
                  <a:pt x="20526" y="6528"/>
                  <a:pt x="20518" y="6512"/>
                </a:cubicBezTo>
                <a:close/>
                <a:moveTo>
                  <a:pt x="8052" y="6991"/>
                </a:moveTo>
                <a:cubicBezTo>
                  <a:pt x="8052" y="6992"/>
                  <a:pt x="8053" y="6992"/>
                  <a:pt x="8054" y="6993"/>
                </a:cubicBezTo>
                <a:lnTo>
                  <a:pt x="8054" y="6993"/>
                </a:lnTo>
                <a:cubicBezTo>
                  <a:pt x="8053" y="6992"/>
                  <a:pt x="8052" y="6992"/>
                  <a:pt x="8052" y="6991"/>
                </a:cubicBezTo>
                <a:close/>
                <a:moveTo>
                  <a:pt x="8054" y="6993"/>
                </a:moveTo>
                <a:cubicBezTo>
                  <a:pt x="8071" y="7010"/>
                  <a:pt x="8086" y="7026"/>
                  <a:pt x="8094" y="7033"/>
                </a:cubicBezTo>
                <a:cubicBezTo>
                  <a:pt x="8094" y="7025"/>
                  <a:pt x="8086" y="7009"/>
                  <a:pt x="8086" y="7001"/>
                </a:cubicBezTo>
                <a:cubicBezTo>
                  <a:pt x="8082" y="6996"/>
                  <a:pt x="8075" y="6996"/>
                  <a:pt x="8069" y="6996"/>
                </a:cubicBezTo>
                <a:cubicBezTo>
                  <a:pt x="8063" y="6996"/>
                  <a:pt x="8058" y="6996"/>
                  <a:pt x="8054" y="6993"/>
                </a:cubicBezTo>
                <a:close/>
                <a:moveTo>
                  <a:pt x="10099" y="7025"/>
                </a:moveTo>
                <a:cubicBezTo>
                  <a:pt x="10099" y="7033"/>
                  <a:pt x="10099" y="7033"/>
                  <a:pt x="10108" y="7033"/>
                </a:cubicBezTo>
                <a:lnTo>
                  <a:pt x="10099" y="7033"/>
                </a:lnTo>
                <a:lnTo>
                  <a:pt x="10099" y="7025"/>
                </a:lnTo>
                <a:close/>
                <a:moveTo>
                  <a:pt x="9291" y="7446"/>
                </a:moveTo>
                <a:lnTo>
                  <a:pt x="9291" y="7456"/>
                </a:lnTo>
                <a:lnTo>
                  <a:pt x="9283" y="7456"/>
                </a:lnTo>
                <a:cubicBezTo>
                  <a:pt x="9283" y="7446"/>
                  <a:pt x="9291" y="7446"/>
                  <a:pt x="9291" y="7446"/>
                </a:cubicBezTo>
                <a:close/>
                <a:moveTo>
                  <a:pt x="17116" y="7387"/>
                </a:moveTo>
                <a:lnTo>
                  <a:pt x="17116" y="7387"/>
                </a:lnTo>
                <a:cubicBezTo>
                  <a:pt x="17106" y="7438"/>
                  <a:pt x="17106" y="7488"/>
                  <a:pt x="17106" y="7531"/>
                </a:cubicBezTo>
                <a:cubicBezTo>
                  <a:pt x="17082" y="7515"/>
                  <a:pt x="17055" y="7506"/>
                  <a:pt x="17031" y="7496"/>
                </a:cubicBezTo>
                <a:cubicBezTo>
                  <a:pt x="17055" y="7464"/>
                  <a:pt x="17082" y="7422"/>
                  <a:pt x="17116" y="7387"/>
                </a:cubicBezTo>
                <a:close/>
                <a:moveTo>
                  <a:pt x="23383" y="7775"/>
                </a:moveTo>
                <a:cubicBezTo>
                  <a:pt x="23372" y="7775"/>
                  <a:pt x="23372" y="7775"/>
                  <a:pt x="23364" y="7783"/>
                </a:cubicBezTo>
                <a:lnTo>
                  <a:pt x="23364" y="7792"/>
                </a:lnTo>
                <a:cubicBezTo>
                  <a:pt x="23356" y="7792"/>
                  <a:pt x="23348" y="7792"/>
                  <a:pt x="23348" y="7783"/>
                </a:cubicBezTo>
                <a:cubicBezTo>
                  <a:pt x="23348" y="7779"/>
                  <a:pt x="23350" y="7779"/>
                  <a:pt x="23352" y="7779"/>
                </a:cubicBezTo>
                <a:cubicBezTo>
                  <a:pt x="23354" y="7779"/>
                  <a:pt x="23356" y="7779"/>
                  <a:pt x="23356" y="7775"/>
                </a:cubicBezTo>
                <a:cubicBezTo>
                  <a:pt x="23356" y="7783"/>
                  <a:pt x="23364" y="7783"/>
                  <a:pt x="23364" y="7783"/>
                </a:cubicBezTo>
                <a:lnTo>
                  <a:pt x="23364" y="7775"/>
                </a:lnTo>
                <a:close/>
                <a:moveTo>
                  <a:pt x="15044" y="7842"/>
                </a:moveTo>
                <a:lnTo>
                  <a:pt x="15044" y="7842"/>
                </a:lnTo>
                <a:cubicBezTo>
                  <a:pt x="15034" y="7850"/>
                  <a:pt x="15026" y="7860"/>
                  <a:pt x="15010" y="7868"/>
                </a:cubicBezTo>
                <a:cubicBezTo>
                  <a:pt x="15018" y="7860"/>
                  <a:pt x="15034" y="7850"/>
                  <a:pt x="15044" y="7842"/>
                </a:cubicBezTo>
                <a:close/>
                <a:moveTo>
                  <a:pt x="26314" y="8608"/>
                </a:moveTo>
                <a:lnTo>
                  <a:pt x="26314" y="8626"/>
                </a:lnTo>
                <a:lnTo>
                  <a:pt x="26304" y="8618"/>
                </a:lnTo>
                <a:lnTo>
                  <a:pt x="26314" y="8608"/>
                </a:lnTo>
                <a:close/>
                <a:moveTo>
                  <a:pt x="6073" y="8709"/>
                </a:moveTo>
                <a:cubicBezTo>
                  <a:pt x="6081" y="8719"/>
                  <a:pt x="6089" y="8719"/>
                  <a:pt x="6089" y="8727"/>
                </a:cubicBezTo>
                <a:lnTo>
                  <a:pt x="6073" y="8727"/>
                </a:lnTo>
                <a:lnTo>
                  <a:pt x="6073" y="8709"/>
                </a:lnTo>
                <a:close/>
                <a:moveTo>
                  <a:pt x="7993" y="8911"/>
                </a:moveTo>
                <a:lnTo>
                  <a:pt x="7993" y="8930"/>
                </a:lnTo>
                <a:cubicBezTo>
                  <a:pt x="7977" y="8922"/>
                  <a:pt x="7969" y="8922"/>
                  <a:pt x="7959" y="8911"/>
                </a:cubicBezTo>
                <a:close/>
                <a:moveTo>
                  <a:pt x="7049" y="9156"/>
                </a:moveTo>
                <a:cubicBezTo>
                  <a:pt x="7059" y="9156"/>
                  <a:pt x="7059" y="9156"/>
                  <a:pt x="7059" y="9164"/>
                </a:cubicBezTo>
                <a:lnTo>
                  <a:pt x="7049" y="9156"/>
                </a:lnTo>
                <a:close/>
                <a:moveTo>
                  <a:pt x="7067" y="9156"/>
                </a:moveTo>
                <a:cubicBezTo>
                  <a:pt x="7083" y="9156"/>
                  <a:pt x="7091" y="9164"/>
                  <a:pt x="7100" y="9174"/>
                </a:cubicBezTo>
                <a:cubicBezTo>
                  <a:pt x="7091" y="9164"/>
                  <a:pt x="7083" y="9164"/>
                  <a:pt x="7067" y="9156"/>
                </a:cubicBezTo>
                <a:close/>
                <a:moveTo>
                  <a:pt x="4413" y="9459"/>
                </a:moveTo>
                <a:cubicBezTo>
                  <a:pt x="4413" y="9459"/>
                  <a:pt x="4413" y="9467"/>
                  <a:pt x="4405" y="9467"/>
                </a:cubicBezTo>
                <a:lnTo>
                  <a:pt x="4405" y="9459"/>
                </a:lnTo>
                <a:close/>
                <a:moveTo>
                  <a:pt x="5897" y="9762"/>
                </a:moveTo>
                <a:lnTo>
                  <a:pt x="5897" y="9771"/>
                </a:lnTo>
                <a:lnTo>
                  <a:pt x="5887" y="9771"/>
                </a:lnTo>
                <a:cubicBezTo>
                  <a:pt x="5897" y="9771"/>
                  <a:pt x="5897" y="9762"/>
                  <a:pt x="5897" y="9762"/>
                </a:cubicBezTo>
                <a:close/>
                <a:moveTo>
                  <a:pt x="3461" y="9789"/>
                </a:moveTo>
                <a:cubicBezTo>
                  <a:pt x="3495" y="9797"/>
                  <a:pt x="3522" y="9813"/>
                  <a:pt x="3538" y="9831"/>
                </a:cubicBezTo>
                <a:cubicBezTo>
                  <a:pt x="3511" y="9831"/>
                  <a:pt x="3487" y="9813"/>
                  <a:pt x="3461" y="9789"/>
                </a:cubicBezTo>
                <a:close/>
                <a:moveTo>
                  <a:pt x="5240" y="9983"/>
                </a:moveTo>
                <a:cubicBezTo>
                  <a:pt x="5272" y="9999"/>
                  <a:pt x="5298" y="10015"/>
                  <a:pt x="5341" y="10023"/>
                </a:cubicBezTo>
                <a:cubicBezTo>
                  <a:pt x="5307" y="10084"/>
                  <a:pt x="5280" y="10151"/>
                  <a:pt x="5256" y="10225"/>
                </a:cubicBezTo>
                <a:cubicBezTo>
                  <a:pt x="5272" y="10151"/>
                  <a:pt x="5264" y="10066"/>
                  <a:pt x="5240" y="9983"/>
                </a:cubicBezTo>
                <a:close/>
                <a:moveTo>
                  <a:pt x="17443" y="10151"/>
                </a:moveTo>
                <a:cubicBezTo>
                  <a:pt x="17451" y="10207"/>
                  <a:pt x="17459" y="10271"/>
                  <a:pt x="17476" y="10330"/>
                </a:cubicBezTo>
                <a:lnTo>
                  <a:pt x="17476" y="10330"/>
                </a:lnTo>
                <a:cubicBezTo>
                  <a:pt x="17475" y="10328"/>
                  <a:pt x="17473" y="10326"/>
                  <a:pt x="17470" y="10326"/>
                </a:cubicBezTo>
                <a:cubicBezTo>
                  <a:pt x="17393" y="10252"/>
                  <a:pt x="17409" y="10193"/>
                  <a:pt x="17443" y="10151"/>
                </a:cubicBezTo>
                <a:close/>
                <a:moveTo>
                  <a:pt x="4836" y="10589"/>
                </a:moveTo>
                <a:cubicBezTo>
                  <a:pt x="4843" y="10589"/>
                  <a:pt x="4850" y="10591"/>
                  <a:pt x="4857" y="10592"/>
                </a:cubicBezTo>
                <a:lnTo>
                  <a:pt x="4857" y="10592"/>
                </a:lnTo>
                <a:cubicBezTo>
                  <a:pt x="4850" y="10591"/>
                  <a:pt x="4843" y="10590"/>
                  <a:pt x="4836" y="10589"/>
                </a:cubicBezTo>
                <a:close/>
                <a:moveTo>
                  <a:pt x="5222" y="10337"/>
                </a:moveTo>
                <a:cubicBezTo>
                  <a:pt x="5162" y="10479"/>
                  <a:pt x="5082" y="10594"/>
                  <a:pt x="4904" y="10594"/>
                </a:cubicBezTo>
                <a:cubicBezTo>
                  <a:pt x="4892" y="10594"/>
                  <a:pt x="4880" y="10594"/>
                  <a:pt x="4867" y="10593"/>
                </a:cubicBezTo>
                <a:lnTo>
                  <a:pt x="4867" y="10593"/>
                </a:lnTo>
                <a:cubicBezTo>
                  <a:pt x="4868" y="10593"/>
                  <a:pt x="4868" y="10593"/>
                  <a:pt x="4868" y="10593"/>
                </a:cubicBezTo>
                <a:cubicBezTo>
                  <a:pt x="4874" y="10593"/>
                  <a:pt x="4880" y="10592"/>
                  <a:pt x="4886" y="10589"/>
                </a:cubicBezTo>
                <a:cubicBezTo>
                  <a:pt x="5062" y="10521"/>
                  <a:pt x="5163" y="10438"/>
                  <a:pt x="5222" y="10337"/>
                </a:cubicBezTo>
                <a:close/>
                <a:moveTo>
                  <a:pt x="6208" y="10715"/>
                </a:moveTo>
                <a:cubicBezTo>
                  <a:pt x="6208" y="10715"/>
                  <a:pt x="6208" y="10723"/>
                  <a:pt x="6200" y="10723"/>
                </a:cubicBezTo>
                <a:lnTo>
                  <a:pt x="6208" y="10715"/>
                </a:lnTo>
                <a:close/>
                <a:moveTo>
                  <a:pt x="3040" y="10731"/>
                </a:moveTo>
                <a:lnTo>
                  <a:pt x="3040" y="10731"/>
                </a:lnTo>
                <a:cubicBezTo>
                  <a:pt x="3049" y="10741"/>
                  <a:pt x="3057" y="10741"/>
                  <a:pt x="3057" y="10741"/>
                </a:cubicBezTo>
                <a:cubicBezTo>
                  <a:pt x="3057" y="10749"/>
                  <a:pt x="3057" y="10749"/>
                  <a:pt x="3049" y="10757"/>
                </a:cubicBezTo>
                <a:cubicBezTo>
                  <a:pt x="3049" y="10749"/>
                  <a:pt x="3040" y="10741"/>
                  <a:pt x="3040" y="10731"/>
                </a:cubicBezTo>
                <a:close/>
                <a:moveTo>
                  <a:pt x="6427" y="10717"/>
                </a:moveTo>
                <a:cubicBezTo>
                  <a:pt x="6439" y="10717"/>
                  <a:pt x="6454" y="10746"/>
                  <a:pt x="6426" y="10757"/>
                </a:cubicBezTo>
                <a:cubicBezTo>
                  <a:pt x="6426" y="10749"/>
                  <a:pt x="6426" y="10749"/>
                  <a:pt x="6418" y="10749"/>
                </a:cubicBezTo>
                <a:cubicBezTo>
                  <a:pt x="6416" y="10725"/>
                  <a:pt x="6421" y="10717"/>
                  <a:pt x="6427" y="10717"/>
                </a:cubicBezTo>
                <a:close/>
                <a:moveTo>
                  <a:pt x="4304" y="11321"/>
                </a:moveTo>
                <a:lnTo>
                  <a:pt x="4304" y="11329"/>
                </a:lnTo>
                <a:lnTo>
                  <a:pt x="4296" y="11329"/>
                </a:lnTo>
                <a:lnTo>
                  <a:pt x="4304" y="11347"/>
                </a:lnTo>
                <a:lnTo>
                  <a:pt x="4304" y="11355"/>
                </a:lnTo>
                <a:lnTo>
                  <a:pt x="4312" y="11355"/>
                </a:lnTo>
                <a:cubicBezTo>
                  <a:pt x="4296" y="11355"/>
                  <a:pt x="4288" y="11363"/>
                  <a:pt x="4280" y="11363"/>
                </a:cubicBezTo>
                <a:cubicBezTo>
                  <a:pt x="4280" y="11347"/>
                  <a:pt x="4288" y="11337"/>
                  <a:pt x="4296" y="11329"/>
                </a:cubicBezTo>
                <a:lnTo>
                  <a:pt x="4304" y="11321"/>
                </a:lnTo>
                <a:close/>
                <a:moveTo>
                  <a:pt x="26203" y="12374"/>
                </a:moveTo>
                <a:lnTo>
                  <a:pt x="26203" y="12374"/>
                </a:lnTo>
                <a:cubicBezTo>
                  <a:pt x="26213" y="12390"/>
                  <a:pt x="26213" y="12409"/>
                  <a:pt x="26221" y="12425"/>
                </a:cubicBezTo>
                <a:cubicBezTo>
                  <a:pt x="26203" y="12417"/>
                  <a:pt x="26194" y="12398"/>
                  <a:pt x="26203" y="12374"/>
                </a:cubicBezTo>
                <a:close/>
                <a:moveTo>
                  <a:pt x="3782" y="12500"/>
                </a:moveTo>
                <a:lnTo>
                  <a:pt x="3782" y="12510"/>
                </a:lnTo>
                <a:cubicBezTo>
                  <a:pt x="3782" y="12500"/>
                  <a:pt x="3774" y="12500"/>
                  <a:pt x="3774" y="12500"/>
                </a:cubicBezTo>
                <a:close/>
                <a:moveTo>
                  <a:pt x="27021" y="13276"/>
                </a:moveTo>
                <a:cubicBezTo>
                  <a:pt x="27021" y="13276"/>
                  <a:pt x="27011" y="13284"/>
                  <a:pt x="27011" y="13292"/>
                </a:cubicBezTo>
                <a:cubicBezTo>
                  <a:pt x="27011" y="13284"/>
                  <a:pt x="27003" y="13284"/>
                  <a:pt x="27003" y="13284"/>
                </a:cubicBezTo>
                <a:cubicBezTo>
                  <a:pt x="27011" y="13284"/>
                  <a:pt x="27011" y="13276"/>
                  <a:pt x="27021" y="13276"/>
                </a:cubicBezTo>
                <a:close/>
                <a:moveTo>
                  <a:pt x="26423" y="13351"/>
                </a:moveTo>
                <a:cubicBezTo>
                  <a:pt x="26423" y="13359"/>
                  <a:pt x="26423" y="13369"/>
                  <a:pt x="26415" y="13377"/>
                </a:cubicBezTo>
                <a:lnTo>
                  <a:pt x="26415" y="13359"/>
                </a:lnTo>
                <a:cubicBezTo>
                  <a:pt x="26415" y="13355"/>
                  <a:pt x="26417" y="13355"/>
                  <a:pt x="26419" y="13355"/>
                </a:cubicBezTo>
                <a:cubicBezTo>
                  <a:pt x="26421" y="13355"/>
                  <a:pt x="26423" y="13355"/>
                  <a:pt x="26423" y="13351"/>
                </a:cubicBezTo>
                <a:close/>
                <a:moveTo>
                  <a:pt x="7538" y="13520"/>
                </a:moveTo>
                <a:lnTo>
                  <a:pt x="7538" y="13520"/>
                </a:lnTo>
                <a:cubicBezTo>
                  <a:pt x="7546" y="13545"/>
                  <a:pt x="7554" y="13579"/>
                  <a:pt x="7565" y="13603"/>
                </a:cubicBezTo>
                <a:cubicBezTo>
                  <a:pt x="7538" y="13587"/>
                  <a:pt x="7530" y="13561"/>
                  <a:pt x="7538" y="13520"/>
                </a:cubicBezTo>
                <a:close/>
                <a:moveTo>
                  <a:pt x="6932" y="14715"/>
                </a:moveTo>
                <a:cubicBezTo>
                  <a:pt x="6932" y="14715"/>
                  <a:pt x="6940" y="14715"/>
                  <a:pt x="6940" y="14723"/>
                </a:cubicBezTo>
                <a:cubicBezTo>
                  <a:pt x="6932" y="14723"/>
                  <a:pt x="6932" y="14715"/>
                  <a:pt x="6924" y="14715"/>
                </a:cubicBezTo>
                <a:close/>
                <a:moveTo>
                  <a:pt x="25774" y="15340"/>
                </a:moveTo>
                <a:cubicBezTo>
                  <a:pt x="25790" y="15348"/>
                  <a:pt x="25798" y="15356"/>
                  <a:pt x="25798" y="15364"/>
                </a:cubicBezTo>
                <a:cubicBezTo>
                  <a:pt x="25790" y="15356"/>
                  <a:pt x="25782" y="15348"/>
                  <a:pt x="25774" y="15348"/>
                </a:cubicBezTo>
                <a:cubicBezTo>
                  <a:pt x="25782" y="15356"/>
                  <a:pt x="25782" y="15364"/>
                  <a:pt x="25782" y="15380"/>
                </a:cubicBezTo>
                <a:cubicBezTo>
                  <a:pt x="25766" y="15380"/>
                  <a:pt x="25766" y="15364"/>
                  <a:pt x="25758" y="15348"/>
                </a:cubicBezTo>
                <a:lnTo>
                  <a:pt x="25774" y="15348"/>
                </a:lnTo>
                <a:lnTo>
                  <a:pt x="25774" y="15340"/>
                </a:lnTo>
                <a:close/>
                <a:moveTo>
                  <a:pt x="3176" y="15752"/>
                </a:moveTo>
                <a:cubicBezTo>
                  <a:pt x="3176" y="15776"/>
                  <a:pt x="3184" y="15803"/>
                  <a:pt x="3192" y="15835"/>
                </a:cubicBezTo>
                <a:cubicBezTo>
                  <a:pt x="3176" y="15811"/>
                  <a:pt x="3168" y="15776"/>
                  <a:pt x="3176" y="15752"/>
                </a:cubicBezTo>
                <a:close/>
                <a:moveTo>
                  <a:pt x="7775" y="16476"/>
                </a:moveTo>
                <a:lnTo>
                  <a:pt x="7775" y="16476"/>
                </a:lnTo>
                <a:cubicBezTo>
                  <a:pt x="7783" y="16484"/>
                  <a:pt x="7791" y="16492"/>
                  <a:pt x="7791" y="16502"/>
                </a:cubicBezTo>
                <a:cubicBezTo>
                  <a:pt x="7791" y="16502"/>
                  <a:pt x="7783" y="16502"/>
                  <a:pt x="7783" y="16510"/>
                </a:cubicBezTo>
                <a:cubicBezTo>
                  <a:pt x="7783" y="16502"/>
                  <a:pt x="7783" y="16484"/>
                  <a:pt x="7775" y="16476"/>
                </a:cubicBezTo>
                <a:close/>
                <a:moveTo>
                  <a:pt x="27985" y="16916"/>
                </a:moveTo>
                <a:cubicBezTo>
                  <a:pt x="27988" y="16921"/>
                  <a:pt x="27993" y="16926"/>
                  <a:pt x="27998" y="16931"/>
                </a:cubicBezTo>
                <a:lnTo>
                  <a:pt x="27990" y="16931"/>
                </a:lnTo>
                <a:lnTo>
                  <a:pt x="27985" y="16916"/>
                </a:lnTo>
                <a:close/>
                <a:moveTo>
                  <a:pt x="7370" y="17125"/>
                </a:moveTo>
                <a:cubicBezTo>
                  <a:pt x="7379" y="17133"/>
                  <a:pt x="7379" y="17133"/>
                  <a:pt x="7387" y="17141"/>
                </a:cubicBezTo>
                <a:cubicBezTo>
                  <a:pt x="7379" y="17141"/>
                  <a:pt x="7370" y="17133"/>
                  <a:pt x="7362" y="17133"/>
                </a:cubicBezTo>
                <a:cubicBezTo>
                  <a:pt x="7370" y="17133"/>
                  <a:pt x="7370" y="17133"/>
                  <a:pt x="7370" y="17125"/>
                </a:cubicBezTo>
                <a:close/>
                <a:moveTo>
                  <a:pt x="6073" y="17210"/>
                </a:moveTo>
                <a:lnTo>
                  <a:pt x="6073" y="17210"/>
                </a:lnTo>
                <a:cubicBezTo>
                  <a:pt x="6089" y="17218"/>
                  <a:pt x="6099" y="17226"/>
                  <a:pt x="6099" y="17242"/>
                </a:cubicBezTo>
                <a:lnTo>
                  <a:pt x="6089" y="17242"/>
                </a:lnTo>
                <a:cubicBezTo>
                  <a:pt x="6081" y="17234"/>
                  <a:pt x="6081" y="17218"/>
                  <a:pt x="6073" y="17210"/>
                </a:cubicBezTo>
                <a:close/>
                <a:moveTo>
                  <a:pt x="26617" y="18699"/>
                </a:moveTo>
                <a:cubicBezTo>
                  <a:pt x="26617" y="18699"/>
                  <a:pt x="26607" y="18708"/>
                  <a:pt x="26607" y="18716"/>
                </a:cubicBezTo>
                <a:cubicBezTo>
                  <a:pt x="26607" y="18708"/>
                  <a:pt x="26607" y="18708"/>
                  <a:pt x="26599" y="18708"/>
                </a:cubicBezTo>
                <a:cubicBezTo>
                  <a:pt x="26607" y="18699"/>
                  <a:pt x="26607" y="18699"/>
                  <a:pt x="26617" y="18699"/>
                </a:cubicBezTo>
                <a:close/>
                <a:moveTo>
                  <a:pt x="4397" y="19590"/>
                </a:moveTo>
                <a:cubicBezTo>
                  <a:pt x="4403" y="19590"/>
                  <a:pt x="4408" y="19591"/>
                  <a:pt x="4413" y="19593"/>
                </a:cubicBezTo>
                <a:cubicBezTo>
                  <a:pt x="4397" y="19593"/>
                  <a:pt x="4381" y="19601"/>
                  <a:pt x="4354" y="19601"/>
                </a:cubicBezTo>
                <a:cubicBezTo>
                  <a:pt x="4366" y="19595"/>
                  <a:pt x="4382" y="19590"/>
                  <a:pt x="4397" y="19590"/>
                </a:cubicBezTo>
                <a:close/>
                <a:moveTo>
                  <a:pt x="8153" y="19878"/>
                </a:moveTo>
                <a:cubicBezTo>
                  <a:pt x="8171" y="19947"/>
                  <a:pt x="8203" y="20021"/>
                  <a:pt x="8238" y="20098"/>
                </a:cubicBezTo>
                <a:cubicBezTo>
                  <a:pt x="8195" y="20131"/>
                  <a:pt x="8153" y="20149"/>
                  <a:pt x="8110" y="20149"/>
                </a:cubicBezTo>
                <a:cubicBezTo>
                  <a:pt x="8086" y="20149"/>
                  <a:pt x="8060" y="20106"/>
                  <a:pt x="8019" y="20072"/>
                </a:cubicBezTo>
                <a:cubicBezTo>
                  <a:pt x="8044" y="19997"/>
                  <a:pt x="8094" y="19939"/>
                  <a:pt x="8153" y="19878"/>
                </a:cubicBezTo>
                <a:close/>
                <a:moveTo>
                  <a:pt x="8355" y="20503"/>
                </a:moveTo>
                <a:cubicBezTo>
                  <a:pt x="8355" y="20519"/>
                  <a:pt x="8355" y="20527"/>
                  <a:pt x="8363" y="20535"/>
                </a:cubicBezTo>
                <a:lnTo>
                  <a:pt x="8355" y="20535"/>
                </a:lnTo>
                <a:lnTo>
                  <a:pt x="8355" y="20503"/>
                </a:lnTo>
                <a:close/>
                <a:moveTo>
                  <a:pt x="6333" y="21032"/>
                </a:moveTo>
                <a:lnTo>
                  <a:pt x="6333" y="21040"/>
                </a:lnTo>
                <a:lnTo>
                  <a:pt x="6333" y="21050"/>
                </a:lnTo>
                <a:cubicBezTo>
                  <a:pt x="6325" y="21040"/>
                  <a:pt x="6325" y="21040"/>
                  <a:pt x="6317" y="21040"/>
                </a:cubicBezTo>
                <a:cubicBezTo>
                  <a:pt x="6325" y="21032"/>
                  <a:pt x="6333" y="21032"/>
                  <a:pt x="6333" y="21032"/>
                </a:cubicBezTo>
                <a:close/>
                <a:moveTo>
                  <a:pt x="4969" y="21141"/>
                </a:moveTo>
                <a:cubicBezTo>
                  <a:pt x="4977" y="21141"/>
                  <a:pt x="4995" y="21151"/>
                  <a:pt x="5003" y="21160"/>
                </a:cubicBezTo>
                <a:cubicBezTo>
                  <a:pt x="4995" y="21151"/>
                  <a:pt x="4977" y="21151"/>
                  <a:pt x="4961" y="21141"/>
                </a:cubicBezTo>
                <a:close/>
                <a:moveTo>
                  <a:pt x="4514" y="21538"/>
                </a:moveTo>
                <a:lnTo>
                  <a:pt x="4514" y="21546"/>
                </a:lnTo>
                <a:lnTo>
                  <a:pt x="4506" y="21546"/>
                </a:lnTo>
                <a:cubicBezTo>
                  <a:pt x="4506" y="21538"/>
                  <a:pt x="4514" y="21538"/>
                  <a:pt x="4514" y="21538"/>
                </a:cubicBezTo>
                <a:close/>
                <a:moveTo>
                  <a:pt x="27112" y="21538"/>
                </a:moveTo>
                <a:cubicBezTo>
                  <a:pt x="27122" y="21538"/>
                  <a:pt x="27122" y="21538"/>
                  <a:pt x="27122" y="21546"/>
                </a:cubicBezTo>
                <a:lnTo>
                  <a:pt x="27112" y="21538"/>
                </a:lnTo>
                <a:close/>
                <a:moveTo>
                  <a:pt x="27163" y="21622"/>
                </a:moveTo>
                <a:cubicBezTo>
                  <a:pt x="27173" y="21639"/>
                  <a:pt x="27181" y="21657"/>
                  <a:pt x="27181" y="21673"/>
                </a:cubicBezTo>
                <a:cubicBezTo>
                  <a:pt x="27173" y="21657"/>
                  <a:pt x="27155" y="21647"/>
                  <a:pt x="27138" y="21639"/>
                </a:cubicBezTo>
                <a:cubicBezTo>
                  <a:pt x="27147" y="21639"/>
                  <a:pt x="27155" y="21631"/>
                  <a:pt x="27155" y="21622"/>
                </a:cubicBezTo>
                <a:close/>
                <a:moveTo>
                  <a:pt x="26397" y="23442"/>
                </a:moveTo>
                <a:cubicBezTo>
                  <a:pt x="26397" y="23450"/>
                  <a:pt x="26397" y="23450"/>
                  <a:pt x="26389" y="23458"/>
                </a:cubicBezTo>
                <a:lnTo>
                  <a:pt x="26389" y="23442"/>
                </a:lnTo>
                <a:close/>
                <a:moveTo>
                  <a:pt x="14268" y="24048"/>
                </a:moveTo>
                <a:cubicBezTo>
                  <a:pt x="14252" y="24048"/>
                  <a:pt x="14235" y="24056"/>
                  <a:pt x="14217" y="24056"/>
                </a:cubicBezTo>
                <a:cubicBezTo>
                  <a:pt x="14235" y="24048"/>
                  <a:pt x="14252" y="24048"/>
                  <a:pt x="14268" y="24048"/>
                </a:cubicBezTo>
                <a:close/>
                <a:moveTo>
                  <a:pt x="7472" y="24083"/>
                </a:moveTo>
                <a:lnTo>
                  <a:pt x="7472" y="24091"/>
                </a:lnTo>
                <a:cubicBezTo>
                  <a:pt x="7463" y="24091"/>
                  <a:pt x="7463" y="24091"/>
                  <a:pt x="7463" y="24083"/>
                </a:cubicBezTo>
                <a:close/>
                <a:moveTo>
                  <a:pt x="11967" y="24385"/>
                </a:moveTo>
                <a:cubicBezTo>
                  <a:pt x="11983" y="24385"/>
                  <a:pt x="11998" y="24388"/>
                  <a:pt x="12012" y="24394"/>
                </a:cubicBezTo>
                <a:cubicBezTo>
                  <a:pt x="11961" y="24394"/>
                  <a:pt x="11911" y="24402"/>
                  <a:pt x="11860" y="24418"/>
                </a:cubicBezTo>
                <a:cubicBezTo>
                  <a:pt x="11899" y="24397"/>
                  <a:pt x="11935" y="24385"/>
                  <a:pt x="11967" y="24385"/>
                </a:cubicBezTo>
                <a:close/>
                <a:moveTo>
                  <a:pt x="9897" y="24915"/>
                </a:moveTo>
                <a:cubicBezTo>
                  <a:pt x="9897" y="24915"/>
                  <a:pt x="9897" y="24924"/>
                  <a:pt x="9905" y="24924"/>
                </a:cubicBezTo>
                <a:lnTo>
                  <a:pt x="9897" y="24924"/>
                </a:lnTo>
                <a:lnTo>
                  <a:pt x="9897" y="24915"/>
                </a:lnTo>
                <a:close/>
                <a:moveTo>
                  <a:pt x="23769" y="25235"/>
                </a:moveTo>
                <a:cubicBezTo>
                  <a:pt x="23769" y="25245"/>
                  <a:pt x="23769" y="25245"/>
                  <a:pt x="23761" y="25253"/>
                </a:cubicBezTo>
                <a:cubicBezTo>
                  <a:pt x="23769" y="25245"/>
                  <a:pt x="23769" y="25235"/>
                  <a:pt x="23769" y="25235"/>
                </a:cubicBezTo>
                <a:close/>
                <a:moveTo>
                  <a:pt x="23674" y="25331"/>
                </a:moveTo>
                <a:cubicBezTo>
                  <a:pt x="23676" y="25331"/>
                  <a:pt x="23676" y="25336"/>
                  <a:pt x="23676" y="25336"/>
                </a:cubicBezTo>
                <a:cubicBezTo>
                  <a:pt x="23676" y="25346"/>
                  <a:pt x="23668" y="25346"/>
                  <a:pt x="23668" y="25346"/>
                </a:cubicBezTo>
                <a:cubicBezTo>
                  <a:pt x="23671" y="25334"/>
                  <a:pt x="23673" y="25331"/>
                  <a:pt x="23674" y="25331"/>
                </a:cubicBezTo>
                <a:close/>
                <a:moveTo>
                  <a:pt x="11363" y="25868"/>
                </a:moveTo>
                <a:cubicBezTo>
                  <a:pt x="11363" y="25876"/>
                  <a:pt x="11371" y="25876"/>
                  <a:pt x="11371" y="25876"/>
                </a:cubicBezTo>
                <a:lnTo>
                  <a:pt x="11363" y="25876"/>
                </a:lnTo>
                <a:lnTo>
                  <a:pt x="11363" y="25868"/>
                </a:lnTo>
                <a:close/>
                <a:moveTo>
                  <a:pt x="11581" y="26584"/>
                </a:moveTo>
                <a:cubicBezTo>
                  <a:pt x="11581" y="26592"/>
                  <a:pt x="11581" y="26610"/>
                  <a:pt x="11573" y="26618"/>
                </a:cubicBezTo>
                <a:lnTo>
                  <a:pt x="11573" y="26609"/>
                </a:lnTo>
                <a:cubicBezTo>
                  <a:pt x="11581" y="26600"/>
                  <a:pt x="11581" y="26592"/>
                  <a:pt x="11581" y="26584"/>
                </a:cubicBezTo>
                <a:close/>
                <a:moveTo>
                  <a:pt x="12921" y="27224"/>
                </a:moveTo>
                <a:cubicBezTo>
                  <a:pt x="12930" y="27224"/>
                  <a:pt x="12930" y="27232"/>
                  <a:pt x="12938" y="27240"/>
                </a:cubicBezTo>
                <a:lnTo>
                  <a:pt x="12903" y="27240"/>
                </a:lnTo>
                <a:cubicBezTo>
                  <a:pt x="12911" y="27232"/>
                  <a:pt x="12921" y="27224"/>
                  <a:pt x="12921" y="27224"/>
                </a:cubicBezTo>
                <a:close/>
                <a:moveTo>
                  <a:pt x="17603" y="27519"/>
                </a:moveTo>
                <a:lnTo>
                  <a:pt x="17603" y="27519"/>
                </a:lnTo>
                <a:cubicBezTo>
                  <a:pt x="17621" y="27551"/>
                  <a:pt x="17638" y="27578"/>
                  <a:pt x="17646" y="27602"/>
                </a:cubicBezTo>
                <a:cubicBezTo>
                  <a:pt x="17621" y="27578"/>
                  <a:pt x="17603" y="27551"/>
                  <a:pt x="17603" y="27519"/>
                </a:cubicBezTo>
                <a:close/>
                <a:moveTo>
                  <a:pt x="15262" y="29025"/>
                </a:moveTo>
                <a:cubicBezTo>
                  <a:pt x="15262" y="29025"/>
                  <a:pt x="15270" y="29035"/>
                  <a:pt x="15278" y="29035"/>
                </a:cubicBezTo>
                <a:lnTo>
                  <a:pt x="15262" y="29035"/>
                </a:lnTo>
                <a:lnTo>
                  <a:pt x="15262" y="29025"/>
                </a:lnTo>
                <a:close/>
                <a:moveTo>
                  <a:pt x="15388" y="29136"/>
                </a:moveTo>
                <a:cubicBezTo>
                  <a:pt x="15380" y="29144"/>
                  <a:pt x="15371" y="29152"/>
                  <a:pt x="15355" y="29161"/>
                </a:cubicBezTo>
                <a:lnTo>
                  <a:pt x="15355" y="29136"/>
                </a:lnTo>
                <a:close/>
                <a:moveTo>
                  <a:pt x="19600" y="29852"/>
                </a:moveTo>
                <a:cubicBezTo>
                  <a:pt x="19617" y="29868"/>
                  <a:pt x="19625" y="29876"/>
                  <a:pt x="19633" y="29876"/>
                </a:cubicBezTo>
                <a:cubicBezTo>
                  <a:pt x="19625" y="29884"/>
                  <a:pt x="19608" y="29894"/>
                  <a:pt x="19592" y="29894"/>
                </a:cubicBezTo>
                <a:cubicBezTo>
                  <a:pt x="19592" y="29876"/>
                  <a:pt x="19592" y="29868"/>
                  <a:pt x="19600" y="29852"/>
                </a:cubicBezTo>
                <a:close/>
                <a:moveTo>
                  <a:pt x="18824" y="31855"/>
                </a:moveTo>
                <a:cubicBezTo>
                  <a:pt x="18824" y="31865"/>
                  <a:pt x="18834" y="31865"/>
                  <a:pt x="18834" y="31873"/>
                </a:cubicBezTo>
                <a:lnTo>
                  <a:pt x="18816" y="31865"/>
                </a:lnTo>
                <a:cubicBezTo>
                  <a:pt x="18816" y="31855"/>
                  <a:pt x="18816" y="31855"/>
                  <a:pt x="18824" y="31855"/>
                </a:cubicBezTo>
                <a:close/>
                <a:moveTo>
                  <a:pt x="19962" y="31956"/>
                </a:moveTo>
                <a:cubicBezTo>
                  <a:pt x="19970" y="31966"/>
                  <a:pt x="19978" y="31966"/>
                  <a:pt x="19986" y="31974"/>
                </a:cubicBezTo>
                <a:cubicBezTo>
                  <a:pt x="19970" y="31974"/>
                  <a:pt x="19962" y="31974"/>
                  <a:pt x="19954" y="31983"/>
                </a:cubicBezTo>
                <a:cubicBezTo>
                  <a:pt x="19954" y="31974"/>
                  <a:pt x="19954" y="31966"/>
                  <a:pt x="19962" y="31956"/>
                </a:cubicBezTo>
                <a:close/>
                <a:moveTo>
                  <a:pt x="21048" y="32076"/>
                </a:moveTo>
                <a:cubicBezTo>
                  <a:pt x="21048" y="32076"/>
                  <a:pt x="21058" y="32076"/>
                  <a:pt x="21058" y="32084"/>
                </a:cubicBezTo>
                <a:lnTo>
                  <a:pt x="21048" y="32084"/>
                </a:lnTo>
                <a:lnTo>
                  <a:pt x="21048" y="32076"/>
                </a:lnTo>
                <a:close/>
                <a:moveTo>
                  <a:pt x="18109" y="32403"/>
                </a:moveTo>
                <a:lnTo>
                  <a:pt x="18109" y="32411"/>
                </a:lnTo>
                <a:lnTo>
                  <a:pt x="18092" y="32411"/>
                </a:lnTo>
                <a:cubicBezTo>
                  <a:pt x="18100" y="32411"/>
                  <a:pt x="18100" y="32403"/>
                  <a:pt x="18109" y="32403"/>
                </a:cubicBezTo>
                <a:close/>
                <a:moveTo>
                  <a:pt x="15574" y="1"/>
                </a:moveTo>
                <a:cubicBezTo>
                  <a:pt x="15482" y="35"/>
                  <a:pt x="15424" y="76"/>
                  <a:pt x="15462" y="181"/>
                </a:cubicBezTo>
                <a:lnTo>
                  <a:pt x="15462" y="181"/>
                </a:lnTo>
                <a:cubicBezTo>
                  <a:pt x="15460" y="179"/>
                  <a:pt x="15456" y="179"/>
                  <a:pt x="15456" y="179"/>
                </a:cubicBezTo>
                <a:cubicBezTo>
                  <a:pt x="15305" y="203"/>
                  <a:pt x="15287" y="288"/>
                  <a:pt x="15347" y="413"/>
                </a:cubicBezTo>
                <a:cubicBezTo>
                  <a:pt x="15183" y="519"/>
                  <a:pt x="15095" y="576"/>
                  <a:pt x="15021" y="576"/>
                </a:cubicBezTo>
                <a:cubicBezTo>
                  <a:pt x="14937" y="576"/>
                  <a:pt x="14871" y="501"/>
                  <a:pt x="14731" y="338"/>
                </a:cubicBezTo>
                <a:cubicBezTo>
                  <a:pt x="14704" y="304"/>
                  <a:pt x="14682" y="263"/>
                  <a:pt x="14647" y="263"/>
                </a:cubicBezTo>
                <a:cubicBezTo>
                  <a:pt x="14639" y="263"/>
                  <a:pt x="14631" y="265"/>
                  <a:pt x="14621" y="270"/>
                </a:cubicBezTo>
                <a:cubicBezTo>
                  <a:pt x="14552" y="311"/>
                  <a:pt x="14477" y="319"/>
                  <a:pt x="14402" y="319"/>
                </a:cubicBezTo>
                <a:cubicBezTo>
                  <a:pt x="14354" y="319"/>
                  <a:pt x="14305" y="315"/>
                  <a:pt x="14258" y="315"/>
                </a:cubicBezTo>
                <a:cubicBezTo>
                  <a:pt x="14163" y="315"/>
                  <a:pt x="14071" y="328"/>
                  <a:pt x="13991" y="405"/>
                </a:cubicBezTo>
                <a:cubicBezTo>
                  <a:pt x="13972" y="403"/>
                  <a:pt x="13953" y="401"/>
                  <a:pt x="13936" y="401"/>
                </a:cubicBezTo>
                <a:cubicBezTo>
                  <a:pt x="13713" y="401"/>
                  <a:pt x="13607" y="593"/>
                  <a:pt x="13459" y="716"/>
                </a:cubicBezTo>
                <a:cubicBezTo>
                  <a:pt x="13215" y="919"/>
                  <a:pt x="13031" y="1139"/>
                  <a:pt x="13249" y="1474"/>
                </a:cubicBezTo>
                <a:cubicBezTo>
                  <a:pt x="13249" y="1501"/>
                  <a:pt x="13249" y="1525"/>
                  <a:pt x="13241" y="1559"/>
                </a:cubicBezTo>
                <a:cubicBezTo>
                  <a:pt x="13174" y="1602"/>
                  <a:pt x="13164" y="1634"/>
                  <a:pt x="13249" y="1677"/>
                </a:cubicBezTo>
                <a:cubicBezTo>
                  <a:pt x="13283" y="1610"/>
                  <a:pt x="13308" y="1584"/>
                  <a:pt x="13342" y="1584"/>
                </a:cubicBezTo>
                <a:cubicBezTo>
                  <a:pt x="13308" y="1610"/>
                  <a:pt x="13283" y="1634"/>
                  <a:pt x="13249" y="1677"/>
                </a:cubicBezTo>
                <a:cubicBezTo>
                  <a:pt x="13257" y="1753"/>
                  <a:pt x="13265" y="1820"/>
                  <a:pt x="13275" y="1897"/>
                </a:cubicBezTo>
                <a:lnTo>
                  <a:pt x="13275" y="1972"/>
                </a:lnTo>
                <a:cubicBezTo>
                  <a:pt x="13275" y="2014"/>
                  <a:pt x="13275" y="2057"/>
                  <a:pt x="13265" y="2099"/>
                </a:cubicBezTo>
                <a:cubicBezTo>
                  <a:pt x="13257" y="2123"/>
                  <a:pt x="13249" y="2150"/>
                  <a:pt x="13241" y="2174"/>
                </a:cubicBezTo>
                <a:cubicBezTo>
                  <a:pt x="13031" y="2216"/>
                  <a:pt x="12938" y="2435"/>
                  <a:pt x="12727" y="2493"/>
                </a:cubicBezTo>
                <a:cubicBezTo>
                  <a:pt x="12608" y="2528"/>
                  <a:pt x="12634" y="2655"/>
                  <a:pt x="12727" y="2738"/>
                </a:cubicBezTo>
                <a:lnTo>
                  <a:pt x="12770" y="2722"/>
                </a:lnTo>
                <a:lnTo>
                  <a:pt x="12810" y="2730"/>
                </a:lnTo>
                <a:lnTo>
                  <a:pt x="12786" y="2764"/>
                </a:lnTo>
                <a:cubicBezTo>
                  <a:pt x="12802" y="2780"/>
                  <a:pt x="12820" y="2807"/>
                  <a:pt x="12837" y="2831"/>
                </a:cubicBezTo>
                <a:lnTo>
                  <a:pt x="12837" y="2823"/>
                </a:lnTo>
                <a:cubicBezTo>
                  <a:pt x="12895" y="2865"/>
                  <a:pt x="12962" y="2898"/>
                  <a:pt x="13031" y="2932"/>
                </a:cubicBezTo>
                <a:cubicBezTo>
                  <a:pt x="13073" y="2958"/>
                  <a:pt x="13105" y="2999"/>
                  <a:pt x="13148" y="3033"/>
                </a:cubicBezTo>
                <a:cubicBezTo>
                  <a:pt x="13217" y="3103"/>
                  <a:pt x="13275" y="3136"/>
                  <a:pt x="13323" y="3136"/>
                </a:cubicBezTo>
                <a:cubicBezTo>
                  <a:pt x="13391" y="3136"/>
                  <a:pt x="13438" y="3069"/>
                  <a:pt x="13467" y="2940"/>
                </a:cubicBezTo>
                <a:cubicBezTo>
                  <a:pt x="13532" y="2949"/>
                  <a:pt x="13584" y="2955"/>
                  <a:pt x="13624" y="2955"/>
                </a:cubicBezTo>
                <a:cubicBezTo>
                  <a:pt x="13775" y="2955"/>
                  <a:pt x="13772" y="2878"/>
                  <a:pt x="13679" y="2621"/>
                </a:cubicBezTo>
                <a:lnTo>
                  <a:pt x="13679" y="2520"/>
                </a:lnTo>
                <a:cubicBezTo>
                  <a:pt x="13712" y="2477"/>
                  <a:pt x="13746" y="2443"/>
                  <a:pt x="13781" y="2410"/>
                </a:cubicBezTo>
                <a:cubicBezTo>
                  <a:pt x="13847" y="2402"/>
                  <a:pt x="13914" y="2402"/>
                  <a:pt x="13983" y="2392"/>
                </a:cubicBezTo>
                <a:cubicBezTo>
                  <a:pt x="14116" y="2427"/>
                  <a:pt x="14243" y="2453"/>
                  <a:pt x="14326" y="2578"/>
                </a:cubicBezTo>
                <a:cubicBezTo>
                  <a:pt x="13956" y="2722"/>
                  <a:pt x="13991" y="3041"/>
                  <a:pt x="13991" y="3344"/>
                </a:cubicBezTo>
                <a:cubicBezTo>
                  <a:pt x="13978" y="3343"/>
                  <a:pt x="13966" y="3342"/>
                  <a:pt x="13955" y="3342"/>
                </a:cubicBezTo>
                <a:cubicBezTo>
                  <a:pt x="13747" y="3342"/>
                  <a:pt x="13750" y="3546"/>
                  <a:pt x="13669" y="3682"/>
                </a:cubicBezTo>
                <a:cubicBezTo>
                  <a:pt x="13610" y="3662"/>
                  <a:pt x="13552" y="3650"/>
                  <a:pt x="13495" y="3650"/>
                </a:cubicBezTo>
                <a:cubicBezTo>
                  <a:pt x="13405" y="3650"/>
                  <a:pt x="13321" y="3680"/>
                  <a:pt x="13249" y="3757"/>
                </a:cubicBezTo>
                <a:cubicBezTo>
                  <a:pt x="12996" y="3791"/>
                  <a:pt x="12752" y="3833"/>
                  <a:pt x="12626" y="4094"/>
                </a:cubicBezTo>
                <a:cubicBezTo>
                  <a:pt x="12608" y="4121"/>
                  <a:pt x="12600" y="4145"/>
                  <a:pt x="12592" y="4171"/>
                </a:cubicBezTo>
                <a:cubicBezTo>
                  <a:pt x="12525" y="4171"/>
                  <a:pt x="12448" y="4171"/>
                  <a:pt x="12483" y="4060"/>
                </a:cubicBezTo>
                <a:cubicBezTo>
                  <a:pt x="12499" y="4009"/>
                  <a:pt x="12374" y="3918"/>
                  <a:pt x="12315" y="3908"/>
                </a:cubicBezTo>
                <a:cubicBezTo>
                  <a:pt x="12129" y="3858"/>
                  <a:pt x="11884" y="3951"/>
                  <a:pt x="11767" y="3732"/>
                </a:cubicBezTo>
                <a:cubicBezTo>
                  <a:pt x="11722" y="3648"/>
                  <a:pt x="11683" y="3601"/>
                  <a:pt x="11635" y="3601"/>
                </a:cubicBezTo>
                <a:cubicBezTo>
                  <a:pt x="11601" y="3601"/>
                  <a:pt x="11563" y="3625"/>
                  <a:pt x="11514" y="3674"/>
                </a:cubicBezTo>
                <a:cubicBezTo>
                  <a:pt x="11446" y="3740"/>
                  <a:pt x="11386" y="3765"/>
                  <a:pt x="11332" y="3765"/>
                </a:cubicBezTo>
                <a:cubicBezTo>
                  <a:pt x="11220" y="3765"/>
                  <a:pt x="11133" y="3657"/>
                  <a:pt x="11041" y="3573"/>
                </a:cubicBezTo>
                <a:cubicBezTo>
                  <a:pt x="11387" y="3269"/>
                  <a:pt x="11387" y="3269"/>
                  <a:pt x="11041" y="3142"/>
                </a:cubicBezTo>
                <a:cubicBezTo>
                  <a:pt x="10831" y="3219"/>
                  <a:pt x="10655" y="3278"/>
                  <a:pt x="10748" y="3581"/>
                </a:cubicBezTo>
                <a:cubicBezTo>
                  <a:pt x="10771" y="3658"/>
                  <a:pt x="10722" y="3669"/>
                  <a:pt x="10659" y="3669"/>
                </a:cubicBezTo>
                <a:cubicBezTo>
                  <a:pt x="10634" y="3669"/>
                  <a:pt x="10607" y="3667"/>
                  <a:pt x="10581" y="3667"/>
                </a:cubicBezTo>
                <a:cubicBezTo>
                  <a:pt x="10559" y="3667"/>
                  <a:pt x="10537" y="3668"/>
                  <a:pt x="10520" y="3674"/>
                </a:cubicBezTo>
                <a:cubicBezTo>
                  <a:pt x="10655" y="3884"/>
                  <a:pt x="10419" y="3858"/>
                  <a:pt x="10344" y="3943"/>
                </a:cubicBezTo>
                <a:cubicBezTo>
                  <a:pt x="10308" y="3986"/>
                  <a:pt x="10278" y="4002"/>
                  <a:pt x="10253" y="4002"/>
                </a:cubicBezTo>
                <a:cubicBezTo>
                  <a:pt x="10178" y="4002"/>
                  <a:pt x="10141" y="3858"/>
                  <a:pt x="10065" y="3858"/>
                </a:cubicBezTo>
                <a:cubicBezTo>
                  <a:pt x="10048" y="3858"/>
                  <a:pt x="10029" y="3865"/>
                  <a:pt x="10006" y="3884"/>
                </a:cubicBezTo>
                <a:cubicBezTo>
                  <a:pt x="9998" y="4019"/>
                  <a:pt x="9980" y="4171"/>
                  <a:pt x="9972" y="4339"/>
                </a:cubicBezTo>
                <a:cubicBezTo>
                  <a:pt x="9855" y="4296"/>
                  <a:pt x="9762" y="4262"/>
                  <a:pt x="9637" y="4211"/>
                </a:cubicBezTo>
                <a:lnTo>
                  <a:pt x="9637" y="4211"/>
                </a:lnTo>
                <a:cubicBezTo>
                  <a:pt x="9586" y="4389"/>
                  <a:pt x="9661" y="4608"/>
                  <a:pt x="9467" y="4727"/>
                </a:cubicBezTo>
                <a:cubicBezTo>
                  <a:pt x="9155" y="4929"/>
                  <a:pt x="9155" y="4937"/>
                  <a:pt x="9341" y="5222"/>
                </a:cubicBezTo>
                <a:cubicBezTo>
                  <a:pt x="9416" y="5341"/>
                  <a:pt x="9424" y="5451"/>
                  <a:pt x="9358" y="5568"/>
                </a:cubicBezTo>
                <a:cubicBezTo>
                  <a:pt x="9097" y="5839"/>
                  <a:pt x="9273" y="5990"/>
                  <a:pt x="9517" y="6124"/>
                </a:cubicBezTo>
                <a:cubicBezTo>
                  <a:pt x="9525" y="6116"/>
                  <a:pt x="9544" y="6116"/>
                  <a:pt x="9552" y="6116"/>
                </a:cubicBezTo>
                <a:cubicBezTo>
                  <a:pt x="9476" y="6286"/>
                  <a:pt x="9340" y="6301"/>
                  <a:pt x="9194" y="6301"/>
                </a:cubicBezTo>
                <a:cubicBezTo>
                  <a:pt x="9164" y="6301"/>
                  <a:pt x="9133" y="6301"/>
                  <a:pt x="9102" y="6301"/>
                </a:cubicBezTo>
                <a:cubicBezTo>
                  <a:pt x="9083" y="6301"/>
                  <a:pt x="9065" y="6301"/>
                  <a:pt x="9046" y="6302"/>
                </a:cubicBezTo>
                <a:cubicBezTo>
                  <a:pt x="8994" y="6543"/>
                  <a:pt x="8977" y="6627"/>
                  <a:pt x="8874" y="6627"/>
                </a:cubicBezTo>
                <a:cubicBezTo>
                  <a:pt x="8825" y="6627"/>
                  <a:pt x="8758" y="6608"/>
                  <a:pt x="8658" y="6579"/>
                </a:cubicBezTo>
                <a:cubicBezTo>
                  <a:pt x="8612" y="6563"/>
                  <a:pt x="8572" y="6555"/>
                  <a:pt x="8537" y="6555"/>
                </a:cubicBezTo>
                <a:cubicBezTo>
                  <a:pt x="8442" y="6555"/>
                  <a:pt x="8376" y="6606"/>
                  <a:pt x="8296" y="6680"/>
                </a:cubicBezTo>
                <a:cubicBezTo>
                  <a:pt x="8195" y="6781"/>
                  <a:pt x="8230" y="6959"/>
                  <a:pt x="8094" y="7033"/>
                </a:cubicBezTo>
                <a:cubicBezTo>
                  <a:pt x="8058" y="7106"/>
                  <a:pt x="8004" y="7128"/>
                  <a:pt x="7936" y="7128"/>
                </a:cubicBezTo>
                <a:cubicBezTo>
                  <a:pt x="7925" y="7128"/>
                  <a:pt x="7913" y="7128"/>
                  <a:pt x="7900" y="7126"/>
                </a:cubicBezTo>
                <a:cubicBezTo>
                  <a:pt x="7844" y="7064"/>
                  <a:pt x="7794" y="6963"/>
                  <a:pt x="7714" y="6963"/>
                </a:cubicBezTo>
                <a:cubicBezTo>
                  <a:pt x="7699" y="6963"/>
                  <a:pt x="7683" y="6967"/>
                  <a:pt x="7666" y="6975"/>
                </a:cubicBezTo>
                <a:cubicBezTo>
                  <a:pt x="7530" y="7042"/>
                  <a:pt x="7655" y="7153"/>
                  <a:pt x="7666" y="7236"/>
                </a:cubicBezTo>
                <a:cubicBezTo>
                  <a:pt x="7466" y="7355"/>
                  <a:pt x="7281" y="7518"/>
                  <a:pt x="7042" y="7518"/>
                </a:cubicBezTo>
                <a:cubicBezTo>
                  <a:pt x="6978" y="7518"/>
                  <a:pt x="6911" y="7507"/>
                  <a:pt x="6839" y="7480"/>
                </a:cubicBezTo>
                <a:cubicBezTo>
                  <a:pt x="6829" y="7476"/>
                  <a:pt x="6820" y="7474"/>
                  <a:pt x="6810" y="7474"/>
                </a:cubicBezTo>
                <a:cubicBezTo>
                  <a:pt x="6737" y="7474"/>
                  <a:pt x="6665" y="7584"/>
                  <a:pt x="6620" y="7666"/>
                </a:cubicBezTo>
                <a:cubicBezTo>
                  <a:pt x="6453" y="7749"/>
                  <a:pt x="6240" y="7717"/>
                  <a:pt x="6099" y="7876"/>
                </a:cubicBezTo>
                <a:cubicBezTo>
                  <a:pt x="6080" y="7914"/>
                  <a:pt x="6051" y="7925"/>
                  <a:pt x="6019" y="7925"/>
                </a:cubicBezTo>
                <a:cubicBezTo>
                  <a:pt x="5974" y="7925"/>
                  <a:pt x="5923" y="7905"/>
                  <a:pt x="5878" y="7905"/>
                </a:cubicBezTo>
                <a:cubicBezTo>
                  <a:pt x="5838" y="7905"/>
                  <a:pt x="5803" y="7921"/>
                  <a:pt x="5786" y="7986"/>
                </a:cubicBezTo>
                <a:cubicBezTo>
                  <a:pt x="5458" y="8145"/>
                  <a:pt x="5139" y="8305"/>
                  <a:pt x="5205" y="8760"/>
                </a:cubicBezTo>
                <a:cubicBezTo>
                  <a:pt x="5230" y="8895"/>
                  <a:pt x="5179" y="8988"/>
                  <a:pt x="5046" y="9039"/>
                </a:cubicBezTo>
                <a:cubicBezTo>
                  <a:pt x="4918" y="8938"/>
                  <a:pt x="4876" y="8744"/>
                  <a:pt x="4674" y="8727"/>
                </a:cubicBezTo>
                <a:cubicBezTo>
                  <a:pt x="4261" y="8685"/>
                  <a:pt x="4522" y="8533"/>
                  <a:pt x="4623" y="8406"/>
                </a:cubicBezTo>
                <a:cubicBezTo>
                  <a:pt x="4700" y="8297"/>
                  <a:pt x="4743" y="8196"/>
                  <a:pt x="4641" y="8079"/>
                </a:cubicBezTo>
                <a:cubicBezTo>
                  <a:pt x="4603" y="8030"/>
                  <a:pt x="4569" y="8012"/>
                  <a:pt x="4539" y="8012"/>
                </a:cubicBezTo>
                <a:cubicBezTo>
                  <a:pt x="4470" y="8012"/>
                  <a:pt x="4417" y="8103"/>
                  <a:pt x="4346" y="8121"/>
                </a:cubicBezTo>
                <a:cubicBezTo>
                  <a:pt x="4341" y="8124"/>
                  <a:pt x="4335" y="8125"/>
                  <a:pt x="4329" y="8125"/>
                </a:cubicBezTo>
                <a:cubicBezTo>
                  <a:pt x="4296" y="8125"/>
                  <a:pt x="4254" y="8091"/>
                  <a:pt x="4211" y="8070"/>
                </a:cubicBezTo>
                <a:cubicBezTo>
                  <a:pt x="4196" y="7942"/>
                  <a:pt x="4233" y="7747"/>
                  <a:pt x="4043" y="7747"/>
                </a:cubicBezTo>
                <a:cubicBezTo>
                  <a:pt x="4032" y="7747"/>
                  <a:pt x="4021" y="7748"/>
                  <a:pt x="4009" y="7749"/>
                </a:cubicBezTo>
                <a:cubicBezTo>
                  <a:pt x="3891" y="7759"/>
                  <a:pt x="3756" y="7885"/>
                  <a:pt x="3756" y="8028"/>
                </a:cubicBezTo>
                <a:cubicBezTo>
                  <a:pt x="3756" y="8121"/>
                  <a:pt x="3900" y="8153"/>
                  <a:pt x="3993" y="8196"/>
                </a:cubicBezTo>
                <a:cubicBezTo>
                  <a:pt x="4009" y="8254"/>
                  <a:pt x="4043" y="8289"/>
                  <a:pt x="4102" y="8297"/>
                </a:cubicBezTo>
                <a:cubicBezTo>
                  <a:pt x="4128" y="8305"/>
                  <a:pt x="4160" y="8315"/>
                  <a:pt x="4187" y="8331"/>
                </a:cubicBezTo>
                <a:cubicBezTo>
                  <a:pt x="4211" y="8584"/>
                  <a:pt x="4211" y="8837"/>
                  <a:pt x="4431" y="9023"/>
                </a:cubicBezTo>
                <a:cubicBezTo>
                  <a:pt x="4455" y="9031"/>
                  <a:pt x="4490" y="9039"/>
                  <a:pt x="4514" y="9047"/>
                </a:cubicBezTo>
                <a:cubicBezTo>
                  <a:pt x="4591" y="9156"/>
                  <a:pt x="4591" y="9241"/>
                  <a:pt x="4421" y="9241"/>
                </a:cubicBezTo>
                <a:cubicBezTo>
                  <a:pt x="4405" y="9182"/>
                  <a:pt x="4371" y="9148"/>
                  <a:pt x="4312" y="9140"/>
                </a:cubicBezTo>
                <a:cubicBezTo>
                  <a:pt x="4228" y="9098"/>
                  <a:pt x="4157" y="9038"/>
                  <a:pt x="4063" y="9038"/>
                </a:cubicBezTo>
                <a:cubicBezTo>
                  <a:pt x="4043" y="9038"/>
                  <a:pt x="4023" y="9041"/>
                  <a:pt x="4001" y="9047"/>
                </a:cubicBezTo>
                <a:cubicBezTo>
                  <a:pt x="3992" y="9046"/>
                  <a:pt x="3984" y="9045"/>
                  <a:pt x="3977" y="9045"/>
                </a:cubicBezTo>
                <a:cubicBezTo>
                  <a:pt x="3924" y="9045"/>
                  <a:pt x="3889" y="9071"/>
                  <a:pt x="3875" y="9124"/>
                </a:cubicBezTo>
                <a:lnTo>
                  <a:pt x="3865" y="9124"/>
                </a:lnTo>
                <a:cubicBezTo>
                  <a:pt x="3790" y="9124"/>
                  <a:pt x="3740" y="9156"/>
                  <a:pt x="3740" y="9241"/>
                </a:cubicBezTo>
                <a:cubicBezTo>
                  <a:pt x="3748" y="9358"/>
                  <a:pt x="3673" y="9417"/>
                  <a:pt x="3572" y="9459"/>
                </a:cubicBezTo>
                <a:cubicBezTo>
                  <a:pt x="3566" y="9460"/>
                  <a:pt x="3559" y="9460"/>
                  <a:pt x="3553" y="9460"/>
                </a:cubicBezTo>
                <a:cubicBezTo>
                  <a:pt x="3516" y="9460"/>
                  <a:pt x="3475" y="9453"/>
                  <a:pt x="3435" y="9453"/>
                </a:cubicBezTo>
                <a:cubicBezTo>
                  <a:pt x="3367" y="9453"/>
                  <a:pt x="3305" y="9473"/>
                  <a:pt x="3285" y="9579"/>
                </a:cubicBezTo>
                <a:cubicBezTo>
                  <a:pt x="3277" y="9645"/>
                  <a:pt x="3370" y="9669"/>
                  <a:pt x="3437" y="9669"/>
                </a:cubicBezTo>
                <a:cubicBezTo>
                  <a:pt x="3445" y="9712"/>
                  <a:pt x="3453" y="9746"/>
                  <a:pt x="3461" y="9789"/>
                </a:cubicBezTo>
                <a:cubicBezTo>
                  <a:pt x="3420" y="10050"/>
                  <a:pt x="3243" y="10260"/>
                  <a:pt x="3133" y="10496"/>
                </a:cubicBezTo>
                <a:cubicBezTo>
                  <a:pt x="3006" y="10521"/>
                  <a:pt x="2889" y="10579"/>
                  <a:pt x="2838" y="10715"/>
                </a:cubicBezTo>
                <a:cubicBezTo>
                  <a:pt x="2830" y="10816"/>
                  <a:pt x="2822" y="10917"/>
                  <a:pt x="2814" y="11026"/>
                </a:cubicBezTo>
                <a:cubicBezTo>
                  <a:pt x="2745" y="11270"/>
                  <a:pt x="2359" y="11329"/>
                  <a:pt x="2434" y="11667"/>
                </a:cubicBezTo>
                <a:lnTo>
                  <a:pt x="2527" y="11667"/>
                </a:lnTo>
                <a:cubicBezTo>
                  <a:pt x="2493" y="11954"/>
                  <a:pt x="2317" y="12138"/>
                  <a:pt x="2088" y="12289"/>
                </a:cubicBezTo>
                <a:cubicBezTo>
                  <a:pt x="2022" y="12289"/>
                  <a:pt x="1963" y="12297"/>
                  <a:pt x="1894" y="12297"/>
                </a:cubicBezTo>
                <a:cubicBezTo>
                  <a:pt x="1450" y="11962"/>
                  <a:pt x="1011" y="11608"/>
                  <a:pt x="657" y="11177"/>
                </a:cubicBezTo>
                <a:cubicBezTo>
                  <a:pt x="575" y="11077"/>
                  <a:pt x="497" y="11041"/>
                  <a:pt x="421" y="11041"/>
                </a:cubicBezTo>
                <a:cubicBezTo>
                  <a:pt x="332" y="11041"/>
                  <a:pt x="246" y="11091"/>
                  <a:pt x="160" y="11145"/>
                </a:cubicBezTo>
                <a:cubicBezTo>
                  <a:pt x="0" y="11254"/>
                  <a:pt x="0" y="11499"/>
                  <a:pt x="144" y="11651"/>
                </a:cubicBezTo>
                <a:cubicBezTo>
                  <a:pt x="295" y="11818"/>
                  <a:pt x="479" y="11919"/>
                  <a:pt x="708" y="12004"/>
                </a:cubicBezTo>
                <a:cubicBezTo>
                  <a:pt x="1162" y="12180"/>
                  <a:pt x="1617" y="12398"/>
                  <a:pt x="1777" y="12922"/>
                </a:cubicBezTo>
                <a:cubicBezTo>
                  <a:pt x="1652" y="12930"/>
                  <a:pt x="1551" y="12954"/>
                  <a:pt x="1601" y="13124"/>
                </a:cubicBezTo>
                <a:cubicBezTo>
                  <a:pt x="1532" y="13561"/>
                  <a:pt x="1844" y="13731"/>
                  <a:pt x="2157" y="13898"/>
                </a:cubicBezTo>
                <a:cubicBezTo>
                  <a:pt x="2266" y="13959"/>
                  <a:pt x="2367" y="13987"/>
                  <a:pt x="2463" y="13987"/>
                </a:cubicBezTo>
                <a:cubicBezTo>
                  <a:pt x="2634" y="13987"/>
                  <a:pt x="2788" y="13898"/>
                  <a:pt x="2939" y="13747"/>
                </a:cubicBezTo>
                <a:cubicBezTo>
                  <a:pt x="3057" y="13630"/>
                  <a:pt x="3226" y="13553"/>
                  <a:pt x="3370" y="13460"/>
                </a:cubicBezTo>
                <a:cubicBezTo>
                  <a:pt x="3469" y="13607"/>
                  <a:pt x="3540" y="13787"/>
                  <a:pt x="3747" y="13787"/>
                </a:cubicBezTo>
                <a:cubicBezTo>
                  <a:pt x="3768" y="13787"/>
                  <a:pt x="3791" y="13785"/>
                  <a:pt x="3815" y="13781"/>
                </a:cubicBezTo>
                <a:cubicBezTo>
                  <a:pt x="3824" y="13780"/>
                  <a:pt x="3833" y="13779"/>
                  <a:pt x="3841" y="13779"/>
                </a:cubicBezTo>
                <a:cubicBezTo>
                  <a:pt x="3948" y="13779"/>
                  <a:pt x="3985" y="13882"/>
                  <a:pt x="3993" y="13983"/>
                </a:cubicBezTo>
                <a:cubicBezTo>
                  <a:pt x="3950" y="14218"/>
                  <a:pt x="4009" y="14388"/>
                  <a:pt x="4288" y="14388"/>
                </a:cubicBezTo>
                <a:cubicBezTo>
                  <a:pt x="4290" y="14388"/>
                  <a:pt x="4293" y="14388"/>
                  <a:pt x="4295" y="14388"/>
                </a:cubicBezTo>
                <a:cubicBezTo>
                  <a:pt x="4382" y="14388"/>
                  <a:pt x="4416" y="14193"/>
                  <a:pt x="4502" y="14193"/>
                </a:cubicBezTo>
                <a:cubicBezTo>
                  <a:pt x="4533" y="14193"/>
                  <a:pt x="4572" y="14220"/>
                  <a:pt x="4623" y="14295"/>
                </a:cubicBezTo>
                <a:cubicBezTo>
                  <a:pt x="4692" y="14303"/>
                  <a:pt x="4759" y="14311"/>
                  <a:pt x="4825" y="14319"/>
                </a:cubicBezTo>
                <a:cubicBezTo>
                  <a:pt x="4868" y="14353"/>
                  <a:pt x="4926" y="14388"/>
                  <a:pt x="4937" y="14430"/>
                </a:cubicBezTo>
                <a:cubicBezTo>
                  <a:pt x="4955" y="14491"/>
                  <a:pt x="4931" y="14500"/>
                  <a:pt x="4898" y="14500"/>
                </a:cubicBezTo>
                <a:cubicBezTo>
                  <a:pt x="4885" y="14500"/>
                  <a:pt x="4870" y="14498"/>
                  <a:pt x="4856" y="14498"/>
                </a:cubicBezTo>
                <a:cubicBezTo>
                  <a:pt x="4842" y="14498"/>
                  <a:pt x="4828" y="14500"/>
                  <a:pt x="4817" y="14505"/>
                </a:cubicBezTo>
                <a:cubicBezTo>
                  <a:pt x="4804" y="14512"/>
                  <a:pt x="4789" y="14515"/>
                  <a:pt x="4772" y="14515"/>
                </a:cubicBezTo>
                <a:cubicBezTo>
                  <a:pt x="4725" y="14515"/>
                  <a:pt x="4669" y="14492"/>
                  <a:pt x="4621" y="14492"/>
                </a:cubicBezTo>
                <a:cubicBezTo>
                  <a:pt x="4573" y="14492"/>
                  <a:pt x="4534" y="14516"/>
                  <a:pt x="4522" y="14614"/>
                </a:cubicBezTo>
                <a:cubicBezTo>
                  <a:pt x="4514" y="14648"/>
                  <a:pt x="4514" y="14673"/>
                  <a:pt x="4514" y="14707"/>
                </a:cubicBezTo>
                <a:cubicBezTo>
                  <a:pt x="4354" y="14800"/>
                  <a:pt x="4482" y="15018"/>
                  <a:pt x="4330" y="15111"/>
                </a:cubicBezTo>
                <a:lnTo>
                  <a:pt x="4229" y="15010"/>
                </a:lnTo>
                <a:cubicBezTo>
                  <a:pt x="4219" y="14986"/>
                  <a:pt x="4211" y="14960"/>
                  <a:pt x="4195" y="14935"/>
                </a:cubicBezTo>
                <a:cubicBezTo>
                  <a:pt x="4137" y="14834"/>
                  <a:pt x="4057" y="14812"/>
                  <a:pt x="3973" y="14812"/>
                </a:cubicBezTo>
                <a:cubicBezTo>
                  <a:pt x="3910" y="14812"/>
                  <a:pt x="3844" y="14824"/>
                  <a:pt x="3782" y="14824"/>
                </a:cubicBezTo>
                <a:cubicBezTo>
                  <a:pt x="3751" y="14821"/>
                  <a:pt x="3720" y="14820"/>
                  <a:pt x="3689" y="14820"/>
                </a:cubicBezTo>
                <a:cubicBezTo>
                  <a:pt x="3377" y="14820"/>
                  <a:pt x="3119" y="14969"/>
                  <a:pt x="2966" y="15229"/>
                </a:cubicBezTo>
                <a:cubicBezTo>
                  <a:pt x="2896" y="15344"/>
                  <a:pt x="2836" y="15384"/>
                  <a:pt x="2779" y="15384"/>
                </a:cubicBezTo>
                <a:cubicBezTo>
                  <a:pt x="2692" y="15384"/>
                  <a:pt x="2614" y="15289"/>
                  <a:pt x="2527" y="15239"/>
                </a:cubicBezTo>
                <a:cubicBezTo>
                  <a:pt x="2493" y="15204"/>
                  <a:pt x="2460" y="15162"/>
                  <a:pt x="2426" y="15127"/>
                </a:cubicBezTo>
                <a:cubicBezTo>
                  <a:pt x="2388" y="15077"/>
                  <a:pt x="2350" y="15052"/>
                  <a:pt x="2312" y="15052"/>
                </a:cubicBezTo>
                <a:cubicBezTo>
                  <a:pt x="2274" y="15052"/>
                  <a:pt x="2236" y="15077"/>
                  <a:pt x="2197" y="15127"/>
                </a:cubicBezTo>
                <a:cubicBezTo>
                  <a:pt x="2022" y="15247"/>
                  <a:pt x="1921" y="15372"/>
                  <a:pt x="2088" y="15574"/>
                </a:cubicBezTo>
                <a:cubicBezTo>
                  <a:pt x="2080" y="15768"/>
                  <a:pt x="2317" y="15659"/>
                  <a:pt x="2325" y="15726"/>
                </a:cubicBezTo>
                <a:cubicBezTo>
                  <a:pt x="2333" y="15827"/>
                  <a:pt x="2240" y="15928"/>
                  <a:pt x="2216" y="16037"/>
                </a:cubicBezTo>
                <a:cubicBezTo>
                  <a:pt x="2197" y="16098"/>
                  <a:pt x="2248" y="16156"/>
                  <a:pt x="2309" y="16189"/>
                </a:cubicBezTo>
                <a:lnTo>
                  <a:pt x="2519" y="16189"/>
                </a:lnTo>
                <a:cubicBezTo>
                  <a:pt x="2687" y="16199"/>
                  <a:pt x="2796" y="16282"/>
                  <a:pt x="2865" y="16433"/>
                </a:cubicBezTo>
                <a:cubicBezTo>
                  <a:pt x="2889" y="16460"/>
                  <a:pt x="2905" y="16484"/>
                  <a:pt x="2931" y="16510"/>
                </a:cubicBezTo>
                <a:cubicBezTo>
                  <a:pt x="3336" y="16720"/>
                  <a:pt x="3344" y="16755"/>
                  <a:pt x="3158" y="17242"/>
                </a:cubicBezTo>
                <a:cubicBezTo>
                  <a:pt x="3091" y="17361"/>
                  <a:pt x="3200" y="17394"/>
                  <a:pt x="3259" y="17452"/>
                </a:cubicBezTo>
                <a:cubicBezTo>
                  <a:pt x="3293" y="17495"/>
                  <a:pt x="3336" y="17521"/>
                  <a:pt x="3378" y="17529"/>
                </a:cubicBezTo>
                <a:lnTo>
                  <a:pt x="3394" y="17529"/>
                </a:lnTo>
                <a:cubicBezTo>
                  <a:pt x="3437" y="17604"/>
                  <a:pt x="3479" y="17681"/>
                  <a:pt x="3471" y="17774"/>
                </a:cubicBezTo>
                <a:cubicBezTo>
                  <a:pt x="3471" y="17891"/>
                  <a:pt x="3420" y="18008"/>
                  <a:pt x="3402" y="18127"/>
                </a:cubicBezTo>
                <a:cubicBezTo>
                  <a:pt x="3378" y="18513"/>
                  <a:pt x="3328" y="18928"/>
                  <a:pt x="3782" y="19138"/>
                </a:cubicBezTo>
                <a:cubicBezTo>
                  <a:pt x="3748" y="19170"/>
                  <a:pt x="3706" y="19197"/>
                  <a:pt x="3663" y="19231"/>
                </a:cubicBezTo>
                <a:cubicBezTo>
                  <a:pt x="3651" y="19226"/>
                  <a:pt x="3636" y="19223"/>
                  <a:pt x="3622" y="19223"/>
                </a:cubicBezTo>
                <a:cubicBezTo>
                  <a:pt x="3607" y="19223"/>
                  <a:pt x="3592" y="19226"/>
                  <a:pt x="3580" y="19231"/>
                </a:cubicBezTo>
                <a:cubicBezTo>
                  <a:pt x="3461" y="19356"/>
                  <a:pt x="3370" y="19484"/>
                  <a:pt x="3471" y="19668"/>
                </a:cubicBezTo>
                <a:cubicBezTo>
                  <a:pt x="3352" y="19854"/>
                  <a:pt x="3461" y="20064"/>
                  <a:pt x="3402" y="20274"/>
                </a:cubicBezTo>
                <a:cubicBezTo>
                  <a:pt x="3301" y="20654"/>
                  <a:pt x="3301" y="21058"/>
                  <a:pt x="3259" y="21455"/>
                </a:cubicBezTo>
                <a:cubicBezTo>
                  <a:pt x="3259" y="21487"/>
                  <a:pt x="3259" y="21521"/>
                  <a:pt x="3269" y="21546"/>
                </a:cubicBezTo>
                <a:cubicBezTo>
                  <a:pt x="3259" y="21639"/>
                  <a:pt x="3277" y="21715"/>
                  <a:pt x="3360" y="21774"/>
                </a:cubicBezTo>
                <a:cubicBezTo>
                  <a:pt x="3360" y="21798"/>
                  <a:pt x="3370" y="21833"/>
                  <a:pt x="3370" y="21859"/>
                </a:cubicBezTo>
                <a:lnTo>
                  <a:pt x="3370" y="22195"/>
                </a:lnTo>
                <a:cubicBezTo>
                  <a:pt x="3370" y="22279"/>
                  <a:pt x="3378" y="22354"/>
                  <a:pt x="3471" y="22397"/>
                </a:cubicBezTo>
                <a:cubicBezTo>
                  <a:pt x="3562" y="22567"/>
                  <a:pt x="3479" y="22734"/>
                  <a:pt x="3429" y="22886"/>
                </a:cubicBezTo>
                <a:cubicBezTo>
                  <a:pt x="3301" y="23197"/>
                  <a:pt x="3309" y="23517"/>
                  <a:pt x="3208" y="23889"/>
                </a:cubicBezTo>
                <a:cubicBezTo>
                  <a:pt x="3378" y="23787"/>
                  <a:pt x="3479" y="23729"/>
                  <a:pt x="3572" y="23660"/>
                </a:cubicBezTo>
                <a:cubicBezTo>
                  <a:pt x="3623" y="23694"/>
                  <a:pt x="3673" y="23753"/>
                  <a:pt x="3631" y="23787"/>
                </a:cubicBezTo>
                <a:cubicBezTo>
                  <a:pt x="3402" y="24032"/>
                  <a:pt x="3588" y="24107"/>
                  <a:pt x="3782" y="24165"/>
                </a:cubicBezTo>
                <a:cubicBezTo>
                  <a:pt x="3851" y="24189"/>
                  <a:pt x="3924" y="24193"/>
                  <a:pt x="3995" y="24193"/>
                </a:cubicBezTo>
                <a:cubicBezTo>
                  <a:pt x="4028" y="24193"/>
                  <a:pt x="4061" y="24192"/>
                  <a:pt x="4094" y="24192"/>
                </a:cubicBezTo>
                <a:cubicBezTo>
                  <a:pt x="4094" y="24224"/>
                  <a:pt x="4102" y="24258"/>
                  <a:pt x="4102" y="24293"/>
                </a:cubicBezTo>
                <a:cubicBezTo>
                  <a:pt x="4245" y="24343"/>
                  <a:pt x="4389" y="24386"/>
                  <a:pt x="4583" y="24444"/>
                </a:cubicBezTo>
                <a:cubicBezTo>
                  <a:pt x="4421" y="24511"/>
                  <a:pt x="4312" y="24562"/>
                  <a:pt x="4203" y="24604"/>
                </a:cubicBezTo>
                <a:cubicBezTo>
                  <a:pt x="4143" y="24555"/>
                  <a:pt x="4090" y="24535"/>
                  <a:pt x="4044" y="24535"/>
                </a:cubicBezTo>
                <a:cubicBezTo>
                  <a:pt x="3917" y="24535"/>
                  <a:pt x="3845" y="24688"/>
                  <a:pt x="3833" y="24780"/>
                </a:cubicBezTo>
                <a:cubicBezTo>
                  <a:pt x="3812" y="24955"/>
                  <a:pt x="3919" y="25043"/>
                  <a:pt x="4073" y="25043"/>
                </a:cubicBezTo>
                <a:cubicBezTo>
                  <a:pt x="4114" y="25043"/>
                  <a:pt x="4157" y="25037"/>
                  <a:pt x="4203" y="25025"/>
                </a:cubicBezTo>
                <a:lnTo>
                  <a:pt x="4304" y="25025"/>
                </a:lnTo>
                <a:cubicBezTo>
                  <a:pt x="4398" y="25068"/>
                  <a:pt x="4488" y="25090"/>
                  <a:pt x="4573" y="25090"/>
                </a:cubicBezTo>
                <a:cubicBezTo>
                  <a:pt x="4704" y="25090"/>
                  <a:pt x="4824" y="25039"/>
                  <a:pt x="4937" y="24932"/>
                </a:cubicBezTo>
                <a:cubicBezTo>
                  <a:pt x="4943" y="25116"/>
                  <a:pt x="4956" y="25282"/>
                  <a:pt x="5146" y="25282"/>
                </a:cubicBezTo>
                <a:cubicBezTo>
                  <a:pt x="5183" y="25282"/>
                  <a:pt x="5228" y="25275"/>
                  <a:pt x="5280" y="25261"/>
                </a:cubicBezTo>
                <a:cubicBezTo>
                  <a:pt x="5302" y="25256"/>
                  <a:pt x="5324" y="25253"/>
                  <a:pt x="5346" y="25253"/>
                </a:cubicBezTo>
                <a:cubicBezTo>
                  <a:pt x="5491" y="25253"/>
                  <a:pt x="5627" y="25365"/>
                  <a:pt x="5745" y="25437"/>
                </a:cubicBezTo>
                <a:cubicBezTo>
                  <a:pt x="5905" y="25548"/>
                  <a:pt x="5676" y="25572"/>
                  <a:pt x="5676" y="25657"/>
                </a:cubicBezTo>
                <a:cubicBezTo>
                  <a:pt x="5357" y="25934"/>
                  <a:pt x="5331" y="26003"/>
                  <a:pt x="5501" y="26171"/>
                </a:cubicBezTo>
                <a:cubicBezTo>
                  <a:pt x="5586" y="26252"/>
                  <a:pt x="5663" y="26291"/>
                  <a:pt x="5735" y="26291"/>
                </a:cubicBezTo>
                <a:cubicBezTo>
                  <a:pt x="5833" y="26291"/>
                  <a:pt x="5919" y="26218"/>
                  <a:pt x="5998" y="26086"/>
                </a:cubicBezTo>
                <a:cubicBezTo>
                  <a:pt x="6159" y="26141"/>
                  <a:pt x="6259" y="26175"/>
                  <a:pt x="6338" y="26175"/>
                </a:cubicBezTo>
                <a:cubicBezTo>
                  <a:pt x="6467" y="26175"/>
                  <a:pt x="6544" y="26087"/>
                  <a:pt x="6746" y="25859"/>
                </a:cubicBezTo>
                <a:cubicBezTo>
                  <a:pt x="6806" y="25859"/>
                  <a:pt x="6865" y="25868"/>
                  <a:pt x="6932" y="25868"/>
                </a:cubicBezTo>
                <a:cubicBezTo>
                  <a:pt x="6959" y="25859"/>
                  <a:pt x="6985" y="25855"/>
                  <a:pt x="7009" y="25855"/>
                </a:cubicBezTo>
                <a:cubicBezTo>
                  <a:pt x="7188" y="25855"/>
                  <a:pt x="7288" y="26070"/>
                  <a:pt x="7463" y="26070"/>
                </a:cubicBezTo>
                <a:cubicBezTo>
                  <a:pt x="7468" y="26070"/>
                  <a:pt x="7474" y="26070"/>
                  <a:pt x="7480" y="26070"/>
                </a:cubicBezTo>
                <a:lnTo>
                  <a:pt x="7674" y="26070"/>
                </a:lnTo>
                <a:cubicBezTo>
                  <a:pt x="7884" y="26128"/>
                  <a:pt x="7977" y="26389"/>
                  <a:pt x="8230" y="26389"/>
                </a:cubicBezTo>
                <a:cubicBezTo>
                  <a:pt x="8242" y="26391"/>
                  <a:pt x="8255" y="26392"/>
                  <a:pt x="8267" y="26392"/>
                </a:cubicBezTo>
                <a:cubicBezTo>
                  <a:pt x="8441" y="26392"/>
                  <a:pt x="8533" y="26179"/>
                  <a:pt x="8700" y="26179"/>
                </a:cubicBezTo>
                <a:cubicBezTo>
                  <a:pt x="8703" y="26179"/>
                  <a:pt x="8706" y="26179"/>
                  <a:pt x="8709" y="26179"/>
                </a:cubicBezTo>
                <a:cubicBezTo>
                  <a:pt x="8727" y="26043"/>
                  <a:pt x="8844" y="25934"/>
                  <a:pt x="8818" y="25783"/>
                </a:cubicBezTo>
                <a:cubicBezTo>
                  <a:pt x="8861" y="25645"/>
                  <a:pt x="8824" y="25363"/>
                  <a:pt x="8969" y="25363"/>
                </a:cubicBezTo>
                <a:cubicBezTo>
                  <a:pt x="8993" y="25363"/>
                  <a:pt x="9021" y="25370"/>
                  <a:pt x="9054" y="25386"/>
                </a:cubicBezTo>
                <a:cubicBezTo>
                  <a:pt x="9107" y="25412"/>
                  <a:pt x="9151" y="25422"/>
                  <a:pt x="9189" y="25422"/>
                </a:cubicBezTo>
                <a:cubicBezTo>
                  <a:pt x="9342" y="25422"/>
                  <a:pt x="9399" y="25258"/>
                  <a:pt x="9523" y="25258"/>
                </a:cubicBezTo>
                <a:cubicBezTo>
                  <a:pt x="9532" y="25258"/>
                  <a:pt x="9542" y="25259"/>
                  <a:pt x="9552" y="25261"/>
                </a:cubicBezTo>
                <a:cubicBezTo>
                  <a:pt x="9552" y="25328"/>
                  <a:pt x="9560" y="25386"/>
                  <a:pt x="9568" y="25455"/>
                </a:cubicBezTo>
                <a:lnTo>
                  <a:pt x="9576" y="25437"/>
                </a:lnTo>
                <a:cubicBezTo>
                  <a:pt x="9586" y="25437"/>
                  <a:pt x="9586" y="25447"/>
                  <a:pt x="9594" y="25447"/>
                </a:cubicBezTo>
                <a:cubicBezTo>
                  <a:pt x="9586" y="25455"/>
                  <a:pt x="9576" y="25455"/>
                  <a:pt x="9568" y="25455"/>
                </a:cubicBezTo>
                <a:cubicBezTo>
                  <a:pt x="9485" y="25506"/>
                  <a:pt x="9467" y="25581"/>
                  <a:pt x="9475" y="25674"/>
                </a:cubicBezTo>
                <a:cubicBezTo>
                  <a:pt x="9544" y="25724"/>
                  <a:pt x="9618" y="25767"/>
                  <a:pt x="9677" y="25825"/>
                </a:cubicBezTo>
                <a:cubicBezTo>
                  <a:pt x="9764" y="25912"/>
                  <a:pt x="9841" y="26010"/>
                  <a:pt x="9934" y="26010"/>
                </a:cubicBezTo>
                <a:cubicBezTo>
                  <a:pt x="9995" y="26010"/>
                  <a:pt x="10062" y="25968"/>
                  <a:pt x="10142" y="25851"/>
                </a:cubicBezTo>
                <a:cubicBezTo>
                  <a:pt x="10166" y="25817"/>
                  <a:pt x="10188" y="25804"/>
                  <a:pt x="10208" y="25804"/>
                </a:cubicBezTo>
                <a:cubicBezTo>
                  <a:pt x="10277" y="25804"/>
                  <a:pt x="10326" y="25964"/>
                  <a:pt x="10411" y="25977"/>
                </a:cubicBezTo>
                <a:cubicBezTo>
                  <a:pt x="10445" y="25985"/>
                  <a:pt x="10477" y="25985"/>
                  <a:pt x="10512" y="25985"/>
                </a:cubicBezTo>
                <a:cubicBezTo>
                  <a:pt x="10395" y="26221"/>
                  <a:pt x="10621" y="26213"/>
                  <a:pt x="10730" y="26296"/>
                </a:cubicBezTo>
                <a:cubicBezTo>
                  <a:pt x="10900" y="26567"/>
                  <a:pt x="11092" y="26836"/>
                  <a:pt x="11052" y="27198"/>
                </a:cubicBezTo>
                <a:cubicBezTo>
                  <a:pt x="11041" y="27256"/>
                  <a:pt x="11060" y="27357"/>
                  <a:pt x="11102" y="27392"/>
                </a:cubicBezTo>
                <a:cubicBezTo>
                  <a:pt x="11464" y="27661"/>
                  <a:pt x="11767" y="28014"/>
                  <a:pt x="12204" y="28184"/>
                </a:cubicBezTo>
                <a:lnTo>
                  <a:pt x="12727" y="28184"/>
                </a:lnTo>
                <a:cubicBezTo>
                  <a:pt x="12760" y="28184"/>
                  <a:pt x="12794" y="28192"/>
                  <a:pt x="12820" y="28192"/>
                </a:cubicBezTo>
                <a:cubicBezTo>
                  <a:pt x="12735" y="28411"/>
                  <a:pt x="12980" y="28504"/>
                  <a:pt x="13039" y="28663"/>
                </a:cubicBezTo>
                <a:cubicBezTo>
                  <a:pt x="13051" y="28695"/>
                  <a:pt x="13069" y="28709"/>
                  <a:pt x="13089" y="28709"/>
                </a:cubicBezTo>
                <a:cubicBezTo>
                  <a:pt x="13148" y="28709"/>
                  <a:pt x="13230" y="28593"/>
                  <a:pt x="13275" y="28512"/>
                </a:cubicBezTo>
                <a:cubicBezTo>
                  <a:pt x="13286" y="28493"/>
                  <a:pt x="13298" y="28486"/>
                  <a:pt x="13309" y="28486"/>
                </a:cubicBezTo>
                <a:cubicBezTo>
                  <a:pt x="13339" y="28486"/>
                  <a:pt x="13370" y="28534"/>
                  <a:pt x="13401" y="28546"/>
                </a:cubicBezTo>
                <a:cubicBezTo>
                  <a:pt x="13560" y="28605"/>
                  <a:pt x="13720" y="28655"/>
                  <a:pt x="13890" y="28714"/>
                </a:cubicBezTo>
                <a:cubicBezTo>
                  <a:pt x="13940" y="28849"/>
                  <a:pt x="14058" y="28900"/>
                  <a:pt x="14193" y="28942"/>
                </a:cubicBezTo>
                <a:cubicBezTo>
                  <a:pt x="14377" y="28985"/>
                  <a:pt x="14547" y="29076"/>
                  <a:pt x="14640" y="29254"/>
                </a:cubicBezTo>
                <a:cubicBezTo>
                  <a:pt x="14605" y="29405"/>
                  <a:pt x="14640" y="29541"/>
                  <a:pt x="14714" y="29666"/>
                </a:cubicBezTo>
                <a:cubicBezTo>
                  <a:pt x="14749" y="29868"/>
                  <a:pt x="14850" y="30054"/>
                  <a:pt x="14706" y="30264"/>
                </a:cubicBezTo>
                <a:cubicBezTo>
                  <a:pt x="14589" y="30432"/>
                  <a:pt x="14512" y="30634"/>
                  <a:pt x="14419" y="30820"/>
                </a:cubicBezTo>
                <a:cubicBezTo>
                  <a:pt x="14336" y="31267"/>
                  <a:pt x="14201" y="31722"/>
                  <a:pt x="14369" y="32158"/>
                </a:cubicBezTo>
                <a:cubicBezTo>
                  <a:pt x="14539" y="32613"/>
                  <a:pt x="14478" y="33036"/>
                  <a:pt x="14353" y="33482"/>
                </a:cubicBezTo>
                <a:cubicBezTo>
                  <a:pt x="14276" y="33743"/>
                  <a:pt x="14150" y="34012"/>
                  <a:pt x="14260" y="34299"/>
                </a:cubicBezTo>
                <a:cubicBezTo>
                  <a:pt x="14411" y="34712"/>
                  <a:pt x="14345" y="35100"/>
                  <a:pt x="14201" y="35512"/>
                </a:cubicBezTo>
                <a:cubicBezTo>
                  <a:pt x="13983" y="36169"/>
                  <a:pt x="14066" y="36784"/>
                  <a:pt x="14547" y="37313"/>
                </a:cubicBezTo>
                <a:cubicBezTo>
                  <a:pt x="14706" y="37499"/>
                  <a:pt x="14842" y="37701"/>
                  <a:pt x="14842" y="37962"/>
                </a:cubicBezTo>
                <a:lnTo>
                  <a:pt x="14799" y="37996"/>
                </a:lnTo>
                <a:cubicBezTo>
                  <a:pt x="14770" y="38103"/>
                  <a:pt x="14785" y="38180"/>
                  <a:pt x="14887" y="38180"/>
                </a:cubicBezTo>
                <a:cubicBezTo>
                  <a:pt x="14906" y="38180"/>
                  <a:pt x="14927" y="38178"/>
                  <a:pt x="14951" y="38172"/>
                </a:cubicBezTo>
                <a:cubicBezTo>
                  <a:pt x="14966" y="38234"/>
                  <a:pt x="15001" y="38267"/>
                  <a:pt x="15057" y="38267"/>
                </a:cubicBezTo>
                <a:cubicBezTo>
                  <a:pt x="15063" y="38267"/>
                  <a:pt x="15070" y="38266"/>
                  <a:pt x="15076" y="38265"/>
                </a:cubicBezTo>
                <a:cubicBezTo>
                  <a:pt x="15101" y="38276"/>
                  <a:pt x="15130" y="38279"/>
                  <a:pt x="15161" y="38279"/>
                </a:cubicBezTo>
                <a:cubicBezTo>
                  <a:pt x="15204" y="38279"/>
                  <a:pt x="15251" y="38273"/>
                  <a:pt x="15293" y="38273"/>
                </a:cubicBezTo>
                <a:cubicBezTo>
                  <a:pt x="15385" y="38273"/>
                  <a:pt x="15457" y="38302"/>
                  <a:pt x="15438" y="38486"/>
                </a:cubicBezTo>
                <a:cubicBezTo>
                  <a:pt x="15321" y="38569"/>
                  <a:pt x="15313" y="38688"/>
                  <a:pt x="15355" y="38813"/>
                </a:cubicBezTo>
                <a:cubicBezTo>
                  <a:pt x="15355" y="38914"/>
                  <a:pt x="15347" y="39015"/>
                  <a:pt x="15347" y="39116"/>
                </a:cubicBezTo>
                <a:cubicBezTo>
                  <a:pt x="15246" y="39159"/>
                  <a:pt x="15220" y="39244"/>
                  <a:pt x="15254" y="39345"/>
                </a:cubicBezTo>
                <a:cubicBezTo>
                  <a:pt x="15297" y="39614"/>
                  <a:pt x="15220" y="39858"/>
                  <a:pt x="15068" y="40068"/>
                </a:cubicBezTo>
                <a:cubicBezTo>
                  <a:pt x="14900" y="40313"/>
                  <a:pt x="14832" y="40590"/>
                  <a:pt x="14866" y="40851"/>
                </a:cubicBezTo>
                <a:cubicBezTo>
                  <a:pt x="14892" y="41138"/>
                  <a:pt x="14773" y="41492"/>
                  <a:pt x="15119" y="41686"/>
                </a:cubicBezTo>
                <a:cubicBezTo>
                  <a:pt x="15084" y="41771"/>
                  <a:pt x="14951" y="41752"/>
                  <a:pt x="14943" y="41872"/>
                </a:cubicBezTo>
                <a:cubicBezTo>
                  <a:pt x="14900" y="41904"/>
                  <a:pt x="14900" y="41946"/>
                  <a:pt x="14933" y="41989"/>
                </a:cubicBezTo>
                <a:cubicBezTo>
                  <a:pt x="14951" y="42007"/>
                  <a:pt x="14970" y="42016"/>
                  <a:pt x="14987" y="42016"/>
                </a:cubicBezTo>
                <a:cubicBezTo>
                  <a:pt x="15009" y="42016"/>
                  <a:pt x="15029" y="42001"/>
                  <a:pt x="15044" y="41973"/>
                </a:cubicBezTo>
                <a:cubicBezTo>
                  <a:pt x="15093" y="41973"/>
                  <a:pt x="15158" y="41947"/>
                  <a:pt x="15205" y="41947"/>
                </a:cubicBezTo>
                <a:cubicBezTo>
                  <a:pt x="15256" y="41947"/>
                  <a:pt x="15288" y="41976"/>
                  <a:pt x="15262" y="42098"/>
                </a:cubicBezTo>
                <a:cubicBezTo>
                  <a:pt x="15196" y="42351"/>
                  <a:pt x="15119" y="42611"/>
                  <a:pt x="14917" y="42797"/>
                </a:cubicBezTo>
                <a:cubicBezTo>
                  <a:pt x="14842" y="42941"/>
                  <a:pt x="14858" y="43109"/>
                  <a:pt x="14749" y="43236"/>
                </a:cubicBezTo>
                <a:cubicBezTo>
                  <a:pt x="14723" y="43260"/>
                  <a:pt x="14714" y="43287"/>
                  <a:pt x="14714" y="43319"/>
                </a:cubicBezTo>
                <a:cubicBezTo>
                  <a:pt x="14579" y="43396"/>
                  <a:pt x="14630" y="43529"/>
                  <a:pt x="14630" y="43640"/>
                </a:cubicBezTo>
                <a:cubicBezTo>
                  <a:pt x="14630" y="43691"/>
                  <a:pt x="14621" y="43750"/>
                  <a:pt x="14648" y="43792"/>
                </a:cubicBezTo>
                <a:cubicBezTo>
                  <a:pt x="14799" y="44035"/>
                  <a:pt x="14816" y="44035"/>
                  <a:pt x="15329" y="44069"/>
                </a:cubicBezTo>
                <a:cubicBezTo>
                  <a:pt x="15278" y="44186"/>
                  <a:pt x="14951" y="44146"/>
                  <a:pt x="15145" y="44398"/>
                </a:cubicBezTo>
                <a:cubicBezTo>
                  <a:pt x="15347" y="44827"/>
                  <a:pt x="15616" y="45231"/>
                  <a:pt x="15574" y="45737"/>
                </a:cubicBezTo>
                <a:cubicBezTo>
                  <a:pt x="15574" y="45737"/>
                  <a:pt x="15640" y="45753"/>
                  <a:pt x="15667" y="45763"/>
                </a:cubicBezTo>
                <a:lnTo>
                  <a:pt x="15667" y="46175"/>
                </a:lnTo>
                <a:cubicBezTo>
                  <a:pt x="15473" y="46319"/>
                  <a:pt x="15539" y="46460"/>
                  <a:pt x="15675" y="46596"/>
                </a:cubicBezTo>
                <a:cubicBezTo>
                  <a:pt x="15802" y="46798"/>
                  <a:pt x="15709" y="47117"/>
                  <a:pt x="16004" y="47229"/>
                </a:cubicBezTo>
                <a:cubicBezTo>
                  <a:pt x="15994" y="47311"/>
                  <a:pt x="15978" y="47404"/>
                  <a:pt x="16087" y="47455"/>
                </a:cubicBezTo>
                <a:cubicBezTo>
                  <a:pt x="16095" y="47575"/>
                  <a:pt x="16170" y="47634"/>
                  <a:pt x="16270" y="47634"/>
                </a:cubicBezTo>
                <a:cubicBezTo>
                  <a:pt x="16276" y="47634"/>
                  <a:pt x="16283" y="47633"/>
                  <a:pt x="16289" y="47633"/>
                </a:cubicBezTo>
                <a:cubicBezTo>
                  <a:pt x="16390" y="47633"/>
                  <a:pt x="16425" y="47540"/>
                  <a:pt x="16408" y="47439"/>
                </a:cubicBezTo>
                <a:lnTo>
                  <a:pt x="16408" y="47439"/>
                </a:lnTo>
                <a:cubicBezTo>
                  <a:pt x="16475" y="47471"/>
                  <a:pt x="16550" y="47514"/>
                  <a:pt x="16619" y="47556"/>
                </a:cubicBezTo>
                <a:cubicBezTo>
                  <a:pt x="16560" y="47700"/>
                  <a:pt x="16491" y="47843"/>
                  <a:pt x="16433" y="47987"/>
                </a:cubicBezTo>
                <a:cubicBezTo>
                  <a:pt x="16402" y="48003"/>
                  <a:pt x="16372" y="48009"/>
                  <a:pt x="16342" y="48009"/>
                </a:cubicBezTo>
                <a:cubicBezTo>
                  <a:pt x="16270" y="48009"/>
                  <a:pt x="16198" y="47976"/>
                  <a:pt x="16114" y="47976"/>
                </a:cubicBezTo>
                <a:cubicBezTo>
                  <a:pt x="16108" y="47976"/>
                  <a:pt x="16102" y="47976"/>
                  <a:pt x="16095" y="47976"/>
                </a:cubicBezTo>
                <a:cubicBezTo>
                  <a:pt x="16156" y="48247"/>
                  <a:pt x="16358" y="48407"/>
                  <a:pt x="16526" y="48601"/>
                </a:cubicBezTo>
                <a:cubicBezTo>
                  <a:pt x="16642" y="48650"/>
                  <a:pt x="16741" y="48792"/>
                  <a:pt x="16873" y="48792"/>
                </a:cubicBezTo>
                <a:cubicBezTo>
                  <a:pt x="16923" y="48792"/>
                  <a:pt x="16977" y="48772"/>
                  <a:pt x="17039" y="48718"/>
                </a:cubicBezTo>
                <a:cubicBezTo>
                  <a:pt x="17082" y="48718"/>
                  <a:pt x="17116" y="48710"/>
                  <a:pt x="17148" y="48710"/>
                </a:cubicBezTo>
                <a:cubicBezTo>
                  <a:pt x="17217" y="48734"/>
                  <a:pt x="17283" y="48753"/>
                  <a:pt x="17343" y="48753"/>
                </a:cubicBezTo>
                <a:cubicBezTo>
                  <a:pt x="17431" y="48753"/>
                  <a:pt x="17507" y="48713"/>
                  <a:pt x="17561" y="48593"/>
                </a:cubicBezTo>
                <a:cubicBezTo>
                  <a:pt x="17638" y="48567"/>
                  <a:pt x="17654" y="48508"/>
                  <a:pt x="17672" y="48441"/>
                </a:cubicBezTo>
                <a:cubicBezTo>
                  <a:pt x="17747" y="48146"/>
                  <a:pt x="17755" y="47835"/>
                  <a:pt x="17882" y="47548"/>
                </a:cubicBezTo>
                <a:cubicBezTo>
                  <a:pt x="17932" y="47571"/>
                  <a:pt x="17980" y="47580"/>
                  <a:pt x="18027" y="47580"/>
                </a:cubicBezTo>
                <a:cubicBezTo>
                  <a:pt x="18085" y="47580"/>
                  <a:pt x="18142" y="47567"/>
                  <a:pt x="18202" y="47548"/>
                </a:cubicBezTo>
                <a:cubicBezTo>
                  <a:pt x="18218" y="47552"/>
                  <a:pt x="18231" y="47554"/>
                  <a:pt x="18243" y="47554"/>
                </a:cubicBezTo>
                <a:cubicBezTo>
                  <a:pt x="18300" y="47554"/>
                  <a:pt x="18311" y="47509"/>
                  <a:pt x="18311" y="47447"/>
                </a:cubicBezTo>
                <a:cubicBezTo>
                  <a:pt x="18404" y="47412"/>
                  <a:pt x="18454" y="47346"/>
                  <a:pt x="18430" y="47261"/>
                </a:cubicBezTo>
                <a:cubicBezTo>
                  <a:pt x="18369" y="47059"/>
                  <a:pt x="18513" y="47008"/>
                  <a:pt x="18632" y="46933"/>
                </a:cubicBezTo>
                <a:lnTo>
                  <a:pt x="18632" y="46925"/>
                </a:lnTo>
                <a:cubicBezTo>
                  <a:pt x="18875" y="46747"/>
                  <a:pt x="18749" y="46588"/>
                  <a:pt x="18555" y="46561"/>
                </a:cubicBezTo>
                <a:cubicBezTo>
                  <a:pt x="18236" y="46529"/>
                  <a:pt x="18404" y="46369"/>
                  <a:pt x="18420" y="46234"/>
                </a:cubicBezTo>
                <a:cubicBezTo>
                  <a:pt x="18430" y="46183"/>
                  <a:pt x="18420" y="46133"/>
                  <a:pt x="18420" y="46082"/>
                </a:cubicBezTo>
                <a:cubicBezTo>
                  <a:pt x="18648" y="45880"/>
                  <a:pt x="18345" y="45864"/>
                  <a:pt x="18311" y="45745"/>
                </a:cubicBezTo>
                <a:cubicBezTo>
                  <a:pt x="18353" y="45551"/>
                  <a:pt x="18177" y="45391"/>
                  <a:pt x="18218" y="45189"/>
                </a:cubicBezTo>
                <a:cubicBezTo>
                  <a:pt x="18234" y="45107"/>
                  <a:pt x="18262" y="45056"/>
                  <a:pt x="18305" y="45056"/>
                </a:cubicBezTo>
                <a:cubicBezTo>
                  <a:pt x="18332" y="45056"/>
                  <a:pt x="18365" y="45077"/>
                  <a:pt x="18404" y="45122"/>
                </a:cubicBezTo>
                <a:cubicBezTo>
                  <a:pt x="18416" y="45124"/>
                  <a:pt x="18429" y="45124"/>
                  <a:pt x="18440" y="45124"/>
                </a:cubicBezTo>
                <a:cubicBezTo>
                  <a:pt x="18610" y="45124"/>
                  <a:pt x="18645" y="44964"/>
                  <a:pt x="18715" y="44861"/>
                </a:cubicBezTo>
                <a:cubicBezTo>
                  <a:pt x="19061" y="44500"/>
                  <a:pt x="19053" y="44415"/>
                  <a:pt x="18664" y="44186"/>
                </a:cubicBezTo>
                <a:cubicBezTo>
                  <a:pt x="18571" y="44136"/>
                  <a:pt x="18480" y="44077"/>
                  <a:pt x="18531" y="43960"/>
                </a:cubicBezTo>
                <a:cubicBezTo>
                  <a:pt x="18632" y="43715"/>
                  <a:pt x="18396" y="43750"/>
                  <a:pt x="18303" y="43657"/>
                </a:cubicBezTo>
                <a:cubicBezTo>
                  <a:pt x="18268" y="43547"/>
                  <a:pt x="18042" y="43547"/>
                  <a:pt x="18092" y="43505"/>
                </a:cubicBezTo>
                <a:cubicBezTo>
                  <a:pt x="18268" y="43327"/>
                  <a:pt x="18135" y="43024"/>
                  <a:pt x="18388" y="42907"/>
                </a:cubicBezTo>
                <a:cubicBezTo>
                  <a:pt x="18508" y="42850"/>
                  <a:pt x="18586" y="42704"/>
                  <a:pt x="18729" y="42704"/>
                </a:cubicBezTo>
                <a:cubicBezTo>
                  <a:pt x="18755" y="42704"/>
                  <a:pt x="18784" y="42709"/>
                  <a:pt x="18816" y="42721"/>
                </a:cubicBezTo>
                <a:cubicBezTo>
                  <a:pt x="18842" y="42822"/>
                  <a:pt x="18792" y="42949"/>
                  <a:pt x="18909" y="43074"/>
                </a:cubicBezTo>
                <a:cubicBezTo>
                  <a:pt x="18968" y="42915"/>
                  <a:pt x="19146" y="42781"/>
                  <a:pt x="18842" y="42696"/>
                </a:cubicBezTo>
                <a:cubicBezTo>
                  <a:pt x="18757" y="42561"/>
                  <a:pt x="18614" y="42460"/>
                  <a:pt x="18614" y="42284"/>
                </a:cubicBezTo>
                <a:cubicBezTo>
                  <a:pt x="18728" y="42163"/>
                  <a:pt x="18830" y="42024"/>
                  <a:pt x="19022" y="42024"/>
                </a:cubicBezTo>
                <a:cubicBezTo>
                  <a:pt x="19057" y="42024"/>
                  <a:pt x="19095" y="42029"/>
                  <a:pt x="19137" y="42039"/>
                </a:cubicBezTo>
                <a:cubicBezTo>
                  <a:pt x="19026" y="41803"/>
                  <a:pt x="18640" y="41896"/>
                  <a:pt x="18741" y="41576"/>
                </a:cubicBezTo>
                <a:cubicBezTo>
                  <a:pt x="18925" y="41002"/>
                  <a:pt x="18632" y="40414"/>
                  <a:pt x="18800" y="39832"/>
                </a:cubicBezTo>
                <a:cubicBezTo>
                  <a:pt x="18816" y="39781"/>
                  <a:pt x="18741" y="39715"/>
                  <a:pt x="18715" y="39648"/>
                </a:cubicBezTo>
                <a:cubicBezTo>
                  <a:pt x="18723" y="39555"/>
                  <a:pt x="18707" y="39478"/>
                  <a:pt x="18632" y="39411"/>
                </a:cubicBezTo>
                <a:lnTo>
                  <a:pt x="18632" y="39252"/>
                </a:lnTo>
                <a:cubicBezTo>
                  <a:pt x="18664" y="39244"/>
                  <a:pt x="18699" y="39234"/>
                  <a:pt x="18723" y="39234"/>
                </a:cubicBezTo>
                <a:cubicBezTo>
                  <a:pt x="18739" y="39235"/>
                  <a:pt x="18754" y="39236"/>
                  <a:pt x="18768" y="39236"/>
                </a:cubicBezTo>
                <a:cubicBezTo>
                  <a:pt x="18936" y="39236"/>
                  <a:pt x="18888" y="39134"/>
                  <a:pt x="18824" y="39031"/>
                </a:cubicBezTo>
                <a:cubicBezTo>
                  <a:pt x="18850" y="38890"/>
                  <a:pt x="18598" y="38746"/>
                  <a:pt x="18834" y="38603"/>
                </a:cubicBezTo>
                <a:cubicBezTo>
                  <a:pt x="18834" y="38536"/>
                  <a:pt x="18792" y="38502"/>
                  <a:pt x="18723" y="38494"/>
                </a:cubicBezTo>
                <a:cubicBezTo>
                  <a:pt x="18664" y="38494"/>
                  <a:pt x="18598" y="38486"/>
                  <a:pt x="18539" y="38476"/>
                </a:cubicBezTo>
                <a:lnTo>
                  <a:pt x="18539" y="38409"/>
                </a:lnTo>
                <a:cubicBezTo>
                  <a:pt x="18606" y="38350"/>
                  <a:pt x="18622" y="38265"/>
                  <a:pt x="18606" y="38182"/>
                </a:cubicBezTo>
                <a:cubicBezTo>
                  <a:pt x="18622" y="38156"/>
                  <a:pt x="18632" y="38122"/>
                  <a:pt x="18640" y="38098"/>
                </a:cubicBezTo>
                <a:cubicBezTo>
                  <a:pt x="18673" y="38089"/>
                  <a:pt x="18699" y="38081"/>
                  <a:pt x="18733" y="38071"/>
                </a:cubicBezTo>
                <a:cubicBezTo>
                  <a:pt x="18816" y="38063"/>
                  <a:pt x="18909" y="38047"/>
                  <a:pt x="18893" y="37938"/>
                </a:cubicBezTo>
                <a:cubicBezTo>
                  <a:pt x="18878" y="37883"/>
                  <a:pt x="18822" y="37867"/>
                  <a:pt x="18765" y="37867"/>
                </a:cubicBezTo>
                <a:cubicBezTo>
                  <a:pt x="18751" y="37867"/>
                  <a:pt x="18737" y="37867"/>
                  <a:pt x="18723" y="37869"/>
                </a:cubicBezTo>
                <a:cubicBezTo>
                  <a:pt x="18699" y="37861"/>
                  <a:pt x="18664" y="37853"/>
                  <a:pt x="18640" y="37853"/>
                </a:cubicBezTo>
                <a:cubicBezTo>
                  <a:pt x="18632" y="37744"/>
                  <a:pt x="18622" y="37643"/>
                  <a:pt x="18614" y="37542"/>
                </a:cubicBezTo>
                <a:cubicBezTo>
                  <a:pt x="18622" y="37441"/>
                  <a:pt x="18571" y="37348"/>
                  <a:pt x="18521" y="37263"/>
                </a:cubicBezTo>
                <a:cubicBezTo>
                  <a:pt x="18379" y="37044"/>
                  <a:pt x="18438" y="36868"/>
                  <a:pt x="18622" y="36707"/>
                </a:cubicBezTo>
                <a:cubicBezTo>
                  <a:pt x="18699" y="36547"/>
                  <a:pt x="18901" y="36624"/>
                  <a:pt x="19053" y="36454"/>
                </a:cubicBezTo>
                <a:cubicBezTo>
                  <a:pt x="18723" y="36395"/>
                  <a:pt x="18741" y="36177"/>
                  <a:pt x="18741" y="35933"/>
                </a:cubicBezTo>
                <a:cubicBezTo>
                  <a:pt x="18741" y="35672"/>
                  <a:pt x="18683" y="35393"/>
                  <a:pt x="18412" y="35233"/>
                </a:cubicBezTo>
                <a:cubicBezTo>
                  <a:pt x="18295" y="35039"/>
                  <a:pt x="18236" y="34837"/>
                  <a:pt x="18337" y="34610"/>
                </a:cubicBezTo>
                <a:cubicBezTo>
                  <a:pt x="18396" y="34483"/>
                  <a:pt x="18345" y="34350"/>
                  <a:pt x="18319" y="34214"/>
                </a:cubicBezTo>
                <a:cubicBezTo>
                  <a:pt x="18388" y="33945"/>
                  <a:pt x="18388" y="33347"/>
                  <a:pt x="18311" y="33169"/>
                </a:cubicBezTo>
                <a:cubicBezTo>
                  <a:pt x="18295" y="33145"/>
                  <a:pt x="18252" y="33137"/>
                  <a:pt x="18218" y="33119"/>
                </a:cubicBezTo>
                <a:cubicBezTo>
                  <a:pt x="18193" y="32884"/>
                  <a:pt x="18497" y="32900"/>
                  <a:pt x="18531" y="32714"/>
                </a:cubicBezTo>
                <a:cubicBezTo>
                  <a:pt x="18577" y="32634"/>
                  <a:pt x="18623" y="32603"/>
                  <a:pt x="18670" y="32603"/>
                </a:cubicBezTo>
                <a:cubicBezTo>
                  <a:pt x="18724" y="32603"/>
                  <a:pt x="18779" y="32647"/>
                  <a:pt x="18834" y="32706"/>
                </a:cubicBezTo>
                <a:cubicBezTo>
                  <a:pt x="18994" y="32640"/>
                  <a:pt x="18943" y="32573"/>
                  <a:pt x="18834" y="32496"/>
                </a:cubicBezTo>
                <a:cubicBezTo>
                  <a:pt x="18834" y="32429"/>
                  <a:pt x="18824" y="32361"/>
                  <a:pt x="18824" y="32294"/>
                </a:cubicBezTo>
                <a:cubicBezTo>
                  <a:pt x="18875" y="32201"/>
                  <a:pt x="18960" y="32185"/>
                  <a:pt x="19061" y="32185"/>
                </a:cubicBezTo>
                <a:cubicBezTo>
                  <a:pt x="19044" y="32336"/>
                  <a:pt x="19119" y="32395"/>
                  <a:pt x="19255" y="32395"/>
                </a:cubicBezTo>
                <a:cubicBezTo>
                  <a:pt x="19401" y="32474"/>
                  <a:pt x="19568" y="32561"/>
                  <a:pt x="19719" y="32561"/>
                </a:cubicBezTo>
                <a:cubicBezTo>
                  <a:pt x="19812" y="32561"/>
                  <a:pt x="19899" y="32528"/>
                  <a:pt x="19970" y="32437"/>
                </a:cubicBezTo>
                <a:cubicBezTo>
                  <a:pt x="20071" y="32314"/>
                  <a:pt x="20163" y="32285"/>
                  <a:pt x="20256" y="32285"/>
                </a:cubicBezTo>
                <a:cubicBezTo>
                  <a:pt x="20336" y="32285"/>
                  <a:pt x="20416" y="32306"/>
                  <a:pt x="20502" y="32310"/>
                </a:cubicBezTo>
                <a:cubicBezTo>
                  <a:pt x="20510" y="32294"/>
                  <a:pt x="20518" y="32278"/>
                  <a:pt x="20526" y="32259"/>
                </a:cubicBezTo>
                <a:lnTo>
                  <a:pt x="20534" y="32270"/>
                </a:lnTo>
                <a:cubicBezTo>
                  <a:pt x="20526" y="32278"/>
                  <a:pt x="20510" y="32294"/>
                  <a:pt x="20502" y="32310"/>
                </a:cubicBezTo>
                <a:cubicBezTo>
                  <a:pt x="20593" y="32403"/>
                  <a:pt x="20779" y="32352"/>
                  <a:pt x="20838" y="32429"/>
                </a:cubicBezTo>
                <a:cubicBezTo>
                  <a:pt x="20933" y="32558"/>
                  <a:pt x="21020" y="32606"/>
                  <a:pt x="21103" y="32606"/>
                </a:cubicBezTo>
                <a:cubicBezTo>
                  <a:pt x="21225" y="32606"/>
                  <a:pt x="21338" y="32501"/>
                  <a:pt x="21452" y="32395"/>
                </a:cubicBezTo>
                <a:cubicBezTo>
                  <a:pt x="21968" y="32371"/>
                  <a:pt x="22018" y="32310"/>
                  <a:pt x="21984" y="31772"/>
                </a:cubicBezTo>
                <a:cubicBezTo>
                  <a:pt x="21848" y="31629"/>
                  <a:pt x="21588" y="31613"/>
                  <a:pt x="21571" y="31350"/>
                </a:cubicBezTo>
                <a:lnTo>
                  <a:pt x="21571" y="31342"/>
                </a:lnTo>
                <a:cubicBezTo>
                  <a:pt x="21899" y="31148"/>
                  <a:pt x="21705" y="30855"/>
                  <a:pt x="21697" y="30576"/>
                </a:cubicBezTo>
                <a:lnTo>
                  <a:pt x="21697" y="30576"/>
                </a:lnTo>
                <a:cubicBezTo>
                  <a:pt x="21815" y="30617"/>
                  <a:pt x="21905" y="30677"/>
                  <a:pt x="21999" y="30677"/>
                </a:cubicBezTo>
                <a:cubicBezTo>
                  <a:pt x="22018" y="30677"/>
                  <a:pt x="22038" y="30675"/>
                  <a:pt x="22059" y="30669"/>
                </a:cubicBezTo>
                <a:cubicBezTo>
                  <a:pt x="22194" y="30634"/>
                  <a:pt x="22287" y="30450"/>
                  <a:pt x="22194" y="30408"/>
                </a:cubicBezTo>
                <a:cubicBezTo>
                  <a:pt x="21899" y="30272"/>
                  <a:pt x="21976" y="29935"/>
                  <a:pt x="21782" y="29767"/>
                </a:cubicBezTo>
                <a:cubicBezTo>
                  <a:pt x="21816" y="29700"/>
                  <a:pt x="21856" y="29632"/>
                  <a:pt x="21899" y="29573"/>
                </a:cubicBezTo>
                <a:cubicBezTo>
                  <a:pt x="21903" y="29573"/>
                  <a:pt x="21907" y="29573"/>
                  <a:pt x="21911" y="29573"/>
                </a:cubicBezTo>
                <a:cubicBezTo>
                  <a:pt x="21996" y="29573"/>
                  <a:pt x="22037" y="29496"/>
                  <a:pt x="22101" y="29448"/>
                </a:cubicBezTo>
                <a:cubicBezTo>
                  <a:pt x="22295" y="29304"/>
                  <a:pt x="22447" y="29126"/>
                  <a:pt x="22540" y="28900"/>
                </a:cubicBezTo>
                <a:cubicBezTo>
                  <a:pt x="22564" y="28815"/>
                  <a:pt x="22641" y="28690"/>
                  <a:pt x="22675" y="28690"/>
                </a:cubicBezTo>
                <a:cubicBezTo>
                  <a:pt x="22710" y="28695"/>
                  <a:pt x="22742" y="28698"/>
                  <a:pt x="22771" y="28698"/>
                </a:cubicBezTo>
                <a:cubicBezTo>
                  <a:pt x="23081" y="28698"/>
                  <a:pt x="23054" y="28391"/>
                  <a:pt x="23146" y="28184"/>
                </a:cubicBezTo>
                <a:cubicBezTo>
                  <a:pt x="23264" y="28144"/>
                  <a:pt x="23380" y="28113"/>
                  <a:pt x="23485" y="28113"/>
                </a:cubicBezTo>
                <a:cubicBezTo>
                  <a:pt x="23644" y="28113"/>
                  <a:pt x="23782" y="28182"/>
                  <a:pt x="23878" y="28394"/>
                </a:cubicBezTo>
                <a:lnTo>
                  <a:pt x="23989" y="28394"/>
                </a:lnTo>
                <a:cubicBezTo>
                  <a:pt x="24114" y="28176"/>
                  <a:pt x="24072" y="28033"/>
                  <a:pt x="23827" y="27982"/>
                </a:cubicBezTo>
                <a:cubicBezTo>
                  <a:pt x="24114" y="27982"/>
                  <a:pt x="24258" y="27644"/>
                  <a:pt x="24511" y="27560"/>
                </a:cubicBezTo>
                <a:cubicBezTo>
                  <a:pt x="24520" y="27558"/>
                  <a:pt x="24529" y="27557"/>
                  <a:pt x="24539" y="27557"/>
                </a:cubicBezTo>
                <a:cubicBezTo>
                  <a:pt x="24614" y="27557"/>
                  <a:pt x="24705" y="27600"/>
                  <a:pt x="24776" y="27600"/>
                </a:cubicBezTo>
                <a:cubicBezTo>
                  <a:pt x="24825" y="27600"/>
                  <a:pt x="24864" y="27580"/>
                  <a:pt x="24880" y="27509"/>
                </a:cubicBezTo>
                <a:cubicBezTo>
                  <a:pt x="24949" y="27240"/>
                  <a:pt x="25184" y="27072"/>
                  <a:pt x="25252" y="26862"/>
                </a:cubicBezTo>
                <a:cubicBezTo>
                  <a:pt x="25420" y="26357"/>
                  <a:pt x="25816" y="26136"/>
                  <a:pt x="26194" y="25876"/>
                </a:cubicBezTo>
                <a:cubicBezTo>
                  <a:pt x="26330" y="25876"/>
                  <a:pt x="26439" y="25926"/>
                  <a:pt x="26490" y="26043"/>
                </a:cubicBezTo>
                <a:cubicBezTo>
                  <a:pt x="26527" y="26124"/>
                  <a:pt x="26583" y="26144"/>
                  <a:pt x="26645" y="26144"/>
                </a:cubicBezTo>
                <a:cubicBezTo>
                  <a:pt x="26704" y="26144"/>
                  <a:pt x="26767" y="26126"/>
                  <a:pt x="26825" y="26126"/>
                </a:cubicBezTo>
                <a:cubicBezTo>
                  <a:pt x="26884" y="26126"/>
                  <a:pt x="26937" y="26145"/>
                  <a:pt x="26971" y="26221"/>
                </a:cubicBezTo>
                <a:cubicBezTo>
                  <a:pt x="27104" y="26145"/>
                  <a:pt x="27080" y="26027"/>
                  <a:pt x="27096" y="25910"/>
                </a:cubicBezTo>
                <a:cubicBezTo>
                  <a:pt x="27112" y="25682"/>
                  <a:pt x="27248" y="25538"/>
                  <a:pt x="27450" y="25437"/>
                </a:cubicBezTo>
                <a:cubicBezTo>
                  <a:pt x="27577" y="25370"/>
                  <a:pt x="27585" y="25269"/>
                  <a:pt x="27458" y="25152"/>
                </a:cubicBezTo>
                <a:cubicBezTo>
                  <a:pt x="27163" y="24891"/>
                  <a:pt x="27173" y="24881"/>
                  <a:pt x="27357" y="24503"/>
                </a:cubicBezTo>
                <a:cubicBezTo>
                  <a:pt x="27391" y="24436"/>
                  <a:pt x="27426" y="24360"/>
                  <a:pt x="27458" y="24293"/>
                </a:cubicBezTo>
                <a:cubicBezTo>
                  <a:pt x="27305" y="24205"/>
                  <a:pt x="27156" y="24091"/>
                  <a:pt x="26971" y="24091"/>
                </a:cubicBezTo>
                <a:cubicBezTo>
                  <a:pt x="26943" y="24091"/>
                  <a:pt x="26915" y="24093"/>
                  <a:pt x="26886" y="24099"/>
                </a:cubicBezTo>
                <a:cubicBezTo>
                  <a:pt x="26870" y="24107"/>
                  <a:pt x="26851" y="24115"/>
                  <a:pt x="26843" y="24123"/>
                </a:cubicBezTo>
                <a:cubicBezTo>
                  <a:pt x="26894" y="23830"/>
                  <a:pt x="26860" y="23509"/>
                  <a:pt x="27037" y="23240"/>
                </a:cubicBezTo>
                <a:cubicBezTo>
                  <a:pt x="27088" y="23223"/>
                  <a:pt x="27122" y="23181"/>
                  <a:pt x="27138" y="23130"/>
                </a:cubicBezTo>
                <a:lnTo>
                  <a:pt x="27138" y="23029"/>
                </a:lnTo>
                <a:cubicBezTo>
                  <a:pt x="27282" y="22886"/>
                  <a:pt x="27349" y="22718"/>
                  <a:pt x="27256" y="22524"/>
                </a:cubicBezTo>
                <a:cubicBezTo>
                  <a:pt x="27399" y="22364"/>
                  <a:pt x="27314" y="22304"/>
                  <a:pt x="27147" y="22288"/>
                </a:cubicBezTo>
                <a:cubicBezTo>
                  <a:pt x="27147" y="22203"/>
                  <a:pt x="27163" y="22128"/>
                  <a:pt x="27248" y="22085"/>
                </a:cubicBezTo>
                <a:lnTo>
                  <a:pt x="27248" y="21875"/>
                </a:lnTo>
                <a:cubicBezTo>
                  <a:pt x="27341" y="21867"/>
                  <a:pt x="27415" y="21849"/>
                  <a:pt x="27383" y="21724"/>
                </a:cubicBezTo>
                <a:cubicBezTo>
                  <a:pt x="27349" y="21588"/>
                  <a:pt x="27324" y="21455"/>
                  <a:pt x="27138" y="21455"/>
                </a:cubicBezTo>
                <a:cubicBezTo>
                  <a:pt x="27147" y="21319"/>
                  <a:pt x="27213" y="21242"/>
                  <a:pt x="27349" y="21242"/>
                </a:cubicBezTo>
                <a:cubicBezTo>
                  <a:pt x="27386" y="21297"/>
                  <a:pt x="27421" y="21322"/>
                  <a:pt x="27456" y="21322"/>
                </a:cubicBezTo>
                <a:cubicBezTo>
                  <a:pt x="27493" y="21322"/>
                  <a:pt x="27529" y="21294"/>
                  <a:pt x="27567" y="21242"/>
                </a:cubicBezTo>
                <a:lnTo>
                  <a:pt x="27567" y="21032"/>
                </a:lnTo>
                <a:cubicBezTo>
                  <a:pt x="27628" y="21008"/>
                  <a:pt x="27686" y="20974"/>
                  <a:pt x="27745" y="20949"/>
                </a:cubicBezTo>
                <a:cubicBezTo>
                  <a:pt x="27854" y="20907"/>
                  <a:pt x="27998" y="20907"/>
                  <a:pt x="27955" y="20729"/>
                </a:cubicBezTo>
                <a:cubicBezTo>
                  <a:pt x="27931" y="20621"/>
                  <a:pt x="27851" y="20616"/>
                  <a:pt x="27768" y="20616"/>
                </a:cubicBezTo>
                <a:cubicBezTo>
                  <a:pt x="27759" y="20616"/>
                  <a:pt x="27750" y="20616"/>
                  <a:pt x="27741" y="20616"/>
                </a:cubicBezTo>
                <a:cubicBezTo>
                  <a:pt x="27716" y="20616"/>
                  <a:pt x="27692" y="20615"/>
                  <a:pt x="27668" y="20612"/>
                </a:cubicBezTo>
                <a:cubicBezTo>
                  <a:pt x="27711" y="20511"/>
                  <a:pt x="27492" y="20325"/>
                  <a:pt x="27769" y="20300"/>
                </a:cubicBezTo>
                <a:lnTo>
                  <a:pt x="27779" y="20292"/>
                </a:lnTo>
                <a:lnTo>
                  <a:pt x="27779" y="20207"/>
                </a:lnTo>
                <a:lnTo>
                  <a:pt x="27795" y="20199"/>
                </a:lnTo>
                <a:cubicBezTo>
                  <a:pt x="27820" y="20149"/>
                  <a:pt x="27846" y="20114"/>
                  <a:pt x="27870" y="20072"/>
                </a:cubicBezTo>
                <a:lnTo>
                  <a:pt x="27870" y="19979"/>
                </a:lnTo>
                <a:lnTo>
                  <a:pt x="27990" y="19979"/>
                </a:lnTo>
                <a:cubicBezTo>
                  <a:pt x="28014" y="19947"/>
                  <a:pt x="28022" y="19912"/>
                  <a:pt x="28022" y="19870"/>
                </a:cubicBezTo>
                <a:cubicBezTo>
                  <a:pt x="28022" y="19870"/>
                  <a:pt x="28022" y="19862"/>
                  <a:pt x="28014" y="19862"/>
                </a:cubicBezTo>
                <a:cubicBezTo>
                  <a:pt x="28048" y="19827"/>
                  <a:pt x="28072" y="19803"/>
                  <a:pt x="28099" y="19769"/>
                </a:cubicBezTo>
                <a:cubicBezTo>
                  <a:pt x="28107" y="19769"/>
                  <a:pt x="28107" y="19761"/>
                  <a:pt x="28115" y="19753"/>
                </a:cubicBezTo>
                <a:cubicBezTo>
                  <a:pt x="28141" y="19726"/>
                  <a:pt x="28165" y="19694"/>
                  <a:pt x="28192" y="19668"/>
                </a:cubicBezTo>
                <a:lnTo>
                  <a:pt x="28083" y="19668"/>
                </a:lnTo>
                <a:cubicBezTo>
                  <a:pt x="28022" y="19676"/>
                  <a:pt x="27955" y="19676"/>
                  <a:pt x="27897" y="19676"/>
                </a:cubicBezTo>
                <a:cubicBezTo>
                  <a:pt x="27719" y="19575"/>
                  <a:pt x="27838" y="19457"/>
                  <a:pt x="27880" y="19348"/>
                </a:cubicBezTo>
                <a:cubicBezTo>
                  <a:pt x="27804" y="19314"/>
                  <a:pt x="27737" y="19282"/>
                  <a:pt x="27660" y="19247"/>
                </a:cubicBezTo>
                <a:cubicBezTo>
                  <a:pt x="27678" y="19170"/>
                  <a:pt x="27838" y="19154"/>
                  <a:pt x="27769" y="19053"/>
                </a:cubicBezTo>
                <a:cubicBezTo>
                  <a:pt x="27755" y="19033"/>
                  <a:pt x="27716" y="19031"/>
                  <a:pt x="27672" y="19031"/>
                </a:cubicBezTo>
                <a:cubicBezTo>
                  <a:pt x="27658" y="19031"/>
                  <a:pt x="27644" y="19031"/>
                  <a:pt x="27630" y="19031"/>
                </a:cubicBezTo>
                <a:cubicBezTo>
                  <a:pt x="27611" y="19031"/>
                  <a:pt x="27593" y="19031"/>
                  <a:pt x="27577" y="19029"/>
                </a:cubicBezTo>
                <a:cubicBezTo>
                  <a:pt x="27577" y="18960"/>
                  <a:pt x="27577" y="18893"/>
                  <a:pt x="27585" y="18827"/>
                </a:cubicBezTo>
                <a:cubicBezTo>
                  <a:pt x="27604" y="18824"/>
                  <a:pt x="27622" y="18823"/>
                  <a:pt x="27640" y="18823"/>
                </a:cubicBezTo>
                <a:cubicBezTo>
                  <a:pt x="27793" y="18823"/>
                  <a:pt x="27931" y="18913"/>
                  <a:pt x="28083" y="18944"/>
                </a:cubicBezTo>
                <a:cubicBezTo>
                  <a:pt x="28192" y="19037"/>
                  <a:pt x="28309" y="19130"/>
                  <a:pt x="28418" y="19231"/>
                </a:cubicBezTo>
                <a:cubicBezTo>
                  <a:pt x="28503" y="19189"/>
                  <a:pt x="28519" y="19112"/>
                  <a:pt x="28511" y="19029"/>
                </a:cubicBezTo>
                <a:cubicBezTo>
                  <a:pt x="28562" y="19011"/>
                  <a:pt x="28604" y="18918"/>
                  <a:pt x="28588" y="18918"/>
                </a:cubicBezTo>
                <a:cubicBezTo>
                  <a:pt x="28386" y="18902"/>
                  <a:pt x="28436" y="18683"/>
                  <a:pt x="28317" y="18598"/>
                </a:cubicBezTo>
                <a:cubicBezTo>
                  <a:pt x="28301" y="18548"/>
                  <a:pt x="28275" y="18473"/>
                  <a:pt x="28250" y="18463"/>
                </a:cubicBezTo>
                <a:cubicBezTo>
                  <a:pt x="28048" y="18455"/>
                  <a:pt x="28006" y="18321"/>
                  <a:pt x="27947" y="18152"/>
                </a:cubicBezTo>
                <a:cubicBezTo>
                  <a:pt x="27862" y="17891"/>
                  <a:pt x="27990" y="17816"/>
                  <a:pt x="28192" y="17747"/>
                </a:cubicBezTo>
                <a:cubicBezTo>
                  <a:pt x="28285" y="17715"/>
                  <a:pt x="28325" y="17622"/>
                  <a:pt x="28258" y="17537"/>
                </a:cubicBezTo>
                <a:cubicBezTo>
                  <a:pt x="28231" y="17499"/>
                  <a:pt x="28202" y="17486"/>
                  <a:pt x="28174" y="17486"/>
                </a:cubicBezTo>
                <a:cubicBezTo>
                  <a:pt x="28114" y="17486"/>
                  <a:pt x="28052" y="17542"/>
                  <a:pt x="27990" y="17553"/>
                </a:cubicBezTo>
                <a:lnTo>
                  <a:pt x="27981" y="17563"/>
                </a:lnTo>
                <a:cubicBezTo>
                  <a:pt x="27891" y="17613"/>
                  <a:pt x="27829" y="17642"/>
                  <a:pt x="27785" y="17642"/>
                </a:cubicBezTo>
                <a:cubicBezTo>
                  <a:pt x="27711" y="17642"/>
                  <a:pt x="27690" y="17558"/>
                  <a:pt x="27668" y="17351"/>
                </a:cubicBezTo>
                <a:cubicBezTo>
                  <a:pt x="27753" y="17301"/>
                  <a:pt x="27769" y="17226"/>
                  <a:pt x="27779" y="17141"/>
                </a:cubicBezTo>
                <a:cubicBezTo>
                  <a:pt x="27846" y="17141"/>
                  <a:pt x="27921" y="17133"/>
                  <a:pt x="27998" y="17133"/>
                </a:cubicBezTo>
                <a:cubicBezTo>
                  <a:pt x="28022" y="17138"/>
                  <a:pt x="28044" y="17140"/>
                  <a:pt x="28064" y="17140"/>
                </a:cubicBezTo>
                <a:cubicBezTo>
                  <a:pt x="28184" y="17140"/>
                  <a:pt x="28214" y="17053"/>
                  <a:pt x="28200" y="16923"/>
                </a:cubicBezTo>
                <a:cubicBezTo>
                  <a:pt x="28184" y="16763"/>
                  <a:pt x="28123" y="16627"/>
                  <a:pt x="27998" y="16433"/>
                </a:cubicBezTo>
                <a:cubicBezTo>
                  <a:pt x="27990" y="16644"/>
                  <a:pt x="27981" y="16771"/>
                  <a:pt x="27981" y="16906"/>
                </a:cubicBezTo>
                <a:cubicBezTo>
                  <a:pt x="27947" y="16923"/>
                  <a:pt x="27913" y="16931"/>
                  <a:pt x="27880" y="16931"/>
                </a:cubicBezTo>
                <a:lnTo>
                  <a:pt x="27668" y="16931"/>
                </a:lnTo>
                <a:cubicBezTo>
                  <a:pt x="27702" y="16830"/>
                  <a:pt x="27804" y="16728"/>
                  <a:pt x="27753" y="16644"/>
                </a:cubicBezTo>
                <a:cubicBezTo>
                  <a:pt x="27609" y="16383"/>
                  <a:pt x="27787" y="16231"/>
                  <a:pt x="27931" y="16063"/>
                </a:cubicBezTo>
                <a:cubicBezTo>
                  <a:pt x="27609" y="15827"/>
                  <a:pt x="27551" y="15651"/>
                  <a:pt x="27702" y="15330"/>
                </a:cubicBezTo>
                <a:cubicBezTo>
                  <a:pt x="27753" y="15229"/>
                  <a:pt x="27888" y="15170"/>
                  <a:pt x="27880" y="15036"/>
                </a:cubicBezTo>
                <a:cubicBezTo>
                  <a:pt x="27830" y="15002"/>
                  <a:pt x="27777" y="14985"/>
                  <a:pt x="27723" y="14985"/>
                </a:cubicBezTo>
                <a:cubicBezTo>
                  <a:pt x="27669" y="14985"/>
                  <a:pt x="27614" y="15002"/>
                  <a:pt x="27559" y="15036"/>
                </a:cubicBezTo>
                <a:cubicBezTo>
                  <a:pt x="27559" y="14944"/>
                  <a:pt x="27551" y="14867"/>
                  <a:pt x="27466" y="14816"/>
                </a:cubicBezTo>
                <a:cubicBezTo>
                  <a:pt x="27500" y="14749"/>
                  <a:pt x="27535" y="14683"/>
                  <a:pt x="27567" y="14614"/>
                </a:cubicBezTo>
                <a:cubicBezTo>
                  <a:pt x="27753" y="14614"/>
                  <a:pt x="27870" y="14563"/>
                  <a:pt x="27990" y="14388"/>
                </a:cubicBezTo>
                <a:cubicBezTo>
                  <a:pt x="28224" y="14008"/>
                  <a:pt x="27963" y="13723"/>
                  <a:pt x="27921" y="13326"/>
                </a:cubicBezTo>
                <a:cubicBezTo>
                  <a:pt x="27791" y="13443"/>
                  <a:pt x="27717" y="13610"/>
                  <a:pt x="27589" y="13610"/>
                </a:cubicBezTo>
                <a:cubicBezTo>
                  <a:pt x="27551" y="13610"/>
                  <a:pt x="27508" y="13595"/>
                  <a:pt x="27458" y="13561"/>
                </a:cubicBezTo>
                <a:cubicBezTo>
                  <a:pt x="27567" y="13385"/>
                  <a:pt x="27609" y="13175"/>
                  <a:pt x="27779" y="13031"/>
                </a:cubicBezTo>
                <a:cubicBezTo>
                  <a:pt x="27442" y="12904"/>
                  <a:pt x="27434" y="12896"/>
                  <a:pt x="27636" y="12601"/>
                </a:cubicBezTo>
                <a:cubicBezTo>
                  <a:pt x="27737" y="12467"/>
                  <a:pt x="27719" y="12390"/>
                  <a:pt x="27593" y="12308"/>
                </a:cubicBezTo>
                <a:cubicBezTo>
                  <a:pt x="27399" y="12180"/>
                  <a:pt x="27466" y="12063"/>
                  <a:pt x="27585" y="11919"/>
                </a:cubicBezTo>
                <a:cubicBezTo>
                  <a:pt x="27787" y="11691"/>
                  <a:pt x="27779" y="11683"/>
                  <a:pt x="27466" y="11456"/>
                </a:cubicBezTo>
                <a:lnTo>
                  <a:pt x="27450" y="11456"/>
                </a:lnTo>
                <a:cubicBezTo>
                  <a:pt x="27458" y="11422"/>
                  <a:pt x="27466" y="11388"/>
                  <a:pt x="27466" y="11355"/>
                </a:cubicBezTo>
                <a:cubicBezTo>
                  <a:pt x="27567" y="11270"/>
                  <a:pt x="27567" y="11204"/>
                  <a:pt x="27458" y="11145"/>
                </a:cubicBezTo>
                <a:lnTo>
                  <a:pt x="27248" y="11145"/>
                </a:lnTo>
                <a:cubicBezTo>
                  <a:pt x="27205" y="11127"/>
                  <a:pt x="27072" y="11145"/>
                  <a:pt x="27130" y="11060"/>
                </a:cubicBezTo>
                <a:cubicBezTo>
                  <a:pt x="27213" y="10951"/>
                  <a:pt x="27155" y="10882"/>
                  <a:pt x="27122" y="10791"/>
                </a:cubicBezTo>
                <a:cubicBezTo>
                  <a:pt x="27096" y="10765"/>
                  <a:pt x="27080" y="10741"/>
                  <a:pt x="27054" y="10706"/>
                </a:cubicBezTo>
                <a:cubicBezTo>
                  <a:pt x="27021" y="10589"/>
                  <a:pt x="26920" y="10614"/>
                  <a:pt x="26827" y="10605"/>
                </a:cubicBezTo>
                <a:cubicBezTo>
                  <a:pt x="26793" y="10571"/>
                  <a:pt x="26758" y="10539"/>
                  <a:pt x="26726" y="10504"/>
                </a:cubicBezTo>
                <a:cubicBezTo>
                  <a:pt x="26734" y="10438"/>
                  <a:pt x="26734" y="10369"/>
                  <a:pt x="26734" y="10310"/>
                </a:cubicBezTo>
                <a:cubicBezTo>
                  <a:pt x="26936" y="9797"/>
                  <a:pt x="27080" y="9283"/>
                  <a:pt x="27029" y="8727"/>
                </a:cubicBezTo>
                <a:cubicBezTo>
                  <a:pt x="26843" y="8550"/>
                  <a:pt x="26566" y="8517"/>
                  <a:pt x="26405" y="8297"/>
                </a:cubicBezTo>
                <a:lnTo>
                  <a:pt x="26405" y="8095"/>
                </a:lnTo>
                <a:cubicBezTo>
                  <a:pt x="26336" y="8140"/>
                  <a:pt x="26267" y="8169"/>
                  <a:pt x="26201" y="8169"/>
                </a:cubicBezTo>
                <a:cubicBezTo>
                  <a:pt x="26130" y="8169"/>
                  <a:pt x="26062" y="8136"/>
                  <a:pt x="26000" y="8052"/>
                </a:cubicBezTo>
                <a:cubicBezTo>
                  <a:pt x="26019" y="7961"/>
                  <a:pt x="26194" y="7919"/>
                  <a:pt x="26093" y="7810"/>
                </a:cubicBezTo>
                <a:cubicBezTo>
                  <a:pt x="26083" y="7798"/>
                  <a:pt x="26071" y="7793"/>
                  <a:pt x="26058" y="7793"/>
                </a:cubicBezTo>
                <a:cubicBezTo>
                  <a:pt x="26006" y="7793"/>
                  <a:pt x="25935" y="7872"/>
                  <a:pt x="25875" y="7885"/>
                </a:cubicBezTo>
                <a:cubicBezTo>
                  <a:pt x="25849" y="7868"/>
                  <a:pt x="25825" y="7860"/>
                  <a:pt x="25790" y="7850"/>
                </a:cubicBezTo>
                <a:cubicBezTo>
                  <a:pt x="25782" y="7775"/>
                  <a:pt x="25732" y="7717"/>
                  <a:pt x="25673" y="7666"/>
                </a:cubicBezTo>
                <a:cubicBezTo>
                  <a:pt x="25639" y="7624"/>
                  <a:pt x="25606" y="7589"/>
                  <a:pt x="25572" y="7547"/>
                </a:cubicBezTo>
                <a:cubicBezTo>
                  <a:pt x="25606" y="7480"/>
                  <a:pt x="25630" y="7414"/>
                  <a:pt x="25665" y="7345"/>
                </a:cubicBezTo>
                <a:lnTo>
                  <a:pt x="25665" y="7143"/>
                </a:lnTo>
                <a:cubicBezTo>
                  <a:pt x="25647" y="6858"/>
                  <a:pt x="25647" y="6858"/>
                  <a:pt x="25252" y="6637"/>
                </a:cubicBezTo>
                <a:cubicBezTo>
                  <a:pt x="25226" y="6621"/>
                  <a:pt x="25184" y="6597"/>
                  <a:pt x="25184" y="6571"/>
                </a:cubicBezTo>
                <a:cubicBezTo>
                  <a:pt x="25125" y="6209"/>
                  <a:pt x="24806" y="6041"/>
                  <a:pt x="24620" y="5770"/>
                </a:cubicBezTo>
                <a:cubicBezTo>
                  <a:pt x="24620" y="5738"/>
                  <a:pt x="24620" y="5703"/>
                  <a:pt x="24612" y="5669"/>
                </a:cubicBezTo>
                <a:lnTo>
                  <a:pt x="24612" y="5669"/>
                </a:lnTo>
                <a:cubicBezTo>
                  <a:pt x="24661" y="5682"/>
                  <a:pt x="24705" y="5722"/>
                  <a:pt x="24756" y="5722"/>
                </a:cubicBezTo>
                <a:cubicBezTo>
                  <a:pt x="24774" y="5722"/>
                  <a:pt x="24793" y="5717"/>
                  <a:pt x="24814" y="5703"/>
                </a:cubicBezTo>
                <a:cubicBezTo>
                  <a:pt x="24889" y="5653"/>
                  <a:pt x="24864" y="5594"/>
                  <a:pt x="24806" y="5544"/>
                </a:cubicBezTo>
                <a:cubicBezTo>
                  <a:pt x="24686" y="5443"/>
                  <a:pt x="24628" y="5299"/>
                  <a:pt x="24452" y="5249"/>
                </a:cubicBezTo>
                <a:cubicBezTo>
                  <a:pt x="24173" y="5156"/>
                  <a:pt x="24131" y="5004"/>
                  <a:pt x="24199" y="4616"/>
                </a:cubicBezTo>
                <a:lnTo>
                  <a:pt x="24300" y="4616"/>
                </a:lnTo>
                <a:cubicBezTo>
                  <a:pt x="24418" y="4533"/>
                  <a:pt x="24476" y="4432"/>
                  <a:pt x="24300" y="4363"/>
                </a:cubicBezTo>
                <a:cubicBezTo>
                  <a:pt x="24122" y="4288"/>
                  <a:pt x="23947" y="4238"/>
                  <a:pt x="23761" y="4195"/>
                </a:cubicBezTo>
                <a:cubicBezTo>
                  <a:pt x="23635" y="4171"/>
                  <a:pt x="23585" y="4102"/>
                  <a:pt x="23567" y="3993"/>
                </a:cubicBezTo>
                <a:cubicBezTo>
                  <a:pt x="23787" y="3362"/>
                  <a:pt x="23364" y="2958"/>
                  <a:pt x="23045" y="2528"/>
                </a:cubicBezTo>
                <a:cubicBezTo>
                  <a:pt x="22992" y="2461"/>
                  <a:pt x="22924" y="2434"/>
                  <a:pt x="22851" y="2434"/>
                </a:cubicBezTo>
                <a:cubicBezTo>
                  <a:pt x="22774" y="2434"/>
                  <a:pt x="22692" y="2464"/>
                  <a:pt x="22614" y="2511"/>
                </a:cubicBezTo>
                <a:cubicBezTo>
                  <a:pt x="22548" y="2511"/>
                  <a:pt x="22481" y="2503"/>
                  <a:pt x="22412" y="2503"/>
                </a:cubicBezTo>
                <a:cubicBezTo>
                  <a:pt x="22364" y="2517"/>
                  <a:pt x="22315" y="2521"/>
                  <a:pt x="22264" y="2521"/>
                </a:cubicBezTo>
                <a:cubicBezTo>
                  <a:pt x="22170" y="2521"/>
                  <a:pt x="22073" y="2506"/>
                  <a:pt x="21978" y="2506"/>
                </a:cubicBezTo>
                <a:cubicBezTo>
                  <a:pt x="21868" y="2506"/>
                  <a:pt x="21761" y="2526"/>
                  <a:pt x="21664" y="2613"/>
                </a:cubicBezTo>
                <a:cubicBezTo>
                  <a:pt x="21651" y="2617"/>
                  <a:pt x="21636" y="2619"/>
                  <a:pt x="21620" y="2619"/>
                </a:cubicBezTo>
                <a:cubicBezTo>
                  <a:pt x="21604" y="2619"/>
                  <a:pt x="21588" y="2617"/>
                  <a:pt x="21571" y="2613"/>
                </a:cubicBezTo>
                <a:cubicBezTo>
                  <a:pt x="21551" y="2533"/>
                  <a:pt x="21536" y="2449"/>
                  <a:pt x="21453" y="2449"/>
                </a:cubicBezTo>
                <a:cubicBezTo>
                  <a:pt x="21431" y="2449"/>
                  <a:pt x="21403" y="2455"/>
                  <a:pt x="21369" y="2469"/>
                </a:cubicBezTo>
                <a:cubicBezTo>
                  <a:pt x="21234" y="2528"/>
                  <a:pt x="21300" y="2738"/>
                  <a:pt x="21149" y="2788"/>
                </a:cubicBezTo>
                <a:cubicBezTo>
                  <a:pt x="21069" y="2723"/>
                  <a:pt x="21064" y="2552"/>
                  <a:pt x="20945" y="2552"/>
                </a:cubicBezTo>
                <a:cubicBezTo>
                  <a:pt x="20913" y="2552"/>
                  <a:pt x="20873" y="2564"/>
                  <a:pt x="20821" y="2594"/>
                </a:cubicBezTo>
                <a:cubicBezTo>
                  <a:pt x="20785" y="2617"/>
                  <a:pt x="20705" y="2671"/>
                  <a:pt x="20636" y="2671"/>
                </a:cubicBezTo>
                <a:cubicBezTo>
                  <a:pt x="20579" y="2671"/>
                  <a:pt x="20529" y="2634"/>
                  <a:pt x="20518" y="2511"/>
                </a:cubicBezTo>
                <a:cubicBezTo>
                  <a:pt x="20518" y="2477"/>
                  <a:pt x="20518" y="2443"/>
                  <a:pt x="20510" y="2410"/>
                </a:cubicBezTo>
                <a:cubicBezTo>
                  <a:pt x="20510" y="2376"/>
                  <a:pt x="20510" y="2342"/>
                  <a:pt x="20518" y="2301"/>
                </a:cubicBezTo>
                <a:lnTo>
                  <a:pt x="20409" y="2301"/>
                </a:lnTo>
                <a:cubicBezTo>
                  <a:pt x="20316" y="2301"/>
                  <a:pt x="20223" y="2291"/>
                  <a:pt x="20130" y="2283"/>
                </a:cubicBezTo>
                <a:cubicBezTo>
                  <a:pt x="20130" y="2251"/>
                  <a:pt x="20122" y="2224"/>
                  <a:pt x="20098" y="2190"/>
                </a:cubicBezTo>
                <a:cubicBezTo>
                  <a:pt x="19985" y="2141"/>
                  <a:pt x="19873" y="2093"/>
                  <a:pt x="19751" y="2093"/>
                </a:cubicBezTo>
                <a:cubicBezTo>
                  <a:pt x="19726" y="2093"/>
                  <a:pt x="19701" y="2095"/>
                  <a:pt x="19675" y="2099"/>
                </a:cubicBezTo>
                <a:cubicBezTo>
                  <a:pt x="19558" y="2099"/>
                  <a:pt x="19441" y="2081"/>
                  <a:pt x="19321" y="2030"/>
                </a:cubicBezTo>
                <a:cubicBezTo>
                  <a:pt x="19297" y="2018"/>
                  <a:pt x="19269" y="2012"/>
                  <a:pt x="19242" y="2012"/>
                </a:cubicBezTo>
                <a:cubicBezTo>
                  <a:pt x="19175" y="2012"/>
                  <a:pt x="19111" y="2047"/>
                  <a:pt x="19111" y="2107"/>
                </a:cubicBezTo>
                <a:cubicBezTo>
                  <a:pt x="19103" y="2264"/>
                  <a:pt x="19072" y="2311"/>
                  <a:pt x="19022" y="2311"/>
                </a:cubicBezTo>
                <a:cubicBezTo>
                  <a:pt x="18968" y="2311"/>
                  <a:pt x="18892" y="2255"/>
                  <a:pt x="18800" y="2224"/>
                </a:cubicBezTo>
                <a:cubicBezTo>
                  <a:pt x="18710" y="2188"/>
                  <a:pt x="18607" y="2143"/>
                  <a:pt x="18498" y="2143"/>
                </a:cubicBezTo>
                <a:cubicBezTo>
                  <a:pt x="18434" y="2143"/>
                  <a:pt x="18369" y="2159"/>
                  <a:pt x="18303" y="2200"/>
                </a:cubicBezTo>
                <a:cubicBezTo>
                  <a:pt x="18291" y="2094"/>
                  <a:pt x="18259" y="2017"/>
                  <a:pt x="18190" y="2017"/>
                </a:cubicBezTo>
                <a:cubicBezTo>
                  <a:pt x="18159" y="2017"/>
                  <a:pt x="18122" y="2032"/>
                  <a:pt x="18076" y="2065"/>
                </a:cubicBezTo>
                <a:cubicBezTo>
                  <a:pt x="17992" y="2123"/>
                  <a:pt x="17914" y="2190"/>
                  <a:pt x="17832" y="2190"/>
                </a:cubicBezTo>
                <a:cubicBezTo>
                  <a:pt x="17781" y="2190"/>
                  <a:pt x="17729" y="2165"/>
                  <a:pt x="17672" y="2099"/>
                </a:cubicBezTo>
                <a:cubicBezTo>
                  <a:pt x="17638" y="2089"/>
                  <a:pt x="17603" y="2089"/>
                  <a:pt x="17571" y="2089"/>
                </a:cubicBezTo>
                <a:cubicBezTo>
                  <a:pt x="17502" y="2200"/>
                  <a:pt x="17342" y="2241"/>
                  <a:pt x="17359" y="2410"/>
                </a:cubicBezTo>
                <a:cubicBezTo>
                  <a:pt x="17167" y="2410"/>
                  <a:pt x="16972" y="2410"/>
                  <a:pt x="16813" y="2275"/>
                </a:cubicBezTo>
                <a:cubicBezTo>
                  <a:pt x="17047" y="1998"/>
                  <a:pt x="16592" y="2057"/>
                  <a:pt x="16619" y="1887"/>
                </a:cubicBezTo>
                <a:cubicBezTo>
                  <a:pt x="16627" y="1854"/>
                  <a:pt x="16627" y="1820"/>
                  <a:pt x="16619" y="1786"/>
                </a:cubicBezTo>
                <a:cubicBezTo>
                  <a:pt x="16619" y="1745"/>
                  <a:pt x="16627" y="1711"/>
                  <a:pt x="16627" y="1677"/>
                </a:cubicBezTo>
                <a:cubicBezTo>
                  <a:pt x="16661" y="1677"/>
                  <a:pt x="16694" y="1668"/>
                  <a:pt x="16720" y="1668"/>
                </a:cubicBezTo>
                <a:lnTo>
                  <a:pt x="16720" y="1466"/>
                </a:lnTo>
                <a:cubicBezTo>
                  <a:pt x="16691" y="1430"/>
                  <a:pt x="16659" y="1415"/>
                  <a:pt x="16625" y="1415"/>
                </a:cubicBezTo>
                <a:cubicBezTo>
                  <a:pt x="16589" y="1415"/>
                  <a:pt x="16552" y="1432"/>
                  <a:pt x="16518" y="1458"/>
                </a:cubicBezTo>
                <a:cubicBezTo>
                  <a:pt x="16491" y="1493"/>
                  <a:pt x="16475" y="1525"/>
                  <a:pt x="16475" y="1559"/>
                </a:cubicBezTo>
                <a:cubicBezTo>
                  <a:pt x="16449" y="1567"/>
                  <a:pt x="16433" y="1567"/>
                  <a:pt x="16408" y="1567"/>
                </a:cubicBezTo>
                <a:cubicBezTo>
                  <a:pt x="16368" y="1641"/>
                  <a:pt x="16338" y="1710"/>
                  <a:pt x="16256" y="1710"/>
                </a:cubicBezTo>
                <a:cubicBezTo>
                  <a:pt x="16235" y="1710"/>
                  <a:pt x="16210" y="1705"/>
                  <a:pt x="16180" y="1695"/>
                </a:cubicBezTo>
                <a:cubicBezTo>
                  <a:pt x="16087" y="1667"/>
                  <a:pt x="15995" y="1652"/>
                  <a:pt x="15903" y="1652"/>
                </a:cubicBezTo>
                <a:cubicBezTo>
                  <a:pt x="15794" y="1652"/>
                  <a:pt x="15687" y="1673"/>
                  <a:pt x="15582" y="1719"/>
                </a:cubicBezTo>
                <a:cubicBezTo>
                  <a:pt x="15709" y="1416"/>
                  <a:pt x="15760" y="1139"/>
                  <a:pt x="15371" y="937"/>
                </a:cubicBezTo>
                <a:cubicBezTo>
                  <a:pt x="15363" y="860"/>
                  <a:pt x="15363" y="793"/>
                  <a:pt x="15363" y="724"/>
                </a:cubicBezTo>
                <a:cubicBezTo>
                  <a:pt x="15422" y="692"/>
                  <a:pt x="15489" y="658"/>
                  <a:pt x="15557" y="623"/>
                </a:cubicBezTo>
                <a:cubicBezTo>
                  <a:pt x="15621" y="633"/>
                  <a:pt x="15678" y="639"/>
                  <a:pt x="15728" y="639"/>
                </a:cubicBezTo>
                <a:cubicBezTo>
                  <a:pt x="15929" y="639"/>
                  <a:pt x="16025" y="557"/>
                  <a:pt x="16045" y="389"/>
                </a:cubicBezTo>
                <a:cubicBezTo>
                  <a:pt x="16063" y="160"/>
                  <a:pt x="15927" y="43"/>
                  <a:pt x="15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3" name="Google Shape;13;p2"/>
          <p:cNvSpPr/>
          <p:nvPr/>
        </p:nvSpPr>
        <p:spPr>
          <a:xfrm>
            <a:off x="237202" y="4768700"/>
            <a:ext cx="2405668" cy="4442700"/>
          </a:xfrm>
          <a:custGeom>
            <a:avLst/>
            <a:gdLst/>
            <a:ahLst/>
            <a:cxnLst/>
            <a:rect l="l" t="t" r="r" b="b"/>
            <a:pathLst>
              <a:path w="29195" h="53913" extrusionOk="0">
                <a:moveTo>
                  <a:pt x="13284" y="1676"/>
                </a:moveTo>
                <a:cubicBezTo>
                  <a:pt x="13266" y="1693"/>
                  <a:pt x="13249" y="1711"/>
                  <a:pt x="13241" y="1727"/>
                </a:cubicBezTo>
                <a:lnTo>
                  <a:pt x="13241" y="1761"/>
                </a:lnTo>
                <a:cubicBezTo>
                  <a:pt x="13237" y="1759"/>
                  <a:pt x="13234" y="1758"/>
                  <a:pt x="13230" y="1758"/>
                </a:cubicBezTo>
                <a:cubicBezTo>
                  <a:pt x="13217" y="1758"/>
                  <a:pt x="13203" y="1771"/>
                  <a:pt x="13191" y="1802"/>
                </a:cubicBezTo>
                <a:cubicBezTo>
                  <a:pt x="13164" y="1769"/>
                  <a:pt x="13140" y="1743"/>
                  <a:pt x="13124" y="1711"/>
                </a:cubicBezTo>
                <a:lnTo>
                  <a:pt x="13124" y="1711"/>
                </a:lnTo>
                <a:cubicBezTo>
                  <a:pt x="13142" y="1719"/>
                  <a:pt x="13160" y="1724"/>
                  <a:pt x="13178" y="1724"/>
                </a:cubicBezTo>
                <a:cubicBezTo>
                  <a:pt x="13211" y="1724"/>
                  <a:pt x="13246" y="1709"/>
                  <a:pt x="13284" y="1676"/>
                </a:cubicBezTo>
                <a:close/>
                <a:moveTo>
                  <a:pt x="16130" y="1584"/>
                </a:moveTo>
                <a:cubicBezTo>
                  <a:pt x="16138" y="1592"/>
                  <a:pt x="16156" y="1610"/>
                  <a:pt x="16172" y="1610"/>
                </a:cubicBezTo>
                <a:cubicBezTo>
                  <a:pt x="16190" y="1618"/>
                  <a:pt x="16208" y="1620"/>
                  <a:pt x="16227" y="1620"/>
                </a:cubicBezTo>
                <a:cubicBezTo>
                  <a:pt x="16246" y="1620"/>
                  <a:pt x="16264" y="1618"/>
                  <a:pt x="16282" y="1618"/>
                </a:cubicBezTo>
                <a:cubicBezTo>
                  <a:pt x="16332" y="1650"/>
                  <a:pt x="16383" y="1668"/>
                  <a:pt x="16441" y="1676"/>
                </a:cubicBezTo>
                <a:lnTo>
                  <a:pt x="16449" y="1685"/>
                </a:lnTo>
                <a:cubicBezTo>
                  <a:pt x="16340" y="1701"/>
                  <a:pt x="16247" y="1761"/>
                  <a:pt x="16180" y="1852"/>
                </a:cubicBezTo>
                <a:cubicBezTo>
                  <a:pt x="16164" y="1812"/>
                  <a:pt x="16138" y="1786"/>
                  <a:pt x="16096" y="1761"/>
                </a:cubicBezTo>
                <a:cubicBezTo>
                  <a:pt x="16045" y="1761"/>
                  <a:pt x="16029" y="1778"/>
                  <a:pt x="16045" y="1812"/>
                </a:cubicBezTo>
                <a:cubicBezTo>
                  <a:pt x="16037" y="1802"/>
                  <a:pt x="16037" y="1802"/>
                  <a:pt x="16029" y="1794"/>
                </a:cubicBezTo>
                <a:cubicBezTo>
                  <a:pt x="16037" y="1786"/>
                  <a:pt x="16037" y="1786"/>
                  <a:pt x="16037" y="1778"/>
                </a:cubicBezTo>
                <a:cubicBezTo>
                  <a:pt x="16045" y="1761"/>
                  <a:pt x="16063" y="1761"/>
                  <a:pt x="16071" y="1751"/>
                </a:cubicBezTo>
                <a:cubicBezTo>
                  <a:pt x="16096" y="1711"/>
                  <a:pt x="16114" y="1668"/>
                  <a:pt x="16114" y="1626"/>
                </a:cubicBezTo>
                <a:lnTo>
                  <a:pt x="16114" y="1600"/>
                </a:lnTo>
                <a:cubicBezTo>
                  <a:pt x="16122" y="1600"/>
                  <a:pt x="16122" y="1592"/>
                  <a:pt x="16130" y="1584"/>
                </a:cubicBezTo>
                <a:close/>
                <a:moveTo>
                  <a:pt x="15431" y="2004"/>
                </a:moveTo>
                <a:lnTo>
                  <a:pt x="15431" y="2022"/>
                </a:lnTo>
                <a:cubicBezTo>
                  <a:pt x="15431" y="2014"/>
                  <a:pt x="15431" y="2014"/>
                  <a:pt x="15422" y="2004"/>
                </a:cubicBezTo>
                <a:close/>
                <a:moveTo>
                  <a:pt x="19069" y="2528"/>
                </a:moveTo>
                <a:lnTo>
                  <a:pt x="19069" y="2536"/>
                </a:lnTo>
                <a:lnTo>
                  <a:pt x="19045" y="2536"/>
                </a:lnTo>
                <a:cubicBezTo>
                  <a:pt x="19053" y="2536"/>
                  <a:pt x="19061" y="2536"/>
                  <a:pt x="19069" y="2528"/>
                </a:cubicBezTo>
                <a:close/>
                <a:moveTo>
                  <a:pt x="7884" y="2578"/>
                </a:moveTo>
                <a:lnTo>
                  <a:pt x="7927" y="2594"/>
                </a:lnTo>
                <a:cubicBezTo>
                  <a:pt x="7919" y="2594"/>
                  <a:pt x="7919" y="2594"/>
                  <a:pt x="7919" y="2602"/>
                </a:cubicBezTo>
                <a:cubicBezTo>
                  <a:pt x="7909" y="2594"/>
                  <a:pt x="7901" y="2586"/>
                  <a:pt x="7884" y="2578"/>
                </a:cubicBezTo>
                <a:close/>
                <a:moveTo>
                  <a:pt x="19803" y="2738"/>
                </a:moveTo>
                <a:cubicBezTo>
                  <a:pt x="19803" y="2746"/>
                  <a:pt x="19795" y="2746"/>
                  <a:pt x="19795" y="2746"/>
                </a:cubicBezTo>
                <a:lnTo>
                  <a:pt x="19785" y="2746"/>
                </a:lnTo>
                <a:cubicBezTo>
                  <a:pt x="19795" y="2746"/>
                  <a:pt x="19795" y="2746"/>
                  <a:pt x="19803" y="2738"/>
                </a:cubicBezTo>
                <a:close/>
                <a:moveTo>
                  <a:pt x="21748" y="2813"/>
                </a:moveTo>
                <a:lnTo>
                  <a:pt x="21748" y="2823"/>
                </a:lnTo>
                <a:lnTo>
                  <a:pt x="21740" y="2823"/>
                </a:lnTo>
                <a:cubicBezTo>
                  <a:pt x="21740" y="2813"/>
                  <a:pt x="21748" y="2813"/>
                  <a:pt x="21748" y="2813"/>
                </a:cubicBezTo>
                <a:close/>
                <a:moveTo>
                  <a:pt x="11691" y="3092"/>
                </a:moveTo>
                <a:cubicBezTo>
                  <a:pt x="11691" y="3108"/>
                  <a:pt x="11691" y="3134"/>
                  <a:pt x="11699" y="3150"/>
                </a:cubicBezTo>
                <a:lnTo>
                  <a:pt x="11658" y="3150"/>
                </a:lnTo>
                <a:cubicBezTo>
                  <a:pt x="11667" y="3126"/>
                  <a:pt x="11675" y="3108"/>
                  <a:pt x="11691" y="3092"/>
                </a:cubicBezTo>
                <a:close/>
                <a:moveTo>
                  <a:pt x="13603" y="3158"/>
                </a:moveTo>
                <a:lnTo>
                  <a:pt x="13603" y="3166"/>
                </a:lnTo>
                <a:lnTo>
                  <a:pt x="13595" y="3166"/>
                </a:lnTo>
                <a:lnTo>
                  <a:pt x="13595" y="3158"/>
                </a:lnTo>
                <a:close/>
                <a:moveTo>
                  <a:pt x="13175" y="3294"/>
                </a:moveTo>
                <a:cubicBezTo>
                  <a:pt x="13199" y="3294"/>
                  <a:pt x="13225" y="3302"/>
                  <a:pt x="13241" y="3302"/>
                </a:cubicBezTo>
                <a:lnTo>
                  <a:pt x="13249" y="3302"/>
                </a:lnTo>
                <a:lnTo>
                  <a:pt x="13249" y="3310"/>
                </a:lnTo>
                <a:cubicBezTo>
                  <a:pt x="13249" y="3302"/>
                  <a:pt x="13249" y="3302"/>
                  <a:pt x="13241" y="3302"/>
                </a:cubicBezTo>
                <a:cubicBezTo>
                  <a:pt x="13229" y="3309"/>
                  <a:pt x="13220" y="3313"/>
                  <a:pt x="13210" y="3313"/>
                </a:cubicBezTo>
                <a:cubicBezTo>
                  <a:pt x="13199" y="3313"/>
                  <a:pt x="13188" y="3307"/>
                  <a:pt x="13175" y="3294"/>
                </a:cubicBezTo>
                <a:close/>
                <a:moveTo>
                  <a:pt x="8448" y="3429"/>
                </a:moveTo>
                <a:lnTo>
                  <a:pt x="8448" y="3429"/>
                </a:lnTo>
                <a:cubicBezTo>
                  <a:pt x="8455" y="3490"/>
                  <a:pt x="8440" y="3506"/>
                  <a:pt x="8412" y="3506"/>
                </a:cubicBezTo>
                <a:cubicBezTo>
                  <a:pt x="8405" y="3506"/>
                  <a:pt x="8398" y="3505"/>
                  <a:pt x="8390" y="3504"/>
                </a:cubicBezTo>
                <a:cubicBezTo>
                  <a:pt x="8414" y="3480"/>
                  <a:pt x="8432" y="3453"/>
                  <a:pt x="8448" y="3429"/>
                </a:cubicBezTo>
                <a:close/>
                <a:moveTo>
                  <a:pt x="16146" y="3732"/>
                </a:moveTo>
                <a:lnTo>
                  <a:pt x="16156" y="3740"/>
                </a:lnTo>
                <a:lnTo>
                  <a:pt x="16146" y="3740"/>
                </a:lnTo>
                <a:lnTo>
                  <a:pt x="16146" y="3732"/>
                </a:lnTo>
                <a:close/>
                <a:moveTo>
                  <a:pt x="21622" y="3833"/>
                </a:moveTo>
                <a:cubicBezTo>
                  <a:pt x="21622" y="3833"/>
                  <a:pt x="21630" y="3833"/>
                  <a:pt x="21638" y="3841"/>
                </a:cubicBezTo>
                <a:lnTo>
                  <a:pt x="21622" y="3841"/>
                </a:lnTo>
                <a:lnTo>
                  <a:pt x="21622" y="3833"/>
                </a:lnTo>
                <a:close/>
                <a:moveTo>
                  <a:pt x="9371" y="3949"/>
                </a:moveTo>
                <a:cubicBezTo>
                  <a:pt x="9378" y="3949"/>
                  <a:pt x="9385" y="3949"/>
                  <a:pt x="9392" y="3951"/>
                </a:cubicBezTo>
                <a:lnTo>
                  <a:pt x="9392" y="3985"/>
                </a:lnTo>
                <a:cubicBezTo>
                  <a:pt x="9369" y="3985"/>
                  <a:pt x="9343" y="3992"/>
                  <a:pt x="9321" y="3992"/>
                </a:cubicBezTo>
                <a:cubicBezTo>
                  <a:pt x="9309" y="3992"/>
                  <a:pt x="9299" y="3990"/>
                  <a:pt x="9291" y="3985"/>
                </a:cubicBezTo>
                <a:lnTo>
                  <a:pt x="9283" y="3985"/>
                </a:lnTo>
                <a:cubicBezTo>
                  <a:pt x="9310" y="3963"/>
                  <a:pt x="9338" y="3949"/>
                  <a:pt x="9371" y="3949"/>
                </a:cubicBezTo>
                <a:close/>
                <a:moveTo>
                  <a:pt x="12138" y="4068"/>
                </a:moveTo>
                <a:lnTo>
                  <a:pt x="12138" y="4076"/>
                </a:lnTo>
                <a:cubicBezTo>
                  <a:pt x="12138" y="4068"/>
                  <a:pt x="12138" y="4068"/>
                  <a:pt x="12129" y="4068"/>
                </a:cubicBezTo>
                <a:close/>
                <a:moveTo>
                  <a:pt x="21731" y="4430"/>
                </a:moveTo>
                <a:cubicBezTo>
                  <a:pt x="21740" y="4430"/>
                  <a:pt x="21740" y="4440"/>
                  <a:pt x="21740" y="4440"/>
                </a:cubicBezTo>
                <a:lnTo>
                  <a:pt x="21731" y="4440"/>
                </a:lnTo>
                <a:lnTo>
                  <a:pt x="21731" y="4430"/>
                </a:lnTo>
                <a:close/>
                <a:moveTo>
                  <a:pt x="24578" y="4312"/>
                </a:moveTo>
                <a:cubicBezTo>
                  <a:pt x="24545" y="4312"/>
                  <a:pt x="24519" y="4321"/>
                  <a:pt x="24485" y="4329"/>
                </a:cubicBezTo>
                <a:cubicBezTo>
                  <a:pt x="24485" y="4397"/>
                  <a:pt x="24477" y="4464"/>
                  <a:pt x="24477" y="4531"/>
                </a:cubicBezTo>
                <a:cubicBezTo>
                  <a:pt x="24519" y="4531"/>
                  <a:pt x="24562" y="4541"/>
                  <a:pt x="24604" y="4541"/>
                </a:cubicBezTo>
                <a:lnTo>
                  <a:pt x="24604" y="4531"/>
                </a:lnTo>
                <a:cubicBezTo>
                  <a:pt x="24655" y="4456"/>
                  <a:pt x="24671" y="4379"/>
                  <a:pt x="24578" y="4312"/>
                </a:cubicBezTo>
                <a:close/>
                <a:moveTo>
                  <a:pt x="9273" y="4565"/>
                </a:moveTo>
                <a:cubicBezTo>
                  <a:pt x="9249" y="4591"/>
                  <a:pt x="9233" y="4600"/>
                  <a:pt x="9206" y="4600"/>
                </a:cubicBezTo>
                <a:cubicBezTo>
                  <a:pt x="9223" y="4591"/>
                  <a:pt x="9241" y="4581"/>
                  <a:pt x="9265" y="4565"/>
                </a:cubicBezTo>
                <a:close/>
                <a:moveTo>
                  <a:pt x="12609" y="4642"/>
                </a:moveTo>
                <a:lnTo>
                  <a:pt x="12609" y="4658"/>
                </a:lnTo>
                <a:cubicBezTo>
                  <a:pt x="12600" y="4650"/>
                  <a:pt x="12600" y="4650"/>
                  <a:pt x="12600" y="4642"/>
                </a:cubicBezTo>
                <a:close/>
                <a:moveTo>
                  <a:pt x="12034" y="4828"/>
                </a:moveTo>
                <a:cubicBezTo>
                  <a:pt x="12037" y="4828"/>
                  <a:pt x="12040" y="4830"/>
                  <a:pt x="12045" y="4834"/>
                </a:cubicBezTo>
                <a:cubicBezTo>
                  <a:pt x="12045" y="4834"/>
                  <a:pt x="12045" y="4844"/>
                  <a:pt x="12053" y="4844"/>
                </a:cubicBezTo>
                <a:cubicBezTo>
                  <a:pt x="12045" y="4852"/>
                  <a:pt x="12045" y="4860"/>
                  <a:pt x="12036" y="4860"/>
                </a:cubicBezTo>
                <a:cubicBezTo>
                  <a:pt x="12033" y="4872"/>
                  <a:pt x="12030" y="4877"/>
                  <a:pt x="12028" y="4877"/>
                </a:cubicBezTo>
                <a:cubicBezTo>
                  <a:pt x="12020" y="4877"/>
                  <a:pt x="12019" y="4828"/>
                  <a:pt x="12034" y="4828"/>
                </a:cubicBezTo>
                <a:close/>
                <a:moveTo>
                  <a:pt x="6065" y="5331"/>
                </a:moveTo>
                <a:cubicBezTo>
                  <a:pt x="6057" y="5331"/>
                  <a:pt x="6057" y="5331"/>
                  <a:pt x="6057" y="5339"/>
                </a:cubicBezTo>
                <a:lnTo>
                  <a:pt x="6057" y="5331"/>
                </a:lnTo>
                <a:close/>
                <a:moveTo>
                  <a:pt x="7690" y="5669"/>
                </a:moveTo>
                <a:lnTo>
                  <a:pt x="7690" y="5677"/>
                </a:lnTo>
                <a:lnTo>
                  <a:pt x="7690" y="5685"/>
                </a:lnTo>
                <a:lnTo>
                  <a:pt x="7690" y="5719"/>
                </a:lnTo>
                <a:cubicBezTo>
                  <a:pt x="7690" y="5703"/>
                  <a:pt x="7690" y="5685"/>
                  <a:pt x="7682" y="5669"/>
                </a:cubicBezTo>
                <a:close/>
                <a:moveTo>
                  <a:pt x="11456" y="6350"/>
                </a:moveTo>
                <a:lnTo>
                  <a:pt x="11464" y="6360"/>
                </a:lnTo>
                <a:lnTo>
                  <a:pt x="11456" y="6360"/>
                </a:lnTo>
                <a:lnTo>
                  <a:pt x="11456" y="6350"/>
                </a:lnTo>
                <a:close/>
                <a:moveTo>
                  <a:pt x="24721" y="6587"/>
                </a:moveTo>
                <a:lnTo>
                  <a:pt x="24721" y="6595"/>
                </a:lnTo>
                <a:cubicBezTo>
                  <a:pt x="24716" y="6596"/>
                  <a:pt x="24712" y="6597"/>
                  <a:pt x="24710" y="6597"/>
                </a:cubicBezTo>
                <a:cubicBezTo>
                  <a:pt x="24698" y="6597"/>
                  <a:pt x="24702" y="6587"/>
                  <a:pt x="24721" y="6587"/>
                </a:cubicBezTo>
                <a:close/>
                <a:moveTo>
                  <a:pt x="24881" y="6714"/>
                </a:moveTo>
                <a:lnTo>
                  <a:pt x="24881" y="6714"/>
                </a:lnTo>
                <a:cubicBezTo>
                  <a:pt x="24898" y="6722"/>
                  <a:pt x="24907" y="6722"/>
                  <a:pt x="24921" y="6729"/>
                </a:cubicBezTo>
                <a:lnTo>
                  <a:pt x="24921" y="6729"/>
                </a:lnTo>
                <a:cubicBezTo>
                  <a:pt x="24909" y="6727"/>
                  <a:pt x="24895" y="6720"/>
                  <a:pt x="24881" y="6714"/>
                </a:cubicBezTo>
                <a:close/>
                <a:moveTo>
                  <a:pt x="25253" y="6562"/>
                </a:moveTo>
                <a:cubicBezTo>
                  <a:pt x="25253" y="6637"/>
                  <a:pt x="25285" y="6704"/>
                  <a:pt x="25328" y="6765"/>
                </a:cubicBezTo>
                <a:cubicBezTo>
                  <a:pt x="25284" y="6739"/>
                  <a:pt x="25236" y="6733"/>
                  <a:pt x="25187" y="6733"/>
                </a:cubicBezTo>
                <a:cubicBezTo>
                  <a:pt x="25132" y="6733"/>
                  <a:pt x="25076" y="6740"/>
                  <a:pt x="25021" y="6740"/>
                </a:cubicBezTo>
                <a:cubicBezTo>
                  <a:pt x="24992" y="6740"/>
                  <a:pt x="24963" y="6738"/>
                  <a:pt x="24936" y="6731"/>
                </a:cubicBezTo>
                <a:lnTo>
                  <a:pt x="24936" y="6731"/>
                </a:lnTo>
                <a:cubicBezTo>
                  <a:pt x="24949" y="6732"/>
                  <a:pt x="24961" y="6733"/>
                  <a:pt x="24974" y="6733"/>
                </a:cubicBezTo>
                <a:cubicBezTo>
                  <a:pt x="25106" y="6733"/>
                  <a:pt x="25199" y="6674"/>
                  <a:pt x="25253" y="6562"/>
                </a:cubicBezTo>
                <a:close/>
                <a:moveTo>
                  <a:pt x="5998" y="7260"/>
                </a:moveTo>
                <a:lnTo>
                  <a:pt x="5998" y="7278"/>
                </a:lnTo>
                <a:cubicBezTo>
                  <a:pt x="5998" y="7270"/>
                  <a:pt x="5998" y="7270"/>
                  <a:pt x="5988" y="7270"/>
                </a:cubicBezTo>
                <a:lnTo>
                  <a:pt x="5988" y="7260"/>
                </a:lnTo>
                <a:close/>
                <a:moveTo>
                  <a:pt x="24131" y="7480"/>
                </a:moveTo>
                <a:cubicBezTo>
                  <a:pt x="24141" y="7488"/>
                  <a:pt x="24149" y="7488"/>
                  <a:pt x="24149" y="7488"/>
                </a:cubicBezTo>
                <a:lnTo>
                  <a:pt x="24157" y="7488"/>
                </a:lnTo>
                <a:cubicBezTo>
                  <a:pt x="24157" y="7496"/>
                  <a:pt x="24157" y="7496"/>
                  <a:pt x="24149" y="7496"/>
                </a:cubicBezTo>
                <a:lnTo>
                  <a:pt x="24149" y="7488"/>
                </a:lnTo>
                <a:lnTo>
                  <a:pt x="24141" y="7496"/>
                </a:lnTo>
                <a:cubicBezTo>
                  <a:pt x="24141" y="7496"/>
                  <a:pt x="24141" y="7488"/>
                  <a:pt x="24131" y="7480"/>
                </a:cubicBezTo>
                <a:close/>
                <a:moveTo>
                  <a:pt x="4860" y="7690"/>
                </a:moveTo>
                <a:lnTo>
                  <a:pt x="4839" y="7720"/>
                </a:lnTo>
                <a:lnTo>
                  <a:pt x="4839" y="7720"/>
                </a:lnTo>
                <a:cubicBezTo>
                  <a:pt x="4844" y="7712"/>
                  <a:pt x="4844" y="7707"/>
                  <a:pt x="4844" y="7707"/>
                </a:cubicBezTo>
                <a:lnTo>
                  <a:pt x="4860" y="7690"/>
                </a:lnTo>
                <a:close/>
                <a:moveTo>
                  <a:pt x="9493" y="8271"/>
                </a:moveTo>
                <a:cubicBezTo>
                  <a:pt x="9493" y="8289"/>
                  <a:pt x="9502" y="8297"/>
                  <a:pt x="9510" y="8305"/>
                </a:cubicBezTo>
                <a:cubicBezTo>
                  <a:pt x="9502" y="8305"/>
                  <a:pt x="9493" y="8297"/>
                  <a:pt x="9475" y="8297"/>
                </a:cubicBezTo>
                <a:cubicBezTo>
                  <a:pt x="9485" y="8289"/>
                  <a:pt x="9485" y="8281"/>
                  <a:pt x="9493" y="8271"/>
                </a:cubicBezTo>
                <a:close/>
                <a:moveTo>
                  <a:pt x="3663" y="8794"/>
                </a:moveTo>
                <a:lnTo>
                  <a:pt x="3663" y="8802"/>
                </a:lnTo>
                <a:cubicBezTo>
                  <a:pt x="3655" y="8802"/>
                  <a:pt x="3655" y="8794"/>
                  <a:pt x="3655" y="8794"/>
                </a:cubicBezTo>
                <a:close/>
                <a:moveTo>
                  <a:pt x="23870" y="8853"/>
                </a:moveTo>
                <a:cubicBezTo>
                  <a:pt x="23870" y="8877"/>
                  <a:pt x="23888" y="8919"/>
                  <a:pt x="23905" y="8954"/>
                </a:cubicBezTo>
                <a:cubicBezTo>
                  <a:pt x="23896" y="8946"/>
                  <a:pt x="23888" y="8928"/>
                  <a:pt x="23878" y="8911"/>
                </a:cubicBezTo>
                <a:cubicBezTo>
                  <a:pt x="23870" y="8887"/>
                  <a:pt x="23870" y="8869"/>
                  <a:pt x="23870" y="8853"/>
                </a:cubicBezTo>
                <a:close/>
                <a:moveTo>
                  <a:pt x="22675" y="9029"/>
                </a:moveTo>
                <a:cubicBezTo>
                  <a:pt x="22675" y="9039"/>
                  <a:pt x="22665" y="9039"/>
                  <a:pt x="22665" y="9047"/>
                </a:cubicBezTo>
                <a:cubicBezTo>
                  <a:pt x="22665" y="9039"/>
                  <a:pt x="22657" y="9029"/>
                  <a:pt x="22657" y="9029"/>
                </a:cubicBezTo>
                <a:close/>
                <a:moveTo>
                  <a:pt x="8060" y="9029"/>
                </a:moveTo>
                <a:cubicBezTo>
                  <a:pt x="8060" y="9055"/>
                  <a:pt x="8044" y="9071"/>
                  <a:pt x="8028" y="9079"/>
                </a:cubicBezTo>
                <a:cubicBezTo>
                  <a:pt x="8036" y="9063"/>
                  <a:pt x="8052" y="9047"/>
                  <a:pt x="8060" y="9029"/>
                </a:cubicBezTo>
                <a:close/>
                <a:moveTo>
                  <a:pt x="2317" y="9097"/>
                </a:moveTo>
                <a:lnTo>
                  <a:pt x="2317" y="9097"/>
                </a:lnTo>
                <a:cubicBezTo>
                  <a:pt x="2327" y="9133"/>
                  <a:pt x="2337" y="9150"/>
                  <a:pt x="2345" y="9150"/>
                </a:cubicBezTo>
                <a:cubicBezTo>
                  <a:pt x="2351" y="9150"/>
                  <a:pt x="2356" y="9143"/>
                  <a:pt x="2360" y="9130"/>
                </a:cubicBezTo>
                <a:cubicBezTo>
                  <a:pt x="2360" y="9122"/>
                  <a:pt x="2333" y="9105"/>
                  <a:pt x="2317" y="9097"/>
                </a:cubicBezTo>
                <a:close/>
                <a:moveTo>
                  <a:pt x="19744" y="9467"/>
                </a:moveTo>
                <a:cubicBezTo>
                  <a:pt x="19744" y="9475"/>
                  <a:pt x="19734" y="9475"/>
                  <a:pt x="19734" y="9475"/>
                </a:cubicBezTo>
                <a:cubicBezTo>
                  <a:pt x="19734" y="9475"/>
                  <a:pt x="19734" y="9467"/>
                  <a:pt x="19726" y="9467"/>
                </a:cubicBezTo>
                <a:close/>
                <a:moveTo>
                  <a:pt x="3488" y="9332"/>
                </a:moveTo>
                <a:cubicBezTo>
                  <a:pt x="3554" y="9374"/>
                  <a:pt x="3554" y="9451"/>
                  <a:pt x="3546" y="9534"/>
                </a:cubicBezTo>
                <a:cubicBezTo>
                  <a:pt x="3538" y="9534"/>
                  <a:pt x="3530" y="9544"/>
                  <a:pt x="3522" y="9544"/>
                </a:cubicBezTo>
                <a:cubicBezTo>
                  <a:pt x="3496" y="9526"/>
                  <a:pt x="3471" y="9510"/>
                  <a:pt x="3445" y="9502"/>
                </a:cubicBezTo>
                <a:cubicBezTo>
                  <a:pt x="3471" y="9443"/>
                  <a:pt x="3488" y="9392"/>
                  <a:pt x="3488" y="9332"/>
                </a:cubicBezTo>
                <a:close/>
                <a:moveTo>
                  <a:pt x="3563" y="9779"/>
                </a:moveTo>
                <a:lnTo>
                  <a:pt x="3573" y="9787"/>
                </a:lnTo>
                <a:lnTo>
                  <a:pt x="3562" y="9787"/>
                </a:lnTo>
                <a:cubicBezTo>
                  <a:pt x="3562" y="9783"/>
                  <a:pt x="3562" y="9781"/>
                  <a:pt x="3563" y="9779"/>
                </a:cubicBezTo>
                <a:close/>
                <a:moveTo>
                  <a:pt x="3573" y="9770"/>
                </a:moveTo>
                <a:lnTo>
                  <a:pt x="3573" y="9787"/>
                </a:lnTo>
                <a:cubicBezTo>
                  <a:pt x="3573" y="9787"/>
                  <a:pt x="3573" y="9779"/>
                  <a:pt x="3564" y="9779"/>
                </a:cubicBezTo>
                <a:lnTo>
                  <a:pt x="3564" y="9779"/>
                </a:lnTo>
                <a:cubicBezTo>
                  <a:pt x="3564" y="9779"/>
                  <a:pt x="3563" y="9779"/>
                  <a:pt x="3563" y="9779"/>
                </a:cubicBezTo>
                <a:lnTo>
                  <a:pt x="3563" y="9779"/>
                </a:lnTo>
                <a:lnTo>
                  <a:pt x="3562" y="9779"/>
                </a:lnTo>
                <a:cubicBezTo>
                  <a:pt x="3563" y="9779"/>
                  <a:pt x="3563" y="9779"/>
                  <a:pt x="3564" y="9779"/>
                </a:cubicBezTo>
                <a:lnTo>
                  <a:pt x="3564" y="9779"/>
                </a:lnTo>
                <a:cubicBezTo>
                  <a:pt x="3565" y="9777"/>
                  <a:pt x="3567" y="9775"/>
                  <a:pt x="3573" y="9770"/>
                </a:cubicBezTo>
                <a:close/>
                <a:moveTo>
                  <a:pt x="3387" y="9847"/>
                </a:moveTo>
                <a:cubicBezTo>
                  <a:pt x="3395" y="9863"/>
                  <a:pt x="3403" y="9872"/>
                  <a:pt x="3411" y="9888"/>
                </a:cubicBezTo>
                <a:lnTo>
                  <a:pt x="3378" y="9888"/>
                </a:lnTo>
                <a:cubicBezTo>
                  <a:pt x="3378" y="9872"/>
                  <a:pt x="3387" y="9863"/>
                  <a:pt x="3387" y="9847"/>
                </a:cubicBezTo>
                <a:close/>
                <a:moveTo>
                  <a:pt x="26785" y="9930"/>
                </a:moveTo>
                <a:lnTo>
                  <a:pt x="26785" y="9930"/>
                </a:lnTo>
                <a:cubicBezTo>
                  <a:pt x="26793" y="9938"/>
                  <a:pt x="26809" y="9948"/>
                  <a:pt x="26820" y="9956"/>
                </a:cubicBezTo>
                <a:cubicBezTo>
                  <a:pt x="26836" y="9965"/>
                  <a:pt x="26844" y="9965"/>
                  <a:pt x="26860" y="9973"/>
                </a:cubicBezTo>
                <a:cubicBezTo>
                  <a:pt x="26844" y="9973"/>
                  <a:pt x="26836" y="9973"/>
                  <a:pt x="26820" y="9981"/>
                </a:cubicBezTo>
                <a:cubicBezTo>
                  <a:pt x="26809" y="9965"/>
                  <a:pt x="26801" y="9948"/>
                  <a:pt x="26785" y="9930"/>
                </a:cubicBezTo>
                <a:close/>
                <a:moveTo>
                  <a:pt x="27004" y="9969"/>
                </a:moveTo>
                <a:cubicBezTo>
                  <a:pt x="27018" y="9969"/>
                  <a:pt x="27032" y="9970"/>
                  <a:pt x="27046" y="9973"/>
                </a:cubicBezTo>
                <a:cubicBezTo>
                  <a:pt x="27022" y="9973"/>
                  <a:pt x="26995" y="9981"/>
                  <a:pt x="26979" y="9989"/>
                </a:cubicBezTo>
                <a:cubicBezTo>
                  <a:pt x="26971" y="9989"/>
                  <a:pt x="26971" y="9989"/>
                  <a:pt x="26961" y="9999"/>
                </a:cubicBezTo>
                <a:cubicBezTo>
                  <a:pt x="26953" y="9981"/>
                  <a:pt x="26937" y="9981"/>
                  <a:pt x="26921" y="9973"/>
                </a:cubicBezTo>
                <a:cubicBezTo>
                  <a:pt x="26948" y="9973"/>
                  <a:pt x="26975" y="9969"/>
                  <a:pt x="27004" y="9969"/>
                </a:cubicBezTo>
                <a:close/>
                <a:moveTo>
                  <a:pt x="27264" y="10066"/>
                </a:moveTo>
                <a:cubicBezTo>
                  <a:pt x="27274" y="10082"/>
                  <a:pt x="27282" y="10090"/>
                  <a:pt x="27291" y="10108"/>
                </a:cubicBezTo>
                <a:cubicBezTo>
                  <a:pt x="27291" y="10114"/>
                  <a:pt x="27287" y="10119"/>
                  <a:pt x="27287" y="10122"/>
                </a:cubicBezTo>
                <a:lnTo>
                  <a:pt x="27287" y="10122"/>
                </a:lnTo>
                <a:cubicBezTo>
                  <a:pt x="27263" y="10106"/>
                  <a:pt x="27247" y="10089"/>
                  <a:pt x="27232" y="10074"/>
                </a:cubicBezTo>
                <a:cubicBezTo>
                  <a:pt x="27240" y="10074"/>
                  <a:pt x="27256" y="10066"/>
                  <a:pt x="27264" y="10066"/>
                </a:cubicBezTo>
                <a:close/>
                <a:moveTo>
                  <a:pt x="2451" y="10201"/>
                </a:moveTo>
                <a:cubicBezTo>
                  <a:pt x="2461" y="10209"/>
                  <a:pt x="2469" y="10209"/>
                  <a:pt x="2477" y="10217"/>
                </a:cubicBezTo>
                <a:cubicBezTo>
                  <a:pt x="2469" y="10209"/>
                  <a:pt x="2451" y="10209"/>
                  <a:pt x="2443" y="10209"/>
                </a:cubicBezTo>
                <a:lnTo>
                  <a:pt x="2451" y="10201"/>
                </a:lnTo>
                <a:close/>
                <a:moveTo>
                  <a:pt x="26676" y="10377"/>
                </a:moveTo>
                <a:cubicBezTo>
                  <a:pt x="26676" y="10393"/>
                  <a:pt x="26668" y="10411"/>
                  <a:pt x="26668" y="10427"/>
                </a:cubicBezTo>
                <a:cubicBezTo>
                  <a:pt x="26650" y="10411"/>
                  <a:pt x="26642" y="10393"/>
                  <a:pt x="26625" y="10377"/>
                </a:cubicBezTo>
                <a:close/>
                <a:moveTo>
                  <a:pt x="5349" y="10848"/>
                </a:moveTo>
                <a:cubicBezTo>
                  <a:pt x="5366" y="10858"/>
                  <a:pt x="5374" y="10858"/>
                  <a:pt x="5382" y="10858"/>
                </a:cubicBezTo>
                <a:lnTo>
                  <a:pt x="5382" y="10866"/>
                </a:lnTo>
                <a:cubicBezTo>
                  <a:pt x="5374" y="10858"/>
                  <a:pt x="5357" y="10858"/>
                  <a:pt x="5349" y="10848"/>
                </a:cubicBezTo>
                <a:close/>
                <a:moveTo>
                  <a:pt x="19488" y="10955"/>
                </a:moveTo>
                <a:cubicBezTo>
                  <a:pt x="19494" y="10955"/>
                  <a:pt x="19501" y="10956"/>
                  <a:pt x="19508" y="10959"/>
                </a:cubicBezTo>
                <a:cubicBezTo>
                  <a:pt x="19492" y="10967"/>
                  <a:pt x="19465" y="10967"/>
                  <a:pt x="19449" y="10975"/>
                </a:cubicBezTo>
                <a:cubicBezTo>
                  <a:pt x="19461" y="10964"/>
                  <a:pt x="19473" y="10955"/>
                  <a:pt x="19488" y="10955"/>
                </a:cubicBezTo>
                <a:close/>
                <a:moveTo>
                  <a:pt x="1945" y="11151"/>
                </a:moveTo>
                <a:lnTo>
                  <a:pt x="1996" y="11161"/>
                </a:lnTo>
                <a:cubicBezTo>
                  <a:pt x="1996" y="11169"/>
                  <a:pt x="1996" y="11177"/>
                  <a:pt x="1988" y="11186"/>
                </a:cubicBezTo>
                <a:cubicBezTo>
                  <a:pt x="1980" y="11177"/>
                  <a:pt x="1963" y="11161"/>
                  <a:pt x="1945" y="11151"/>
                </a:cubicBezTo>
                <a:close/>
                <a:moveTo>
                  <a:pt x="24131" y="11270"/>
                </a:moveTo>
                <a:cubicBezTo>
                  <a:pt x="24131" y="11279"/>
                  <a:pt x="24131" y="11287"/>
                  <a:pt x="24123" y="11295"/>
                </a:cubicBezTo>
                <a:lnTo>
                  <a:pt x="24123" y="11279"/>
                </a:lnTo>
                <a:cubicBezTo>
                  <a:pt x="24123" y="11270"/>
                  <a:pt x="24131" y="11270"/>
                  <a:pt x="24131" y="11270"/>
                </a:cubicBezTo>
                <a:close/>
                <a:moveTo>
                  <a:pt x="5432" y="11489"/>
                </a:moveTo>
                <a:lnTo>
                  <a:pt x="5432" y="11489"/>
                </a:lnTo>
                <a:cubicBezTo>
                  <a:pt x="5424" y="11497"/>
                  <a:pt x="5416" y="11505"/>
                  <a:pt x="5408" y="11515"/>
                </a:cubicBezTo>
                <a:cubicBezTo>
                  <a:pt x="5400" y="11505"/>
                  <a:pt x="5400" y="11505"/>
                  <a:pt x="5400" y="11497"/>
                </a:cubicBezTo>
                <a:cubicBezTo>
                  <a:pt x="5408" y="11497"/>
                  <a:pt x="5416" y="11497"/>
                  <a:pt x="5432" y="11489"/>
                </a:cubicBezTo>
                <a:close/>
                <a:moveTo>
                  <a:pt x="3344" y="11733"/>
                </a:moveTo>
                <a:cubicBezTo>
                  <a:pt x="3378" y="11741"/>
                  <a:pt x="3403" y="11741"/>
                  <a:pt x="3437" y="11741"/>
                </a:cubicBezTo>
                <a:lnTo>
                  <a:pt x="3437" y="11750"/>
                </a:lnTo>
                <a:lnTo>
                  <a:pt x="3437" y="11768"/>
                </a:lnTo>
                <a:cubicBezTo>
                  <a:pt x="3437" y="11768"/>
                  <a:pt x="3429" y="11768"/>
                  <a:pt x="3421" y="11776"/>
                </a:cubicBezTo>
                <a:cubicBezTo>
                  <a:pt x="3294" y="11818"/>
                  <a:pt x="3209" y="11885"/>
                  <a:pt x="3209" y="12010"/>
                </a:cubicBezTo>
                <a:cubicBezTo>
                  <a:pt x="3188" y="12006"/>
                  <a:pt x="3168" y="12004"/>
                  <a:pt x="3146" y="12004"/>
                </a:cubicBezTo>
                <a:cubicBezTo>
                  <a:pt x="3124" y="12004"/>
                  <a:pt x="3101" y="12006"/>
                  <a:pt x="3075" y="12010"/>
                </a:cubicBezTo>
                <a:cubicBezTo>
                  <a:pt x="3073" y="12014"/>
                  <a:pt x="3070" y="12015"/>
                  <a:pt x="3067" y="12015"/>
                </a:cubicBezTo>
                <a:cubicBezTo>
                  <a:pt x="3061" y="12015"/>
                  <a:pt x="3054" y="12010"/>
                  <a:pt x="3049" y="12010"/>
                </a:cubicBezTo>
                <a:cubicBezTo>
                  <a:pt x="3067" y="12002"/>
                  <a:pt x="3067" y="11986"/>
                  <a:pt x="3075" y="11970"/>
                </a:cubicBezTo>
                <a:cubicBezTo>
                  <a:pt x="3192" y="11944"/>
                  <a:pt x="3269" y="11893"/>
                  <a:pt x="3176" y="11733"/>
                </a:cubicBezTo>
                <a:lnTo>
                  <a:pt x="3176" y="11733"/>
                </a:lnTo>
                <a:cubicBezTo>
                  <a:pt x="3201" y="11741"/>
                  <a:pt x="3227" y="11750"/>
                  <a:pt x="3251" y="11750"/>
                </a:cubicBezTo>
                <a:cubicBezTo>
                  <a:pt x="3277" y="11750"/>
                  <a:pt x="3302" y="11741"/>
                  <a:pt x="3328" y="11741"/>
                </a:cubicBezTo>
                <a:cubicBezTo>
                  <a:pt x="3328" y="11741"/>
                  <a:pt x="3336" y="11741"/>
                  <a:pt x="3344" y="11733"/>
                </a:cubicBezTo>
                <a:close/>
                <a:moveTo>
                  <a:pt x="23088" y="12172"/>
                </a:moveTo>
                <a:cubicBezTo>
                  <a:pt x="23088" y="12180"/>
                  <a:pt x="23080" y="12188"/>
                  <a:pt x="23080" y="12188"/>
                </a:cubicBezTo>
                <a:lnTo>
                  <a:pt x="23080" y="12172"/>
                </a:lnTo>
                <a:close/>
                <a:moveTo>
                  <a:pt x="26764" y="12293"/>
                </a:moveTo>
                <a:lnTo>
                  <a:pt x="26743" y="12314"/>
                </a:lnTo>
                <a:cubicBezTo>
                  <a:pt x="26751" y="12305"/>
                  <a:pt x="26757" y="12299"/>
                  <a:pt x="26764" y="12293"/>
                </a:cubicBezTo>
                <a:close/>
                <a:moveTo>
                  <a:pt x="26759" y="12390"/>
                </a:moveTo>
                <a:cubicBezTo>
                  <a:pt x="26759" y="12398"/>
                  <a:pt x="26769" y="12406"/>
                  <a:pt x="26769" y="12406"/>
                </a:cubicBezTo>
                <a:cubicBezTo>
                  <a:pt x="26769" y="12406"/>
                  <a:pt x="26764" y="12410"/>
                  <a:pt x="26761" y="12410"/>
                </a:cubicBezTo>
                <a:cubicBezTo>
                  <a:pt x="26760" y="12410"/>
                  <a:pt x="26759" y="12409"/>
                  <a:pt x="26759" y="12406"/>
                </a:cubicBezTo>
                <a:lnTo>
                  <a:pt x="26759" y="12390"/>
                </a:lnTo>
                <a:close/>
                <a:moveTo>
                  <a:pt x="27163" y="13114"/>
                </a:moveTo>
                <a:lnTo>
                  <a:pt x="27163" y="13114"/>
                </a:lnTo>
                <a:cubicBezTo>
                  <a:pt x="27173" y="13122"/>
                  <a:pt x="27173" y="13122"/>
                  <a:pt x="27181" y="13122"/>
                </a:cubicBezTo>
                <a:lnTo>
                  <a:pt x="27181" y="13132"/>
                </a:lnTo>
                <a:cubicBezTo>
                  <a:pt x="27173" y="13122"/>
                  <a:pt x="27163" y="13122"/>
                  <a:pt x="27163" y="13114"/>
                </a:cubicBezTo>
                <a:close/>
                <a:moveTo>
                  <a:pt x="25900" y="13308"/>
                </a:moveTo>
                <a:cubicBezTo>
                  <a:pt x="25884" y="13316"/>
                  <a:pt x="25867" y="13316"/>
                  <a:pt x="25849" y="13334"/>
                </a:cubicBezTo>
                <a:lnTo>
                  <a:pt x="25849" y="13324"/>
                </a:lnTo>
                <a:lnTo>
                  <a:pt x="25892" y="13308"/>
                </a:lnTo>
                <a:close/>
                <a:moveTo>
                  <a:pt x="28865" y="13241"/>
                </a:moveTo>
                <a:cubicBezTo>
                  <a:pt x="28807" y="13359"/>
                  <a:pt x="28756" y="13460"/>
                  <a:pt x="28706" y="13553"/>
                </a:cubicBezTo>
                <a:cubicBezTo>
                  <a:pt x="28780" y="13569"/>
                  <a:pt x="28857" y="13587"/>
                  <a:pt x="28908" y="13646"/>
                </a:cubicBezTo>
                <a:cubicBezTo>
                  <a:pt x="28943" y="13694"/>
                  <a:pt x="28931" y="13813"/>
                  <a:pt x="29008" y="13813"/>
                </a:cubicBezTo>
                <a:cubicBezTo>
                  <a:pt x="29024" y="13813"/>
                  <a:pt x="29043" y="13808"/>
                  <a:pt x="29067" y="13797"/>
                </a:cubicBezTo>
                <a:cubicBezTo>
                  <a:pt x="29160" y="13747"/>
                  <a:pt x="29195" y="13619"/>
                  <a:pt x="29134" y="13553"/>
                </a:cubicBezTo>
                <a:cubicBezTo>
                  <a:pt x="29051" y="13452"/>
                  <a:pt x="29033" y="13284"/>
                  <a:pt x="28865" y="13241"/>
                </a:cubicBezTo>
                <a:close/>
                <a:moveTo>
                  <a:pt x="26187" y="14092"/>
                </a:moveTo>
                <a:cubicBezTo>
                  <a:pt x="26195" y="14092"/>
                  <a:pt x="26203" y="14092"/>
                  <a:pt x="26213" y="14100"/>
                </a:cubicBezTo>
                <a:cubicBezTo>
                  <a:pt x="26203" y="14109"/>
                  <a:pt x="26195" y="14117"/>
                  <a:pt x="26187" y="14125"/>
                </a:cubicBezTo>
                <a:lnTo>
                  <a:pt x="26187" y="14092"/>
                </a:lnTo>
                <a:close/>
                <a:moveTo>
                  <a:pt x="25514" y="14580"/>
                </a:moveTo>
                <a:lnTo>
                  <a:pt x="25506" y="14588"/>
                </a:lnTo>
                <a:lnTo>
                  <a:pt x="25506" y="14580"/>
                </a:lnTo>
                <a:close/>
                <a:moveTo>
                  <a:pt x="4432" y="14816"/>
                </a:moveTo>
                <a:lnTo>
                  <a:pt x="4432" y="14824"/>
                </a:lnTo>
                <a:lnTo>
                  <a:pt x="4422" y="14824"/>
                </a:lnTo>
                <a:cubicBezTo>
                  <a:pt x="4422" y="14824"/>
                  <a:pt x="4432" y="14824"/>
                  <a:pt x="4432" y="14816"/>
                </a:cubicBezTo>
                <a:close/>
                <a:moveTo>
                  <a:pt x="26650" y="15237"/>
                </a:moveTo>
                <a:cubicBezTo>
                  <a:pt x="26642" y="15245"/>
                  <a:pt x="26642" y="15255"/>
                  <a:pt x="26634" y="15263"/>
                </a:cubicBezTo>
                <a:cubicBezTo>
                  <a:pt x="26634" y="15255"/>
                  <a:pt x="26625" y="15245"/>
                  <a:pt x="26625" y="15245"/>
                </a:cubicBezTo>
                <a:cubicBezTo>
                  <a:pt x="26634" y="15245"/>
                  <a:pt x="26642" y="15237"/>
                  <a:pt x="26650" y="15237"/>
                </a:cubicBezTo>
                <a:close/>
                <a:moveTo>
                  <a:pt x="4943" y="15348"/>
                </a:moveTo>
                <a:lnTo>
                  <a:pt x="4927" y="15364"/>
                </a:lnTo>
                <a:cubicBezTo>
                  <a:pt x="4927" y="15364"/>
                  <a:pt x="4927" y="15356"/>
                  <a:pt x="4919" y="15356"/>
                </a:cubicBezTo>
                <a:cubicBezTo>
                  <a:pt x="4932" y="15356"/>
                  <a:pt x="4940" y="15350"/>
                  <a:pt x="4943" y="15348"/>
                </a:cubicBezTo>
                <a:close/>
                <a:moveTo>
                  <a:pt x="3033" y="15497"/>
                </a:moveTo>
                <a:cubicBezTo>
                  <a:pt x="3033" y="15507"/>
                  <a:pt x="3025" y="15516"/>
                  <a:pt x="3017" y="15524"/>
                </a:cubicBezTo>
                <a:cubicBezTo>
                  <a:pt x="3017" y="15516"/>
                  <a:pt x="3007" y="15507"/>
                  <a:pt x="3007" y="15497"/>
                </a:cubicBezTo>
                <a:close/>
                <a:moveTo>
                  <a:pt x="25184" y="15590"/>
                </a:moveTo>
                <a:lnTo>
                  <a:pt x="25184" y="15598"/>
                </a:lnTo>
                <a:lnTo>
                  <a:pt x="25176" y="15609"/>
                </a:lnTo>
                <a:cubicBezTo>
                  <a:pt x="25176" y="15598"/>
                  <a:pt x="25176" y="15598"/>
                  <a:pt x="25184" y="15590"/>
                </a:cubicBezTo>
                <a:close/>
                <a:moveTo>
                  <a:pt x="2368" y="15649"/>
                </a:moveTo>
                <a:cubicBezTo>
                  <a:pt x="2376" y="15659"/>
                  <a:pt x="2376" y="15659"/>
                  <a:pt x="2384" y="15659"/>
                </a:cubicBezTo>
                <a:lnTo>
                  <a:pt x="2368" y="15675"/>
                </a:lnTo>
                <a:lnTo>
                  <a:pt x="2368" y="15649"/>
                </a:lnTo>
                <a:close/>
                <a:moveTo>
                  <a:pt x="7294" y="15675"/>
                </a:moveTo>
                <a:cubicBezTo>
                  <a:pt x="7294" y="15683"/>
                  <a:pt x="7294" y="15683"/>
                  <a:pt x="7302" y="15683"/>
                </a:cubicBezTo>
                <a:lnTo>
                  <a:pt x="7302" y="15691"/>
                </a:lnTo>
                <a:lnTo>
                  <a:pt x="7294" y="15683"/>
                </a:lnTo>
                <a:lnTo>
                  <a:pt x="7294" y="15675"/>
                </a:lnTo>
                <a:close/>
                <a:moveTo>
                  <a:pt x="3344" y="15726"/>
                </a:moveTo>
                <a:lnTo>
                  <a:pt x="3344" y="15734"/>
                </a:lnTo>
                <a:lnTo>
                  <a:pt x="3336" y="15734"/>
                </a:lnTo>
                <a:cubicBezTo>
                  <a:pt x="3336" y="15726"/>
                  <a:pt x="3336" y="15726"/>
                  <a:pt x="3344" y="15726"/>
                </a:cubicBezTo>
                <a:close/>
                <a:moveTo>
                  <a:pt x="7328" y="15861"/>
                </a:moveTo>
                <a:cubicBezTo>
                  <a:pt x="7328" y="15869"/>
                  <a:pt x="7320" y="15877"/>
                  <a:pt x="7302" y="15877"/>
                </a:cubicBezTo>
                <a:cubicBezTo>
                  <a:pt x="7312" y="15869"/>
                  <a:pt x="7320" y="15869"/>
                  <a:pt x="7328" y="15861"/>
                </a:cubicBezTo>
                <a:close/>
                <a:moveTo>
                  <a:pt x="1567" y="16122"/>
                </a:moveTo>
                <a:cubicBezTo>
                  <a:pt x="1567" y="16130"/>
                  <a:pt x="1575" y="16130"/>
                  <a:pt x="1583" y="16138"/>
                </a:cubicBezTo>
                <a:cubicBezTo>
                  <a:pt x="1583" y="16146"/>
                  <a:pt x="1575" y="16146"/>
                  <a:pt x="1575" y="16146"/>
                </a:cubicBezTo>
                <a:cubicBezTo>
                  <a:pt x="1575" y="16164"/>
                  <a:pt x="1567" y="16172"/>
                  <a:pt x="1559" y="16189"/>
                </a:cubicBezTo>
                <a:cubicBezTo>
                  <a:pt x="1551" y="16189"/>
                  <a:pt x="1541" y="16181"/>
                  <a:pt x="1541" y="16181"/>
                </a:cubicBezTo>
                <a:cubicBezTo>
                  <a:pt x="1551" y="16164"/>
                  <a:pt x="1559" y="16146"/>
                  <a:pt x="1567" y="16122"/>
                </a:cubicBezTo>
                <a:close/>
                <a:moveTo>
                  <a:pt x="10310" y="16197"/>
                </a:moveTo>
                <a:cubicBezTo>
                  <a:pt x="10318" y="16231"/>
                  <a:pt x="10326" y="16247"/>
                  <a:pt x="10326" y="16274"/>
                </a:cubicBezTo>
                <a:cubicBezTo>
                  <a:pt x="10268" y="16247"/>
                  <a:pt x="10217" y="16231"/>
                  <a:pt x="10159" y="16215"/>
                </a:cubicBezTo>
                <a:cubicBezTo>
                  <a:pt x="10209" y="16205"/>
                  <a:pt x="10260" y="16197"/>
                  <a:pt x="10310" y="16197"/>
                </a:cubicBezTo>
                <a:close/>
                <a:moveTo>
                  <a:pt x="24250" y="16367"/>
                </a:moveTo>
                <a:cubicBezTo>
                  <a:pt x="24258" y="16375"/>
                  <a:pt x="24258" y="16383"/>
                  <a:pt x="24250" y="16399"/>
                </a:cubicBezTo>
                <a:lnTo>
                  <a:pt x="24250" y="16367"/>
                </a:lnTo>
                <a:close/>
                <a:moveTo>
                  <a:pt x="8946" y="16407"/>
                </a:moveTo>
                <a:cubicBezTo>
                  <a:pt x="8954" y="16407"/>
                  <a:pt x="8954" y="16407"/>
                  <a:pt x="8954" y="16417"/>
                </a:cubicBezTo>
                <a:lnTo>
                  <a:pt x="8946" y="16407"/>
                </a:lnTo>
                <a:close/>
                <a:moveTo>
                  <a:pt x="11103" y="16862"/>
                </a:moveTo>
                <a:cubicBezTo>
                  <a:pt x="11111" y="16862"/>
                  <a:pt x="11111" y="16862"/>
                  <a:pt x="11111" y="16872"/>
                </a:cubicBezTo>
                <a:cubicBezTo>
                  <a:pt x="11103" y="16872"/>
                  <a:pt x="11103" y="16880"/>
                  <a:pt x="11103" y="16880"/>
                </a:cubicBezTo>
                <a:lnTo>
                  <a:pt x="11103" y="16862"/>
                </a:lnTo>
                <a:close/>
                <a:moveTo>
                  <a:pt x="11111" y="16931"/>
                </a:moveTo>
                <a:lnTo>
                  <a:pt x="11119" y="16939"/>
                </a:lnTo>
                <a:lnTo>
                  <a:pt x="11111" y="16939"/>
                </a:lnTo>
                <a:lnTo>
                  <a:pt x="11111" y="16931"/>
                </a:lnTo>
                <a:close/>
                <a:moveTo>
                  <a:pt x="5618" y="17064"/>
                </a:moveTo>
                <a:cubicBezTo>
                  <a:pt x="5626" y="17064"/>
                  <a:pt x="5626" y="17082"/>
                  <a:pt x="5634" y="17090"/>
                </a:cubicBezTo>
                <a:cubicBezTo>
                  <a:pt x="5634" y="17090"/>
                  <a:pt x="5626" y="17090"/>
                  <a:pt x="5626" y="17098"/>
                </a:cubicBezTo>
                <a:cubicBezTo>
                  <a:pt x="5618" y="17082"/>
                  <a:pt x="5618" y="17074"/>
                  <a:pt x="5618" y="17064"/>
                </a:cubicBezTo>
                <a:close/>
                <a:moveTo>
                  <a:pt x="3833" y="18236"/>
                </a:moveTo>
                <a:cubicBezTo>
                  <a:pt x="3833" y="18245"/>
                  <a:pt x="3825" y="18245"/>
                  <a:pt x="3825" y="18253"/>
                </a:cubicBezTo>
                <a:lnTo>
                  <a:pt x="3791" y="18236"/>
                </a:lnTo>
                <a:close/>
                <a:moveTo>
                  <a:pt x="24477" y="18354"/>
                </a:moveTo>
                <a:cubicBezTo>
                  <a:pt x="24477" y="18354"/>
                  <a:pt x="24477" y="18362"/>
                  <a:pt x="24469" y="18362"/>
                </a:cubicBezTo>
                <a:lnTo>
                  <a:pt x="24460" y="18354"/>
                </a:lnTo>
                <a:close/>
                <a:moveTo>
                  <a:pt x="3530" y="18505"/>
                </a:moveTo>
                <a:lnTo>
                  <a:pt x="3530" y="18513"/>
                </a:lnTo>
                <a:cubicBezTo>
                  <a:pt x="3522" y="18521"/>
                  <a:pt x="3522" y="18540"/>
                  <a:pt x="3522" y="18556"/>
                </a:cubicBezTo>
                <a:cubicBezTo>
                  <a:pt x="3512" y="18540"/>
                  <a:pt x="3504" y="18530"/>
                  <a:pt x="3496" y="18513"/>
                </a:cubicBezTo>
                <a:cubicBezTo>
                  <a:pt x="3512" y="18513"/>
                  <a:pt x="3522" y="18513"/>
                  <a:pt x="3530" y="18505"/>
                </a:cubicBezTo>
                <a:close/>
                <a:moveTo>
                  <a:pt x="4482" y="18699"/>
                </a:moveTo>
                <a:lnTo>
                  <a:pt x="4482" y="18707"/>
                </a:lnTo>
                <a:cubicBezTo>
                  <a:pt x="4482" y="18699"/>
                  <a:pt x="4472" y="18699"/>
                  <a:pt x="4472" y="18699"/>
                </a:cubicBezTo>
                <a:close/>
                <a:moveTo>
                  <a:pt x="3782" y="19554"/>
                </a:moveTo>
                <a:cubicBezTo>
                  <a:pt x="3867" y="19554"/>
                  <a:pt x="3941" y="19585"/>
                  <a:pt x="4009" y="19633"/>
                </a:cubicBezTo>
                <a:cubicBezTo>
                  <a:pt x="3985" y="19676"/>
                  <a:pt x="3959" y="19718"/>
                  <a:pt x="3942" y="19769"/>
                </a:cubicBezTo>
                <a:cubicBezTo>
                  <a:pt x="3934" y="19785"/>
                  <a:pt x="3934" y="19803"/>
                  <a:pt x="3934" y="19811"/>
                </a:cubicBezTo>
                <a:cubicBezTo>
                  <a:pt x="3926" y="19819"/>
                  <a:pt x="3926" y="19819"/>
                  <a:pt x="3916" y="19819"/>
                </a:cubicBezTo>
                <a:cubicBezTo>
                  <a:pt x="3926" y="19710"/>
                  <a:pt x="3977" y="19583"/>
                  <a:pt x="3791" y="19558"/>
                </a:cubicBezTo>
                <a:cubicBezTo>
                  <a:pt x="3773" y="19558"/>
                  <a:pt x="3760" y="19569"/>
                  <a:pt x="3746" y="19569"/>
                </a:cubicBezTo>
                <a:cubicBezTo>
                  <a:pt x="3739" y="19569"/>
                  <a:pt x="3732" y="19567"/>
                  <a:pt x="3724" y="19558"/>
                </a:cubicBezTo>
                <a:cubicBezTo>
                  <a:pt x="3744" y="19555"/>
                  <a:pt x="3763" y="19554"/>
                  <a:pt x="3782" y="19554"/>
                </a:cubicBezTo>
                <a:close/>
                <a:moveTo>
                  <a:pt x="1685" y="19507"/>
                </a:moveTo>
                <a:cubicBezTo>
                  <a:pt x="1529" y="19507"/>
                  <a:pt x="1425" y="19627"/>
                  <a:pt x="1357" y="19793"/>
                </a:cubicBezTo>
                <a:cubicBezTo>
                  <a:pt x="1422" y="19830"/>
                  <a:pt x="1491" y="19841"/>
                  <a:pt x="1562" y="19841"/>
                </a:cubicBezTo>
                <a:cubicBezTo>
                  <a:pt x="1673" y="19841"/>
                  <a:pt x="1788" y="19814"/>
                  <a:pt x="1897" y="19814"/>
                </a:cubicBezTo>
                <a:cubicBezTo>
                  <a:pt x="2007" y="19814"/>
                  <a:pt x="2111" y="19842"/>
                  <a:pt x="2198" y="19955"/>
                </a:cubicBezTo>
                <a:cubicBezTo>
                  <a:pt x="2267" y="19625"/>
                  <a:pt x="1988" y="19591"/>
                  <a:pt x="1794" y="19524"/>
                </a:cubicBezTo>
                <a:cubicBezTo>
                  <a:pt x="1755" y="19512"/>
                  <a:pt x="1719" y="19507"/>
                  <a:pt x="1685" y="19507"/>
                </a:cubicBezTo>
                <a:close/>
                <a:moveTo>
                  <a:pt x="15499" y="20038"/>
                </a:moveTo>
                <a:cubicBezTo>
                  <a:pt x="15524" y="20046"/>
                  <a:pt x="15540" y="20046"/>
                  <a:pt x="15566" y="20056"/>
                </a:cubicBezTo>
                <a:cubicBezTo>
                  <a:pt x="15550" y="20072"/>
                  <a:pt x="15540" y="20080"/>
                  <a:pt x="15524" y="20096"/>
                </a:cubicBezTo>
                <a:cubicBezTo>
                  <a:pt x="15523" y="20097"/>
                  <a:pt x="15522" y="20098"/>
                  <a:pt x="15521" y="20098"/>
                </a:cubicBezTo>
                <a:cubicBezTo>
                  <a:pt x="15513" y="20098"/>
                  <a:pt x="15506" y="20068"/>
                  <a:pt x="15499" y="20038"/>
                </a:cubicBezTo>
                <a:close/>
                <a:moveTo>
                  <a:pt x="15247" y="19971"/>
                </a:moveTo>
                <a:cubicBezTo>
                  <a:pt x="15279" y="20021"/>
                  <a:pt x="15313" y="20056"/>
                  <a:pt x="15329" y="20088"/>
                </a:cubicBezTo>
                <a:cubicBezTo>
                  <a:pt x="15285" y="20073"/>
                  <a:pt x="15237" y="20062"/>
                  <a:pt x="15193" y="20062"/>
                </a:cubicBezTo>
                <a:cubicBezTo>
                  <a:pt x="15145" y="20062"/>
                  <a:pt x="15103" y="20075"/>
                  <a:pt x="15077" y="20106"/>
                </a:cubicBezTo>
                <a:cubicBezTo>
                  <a:pt x="15018" y="20173"/>
                  <a:pt x="14951" y="20240"/>
                  <a:pt x="14883" y="20308"/>
                </a:cubicBezTo>
                <a:cubicBezTo>
                  <a:pt x="14951" y="20181"/>
                  <a:pt x="15026" y="20114"/>
                  <a:pt x="15204" y="19979"/>
                </a:cubicBezTo>
                <a:cubicBezTo>
                  <a:pt x="15220" y="19971"/>
                  <a:pt x="15228" y="19971"/>
                  <a:pt x="15247" y="19971"/>
                </a:cubicBezTo>
                <a:close/>
                <a:moveTo>
                  <a:pt x="3293" y="19721"/>
                </a:moveTo>
                <a:cubicBezTo>
                  <a:pt x="3499" y="19721"/>
                  <a:pt x="3586" y="19875"/>
                  <a:pt x="3562" y="20181"/>
                </a:cubicBezTo>
                <a:cubicBezTo>
                  <a:pt x="3538" y="20266"/>
                  <a:pt x="3554" y="20333"/>
                  <a:pt x="3613" y="20375"/>
                </a:cubicBezTo>
                <a:cubicBezTo>
                  <a:pt x="3572" y="20388"/>
                  <a:pt x="3514" y="20412"/>
                  <a:pt x="3468" y="20412"/>
                </a:cubicBezTo>
                <a:cubicBezTo>
                  <a:pt x="3429" y="20412"/>
                  <a:pt x="3398" y="20395"/>
                  <a:pt x="3395" y="20341"/>
                </a:cubicBezTo>
                <a:cubicBezTo>
                  <a:pt x="3368" y="20027"/>
                  <a:pt x="3225" y="19947"/>
                  <a:pt x="3044" y="19947"/>
                </a:cubicBezTo>
                <a:cubicBezTo>
                  <a:pt x="2992" y="19947"/>
                  <a:pt x="2937" y="19953"/>
                  <a:pt x="2881" y="19963"/>
                </a:cubicBezTo>
                <a:cubicBezTo>
                  <a:pt x="2905" y="19945"/>
                  <a:pt x="2924" y="19912"/>
                  <a:pt x="2924" y="19862"/>
                </a:cubicBezTo>
                <a:cubicBezTo>
                  <a:pt x="2905" y="19862"/>
                  <a:pt x="2897" y="19854"/>
                  <a:pt x="2897" y="19844"/>
                </a:cubicBezTo>
                <a:cubicBezTo>
                  <a:pt x="2932" y="19811"/>
                  <a:pt x="2966" y="19785"/>
                  <a:pt x="3007" y="19753"/>
                </a:cubicBezTo>
                <a:cubicBezTo>
                  <a:pt x="3075" y="19742"/>
                  <a:pt x="3150" y="19734"/>
                  <a:pt x="3227" y="19726"/>
                </a:cubicBezTo>
                <a:cubicBezTo>
                  <a:pt x="3250" y="19723"/>
                  <a:pt x="3272" y="19721"/>
                  <a:pt x="3293" y="19721"/>
                </a:cubicBezTo>
                <a:close/>
                <a:moveTo>
                  <a:pt x="3892" y="20080"/>
                </a:moveTo>
                <a:cubicBezTo>
                  <a:pt x="3900" y="20147"/>
                  <a:pt x="3916" y="20207"/>
                  <a:pt x="3926" y="20274"/>
                </a:cubicBezTo>
                <a:cubicBezTo>
                  <a:pt x="3900" y="20282"/>
                  <a:pt x="3884" y="20298"/>
                  <a:pt x="3866" y="20325"/>
                </a:cubicBezTo>
                <a:cubicBezTo>
                  <a:pt x="3841" y="20442"/>
                  <a:pt x="3884" y="20543"/>
                  <a:pt x="3993" y="20612"/>
                </a:cubicBezTo>
                <a:cubicBezTo>
                  <a:pt x="4027" y="20628"/>
                  <a:pt x="4044" y="20652"/>
                  <a:pt x="4052" y="20686"/>
                </a:cubicBezTo>
                <a:cubicBezTo>
                  <a:pt x="4044" y="20652"/>
                  <a:pt x="4017" y="20628"/>
                  <a:pt x="3985" y="20612"/>
                </a:cubicBezTo>
                <a:cubicBezTo>
                  <a:pt x="3876" y="20577"/>
                  <a:pt x="3866" y="20434"/>
                  <a:pt x="3775" y="20375"/>
                </a:cubicBezTo>
                <a:cubicBezTo>
                  <a:pt x="3783" y="20317"/>
                  <a:pt x="3783" y="20248"/>
                  <a:pt x="3783" y="20189"/>
                </a:cubicBezTo>
                <a:cubicBezTo>
                  <a:pt x="3825" y="20157"/>
                  <a:pt x="3858" y="20114"/>
                  <a:pt x="3892" y="20080"/>
                </a:cubicBezTo>
                <a:close/>
                <a:moveTo>
                  <a:pt x="3706" y="20838"/>
                </a:moveTo>
                <a:cubicBezTo>
                  <a:pt x="3706" y="20854"/>
                  <a:pt x="3714" y="20854"/>
                  <a:pt x="3714" y="20864"/>
                </a:cubicBezTo>
                <a:cubicBezTo>
                  <a:pt x="3706" y="20864"/>
                  <a:pt x="3698" y="20864"/>
                  <a:pt x="3698" y="20872"/>
                </a:cubicBezTo>
                <a:cubicBezTo>
                  <a:pt x="3698" y="20864"/>
                  <a:pt x="3698" y="20854"/>
                  <a:pt x="3706" y="20838"/>
                </a:cubicBezTo>
                <a:close/>
                <a:moveTo>
                  <a:pt x="23138" y="21083"/>
                </a:moveTo>
                <a:cubicBezTo>
                  <a:pt x="23171" y="21083"/>
                  <a:pt x="23197" y="21091"/>
                  <a:pt x="23221" y="21091"/>
                </a:cubicBezTo>
                <a:cubicBezTo>
                  <a:pt x="23221" y="21091"/>
                  <a:pt x="23221" y="21099"/>
                  <a:pt x="23213" y="21099"/>
                </a:cubicBezTo>
                <a:lnTo>
                  <a:pt x="23221" y="21099"/>
                </a:lnTo>
                <a:cubicBezTo>
                  <a:pt x="23221" y="21107"/>
                  <a:pt x="23221" y="21117"/>
                  <a:pt x="23213" y="21125"/>
                </a:cubicBezTo>
                <a:cubicBezTo>
                  <a:pt x="23197" y="21099"/>
                  <a:pt x="23171" y="21091"/>
                  <a:pt x="23138" y="21083"/>
                </a:cubicBezTo>
                <a:close/>
                <a:moveTo>
                  <a:pt x="23923" y="21114"/>
                </a:moveTo>
                <a:cubicBezTo>
                  <a:pt x="23925" y="21117"/>
                  <a:pt x="23929" y="21117"/>
                  <a:pt x="23929" y="21117"/>
                </a:cubicBezTo>
                <a:cubicBezTo>
                  <a:pt x="23939" y="21133"/>
                  <a:pt x="23947" y="21149"/>
                  <a:pt x="23939" y="21168"/>
                </a:cubicBezTo>
                <a:cubicBezTo>
                  <a:pt x="23939" y="21149"/>
                  <a:pt x="23929" y="21133"/>
                  <a:pt x="23921" y="21117"/>
                </a:cubicBezTo>
                <a:lnTo>
                  <a:pt x="23929" y="21117"/>
                </a:lnTo>
                <a:cubicBezTo>
                  <a:pt x="23926" y="21117"/>
                  <a:pt x="23924" y="21116"/>
                  <a:pt x="23923" y="21114"/>
                </a:cubicBezTo>
                <a:close/>
                <a:moveTo>
                  <a:pt x="13704" y="21218"/>
                </a:moveTo>
                <a:lnTo>
                  <a:pt x="13704" y="21218"/>
                </a:lnTo>
                <a:cubicBezTo>
                  <a:pt x="13662" y="21250"/>
                  <a:pt x="13629" y="21285"/>
                  <a:pt x="13587" y="21319"/>
                </a:cubicBezTo>
                <a:cubicBezTo>
                  <a:pt x="13619" y="21277"/>
                  <a:pt x="13662" y="21242"/>
                  <a:pt x="13704" y="21218"/>
                </a:cubicBezTo>
                <a:close/>
                <a:moveTo>
                  <a:pt x="4826" y="21420"/>
                </a:moveTo>
                <a:lnTo>
                  <a:pt x="4826" y="21428"/>
                </a:lnTo>
                <a:lnTo>
                  <a:pt x="4818" y="21420"/>
                </a:lnTo>
                <a:close/>
                <a:moveTo>
                  <a:pt x="7555" y="22463"/>
                </a:moveTo>
                <a:lnTo>
                  <a:pt x="7555" y="22482"/>
                </a:lnTo>
                <a:lnTo>
                  <a:pt x="7547" y="22482"/>
                </a:lnTo>
                <a:cubicBezTo>
                  <a:pt x="7555" y="22471"/>
                  <a:pt x="7555" y="22471"/>
                  <a:pt x="7555" y="22463"/>
                </a:cubicBezTo>
                <a:close/>
                <a:moveTo>
                  <a:pt x="7472" y="22498"/>
                </a:moveTo>
                <a:cubicBezTo>
                  <a:pt x="7464" y="22498"/>
                  <a:pt x="7464" y="22498"/>
                  <a:pt x="7454" y="22506"/>
                </a:cubicBezTo>
                <a:lnTo>
                  <a:pt x="7454" y="22498"/>
                </a:lnTo>
                <a:close/>
                <a:moveTo>
                  <a:pt x="21184" y="22750"/>
                </a:moveTo>
                <a:cubicBezTo>
                  <a:pt x="21184" y="22775"/>
                  <a:pt x="21159" y="22801"/>
                  <a:pt x="21109" y="22843"/>
                </a:cubicBezTo>
                <a:cubicBezTo>
                  <a:pt x="21091" y="22851"/>
                  <a:pt x="21074" y="22851"/>
                  <a:pt x="21066" y="22860"/>
                </a:cubicBezTo>
                <a:cubicBezTo>
                  <a:pt x="21099" y="22825"/>
                  <a:pt x="21141" y="22793"/>
                  <a:pt x="21184" y="22750"/>
                </a:cubicBezTo>
                <a:close/>
                <a:moveTo>
                  <a:pt x="7060" y="22876"/>
                </a:moveTo>
                <a:cubicBezTo>
                  <a:pt x="7060" y="22886"/>
                  <a:pt x="7068" y="22894"/>
                  <a:pt x="7068" y="22894"/>
                </a:cubicBezTo>
                <a:cubicBezTo>
                  <a:pt x="7068" y="22894"/>
                  <a:pt x="7060" y="22894"/>
                  <a:pt x="7060" y="22886"/>
                </a:cubicBezTo>
                <a:lnTo>
                  <a:pt x="7060" y="22876"/>
                </a:lnTo>
                <a:close/>
                <a:moveTo>
                  <a:pt x="8036" y="22918"/>
                </a:moveTo>
                <a:lnTo>
                  <a:pt x="8036" y="22926"/>
                </a:lnTo>
                <a:lnTo>
                  <a:pt x="8028" y="22926"/>
                </a:lnTo>
                <a:cubicBezTo>
                  <a:pt x="8028" y="22918"/>
                  <a:pt x="8036" y="22918"/>
                  <a:pt x="8036" y="22918"/>
                </a:cubicBezTo>
                <a:close/>
                <a:moveTo>
                  <a:pt x="7799" y="23458"/>
                </a:moveTo>
                <a:cubicBezTo>
                  <a:pt x="7799" y="23474"/>
                  <a:pt x="7808" y="23482"/>
                  <a:pt x="7818" y="23500"/>
                </a:cubicBezTo>
                <a:lnTo>
                  <a:pt x="7799" y="23500"/>
                </a:lnTo>
                <a:lnTo>
                  <a:pt x="7799" y="23492"/>
                </a:lnTo>
                <a:lnTo>
                  <a:pt x="7791" y="23492"/>
                </a:lnTo>
                <a:cubicBezTo>
                  <a:pt x="7799" y="23482"/>
                  <a:pt x="7791" y="23466"/>
                  <a:pt x="7791" y="23458"/>
                </a:cubicBezTo>
                <a:close/>
                <a:moveTo>
                  <a:pt x="5956" y="23500"/>
                </a:moveTo>
                <a:cubicBezTo>
                  <a:pt x="5964" y="23500"/>
                  <a:pt x="5964" y="23508"/>
                  <a:pt x="5972" y="23508"/>
                </a:cubicBezTo>
                <a:cubicBezTo>
                  <a:pt x="5972" y="23525"/>
                  <a:pt x="5980" y="23533"/>
                  <a:pt x="5972" y="23543"/>
                </a:cubicBezTo>
                <a:cubicBezTo>
                  <a:pt x="5964" y="23525"/>
                  <a:pt x="5956" y="23517"/>
                  <a:pt x="5948" y="23500"/>
                </a:cubicBezTo>
                <a:close/>
                <a:moveTo>
                  <a:pt x="4608" y="23719"/>
                </a:moveTo>
                <a:lnTo>
                  <a:pt x="4608" y="23727"/>
                </a:lnTo>
                <a:lnTo>
                  <a:pt x="4608" y="23735"/>
                </a:lnTo>
                <a:lnTo>
                  <a:pt x="4599" y="23727"/>
                </a:lnTo>
                <a:cubicBezTo>
                  <a:pt x="4608" y="23727"/>
                  <a:pt x="4608" y="23727"/>
                  <a:pt x="4608" y="23719"/>
                </a:cubicBezTo>
                <a:close/>
                <a:moveTo>
                  <a:pt x="20484" y="24283"/>
                </a:moveTo>
                <a:lnTo>
                  <a:pt x="20484" y="24309"/>
                </a:lnTo>
                <a:lnTo>
                  <a:pt x="20476" y="24301"/>
                </a:lnTo>
                <a:cubicBezTo>
                  <a:pt x="20476" y="24301"/>
                  <a:pt x="20476" y="24291"/>
                  <a:pt x="20468" y="24291"/>
                </a:cubicBezTo>
                <a:cubicBezTo>
                  <a:pt x="20476" y="24291"/>
                  <a:pt x="20484" y="24283"/>
                  <a:pt x="20484" y="24283"/>
                </a:cubicBezTo>
                <a:close/>
                <a:moveTo>
                  <a:pt x="20106" y="24392"/>
                </a:moveTo>
                <a:cubicBezTo>
                  <a:pt x="20114" y="24392"/>
                  <a:pt x="20114" y="24402"/>
                  <a:pt x="20114" y="24402"/>
                </a:cubicBezTo>
                <a:cubicBezTo>
                  <a:pt x="20122" y="24410"/>
                  <a:pt x="20130" y="24410"/>
                  <a:pt x="20130" y="24410"/>
                </a:cubicBezTo>
                <a:lnTo>
                  <a:pt x="20106" y="24410"/>
                </a:lnTo>
                <a:lnTo>
                  <a:pt x="20106" y="24392"/>
                </a:lnTo>
                <a:close/>
                <a:moveTo>
                  <a:pt x="20157" y="24402"/>
                </a:moveTo>
                <a:lnTo>
                  <a:pt x="20157" y="24410"/>
                </a:lnTo>
                <a:lnTo>
                  <a:pt x="20149" y="24410"/>
                </a:lnTo>
                <a:cubicBezTo>
                  <a:pt x="20157" y="24410"/>
                  <a:pt x="20157" y="24410"/>
                  <a:pt x="20157" y="24402"/>
                </a:cubicBezTo>
                <a:close/>
                <a:moveTo>
                  <a:pt x="19566" y="24535"/>
                </a:moveTo>
                <a:lnTo>
                  <a:pt x="19566" y="24543"/>
                </a:lnTo>
                <a:lnTo>
                  <a:pt x="19558" y="24535"/>
                </a:lnTo>
                <a:close/>
                <a:moveTo>
                  <a:pt x="20258" y="24628"/>
                </a:moveTo>
                <a:lnTo>
                  <a:pt x="20258" y="24628"/>
                </a:lnTo>
                <a:cubicBezTo>
                  <a:pt x="20266" y="24636"/>
                  <a:pt x="20266" y="24645"/>
                  <a:pt x="20274" y="24655"/>
                </a:cubicBezTo>
                <a:cubicBezTo>
                  <a:pt x="20274" y="24655"/>
                  <a:pt x="20266" y="24655"/>
                  <a:pt x="20266" y="24663"/>
                </a:cubicBezTo>
                <a:cubicBezTo>
                  <a:pt x="20258" y="24655"/>
                  <a:pt x="20258" y="24645"/>
                  <a:pt x="20258" y="24628"/>
                </a:cubicBezTo>
                <a:close/>
                <a:moveTo>
                  <a:pt x="19777" y="25756"/>
                </a:moveTo>
                <a:cubicBezTo>
                  <a:pt x="19777" y="25756"/>
                  <a:pt x="19777" y="25766"/>
                  <a:pt x="19785" y="25766"/>
                </a:cubicBezTo>
                <a:lnTo>
                  <a:pt x="19777" y="25766"/>
                </a:lnTo>
                <a:lnTo>
                  <a:pt x="19777" y="25756"/>
                </a:lnTo>
                <a:close/>
                <a:moveTo>
                  <a:pt x="5097" y="25192"/>
                </a:moveTo>
                <a:cubicBezTo>
                  <a:pt x="5097" y="25227"/>
                  <a:pt x="5097" y="25269"/>
                  <a:pt x="5113" y="25301"/>
                </a:cubicBezTo>
                <a:cubicBezTo>
                  <a:pt x="5113" y="25312"/>
                  <a:pt x="5121" y="25320"/>
                  <a:pt x="5121" y="25328"/>
                </a:cubicBezTo>
                <a:cubicBezTo>
                  <a:pt x="5102" y="25327"/>
                  <a:pt x="5082" y="25326"/>
                  <a:pt x="5063" y="25326"/>
                </a:cubicBezTo>
                <a:cubicBezTo>
                  <a:pt x="4947" y="25326"/>
                  <a:pt x="4836" y="25355"/>
                  <a:pt x="4836" y="25522"/>
                </a:cubicBezTo>
                <a:cubicBezTo>
                  <a:pt x="4844" y="25554"/>
                  <a:pt x="4860" y="25580"/>
                  <a:pt x="4895" y="25589"/>
                </a:cubicBezTo>
                <a:cubicBezTo>
                  <a:pt x="4767" y="25690"/>
                  <a:pt x="4709" y="25849"/>
                  <a:pt x="4642" y="26001"/>
                </a:cubicBezTo>
                <a:lnTo>
                  <a:pt x="4634" y="26001"/>
                </a:lnTo>
                <a:lnTo>
                  <a:pt x="4642" y="25993"/>
                </a:lnTo>
                <a:cubicBezTo>
                  <a:pt x="4666" y="25884"/>
                  <a:pt x="4658" y="25775"/>
                  <a:pt x="4650" y="25665"/>
                </a:cubicBezTo>
                <a:cubicBezTo>
                  <a:pt x="4650" y="25605"/>
                  <a:pt x="4616" y="25554"/>
                  <a:pt x="4591" y="25496"/>
                </a:cubicBezTo>
                <a:cubicBezTo>
                  <a:pt x="4599" y="25479"/>
                  <a:pt x="4599" y="25463"/>
                  <a:pt x="4599" y="25445"/>
                </a:cubicBezTo>
                <a:cubicBezTo>
                  <a:pt x="4616" y="25453"/>
                  <a:pt x="4624" y="25463"/>
                  <a:pt x="4642" y="25463"/>
                </a:cubicBezTo>
                <a:cubicBezTo>
                  <a:pt x="4818" y="25421"/>
                  <a:pt x="4945" y="25285"/>
                  <a:pt x="5097" y="25192"/>
                </a:cubicBezTo>
                <a:close/>
                <a:moveTo>
                  <a:pt x="17157" y="27256"/>
                </a:moveTo>
                <a:cubicBezTo>
                  <a:pt x="17167" y="27264"/>
                  <a:pt x="17167" y="27272"/>
                  <a:pt x="17157" y="27299"/>
                </a:cubicBezTo>
                <a:cubicBezTo>
                  <a:pt x="17149" y="27283"/>
                  <a:pt x="17149" y="27264"/>
                  <a:pt x="17157" y="27256"/>
                </a:cubicBezTo>
                <a:close/>
                <a:moveTo>
                  <a:pt x="17292" y="27384"/>
                </a:moveTo>
                <a:lnTo>
                  <a:pt x="17284" y="27392"/>
                </a:lnTo>
                <a:lnTo>
                  <a:pt x="17276" y="27384"/>
                </a:lnTo>
                <a:close/>
                <a:moveTo>
                  <a:pt x="17250" y="27804"/>
                </a:moveTo>
                <a:cubicBezTo>
                  <a:pt x="17250" y="27812"/>
                  <a:pt x="17250" y="27812"/>
                  <a:pt x="17258" y="27812"/>
                </a:cubicBezTo>
                <a:lnTo>
                  <a:pt x="17250" y="27812"/>
                </a:lnTo>
                <a:lnTo>
                  <a:pt x="17250" y="27804"/>
                </a:lnTo>
                <a:close/>
                <a:moveTo>
                  <a:pt x="16391" y="28738"/>
                </a:moveTo>
                <a:lnTo>
                  <a:pt x="16391" y="28748"/>
                </a:lnTo>
                <a:cubicBezTo>
                  <a:pt x="16391" y="28748"/>
                  <a:pt x="16391" y="28738"/>
                  <a:pt x="16383" y="28738"/>
                </a:cubicBezTo>
                <a:close/>
                <a:moveTo>
                  <a:pt x="15651" y="33658"/>
                </a:moveTo>
                <a:lnTo>
                  <a:pt x="15651" y="33658"/>
                </a:lnTo>
                <a:cubicBezTo>
                  <a:pt x="15659" y="33674"/>
                  <a:pt x="15667" y="33691"/>
                  <a:pt x="15675" y="33717"/>
                </a:cubicBezTo>
                <a:cubicBezTo>
                  <a:pt x="15667" y="33701"/>
                  <a:pt x="15659" y="33674"/>
                  <a:pt x="15651" y="33658"/>
                </a:cubicBezTo>
                <a:close/>
                <a:moveTo>
                  <a:pt x="12483" y="28520"/>
                </a:moveTo>
                <a:cubicBezTo>
                  <a:pt x="12475" y="28562"/>
                  <a:pt x="12475" y="28596"/>
                  <a:pt x="12483" y="28629"/>
                </a:cubicBezTo>
                <a:cubicBezTo>
                  <a:pt x="12526" y="28738"/>
                  <a:pt x="12619" y="28748"/>
                  <a:pt x="12702" y="28772"/>
                </a:cubicBezTo>
                <a:cubicBezTo>
                  <a:pt x="12720" y="28772"/>
                  <a:pt x="12736" y="28780"/>
                  <a:pt x="12744" y="28780"/>
                </a:cubicBezTo>
                <a:cubicBezTo>
                  <a:pt x="12752" y="28823"/>
                  <a:pt x="12760" y="28865"/>
                  <a:pt x="12770" y="28900"/>
                </a:cubicBezTo>
                <a:cubicBezTo>
                  <a:pt x="12728" y="28932"/>
                  <a:pt x="12693" y="28966"/>
                  <a:pt x="12669" y="29009"/>
                </a:cubicBezTo>
                <a:cubicBezTo>
                  <a:pt x="12659" y="29017"/>
                  <a:pt x="12659" y="29017"/>
                  <a:pt x="12659" y="29025"/>
                </a:cubicBezTo>
                <a:cubicBezTo>
                  <a:pt x="12600" y="29059"/>
                  <a:pt x="12592" y="29126"/>
                  <a:pt x="12592" y="29203"/>
                </a:cubicBezTo>
                <a:cubicBezTo>
                  <a:pt x="12609" y="29235"/>
                  <a:pt x="12619" y="29278"/>
                  <a:pt x="12635" y="29286"/>
                </a:cubicBezTo>
                <a:cubicBezTo>
                  <a:pt x="12643" y="29290"/>
                  <a:pt x="12651" y="29292"/>
                  <a:pt x="12659" y="29292"/>
                </a:cubicBezTo>
                <a:cubicBezTo>
                  <a:pt x="12667" y="29292"/>
                  <a:pt x="12673" y="29290"/>
                  <a:pt x="12677" y="29286"/>
                </a:cubicBezTo>
                <a:cubicBezTo>
                  <a:pt x="12752" y="29488"/>
                  <a:pt x="12736" y="29698"/>
                  <a:pt x="12693" y="29910"/>
                </a:cubicBezTo>
                <a:cubicBezTo>
                  <a:pt x="12619" y="30246"/>
                  <a:pt x="12600" y="30584"/>
                  <a:pt x="12744" y="30903"/>
                </a:cubicBezTo>
                <a:cubicBezTo>
                  <a:pt x="13013" y="31509"/>
                  <a:pt x="13063" y="32150"/>
                  <a:pt x="13031" y="32791"/>
                </a:cubicBezTo>
                <a:cubicBezTo>
                  <a:pt x="13005" y="33246"/>
                  <a:pt x="13175" y="33608"/>
                  <a:pt x="13385" y="33978"/>
                </a:cubicBezTo>
                <a:lnTo>
                  <a:pt x="13393" y="33978"/>
                </a:lnTo>
                <a:cubicBezTo>
                  <a:pt x="13401" y="34063"/>
                  <a:pt x="13409" y="34156"/>
                  <a:pt x="13409" y="34238"/>
                </a:cubicBezTo>
                <a:cubicBezTo>
                  <a:pt x="13401" y="34584"/>
                  <a:pt x="13393" y="34930"/>
                  <a:pt x="13377" y="35267"/>
                </a:cubicBezTo>
                <a:cubicBezTo>
                  <a:pt x="13300" y="35528"/>
                  <a:pt x="13326" y="35813"/>
                  <a:pt x="13175" y="36050"/>
                </a:cubicBezTo>
                <a:cubicBezTo>
                  <a:pt x="13156" y="36042"/>
                  <a:pt x="13132" y="36025"/>
                  <a:pt x="13106" y="36025"/>
                </a:cubicBezTo>
                <a:cubicBezTo>
                  <a:pt x="13023" y="36034"/>
                  <a:pt x="12962" y="36084"/>
                  <a:pt x="12912" y="36151"/>
                </a:cubicBezTo>
                <a:lnTo>
                  <a:pt x="12912" y="36209"/>
                </a:lnTo>
                <a:cubicBezTo>
                  <a:pt x="12904" y="36185"/>
                  <a:pt x="12887" y="36159"/>
                  <a:pt x="12879" y="36135"/>
                </a:cubicBezTo>
                <a:cubicBezTo>
                  <a:pt x="12837" y="36058"/>
                  <a:pt x="12786" y="35991"/>
                  <a:pt x="12736" y="35924"/>
                </a:cubicBezTo>
                <a:cubicBezTo>
                  <a:pt x="12627" y="35773"/>
                  <a:pt x="12576" y="35587"/>
                  <a:pt x="12507" y="35409"/>
                </a:cubicBezTo>
                <a:cubicBezTo>
                  <a:pt x="12129" y="34390"/>
                  <a:pt x="12036" y="33321"/>
                  <a:pt x="11943" y="32259"/>
                </a:cubicBezTo>
                <a:lnTo>
                  <a:pt x="11943" y="32142"/>
                </a:lnTo>
                <a:cubicBezTo>
                  <a:pt x="12028" y="32073"/>
                  <a:pt x="11994" y="31999"/>
                  <a:pt x="11952" y="31914"/>
                </a:cubicBezTo>
                <a:cubicBezTo>
                  <a:pt x="11952" y="31871"/>
                  <a:pt x="11952" y="31839"/>
                  <a:pt x="11962" y="31805"/>
                </a:cubicBezTo>
                <a:cubicBezTo>
                  <a:pt x="11962" y="31712"/>
                  <a:pt x="11986" y="31619"/>
                  <a:pt x="12036" y="31536"/>
                </a:cubicBezTo>
                <a:cubicBezTo>
                  <a:pt x="12041" y="31549"/>
                  <a:pt x="12046" y="31561"/>
                  <a:pt x="12058" y="31561"/>
                </a:cubicBezTo>
                <a:cubicBezTo>
                  <a:pt x="12067" y="31561"/>
                  <a:pt x="12081" y="31554"/>
                  <a:pt x="12103" y="31536"/>
                </a:cubicBezTo>
                <a:cubicBezTo>
                  <a:pt x="12087" y="31528"/>
                  <a:pt x="12071" y="31518"/>
                  <a:pt x="12053" y="31509"/>
                </a:cubicBezTo>
                <a:cubicBezTo>
                  <a:pt x="12063" y="31501"/>
                  <a:pt x="12063" y="31493"/>
                  <a:pt x="12071" y="31493"/>
                </a:cubicBezTo>
                <a:cubicBezTo>
                  <a:pt x="12079" y="31443"/>
                  <a:pt x="12087" y="31392"/>
                  <a:pt x="12079" y="31350"/>
                </a:cubicBezTo>
                <a:cubicBezTo>
                  <a:pt x="11952" y="31140"/>
                  <a:pt x="11893" y="30921"/>
                  <a:pt x="11893" y="30658"/>
                </a:cubicBezTo>
                <a:cubicBezTo>
                  <a:pt x="11877" y="30171"/>
                  <a:pt x="11935" y="29674"/>
                  <a:pt x="11776" y="29193"/>
                </a:cubicBezTo>
                <a:cubicBezTo>
                  <a:pt x="11749" y="29134"/>
                  <a:pt x="11733" y="29076"/>
                  <a:pt x="11717" y="29017"/>
                </a:cubicBezTo>
                <a:cubicBezTo>
                  <a:pt x="11723" y="28909"/>
                  <a:pt x="11737" y="28810"/>
                  <a:pt x="11847" y="28810"/>
                </a:cubicBezTo>
                <a:cubicBezTo>
                  <a:pt x="11892" y="28810"/>
                  <a:pt x="11953" y="28826"/>
                  <a:pt x="12036" y="28865"/>
                </a:cubicBezTo>
                <a:cubicBezTo>
                  <a:pt x="12101" y="28893"/>
                  <a:pt x="12149" y="28904"/>
                  <a:pt x="12184" y="28904"/>
                </a:cubicBezTo>
                <a:cubicBezTo>
                  <a:pt x="12299" y="28904"/>
                  <a:pt x="12269" y="28776"/>
                  <a:pt x="12231" y="28647"/>
                </a:cubicBezTo>
                <a:cubicBezTo>
                  <a:pt x="12239" y="28605"/>
                  <a:pt x="12247" y="28562"/>
                  <a:pt x="12255" y="28520"/>
                </a:cubicBezTo>
                <a:close/>
                <a:moveTo>
                  <a:pt x="11456" y="40742"/>
                </a:moveTo>
                <a:cubicBezTo>
                  <a:pt x="11456" y="40750"/>
                  <a:pt x="11456" y="40750"/>
                  <a:pt x="11464" y="40750"/>
                </a:cubicBezTo>
                <a:lnTo>
                  <a:pt x="11456" y="40750"/>
                </a:lnTo>
                <a:lnTo>
                  <a:pt x="11456" y="40758"/>
                </a:lnTo>
                <a:lnTo>
                  <a:pt x="11446" y="40750"/>
                </a:lnTo>
                <a:lnTo>
                  <a:pt x="11456" y="40750"/>
                </a:lnTo>
                <a:lnTo>
                  <a:pt x="11456" y="40742"/>
                </a:lnTo>
                <a:close/>
                <a:moveTo>
                  <a:pt x="18548" y="41675"/>
                </a:moveTo>
                <a:lnTo>
                  <a:pt x="18548" y="41675"/>
                </a:lnTo>
                <a:cubicBezTo>
                  <a:pt x="18505" y="41710"/>
                  <a:pt x="18463" y="41744"/>
                  <a:pt x="18420" y="41777"/>
                </a:cubicBezTo>
                <a:cubicBezTo>
                  <a:pt x="18489" y="41768"/>
                  <a:pt x="18531" y="41736"/>
                  <a:pt x="18548" y="41675"/>
                </a:cubicBezTo>
                <a:close/>
                <a:moveTo>
                  <a:pt x="9947" y="46533"/>
                </a:moveTo>
                <a:cubicBezTo>
                  <a:pt x="9982" y="46533"/>
                  <a:pt x="10007" y="46543"/>
                  <a:pt x="10031" y="46561"/>
                </a:cubicBezTo>
                <a:cubicBezTo>
                  <a:pt x="9948" y="46713"/>
                  <a:pt x="9890" y="46822"/>
                  <a:pt x="9855" y="46915"/>
                </a:cubicBezTo>
                <a:cubicBezTo>
                  <a:pt x="9847" y="46780"/>
                  <a:pt x="9847" y="46654"/>
                  <a:pt x="9906" y="46537"/>
                </a:cubicBezTo>
                <a:cubicBezTo>
                  <a:pt x="9921" y="46534"/>
                  <a:pt x="9935" y="46533"/>
                  <a:pt x="9947" y="46533"/>
                </a:cubicBezTo>
                <a:close/>
                <a:moveTo>
                  <a:pt x="11590" y="47639"/>
                </a:moveTo>
                <a:lnTo>
                  <a:pt x="11590" y="47639"/>
                </a:lnTo>
                <a:cubicBezTo>
                  <a:pt x="11624" y="47657"/>
                  <a:pt x="11640" y="47673"/>
                  <a:pt x="11624" y="47708"/>
                </a:cubicBezTo>
                <a:cubicBezTo>
                  <a:pt x="11616" y="47724"/>
                  <a:pt x="11616" y="47740"/>
                  <a:pt x="11608" y="47758"/>
                </a:cubicBezTo>
                <a:cubicBezTo>
                  <a:pt x="11608" y="47716"/>
                  <a:pt x="11598" y="47673"/>
                  <a:pt x="11590" y="47639"/>
                </a:cubicBezTo>
                <a:close/>
                <a:moveTo>
                  <a:pt x="17032" y="1"/>
                </a:moveTo>
                <a:cubicBezTo>
                  <a:pt x="16939" y="152"/>
                  <a:pt x="17032" y="211"/>
                  <a:pt x="17082" y="278"/>
                </a:cubicBezTo>
                <a:cubicBezTo>
                  <a:pt x="17125" y="354"/>
                  <a:pt x="17149" y="421"/>
                  <a:pt x="17082" y="480"/>
                </a:cubicBezTo>
                <a:cubicBezTo>
                  <a:pt x="17048" y="513"/>
                  <a:pt x="17009" y="522"/>
                  <a:pt x="16967" y="522"/>
                </a:cubicBezTo>
                <a:cubicBezTo>
                  <a:pt x="16936" y="522"/>
                  <a:pt x="16904" y="518"/>
                  <a:pt x="16872" y="514"/>
                </a:cubicBezTo>
                <a:cubicBezTo>
                  <a:pt x="16779" y="506"/>
                  <a:pt x="16744" y="437"/>
                  <a:pt x="16720" y="371"/>
                </a:cubicBezTo>
                <a:cubicBezTo>
                  <a:pt x="16666" y="255"/>
                  <a:pt x="16617" y="214"/>
                  <a:pt x="16572" y="214"/>
                </a:cubicBezTo>
                <a:cubicBezTo>
                  <a:pt x="16497" y="214"/>
                  <a:pt x="16431" y="323"/>
                  <a:pt x="16358" y="397"/>
                </a:cubicBezTo>
                <a:cubicBezTo>
                  <a:pt x="16308" y="437"/>
                  <a:pt x="16273" y="488"/>
                  <a:pt x="16273" y="557"/>
                </a:cubicBezTo>
                <a:cubicBezTo>
                  <a:pt x="16282" y="589"/>
                  <a:pt x="16273" y="615"/>
                  <a:pt x="16265" y="639"/>
                </a:cubicBezTo>
                <a:cubicBezTo>
                  <a:pt x="16146" y="817"/>
                  <a:pt x="16146" y="1020"/>
                  <a:pt x="16138" y="1214"/>
                </a:cubicBezTo>
                <a:cubicBezTo>
                  <a:pt x="16055" y="1238"/>
                  <a:pt x="15944" y="1195"/>
                  <a:pt x="15885" y="1315"/>
                </a:cubicBezTo>
                <a:cubicBezTo>
                  <a:pt x="15784" y="1389"/>
                  <a:pt x="15718" y="1517"/>
                  <a:pt x="15574" y="1549"/>
                </a:cubicBezTo>
                <a:cubicBezTo>
                  <a:pt x="15566" y="1458"/>
                  <a:pt x="15558" y="1373"/>
                  <a:pt x="15457" y="1331"/>
                </a:cubicBezTo>
                <a:cubicBezTo>
                  <a:pt x="15524" y="1121"/>
                  <a:pt x="15297" y="1054"/>
                  <a:pt x="15236" y="902"/>
                </a:cubicBezTo>
                <a:cubicBezTo>
                  <a:pt x="15163" y="715"/>
                  <a:pt x="15041" y="631"/>
                  <a:pt x="14892" y="631"/>
                </a:cubicBezTo>
                <a:cubicBezTo>
                  <a:pt x="14819" y="631"/>
                  <a:pt x="14740" y="651"/>
                  <a:pt x="14656" y="690"/>
                </a:cubicBezTo>
                <a:cubicBezTo>
                  <a:pt x="14369" y="817"/>
                  <a:pt x="14454" y="1011"/>
                  <a:pt x="14555" y="1205"/>
                </a:cubicBezTo>
                <a:cubicBezTo>
                  <a:pt x="14420" y="1541"/>
                  <a:pt x="14024" y="1517"/>
                  <a:pt x="13821" y="1743"/>
                </a:cubicBezTo>
                <a:cubicBezTo>
                  <a:pt x="13755" y="1610"/>
                  <a:pt x="13696" y="1474"/>
                  <a:pt x="13629" y="1331"/>
                </a:cubicBezTo>
                <a:cubicBezTo>
                  <a:pt x="13646" y="1264"/>
                  <a:pt x="13654" y="1195"/>
                  <a:pt x="13662" y="1129"/>
                </a:cubicBezTo>
                <a:cubicBezTo>
                  <a:pt x="13662" y="1122"/>
                  <a:pt x="13614" y="1102"/>
                  <a:pt x="13584" y="1102"/>
                </a:cubicBezTo>
                <a:cubicBezTo>
                  <a:pt x="13578" y="1102"/>
                  <a:pt x="13573" y="1103"/>
                  <a:pt x="13569" y="1104"/>
                </a:cubicBezTo>
                <a:cubicBezTo>
                  <a:pt x="13443" y="1155"/>
                  <a:pt x="13494" y="1246"/>
                  <a:pt x="13510" y="1331"/>
                </a:cubicBezTo>
                <a:cubicBezTo>
                  <a:pt x="13502" y="1499"/>
                  <a:pt x="13443" y="1618"/>
                  <a:pt x="13284" y="1676"/>
                </a:cubicBezTo>
                <a:cubicBezTo>
                  <a:pt x="13276" y="1548"/>
                  <a:pt x="13230" y="1457"/>
                  <a:pt x="13095" y="1457"/>
                </a:cubicBezTo>
                <a:cubicBezTo>
                  <a:pt x="13088" y="1457"/>
                  <a:pt x="13081" y="1458"/>
                  <a:pt x="13073" y="1458"/>
                </a:cubicBezTo>
                <a:cubicBezTo>
                  <a:pt x="12669" y="1517"/>
                  <a:pt x="12332" y="1668"/>
                  <a:pt x="12180" y="2089"/>
                </a:cubicBezTo>
                <a:cubicBezTo>
                  <a:pt x="12154" y="2156"/>
                  <a:pt x="12087" y="2198"/>
                  <a:pt x="12036" y="2249"/>
                </a:cubicBezTo>
                <a:cubicBezTo>
                  <a:pt x="11952" y="2291"/>
                  <a:pt x="11869" y="2325"/>
                  <a:pt x="11792" y="2368"/>
                </a:cubicBezTo>
                <a:cubicBezTo>
                  <a:pt x="11771" y="2363"/>
                  <a:pt x="11752" y="2360"/>
                  <a:pt x="11734" y="2360"/>
                </a:cubicBezTo>
                <a:cubicBezTo>
                  <a:pt x="11717" y="2360"/>
                  <a:pt x="11700" y="2363"/>
                  <a:pt x="11683" y="2368"/>
                </a:cubicBezTo>
                <a:cubicBezTo>
                  <a:pt x="11667" y="2299"/>
                  <a:pt x="11624" y="2267"/>
                  <a:pt x="11557" y="2257"/>
                </a:cubicBezTo>
                <a:cubicBezTo>
                  <a:pt x="11381" y="2161"/>
                  <a:pt x="11327" y="1884"/>
                  <a:pt x="11078" y="1884"/>
                </a:cubicBezTo>
                <a:cubicBezTo>
                  <a:pt x="11064" y="1884"/>
                  <a:pt x="11049" y="1885"/>
                  <a:pt x="11034" y="1887"/>
                </a:cubicBezTo>
                <a:cubicBezTo>
                  <a:pt x="10959" y="1895"/>
                  <a:pt x="10866" y="1887"/>
                  <a:pt x="10832" y="1953"/>
                </a:cubicBezTo>
                <a:cubicBezTo>
                  <a:pt x="10765" y="2065"/>
                  <a:pt x="10874" y="2097"/>
                  <a:pt x="10951" y="2156"/>
                </a:cubicBezTo>
                <a:cubicBezTo>
                  <a:pt x="11068" y="2257"/>
                  <a:pt x="10840" y="2257"/>
                  <a:pt x="10874" y="2342"/>
                </a:cubicBezTo>
                <a:cubicBezTo>
                  <a:pt x="10840" y="2358"/>
                  <a:pt x="10815" y="2368"/>
                  <a:pt x="10789" y="2368"/>
                </a:cubicBezTo>
                <a:cubicBezTo>
                  <a:pt x="10722" y="2368"/>
                  <a:pt x="10680" y="2408"/>
                  <a:pt x="10638" y="2459"/>
                </a:cubicBezTo>
                <a:cubicBezTo>
                  <a:pt x="10579" y="2451"/>
                  <a:pt x="10512" y="2451"/>
                  <a:pt x="10454" y="2443"/>
                </a:cubicBezTo>
                <a:cubicBezTo>
                  <a:pt x="10435" y="2384"/>
                  <a:pt x="10547" y="2299"/>
                  <a:pt x="10427" y="2275"/>
                </a:cubicBezTo>
                <a:cubicBezTo>
                  <a:pt x="10426" y="2274"/>
                  <a:pt x="10424" y="2274"/>
                  <a:pt x="10422" y="2274"/>
                </a:cubicBezTo>
                <a:cubicBezTo>
                  <a:pt x="10390" y="2274"/>
                  <a:pt x="10350" y="2335"/>
                  <a:pt x="10310" y="2368"/>
                </a:cubicBezTo>
                <a:cubicBezTo>
                  <a:pt x="10201" y="2358"/>
                  <a:pt x="10092" y="2350"/>
                  <a:pt x="9981" y="2342"/>
                </a:cubicBezTo>
                <a:cubicBezTo>
                  <a:pt x="9940" y="2317"/>
                  <a:pt x="9898" y="2283"/>
                  <a:pt x="9855" y="2249"/>
                </a:cubicBezTo>
                <a:lnTo>
                  <a:pt x="9855" y="2249"/>
                </a:lnTo>
                <a:cubicBezTo>
                  <a:pt x="9855" y="2283"/>
                  <a:pt x="9863" y="2325"/>
                  <a:pt x="9863" y="2368"/>
                </a:cubicBezTo>
                <a:cubicBezTo>
                  <a:pt x="9812" y="2360"/>
                  <a:pt x="9762" y="2353"/>
                  <a:pt x="9717" y="2353"/>
                </a:cubicBezTo>
                <a:cubicBezTo>
                  <a:pt x="9607" y="2353"/>
                  <a:pt x="9530" y="2398"/>
                  <a:pt x="9560" y="2594"/>
                </a:cubicBezTo>
                <a:cubicBezTo>
                  <a:pt x="9575" y="2680"/>
                  <a:pt x="9605" y="2808"/>
                  <a:pt x="9460" y="2808"/>
                </a:cubicBezTo>
                <a:cubicBezTo>
                  <a:pt x="9447" y="2808"/>
                  <a:pt x="9432" y="2807"/>
                  <a:pt x="9417" y="2804"/>
                </a:cubicBezTo>
                <a:cubicBezTo>
                  <a:pt x="9374" y="2754"/>
                  <a:pt x="9334" y="2695"/>
                  <a:pt x="9291" y="2645"/>
                </a:cubicBezTo>
                <a:cubicBezTo>
                  <a:pt x="9272" y="2541"/>
                  <a:pt x="9237" y="2492"/>
                  <a:pt x="9188" y="2492"/>
                </a:cubicBezTo>
                <a:cubicBezTo>
                  <a:pt x="9149" y="2492"/>
                  <a:pt x="9102" y="2522"/>
                  <a:pt x="9047" y="2578"/>
                </a:cubicBezTo>
                <a:cubicBezTo>
                  <a:pt x="8743" y="2621"/>
                  <a:pt x="8448" y="2661"/>
                  <a:pt x="8145" y="2703"/>
                </a:cubicBezTo>
                <a:cubicBezTo>
                  <a:pt x="8145" y="2711"/>
                  <a:pt x="8137" y="2711"/>
                  <a:pt x="8137" y="2722"/>
                </a:cubicBezTo>
                <a:lnTo>
                  <a:pt x="8137" y="2695"/>
                </a:lnTo>
                <a:lnTo>
                  <a:pt x="8145" y="2703"/>
                </a:lnTo>
                <a:cubicBezTo>
                  <a:pt x="8145" y="2671"/>
                  <a:pt x="8145" y="2629"/>
                  <a:pt x="8137" y="2586"/>
                </a:cubicBezTo>
                <a:cubicBezTo>
                  <a:pt x="8171" y="2578"/>
                  <a:pt x="8222" y="2586"/>
                  <a:pt x="8246" y="2570"/>
                </a:cubicBezTo>
                <a:cubicBezTo>
                  <a:pt x="8297" y="2501"/>
                  <a:pt x="8238" y="2485"/>
                  <a:pt x="8188" y="2477"/>
                </a:cubicBezTo>
                <a:cubicBezTo>
                  <a:pt x="8172" y="2476"/>
                  <a:pt x="8156" y="2475"/>
                  <a:pt x="8140" y="2475"/>
                </a:cubicBezTo>
                <a:cubicBezTo>
                  <a:pt x="8047" y="2475"/>
                  <a:pt x="7957" y="2498"/>
                  <a:pt x="7884" y="2578"/>
                </a:cubicBezTo>
                <a:cubicBezTo>
                  <a:pt x="7783" y="2621"/>
                  <a:pt x="7674" y="2661"/>
                  <a:pt x="7573" y="2703"/>
                </a:cubicBezTo>
                <a:cubicBezTo>
                  <a:pt x="7464" y="2813"/>
                  <a:pt x="7589" y="2974"/>
                  <a:pt x="7472" y="3116"/>
                </a:cubicBezTo>
                <a:cubicBezTo>
                  <a:pt x="7413" y="2964"/>
                  <a:pt x="7345" y="2917"/>
                  <a:pt x="7273" y="2917"/>
                </a:cubicBezTo>
                <a:cubicBezTo>
                  <a:pt x="7155" y="2917"/>
                  <a:pt x="7027" y="3042"/>
                  <a:pt x="6909" y="3042"/>
                </a:cubicBezTo>
                <a:cubicBezTo>
                  <a:pt x="6903" y="3042"/>
                  <a:pt x="6896" y="3042"/>
                  <a:pt x="6890" y="3041"/>
                </a:cubicBezTo>
                <a:cubicBezTo>
                  <a:pt x="6849" y="2985"/>
                  <a:pt x="6818" y="2905"/>
                  <a:pt x="6741" y="2905"/>
                </a:cubicBezTo>
                <a:cubicBezTo>
                  <a:pt x="6738" y="2905"/>
                  <a:pt x="6734" y="2905"/>
                  <a:pt x="6730" y="2906"/>
                </a:cubicBezTo>
                <a:cubicBezTo>
                  <a:pt x="6655" y="2914"/>
                  <a:pt x="6655" y="2990"/>
                  <a:pt x="6671" y="3041"/>
                </a:cubicBezTo>
                <a:cubicBezTo>
                  <a:pt x="6730" y="3193"/>
                  <a:pt x="6764" y="3379"/>
                  <a:pt x="6983" y="3403"/>
                </a:cubicBezTo>
                <a:cubicBezTo>
                  <a:pt x="6999" y="3429"/>
                  <a:pt x="7009" y="3461"/>
                  <a:pt x="7025" y="3496"/>
                </a:cubicBezTo>
                <a:cubicBezTo>
                  <a:pt x="6866" y="3496"/>
                  <a:pt x="6773" y="3563"/>
                  <a:pt x="6773" y="3732"/>
                </a:cubicBezTo>
                <a:cubicBezTo>
                  <a:pt x="6764" y="3765"/>
                  <a:pt x="6764" y="3799"/>
                  <a:pt x="6764" y="3833"/>
                </a:cubicBezTo>
                <a:cubicBezTo>
                  <a:pt x="6747" y="3837"/>
                  <a:pt x="6728" y="3839"/>
                  <a:pt x="6709" y="3839"/>
                </a:cubicBezTo>
                <a:cubicBezTo>
                  <a:pt x="6690" y="3839"/>
                  <a:pt x="6671" y="3837"/>
                  <a:pt x="6655" y="3833"/>
                </a:cubicBezTo>
                <a:cubicBezTo>
                  <a:pt x="6620" y="3780"/>
                  <a:pt x="6583" y="3761"/>
                  <a:pt x="6548" y="3761"/>
                </a:cubicBezTo>
                <a:cubicBezTo>
                  <a:pt x="6461" y="3761"/>
                  <a:pt x="6383" y="3880"/>
                  <a:pt x="6359" y="3880"/>
                </a:cubicBezTo>
                <a:cubicBezTo>
                  <a:pt x="6356" y="3880"/>
                  <a:pt x="6353" y="3878"/>
                  <a:pt x="6352" y="3874"/>
                </a:cubicBezTo>
                <a:cubicBezTo>
                  <a:pt x="6289" y="3745"/>
                  <a:pt x="6206" y="3713"/>
                  <a:pt x="6117" y="3713"/>
                </a:cubicBezTo>
                <a:cubicBezTo>
                  <a:pt x="6028" y="3713"/>
                  <a:pt x="5934" y="3744"/>
                  <a:pt x="5849" y="3744"/>
                </a:cubicBezTo>
                <a:cubicBezTo>
                  <a:pt x="5813" y="3744"/>
                  <a:pt x="5778" y="3738"/>
                  <a:pt x="5746" y="3722"/>
                </a:cubicBezTo>
                <a:cubicBezTo>
                  <a:pt x="5626" y="3581"/>
                  <a:pt x="5424" y="3605"/>
                  <a:pt x="5291" y="3504"/>
                </a:cubicBezTo>
                <a:lnTo>
                  <a:pt x="5281" y="3504"/>
                </a:lnTo>
                <a:cubicBezTo>
                  <a:pt x="5291" y="3605"/>
                  <a:pt x="5315" y="3690"/>
                  <a:pt x="5416" y="3740"/>
                </a:cubicBezTo>
                <a:cubicBezTo>
                  <a:pt x="5408" y="3765"/>
                  <a:pt x="5408" y="3799"/>
                  <a:pt x="5408" y="3833"/>
                </a:cubicBezTo>
                <a:cubicBezTo>
                  <a:pt x="5299" y="4246"/>
                  <a:pt x="4903" y="4270"/>
                  <a:pt x="4599" y="4414"/>
                </a:cubicBezTo>
                <a:cubicBezTo>
                  <a:pt x="4560" y="4387"/>
                  <a:pt x="4521" y="4377"/>
                  <a:pt x="4483" y="4377"/>
                </a:cubicBezTo>
                <a:cubicBezTo>
                  <a:pt x="4385" y="4377"/>
                  <a:pt x="4289" y="4439"/>
                  <a:pt x="4191" y="4439"/>
                </a:cubicBezTo>
                <a:cubicBezTo>
                  <a:pt x="4170" y="4439"/>
                  <a:pt x="4149" y="4436"/>
                  <a:pt x="4128" y="4430"/>
                </a:cubicBezTo>
                <a:cubicBezTo>
                  <a:pt x="4094" y="4422"/>
                  <a:pt x="4060" y="4405"/>
                  <a:pt x="4027" y="4397"/>
                </a:cubicBezTo>
                <a:cubicBezTo>
                  <a:pt x="4001" y="4355"/>
                  <a:pt x="3977" y="4321"/>
                  <a:pt x="3951" y="4288"/>
                </a:cubicBezTo>
                <a:cubicBezTo>
                  <a:pt x="3900" y="4254"/>
                  <a:pt x="3849" y="4211"/>
                  <a:pt x="3807" y="4177"/>
                </a:cubicBezTo>
                <a:cubicBezTo>
                  <a:pt x="3710" y="4101"/>
                  <a:pt x="3629" y="3995"/>
                  <a:pt x="3493" y="3995"/>
                </a:cubicBezTo>
                <a:cubicBezTo>
                  <a:pt x="3465" y="3995"/>
                  <a:pt x="3435" y="3999"/>
                  <a:pt x="3403" y="4009"/>
                </a:cubicBezTo>
                <a:cubicBezTo>
                  <a:pt x="3453" y="4177"/>
                  <a:pt x="3562" y="4246"/>
                  <a:pt x="3682" y="4304"/>
                </a:cubicBezTo>
                <a:cubicBezTo>
                  <a:pt x="3690" y="4347"/>
                  <a:pt x="3690" y="4379"/>
                  <a:pt x="3690" y="4414"/>
                </a:cubicBezTo>
                <a:cubicBezTo>
                  <a:pt x="3675" y="4412"/>
                  <a:pt x="3660" y="4412"/>
                  <a:pt x="3646" y="4412"/>
                </a:cubicBezTo>
                <a:cubicBezTo>
                  <a:pt x="3562" y="4412"/>
                  <a:pt x="3486" y="4434"/>
                  <a:pt x="3429" y="4507"/>
                </a:cubicBezTo>
                <a:cubicBezTo>
                  <a:pt x="3235" y="4818"/>
                  <a:pt x="3453" y="4911"/>
                  <a:pt x="3690" y="4986"/>
                </a:cubicBezTo>
                <a:cubicBezTo>
                  <a:pt x="3714" y="4969"/>
                  <a:pt x="3756" y="4961"/>
                  <a:pt x="3765" y="4945"/>
                </a:cubicBezTo>
                <a:cubicBezTo>
                  <a:pt x="3783" y="4885"/>
                  <a:pt x="3732" y="4876"/>
                  <a:pt x="3690" y="4868"/>
                </a:cubicBezTo>
                <a:lnTo>
                  <a:pt x="3690" y="4767"/>
                </a:lnTo>
                <a:cubicBezTo>
                  <a:pt x="3731" y="4767"/>
                  <a:pt x="3773" y="4769"/>
                  <a:pt x="3814" y="4769"/>
                </a:cubicBezTo>
                <a:cubicBezTo>
                  <a:pt x="3933" y="4769"/>
                  <a:pt x="4048" y="4755"/>
                  <a:pt x="4137" y="4642"/>
                </a:cubicBezTo>
                <a:cubicBezTo>
                  <a:pt x="4347" y="4674"/>
                  <a:pt x="4533" y="4759"/>
                  <a:pt x="4709" y="4876"/>
                </a:cubicBezTo>
                <a:cubicBezTo>
                  <a:pt x="4666" y="4986"/>
                  <a:pt x="4591" y="5087"/>
                  <a:pt x="4599" y="5214"/>
                </a:cubicBezTo>
                <a:cubicBezTo>
                  <a:pt x="4490" y="5440"/>
                  <a:pt x="4230" y="5552"/>
                  <a:pt x="4153" y="5804"/>
                </a:cubicBezTo>
                <a:cubicBezTo>
                  <a:pt x="4179" y="5922"/>
                  <a:pt x="4296" y="5946"/>
                  <a:pt x="4371" y="6023"/>
                </a:cubicBezTo>
                <a:cubicBezTo>
                  <a:pt x="4363" y="6089"/>
                  <a:pt x="4363" y="6166"/>
                  <a:pt x="4355" y="6241"/>
                </a:cubicBezTo>
                <a:cubicBezTo>
                  <a:pt x="4153" y="6259"/>
                  <a:pt x="4044" y="6360"/>
                  <a:pt x="4035" y="6570"/>
                </a:cubicBezTo>
                <a:cubicBezTo>
                  <a:pt x="4027" y="6722"/>
                  <a:pt x="4027" y="6874"/>
                  <a:pt x="4017" y="7025"/>
                </a:cubicBezTo>
                <a:cubicBezTo>
                  <a:pt x="3995" y="7029"/>
                  <a:pt x="3973" y="7031"/>
                  <a:pt x="3950" y="7031"/>
                </a:cubicBezTo>
                <a:cubicBezTo>
                  <a:pt x="3794" y="7031"/>
                  <a:pt x="3635" y="6953"/>
                  <a:pt x="3479" y="6953"/>
                </a:cubicBezTo>
                <a:cubicBezTo>
                  <a:pt x="3397" y="6953"/>
                  <a:pt x="3315" y="6975"/>
                  <a:pt x="3235" y="7041"/>
                </a:cubicBezTo>
                <a:cubicBezTo>
                  <a:pt x="3310" y="7270"/>
                  <a:pt x="3504" y="7252"/>
                  <a:pt x="3690" y="7270"/>
                </a:cubicBezTo>
                <a:cubicBezTo>
                  <a:pt x="3609" y="7364"/>
                  <a:pt x="3515" y="7396"/>
                  <a:pt x="3420" y="7396"/>
                </a:cubicBezTo>
                <a:cubicBezTo>
                  <a:pt x="3338" y="7396"/>
                  <a:pt x="3254" y="7372"/>
                  <a:pt x="3176" y="7345"/>
                </a:cubicBezTo>
                <a:cubicBezTo>
                  <a:pt x="3117" y="7324"/>
                  <a:pt x="3063" y="7313"/>
                  <a:pt x="3012" y="7313"/>
                </a:cubicBezTo>
                <a:cubicBezTo>
                  <a:pt x="2940" y="7313"/>
                  <a:pt x="2874" y="7334"/>
                  <a:pt x="2804" y="7379"/>
                </a:cubicBezTo>
                <a:cubicBezTo>
                  <a:pt x="2754" y="7403"/>
                  <a:pt x="2713" y="7446"/>
                  <a:pt x="2754" y="7504"/>
                </a:cubicBezTo>
                <a:cubicBezTo>
                  <a:pt x="2772" y="7539"/>
                  <a:pt x="2814" y="7573"/>
                  <a:pt x="2839" y="7573"/>
                </a:cubicBezTo>
                <a:cubicBezTo>
                  <a:pt x="2895" y="7562"/>
                  <a:pt x="2952" y="7558"/>
                  <a:pt x="3009" y="7558"/>
                </a:cubicBezTo>
                <a:cubicBezTo>
                  <a:pt x="3180" y="7558"/>
                  <a:pt x="3355" y="7595"/>
                  <a:pt x="3528" y="7595"/>
                </a:cubicBezTo>
                <a:cubicBezTo>
                  <a:pt x="3660" y="7595"/>
                  <a:pt x="3791" y="7573"/>
                  <a:pt x="3916" y="7496"/>
                </a:cubicBezTo>
                <a:cubicBezTo>
                  <a:pt x="3993" y="7539"/>
                  <a:pt x="4068" y="7573"/>
                  <a:pt x="4145" y="7614"/>
                </a:cubicBezTo>
                <a:cubicBezTo>
                  <a:pt x="4267" y="7608"/>
                  <a:pt x="4389" y="7537"/>
                  <a:pt x="4511" y="7537"/>
                </a:cubicBezTo>
                <a:cubicBezTo>
                  <a:pt x="4574" y="7537"/>
                  <a:pt x="4637" y="7556"/>
                  <a:pt x="4701" y="7614"/>
                </a:cubicBezTo>
                <a:cubicBezTo>
                  <a:pt x="4751" y="7648"/>
                  <a:pt x="4794" y="7682"/>
                  <a:pt x="4836" y="7715"/>
                </a:cubicBezTo>
                <a:lnTo>
                  <a:pt x="4836" y="7725"/>
                </a:lnTo>
                <a:cubicBezTo>
                  <a:pt x="4868" y="7800"/>
                  <a:pt x="4895" y="7876"/>
                  <a:pt x="4927" y="7951"/>
                </a:cubicBezTo>
                <a:cubicBezTo>
                  <a:pt x="4895" y="7951"/>
                  <a:pt x="4868" y="7959"/>
                  <a:pt x="4844" y="7977"/>
                </a:cubicBezTo>
                <a:cubicBezTo>
                  <a:pt x="4767" y="7967"/>
                  <a:pt x="4701" y="7959"/>
                  <a:pt x="4634" y="7951"/>
                </a:cubicBezTo>
                <a:cubicBezTo>
                  <a:pt x="4582" y="7889"/>
                  <a:pt x="4536" y="7863"/>
                  <a:pt x="4497" y="7863"/>
                </a:cubicBezTo>
                <a:cubicBezTo>
                  <a:pt x="4439" y="7863"/>
                  <a:pt x="4396" y="7920"/>
                  <a:pt x="4371" y="8010"/>
                </a:cubicBezTo>
                <a:cubicBezTo>
                  <a:pt x="4339" y="8095"/>
                  <a:pt x="4347" y="8188"/>
                  <a:pt x="4339" y="8281"/>
                </a:cubicBezTo>
                <a:cubicBezTo>
                  <a:pt x="4270" y="8331"/>
                  <a:pt x="4203" y="8382"/>
                  <a:pt x="4137" y="8432"/>
                </a:cubicBezTo>
                <a:cubicBezTo>
                  <a:pt x="4027" y="8390"/>
                  <a:pt x="3916" y="8347"/>
                  <a:pt x="3799" y="8305"/>
                </a:cubicBezTo>
                <a:cubicBezTo>
                  <a:pt x="3738" y="8147"/>
                  <a:pt x="3664" y="8011"/>
                  <a:pt x="3523" y="8011"/>
                </a:cubicBezTo>
                <a:cubicBezTo>
                  <a:pt x="3469" y="8011"/>
                  <a:pt x="3405" y="8031"/>
                  <a:pt x="3328" y="8079"/>
                </a:cubicBezTo>
                <a:cubicBezTo>
                  <a:pt x="3315" y="8087"/>
                  <a:pt x="3296" y="8089"/>
                  <a:pt x="3276" y="8089"/>
                </a:cubicBezTo>
                <a:cubicBezTo>
                  <a:pt x="3256" y="8089"/>
                  <a:pt x="3235" y="8087"/>
                  <a:pt x="3219" y="8087"/>
                </a:cubicBezTo>
                <a:cubicBezTo>
                  <a:pt x="3192" y="8068"/>
                  <a:pt x="3158" y="8052"/>
                  <a:pt x="3134" y="8044"/>
                </a:cubicBezTo>
                <a:cubicBezTo>
                  <a:pt x="3080" y="7981"/>
                  <a:pt x="3028" y="7938"/>
                  <a:pt x="2975" y="7938"/>
                </a:cubicBezTo>
                <a:cubicBezTo>
                  <a:pt x="2929" y="7938"/>
                  <a:pt x="2881" y="7971"/>
                  <a:pt x="2831" y="8052"/>
                </a:cubicBezTo>
                <a:cubicBezTo>
                  <a:pt x="2746" y="8204"/>
                  <a:pt x="2713" y="8355"/>
                  <a:pt x="2780" y="8515"/>
                </a:cubicBezTo>
                <a:cubicBezTo>
                  <a:pt x="2772" y="8600"/>
                  <a:pt x="2772" y="8675"/>
                  <a:pt x="2764" y="8752"/>
                </a:cubicBezTo>
                <a:cubicBezTo>
                  <a:pt x="2687" y="8810"/>
                  <a:pt x="2645" y="8887"/>
                  <a:pt x="2687" y="8988"/>
                </a:cubicBezTo>
                <a:cubicBezTo>
                  <a:pt x="2687" y="9004"/>
                  <a:pt x="2703" y="9004"/>
                  <a:pt x="2721" y="9012"/>
                </a:cubicBezTo>
                <a:cubicBezTo>
                  <a:pt x="2738" y="8962"/>
                  <a:pt x="2754" y="8911"/>
                  <a:pt x="2772" y="8861"/>
                </a:cubicBezTo>
                <a:cubicBezTo>
                  <a:pt x="2847" y="8869"/>
                  <a:pt x="2924" y="8869"/>
                  <a:pt x="2998" y="8877"/>
                </a:cubicBezTo>
                <a:cubicBezTo>
                  <a:pt x="2966" y="8978"/>
                  <a:pt x="2897" y="9071"/>
                  <a:pt x="3017" y="9164"/>
                </a:cubicBezTo>
                <a:cubicBezTo>
                  <a:pt x="3352" y="9443"/>
                  <a:pt x="3017" y="9401"/>
                  <a:pt x="2881" y="9459"/>
                </a:cubicBezTo>
                <a:cubicBezTo>
                  <a:pt x="2839" y="9459"/>
                  <a:pt x="2804" y="9459"/>
                  <a:pt x="2764" y="9467"/>
                </a:cubicBezTo>
                <a:cubicBezTo>
                  <a:pt x="2653" y="9459"/>
                  <a:pt x="2536" y="9451"/>
                  <a:pt x="2426" y="9443"/>
                </a:cubicBezTo>
                <a:cubicBezTo>
                  <a:pt x="2333" y="9494"/>
                  <a:pt x="2317" y="9576"/>
                  <a:pt x="2317" y="9669"/>
                </a:cubicBezTo>
                <a:cubicBezTo>
                  <a:pt x="2208" y="9627"/>
                  <a:pt x="2131" y="9552"/>
                  <a:pt x="2081" y="9443"/>
                </a:cubicBezTo>
                <a:cubicBezTo>
                  <a:pt x="2166" y="9401"/>
                  <a:pt x="2166" y="9366"/>
                  <a:pt x="2081" y="9332"/>
                </a:cubicBezTo>
                <a:cubicBezTo>
                  <a:pt x="2046" y="9324"/>
                  <a:pt x="2014" y="9324"/>
                  <a:pt x="1980" y="9316"/>
                </a:cubicBezTo>
                <a:lnTo>
                  <a:pt x="1980" y="9122"/>
                </a:lnTo>
                <a:cubicBezTo>
                  <a:pt x="2056" y="9114"/>
                  <a:pt x="2131" y="9105"/>
                  <a:pt x="2208" y="9105"/>
                </a:cubicBezTo>
                <a:cubicBezTo>
                  <a:pt x="2240" y="9105"/>
                  <a:pt x="2275" y="9105"/>
                  <a:pt x="2317" y="9097"/>
                </a:cubicBezTo>
                <a:cubicBezTo>
                  <a:pt x="2283" y="9063"/>
                  <a:pt x="2248" y="9021"/>
                  <a:pt x="2216" y="8978"/>
                </a:cubicBezTo>
                <a:cubicBezTo>
                  <a:pt x="2109" y="8922"/>
                  <a:pt x="2031" y="8892"/>
                  <a:pt x="1975" y="8892"/>
                </a:cubicBezTo>
                <a:cubicBezTo>
                  <a:pt x="1891" y="8892"/>
                  <a:pt x="1859" y="8961"/>
                  <a:pt x="1854" y="9114"/>
                </a:cubicBezTo>
                <a:cubicBezTo>
                  <a:pt x="1854" y="9148"/>
                  <a:pt x="1862" y="9180"/>
                  <a:pt x="1854" y="9215"/>
                </a:cubicBezTo>
                <a:lnTo>
                  <a:pt x="1743" y="9215"/>
                </a:lnTo>
                <a:cubicBezTo>
                  <a:pt x="1647" y="9184"/>
                  <a:pt x="1544" y="9109"/>
                  <a:pt x="1457" y="9109"/>
                </a:cubicBezTo>
                <a:cubicBezTo>
                  <a:pt x="1445" y="9109"/>
                  <a:pt x="1434" y="9111"/>
                  <a:pt x="1424" y="9114"/>
                </a:cubicBezTo>
                <a:cubicBezTo>
                  <a:pt x="1325" y="9145"/>
                  <a:pt x="1233" y="9159"/>
                  <a:pt x="1145" y="9159"/>
                </a:cubicBezTo>
                <a:cubicBezTo>
                  <a:pt x="925" y="9159"/>
                  <a:pt x="732" y="9067"/>
                  <a:pt x="540" y="8911"/>
                </a:cubicBezTo>
                <a:cubicBezTo>
                  <a:pt x="472" y="8861"/>
                  <a:pt x="354" y="8887"/>
                  <a:pt x="261" y="8869"/>
                </a:cubicBezTo>
                <a:cubicBezTo>
                  <a:pt x="226" y="8829"/>
                  <a:pt x="185" y="8801"/>
                  <a:pt x="146" y="8801"/>
                </a:cubicBezTo>
                <a:cubicBezTo>
                  <a:pt x="120" y="8801"/>
                  <a:pt x="96" y="8814"/>
                  <a:pt x="75" y="8845"/>
                </a:cubicBezTo>
                <a:cubicBezTo>
                  <a:pt x="1" y="8962"/>
                  <a:pt x="1" y="9114"/>
                  <a:pt x="144" y="9180"/>
                </a:cubicBezTo>
                <a:cubicBezTo>
                  <a:pt x="306" y="9255"/>
                  <a:pt x="477" y="9336"/>
                  <a:pt x="659" y="9336"/>
                </a:cubicBezTo>
                <a:cubicBezTo>
                  <a:pt x="683" y="9336"/>
                  <a:pt x="708" y="9335"/>
                  <a:pt x="732" y="9332"/>
                </a:cubicBezTo>
                <a:cubicBezTo>
                  <a:pt x="751" y="9330"/>
                  <a:pt x="769" y="9330"/>
                  <a:pt x="786" y="9330"/>
                </a:cubicBezTo>
                <a:cubicBezTo>
                  <a:pt x="972" y="9330"/>
                  <a:pt x="1112" y="9409"/>
                  <a:pt x="1197" y="9585"/>
                </a:cubicBezTo>
                <a:cubicBezTo>
                  <a:pt x="1268" y="9798"/>
                  <a:pt x="1296" y="9883"/>
                  <a:pt x="1378" y="9883"/>
                </a:cubicBezTo>
                <a:cubicBezTo>
                  <a:pt x="1431" y="9883"/>
                  <a:pt x="1508" y="9847"/>
                  <a:pt x="1634" y="9787"/>
                </a:cubicBezTo>
                <a:cubicBezTo>
                  <a:pt x="1905" y="9837"/>
                  <a:pt x="2006" y="10100"/>
                  <a:pt x="2190" y="10260"/>
                </a:cubicBezTo>
                <a:cubicBezTo>
                  <a:pt x="2198" y="10284"/>
                  <a:pt x="2198" y="10318"/>
                  <a:pt x="2198" y="10353"/>
                </a:cubicBezTo>
                <a:cubicBezTo>
                  <a:pt x="2065" y="10377"/>
                  <a:pt x="1921" y="10403"/>
                  <a:pt x="2107" y="10571"/>
                </a:cubicBezTo>
                <a:cubicBezTo>
                  <a:pt x="2174" y="10571"/>
                  <a:pt x="2240" y="10571"/>
                  <a:pt x="2309" y="10579"/>
                </a:cubicBezTo>
                <a:cubicBezTo>
                  <a:pt x="2350" y="10579"/>
                  <a:pt x="2384" y="10579"/>
                  <a:pt x="2426" y="10587"/>
                </a:cubicBezTo>
                <a:cubicBezTo>
                  <a:pt x="2461" y="10587"/>
                  <a:pt x="2493" y="10587"/>
                  <a:pt x="2519" y="10595"/>
                </a:cubicBezTo>
                <a:cubicBezTo>
                  <a:pt x="2469" y="10757"/>
                  <a:pt x="2157" y="10672"/>
                  <a:pt x="2198" y="10925"/>
                </a:cubicBezTo>
                <a:cubicBezTo>
                  <a:pt x="2182" y="10925"/>
                  <a:pt x="2166" y="10925"/>
                  <a:pt x="2147" y="10917"/>
                </a:cubicBezTo>
                <a:cubicBezTo>
                  <a:pt x="2131" y="10917"/>
                  <a:pt x="2107" y="10917"/>
                  <a:pt x="2089" y="10909"/>
                </a:cubicBezTo>
                <a:cubicBezTo>
                  <a:pt x="2024" y="10909"/>
                  <a:pt x="1947" y="10843"/>
                  <a:pt x="1881" y="10843"/>
                </a:cubicBezTo>
                <a:cubicBezTo>
                  <a:pt x="1853" y="10843"/>
                  <a:pt x="1826" y="10855"/>
                  <a:pt x="1804" y="10890"/>
                </a:cubicBezTo>
                <a:cubicBezTo>
                  <a:pt x="1727" y="11018"/>
                  <a:pt x="1937" y="11042"/>
                  <a:pt x="1945" y="11151"/>
                </a:cubicBezTo>
                <a:cubicBezTo>
                  <a:pt x="1931" y="11150"/>
                  <a:pt x="1917" y="11150"/>
                  <a:pt x="1903" y="11150"/>
                </a:cubicBezTo>
                <a:cubicBezTo>
                  <a:pt x="1657" y="11150"/>
                  <a:pt x="1490" y="11284"/>
                  <a:pt x="1482" y="11523"/>
                </a:cubicBezTo>
                <a:cubicBezTo>
                  <a:pt x="1474" y="11768"/>
                  <a:pt x="1693" y="11725"/>
                  <a:pt x="1862" y="11733"/>
                </a:cubicBezTo>
                <a:cubicBezTo>
                  <a:pt x="1870" y="11566"/>
                  <a:pt x="1693" y="11353"/>
                  <a:pt x="1980" y="11262"/>
                </a:cubicBezTo>
                <a:cubicBezTo>
                  <a:pt x="2055" y="11307"/>
                  <a:pt x="2126" y="11326"/>
                  <a:pt x="2196" y="11326"/>
                </a:cubicBezTo>
                <a:cubicBezTo>
                  <a:pt x="2297" y="11326"/>
                  <a:pt x="2393" y="11285"/>
                  <a:pt x="2493" y="11220"/>
                </a:cubicBezTo>
                <a:cubicBezTo>
                  <a:pt x="2410" y="11119"/>
                  <a:pt x="2259" y="11161"/>
                  <a:pt x="2198" y="11042"/>
                </a:cubicBezTo>
                <a:lnTo>
                  <a:pt x="2198" y="10933"/>
                </a:lnTo>
                <a:lnTo>
                  <a:pt x="2248" y="10941"/>
                </a:lnTo>
                <a:lnTo>
                  <a:pt x="2309" y="10933"/>
                </a:lnTo>
                <a:cubicBezTo>
                  <a:pt x="2341" y="10941"/>
                  <a:pt x="2384" y="10949"/>
                  <a:pt x="2418" y="10959"/>
                </a:cubicBezTo>
                <a:cubicBezTo>
                  <a:pt x="2469" y="11022"/>
                  <a:pt x="2530" y="11037"/>
                  <a:pt x="2594" y="11037"/>
                </a:cubicBezTo>
                <a:cubicBezTo>
                  <a:pt x="2613" y="11037"/>
                  <a:pt x="2633" y="11036"/>
                  <a:pt x="2653" y="11034"/>
                </a:cubicBezTo>
                <a:cubicBezTo>
                  <a:pt x="2695" y="11000"/>
                  <a:pt x="2738" y="10959"/>
                  <a:pt x="2788" y="10941"/>
                </a:cubicBezTo>
                <a:cubicBezTo>
                  <a:pt x="2881" y="10941"/>
                  <a:pt x="2966" y="10925"/>
                  <a:pt x="3007" y="10832"/>
                </a:cubicBezTo>
                <a:cubicBezTo>
                  <a:pt x="3041" y="10789"/>
                  <a:pt x="3083" y="10747"/>
                  <a:pt x="3118" y="10715"/>
                </a:cubicBezTo>
                <a:lnTo>
                  <a:pt x="3118" y="10696"/>
                </a:lnTo>
                <a:cubicBezTo>
                  <a:pt x="3184" y="10688"/>
                  <a:pt x="3259" y="10672"/>
                  <a:pt x="3328" y="10664"/>
                </a:cubicBezTo>
                <a:cubicBezTo>
                  <a:pt x="3310" y="10638"/>
                  <a:pt x="3310" y="10622"/>
                  <a:pt x="3310" y="10595"/>
                </a:cubicBezTo>
                <a:cubicBezTo>
                  <a:pt x="3320" y="10595"/>
                  <a:pt x="3320" y="10587"/>
                  <a:pt x="3328" y="10587"/>
                </a:cubicBezTo>
                <a:cubicBezTo>
                  <a:pt x="3320" y="10613"/>
                  <a:pt x="3320" y="10638"/>
                  <a:pt x="3328" y="10664"/>
                </a:cubicBezTo>
                <a:cubicBezTo>
                  <a:pt x="3360" y="10739"/>
                  <a:pt x="3411" y="10789"/>
                  <a:pt x="3488" y="10824"/>
                </a:cubicBezTo>
                <a:cubicBezTo>
                  <a:pt x="3480" y="10898"/>
                  <a:pt x="3480" y="10967"/>
                  <a:pt x="3471" y="11042"/>
                </a:cubicBezTo>
                <a:cubicBezTo>
                  <a:pt x="3434" y="11039"/>
                  <a:pt x="3398" y="11036"/>
                  <a:pt x="3363" y="11036"/>
                </a:cubicBezTo>
                <a:cubicBezTo>
                  <a:pt x="3223" y="11036"/>
                  <a:pt x="3113" y="11078"/>
                  <a:pt x="3134" y="11287"/>
                </a:cubicBezTo>
                <a:cubicBezTo>
                  <a:pt x="3090" y="11278"/>
                  <a:pt x="3037" y="11265"/>
                  <a:pt x="2990" y="11265"/>
                </a:cubicBezTo>
                <a:cubicBezTo>
                  <a:pt x="2947" y="11265"/>
                  <a:pt x="2910" y="11276"/>
                  <a:pt x="2889" y="11313"/>
                </a:cubicBezTo>
                <a:cubicBezTo>
                  <a:pt x="2839" y="11388"/>
                  <a:pt x="2974" y="11438"/>
                  <a:pt x="3007" y="11505"/>
                </a:cubicBezTo>
                <a:cubicBezTo>
                  <a:pt x="3033" y="11555"/>
                  <a:pt x="3083" y="11582"/>
                  <a:pt x="3126" y="11616"/>
                </a:cubicBezTo>
                <a:cubicBezTo>
                  <a:pt x="3142" y="11648"/>
                  <a:pt x="3158" y="11691"/>
                  <a:pt x="3176" y="11733"/>
                </a:cubicBezTo>
                <a:cubicBezTo>
                  <a:pt x="3118" y="11733"/>
                  <a:pt x="3067" y="11733"/>
                  <a:pt x="3017" y="11741"/>
                </a:cubicBezTo>
                <a:cubicBezTo>
                  <a:pt x="2999" y="11736"/>
                  <a:pt x="2984" y="11734"/>
                  <a:pt x="2970" y="11734"/>
                </a:cubicBezTo>
                <a:cubicBezTo>
                  <a:pt x="2853" y="11734"/>
                  <a:pt x="2841" y="11902"/>
                  <a:pt x="2788" y="11909"/>
                </a:cubicBezTo>
                <a:cubicBezTo>
                  <a:pt x="2544" y="11944"/>
                  <a:pt x="2232" y="11859"/>
                  <a:pt x="2501" y="12297"/>
                </a:cubicBezTo>
                <a:cubicBezTo>
                  <a:pt x="2570" y="12398"/>
                  <a:pt x="2376" y="12508"/>
                  <a:pt x="2248" y="12558"/>
                </a:cubicBezTo>
                <a:cubicBezTo>
                  <a:pt x="2056" y="12635"/>
                  <a:pt x="1921" y="12752"/>
                  <a:pt x="1972" y="12989"/>
                </a:cubicBezTo>
                <a:lnTo>
                  <a:pt x="1988" y="13005"/>
                </a:lnTo>
                <a:cubicBezTo>
                  <a:pt x="1965" y="13001"/>
                  <a:pt x="1943" y="12999"/>
                  <a:pt x="1921" y="12999"/>
                </a:cubicBezTo>
                <a:cubicBezTo>
                  <a:pt x="1817" y="12999"/>
                  <a:pt x="1728" y="13045"/>
                  <a:pt x="1652" y="13114"/>
                </a:cubicBezTo>
                <a:cubicBezTo>
                  <a:pt x="1652" y="13140"/>
                  <a:pt x="1634" y="13165"/>
                  <a:pt x="1626" y="13191"/>
                </a:cubicBezTo>
                <a:cubicBezTo>
                  <a:pt x="1610" y="13183"/>
                  <a:pt x="1595" y="13178"/>
                  <a:pt x="1579" y="13178"/>
                </a:cubicBezTo>
                <a:cubicBezTo>
                  <a:pt x="1560" y="13178"/>
                  <a:pt x="1540" y="13185"/>
                  <a:pt x="1517" y="13199"/>
                </a:cubicBezTo>
                <a:cubicBezTo>
                  <a:pt x="1416" y="13241"/>
                  <a:pt x="1331" y="13308"/>
                  <a:pt x="1298" y="13425"/>
                </a:cubicBezTo>
                <a:cubicBezTo>
                  <a:pt x="1373" y="13460"/>
                  <a:pt x="1450" y="13510"/>
                  <a:pt x="1533" y="13526"/>
                </a:cubicBezTo>
                <a:cubicBezTo>
                  <a:pt x="1569" y="13536"/>
                  <a:pt x="1597" y="13541"/>
                  <a:pt x="1619" y="13541"/>
                </a:cubicBezTo>
                <a:cubicBezTo>
                  <a:pt x="1711" y="13541"/>
                  <a:pt x="1689" y="13463"/>
                  <a:pt x="1634" y="13367"/>
                </a:cubicBezTo>
                <a:cubicBezTo>
                  <a:pt x="1703" y="13359"/>
                  <a:pt x="1777" y="13351"/>
                  <a:pt x="1844" y="13342"/>
                </a:cubicBezTo>
                <a:cubicBezTo>
                  <a:pt x="1921" y="13417"/>
                  <a:pt x="1996" y="13494"/>
                  <a:pt x="2081" y="13569"/>
                </a:cubicBezTo>
                <a:cubicBezTo>
                  <a:pt x="2107" y="13678"/>
                  <a:pt x="2198" y="13670"/>
                  <a:pt x="2283" y="13696"/>
                </a:cubicBezTo>
                <a:cubicBezTo>
                  <a:pt x="2443" y="13739"/>
                  <a:pt x="2333" y="13813"/>
                  <a:pt x="2299" y="13880"/>
                </a:cubicBezTo>
                <a:cubicBezTo>
                  <a:pt x="2259" y="13915"/>
                  <a:pt x="2216" y="13949"/>
                  <a:pt x="2174" y="13991"/>
                </a:cubicBezTo>
                <a:cubicBezTo>
                  <a:pt x="2073" y="14082"/>
                  <a:pt x="2046" y="14175"/>
                  <a:pt x="2166" y="14276"/>
                </a:cubicBezTo>
                <a:lnTo>
                  <a:pt x="2174" y="14276"/>
                </a:lnTo>
                <a:cubicBezTo>
                  <a:pt x="2208" y="14311"/>
                  <a:pt x="2240" y="14353"/>
                  <a:pt x="2283" y="14386"/>
                </a:cubicBezTo>
                <a:lnTo>
                  <a:pt x="2325" y="14345"/>
                </a:lnTo>
                <a:lnTo>
                  <a:pt x="2325" y="14353"/>
                </a:lnTo>
                <a:cubicBezTo>
                  <a:pt x="2317" y="14361"/>
                  <a:pt x="2299" y="14377"/>
                  <a:pt x="2283" y="14386"/>
                </a:cubicBezTo>
                <a:cubicBezTo>
                  <a:pt x="2325" y="14420"/>
                  <a:pt x="2368" y="14454"/>
                  <a:pt x="2410" y="14487"/>
                </a:cubicBezTo>
                <a:cubicBezTo>
                  <a:pt x="2410" y="14588"/>
                  <a:pt x="2418" y="14689"/>
                  <a:pt x="2418" y="14790"/>
                </a:cubicBezTo>
                <a:cubicBezTo>
                  <a:pt x="2384" y="14808"/>
                  <a:pt x="2350" y="14816"/>
                  <a:pt x="2317" y="14816"/>
                </a:cubicBezTo>
                <a:cubicBezTo>
                  <a:pt x="2299" y="14731"/>
                  <a:pt x="2291" y="14638"/>
                  <a:pt x="2198" y="14598"/>
                </a:cubicBezTo>
                <a:cubicBezTo>
                  <a:pt x="2134" y="14561"/>
                  <a:pt x="2093" y="14444"/>
                  <a:pt x="2036" y="14444"/>
                </a:cubicBezTo>
                <a:cubicBezTo>
                  <a:pt x="2026" y="14444"/>
                  <a:pt x="2016" y="14447"/>
                  <a:pt x="2006" y="14454"/>
                </a:cubicBezTo>
                <a:cubicBezTo>
                  <a:pt x="1905" y="14529"/>
                  <a:pt x="1955" y="14638"/>
                  <a:pt x="2056" y="14715"/>
                </a:cubicBezTo>
                <a:cubicBezTo>
                  <a:pt x="2198" y="14901"/>
                  <a:pt x="2283" y="15093"/>
                  <a:pt x="2073" y="15287"/>
                </a:cubicBezTo>
                <a:cubicBezTo>
                  <a:pt x="1980" y="15372"/>
                  <a:pt x="1996" y="15439"/>
                  <a:pt x="2089" y="15497"/>
                </a:cubicBezTo>
                <a:cubicBezTo>
                  <a:pt x="2097" y="15489"/>
                  <a:pt x="2107" y="15481"/>
                  <a:pt x="2115" y="15481"/>
                </a:cubicBezTo>
                <a:cubicBezTo>
                  <a:pt x="2107" y="15489"/>
                  <a:pt x="2097" y="15489"/>
                  <a:pt x="2089" y="15497"/>
                </a:cubicBezTo>
                <a:cubicBezTo>
                  <a:pt x="2089" y="15497"/>
                  <a:pt x="2089" y="15497"/>
                  <a:pt x="2089" y="15497"/>
                </a:cubicBezTo>
                <a:lnTo>
                  <a:pt x="2089" y="15497"/>
                </a:lnTo>
                <a:cubicBezTo>
                  <a:pt x="2089" y="15497"/>
                  <a:pt x="2081" y="15497"/>
                  <a:pt x="2081" y="15507"/>
                </a:cubicBezTo>
                <a:lnTo>
                  <a:pt x="2089" y="15497"/>
                </a:lnTo>
                <a:lnTo>
                  <a:pt x="2089" y="15497"/>
                </a:lnTo>
                <a:cubicBezTo>
                  <a:pt x="2089" y="15625"/>
                  <a:pt x="2166" y="15784"/>
                  <a:pt x="2038" y="15861"/>
                </a:cubicBezTo>
                <a:cubicBezTo>
                  <a:pt x="2021" y="15873"/>
                  <a:pt x="2004" y="15878"/>
                  <a:pt x="1989" y="15878"/>
                </a:cubicBezTo>
                <a:cubicBezTo>
                  <a:pt x="1909" y="15878"/>
                  <a:pt x="1852" y="15741"/>
                  <a:pt x="1753" y="15734"/>
                </a:cubicBezTo>
                <a:cubicBezTo>
                  <a:pt x="1712" y="15725"/>
                  <a:pt x="1669" y="15722"/>
                  <a:pt x="1626" y="15722"/>
                </a:cubicBezTo>
                <a:cubicBezTo>
                  <a:pt x="1541" y="15722"/>
                  <a:pt x="1454" y="15733"/>
                  <a:pt x="1369" y="15733"/>
                </a:cubicBezTo>
                <a:cubicBezTo>
                  <a:pt x="1260" y="15733"/>
                  <a:pt x="1155" y="15714"/>
                  <a:pt x="1062" y="15625"/>
                </a:cubicBezTo>
                <a:cubicBezTo>
                  <a:pt x="1147" y="15540"/>
                  <a:pt x="1205" y="15457"/>
                  <a:pt x="1062" y="15364"/>
                </a:cubicBezTo>
                <a:cubicBezTo>
                  <a:pt x="1070" y="15263"/>
                  <a:pt x="1104" y="15170"/>
                  <a:pt x="1222" y="15162"/>
                </a:cubicBezTo>
                <a:cubicBezTo>
                  <a:pt x="1450" y="15154"/>
                  <a:pt x="1432" y="14941"/>
                  <a:pt x="1517" y="14816"/>
                </a:cubicBezTo>
                <a:cubicBezTo>
                  <a:pt x="1575" y="14723"/>
                  <a:pt x="1551" y="14673"/>
                  <a:pt x="1474" y="14638"/>
                </a:cubicBezTo>
                <a:cubicBezTo>
                  <a:pt x="1452" y="14627"/>
                  <a:pt x="1429" y="14622"/>
                  <a:pt x="1408" y="14622"/>
                </a:cubicBezTo>
                <a:cubicBezTo>
                  <a:pt x="1351" y="14622"/>
                  <a:pt x="1306" y="14661"/>
                  <a:pt x="1306" y="14723"/>
                </a:cubicBezTo>
                <a:cubicBezTo>
                  <a:pt x="1302" y="14936"/>
                  <a:pt x="1232" y="14992"/>
                  <a:pt x="1140" y="14992"/>
                </a:cubicBezTo>
                <a:cubicBezTo>
                  <a:pt x="1045" y="14992"/>
                  <a:pt x="927" y="14933"/>
                  <a:pt x="833" y="14925"/>
                </a:cubicBezTo>
                <a:cubicBezTo>
                  <a:pt x="825" y="15077"/>
                  <a:pt x="751" y="15154"/>
                  <a:pt x="607" y="15162"/>
                </a:cubicBezTo>
                <a:cubicBezTo>
                  <a:pt x="565" y="15194"/>
                  <a:pt x="530" y="15237"/>
                  <a:pt x="490" y="15271"/>
                </a:cubicBezTo>
                <a:lnTo>
                  <a:pt x="490" y="15380"/>
                </a:lnTo>
                <a:cubicBezTo>
                  <a:pt x="522" y="15423"/>
                  <a:pt x="565" y="15457"/>
                  <a:pt x="599" y="15497"/>
                </a:cubicBezTo>
                <a:lnTo>
                  <a:pt x="599" y="15609"/>
                </a:lnTo>
                <a:cubicBezTo>
                  <a:pt x="621" y="15630"/>
                  <a:pt x="641" y="15640"/>
                  <a:pt x="661" y="15640"/>
                </a:cubicBezTo>
                <a:cubicBezTo>
                  <a:pt x="678" y="15640"/>
                  <a:pt x="696" y="15632"/>
                  <a:pt x="716" y="15617"/>
                </a:cubicBezTo>
                <a:cubicBezTo>
                  <a:pt x="751" y="15649"/>
                  <a:pt x="793" y="15691"/>
                  <a:pt x="833" y="15726"/>
                </a:cubicBezTo>
                <a:cubicBezTo>
                  <a:pt x="860" y="15760"/>
                  <a:pt x="876" y="15801"/>
                  <a:pt x="902" y="15843"/>
                </a:cubicBezTo>
                <a:cubicBezTo>
                  <a:pt x="884" y="15843"/>
                  <a:pt x="876" y="15851"/>
                  <a:pt x="860" y="15851"/>
                </a:cubicBezTo>
                <a:cubicBezTo>
                  <a:pt x="844" y="15843"/>
                  <a:pt x="825" y="15827"/>
                  <a:pt x="825" y="15827"/>
                </a:cubicBezTo>
                <a:cubicBezTo>
                  <a:pt x="793" y="15827"/>
                  <a:pt x="751" y="15835"/>
                  <a:pt x="708" y="15843"/>
                </a:cubicBezTo>
                <a:cubicBezTo>
                  <a:pt x="649" y="15902"/>
                  <a:pt x="674" y="16013"/>
                  <a:pt x="599" y="16063"/>
                </a:cubicBezTo>
                <a:cubicBezTo>
                  <a:pt x="522" y="16063"/>
                  <a:pt x="447" y="16071"/>
                  <a:pt x="379" y="16071"/>
                </a:cubicBezTo>
                <a:cubicBezTo>
                  <a:pt x="304" y="16146"/>
                  <a:pt x="312" y="16223"/>
                  <a:pt x="371" y="16298"/>
                </a:cubicBezTo>
                <a:lnTo>
                  <a:pt x="599" y="16298"/>
                </a:lnTo>
                <a:cubicBezTo>
                  <a:pt x="626" y="16287"/>
                  <a:pt x="653" y="16246"/>
                  <a:pt x="677" y="16246"/>
                </a:cubicBezTo>
                <a:cubicBezTo>
                  <a:pt x="691" y="16246"/>
                  <a:pt x="704" y="16259"/>
                  <a:pt x="716" y="16298"/>
                </a:cubicBezTo>
                <a:cubicBezTo>
                  <a:pt x="742" y="16433"/>
                  <a:pt x="565" y="16593"/>
                  <a:pt x="751" y="16694"/>
                </a:cubicBezTo>
                <a:cubicBezTo>
                  <a:pt x="784" y="16714"/>
                  <a:pt x="815" y="16723"/>
                  <a:pt x="843" y="16723"/>
                </a:cubicBezTo>
                <a:cubicBezTo>
                  <a:pt x="954" y="16723"/>
                  <a:pt x="1028" y="16591"/>
                  <a:pt x="1129" y="16551"/>
                </a:cubicBezTo>
                <a:cubicBezTo>
                  <a:pt x="1147" y="16542"/>
                  <a:pt x="1163" y="16534"/>
                  <a:pt x="1179" y="16526"/>
                </a:cubicBezTo>
                <a:lnTo>
                  <a:pt x="1280" y="16526"/>
                </a:lnTo>
                <a:cubicBezTo>
                  <a:pt x="1319" y="16526"/>
                  <a:pt x="1358" y="16529"/>
                  <a:pt x="1396" y="16529"/>
                </a:cubicBezTo>
                <a:cubicBezTo>
                  <a:pt x="1482" y="16529"/>
                  <a:pt x="1561" y="16517"/>
                  <a:pt x="1626" y="16441"/>
                </a:cubicBezTo>
                <a:cubicBezTo>
                  <a:pt x="1743" y="16417"/>
                  <a:pt x="1854" y="16399"/>
                  <a:pt x="1963" y="16383"/>
                </a:cubicBezTo>
                <a:lnTo>
                  <a:pt x="1963" y="16383"/>
                </a:lnTo>
                <a:cubicBezTo>
                  <a:pt x="1937" y="16484"/>
                  <a:pt x="1887" y="16577"/>
                  <a:pt x="1794" y="16593"/>
                </a:cubicBezTo>
                <a:cubicBezTo>
                  <a:pt x="1450" y="16686"/>
                  <a:pt x="1474" y="16854"/>
                  <a:pt x="1660" y="17082"/>
                </a:cubicBezTo>
                <a:cubicBezTo>
                  <a:pt x="1693" y="17125"/>
                  <a:pt x="1719" y="17183"/>
                  <a:pt x="1743" y="17234"/>
                </a:cubicBezTo>
                <a:cubicBezTo>
                  <a:pt x="1644" y="17254"/>
                  <a:pt x="1562" y="17324"/>
                  <a:pt x="1458" y="17324"/>
                </a:cubicBezTo>
                <a:cubicBezTo>
                  <a:pt x="1439" y="17324"/>
                  <a:pt x="1420" y="17322"/>
                  <a:pt x="1399" y="17317"/>
                </a:cubicBezTo>
                <a:cubicBezTo>
                  <a:pt x="1408" y="17292"/>
                  <a:pt x="1416" y="17266"/>
                  <a:pt x="1424" y="17234"/>
                </a:cubicBezTo>
                <a:cubicBezTo>
                  <a:pt x="1482" y="17175"/>
                  <a:pt x="1490" y="17125"/>
                  <a:pt x="1399" y="17098"/>
                </a:cubicBezTo>
                <a:lnTo>
                  <a:pt x="1288" y="17098"/>
                </a:lnTo>
                <a:cubicBezTo>
                  <a:pt x="1238" y="17073"/>
                  <a:pt x="1193" y="17061"/>
                  <a:pt x="1150" y="17061"/>
                </a:cubicBezTo>
                <a:cubicBezTo>
                  <a:pt x="1050" y="17061"/>
                  <a:pt x="961" y="17125"/>
                  <a:pt x="844" y="17226"/>
                </a:cubicBezTo>
                <a:cubicBezTo>
                  <a:pt x="1078" y="17266"/>
                  <a:pt x="1238" y="17300"/>
                  <a:pt x="1399" y="17327"/>
                </a:cubicBezTo>
                <a:cubicBezTo>
                  <a:pt x="1399" y="17367"/>
                  <a:pt x="1408" y="17410"/>
                  <a:pt x="1416" y="17452"/>
                </a:cubicBezTo>
                <a:lnTo>
                  <a:pt x="1298" y="17452"/>
                </a:lnTo>
                <a:cubicBezTo>
                  <a:pt x="1256" y="17444"/>
                  <a:pt x="1213" y="17444"/>
                  <a:pt x="1179" y="17444"/>
                </a:cubicBezTo>
                <a:cubicBezTo>
                  <a:pt x="1197" y="17468"/>
                  <a:pt x="1213" y="17495"/>
                  <a:pt x="1238" y="17519"/>
                </a:cubicBezTo>
                <a:cubicBezTo>
                  <a:pt x="1230" y="17529"/>
                  <a:pt x="1222" y="17545"/>
                  <a:pt x="1222" y="17561"/>
                </a:cubicBezTo>
                <a:cubicBezTo>
                  <a:pt x="1222" y="17612"/>
                  <a:pt x="1238" y="17654"/>
                  <a:pt x="1264" y="17689"/>
                </a:cubicBezTo>
                <a:cubicBezTo>
                  <a:pt x="1272" y="17697"/>
                  <a:pt x="1280" y="17697"/>
                  <a:pt x="1288" y="17697"/>
                </a:cubicBezTo>
                <a:lnTo>
                  <a:pt x="1288" y="17782"/>
                </a:lnTo>
                <a:cubicBezTo>
                  <a:pt x="1365" y="17782"/>
                  <a:pt x="1440" y="17771"/>
                  <a:pt x="1517" y="17771"/>
                </a:cubicBezTo>
                <a:lnTo>
                  <a:pt x="1517" y="17782"/>
                </a:lnTo>
                <a:cubicBezTo>
                  <a:pt x="1588" y="17845"/>
                  <a:pt x="1653" y="17870"/>
                  <a:pt x="1714" y="17870"/>
                </a:cubicBezTo>
                <a:cubicBezTo>
                  <a:pt x="1846" y="17870"/>
                  <a:pt x="1958" y="17755"/>
                  <a:pt x="2073" y="17681"/>
                </a:cubicBezTo>
                <a:cubicBezTo>
                  <a:pt x="2081" y="17782"/>
                  <a:pt x="2089" y="17891"/>
                  <a:pt x="2097" y="18000"/>
                </a:cubicBezTo>
                <a:lnTo>
                  <a:pt x="2089" y="18000"/>
                </a:lnTo>
                <a:lnTo>
                  <a:pt x="2089" y="18008"/>
                </a:lnTo>
                <a:cubicBezTo>
                  <a:pt x="1988" y="18024"/>
                  <a:pt x="1836" y="18016"/>
                  <a:pt x="1972" y="18186"/>
                </a:cubicBezTo>
                <a:cubicBezTo>
                  <a:pt x="2139" y="18388"/>
                  <a:pt x="2014" y="18489"/>
                  <a:pt x="1854" y="18590"/>
                </a:cubicBezTo>
                <a:cubicBezTo>
                  <a:pt x="1786" y="18699"/>
                  <a:pt x="1575" y="18732"/>
                  <a:pt x="1626" y="18926"/>
                </a:cubicBezTo>
                <a:cubicBezTo>
                  <a:pt x="1669" y="18964"/>
                  <a:pt x="1707" y="18979"/>
                  <a:pt x="1741" y="18979"/>
                </a:cubicBezTo>
                <a:cubicBezTo>
                  <a:pt x="1854" y="18979"/>
                  <a:pt x="1926" y="18816"/>
                  <a:pt x="2044" y="18816"/>
                </a:cubicBezTo>
                <a:cubicBezTo>
                  <a:pt x="2048" y="18816"/>
                  <a:pt x="2052" y="18816"/>
                  <a:pt x="2056" y="18817"/>
                </a:cubicBezTo>
                <a:cubicBezTo>
                  <a:pt x="2081" y="18893"/>
                  <a:pt x="2056" y="19011"/>
                  <a:pt x="2166" y="19035"/>
                </a:cubicBezTo>
                <a:cubicBezTo>
                  <a:pt x="2181" y="19038"/>
                  <a:pt x="2195" y="19039"/>
                  <a:pt x="2209" y="19039"/>
                </a:cubicBezTo>
                <a:cubicBezTo>
                  <a:pt x="2330" y="19039"/>
                  <a:pt x="2387" y="18939"/>
                  <a:pt x="2418" y="18825"/>
                </a:cubicBezTo>
                <a:cubicBezTo>
                  <a:pt x="2406" y="18769"/>
                  <a:pt x="2392" y="18747"/>
                  <a:pt x="2375" y="18747"/>
                </a:cubicBezTo>
                <a:cubicBezTo>
                  <a:pt x="2357" y="18747"/>
                  <a:pt x="2336" y="18774"/>
                  <a:pt x="2309" y="18809"/>
                </a:cubicBezTo>
                <a:cubicBezTo>
                  <a:pt x="2275" y="18809"/>
                  <a:pt x="2240" y="18809"/>
                  <a:pt x="2216" y="18800"/>
                </a:cubicBezTo>
                <a:cubicBezTo>
                  <a:pt x="2204" y="18637"/>
                  <a:pt x="2272" y="18599"/>
                  <a:pt x="2365" y="18599"/>
                </a:cubicBezTo>
                <a:cubicBezTo>
                  <a:pt x="2407" y="18599"/>
                  <a:pt x="2454" y="18607"/>
                  <a:pt x="2501" y="18614"/>
                </a:cubicBezTo>
                <a:cubicBezTo>
                  <a:pt x="2552" y="18699"/>
                  <a:pt x="2602" y="18782"/>
                  <a:pt x="2653" y="18867"/>
                </a:cubicBezTo>
                <a:cubicBezTo>
                  <a:pt x="2612" y="18960"/>
                  <a:pt x="2578" y="19045"/>
                  <a:pt x="2536" y="19128"/>
                </a:cubicBezTo>
                <a:cubicBezTo>
                  <a:pt x="2477" y="19205"/>
                  <a:pt x="2248" y="19221"/>
                  <a:pt x="2426" y="19399"/>
                </a:cubicBezTo>
                <a:cubicBezTo>
                  <a:pt x="2468" y="19448"/>
                  <a:pt x="2507" y="19473"/>
                  <a:pt x="2545" y="19473"/>
                </a:cubicBezTo>
                <a:cubicBezTo>
                  <a:pt x="2585" y="19473"/>
                  <a:pt x="2624" y="19446"/>
                  <a:pt x="2663" y="19389"/>
                </a:cubicBezTo>
                <a:cubicBezTo>
                  <a:pt x="2754" y="19423"/>
                  <a:pt x="2831" y="19490"/>
                  <a:pt x="2873" y="19591"/>
                </a:cubicBezTo>
                <a:cubicBezTo>
                  <a:pt x="2637" y="19641"/>
                  <a:pt x="2485" y="19811"/>
                  <a:pt x="2309" y="19945"/>
                </a:cubicBezTo>
                <a:lnTo>
                  <a:pt x="2299" y="19945"/>
                </a:lnTo>
                <a:cubicBezTo>
                  <a:pt x="2267" y="19945"/>
                  <a:pt x="2232" y="19955"/>
                  <a:pt x="2198" y="19955"/>
                </a:cubicBezTo>
                <a:cubicBezTo>
                  <a:pt x="2208" y="20106"/>
                  <a:pt x="2283" y="20181"/>
                  <a:pt x="2434" y="20181"/>
                </a:cubicBezTo>
                <a:cubicBezTo>
                  <a:pt x="2501" y="20181"/>
                  <a:pt x="2578" y="20181"/>
                  <a:pt x="2645" y="20173"/>
                </a:cubicBezTo>
                <a:cubicBezTo>
                  <a:pt x="2730" y="20258"/>
                  <a:pt x="2804" y="20333"/>
                  <a:pt x="2889" y="20410"/>
                </a:cubicBezTo>
                <a:cubicBezTo>
                  <a:pt x="2855" y="20500"/>
                  <a:pt x="2804" y="20577"/>
                  <a:pt x="2721" y="20602"/>
                </a:cubicBezTo>
                <a:cubicBezTo>
                  <a:pt x="2570" y="20662"/>
                  <a:pt x="2594" y="20745"/>
                  <a:pt x="2653" y="20854"/>
                </a:cubicBezTo>
                <a:cubicBezTo>
                  <a:pt x="2620" y="20864"/>
                  <a:pt x="2586" y="20881"/>
                  <a:pt x="2562" y="20889"/>
                </a:cubicBezTo>
                <a:cubicBezTo>
                  <a:pt x="2469" y="20905"/>
                  <a:pt x="2461" y="20939"/>
                  <a:pt x="2544" y="20982"/>
                </a:cubicBezTo>
                <a:lnTo>
                  <a:pt x="2544" y="20990"/>
                </a:lnTo>
                <a:cubicBezTo>
                  <a:pt x="2544" y="21066"/>
                  <a:pt x="2552" y="21141"/>
                  <a:pt x="2552" y="21218"/>
                </a:cubicBezTo>
                <a:lnTo>
                  <a:pt x="2552" y="21420"/>
                </a:lnTo>
                <a:cubicBezTo>
                  <a:pt x="2570" y="21445"/>
                  <a:pt x="2586" y="21471"/>
                  <a:pt x="2594" y="21495"/>
                </a:cubicBezTo>
                <a:cubicBezTo>
                  <a:pt x="2612" y="21479"/>
                  <a:pt x="2629" y="21453"/>
                  <a:pt x="2645" y="21428"/>
                </a:cubicBezTo>
                <a:lnTo>
                  <a:pt x="2653" y="21428"/>
                </a:lnTo>
                <a:cubicBezTo>
                  <a:pt x="2695" y="21479"/>
                  <a:pt x="2746" y="21537"/>
                  <a:pt x="2788" y="21588"/>
                </a:cubicBezTo>
                <a:cubicBezTo>
                  <a:pt x="2796" y="21622"/>
                  <a:pt x="2788" y="21647"/>
                  <a:pt x="2772" y="21673"/>
                </a:cubicBezTo>
                <a:cubicBezTo>
                  <a:pt x="2653" y="21732"/>
                  <a:pt x="2544" y="21798"/>
                  <a:pt x="2426" y="21857"/>
                </a:cubicBezTo>
                <a:cubicBezTo>
                  <a:pt x="2317" y="21916"/>
                  <a:pt x="2216" y="21966"/>
                  <a:pt x="2107" y="22017"/>
                </a:cubicBezTo>
                <a:cubicBezTo>
                  <a:pt x="2038" y="22027"/>
                  <a:pt x="1996" y="22059"/>
                  <a:pt x="1963" y="22110"/>
                </a:cubicBezTo>
                <a:lnTo>
                  <a:pt x="1980" y="22144"/>
                </a:lnTo>
                <a:cubicBezTo>
                  <a:pt x="1937" y="22144"/>
                  <a:pt x="1905" y="22144"/>
                  <a:pt x="1862" y="22136"/>
                </a:cubicBezTo>
                <a:cubicBezTo>
                  <a:pt x="1854" y="22059"/>
                  <a:pt x="1854" y="21976"/>
                  <a:pt x="1854" y="21891"/>
                </a:cubicBezTo>
                <a:cubicBezTo>
                  <a:pt x="2022" y="21748"/>
                  <a:pt x="1988" y="21511"/>
                  <a:pt x="2182" y="21360"/>
                </a:cubicBezTo>
                <a:cubicBezTo>
                  <a:pt x="2127" y="21342"/>
                  <a:pt x="2079" y="21335"/>
                  <a:pt x="2037" y="21335"/>
                </a:cubicBezTo>
                <a:cubicBezTo>
                  <a:pt x="1915" y="21335"/>
                  <a:pt x="1834" y="21393"/>
                  <a:pt x="1753" y="21436"/>
                </a:cubicBezTo>
                <a:cubicBezTo>
                  <a:pt x="1450" y="21596"/>
                  <a:pt x="1567" y="21740"/>
                  <a:pt x="1753" y="21891"/>
                </a:cubicBezTo>
                <a:cubicBezTo>
                  <a:pt x="1693" y="22051"/>
                  <a:pt x="1567" y="22118"/>
                  <a:pt x="1408" y="22128"/>
                </a:cubicBezTo>
                <a:cubicBezTo>
                  <a:pt x="1256" y="22128"/>
                  <a:pt x="1112" y="22128"/>
                  <a:pt x="969" y="22136"/>
                </a:cubicBezTo>
                <a:lnTo>
                  <a:pt x="977" y="22168"/>
                </a:lnTo>
                <a:lnTo>
                  <a:pt x="961" y="22194"/>
                </a:lnTo>
                <a:cubicBezTo>
                  <a:pt x="985" y="22296"/>
                  <a:pt x="1155" y="22338"/>
                  <a:pt x="1078" y="22482"/>
                </a:cubicBezTo>
                <a:cubicBezTo>
                  <a:pt x="1070" y="22482"/>
                  <a:pt x="1054" y="22490"/>
                  <a:pt x="1036" y="22514"/>
                </a:cubicBezTo>
                <a:cubicBezTo>
                  <a:pt x="1027" y="22532"/>
                  <a:pt x="1036" y="22556"/>
                  <a:pt x="1070" y="22583"/>
                </a:cubicBezTo>
                <a:cubicBezTo>
                  <a:pt x="1112" y="22649"/>
                  <a:pt x="1086" y="22716"/>
                  <a:pt x="1070" y="22775"/>
                </a:cubicBezTo>
                <a:cubicBezTo>
                  <a:pt x="1096" y="22851"/>
                  <a:pt x="1147" y="22902"/>
                  <a:pt x="1230" y="22910"/>
                </a:cubicBezTo>
                <a:cubicBezTo>
                  <a:pt x="1280" y="22902"/>
                  <a:pt x="1339" y="22902"/>
                  <a:pt x="1389" y="22894"/>
                </a:cubicBezTo>
                <a:cubicBezTo>
                  <a:pt x="1693" y="22750"/>
                  <a:pt x="1777" y="22362"/>
                  <a:pt x="2097" y="22245"/>
                </a:cubicBezTo>
                <a:cubicBezTo>
                  <a:pt x="2198" y="22279"/>
                  <a:pt x="2291" y="22304"/>
                  <a:pt x="2392" y="22330"/>
                </a:cubicBezTo>
                <a:cubicBezTo>
                  <a:pt x="2434" y="22370"/>
                  <a:pt x="2485" y="22413"/>
                  <a:pt x="2536" y="22455"/>
                </a:cubicBezTo>
                <a:cubicBezTo>
                  <a:pt x="2501" y="22498"/>
                  <a:pt x="2461" y="22540"/>
                  <a:pt x="2451" y="22583"/>
                </a:cubicBezTo>
                <a:cubicBezTo>
                  <a:pt x="2445" y="22633"/>
                  <a:pt x="2467" y="22653"/>
                  <a:pt x="2499" y="22653"/>
                </a:cubicBezTo>
                <a:cubicBezTo>
                  <a:pt x="2515" y="22653"/>
                  <a:pt x="2533" y="22649"/>
                  <a:pt x="2552" y="22641"/>
                </a:cubicBezTo>
                <a:cubicBezTo>
                  <a:pt x="2764" y="22583"/>
                  <a:pt x="2823" y="22354"/>
                  <a:pt x="2990" y="22253"/>
                </a:cubicBezTo>
                <a:cubicBezTo>
                  <a:pt x="3067" y="22287"/>
                  <a:pt x="3134" y="22312"/>
                  <a:pt x="3209" y="22346"/>
                </a:cubicBezTo>
                <a:cubicBezTo>
                  <a:pt x="3232" y="22351"/>
                  <a:pt x="3254" y="22354"/>
                  <a:pt x="3275" y="22354"/>
                </a:cubicBezTo>
                <a:cubicBezTo>
                  <a:pt x="3353" y="22354"/>
                  <a:pt x="3413" y="22317"/>
                  <a:pt x="3453" y="22237"/>
                </a:cubicBezTo>
                <a:lnTo>
                  <a:pt x="3690" y="22237"/>
                </a:lnTo>
                <a:lnTo>
                  <a:pt x="3698" y="22229"/>
                </a:lnTo>
                <a:lnTo>
                  <a:pt x="3698" y="22229"/>
                </a:lnTo>
                <a:cubicBezTo>
                  <a:pt x="3655" y="22304"/>
                  <a:pt x="3605" y="22389"/>
                  <a:pt x="3562" y="22463"/>
                </a:cubicBezTo>
                <a:cubicBezTo>
                  <a:pt x="3488" y="22471"/>
                  <a:pt x="3411" y="22471"/>
                  <a:pt x="3336" y="22482"/>
                </a:cubicBezTo>
                <a:cubicBezTo>
                  <a:pt x="3310" y="22521"/>
                  <a:pt x="3261" y="22526"/>
                  <a:pt x="3209" y="22526"/>
                </a:cubicBezTo>
                <a:cubicBezTo>
                  <a:pt x="3191" y="22526"/>
                  <a:pt x="3173" y="22526"/>
                  <a:pt x="3156" y="22526"/>
                </a:cubicBezTo>
                <a:cubicBezTo>
                  <a:pt x="3071" y="22526"/>
                  <a:pt x="2993" y="22539"/>
                  <a:pt x="3007" y="22692"/>
                </a:cubicBezTo>
                <a:cubicBezTo>
                  <a:pt x="3007" y="22734"/>
                  <a:pt x="3007" y="22767"/>
                  <a:pt x="2998" y="22809"/>
                </a:cubicBezTo>
                <a:cubicBezTo>
                  <a:pt x="3005" y="22809"/>
                  <a:pt x="3012" y="22808"/>
                  <a:pt x="3019" y="22808"/>
                </a:cubicBezTo>
                <a:cubicBezTo>
                  <a:pt x="3143" y="22808"/>
                  <a:pt x="3233" y="22878"/>
                  <a:pt x="3344" y="22926"/>
                </a:cubicBezTo>
                <a:cubicBezTo>
                  <a:pt x="3378" y="22961"/>
                  <a:pt x="3421" y="23003"/>
                  <a:pt x="3461" y="23037"/>
                </a:cubicBezTo>
                <a:lnTo>
                  <a:pt x="3461" y="23163"/>
                </a:lnTo>
                <a:cubicBezTo>
                  <a:pt x="3445" y="23256"/>
                  <a:pt x="3209" y="23272"/>
                  <a:pt x="3344" y="23407"/>
                </a:cubicBezTo>
                <a:cubicBezTo>
                  <a:pt x="3371" y="23436"/>
                  <a:pt x="3397" y="23448"/>
                  <a:pt x="3423" y="23448"/>
                </a:cubicBezTo>
                <a:cubicBezTo>
                  <a:pt x="3493" y="23448"/>
                  <a:pt x="3556" y="23359"/>
                  <a:pt x="3605" y="23298"/>
                </a:cubicBezTo>
                <a:cubicBezTo>
                  <a:pt x="3639" y="23256"/>
                  <a:pt x="3663" y="23205"/>
                  <a:pt x="3690" y="23163"/>
                </a:cubicBezTo>
                <a:cubicBezTo>
                  <a:pt x="3724" y="23163"/>
                  <a:pt x="3765" y="23163"/>
                  <a:pt x="3799" y="23171"/>
                </a:cubicBezTo>
                <a:cubicBezTo>
                  <a:pt x="3825" y="23349"/>
                  <a:pt x="3876" y="23517"/>
                  <a:pt x="4052" y="23610"/>
                </a:cubicBezTo>
                <a:cubicBezTo>
                  <a:pt x="4086" y="23644"/>
                  <a:pt x="4128" y="23676"/>
                  <a:pt x="4161" y="23711"/>
                </a:cubicBezTo>
                <a:cubicBezTo>
                  <a:pt x="4153" y="23753"/>
                  <a:pt x="4153" y="23795"/>
                  <a:pt x="4145" y="23836"/>
                </a:cubicBezTo>
                <a:cubicBezTo>
                  <a:pt x="4137" y="23870"/>
                  <a:pt x="4137" y="23905"/>
                  <a:pt x="4137" y="23937"/>
                </a:cubicBezTo>
                <a:lnTo>
                  <a:pt x="4128" y="23947"/>
                </a:lnTo>
                <a:cubicBezTo>
                  <a:pt x="4111" y="23981"/>
                  <a:pt x="4078" y="23992"/>
                  <a:pt x="4037" y="23992"/>
                </a:cubicBezTo>
                <a:cubicBezTo>
                  <a:pt x="3963" y="23992"/>
                  <a:pt x="3865" y="23957"/>
                  <a:pt x="3790" y="23957"/>
                </a:cubicBezTo>
                <a:cubicBezTo>
                  <a:pt x="3700" y="23957"/>
                  <a:pt x="3643" y="24008"/>
                  <a:pt x="3706" y="24232"/>
                </a:cubicBezTo>
                <a:cubicBezTo>
                  <a:pt x="3710" y="24250"/>
                  <a:pt x="3686" y="24259"/>
                  <a:pt x="3655" y="24259"/>
                </a:cubicBezTo>
                <a:cubicBezTo>
                  <a:pt x="3628" y="24259"/>
                  <a:pt x="3596" y="24252"/>
                  <a:pt x="3573" y="24240"/>
                </a:cubicBezTo>
                <a:cubicBezTo>
                  <a:pt x="3527" y="24218"/>
                  <a:pt x="3488" y="24208"/>
                  <a:pt x="3453" y="24208"/>
                </a:cubicBezTo>
                <a:cubicBezTo>
                  <a:pt x="3346" y="24208"/>
                  <a:pt x="3283" y="24302"/>
                  <a:pt x="3227" y="24410"/>
                </a:cubicBezTo>
                <a:cubicBezTo>
                  <a:pt x="3168" y="24469"/>
                  <a:pt x="3091" y="24527"/>
                  <a:pt x="3118" y="24636"/>
                </a:cubicBezTo>
                <a:cubicBezTo>
                  <a:pt x="3201" y="24656"/>
                  <a:pt x="3284" y="24671"/>
                  <a:pt x="3365" y="24671"/>
                </a:cubicBezTo>
                <a:cubicBezTo>
                  <a:pt x="3464" y="24671"/>
                  <a:pt x="3560" y="24648"/>
                  <a:pt x="3647" y="24578"/>
                </a:cubicBezTo>
                <a:lnTo>
                  <a:pt x="3655" y="24578"/>
                </a:lnTo>
                <a:cubicBezTo>
                  <a:pt x="3665" y="24579"/>
                  <a:pt x="3675" y="24580"/>
                  <a:pt x="3685" y="24580"/>
                </a:cubicBezTo>
                <a:cubicBezTo>
                  <a:pt x="3731" y="24580"/>
                  <a:pt x="3772" y="24564"/>
                  <a:pt x="3807" y="24535"/>
                </a:cubicBezTo>
                <a:cubicBezTo>
                  <a:pt x="3841" y="24493"/>
                  <a:pt x="3876" y="24452"/>
                  <a:pt x="3916" y="24410"/>
                </a:cubicBezTo>
                <a:cubicBezTo>
                  <a:pt x="3942" y="24392"/>
                  <a:pt x="3959" y="24359"/>
                  <a:pt x="3967" y="24325"/>
                </a:cubicBezTo>
                <a:lnTo>
                  <a:pt x="3967" y="24301"/>
                </a:lnTo>
                <a:lnTo>
                  <a:pt x="3977" y="24301"/>
                </a:lnTo>
                <a:lnTo>
                  <a:pt x="3977" y="24325"/>
                </a:lnTo>
                <a:cubicBezTo>
                  <a:pt x="3985" y="24359"/>
                  <a:pt x="4001" y="24384"/>
                  <a:pt x="4035" y="24410"/>
                </a:cubicBezTo>
                <a:cubicBezTo>
                  <a:pt x="4089" y="24373"/>
                  <a:pt x="4140" y="24353"/>
                  <a:pt x="4191" y="24353"/>
                </a:cubicBezTo>
                <a:cubicBezTo>
                  <a:pt x="4245" y="24353"/>
                  <a:pt x="4299" y="24375"/>
                  <a:pt x="4355" y="24418"/>
                </a:cubicBezTo>
                <a:cubicBezTo>
                  <a:pt x="4406" y="24493"/>
                  <a:pt x="4472" y="24521"/>
                  <a:pt x="4556" y="24521"/>
                </a:cubicBezTo>
                <a:cubicBezTo>
                  <a:pt x="4568" y="24521"/>
                  <a:pt x="4579" y="24520"/>
                  <a:pt x="4591" y="24519"/>
                </a:cubicBezTo>
                <a:lnTo>
                  <a:pt x="4591" y="24519"/>
                </a:lnTo>
                <a:cubicBezTo>
                  <a:pt x="4692" y="24679"/>
                  <a:pt x="4413" y="24713"/>
                  <a:pt x="4482" y="24865"/>
                </a:cubicBezTo>
                <a:cubicBezTo>
                  <a:pt x="4448" y="24974"/>
                  <a:pt x="4422" y="25083"/>
                  <a:pt x="4389" y="25184"/>
                </a:cubicBezTo>
                <a:cubicBezTo>
                  <a:pt x="4363" y="25320"/>
                  <a:pt x="4397" y="25463"/>
                  <a:pt x="4262" y="25554"/>
                </a:cubicBezTo>
                <a:cubicBezTo>
                  <a:pt x="3942" y="25597"/>
                  <a:pt x="3892" y="25665"/>
                  <a:pt x="4017" y="25918"/>
                </a:cubicBezTo>
                <a:cubicBezTo>
                  <a:pt x="4017" y="25993"/>
                  <a:pt x="4027" y="26070"/>
                  <a:pt x="4001" y="26136"/>
                </a:cubicBezTo>
                <a:cubicBezTo>
                  <a:pt x="3977" y="26237"/>
                  <a:pt x="3841" y="26322"/>
                  <a:pt x="3977" y="26423"/>
                </a:cubicBezTo>
                <a:cubicBezTo>
                  <a:pt x="3996" y="26437"/>
                  <a:pt x="4016" y="26442"/>
                  <a:pt x="4036" y="26442"/>
                </a:cubicBezTo>
                <a:cubicBezTo>
                  <a:pt x="4102" y="26442"/>
                  <a:pt x="4172" y="26383"/>
                  <a:pt x="4238" y="26363"/>
                </a:cubicBezTo>
                <a:cubicBezTo>
                  <a:pt x="4293" y="26394"/>
                  <a:pt x="4338" y="26407"/>
                  <a:pt x="4374" y="26407"/>
                </a:cubicBezTo>
                <a:cubicBezTo>
                  <a:pt x="4514" y="26407"/>
                  <a:pt x="4537" y="26215"/>
                  <a:pt x="4624" y="26128"/>
                </a:cubicBezTo>
                <a:cubicBezTo>
                  <a:pt x="4651" y="26129"/>
                  <a:pt x="4677" y="26130"/>
                  <a:pt x="4704" y="26130"/>
                </a:cubicBezTo>
                <a:cubicBezTo>
                  <a:pt x="4869" y="26130"/>
                  <a:pt x="5027" y="26105"/>
                  <a:pt x="5172" y="26009"/>
                </a:cubicBezTo>
                <a:cubicBezTo>
                  <a:pt x="5214" y="25857"/>
                  <a:pt x="5248" y="25716"/>
                  <a:pt x="5291" y="25564"/>
                </a:cubicBezTo>
                <a:cubicBezTo>
                  <a:pt x="5341" y="25530"/>
                  <a:pt x="5382" y="25487"/>
                  <a:pt x="5382" y="25421"/>
                </a:cubicBezTo>
                <a:cubicBezTo>
                  <a:pt x="5392" y="25277"/>
                  <a:pt x="5400" y="25142"/>
                  <a:pt x="5416" y="24998"/>
                </a:cubicBezTo>
                <a:cubicBezTo>
                  <a:pt x="5442" y="24982"/>
                  <a:pt x="5467" y="24974"/>
                  <a:pt x="5493" y="24974"/>
                </a:cubicBezTo>
                <a:cubicBezTo>
                  <a:pt x="5498" y="24977"/>
                  <a:pt x="5503" y="24978"/>
                  <a:pt x="5509" y="24978"/>
                </a:cubicBezTo>
                <a:cubicBezTo>
                  <a:pt x="5562" y="24978"/>
                  <a:pt x="5624" y="24858"/>
                  <a:pt x="5673" y="24858"/>
                </a:cubicBezTo>
                <a:cubicBezTo>
                  <a:pt x="5698" y="24858"/>
                  <a:pt x="5720" y="24889"/>
                  <a:pt x="5736" y="24982"/>
                </a:cubicBezTo>
                <a:cubicBezTo>
                  <a:pt x="5775" y="25162"/>
                  <a:pt x="5864" y="25211"/>
                  <a:pt x="6012" y="25211"/>
                </a:cubicBezTo>
                <a:cubicBezTo>
                  <a:pt x="6024" y="25211"/>
                  <a:pt x="6036" y="25211"/>
                  <a:pt x="6049" y="25211"/>
                </a:cubicBezTo>
                <a:lnTo>
                  <a:pt x="6536" y="25211"/>
                </a:lnTo>
                <a:cubicBezTo>
                  <a:pt x="6554" y="25213"/>
                  <a:pt x="6570" y="25214"/>
                  <a:pt x="6586" y="25214"/>
                </a:cubicBezTo>
                <a:cubicBezTo>
                  <a:pt x="6725" y="25214"/>
                  <a:pt x="6773" y="25119"/>
                  <a:pt x="6781" y="24982"/>
                </a:cubicBezTo>
                <a:cubicBezTo>
                  <a:pt x="6866" y="24940"/>
                  <a:pt x="6908" y="24873"/>
                  <a:pt x="6908" y="24780"/>
                </a:cubicBezTo>
                <a:cubicBezTo>
                  <a:pt x="6940" y="24737"/>
                  <a:pt x="6975" y="24687"/>
                  <a:pt x="7009" y="24645"/>
                </a:cubicBezTo>
                <a:cubicBezTo>
                  <a:pt x="7100" y="24671"/>
                  <a:pt x="7286" y="24679"/>
                  <a:pt x="7134" y="24822"/>
                </a:cubicBezTo>
                <a:cubicBezTo>
                  <a:pt x="6983" y="24974"/>
                  <a:pt x="6847" y="25099"/>
                  <a:pt x="6999" y="25320"/>
                </a:cubicBezTo>
                <a:cubicBezTo>
                  <a:pt x="7041" y="25394"/>
                  <a:pt x="7085" y="25419"/>
                  <a:pt x="7128" y="25419"/>
                </a:cubicBezTo>
                <a:cubicBezTo>
                  <a:pt x="7199" y="25419"/>
                  <a:pt x="7269" y="25354"/>
                  <a:pt x="7337" y="25328"/>
                </a:cubicBezTo>
                <a:cubicBezTo>
                  <a:pt x="7413" y="25320"/>
                  <a:pt x="7488" y="25320"/>
                  <a:pt x="7573" y="25312"/>
                </a:cubicBezTo>
                <a:lnTo>
                  <a:pt x="7573" y="25312"/>
                </a:lnTo>
                <a:cubicBezTo>
                  <a:pt x="7531" y="25394"/>
                  <a:pt x="7496" y="25479"/>
                  <a:pt x="7464" y="25554"/>
                </a:cubicBezTo>
                <a:cubicBezTo>
                  <a:pt x="7446" y="25597"/>
                  <a:pt x="7446" y="25631"/>
                  <a:pt x="7454" y="25665"/>
                </a:cubicBezTo>
                <a:lnTo>
                  <a:pt x="7446" y="25665"/>
                </a:lnTo>
                <a:cubicBezTo>
                  <a:pt x="7244" y="25783"/>
                  <a:pt x="7387" y="25977"/>
                  <a:pt x="7345" y="26128"/>
                </a:cubicBezTo>
                <a:cubicBezTo>
                  <a:pt x="7337" y="26161"/>
                  <a:pt x="7328" y="26195"/>
                  <a:pt x="7320" y="26237"/>
                </a:cubicBezTo>
                <a:cubicBezTo>
                  <a:pt x="7201" y="26355"/>
                  <a:pt x="7262" y="26474"/>
                  <a:pt x="7337" y="26583"/>
                </a:cubicBezTo>
                <a:cubicBezTo>
                  <a:pt x="7302" y="26717"/>
                  <a:pt x="7025" y="26650"/>
                  <a:pt x="7100" y="26878"/>
                </a:cubicBezTo>
                <a:cubicBezTo>
                  <a:pt x="6991" y="26818"/>
                  <a:pt x="6882" y="26759"/>
                  <a:pt x="6773" y="26700"/>
                </a:cubicBezTo>
                <a:cubicBezTo>
                  <a:pt x="6781" y="26634"/>
                  <a:pt x="6789" y="26565"/>
                  <a:pt x="6807" y="26490"/>
                </a:cubicBezTo>
                <a:cubicBezTo>
                  <a:pt x="6847" y="26431"/>
                  <a:pt x="6890" y="26363"/>
                  <a:pt x="6831" y="26304"/>
                </a:cubicBezTo>
                <a:cubicBezTo>
                  <a:pt x="6807" y="26280"/>
                  <a:pt x="6782" y="26270"/>
                  <a:pt x="6757" y="26270"/>
                </a:cubicBezTo>
                <a:cubicBezTo>
                  <a:pt x="6715" y="26270"/>
                  <a:pt x="6674" y="26299"/>
                  <a:pt x="6637" y="26330"/>
                </a:cubicBezTo>
                <a:cubicBezTo>
                  <a:pt x="6595" y="26288"/>
                  <a:pt x="6562" y="26254"/>
                  <a:pt x="6528" y="26211"/>
                </a:cubicBezTo>
                <a:cubicBezTo>
                  <a:pt x="6595" y="26153"/>
                  <a:pt x="6671" y="26094"/>
                  <a:pt x="6730" y="26027"/>
                </a:cubicBezTo>
                <a:cubicBezTo>
                  <a:pt x="6839" y="25908"/>
                  <a:pt x="6940" y="25791"/>
                  <a:pt x="6781" y="25639"/>
                </a:cubicBezTo>
                <a:cubicBezTo>
                  <a:pt x="6668" y="25547"/>
                  <a:pt x="6541" y="25445"/>
                  <a:pt x="6399" y="25445"/>
                </a:cubicBezTo>
                <a:cubicBezTo>
                  <a:pt x="6359" y="25445"/>
                  <a:pt x="6318" y="25453"/>
                  <a:pt x="6275" y="25471"/>
                </a:cubicBezTo>
                <a:cubicBezTo>
                  <a:pt x="6049" y="25580"/>
                  <a:pt x="6081" y="25868"/>
                  <a:pt x="5998" y="26060"/>
                </a:cubicBezTo>
                <a:cubicBezTo>
                  <a:pt x="5939" y="26176"/>
                  <a:pt x="6108" y="26355"/>
                  <a:pt x="6312" y="26355"/>
                </a:cubicBezTo>
                <a:cubicBezTo>
                  <a:pt x="6317" y="26355"/>
                  <a:pt x="6321" y="26355"/>
                  <a:pt x="6326" y="26355"/>
                </a:cubicBezTo>
                <a:cubicBezTo>
                  <a:pt x="6403" y="26397"/>
                  <a:pt x="6477" y="26431"/>
                  <a:pt x="6554" y="26474"/>
                </a:cubicBezTo>
                <a:cubicBezTo>
                  <a:pt x="6544" y="26506"/>
                  <a:pt x="6528" y="26549"/>
                  <a:pt x="6520" y="26583"/>
                </a:cubicBezTo>
                <a:cubicBezTo>
                  <a:pt x="6411" y="26692"/>
                  <a:pt x="6302" y="26801"/>
                  <a:pt x="6200" y="26911"/>
                </a:cubicBezTo>
                <a:cubicBezTo>
                  <a:pt x="6185" y="26932"/>
                  <a:pt x="6166" y="26947"/>
                  <a:pt x="6145" y="26947"/>
                </a:cubicBezTo>
                <a:cubicBezTo>
                  <a:pt x="6141" y="26947"/>
                  <a:pt x="6136" y="26946"/>
                  <a:pt x="6132" y="26945"/>
                </a:cubicBezTo>
                <a:cubicBezTo>
                  <a:pt x="6039" y="26979"/>
                  <a:pt x="5948" y="27012"/>
                  <a:pt x="5855" y="27038"/>
                </a:cubicBezTo>
                <a:cubicBezTo>
                  <a:pt x="5855" y="27131"/>
                  <a:pt x="5847" y="27214"/>
                  <a:pt x="5754" y="27256"/>
                </a:cubicBezTo>
                <a:cubicBezTo>
                  <a:pt x="5699" y="27198"/>
                  <a:pt x="5651" y="27175"/>
                  <a:pt x="5610" y="27175"/>
                </a:cubicBezTo>
                <a:cubicBezTo>
                  <a:pt x="5532" y="27175"/>
                  <a:pt x="5474" y="27258"/>
                  <a:pt x="5424" y="27341"/>
                </a:cubicBezTo>
                <a:cubicBezTo>
                  <a:pt x="5382" y="27408"/>
                  <a:pt x="5374" y="27493"/>
                  <a:pt x="5450" y="27543"/>
                </a:cubicBezTo>
                <a:cubicBezTo>
                  <a:pt x="5473" y="27560"/>
                  <a:pt x="5494" y="27567"/>
                  <a:pt x="5514" y="27567"/>
                </a:cubicBezTo>
                <a:cubicBezTo>
                  <a:pt x="5555" y="27567"/>
                  <a:pt x="5593" y="27537"/>
                  <a:pt x="5626" y="27493"/>
                </a:cubicBezTo>
                <a:cubicBezTo>
                  <a:pt x="5661" y="27450"/>
                  <a:pt x="5703" y="27416"/>
                  <a:pt x="5736" y="27374"/>
                </a:cubicBezTo>
                <a:cubicBezTo>
                  <a:pt x="5837" y="27485"/>
                  <a:pt x="5754" y="27687"/>
                  <a:pt x="5948" y="27737"/>
                </a:cubicBezTo>
                <a:cubicBezTo>
                  <a:pt x="5879" y="27921"/>
                  <a:pt x="5653" y="28049"/>
                  <a:pt x="5736" y="28293"/>
                </a:cubicBezTo>
                <a:cubicBezTo>
                  <a:pt x="5727" y="28344"/>
                  <a:pt x="5602" y="28419"/>
                  <a:pt x="5719" y="28445"/>
                </a:cubicBezTo>
                <a:cubicBezTo>
                  <a:pt x="5732" y="28448"/>
                  <a:pt x="5745" y="28450"/>
                  <a:pt x="5758" y="28450"/>
                </a:cubicBezTo>
                <a:cubicBezTo>
                  <a:pt x="5845" y="28450"/>
                  <a:pt x="5952" y="28388"/>
                  <a:pt x="6099" y="28344"/>
                </a:cubicBezTo>
                <a:lnTo>
                  <a:pt x="6099" y="28344"/>
                </a:lnTo>
                <a:cubicBezTo>
                  <a:pt x="5804" y="28748"/>
                  <a:pt x="5804" y="28748"/>
                  <a:pt x="6081" y="29001"/>
                </a:cubicBezTo>
                <a:cubicBezTo>
                  <a:pt x="6120" y="29052"/>
                  <a:pt x="6159" y="29078"/>
                  <a:pt x="6199" y="29078"/>
                </a:cubicBezTo>
                <a:cubicBezTo>
                  <a:pt x="6237" y="29078"/>
                  <a:pt x="6276" y="29054"/>
                  <a:pt x="6318" y="29009"/>
                </a:cubicBezTo>
                <a:cubicBezTo>
                  <a:pt x="6352" y="29001"/>
                  <a:pt x="6392" y="28991"/>
                  <a:pt x="6427" y="28983"/>
                </a:cubicBezTo>
                <a:lnTo>
                  <a:pt x="6427" y="28983"/>
                </a:lnTo>
                <a:cubicBezTo>
                  <a:pt x="6605" y="29152"/>
                  <a:pt x="6352" y="29304"/>
                  <a:pt x="6411" y="29480"/>
                </a:cubicBezTo>
                <a:cubicBezTo>
                  <a:pt x="6570" y="29506"/>
                  <a:pt x="6722" y="29530"/>
                  <a:pt x="6882" y="29557"/>
                </a:cubicBezTo>
                <a:lnTo>
                  <a:pt x="6882" y="29429"/>
                </a:lnTo>
                <a:cubicBezTo>
                  <a:pt x="6839" y="29395"/>
                  <a:pt x="6815" y="29363"/>
                  <a:pt x="6781" y="29328"/>
                </a:cubicBezTo>
                <a:cubicBezTo>
                  <a:pt x="6680" y="28991"/>
                  <a:pt x="6680" y="28991"/>
                  <a:pt x="7118" y="28983"/>
                </a:cubicBezTo>
                <a:cubicBezTo>
                  <a:pt x="7193" y="29017"/>
                  <a:pt x="7262" y="29059"/>
                  <a:pt x="7337" y="29102"/>
                </a:cubicBezTo>
                <a:cubicBezTo>
                  <a:pt x="7387" y="29286"/>
                  <a:pt x="7169" y="29464"/>
                  <a:pt x="7337" y="29640"/>
                </a:cubicBezTo>
                <a:cubicBezTo>
                  <a:pt x="7446" y="29480"/>
                  <a:pt x="7632" y="29363"/>
                  <a:pt x="7581" y="29126"/>
                </a:cubicBezTo>
                <a:cubicBezTo>
                  <a:pt x="7625" y="29115"/>
                  <a:pt x="7666" y="29101"/>
                  <a:pt x="7704" y="29101"/>
                </a:cubicBezTo>
                <a:cubicBezTo>
                  <a:pt x="7747" y="29101"/>
                  <a:pt x="7785" y="29119"/>
                  <a:pt x="7818" y="29177"/>
                </a:cubicBezTo>
                <a:cubicBezTo>
                  <a:pt x="7808" y="29219"/>
                  <a:pt x="7799" y="29253"/>
                  <a:pt x="7791" y="29286"/>
                </a:cubicBezTo>
                <a:cubicBezTo>
                  <a:pt x="7791" y="29371"/>
                  <a:pt x="7698" y="29488"/>
                  <a:pt x="7826" y="29522"/>
                </a:cubicBezTo>
                <a:cubicBezTo>
                  <a:pt x="7846" y="29528"/>
                  <a:pt x="7864" y="29531"/>
                  <a:pt x="7881" y="29531"/>
                </a:cubicBezTo>
                <a:cubicBezTo>
                  <a:pt x="7983" y="29531"/>
                  <a:pt x="8021" y="29429"/>
                  <a:pt x="8028" y="29328"/>
                </a:cubicBezTo>
                <a:lnTo>
                  <a:pt x="8028" y="29211"/>
                </a:lnTo>
                <a:lnTo>
                  <a:pt x="8036" y="29211"/>
                </a:lnTo>
                <a:cubicBezTo>
                  <a:pt x="8188" y="28865"/>
                  <a:pt x="8103" y="28485"/>
                  <a:pt x="7799" y="28182"/>
                </a:cubicBezTo>
                <a:cubicBezTo>
                  <a:pt x="7716" y="28154"/>
                  <a:pt x="7633" y="28130"/>
                  <a:pt x="7550" y="28130"/>
                </a:cubicBezTo>
                <a:cubicBezTo>
                  <a:pt x="7482" y="28130"/>
                  <a:pt x="7413" y="28147"/>
                  <a:pt x="7345" y="28192"/>
                </a:cubicBezTo>
                <a:cubicBezTo>
                  <a:pt x="7315" y="28218"/>
                  <a:pt x="7286" y="28228"/>
                  <a:pt x="7257" y="28228"/>
                </a:cubicBezTo>
                <a:cubicBezTo>
                  <a:pt x="7166" y="28228"/>
                  <a:pt x="7078" y="28132"/>
                  <a:pt x="6983" y="28132"/>
                </a:cubicBezTo>
                <a:cubicBezTo>
                  <a:pt x="6961" y="28132"/>
                  <a:pt x="6939" y="28137"/>
                  <a:pt x="6916" y="28150"/>
                </a:cubicBezTo>
                <a:cubicBezTo>
                  <a:pt x="6940" y="28326"/>
                  <a:pt x="7134" y="28495"/>
                  <a:pt x="6898" y="28647"/>
                </a:cubicBezTo>
                <a:cubicBezTo>
                  <a:pt x="6831" y="28655"/>
                  <a:pt x="6797" y="28698"/>
                  <a:pt x="6781" y="28756"/>
                </a:cubicBezTo>
                <a:cubicBezTo>
                  <a:pt x="6706" y="28756"/>
                  <a:pt x="6637" y="28756"/>
                  <a:pt x="6562" y="28748"/>
                </a:cubicBezTo>
                <a:cubicBezTo>
                  <a:pt x="6562" y="28714"/>
                  <a:pt x="6570" y="28671"/>
                  <a:pt x="6570" y="28637"/>
                </a:cubicBezTo>
                <a:cubicBezTo>
                  <a:pt x="6655" y="28570"/>
                  <a:pt x="6655" y="28477"/>
                  <a:pt x="6637" y="28384"/>
                </a:cubicBezTo>
                <a:cubicBezTo>
                  <a:pt x="6588" y="28287"/>
                  <a:pt x="6934" y="28072"/>
                  <a:pt x="6584" y="28072"/>
                </a:cubicBezTo>
                <a:cubicBezTo>
                  <a:pt x="6572" y="28072"/>
                  <a:pt x="6558" y="28072"/>
                  <a:pt x="6544" y="28073"/>
                </a:cubicBezTo>
                <a:cubicBezTo>
                  <a:pt x="6360" y="27972"/>
                  <a:pt x="6200" y="27847"/>
                  <a:pt x="6200" y="27602"/>
                </a:cubicBezTo>
                <a:cubicBezTo>
                  <a:pt x="6217" y="27576"/>
                  <a:pt x="6225" y="27551"/>
                  <a:pt x="6225" y="27517"/>
                </a:cubicBezTo>
                <a:cubicBezTo>
                  <a:pt x="6259" y="27509"/>
                  <a:pt x="6291" y="27501"/>
                  <a:pt x="6318" y="27501"/>
                </a:cubicBezTo>
                <a:cubicBezTo>
                  <a:pt x="6435" y="27434"/>
                  <a:pt x="6570" y="27392"/>
                  <a:pt x="6655" y="27272"/>
                </a:cubicBezTo>
                <a:cubicBezTo>
                  <a:pt x="6667" y="27272"/>
                  <a:pt x="6678" y="27271"/>
                  <a:pt x="6689" y="27271"/>
                </a:cubicBezTo>
                <a:cubicBezTo>
                  <a:pt x="6975" y="27271"/>
                  <a:pt x="6877" y="27573"/>
                  <a:pt x="6975" y="27711"/>
                </a:cubicBezTo>
                <a:cubicBezTo>
                  <a:pt x="7029" y="27804"/>
                  <a:pt x="7053" y="27846"/>
                  <a:pt x="7118" y="27846"/>
                </a:cubicBezTo>
                <a:cubicBezTo>
                  <a:pt x="7142" y="27846"/>
                  <a:pt x="7172" y="27840"/>
                  <a:pt x="7211" y="27828"/>
                </a:cubicBezTo>
                <a:cubicBezTo>
                  <a:pt x="7446" y="27745"/>
                  <a:pt x="7286" y="27626"/>
                  <a:pt x="7252" y="27517"/>
                </a:cubicBezTo>
                <a:cubicBezTo>
                  <a:pt x="7363" y="27365"/>
                  <a:pt x="7472" y="27206"/>
                  <a:pt x="7581" y="27054"/>
                </a:cubicBezTo>
                <a:cubicBezTo>
                  <a:pt x="7615" y="27046"/>
                  <a:pt x="7640" y="27038"/>
                  <a:pt x="7674" y="27038"/>
                </a:cubicBezTo>
                <a:cubicBezTo>
                  <a:pt x="7876" y="27171"/>
                  <a:pt x="8086" y="27315"/>
                  <a:pt x="8289" y="27458"/>
                </a:cubicBezTo>
                <a:cubicBezTo>
                  <a:pt x="8281" y="27475"/>
                  <a:pt x="8262" y="27501"/>
                  <a:pt x="8254" y="27517"/>
                </a:cubicBezTo>
                <a:cubicBezTo>
                  <a:pt x="8254" y="27905"/>
                  <a:pt x="8297" y="28293"/>
                  <a:pt x="8272" y="28679"/>
                </a:cubicBezTo>
                <a:cubicBezTo>
                  <a:pt x="8246" y="28983"/>
                  <a:pt x="8188" y="29278"/>
                  <a:pt x="8347" y="29557"/>
                </a:cubicBezTo>
                <a:cubicBezTo>
                  <a:pt x="8440" y="29834"/>
                  <a:pt x="8289" y="30094"/>
                  <a:pt x="8272" y="30365"/>
                </a:cubicBezTo>
                <a:cubicBezTo>
                  <a:pt x="8204" y="30280"/>
                  <a:pt x="8137" y="30195"/>
                  <a:pt x="8070" y="30121"/>
                </a:cubicBezTo>
                <a:cubicBezTo>
                  <a:pt x="8036" y="30086"/>
                  <a:pt x="7994" y="30040"/>
                  <a:pt x="7951" y="30040"/>
                </a:cubicBezTo>
                <a:cubicBezTo>
                  <a:pt x="7931" y="30040"/>
                  <a:pt x="7911" y="30051"/>
                  <a:pt x="7892" y="30078"/>
                </a:cubicBezTo>
                <a:cubicBezTo>
                  <a:pt x="7868" y="30113"/>
                  <a:pt x="7919" y="30204"/>
                  <a:pt x="7927" y="30272"/>
                </a:cubicBezTo>
                <a:cubicBezTo>
                  <a:pt x="7927" y="30331"/>
                  <a:pt x="7919" y="30398"/>
                  <a:pt x="7919" y="30456"/>
                </a:cubicBezTo>
                <a:cubicBezTo>
                  <a:pt x="7909" y="30618"/>
                  <a:pt x="7909" y="30770"/>
                  <a:pt x="7909" y="30929"/>
                </a:cubicBezTo>
                <a:cubicBezTo>
                  <a:pt x="7951" y="30921"/>
                  <a:pt x="8002" y="30911"/>
                  <a:pt x="8052" y="30903"/>
                </a:cubicBezTo>
                <a:cubicBezTo>
                  <a:pt x="8086" y="30879"/>
                  <a:pt x="8129" y="30844"/>
                  <a:pt x="8161" y="30810"/>
                </a:cubicBezTo>
                <a:cubicBezTo>
                  <a:pt x="8196" y="30861"/>
                  <a:pt x="8238" y="30903"/>
                  <a:pt x="8272" y="30954"/>
                </a:cubicBezTo>
                <a:lnTo>
                  <a:pt x="8281" y="31004"/>
                </a:lnTo>
                <a:cubicBezTo>
                  <a:pt x="8272" y="31182"/>
                  <a:pt x="8262" y="31350"/>
                  <a:pt x="8254" y="31528"/>
                </a:cubicBezTo>
                <a:cubicBezTo>
                  <a:pt x="8230" y="31528"/>
                  <a:pt x="8204" y="31528"/>
                  <a:pt x="8179" y="31518"/>
                </a:cubicBezTo>
                <a:cubicBezTo>
                  <a:pt x="8123" y="31518"/>
                  <a:pt x="8053" y="31501"/>
                  <a:pt x="7992" y="31501"/>
                </a:cubicBezTo>
                <a:cubicBezTo>
                  <a:pt x="7924" y="31501"/>
                  <a:pt x="7868" y="31522"/>
                  <a:pt x="7858" y="31611"/>
                </a:cubicBezTo>
                <a:cubicBezTo>
                  <a:pt x="7842" y="31746"/>
                  <a:pt x="8020" y="31720"/>
                  <a:pt x="8121" y="31730"/>
                </a:cubicBezTo>
                <a:cubicBezTo>
                  <a:pt x="8238" y="31796"/>
                  <a:pt x="8339" y="31863"/>
                  <a:pt x="8297" y="32033"/>
                </a:cubicBezTo>
                <a:cubicBezTo>
                  <a:pt x="8254" y="32185"/>
                  <a:pt x="8254" y="32336"/>
                  <a:pt x="8238" y="32488"/>
                </a:cubicBezTo>
                <a:cubicBezTo>
                  <a:pt x="7985" y="32730"/>
                  <a:pt x="7977" y="33044"/>
                  <a:pt x="7951" y="33363"/>
                </a:cubicBezTo>
                <a:cubicBezTo>
                  <a:pt x="7935" y="33499"/>
                  <a:pt x="7935" y="33650"/>
                  <a:pt x="8070" y="33709"/>
                </a:cubicBezTo>
                <a:cubicBezTo>
                  <a:pt x="8086" y="33715"/>
                  <a:pt x="8100" y="33718"/>
                  <a:pt x="8112" y="33718"/>
                </a:cubicBezTo>
                <a:cubicBezTo>
                  <a:pt x="8205" y="33718"/>
                  <a:pt x="8240" y="33575"/>
                  <a:pt x="8313" y="33531"/>
                </a:cubicBezTo>
                <a:cubicBezTo>
                  <a:pt x="8318" y="33528"/>
                  <a:pt x="8325" y="33527"/>
                  <a:pt x="8332" y="33527"/>
                </a:cubicBezTo>
                <a:cubicBezTo>
                  <a:pt x="8371" y="33527"/>
                  <a:pt x="8432" y="33560"/>
                  <a:pt x="8475" y="33573"/>
                </a:cubicBezTo>
                <a:cubicBezTo>
                  <a:pt x="8465" y="33666"/>
                  <a:pt x="8515" y="33751"/>
                  <a:pt x="8541" y="33842"/>
                </a:cubicBezTo>
                <a:cubicBezTo>
                  <a:pt x="8634" y="34247"/>
                  <a:pt x="8802" y="34635"/>
                  <a:pt x="8752" y="35065"/>
                </a:cubicBezTo>
                <a:cubicBezTo>
                  <a:pt x="8693" y="35587"/>
                  <a:pt x="8752" y="36092"/>
                  <a:pt x="8946" y="36581"/>
                </a:cubicBezTo>
                <a:cubicBezTo>
                  <a:pt x="9241" y="37329"/>
                  <a:pt x="9384" y="38106"/>
                  <a:pt x="9307" y="38914"/>
                </a:cubicBezTo>
                <a:cubicBezTo>
                  <a:pt x="9291" y="39167"/>
                  <a:pt x="9299" y="39401"/>
                  <a:pt x="9400" y="39630"/>
                </a:cubicBezTo>
                <a:cubicBezTo>
                  <a:pt x="9467" y="39789"/>
                  <a:pt x="9485" y="39957"/>
                  <a:pt x="9518" y="40119"/>
                </a:cubicBezTo>
                <a:cubicBezTo>
                  <a:pt x="9627" y="40624"/>
                  <a:pt x="9467" y="41087"/>
                  <a:pt x="9409" y="41566"/>
                </a:cubicBezTo>
                <a:cubicBezTo>
                  <a:pt x="9316" y="42241"/>
                  <a:pt x="9214" y="42907"/>
                  <a:pt x="9039" y="43564"/>
                </a:cubicBezTo>
                <a:cubicBezTo>
                  <a:pt x="8911" y="43925"/>
                  <a:pt x="8818" y="44279"/>
                  <a:pt x="9055" y="44633"/>
                </a:cubicBezTo>
                <a:cubicBezTo>
                  <a:pt x="9047" y="44708"/>
                  <a:pt x="9089" y="44750"/>
                  <a:pt x="9156" y="44758"/>
                </a:cubicBezTo>
                <a:cubicBezTo>
                  <a:pt x="9121" y="44718"/>
                  <a:pt x="9089" y="44675"/>
                  <a:pt x="9055" y="44633"/>
                </a:cubicBezTo>
                <a:lnTo>
                  <a:pt x="9055" y="44633"/>
                </a:lnTo>
                <a:cubicBezTo>
                  <a:pt x="9097" y="44675"/>
                  <a:pt x="9140" y="44708"/>
                  <a:pt x="9156" y="44758"/>
                </a:cubicBezTo>
                <a:cubicBezTo>
                  <a:pt x="9172" y="44827"/>
                  <a:pt x="9206" y="44869"/>
                  <a:pt x="9273" y="44902"/>
                </a:cubicBezTo>
                <a:cubicBezTo>
                  <a:pt x="9257" y="44928"/>
                  <a:pt x="9257" y="44952"/>
                  <a:pt x="9291" y="44979"/>
                </a:cubicBezTo>
                <a:cubicBezTo>
                  <a:pt x="9265" y="45080"/>
                  <a:pt x="9291" y="45162"/>
                  <a:pt x="9392" y="45213"/>
                </a:cubicBezTo>
                <a:cubicBezTo>
                  <a:pt x="9400" y="45282"/>
                  <a:pt x="9435" y="45314"/>
                  <a:pt x="9493" y="45340"/>
                </a:cubicBezTo>
                <a:cubicBezTo>
                  <a:pt x="9510" y="45433"/>
                  <a:pt x="9536" y="45516"/>
                  <a:pt x="9611" y="45585"/>
                </a:cubicBezTo>
                <a:cubicBezTo>
                  <a:pt x="9586" y="45617"/>
                  <a:pt x="9586" y="45636"/>
                  <a:pt x="9619" y="45660"/>
                </a:cubicBezTo>
                <a:cubicBezTo>
                  <a:pt x="9611" y="45737"/>
                  <a:pt x="9586" y="45811"/>
                  <a:pt x="9595" y="45888"/>
                </a:cubicBezTo>
                <a:cubicBezTo>
                  <a:pt x="9712" y="46503"/>
                  <a:pt x="9789" y="47117"/>
                  <a:pt x="9746" y="47750"/>
                </a:cubicBezTo>
                <a:cubicBezTo>
                  <a:pt x="9738" y="47926"/>
                  <a:pt x="9813" y="48086"/>
                  <a:pt x="9880" y="48237"/>
                </a:cubicBezTo>
                <a:cubicBezTo>
                  <a:pt x="9964" y="48407"/>
                  <a:pt x="10015" y="48591"/>
                  <a:pt x="10082" y="48761"/>
                </a:cubicBezTo>
                <a:cubicBezTo>
                  <a:pt x="10284" y="49232"/>
                  <a:pt x="10478" y="49695"/>
                  <a:pt x="10537" y="50208"/>
                </a:cubicBezTo>
                <a:cubicBezTo>
                  <a:pt x="10555" y="50352"/>
                  <a:pt x="10688" y="50418"/>
                  <a:pt x="10773" y="50519"/>
                </a:cubicBezTo>
                <a:cubicBezTo>
                  <a:pt x="10908" y="50697"/>
                  <a:pt x="11084" y="50899"/>
                  <a:pt x="11034" y="51126"/>
                </a:cubicBezTo>
                <a:cubicBezTo>
                  <a:pt x="10951" y="51530"/>
                  <a:pt x="11018" y="51961"/>
                  <a:pt x="10850" y="52349"/>
                </a:cubicBezTo>
                <a:cubicBezTo>
                  <a:pt x="10587" y="52937"/>
                  <a:pt x="10975" y="53333"/>
                  <a:pt x="11305" y="53713"/>
                </a:cubicBezTo>
                <a:cubicBezTo>
                  <a:pt x="11438" y="53864"/>
                  <a:pt x="11596" y="53913"/>
                  <a:pt x="11762" y="53913"/>
                </a:cubicBezTo>
                <a:cubicBezTo>
                  <a:pt x="11993" y="53913"/>
                  <a:pt x="12238" y="53819"/>
                  <a:pt x="12449" y="53780"/>
                </a:cubicBezTo>
                <a:cubicBezTo>
                  <a:pt x="12861" y="53695"/>
                  <a:pt x="13241" y="53418"/>
                  <a:pt x="13417" y="52980"/>
                </a:cubicBezTo>
                <a:cubicBezTo>
                  <a:pt x="13494" y="52804"/>
                  <a:pt x="13637" y="52676"/>
                  <a:pt x="13739" y="52525"/>
                </a:cubicBezTo>
                <a:cubicBezTo>
                  <a:pt x="13856" y="52525"/>
                  <a:pt x="13890" y="52474"/>
                  <a:pt x="13882" y="52357"/>
                </a:cubicBezTo>
                <a:cubicBezTo>
                  <a:pt x="13882" y="52197"/>
                  <a:pt x="13763" y="52086"/>
                  <a:pt x="13739" y="51945"/>
                </a:cubicBezTo>
                <a:cubicBezTo>
                  <a:pt x="13739" y="51910"/>
                  <a:pt x="13730" y="51868"/>
                  <a:pt x="13730" y="51833"/>
                </a:cubicBezTo>
                <a:cubicBezTo>
                  <a:pt x="13821" y="51397"/>
                  <a:pt x="13730" y="50984"/>
                  <a:pt x="13629" y="50554"/>
                </a:cubicBezTo>
                <a:cubicBezTo>
                  <a:pt x="13536" y="50208"/>
                  <a:pt x="13241" y="49990"/>
                  <a:pt x="13164" y="49660"/>
                </a:cubicBezTo>
                <a:cubicBezTo>
                  <a:pt x="13039" y="49114"/>
                  <a:pt x="12568" y="48633"/>
                  <a:pt x="12837" y="48003"/>
                </a:cubicBezTo>
                <a:cubicBezTo>
                  <a:pt x="12643" y="47184"/>
                  <a:pt x="12685" y="46335"/>
                  <a:pt x="12568" y="45508"/>
                </a:cubicBezTo>
                <a:cubicBezTo>
                  <a:pt x="12526" y="45274"/>
                  <a:pt x="12518" y="45045"/>
                  <a:pt x="12382" y="44827"/>
                </a:cubicBezTo>
                <a:cubicBezTo>
                  <a:pt x="12164" y="44465"/>
                  <a:pt x="12113" y="44069"/>
                  <a:pt x="12188" y="43622"/>
                </a:cubicBezTo>
                <a:cubicBezTo>
                  <a:pt x="12247" y="43242"/>
                  <a:pt x="12518" y="42880"/>
                  <a:pt x="12356" y="42468"/>
                </a:cubicBezTo>
                <a:cubicBezTo>
                  <a:pt x="12332" y="42130"/>
                  <a:pt x="12449" y="41803"/>
                  <a:pt x="12390" y="41473"/>
                </a:cubicBezTo>
                <a:cubicBezTo>
                  <a:pt x="12433" y="41196"/>
                  <a:pt x="12507" y="40917"/>
                  <a:pt x="12507" y="40632"/>
                </a:cubicBezTo>
                <a:cubicBezTo>
                  <a:pt x="12518" y="40279"/>
                  <a:pt x="12651" y="39917"/>
                  <a:pt x="12507" y="39579"/>
                </a:cubicBezTo>
                <a:cubicBezTo>
                  <a:pt x="12356" y="39242"/>
                  <a:pt x="12406" y="38922"/>
                  <a:pt x="12542" y="38643"/>
                </a:cubicBezTo>
                <a:cubicBezTo>
                  <a:pt x="12693" y="38324"/>
                  <a:pt x="12778" y="37978"/>
                  <a:pt x="12922" y="37651"/>
                </a:cubicBezTo>
                <a:cubicBezTo>
                  <a:pt x="13005" y="37734"/>
                  <a:pt x="13090" y="37810"/>
                  <a:pt x="13164" y="37895"/>
                </a:cubicBezTo>
                <a:cubicBezTo>
                  <a:pt x="13207" y="37936"/>
                  <a:pt x="13241" y="37986"/>
                  <a:pt x="13276" y="38029"/>
                </a:cubicBezTo>
                <a:cubicBezTo>
                  <a:pt x="13409" y="39234"/>
                  <a:pt x="13813" y="40295"/>
                  <a:pt x="14765" y="41095"/>
                </a:cubicBezTo>
                <a:cubicBezTo>
                  <a:pt x="14808" y="41204"/>
                  <a:pt x="14901" y="41213"/>
                  <a:pt x="14994" y="41213"/>
                </a:cubicBezTo>
                <a:cubicBezTo>
                  <a:pt x="15338" y="41483"/>
                  <a:pt x="15372" y="41819"/>
                  <a:pt x="15220" y="42199"/>
                </a:cubicBezTo>
                <a:cubicBezTo>
                  <a:pt x="15026" y="42696"/>
                  <a:pt x="14933" y="43192"/>
                  <a:pt x="15111" y="43723"/>
                </a:cubicBezTo>
                <a:cubicBezTo>
                  <a:pt x="15170" y="43899"/>
                  <a:pt x="15178" y="44093"/>
                  <a:pt x="15170" y="44279"/>
                </a:cubicBezTo>
                <a:cubicBezTo>
                  <a:pt x="15170" y="44556"/>
                  <a:pt x="15162" y="44843"/>
                  <a:pt x="14867" y="44995"/>
                </a:cubicBezTo>
                <a:cubicBezTo>
                  <a:pt x="14951" y="45146"/>
                  <a:pt x="14883" y="45274"/>
                  <a:pt x="14832" y="45415"/>
                </a:cubicBezTo>
                <a:cubicBezTo>
                  <a:pt x="14614" y="45989"/>
                  <a:pt x="14782" y="46385"/>
                  <a:pt x="15364" y="46569"/>
                </a:cubicBezTo>
                <a:cubicBezTo>
                  <a:pt x="15600" y="46647"/>
                  <a:pt x="15827" y="46687"/>
                  <a:pt x="16046" y="46687"/>
                </a:cubicBezTo>
                <a:cubicBezTo>
                  <a:pt x="16512" y="46687"/>
                  <a:pt x="16941" y="46507"/>
                  <a:pt x="17343" y="46141"/>
                </a:cubicBezTo>
                <a:cubicBezTo>
                  <a:pt x="17630" y="45880"/>
                  <a:pt x="17713" y="45534"/>
                  <a:pt x="17806" y="45213"/>
                </a:cubicBezTo>
                <a:cubicBezTo>
                  <a:pt x="17891" y="44920"/>
                  <a:pt x="17763" y="44574"/>
                  <a:pt x="17529" y="44338"/>
                </a:cubicBezTo>
                <a:cubicBezTo>
                  <a:pt x="17410" y="44229"/>
                  <a:pt x="17377" y="44111"/>
                  <a:pt x="17385" y="43992"/>
                </a:cubicBezTo>
                <a:cubicBezTo>
                  <a:pt x="17436" y="43555"/>
                  <a:pt x="17351" y="43133"/>
                  <a:pt x="17284" y="42704"/>
                </a:cubicBezTo>
                <a:cubicBezTo>
                  <a:pt x="17327" y="42662"/>
                  <a:pt x="17359" y="42619"/>
                  <a:pt x="17393" y="42577"/>
                </a:cubicBezTo>
                <a:cubicBezTo>
                  <a:pt x="17460" y="42569"/>
                  <a:pt x="17503" y="42526"/>
                  <a:pt x="17537" y="42476"/>
                </a:cubicBezTo>
                <a:cubicBezTo>
                  <a:pt x="17848" y="42266"/>
                  <a:pt x="18160" y="42047"/>
                  <a:pt x="18420" y="41777"/>
                </a:cubicBezTo>
                <a:cubicBezTo>
                  <a:pt x="18463" y="41744"/>
                  <a:pt x="18497" y="41694"/>
                  <a:pt x="18548" y="41675"/>
                </a:cubicBezTo>
                <a:cubicBezTo>
                  <a:pt x="18572" y="41625"/>
                  <a:pt x="18614" y="41584"/>
                  <a:pt x="18657" y="41550"/>
                </a:cubicBezTo>
                <a:lnTo>
                  <a:pt x="18657" y="41550"/>
                </a:lnTo>
                <a:cubicBezTo>
                  <a:pt x="18614" y="41593"/>
                  <a:pt x="18582" y="41635"/>
                  <a:pt x="18548" y="41675"/>
                </a:cubicBezTo>
                <a:cubicBezTo>
                  <a:pt x="18614" y="41659"/>
                  <a:pt x="18649" y="41617"/>
                  <a:pt x="18657" y="41550"/>
                </a:cubicBezTo>
                <a:lnTo>
                  <a:pt x="18657" y="41550"/>
                </a:lnTo>
                <a:cubicBezTo>
                  <a:pt x="18657" y="41550"/>
                  <a:pt x="18657" y="41550"/>
                  <a:pt x="18657" y="41550"/>
                </a:cubicBezTo>
                <a:cubicBezTo>
                  <a:pt x="18734" y="41500"/>
                  <a:pt x="18774" y="41423"/>
                  <a:pt x="18758" y="41322"/>
                </a:cubicBezTo>
                <a:cubicBezTo>
                  <a:pt x="18800" y="41263"/>
                  <a:pt x="18808" y="41204"/>
                  <a:pt x="18784" y="41138"/>
                </a:cubicBezTo>
                <a:cubicBezTo>
                  <a:pt x="18843" y="41079"/>
                  <a:pt x="18835" y="41010"/>
                  <a:pt x="18774" y="40952"/>
                </a:cubicBezTo>
                <a:cubicBezTo>
                  <a:pt x="18800" y="40917"/>
                  <a:pt x="18792" y="40885"/>
                  <a:pt x="18750" y="40867"/>
                </a:cubicBezTo>
                <a:cubicBezTo>
                  <a:pt x="18683" y="40675"/>
                  <a:pt x="18513" y="40547"/>
                  <a:pt x="18471" y="40329"/>
                </a:cubicBezTo>
                <a:cubicBezTo>
                  <a:pt x="18430" y="40143"/>
                  <a:pt x="18287" y="39992"/>
                  <a:pt x="18117" y="39907"/>
                </a:cubicBezTo>
                <a:cubicBezTo>
                  <a:pt x="17680" y="39705"/>
                  <a:pt x="17494" y="39300"/>
                  <a:pt x="17258" y="38914"/>
                </a:cubicBezTo>
                <a:cubicBezTo>
                  <a:pt x="16989" y="38492"/>
                  <a:pt x="16922" y="37954"/>
                  <a:pt x="16500" y="37632"/>
                </a:cubicBezTo>
                <a:cubicBezTo>
                  <a:pt x="16298" y="37279"/>
                  <a:pt x="16468" y="36885"/>
                  <a:pt x="16358" y="36521"/>
                </a:cubicBezTo>
                <a:cubicBezTo>
                  <a:pt x="16763" y="35898"/>
                  <a:pt x="16670" y="35241"/>
                  <a:pt x="16468" y="34584"/>
                </a:cubicBezTo>
                <a:cubicBezTo>
                  <a:pt x="16484" y="33970"/>
                  <a:pt x="16500" y="33355"/>
                  <a:pt x="16500" y="32741"/>
                </a:cubicBezTo>
                <a:cubicBezTo>
                  <a:pt x="16510" y="32243"/>
                  <a:pt x="16542" y="31770"/>
                  <a:pt x="16795" y="31325"/>
                </a:cubicBezTo>
                <a:cubicBezTo>
                  <a:pt x="17005" y="30954"/>
                  <a:pt x="16973" y="30576"/>
                  <a:pt x="16720" y="30222"/>
                </a:cubicBezTo>
                <a:cubicBezTo>
                  <a:pt x="16702" y="30153"/>
                  <a:pt x="16694" y="30086"/>
                  <a:pt x="16686" y="30012"/>
                </a:cubicBezTo>
                <a:cubicBezTo>
                  <a:pt x="16813" y="29993"/>
                  <a:pt x="16821" y="29842"/>
                  <a:pt x="16922" y="29791"/>
                </a:cubicBezTo>
                <a:cubicBezTo>
                  <a:pt x="16939" y="29868"/>
                  <a:pt x="16947" y="29961"/>
                  <a:pt x="17032" y="29993"/>
                </a:cubicBezTo>
                <a:cubicBezTo>
                  <a:pt x="17141" y="29969"/>
                  <a:pt x="17175" y="29892"/>
                  <a:pt x="17175" y="29791"/>
                </a:cubicBezTo>
                <a:lnTo>
                  <a:pt x="17183" y="29783"/>
                </a:lnTo>
                <a:cubicBezTo>
                  <a:pt x="17292" y="29708"/>
                  <a:pt x="17385" y="29589"/>
                  <a:pt x="17276" y="29472"/>
                </a:cubicBezTo>
                <a:cubicBezTo>
                  <a:pt x="17257" y="29453"/>
                  <a:pt x="17234" y="29445"/>
                  <a:pt x="17211" y="29445"/>
                </a:cubicBezTo>
                <a:cubicBezTo>
                  <a:pt x="17151" y="29445"/>
                  <a:pt x="17086" y="29498"/>
                  <a:pt x="17056" y="29565"/>
                </a:cubicBezTo>
                <a:cubicBezTo>
                  <a:pt x="17015" y="29565"/>
                  <a:pt x="16981" y="29565"/>
                  <a:pt x="16939" y="29557"/>
                </a:cubicBezTo>
                <a:lnTo>
                  <a:pt x="16939" y="29328"/>
                </a:lnTo>
                <a:cubicBezTo>
                  <a:pt x="16905" y="29350"/>
                  <a:pt x="16875" y="29359"/>
                  <a:pt x="16848" y="29359"/>
                </a:cubicBezTo>
                <a:cubicBezTo>
                  <a:pt x="16732" y="29359"/>
                  <a:pt x="16659" y="29201"/>
                  <a:pt x="16543" y="29201"/>
                </a:cubicBezTo>
                <a:cubicBezTo>
                  <a:pt x="16527" y="29201"/>
                  <a:pt x="16510" y="29204"/>
                  <a:pt x="16492" y="29211"/>
                </a:cubicBezTo>
                <a:cubicBezTo>
                  <a:pt x="16484" y="29126"/>
                  <a:pt x="16476" y="29051"/>
                  <a:pt x="16476" y="28975"/>
                </a:cubicBezTo>
                <a:cubicBezTo>
                  <a:pt x="16670" y="28958"/>
                  <a:pt x="16880" y="28958"/>
                  <a:pt x="16643" y="28679"/>
                </a:cubicBezTo>
                <a:cubicBezTo>
                  <a:pt x="16585" y="28605"/>
                  <a:pt x="16611" y="28512"/>
                  <a:pt x="16627" y="28419"/>
                </a:cubicBezTo>
                <a:cubicBezTo>
                  <a:pt x="16651" y="28419"/>
                  <a:pt x="16678" y="28419"/>
                  <a:pt x="16712" y="28411"/>
                </a:cubicBezTo>
                <a:cubicBezTo>
                  <a:pt x="16771" y="28452"/>
                  <a:pt x="16822" y="28478"/>
                  <a:pt x="16861" y="28478"/>
                </a:cubicBezTo>
                <a:cubicBezTo>
                  <a:pt x="16917" y="28478"/>
                  <a:pt x="16948" y="28426"/>
                  <a:pt x="16939" y="28293"/>
                </a:cubicBezTo>
                <a:lnTo>
                  <a:pt x="16939" y="28182"/>
                </a:lnTo>
                <a:cubicBezTo>
                  <a:pt x="16981" y="28200"/>
                  <a:pt x="17015" y="28225"/>
                  <a:pt x="17056" y="28251"/>
                </a:cubicBezTo>
                <a:cubicBezTo>
                  <a:pt x="17127" y="28343"/>
                  <a:pt x="17202" y="28380"/>
                  <a:pt x="17281" y="28380"/>
                </a:cubicBezTo>
                <a:cubicBezTo>
                  <a:pt x="17352" y="28380"/>
                  <a:pt x="17427" y="28349"/>
                  <a:pt x="17503" y="28301"/>
                </a:cubicBezTo>
                <a:lnTo>
                  <a:pt x="17503" y="28301"/>
                </a:lnTo>
                <a:cubicBezTo>
                  <a:pt x="17587" y="28445"/>
                  <a:pt x="17486" y="28637"/>
                  <a:pt x="17612" y="28780"/>
                </a:cubicBezTo>
                <a:cubicBezTo>
                  <a:pt x="17470" y="29051"/>
                  <a:pt x="17781" y="29312"/>
                  <a:pt x="17680" y="29530"/>
                </a:cubicBezTo>
                <a:cubicBezTo>
                  <a:pt x="17553" y="29834"/>
                  <a:pt x="17739" y="29868"/>
                  <a:pt x="17899" y="30020"/>
                </a:cubicBezTo>
                <a:cubicBezTo>
                  <a:pt x="18000" y="29842"/>
                  <a:pt x="18016" y="29698"/>
                  <a:pt x="17957" y="29557"/>
                </a:cubicBezTo>
                <a:cubicBezTo>
                  <a:pt x="17925" y="29464"/>
                  <a:pt x="17856" y="29363"/>
                  <a:pt x="17933" y="29294"/>
                </a:cubicBezTo>
                <a:cubicBezTo>
                  <a:pt x="18143" y="29092"/>
                  <a:pt x="18067" y="28950"/>
                  <a:pt x="17883" y="28789"/>
                </a:cubicBezTo>
                <a:cubicBezTo>
                  <a:pt x="17814" y="28730"/>
                  <a:pt x="17832" y="28621"/>
                  <a:pt x="17856" y="28528"/>
                </a:cubicBezTo>
                <a:cubicBezTo>
                  <a:pt x="18127" y="28453"/>
                  <a:pt x="18396" y="28309"/>
                  <a:pt x="18683" y="28049"/>
                </a:cubicBezTo>
                <a:cubicBezTo>
                  <a:pt x="18769" y="27972"/>
                  <a:pt x="18861" y="27955"/>
                  <a:pt x="18958" y="27955"/>
                </a:cubicBezTo>
                <a:cubicBezTo>
                  <a:pt x="19030" y="27955"/>
                  <a:pt x="19104" y="27964"/>
                  <a:pt x="19179" y="27964"/>
                </a:cubicBezTo>
                <a:cubicBezTo>
                  <a:pt x="19190" y="27964"/>
                  <a:pt x="19201" y="27964"/>
                  <a:pt x="19213" y="27964"/>
                </a:cubicBezTo>
                <a:cubicBezTo>
                  <a:pt x="19252" y="28090"/>
                  <a:pt x="19358" y="28313"/>
                  <a:pt x="19399" y="28313"/>
                </a:cubicBezTo>
                <a:cubicBezTo>
                  <a:pt x="19402" y="28313"/>
                  <a:pt x="19405" y="28312"/>
                  <a:pt x="19407" y="28309"/>
                </a:cubicBezTo>
                <a:cubicBezTo>
                  <a:pt x="19479" y="28226"/>
                  <a:pt x="19539" y="28195"/>
                  <a:pt x="19594" y="28195"/>
                </a:cubicBezTo>
                <a:cubicBezTo>
                  <a:pt x="19745" y="28195"/>
                  <a:pt x="19855" y="28428"/>
                  <a:pt x="20048" y="28453"/>
                </a:cubicBezTo>
                <a:cubicBezTo>
                  <a:pt x="19912" y="28216"/>
                  <a:pt x="19920" y="28014"/>
                  <a:pt x="19904" y="27812"/>
                </a:cubicBezTo>
                <a:cubicBezTo>
                  <a:pt x="19886" y="27687"/>
                  <a:pt x="19811" y="27618"/>
                  <a:pt x="19684" y="27610"/>
                </a:cubicBezTo>
                <a:lnTo>
                  <a:pt x="19676" y="27610"/>
                </a:lnTo>
                <a:cubicBezTo>
                  <a:pt x="19594" y="27646"/>
                  <a:pt x="19509" y="27678"/>
                  <a:pt x="19425" y="27678"/>
                </a:cubicBezTo>
                <a:cubicBezTo>
                  <a:pt x="19353" y="27678"/>
                  <a:pt x="19282" y="27655"/>
                  <a:pt x="19213" y="27594"/>
                </a:cubicBezTo>
                <a:cubicBezTo>
                  <a:pt x="19205" y="27568"/>
                  <a:pt x="19205" y="27543"/>
                  <a:pt x="19205" y="27517"/>
                </a:cubicBezTo>
                <a:cubicBezTo>
                  <a:pt x="19255" y="27384"/>
                  <a:pt x="19306" y="27240"/>
                  <a:pt x="19364" y="27105"/>
                </a:cubicBezTo>
                <a:cubicBezTo>
                  <a:pt x="19415" y="26987"/>
                  <a:pt x="19356" y="26937"/>
                  <a:pt x="19247" y="26902"/>
                </a:cubicBezTo>
                <a:cubicBezTo>
                  <a:pt x="19303" y="26773"/>
                  <a:pt x="19291" y="26692"/>
                  <a:pt x="19135" y="26692"/>
                </a:cubicBezTo>
                <a:cubicBezTo>
                  <a:pt x="19127" y="26692"/>
                  <a:pt x="19120" y="26692"/>
                  <a:pt x="19112" y="26692"/>
                </a:cubicBezTo>
                <a:cubicBezTo>
                  <a:pt x="19112" y="26615"/>
                  <a:pt x="19112" y="26541"/>
                  <a:pt x="19104" y="26464"/>
                </a:cubicBezTo>
                <a:cubicBezTo>
                  <a:pt x="19112" y="26355"/>
                  <a:pt x="19112" y="26237"/>
                  <a:pt x="19112" y="26128"/>
                </a:cubicBezTo>
                <a:cubicBezTo>
                  <a:pt x="19210" y="26048"/>
                  <a:pt x="19311" y="25998"/>
                  <a:pt x="19412" y="25998"/>
                </a:cubicBezTo>
                <a:cubicBezTo>
                  <a:pt x="19501" y="25998"/>
                  <a:pt x="19589" y="26037"/>
                  <a:pt x="19676" y="26128"/>
                </a:cubicBezTo>
                <a:lnTo>
                  <a:pt x="19676" y="26144"/>
                </a:lnTo>
                <a:cubicBezTo>
                  <a:pt x="19676" y="26136"/>
                  <a:pt x="19676" y="26136"/>
                  <a:pt x="19684" y="26136"/>
                </a:cubicBezTo>
                <a:lnTo>
                  <a:pt x="19676" y="26128"/>
                </a:lnTo>
                <a:lnTo>
                  <a:pt x="19676" y="26128"/>
                </a:lnTo>
                <a:cubicBezTo>
                  <a:pt x="19752" y="26136"/>
                  <a:pt x="19835" y="26136"/>
                  <a:pt x="19912" y="26144"/>
                </a:cubicBezTo>
                <a:cubicBezTo>
                  <a:pt x="19967" y="26260"/>
                  <a:pt x="20037" y="26294"/>
                  <a:pt x="20112" y="26294"/>
                </a:cubicBezTo>
                <a:cubicBezTo>
                  <a:pt x="20215" y="26294"/>
                  <a:pt x="20330" y="26231"/>
                  <a:pt x="20431" y="26231"/>
                </a:cubicBezTo>
                <a:cubicBezTo>
                  <a:pt x="20449" y="26231"/>
                  <a:pt x="20467" y="26233"/>
                  <a:pt x="20484" y="26237"/>
                </a:cubicBezTo>
                <a:cubicBezTo>
                  <a:pt x="20498" y="26240"/>
                  <a:pt x="20511" y="26241"/>
                  <a:pt x="20524" y="26241"/>
                </a:cubicBezTo>
                <a:cubicBezTo>
                  <a:pt x="20633" y="26241"/>
                  <a:pt x="20724" y="26157"/>
                  <a:pt x="20822" y="26128"/>
                </a:cubicBezTo>
                <a:cubicBezTo>
                  <a:pt x="20929" y="26157"/>
                  <a:pt x="21016" y="26172"/>
                  <a:pt x="21087" y="26172"/>
                </a:cubicBezTo>
                <a:cubicBezTo>
                  <a:pt x="21245" y="26172"/>
                  <a:pt x="21325" y="26097"/>
                  <a:pt x="21378" y="25934"/>
                </a:cubicBezTo>
                <a:cubicBezTo>
                  <a:pt x="21421" y="25844"/>
                  <a:pt x="21470" y="25816"/>
                  <a:pt x="21523" y="25816"/>
                </a:cubicBezTo>
                <a:cubicBezTo>
                  <a:pt x="21594" y="25816"/>
                  <a:pt x="21671" y="25867"/>
                  <a:pt x="21748" y="25892"/>
                </a:cubicBezTo>
                <a:cubicBezTo>
                  <a:pt x="21784" y="25892"/>
                  <a:pt x="21823" y="25895"/>
                  <a:pt x="21861" y="25895"/>
                </a:cubicBezTo>
                <a:cubicBezTo>
                  <a:pt x="21929" y="25895"/>
                  <a:pt x="21995" y="25884"/>
                  <a:pt x="22043" y="25825"/>
                </a:cubicBezTo>
                <a:cubicBezTo>
                  <a:pt x="22092" y="25764"/>
                  <a:pt x="22130" y="25741"/>
                  <a:pt x="22163" y="25741"/>
                </a:cubicBezTo>
                <a:cubicBezTo>
                  <a:pt x="22224" y="25741"/>
                  <a:pt x="22263" y="25825"/>
                  <a:pt x="22312" y="25892"/>
                </a:cubicBezTo>
                <a:cubicBezTo>
                  <a:pt x="22375" y="25930"/>
                  <a:pt x="22432" y="25946"/>
                  <a:pt x="22483" y="25946"/>
                </a:cubicBezTo>
                <a:cubicBezTo>
                  <a:pt x="22672" y="25946"/>
                  <a:pt x="22795" y="25738"/>
                  <a:pt x="22961" y="25673"/>
                </a:cubicBezTo>
                <a:cubicBezTo>
                  <a:pt x="22979" y="25665"/>
                  <a:pt x="22969" y="25605"/>
                  <a:pt x="22969" y="25572"/>
                </a:cubicBezTo>
                <a:lnTo>
                  <a:pt x="22969" y="25572"/>
                </a:lnTo>
                <a:cubicBezTo>
                  <a:pt x="22956" y="25574"/>
                  <a:pt x="22944" y="25575"/>
                  <a:pt x="22933" y="25575"/>
                </a:cubicBezTo>
                <a:cubicBezTo>
                  <a:pt x="22731" y="25575"/>
                  <a:pt x="22637" y="25288"/>
                  <a:pt x="22429" y="25288"/>
                </a:cubicBezTo>
                <a:cubicBezTo>
                  <a:pt x="22397" y="25288"/>
                  <a:pt x="22361" y="25295"/>
                  <a:pt x="22322" y="25312"/>
                </a:cubicBezTo>
                <a:cubicBezTo>
                  <a:pt x="22253" y="25227"/>
                  <a:pt x="22160" y="25211"/>
                  <a:pt x="22059" y="25211"/>
                </a:cubicBezTo>
                <a:cubicBezTo>
                  <a:pt x="22069" y="25176"/>
                  <a:pt x="22077" y="25142"/>
                  <a:pt x="22069" y="25109"/>
                </a:cubicBezTo>
                <a:cubicBezTo>
                  <a:pt x="22043" y="25067"/>
                  <a:pt x="22000" y="25025"/>
                  <a:pt x="21976" y="24974"/>
                </a:cubicBezTo>
                <a:lnTo>
                  <a:pt x="21976" y="24966"/>
                </a:lnTo>
                <a:cubicBezTo>
                  <a:pt x="22000" y="24948"/>
                  <a:pt x="22027" y="24923"/>
                  <a:pt x="22059" y="24897"/>
                </a:cubicBezTo>
                <a:cubicBezTo>
                  <a:pt x="22086" y="24882"/>
                  <a:pt x="22112" y="24876"/>
                  <a:pt x="22137" y="24876"/>
                </a:cubicBezTo>
                <a:cubicBezTo>
                  <a:pt x="22254" y="24876"/>
                  <a:pt x="22356" y="25007"/>
                  <a:pt x="22432" y="25007"/>
                </a:cubicBezTo>
                <a:cubicBezTo>
                  <a:pt x="22450" y="25007"/>
                  <a:pt x="22467" y="25000"/>
                  <a:pt x="22481" y="24982"/>
                </a:cubicBezTo>
                <a:cubicBezTo>
                  <a:pt x="22591" y="24865"/>
                  <a:pt x="22675" y="24737"/>
                  <a:pt x="22827" y="24663"/>
                </a:cubicBezTo>
                <a:cubicBezTo>
                  <a:pt x="22843" y="24655"/>
                  <a:pt x="22859" y="24645"/>
                  <a:pt x="22878" y="24645"/>
                </a:cubicBezTo>
                <a:cubicBezTo>
                  <a:pt x="22918" y="24636"/>
                  <a:pt x="22952" y="24636"/>
                  <a:pt x="22995" y="24636"/>
                </a:cubicBezTo>
                <a:cubicBezTo>
                  <a:pt x="23104" y="24713"/>
                  <a:pt x="23221" y="24788"/>
                  <a:pt x="23332" y="24865"/>
                </a:cubicBezTo>
                <a:cubicBezTo>
                  <a:pt x="23373" y="24830"/>
                  <a:pt x="23373" y="24796"/>
                  <a:pt x="23341" y="24756"/>
                </a:cubicBezTo>
                <a:lnTo>
                  <a:pt x="23341" y="24636"/>
                </a:lnTo>
                <a:cubicBezTo>
                  <a:pt x="23306" y="24612"/>
                  <a:pt x="23290" y="24562"/>
                  <a:pt x="23256" y="24527"/>
                </a:cubicBezTo>
                <a:cubicBezTo>
                  <a:pt x="23256" y="24527"/>
                  <a:pt x="23264" y="24511"/>
                  <a:pt x="23264" y="24485"/>
                </a:cubicBezTo>
                <a:cubicBezTo>
                  <a:pt x="23264" y="24477"/>
                  <a:pt x="23256" y="24469"/>
                  <a:pt x="23256" y="24461"/>
                </a:cubicBezTo>
                <a:cubicBezTo>
                  <a:pt x="23290" y="24452"/>
                  <a:pt x="23314" y="24434"/>
                  <a:pt x="23341" y="24410"/>
                </a:cubicBezTo>
                <a:cubicBezTo>
                  <a:pt x="23332" y="24368"/>
                  <a:pt x="23332" y="24333"/>
                  <a:pt x="23332" y="24301"/>
                </a:cubicBezTo>
                <a:cubicBezTo>
                  <a:pt x="23373" y="24022"/>
                  <a:pt x="23248" y="23777"/>
                  <a:pt x="23181" y="23517"/>
                </a:cubicBezTo>
                <a:cubicBezTo>
                  <a:pt x="23181" y="23517"/>
                  <a:pt x="23171" y="23508"/>
                  <a:pt x="23171" y="23500"/>
                </a:cubicBezTo>
                <a:cubicBezTo>
                  <a:pt x="23306" y="23482"/>
                  <a:pt x="23423" y="23424"/>
                  <a:pt x="23442" y="23264"/>
                </a:cubicBezTo>
                <a:cubicBezTo>
                  <a:pt x="23450" y="23139"/>
                  <a:pt x="23341" y="23070"/>
                  <a:pt x="23221" y="23046"/>
                </a:cubicBezTo>
                <a:cubicBezTo>
                  <a:pt x="23231" y="22902"/>
                  <a:pt x="23120" y="22801"/>
                  <a:pt x="23080" y="22684"/>
                </a:cubicBezTo>
                <a:cubicBezTo>
                  <a:pt x="23029" y="22556"/>
                  <a:pt x="23138" y="22514"/>
                  <a:pt x="23231" y="22490"/>
                </a:cubicBezTo>
                <a:cubicBezTo>
                  <a:pt x="23268" y="22485"/>
                  <a:pt x="23316" y="22461"/>
                  <a:pt x="23359" y="22461"/>
                </a:cubicBezTo>
                <a:cubicBezTo>
                  <a:pt x="23395" y="22461"/>
                  <a:pt x="23426" y="22478"/>
                  <a:pt x="23442" y="22540"/>
                </a:cubicBezTo>
                <a:cubicBezTo>
                  <a:pt x="23458" y="22591"/>
                  <a:pt x="23272" y="22572"/>
                  <a:pt x="23357" y="22674"/>
                </a:cubicBezTo>
                <a:cubicBezTo>
                  <a:pt x="23391" y="22708"/>
                  <a:pt x="23492" y="22692"/>
                  <a:pt x="23567" y="22700"/>
                </a:cubicBezTo>
                <a:cubicBezTo>
                  <a:pt x="23593" y="22724"/>
                  <a:pt x="23593" y="22750"/>
                  <a:pt x="23585" y="22785"/>
                </a:cubicBezTo>
                <a:cubicBezTo>
                  <a:pt x="23567" y="22851"/>
                  <a:pt x="23601" y="22902"/>
                  <a:pt x="23668" y="22926"/>
                </a:cubicBezTo>
                <a:cubicBezTo>
                  <a:pt x="23767" y="23008"/>
                  <a:pt x="23876" y="23038"/>
                  <a:pt x="23993" y="23038"/>
                </a:cubicBezTo>
                <a:cubicBezTo>
                  <a:pt x="24035" y="23038"/>
                  <a:pt x="24078" y="23034"/>
                  <a:pt x="24123" y="23027"/>
                </a:cubicBezTo>
                <a:cubicBezTo>
                  <a:pt x="24123" y="22995"/>
                  <a:pt x="24131" y="22977"/>
                  <a:pt x="24149" y="22953"/>
                </a:cubicBezTo>
                <a:cubicBezTo>
                  <a:pt x="24164" y="22960"/>
                  <a:pt x="24179" y="22964"/>
                  <a:pt x="24194" y="22964"/>
                </a:cubicBezTo>
                <a:cubicBezTo>
                  <a:pt x="24212" y="22964"/>
                  <a:pt x="24231" y="22958"/>
                  <a:pt x="24250" y="22944"/>
                </a:cubicBezTo>
                <a:lnTo>
                  <a:pt x="24266" y="22926"/>
                </a:lnTo>
                <a:cubicBezTo>
                  <a:pt x="24326" y="22826"/>
                  <a:pt x="24408" y="22808"/>
                  <a:pt x="24494" y="22808"/>
                </a:cubicBezTo>
                <a:cubicBezTo>
                  <a:pt x="24544" y="22808"/>
                  <a:pt x="24596" y="22814"/>
                  <a:pt x="24645" y="22814"/>
                </a:cubicBezTo>
                <a:cubicBezTo>
                  <a:pt x="24668" y="22814"/>
                  <a:pt x="24691" y="22813"/>
                  <a:pt x="24713" y="22809"/>
                </a:cubicBezTo>
                <a:cubicBezTo>
                  <a:pt x="24729" y="22607"/>
                  <a:pt x="24535" y="22514"/>
                  <a:pt x="24477" y="22354"/>
                </a:cubicBezTo>
                <a:cubicBezTo>
                  <a:pt x="24586" y="22312"/>
                  <a:pt x="24663" y="22237"/>
                  <a:pt x="24705" y="22128"/>
                </a:cubicBezTo>
                <a:cubicBezTo>
                  <a:pt x="24671" y="22085"/>
                  <a:pt x="24628" y="22051"/>
                  <a:pt x="24586" y="22009"/>
                </a:cubicBezTo>
                <a:cubicBezTo>
                  <a:pt x="24545" y="21907"/>
                  <a:pt x="24460" y="21891"/>
                  <a:pt x="24367" y="21891"/>
                </a:cubicBezTo>
                <a:cubicBezTo>
                  <a:pt x="24333" y="21891"/>
                  <a:pt x="24301" y="21883"/>
                  <a:pt x="24266" y="21875"/>
                </a:cubicBezTo>
                <a:cubicBezTo>
                  <a:pt x="24232" y="21841"/>
                  <a:pt x="24192" y="21814"/>
                  <a:pt x="24157" y="21782"/>
                </a:cubicBezTo>
                <a:cubicBezTo>
                  <a:pt x="24149" y="21764"/>
                  <a:pt x="24141" y="21756"/>
                  <a:pt x="24149" y="21740"/>
                </a:cubicBezTo>
                <a:cubicBezTo>
                  <a:pt x="24149" y="21713"/>
                  <a:pt x="24165" y="21689"/>
                  <a:pt x="24173" y="21673"/>
                </a:cubicBezTo>
                <a:cubicBezTo>
                  <a:pt x="24293" y="21572"/>
                  <a:pt x="24266" y="21495"/>
                  <a:pt x="24149" y="21436"/>
                </a:cubicBezTo>
                <a:lnTo>
                  <a:pt x="24141" y="21436"/>
                </a:lnTo>
                <a:cubicBezTo>
                  <a:pt x="24181" y="21360"/>
                  <a:pt x="24216" y="21285"/>
                  <a:pt x="24250" y="21208"/>
                </a:cubicBezTo>
                <a:cubicBezTo>
                  <a:pt x="24287" y="21196"/>
                  <a:pt x="24326" y="21188"/>
                  <a:pt x="24365" y="21188"/>
                </a:cubicBezTo>
                <a:cubicBezTo>
                  <a:pt x="24404" y="21188"/>
                  <a:pt x="24443" y="21197"/>
                  <a:pt x="24477" y="21218"/>
                </a:cubicBezTo>
                <a:cubicBezTo>
                  <a:pt x="24513" y="21266"/>
                  <a:pt x="24545" y="21283"/>
                  <a:pt x="24578" y="21283"/>
                </a:cubicBezTo>
                <a:cubicBezTo>
                  <a:pt x="24616" y="21283"/>
                  <a:pt x="24656" y="21261"/>
                  <a:pt x="24705" y="21234"/>
                </a:cubicBezTo>
                <a:cubicBezTo>
                  <a:pt x="24899" y="21117"/>
                  <a:pt x="24899" y="20864"/>
                  <a:pt x="25033" y="20703"/>
                </a:cubicBezTo>
                <a:cubicBezTo>
                  <a:pt x="25184" y="20846"/>
                  <a:pt x="25219" y="21040"/>
                  <a:pt x="25394" y="21091"/>
                </a:cubicBezTo>
                <a:cubicBezTo>
                  <a:pt x="25455" y="20771"/>
                  <a:pt x="25202" y="20628"/>
                  <a:pt x="25008" y="20468"/>
                </a:cubicBezTo>
                <a:cubicBezTo>
                  <a:pt x="25067" y="20290"/>
                  <a:pt x="25235" y="20298"/>
                  <a:pt x="25303" y="20189"/>
                </a:cubicBezTo>
                <a:cubicBezTo>
                  <a:pt x="25293" y="20165"/>
                  <a:pt x="25285" y="20147"/>
                  <a:pt x="25277" y="20131"/>
                </a:cubicBezTo>
                <a:cubicBezTo>
                  <a:pt x="25235" y="20088"/>
                  <a:pt x="25192" y="20056"/>
                  <a:pt x="25152" y="20013"/>
                </a:cubicBezTo>
                <a:cubicBezTo>
                  <a:pt x="25117" y="19987"/>
                  <a:pt x="25091" y="19971"/>
                  <a:pt x="25051" y="19955"/>
                </a:cubicBezTo>
                <a:cubicBezTo>
                  <a:pt x="25008" y="19955"/>
                  <a:pt x="24974" y="19955"/>
                  <a:pt x="24931" y="19945"/>
                </a:cubicBezTo>
                <a:cubicBezTo>
                  <a:pt x="24908" y="19931"/>
                  <a:pt x="24885" y="19925"/>
                  <a:pt x="24863" y="19925"/>
                </a:cubicBezTo>
                <a:cubicBezTo>
                  <a:pt x="24844" y="19925"/>
                  <a:pt x="24825" y="19929"/>
                  <a:pt x="24806" y="19936"/>
                </a:cubicBezTo>
                <a:cubicBezTo>
                  <a:pt x="24830" y="19886"/>
                  <a:pt x="24907" y="19870"/>
                  <a:pt x="24931" y="19811"/>
                </a:cubicBezTo>
                <a:cubicBezTo>
                  <a:pt x="25051" y="19692"/>
                  <a:pt x="24865" y="19399"/>
                  <a:pt x="25219" y="19389"/>
                </a:cubicBezTo>
                <a:cubicBezTo>
                  <a:pt x="25344" y="19389"/>
                  <a:pt x="25344" y="19187"/>
                  <a:pt x="25192" y="19096"/>
                </a:cubicBezTo>
                <a:cubicBezTo>
                  <a:pt x="25117" y="19045"/>
                  <a:pt x="24958" y="19104"/>
                  <a:pt x="24958" y="18926"/>
                </a:cubicBezTo>
                <a:lnTo>
                  <a:pt x="25059" y="18926"/>
                </a:lnTo>
                <a:cubicBezTo>
                  <a:pt x="25202" y="18918"/>
                  <a:pt x="25293" y="18859"/>
                  <a:pt x="25285" y="18699"/>
                </a:cubicBezTo>
                <a:cubicBezTo>
                  <a:pt x="25277" y="18623"/>
                  <a:pt x="25277" y="18556"/>
                  <a:pt x="25269" y="18479"/>
                </a:cubicBezTo>
                <a:cubicBezTo>
                  <a:pt x="25285" y="18447"/>
                  <a:pt x="25285" y="18404"/>
                  <a:pt x="25285" y="18370"/>
                </a:cubicBezTo>
                <a:cubicBezTo>
                  <a:pt x="25362" y="18362"/>
                  <a:pt x="25429" y="18354"/>
                  <a:pt x="25495" y="18346"/>
                </a:cubicBezTo>
                <a:cubicBezTo>
                  <a:pt x="25552" y="18349"/>
                  <a:pt x="25608" y="18358"/>
                  <a:pt x="25662" y="18358"/>
                </a:cubicBezTo>
                <a:cubicBezTo>
                  <a:pt x="25739" y="18358"/>
                  <a:pt x="25812" y="18340"/>
                  <a:pt x="25875" y="18261"/>
                </a:cubicBezTo>
                <a:cubicBezTo>
                  <a:pt x="26043" y="18168"/>
                  <a:pt x="26288" y="18218"/>
                  <a:pt x="26415" y="18016"/>
                </a:cubicBezTo>
                <a:cubicBezTo>
                  <a:pt x="26314" y="17974"/>
                  <a:pt x="26304" y="17883"/>
                  <a:pt x="26296" y="17790"/>
                </a:cubicBezTo>
                <a:cubicBezTo>
                  <a:pt x="26283" y="17786"/>
                  <a:pt x="26269" y="17784"/>
                  <a:pt x="26255" y="17784"/>
                </a:cubicBezTo>
                <a:cubicBezTo>
                  <a:pt x="26235" y="17784"/>
                  <a:pt x="26215" y="17788"/>
                  <a:pt x="26195" y="17798"/>
                </a:cubicBezTo>
                <a:cubicBezTo>
                  <a:pt x="26043" y="17790"/>
                  <a:pt x="25892" y="17790"/>
                  <a:pt x="25732" y="17790"/>
                </a:cubicBezTo>
                <a:lnTo>
                  <a:pt x="25732" y="17670"/>
                </a:lnTo>
                <a:cubicBezTo>
                  <a:pt x="25859" y="17436"/>
                  <a:pt x="25597" y="17309"/>
                  <a:pt x="25522" y="17115"/>
                </a:cubicBezTo>
                <a:cubicBezTo>
                  <a:pt x="25665" y="17098"/>
                  <a:pt x="25758" y="17090"/>
                  <a:pt x="25841" y="17082"/>
                </a:cubicBezTo>
                <a:cubicBezTo>
                  <a:pt x="25976" y="17145"/>
                  <a:pt x="26059" y="17183"/>
                  <a:pt x="26128" y="17183"/>
                </a:cubicBezTo>
                <a:cubicBezTo>
                  <a:pt x="26237" y="17183"/>
                  <a:pt x="26316" y="17090"/>
                  <a:pt x="26516" y="16854"/>
                </a:cubicBezTo>
                <a:lnTo>
                  <a:pt x="26516" y="16846"/>
                </a:lnTo>
                <a:cubicBezTo>
                  <a:pt x="26809" y="16829"/>
                  <a:pt x="26692" y="16609"/>
                  <a:pt x="26769" y="16417"/>
                </a:cubicBezTo>
                <a:lnTo>
                  <a:pt x="26769" y="16417"/>
                </a:lnTo>
                <a:cubicBezTo>
                  <a:pt x="26567" y="16458"/>
                  <a:pt x="26474" y="16526"/>
                  <a:pt x="26423" y="16660"/>
                </a:cubicBezTo>
                <a:cubicBezTo>
                  <a:pt x="26272" y="16627"/>
                  <a:pt x="26102" y="16601"/>
                  <a:pt x="26061" y="16407"/>
                </a:cubicBezTo>
                <a:cubicBezTo>
                  <a:pt x="26195" y="16407"/>
                  <a:pt x="26171" y="16231"/>
                  <a:pt x="26296" y="16223"/>
                </a:cubicBezTo>
                <a:cubicBezTo>
                  <a:pt x="26326" y="16284"/>
                  <a:pt x="26372" y="16305"/>
                  <a:pt x="26423" y="16305"/>
                </a:cubicBezTo>
                <a:cubicBezTo>
                  <a:pt x="26458" y="16305"/>
                  <a:pt x="26495" y="16295"/>
                  <a:pt x="26532" y="16282"/>
                </a:cubicBezTo>
                <a:cubicBezTo>
                  <a:pt x="26599" y="16255"/>
                  <a:pt x="26676" y="16223"/>
                  <a:pt x="26751" y="16197"/>
                </a:cubicBezTo>
                <a:cubicBezTo>
                  <a:pt x="26776" y="16239"/>
                  <a:pt x="26799" y="16264"/>
                  <a:pt x="26818" y="16264"/>
                </a:cubicBezTo>
                <a:cubicBezTo>
                  <a:pt x="26837" y="16264"/>
                  <a:pt x="26852" y="16239"/>
                  <a:pt x="26860" y="16181"/>
                </a:cubicBezTo>
                <a:cubicBezTo>
                  <a:pt x="26880" y="16111"/>
                  <a:pt x="26861" y="16089"/>
                  <a:pt x="26819" y="16089"/>
                </a:cubicBezTo>
                <a:cubicBezTo>
                  <a:pt x="26805" y="16089"/>
                  <a:pt x="26788" y="16092"/>
                  <a:pt x="26769" y="16096"/>
                </a:cubicBezTo>
                <a:cubicBezTo>
                  <a:pt x="26692" y="16053"/>
                  <a:pt x="26607" y="16003"/>
                  <a:pt x="26532" y="15962"/>
                </a:cubicBezTo>
                <a:cubicBezTo>
                  <a:pt x="26474" y="15811"/>
                  <a:pt x="26304" y="15877"/>
                  <a:pt x="26213" y="15801"/>
                </a:cubicBezTo>
                <a:cubicBezTo>
                  <a:pt x="26213" y="15776"/>
                  <a:pt x="26213" y="15750"/>
                  <a:pt x="26195" y="15726"/>
                </a:cubicBezTo>
                <a:cubicBezTo>
                  <a:pt x="26229" y="15691"/>
                  <a:pt x="26272" y="15659"/>
                  <a:pt x="26304" y="15617"/>
                </a:cubicBezTo>
                <a:cubicBezTo>
                  <a:pt x="26391" y="15739"/>
                  <a:pt x="26548" y="15821"/>
                  <a:pt x="26663" y="15821"/>
                </a:cubicBezTo>
                <a:cubicBezTo>
                  <a:pt x="26707" y="15821"/>
                  <a:pt x="26744" y="15810"/>
                  <a:pt x="26769" y="15784"/>
                </a:cubicBezTo>
                <a:cubicBezTo>
                  <a:pt x="26936" y="15616"/>
                  <a:pt x="27113" y="15567"/>
                  <a:pt x="27303" y="15567"/>
                </a:cubicBezTo>
                <a:cubicBezTo>
                  <a:pt x="27388" y="15567"/>
                  <a:pt x="27476" y="15577"/>
                  <a:pt x="27567" y="15590"/>
                </a:cubicBezTo>
                <a:cubicBezTo>
                  <a:pt x="27571" y="15591"/>
                  <a:pt x="27575" y="15591"/>
                  <a:pt x="27579" y="15591"/>
                </a:cubicBezTo>
                <a:cubicBezTo>
                  <a:pt x="27672" y="15591"/>
                  <a:pt x="27720" y="15494"/>
                  <a:pt x="27753" y="15406"/>
                </a:cubicBezTo>
                <a:cubicBezTo>
                  <a:pt x="27719" y="15364"/>
                  <a:pt x="27695" y="15330"/>
                  <a:pt x="27669" y="15287"/>
                </a:cubicBezTo>
                <a:cubicBezTo>
                  <a:pt x="27711" y="15212"/>
                  <a:pt x="27753" y="15135"/>
                  <a:pt x="27796" y="15053"/>
                </a:cubicBezTo>
                <a:cubicBezTo>
                  <a:pt x="27812" y="15045"/>
                  <a:pt x="27829" y="15041"/>
                  <a:pt x="27846" y="15041"/>
                </a:cubicBezTo>
                <a:cubicBezTo>
                  <a:pt x="27934" y="15041"/>
                  <a:pt x="28034" y="15129"/>
                  <a:pt x="28106" y="15129"/>
                </a:cubicBezTo>
                <a:cubicBezTo>
                  <a:pt x="28139" y="15129"/>
                  <a:pt x="28167" y="15110"/>
                  <a:pt x="28184" y="15053"/>
                </a:cubicBezTo>
                <a:cubicBezTo>
                  <a:pt x="28235" y="14883"/>
                  <a:pt x="27998" y="14859"/>
                  <a:pt x="27855" y="14824"/>
                </a:cubicBezTo>
                <a:cubicBezTo>
                  <a:pt x="27849" y="14821"/>
                  <a:pt x="27844" y="14821"/>
                  <a:pt x="27838" y="14821"/>
                </a:cubicBezTo>
                <a:cubicBezTo>
                  <a:pt x="27826" y="14821"/>
                  <a:pt x="27812" y="14824"/>
                  <a:pt x="27796" y="14824"/>
                </a:cubicBezTo>
                <a:cubicBezTo>
                  <a:pt x="27753" y="14816"/>
                  <a:pt x="27711" y="14816"/>
                  <a:pt x="27669" y="14808"/>
                </a:cubicBezTo>
                <a:cubicBezTo>
                  <a:pt x="27669" y="14606"/>
                  <a:pt x="27586" y="14497"/>
                  <a:pt x="27384" y="14420"/>
                </a:cubicBezTo>
                <a:cubicBezTo>
                  <a:pt x="27333" y="14404"/>
                  <a:pt x="27291" y="14353"/>
                  <a:pt x="27248" y="14319"/>
                </a:cubicBezTo>
                <a:cubicBezTo>
                  <a:pt x="27173" y="14244"/>
                  <a:pt x="27123" y="14125"/>
                  <a:pt x="26995" y="14109"/>
                </a:cubicBezTo>
                <a:cubicBezTo>
                  <a:pt x="26995" y="14082"/>
                  <a:pt x="27003" y="14058"/>
                  <a:pt x="27003" y="14032"/>
                </a:cubicBezTo>
                <a:cubicBezTo>
                  <a:pt x="27062" y="14024"/>
                  <a:pt x="27131" y="14007"/>
                  <a:pt x="27189" y="13999"/>
                </a:cubicBezTo>
                <a:cubicBezTo>
                  <a:pt x="27274" y="14042"/>
                  <a:pt x="27357" y="14082"/>
                  <a:pt x="27442" y="14125"/>
                </a:cubicBezTo>
                <a:cubicBezTo>
                  <a:pt x="27463" y="14204"/>
                  <a:pt x="27448" y="14331"/>
                  <a:pt x="27542" y="14331"/>
                </a:cubicBezTo>
                <a:cubicBezTo>
                  <a:pt x="27558" y="14331"/>
                  <a:pt x="27578" y="14328"/>
                  <a:pt x="27602" y="14319"/>
                </a:cubicBezTo>
                <a:cubicBezTo>
                  <a:pt x="27729" y="14268"/>
                  <a:pt x="27610" y="14175"/>
                  <a:pt x="27567" y="14109"/>
                </a:cubicBezTo>
                <a:lnTo>
                  <a:pt x="27567" y="13813"/>
                </a:lnTo>
                <a:cubicBezTo>
                  <a:pt x="27679" y="13805"/>
                  <a:pt x="27796" y="13789"/>
                  <a:pt x="27913" y="13779"/>
                </a:cubicBezTo>
                <a:cubicBezTo>
                  <a:pt x="27992" y="13844"/>
                  <a:pt x="28076" y="13896"/>
                  <a:pt x="28177" y="13896"/>
                </a:cubicBezTo>
                <a:cubicBezTo>
                  <a:pt x="28196" y="13896"/>
                  <a:pt x="28215" y="13894"/>
                  <a:pt x="28235" y="13890"/>
                </a:cubicBezTo>
                <a:cubicBezTo>
                  <a:pt x="28274" y="13899"/>
                  <a:pt x="28309" y="13904"/>
                  <a:pt x="28342" y="13904"/>
                </a:cubicBezTo>
                <a:cubicBezTo>
                  <a:pt x="28547" y="13904"/>
                  <a:pt x="28632" y="13734"/>
                  <a:pt x="28706" y="13553"/>
                </a:cubicBezTo>
                <a:lnTo>
                  <a:pt x="28259" y="13553"/>
                </a:lnTo>
                <a:lnTo>
                  <a:pt x="28243" y="13561"/>
                </a:lnTo>
                <a:cubicBezTo>
                  <a:pt x="28107" y="13409"/>
                  <a:pt x="28259" y="13258"/>
                  <a:pt x="28251" y="13098"/>
                </a:cubicBezTo>
                <a:lnTo>
                  <a:pt x="28251" y="13098"/>
                </a:lnTo>
                <a:cubicBezTo>
                  <a:pt x="28174" y="13106"/>
                  <a:pt x="28107" y="13106"/>
                  <a:pt x="28032" y="13114"/>
                </a:cubicBezTo>
                <a:cubicBezTo>
                  <a:pt x="27921" y="13063"/>
                  <a:pt x="27905" y="12904"/>
                  <a:pt x="27770" y="12888"/>
                </a:cubicBezTo>
                <a:cubicBezTo>
                  <a:pt x="27766" y="12887"/>
                  <a:pt x="27763" y="12887"/>
                  <a:pt x="27759" y="12887"/>
                </a:cubicBezTo>
                <a:cubicBezTo>
                  <a:pt x="27696" y="12887"/>
                  <a:pt x="27619" y="12923"/>
                  <a:pt x="27554" y="12923"/>
                </a:cubicBezTo>
                <a:cubicBezTo>
                  <a:pt x="27492" y="12923"/>
                  <a:pt x="27441" y="12890"/>
                  <a:pt x="27426" y="12760"/>
                </a:cubicBezTo>
                <a:cubicBezTo>
                  <a:pt x="27443" y="12758"/>
                  <a:pt x="27460" y="12758"/>
                  <a:pt x="27477" y="12758"/>
                </a:cubicBezTo>
                <a:cubicBezTo>
                  <a:pt x="27537" y="12758"/>
                  <a:pt x="27598" y="12767"/>
                  <a:pt x="27655" y="12767"/>
                </a:cubicBezTo>
                <a:cubicBezTo>
                  <a:pt x="27717" y="12767"/>
                  <a:pt x="27774" y="12756"/>
                  <a:pt x="27820" y="12710"/>
                </a:cubicBezTo>
                <a:cubicBezTo>
                  <a:pt x="27807" y="12574"/>
                  <a:pt x="27740" y="12562"/>
                  <a:pt x="27669" y="12562"/>
                </a:cubicBezTo>
                <a:cubicBezTo>
                  <a:pt x="27655" y="12562"/>
                  <a:pt x="27641" y="12563"/>
                  <a:pt x="27627" y="12563"/>
                </a:cubicBezTo>
                <a:cubicBezTo>
                  <a:pt x="27580" y="12563"/>
                  <a:pt x="27536" y="12558"/>
                  <a:pt x="27509" y="12516"/>
                </a:cubicBezTo>
                <a:cubicBezTo>
                  <a:pt x="27535" y="12364"/>
                  <a:pt x="27788" y="12374"/>
                  <a:pt x="27737" y="12146"/>
                </a:cubicBezTo>
                <a:lnTo>
                  <a:pt x="27737" y="12146"/>
                </a:lnTo>
                <a:cubicBezTo>
                  <a:pt x="27578" y="12204"/>
                  <a:pt x="27450" y="12297"/>
                  <a:pt x="27333" y="12415"/>
                </a:cubicBezTo>
                <a:cubicBezTo>
                  <a:pt x="27299" y="12398"/>
                  <a:pt x="27256" y="12390"/>
                  <a:pt x="27214" y="12374"/>
                </a:cubicBezTo>
                <a:lnTo>
                  <a:pt x="27214" y="12374"/>
                </a:lnTo>
                <a:cubicBezTo>
                  <a:pt x="27214" y="12390"/>
                  <a:pt x="27224" y="12415"/>
                  <a:pt x="27232" y="12433"/>
                </a:cubicBezTo>
                <a:cubicBezTo>
                  <a:pt x="27224" y="12433"/>
                  <a:pt x="27214" y="12433"/>
                  <a:pt x="27206" y="12425"/>
                </a:cubicBezTo>
                <a:cubicBezTo>
                  <a:pt x="27214" y="12406"/>
                  <a:pt x="27214" y="12390"/>
                  <a:pt x="27214" y="12374"/>
                </a:cubicBezTo>
                <a:cubicBezTo>
                  <a:pt x="27096" y="12247"/>
                  <a:pt x="26929" y="12324"/>
                  <a:pt x="26785" y="12273"/>
                </a:cubicBezTo>
                <a:cubicBezTo>
                  <a:pt x="26894" y="12111"/>
                  <a:pt x="26708" y="12071"/>
                  <a:pt x="26668" y="11970"/>
                </a:cubicBezTo>
                <a:cubicBezTo>
                  <a:pt x="26735" y="11935"/>
                  <a:pt x="26801" y="11893"/>
                  <a:pt x="26870" y="11859"/>
                </a:cubicBezTo>
                <a:cubicBezTo>
                  <a:pt x="26910" y="11893"/>
                  <a:pt x="26953" y="11927"/>
                  <a:pt x="26995" y="11960"/>
                </a:cubicBezTo>
                <a:cubicBezTo>
                  <a:pt x="27030" y="11994"/>
                  <a:pt x="27072" y="12037"/>
                  <a:pt x="27113" y="12071"/>
                </a:cubicBezTo>
                <a:cubicBezTo>
                  <a:pt x="27147" y="12103"/>
                  <a:pt x="27181" y="12146"/>
                  <a:pt x="27224" y="12180"/>
                </a:cubicBezTo>
                <a:cubicBezTo>
                  <a:pt x="27307" y="12146"/>
                  <a:pt x="27299" y="12111"/>
                  <a:pt x="27224" y="12071"/>
                </a:cubicBezTo>
                <a:cubicBezTo>
                  <a:pt x="27224" y="12028"/>
                  <a:pt x="27224" y="11994"/>
                  <a:pt x="27214" y="11952"/>
                </a:cubicBezTo>
                <a:cubicBezTo>
                  <a:pt x="27224" y="11919"/>
                  <a:pt x="27224" y="11877"/>
                  <a:pt x="27224" y="11842"/>
                </a:cubicBezTo>
                <a:cubicBezTo>
                  <a:pt x="27315" y="11792"/>
                  <a:pt x="27333" y="11707"/>
                  <a:pt x="27341" y="11616"/>
                </a:cubicBezTo>
                <a:cubicBezTo>
                  <a:pt x="27349" y="11615"/>
                  <a:pt x="27356" y="11615"/>
                  <a:pt x="27364" y="11615"/>
                </a:cubicBezTo>
                <a:cubicBezTo>
                  <a:pt x="27479" y="11615"/>
                  <a:pt x="27574" y="11686"/>
                  <a:pt x="27679" y="11733"/>
                </a:cubicBezTo>
                <a:cubicBezTo>
                  <a:pt x="27679" y="11848"/>
                  <a:pt x="27714" y="11889"/>
                  <a:pt x="27769" y="11889"/>
                </a:cubicBezTo>
                <a:cubicBezTo>
                  <a:pt x="27807" y="11889"/>
                  <a:pt x="27854" y="11870"/>
                  <a:pt x="27905" y="11842"/>
                </a:cubicBezTo>
                <a:cubicBezTo>
                  <a:pt x="27939" y="11885"/>
                  <a:pt x="27982" y="11919"/>
                  <a:pt x="28022" y="11960"/>
                </a:cubicBezTo>
                <a:cubicBezTo>
                  <a:pt x="27954" y="12113"/>
                  <a:pt x="27850" y="12289"/>
                  <a:pt x="28038" y="12289"/>
                </a:cubicBezTo>
                <a:cubicBezTo>
                  <a:pt x="28078" y="12289"/>
                  <a:pt x="28131" y="12281"/>
                  <a:pt x="28200" y="12263"/>
                </a:cubicBezTo>
                <a:cubicBezTo>
                  <a:pt x="28253" y="12251"/>
                  <a:pt x="28311" y="12227"/>
                  <a:pt x="28356" y="12227"/>
                </a:cubicBezTo>
                <a:cubicBezTo>
                  <a:pt x="28404" y="12227"/>
                  <a:pt x="28436" y="12255"/>
                  <a:pt x="28427" y="12356"/>
                </a:cubicBezTo>
                <a:cubicBezTo>
                  <a:pt x="28420" y="12458"/>
                  <a:pt x="28339" y="12575"/>
                  <a:pt x="28447" y="12575"/>
                </a:cubicBezTo>
                <a:cubicBezTo>
                  <a:pt x="28475" y="12575"/>
                  <a:pt x="28514" y="12567"/>
                  <a:pt x="28570" y="12550"/>
                </a:cubicBezTo>
                <a:cubicBezTo>
                  <a:pt x="28756" y="12499"/>
                  <a:pt x="28722" y="12449"/>
                  <a:pt x="28714" y="12255"/>
                </a:cubicBezTo>
                <a:cubicBezTo>
                  <a:pt x="28697" y="11944"/>
                  <a:pt x="28419" y="12103"/>
                  <a:pt x="28360" y="11952"/>
                </a:cubicBezTo>
                <a:cubicBezTo>
                  <a:pt x="28346" y="11826"/>
                  <a:pt x="28306" y="11790"/>
                  <a:pt x="28255" y="11790"/>
                </a:cubicBezTo>
                <a:cubicBezTo>
                  <a:pt x="28189" y="11790"/>
                  <a:pt x="28105" y="11852"/>
                  <a:pt x="28037" y="11852"/>
                </a:cubicBezTo>
                <a:cubicBezTo>
                  <a:pt x="28032" y="11852"/>
                  <a:pt x="28027" y="11851"/>
                  <a:pt x="28022" y="11851"/>
                </a:cubicBezTo>
                <a:cubicBezTo>
                  <a:pt x="27990" y="11808"/>
                  <a:pt x="27948" y="11768"/>
                  <a:pt x="27905" y="11725"/>
                </a:cubicBezTo>
                <a:cubicBezTo>
                  <a:pt x="27871" y="11691"/>
                  <a:pt x="27838" y="11648"/>
                  <a:pt x="27796" y="11606"/>
                </a:cubicBezTo>
                <a:cubicBezTo>
                  <a:pt x="27720" y="11530"/>
                  <a:pt x="27643" y="11491"/>
                  <a:pt x="27565" y="11491"/>
                </a:cubicBezTo>
                <a:cubicBezTo>
                  <a:pt x="27487" y="11491"/>
                  <a:pt x="27409" y="11531"/>
                  <a:pt x="27333" y="11616"/>
                </a:cubicBezTo>
                <a:lnTo>
                  <a:pt x="27105" y="11616"/>
                </a:lnTo>
                <a:cubicBezTo>
                  <a:pt x="27072" y="11582"/>
                  <a:pt x="27038" y="11547"/>
                  <a:pt x="27003" y="11523"/>
                </a:cubicBezTo>
                <a:cubicBezTo>
                  <a:pt x="27038" y="11515"/>
                  <a:pt x="27072" y="11505"/>
                  <a:pt x="27105" y="11497"/>
                </a:cubicBezTo>
                <a:cubicBezTo>
                  <a:pt x="27198" y="11464"/>
                  <a:pt x="27198" y="11430"/>
                  <a:pt x="27113" y="11380"/>
                </a:cubicBezTo>
                <a:lnTo>
                  <a:pt x="27113" y="11295"/>
                </a:lnTo>
                <a:cubicBezTo>
                  <a:pt x="27214" y="11194"/>
                  <a:pt x="27232" y="11076"/>
                  <a:pt x="27206" y="10941"/>
                </a:cubicBezTo>
                <a:lnTo>
                  <a:pt x="27206" y="10808"/>
                </a:lnTo>
                <a:cubicBezTo>
                  <a:pt x="27264" y="10696"/>
                  <a:pt x="27088" y="10579"/>
                  <a:pt x="27232" y="10478"/>
                </a:cubicBezTo>
                <a:lnTo>
                  <a:pt x="27333" y="10478"/>
                </a:lnTo>
                <a:cubicBezTo>
                  <a:pt x="27325" y="10605"/>
                  <a:pt x="27400" y="10706"/>
                  <a:pt x="27450" y="10816"/>
                </a:cubicBezTo>
                <a:cubicBezTo>
                  <a:pt x="27456" y="10932"/>
                  <a:pt x="27409" y="11107"/>
                  <a:pt x="27530" y="11107"/>
                </a:cubicBezTo>
                <a:cubicBezTo>
                  <a:pt x="27567" y="11107"/>
                  <a:pt x="27620" y="11090"/>
                  <a:pt x="27695" y="11050"/>
                </a:cubicBezTo>
                <a:cubicBezTo>
                  <a:pt x="27780" y="11101"/>
                  <a:pt x="27788" y="11186"/>
                  <a:pt x="27796" y="11270"/>
                </a:cubicBezTo>
                <a:cubicBezTo>
                  <a:pt x="27838" y="11303"/>
                  <a:pt x="27889" y="11329"/>
                  <a:pt x="27931" y="11363"/>
                </a:cubicBezTo>
                <a:cubicBezTo>
                  <a:pt x="27996" y="11411"/>
                  <a:pt x="28058" y="11472"/>
                  <a:pt x="28131" y="11472"/>
                </a:cubicBezTo>
                <a:cubicBezTo>
                  <a:pt x="28160" y="11472"/>
                  <a:pt x="28191" y="11462"/>
                  <a:pt x="28224" y="11438"/>
                </a:cubicBezTo>
                <a:cubicBezTo>
                  <a:pt x="28368" y="11345"/>
                  <a:pt x="28309" y="11202"/>
                  <a:pt x="28285" y="11084"/>
                </a:cubicBezTo>
                <a:cubicBezTo>
                  <a:pt x="28275" y="11026"/>
                  <a:pt x="28184" y="10983"/>
                  <a:pt x="28133" y="10933"/>
                </a:cubicBezTo>
                <a:cubicBezTo>
                  <a:pt x="28099" y="10933"/>
                  <a:pt x="28057" y="10925"/>
                  <a:pt x="28022" y="10925"/>
                </a:cubicBezTo>
                <a:cubicBezTo>
                  <a:pt x="27973" y="10882"/>
                  <a:pt x="27924" y="10864"/>
                  <a:pt x="27875" y="10864"/>
                </a:cubicBezTo>
                <a:cubicBezTo>
                  <a:pt x="27865" y="10864"/>
                  <a:pt x="27856" y="10865"/>
                  <a:pt x="27846" y="10866"/>
                </a:cubicBezTo>
                <a:cubicBezTo>
                  <a:pt x="27897" y="10808"/>
                  <a:pt x="27948" y="10739"/>
                  <a:pt x="28022" y="10696"/>
                </a:cubicBezTo>
                <a:lnTo>
                  <a:pt x="28133" y="10696"/>
                </a:lnTo>
                <a:cubicBezTo>
                  <a:pt x="28174" y="10664"/>
                  <a:pt x="28208" y="10622"/>
                  <a:pt x="28251" y="10587"/>
                </a:cubicBezTo>
                <a:cubicBezTo>
                  <a:pt x="28275" y="10470"/>
                  <a:pt x="28427" y="10353"/>
                  <a:pt x="28243" y="10252"/>
                </a:cubicBezTo>
                <a:cubicBezTo>
                  <a:pt x="28206" y="10230"/>
                  <a:pt x="28165" y="10199"/>
                  <a:pt x="28124" y="10199"/>
                </a:cubicBezTo>
                <a:cubicBezTo>
                  <a:pt x="28099" y="10199"/>
                  <a:pt x="28074" y="10210"/>
                  <a:pt x="28049" y="10241"/>
                </a:cubicBezTo>
                <a:cubicBezTo>
                  <a:pt x="28010" y="10280"/>
                  <a:pt x="28028" y="10389"/>
                  <a:pt x="27956" y="10389"/>
                </a:cubicBezTo>
                <a:cubicBezTo>
                  <a:pt x="27949" y="10389"/>
                  <a:pt x="27941" y="10387"/>
                  <a:pt x="27931" y="10385"/>
                </a:cubicBezTo>
                <a:cubicBezTo>
                  <a:pt x="27846" y="10361"/>
                  <a:pt x="27846" y="10276"/>
                  <a:pt x="27871" y="10201"/>
                </a:cubicBezTo>
                <a:cubicBezTo>
                  <a:pt x="27905" y="10108"/>
                  <a:pt x="27921" y="10007"/>
                  <a:pt x="27838" y="9948"/>
                </a:cubicBezTo>
                <a:cubicBezTo>
                  <a:pt x="27602" y="9762"/>
                  <a:pt x="27711" y="9603"/>
                  <a:pt x="27846" y="9425"/>
                </a:cubicBezTo>
                <a:cubicBezTo>
                  <a:pt x="27881" y="9382"/>
                  <a:pt x="27889" y="9324"/>
                  <a:pt x="27897" y="9265"/>
                </a:cubicBezTo>
                <a:cubicBezTo>
                  <a:pt x="27905" y="9257"/>
                  <a:pt x="27921" y="9249"/>
                  <a:pt x="27931" y="9241"/>
                </a:cubicBezTo>
                <a:cubicBezTo>
                  <a:pt x="28022" y="9130"/>
                  <a:pt x="27905" y="8970"/>
                  <a:pt x="28022" y="8869"/>
                </a:cubicBezTo>
                <a:cubicBezTo>
                  <a:pt x="27979" y="8805"/>
                  <a:pt x="27938" y="8783"/>
                  <a:pt x="27896" y="8783"/>
                </a:cubicBezTo>
                <a:cubicBezTo>
                  <a:pt x="27824" y="8783"/>
                  <a:pt x="27753" y="8848"/>
                  <a:pt x="27679" y="8869"/>
                </a:cubicBezTo>
                <a:cubicBezTo>
                  <a:pt x="27644" y="8837"/>
                  <a:pt x="27602" y="8794"/>
                  <a:pt x="27567" y="8752"/>
                </a:cubicBezTo>
                <a:cubicBezTo>
                  <a:pt x="27628" y="8651"/>
                  <a:pt x="27745" y="8616"/>
                  <a:pt x="27838" y="8566"/>
                </a:cubicBezTo>
                <a:cubicBezTo>
                  <a:pt x="28057" y="8432"/>
                  <a:pt x="27913" y="8372"/>
                  <a:pt x="27796" y="8297"/>
                </a:cubicBezTo>
                <a:cubicBezTo>
                  <a:pt x="27788" y="8230"/>
                  <a:pt x="27788" y="8153"/>
                  <a:pt x="27711" y="8119"/>
                </a:cubicBezTo>
                <a:cubicBezTo>
                  <a:pt x="27710" y="8118"/>
                  <a:pt x="27708" y="8118"/>
                  <a:pt x="27706" y="8118"/>
                </a:cubicBezTo>
                <a:cubicBezTo>
                  <a:pt x="27686" y="8118"/>
                  <a:pt x="27644" y="8154"/>
                  <a:pt x="27644" y="8161"/>
                </a:cubicBezTo>
                <a:cubicBezTo>
                  <a:pt x="27660" y="8238"/>
                  <a:pt x="27729" y="8271"/>
                  <a:pt x="27796" y="8305"/>
                </a:cubicBezTo>
                <a:cubicBezTo>
                  <a:pt x="27724" y="8377"/>
                  <a:pt x="27662" y="8408"/>
                  <a:pt x="27609" y="8408"/>
                </a:cubicBezTo>
                <a:cubicBezTo>
                  <a:pt x="27525" y="8408"/>
                  <a:pt x="27463" y="8331"/>
                  <a:pt x="27416" y="8212"/>
                </a:cubicBezTo>
                <a:cubicBezTo>
                  <a:pt x="27365" y="8079"/>
                  <a:pt x="27450" y="7927"/>
                  <a:pt x="27299" y="7800"/>
                </a:cubicBezTo>
                <a:cubicBezTo>
                  <a:pt x="27123" y="7648"/>
                  <a:pt x="27163" y="7512"/>
                  <a:pt x="27416" y="7480"/>
                </a:cubicBezTo>
                <a:cubicBezTo>
                  <a:pt x="27551" y="7462"/>
                  <a:pt x="27618" y="7337"/>
                  <a:pt x="27578" y="7227"/>
                </a:cubicBezTo>
                <a:cubicBezTo>
                  <a:pt x="27560" y="7166"/>
                  <a:pt x="27496" y="7156"/>
                  <a:pt x="27428" y="7156"/>
                </a:cubicBezTo>
                <a:cubicBezTo>
                  <a:pt x="27392" y="7156"/>
                  <a:pt x="27356" y="7159"/>
                  <a:pt x="27325" y="7159"/>
                </a:cubicBezTo>
                <a:lnTo>
                  <a:pt x="27214" y="7159"/>
                </a:lnTo>
                <a:cubicBezTo>
                  <a:pt x="27179" y="7159"/>
                  <a:pt x="27145" y="7159"/>
                  <a:pt x="27112" y="7159"/>
                </a:cubicBezTo>
                <a:cubicBezTo>
                  <a:pt x="26998" y="7159"/>
                  <a:pt x="26890" y="7153"/>
                  <a:pt x="26785" y="7100"/>
                </a:cubicBezTo>
                <a:cubicBezTo>
                  <a:pt x="26741" y="7078"/>
                  <a:pt x="26705" y="7068"/>
                  <a:pt x="26675" y="7068"/>
                </a:cubicBezTo>
                <a:cubicBezTo>
                  <a:pt x="26580" y="7068"/>
                  <a:pt x="26549" y="7167"/>
                  <a:pt x="26524" y="7270"/>
                </a:cubicBezTo>
                <a:cubicBezTo>
                  <a:pt x="26567" y="7387"/>
                  <a:pt x="26676" y="7387"/>
                  <a:pt x="26769" y="7422"/>
                </a:cubicBezTo>
                <a:cubicBezTo>
                  <a:pt x="26650" y="7480"/>
                  <a:pt x="26541" y="7539"/>
                  <a:pt x="26498" y="7682"/>
                </a:cubicBezTo>
                <a:cubicBezTo>
                  <a:pt x="26506" y="7698"/>
                  <a:pt x="26506" y="7715"/>
                  <a:pt x="26498" y="7741"/>
                </a:cubicBezTo>
                <a:cubicBezTo>
                  <a:pt x="26322" y="7834"/>
                  <a:pt x="26120" y="7917"/>
                  <a:pt x="26221" y="8204"/>
                </a:cubicBezTo>
                <a:lnTo>
                  <a:pt x="26195" y="8188"/>
                </a:lnTo>
                <a:cubicBezTo>
                  <a:pt x="26112" y="8188"/>
                  <a:pt x="26019" y="8169"/>
                  <a:pt x="25968" y="8087"/>
                </a:cubicBezTo>
                <a:cubicBezTo>
                  <a:pt x="26070" y="7959"/>
                  <a:pt x="25977" y="7866"/>
                  <a:pt x="25910" y="7791"/>
                </a:cubicBezTo>
                <a:cubicBezTo>
                  <a:pt x="25888" y="7767"/>
                  <a:pt x="25863" y="7756"/>
                  <a:pt x="25840" y="7756"/>
                </a:cubicBezTo>
                <a:cubicBezTo>
                  <a:pt x="25800" y="7756"/>
                  <a:pt x="25762" y="7788"/>
                  <a:pt x="25740" y="7842"/>
                </a:cubicBezTo>
                <a:cubicBezTo>
                  <a:pt x="25732" y="7876"/>
                  <a:pt x="25732" y="7917"/>
                  <a:pt x="25732" y="7951"/>
                </a:cubicBezTo>
                <a:cubicBezTo>
                  <a:pt x="25641" y="7909"/>
                  <a:pt x="25561" y="7832"/>
                  <a:pt x="25459" y="7832"/>
                </a:cubicBezTo>
                <a:cubicBezTo>
                  <a:pt x="25438" y="7832"/>
                  <a:pt x="25417" y="7835"/>
                  <a:pt x="25394" y="7842"/>
                </a:cubicBezTo>
                <a:lnTo>
                  <a:pt x="25394" y="7850"/>
                </a:lnTo>
                <a:cubicBezTo>
                  <a:pt x="25247" y="7777"/>
                  <a:pt x="25483" y="7488"/>
                  <a:pt x="25207" y="7488"/>
                </a:cubicBezTo>
                <a:cubicBezTo>
                  <a:pt x="25200" y="7488"/>
                  <a:pt x="25192" y="7488"/>
                  <a:pt x="25184" y="7488"/>
                </a:cubicBezTo>
                <a:cubicBezTo>
                  <a:pt x="25168" y="7462"/>
                  <a:pt x="25160" y="7438"/>
                  <a:pt x="25142" y="7403"/>
                </a:cubicBezTo>
                <a:cubicBezTo>
                  <a:pt x="25192" y="7361"/>
                  <a:pt x="25235" y="7310"/>
                  <a:pt x="25285" y="7260"/>
                </a:cubicBezTo>
                <a:cubicBezTo>
                  <a:pt x="25336" y="7286"/>
                  <a:pt x="25378" y="7329"/>
                  <a:pt x="25429" y="7329"/>
                </a:cubicBezTo>
                <a:cubicBezTo>
                  <a:pt x="25556" y="7310"/>
                  <a:pt x="25487" y="7209"/>
                  <a:pt x="25463" y="7169"/>
                </a:cubicBezTo>
                <a:cubicBezTo>
                  <a:pt x="25386" y="7058"/>
                  <a:pt x="25370" y="6940"/>
                  <a:pt x="25386" y="6815"/>
                </a:cubicBezTo>
                <a:lnTo>
                  <a:pt x="25378" y="6805"/>
                </a:lnTo>
                <a:cubicBezTo>
                  <a:pt x="25386" y="6805"/>
                  <a:pt x="25386" y="6815"/>
                  <a:pt x="25394" y="6815"/>
                </a:cubicBezTo>
                <a:cubicBezTo>
                  <a:pt x="25546" y="6663"/>
                  <a:pt x="25657" y="6461"/>
                  <a:pt x="25841" y="6342"/>
                </a:cubicBezTo>
                <a:cubicBezTo>
                  <a:pt x="25841" y="6275"/>
                  <a:pt x="25833" y="6209"/>
                  <a:pt x="25833" y="6140"/>
                </a:cubicBezTo>
                <a:cubicBezTo>
                  <a:pt x="25799" y="6140"/>
                  <a:pt x="25774" y="6140"/>
                  <a:pt x="25740" y="6124"/>
                </a:cubicBezTo>
                <a:cubicBezTo>
                  <a:pt x="25740" y="6089"/>
                  <a:pt x="25748" y="6057"/>
                  <a:pt x="25758" y="6023"/>
                </a:cubicBezTo>
                <a:cubicBezTo>
                  <a:pt x="25673" y="5887"/>
                  <a:pt x="25530" y="5914"/>
                  <a:pt x="25404" y="5905"/>
                </a:cubicBezTo>
                <a:lnTo>
                  <a:pt x="25404" y="5905"/>
                </a:lnTo>
                <a:cubicBezTo>
                  <a:pt x="25460" y="6050"/>
                  <a:pt x="25555" y="6132"/>
                  <a:pt x="25710" y="6132"/>
                </a:cubicBezTo>
                <a:cubicBezTo>
                  <a:pt x="25717" y="6132"/>
                  <a:pt x="25724" y="6132"/>
                  <a:pt x="25732" y="6132"/>
                </a:cubicBezTo>
                <a:lnTo>
                  <a:pt x="25732" y="6132"/>
                </a:lnTo>
                <a:cubicBezTo>
                  <a:pt x="25673" y="6360"/>
                  <a:pt x="25421" y="6350"/>
                  <a:pt x="25277" y="6469"/>
                </a:cubicBezTo>
                <a:lnTo>
                  <a:pt x="25277" y="6477"/>
                </a:lnTo>
                <a:cubicBezTo>
                  <a:pt x="25117" y="6401"/>
                  <a:pt x="24907" y="6443"/>
                  <a:pt x="24865" y="6174"/>
                </a:cubicBezTo>
                <a:cubicBezTo>
                  <a:pt x="24849" y="6073"/>
                  <a:pt x="24687" y="5996"/>
                  <a:pt x="24596" y="5914"/>
                </a:cubicBezTo>
                <a:lnTo>
                  <a:pt x="24596" y="5794"/>
                </a:lnTo>
                <a:cubicBezTo>
                  <a:pt x="24679" y="5711"/>
                  <a:pt x="24612" y="5635"/>
                  <a:pt x="24596" y="5552"/>
                </a:cubicBezTo>
                <a:cubicBezTo>
                  <a:pt x="24535" y="5400"/>
                  <a:pt x="24343" y="5483"/>
                  <a:pt x="24266" y="5350"/>
                </a:cubicBezTo>
                <a:cubicBezTo>
                  <a:pt x="24460" y="5188"/>
                  <a:pt x="24208" y="5036"/>
                  <a:pt x="24258" y="4876"/>
                </a:cubicBezTo>
                <a:cubicBezTo>
                  <a:pt x="24402" y="4810"/>
                  <a:pt x="24511" y="4717"/>
                  <a:pt x="24477" y="4531"/>
                </a:cubicBezTo>
                <a:cubicBezTo>
                  <a:pt x="24394" y="4414"/>
                  <a:pt x="24266" y="4347"/>
                  <a:pt x="24141" y="4296"/>
                </a:cubicBezTo>
                <a:cubicBezTo>
                  <a:pt x="24064" y="4339"/>
                  <a:pt x="23989" y="4379"/>
                  <a:pt x="23913" y="4414"/>
                </a:cubicBezTo>
                <a:cubicBezTo>
                  <a:pt x="23820" y="4541"/>
                  <a:pt x="23686" y="4573"/>
                  <a:pt x="23559" y="4642"/>
                </a:cubicBezTo>
                <a:cubicBezTo>
                  <a:pt x="23532" y="4570"/>
                  <a:pt x="23482" y="4554"/>
                  <a:pt x="23421" y="4554"/>
                </a:cubicBezTo>
                <a:cubicBezTo>
                  <a:pt x="23403" y="4554"/>
                  <a:pt x="23384" y="4555"/>
                  <a:pt x="23365" y="4557"/>
                </a:cubicBezTo>
                <a:cubicBezTo>
                  <a:pt x="23282" y="4515"/>
                  <a:pt x="23096" y="4515"/>
                  <a:pt x="23163" y="4371"/>
                </a:cubicBezTo>
                <a:cubicBezTo>
                  <a:pt x="23306" y="4068"/>
                  <a:pt x="23037" y="4060"/>
                  <a:pt x="22902" y="3951"/>
                </a:cubicBezTo>
                <a:cubicBezTo>
                  <a:pt x="22878" y="3924"/>
                  <a:pt x="22859" y="3892"/>
                  <a:pt x="22851" y="3850"/>
                </a:cubicBezTo>
                <a:cubicBezTo>
                  <a:pt x="22902" y="3815"/>
                  <a:pt x="22944" y="3773"/>
                  <a:pt x="22995" y="3732"/>
                </a:cubicBezTo>
                <a:cubicBezTo>
                  <a:pt x="22859" y="3732"/>
                  <a:pt x="22734" y="3732"/>
                  <a:pt x="22625" y="3815"/>
                </a:cubicBezTo>
                <a:cubicBezTo>
                  <a:pt x="22473" y="3706"/>
                  <a:pt x="22279" y="3613"/>
                  <a:pt x="22463" y="3379"/>
                </a:cubicBezTo>
                <a:cubicBezTo>
                  <a:pt x="22473" y="3360"/>
                  <a:pt x="22439" y="3310"/>
                  <a:pt x="22423" y="3277"/>
                </a:cubicBezTo>
                <a:cubicBezTo>
                  <a:pt x="22548" y="3209"/>
                  <a:pt x="22700" y="3134"/>
                  <a:pt x="22657" y="2982"/>
                </a:cubicBezTo>
                <a:cubicBezTo>
                  <a:pt x="22651" y="2963"/>
                  <a:pt x="22638" y="2955"/>
                  <a:pt x="22622" y="2955"/>
                </a:cubicBezTo>
                <a:cubicBezTo>
                  <a:pt x="22572" y="2955"/>
                  <a:pt x="22485" y="3021"/>
                  <a:pt x="22423" y="3041"/>
                </a:cubicBezTo>
                <a:cubicBezTo>
                  <a:pt x="22271" y="2932"/>
                  <a:pt x="22532" y="2855"/>
                  <a:pt x="22439" y="2730"/>
                </a:cubicBezTo>
                <a:cubicBezTo>
                  <a:pt x="22400" y="2700"/>
                  <a:pt x="22359" y="2691"/>
                  <a:pt x="22315" y="2691"/>
                </a:cubicBezTo>
                <a:cubicBezTo>
                  <a:pt x="22253" y="2691"/>
                  <a:pt x="22188" y="2709"/>
                  <a:pt x="22124" y="2709"/>
                </a:cubicBezTo>
                <a:cubicBezTo>
                  <a:pt x="22106" y="2709"/>
                  <a:pt x="22087" y="2707"/>
                  <a:pt x="22069" y="2703"/>
                </a:cubicBezTo>
                <a:cubicBezTo>
                  <a:pt x="22000" y="2695"/>
                  <a:pt x="21968" y="2703"/>
                  <a:pt x="21968" y="2586"/>
                </a:cubicBezTo>
                <a:cubicBezTo>
                  <a:pt x="21963" y="2497"/>
                  <a:pt x="21950" y="2453"/>
                  <a:pt x="21912" y="2453"/>
                </a:cubicBezTo>
                <a:cubicBezTo>
                  <a:pt x="21874" y="2453"/>
                  <a:pt x="21811" y="2497"/>
                  <a:pt x="21705" y="2586"/>
                </a:cubicBezTo>
                <a:cubicBezTo>
                  <a:pt x="21622" y="2594"/>
                  <a:pt x="21545" y="2610"/>
                  <a:pt x="21513" y="2695"/>
                </a:cubicBezTo>
                <a:cubicBezTo>
                  <a:pt x="21378" y="2679"/>
                  <a:pt x="21311" y="2586"/>
                  <a:pt x="21269" y="2477"/>
                </a:cubicBezTo>
                <a:cubicBezTo>
                  <a:pt x="21311" y="2435"/>
                  <a:pt x="21351" y="2392"/>
                  <a:pt x="21394" y="2358"/>
                </a:cubicBezTo>
                <a:cubicBezTo>
                  <a:pt x="21487" y="2227"/>
                  <a:pt x="21510" y="2138"/>
                  <a:pt x="21332" y="2138"/>
                </a:cubicBezTo>
                <a:cubicBezTo>
                  <a:pt x="21318" y="2138"/>
                  <a:pt x="21302" y="2138"/>
                  <a:pt x="21285" y="2139"/>
                </a:cubicBezTo>
                <a:cubicBezTo>
                  <a:pt x="21250" y="2131"/>
                  <a:pt x="21218" y="2131"/>
                  <a:pt x="21184" y="2131"/>
                </a:cubicBezTo>
                <a:cubicBezTo>
                  <a:pt x="21191" y="1965"/>
                  <a:pt x="21199" y="1800"/>
                  <a:pt x="20992" y="1800"/>
                </a:cubicBezTo>
                <a:cubicBezTo>
                  <a:pt x="20978" y="1800"/>
                  <a:pt x="20963" y="1800"/>
                  <a:pt x="20947" y="1802"/>
                </a:cubicBezTo>
                <a:cubicBezTo>
                  <a:pt x="20907" y="1913"/>
                  <a:pt x="20864" y="2022"/>
                  <a:pt x="20822" y="2131"/>
                </a:cubicBezTo>
                <a:cubicBezTo>
                  <a:pt x="20510" y="2123"/>
                  <a:pt x="20644" y="1769"/>
                  <a:pt x="20460" y="1668"/>
                </a:cubicBezTo>
                <a:cubicBezTo>
                  <a:pt x="20442" y="1642"/>
                  <a:pt x="20442" y="1626"/>
                  <a:pt x="20460" y="1610"/>
                </a:cubicBezTo>
                <a:cubicBezTo>
                  <a:pt x="20460" y="1525"/>
                  <a:pt x="20418" y="1474"/>
                  <a:pt x="20341" y="1458"/>
                </a:cubicBezTo>
                <a:cubicBezTo>
                  <a:pt x="20318" y="1454"/>
                  <a:pt x="20297" y="1452"/>
                  <a:pt x="20277" y="1452"/>
                </a:cubicBezTo>
                <a:cubicBezTo>
                  <a:pt x="20176" y="1452"/>
                  <a:pt x="20097" y="1502"/>
                  <a:pt x="20013" y="1559"/>
                </a:cubicBezTo>
                <a:cubicBezTo>
                  <a:pt x="20005" y="1558"/>
                  <a:pt x="19996" y="1558"/>
                  <a:pt x="19987" y="1558"/>
                </a:cubicBezTo>
                <a:cubicBezTo>
                  <a:pt x="19865" y="1558"/>
                  <a:pt x="19747" y="1666"/>
                  <a:pt x="19630" y="1666"/>
                </a:cubicBezTo>
                <a:cubicBezTo>
                  <a:pt x="19569" y="1666"/>
                  <a:pt x="19509" y="1637"/>
                  <a:pt x="19449" y="1549"/>
                </a:cubicBezTo>
                <a:cubicBezTo>
                  <a:pt x="19449" y="1365"/>
                  <a:pt x="19532" y="1137"/>
                  <a:pt x="19229" y="1086"/>
                </a:cubicBezTo>
                <a:lnTo>
                  <a:pt x="19229" y="993"/>
                </a:lnTo>
                <a:cubicBezTo>
                  <a:pt x="19306" y="927"/>
                  <a:pt x="19364" y="834"/>
                  <a:pt x="19239" y="783"/>
                </a:cubicBezTo>
                <a:cubicBezTo>
                  <a:pt x="19209" y="772"/>
                  <a:pt x="19181" y="767"/>
                  <a:pt x="19157" y="767"/>
                </a:cubicBezTo>
                <a:cubicBezTo>
                  <a:pt x="19052" y="767"/>
                  <a:pt x="19001" y="862"/>
                  <a:pt x="18994" y="985"/>
                </a:cubicBezTo>
                <a:cubicBezTo>
                  <a:pt x="18976" y="1171"/>
                  <a:pt x="18909" y="1331"/>
                  <a:pt x="18758" y="1448"/>
                </a:cubicBezTo>
                <a:cubicBezTo>
                  <a:pt x="18703" y="1411"/>
                  <a:pt x="18649" y="1396"/>
                  <a:pt x="18593" y="1396"/>
                </a:cubicBezTo>
                <a:cubicBezTo>
                  <a:pt x="18537" y="1396"/>
                  <a:pt x="18480" y="1411"/>
                  <a:pt x="18420" y="1432"/>
                </a:cubicBezTo>
                <a:cubicBezTo>
                  <a:pt x="18050" y="1205"/>
                  <a:pt x="18050" y="1205"/>
                  <a:pt x="18404" y="927"/>
                </a:cubicBezTo>
                <a:cubicBezTo>
                  <a:pt x="18412" y="918"/>
                  <a:pt x="18420" y="892"/>
                  <a:pt x="18420" y="876"/>
                </a:cubicBezTo>
                <a:lnTo>
                  <a:pt x="18420" y="759"/>
                </a:lnTo>
                <a:cubicBezTo>
                  <a:pt x="18447" y="650"/>
                  <a:pt x="18633" y="666"/>
                  <a:pt x="18606" y="472"/>
                </a:cubicBezTo>
                <a:lnTo>
                  <a:pt x="18606" y="472"/>
                </a:lnTo>
                <a:cubicBezTo>
                  <a:pt x="18560" y="498"/>
                  <a:pt x="18517" y="508"/>
                  <a:pt x="18475" y="508"/>
                </a:cubicBezTo>
                <a:cubicBezTo>
                  <a:pt x="18381" y="508"/>
                  <a:pt x="18296" y="456"/>
                  <a:pt x="18202" y="421"/>
                </a:cubicBezTo>
                <a:cubicBezTo>
                  <a:pt x="17798" y="320"/>
                  <a:pt x="17377" y="261"/>
                  <a:pt x="170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4" name="Google Shape;14;p2"/>
          <p:cNvSpPr/>
          <p:nvPr/>
        </p:nvSpPr>
        <p:spPr>
          <a:xfrm>
            <a:off x="1106247" y="458397"/>
            <a:ext cx="667530" cy="492091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5" name="Google Shape;15;p2"/>
          <p:cNvSpPr/>
          <p:nvPr/>
        </p:nvSpPr>
        <p:spPr>
          <a:xfrm>
            <a:off x="861850" y="1491750"/>
            <a:ext cx="2854200" cy="2854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091200" y="2617276"/>
            <a:ext cx="12105600" cy="40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000">
                <a:latin typeface="Sigmar One"/>
                <a:ea typeface="Sigmar One"/>
                <a:cs typeface="Sigmar One"/>
                <a:sym typeface="Sigmar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091200" y="6722926"/>
            <a:ext cx="101028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8814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 rot="-4500062">
            <a:off x="13937577" y="-1311926"/>
            <a:ext cx="5294470" cy="5343028"/>
          </a:xfrm>
          <a:custGeom>
            <a:avLst/>
            <a:gdLst/>
            <a:ahLst/>
            <a:cxnLst/>
            <a:rect l="l" t="t" r="r" b="b"/>
            <a:pathLst>
              <a:path w="17445" h="17605" extrusionOk="0">
                <a:moveTo>
                  <a:pt x="12500" y="2746"/>
                </a:moveTo>
                <a:cubicBezTo>
                  <a:pt x="12508" y="2754"/>
                  <a:pt x="12508" y="2763"/>
                  <a:pt x="12508" y="2763"/>
                </a:cubicBezTo>
                <a:lnTo>
                  <a:pt x="12500" y="2763"/>
                </a:lnTo>
                <a:lnTo>
                  <a:pt x="12500" y="2746"/>
                </a:lnTo>
                <a:close/>
                <a:moveTo>
                  <a:pt x="12500" y="2763"/>
                </a:moveTo>
                <a:cubicBezTo>
                  <a:pt x="12500" y="2773"/>
                  <a:pt x="12508" y="2773"/>
                  <a:pt x="12508" y="2773"/>
                </a:cubicBezTo>
                <a:lnTo>
                  <a:pt x="12508" y="2789"/>
                </a:lnTo>
                <a:cubicBezTo>
                  <a:pt x="12500" y="2781"/>
                  <a:pt x="12500" y="2773"/>
                  <a:pt x="12500" y="2763"/>
                </a:cubicBezTo>
                <a:close/>
                <a:moveTo>
                  <a:pt x="2855" y="3925"/>
                </a:moveTo>
                <a:lnTo>
                  <a:pt x="2847" y="3935"/>
                </a:lnTo>
                <a:cubicBezTo>
                  <a:pt x="2847" y="3935"/>
                  <a:pt x="2847" y="3925"/>
                  <a:pt x="2839" y="3925"/>
                </a:cubicBezTo>
                <a:close/>
                <a:moveTo>
                  <a:pt x="14798" y="5071"/>
                </a:moveTo>
                <a:cubicBezTo>
                  <a:pt x="14816" y="5079"/>
                  <a:pt x="14824" y="5079"/>
                  <a:pt x="14833" y="5079"/>
                </a:cubicBezTo>
                <a:lnTo>
                  <a:pt x="14808" y="5097"/>
                </a:lnTo>
                <a:cubicBezTo>
                  <a:pt x="14808" y="5087"/>
                  <a:pt x="14808" y="5079"/>
                  <a:pt x="14798" y="5071"/>
                </a:cubicBezTo>
                <a:close/>
                <a:moveTo>
                  <a:pt x="2123" y="5981"/>
                </a:moveTo>
                <a:cubicBezTo>
                  <a:pt x="2140" y="5981"/>
                  <a:pt x="2156" y="5981"/>
                  <a:pt x="2182" y="5989"/>
                </a:cubicBezTo>
                <a:lnTo>
                  <a:pt x="2182" y="6015"/>
                </a:lnTo>
                <a:cubicBezTo>
                  <a:pt x="2179" y="6017"/>
                  <a:pt x="2176" y="6017"/>
                  <a:pt x="2172" y="6017"/>
                </a:cubicBezTo>
                <a:cubicBezTo>
                  <a:pt x="2156" y="6017"/>
                  <a:pt x="2137" y="6002"/>
                  <a:pt x="2123" y="5981"/>
                </a:cubicBezTo>
                <a:close/>
                <a:moveTo>
                  <a:pt x="16314" y="7574"/>
                </a:moveTo>
                <a:lnTo>
                  <a:pt x="16314" y="7582"/>
                </a:lnTo>
                <a:cubicBezTo>
                  <a:pt x="16306" y="7582"/>
                  <a:pt x="16306" y="7590"/>
                  <a:pt x="16298" y="7590"/>
                </a:cubicBezTo>
                <a:cubicBezTo>
                  <a:pt x="16306" y="7582"/>
                  <a:pt x="16306" y="7582"/>
                  <a:pt x="16314" y="7574"/>
                </a:cubicBezTo>
                <a:close/>
                <a:moveTo>
                  <a:pt x="1163" y="8305"/>
                </a:moveTo>
                <a:lnTo>
                  <a:pt x="1163" y="8305"/>
                </a:lnTo>
                <a:cubicBezTo>
                  <a:pt x="1214" y="8348"/>
                  <a:pt x="1196" y="8398"/>
                  <a:pt x="1145" y="8449"/>
                </a:cubicBezTo>
                <a:cubicBezTo>
                  <a:pt x="1153" y="8398"/>
                  <a:pt x="1153" y="8356"/>
                  <a:pt x="1163" y="8305"/>
                </a:cubicBezTo>
                <a:close/>
                <a:moveTo>
                  <a:pt x="15043" y="8837"/>
                </a:moveTo>
                <a:lnTo>
                  <a:pt x="15043" y="8837"/>
                </a:lnTo>
                <a:cubicBezTo>
                  <a:pt x="15061" y="8845"/>
                  <a:pt x="15069" y="8861"/>
                  <a:pt x="15077" y="8869"/>
                </a:cubicBezTo>
                <a:cubicBezTo>
                  <a:pt x="15069" y="8869"/>
                  <a:pt x="15061" y="8878"/>
                  <a:pt x="15051" y="8878"/>
                </a:cubicBezTo>
                <a:cubicBezTo>
                  <a:pt x="15051" y="8869"/>
                  <a:pt x="15043" y="8853"/>
                  <a:pt x="15043" y="8837"/>
                </a:cubicBezTo>
                <a:close/>
                <a:moveTo>
                  <a:pt x="15136" y="12407"/>
                </a:moveTo>
                <a:cubicBezTo>
                  <a:pt x="15136" y="12407"/>
                  <a:pt x="15136" y="12415"/>
                  <a:pt x="15144" y="12415"/>
                </a:cubicBezTo>
                <a:lnTo>
                  <a:pt x="15136" y="12415"/>
                </a:lnTo>
                <a:lnTo>
                  <a:pt x="15136" y="12407"/>
                </a:lnTo>
                <a:close/>
                <a:moveTo>
                  <a:pt x="15944" y="12811"/>
                </a:moveTo>
                <a:lnTo>
                  <a:pt x="15944" y="12819"/>
                </a:lnTo>
                <a:cubicBezTo>
                  <a:pt x="15944" y="12811"/>
                  <a:pt x="15936" y="12811"/>
                  <a:pt x="15936" y="12811"/>
                </a:cubicBezTo>
                <a:close/>
                <a:moveTo>
                  <a:pt x="15870" y="13165"/>
                </a:moveTo>
                <a:cubicBezTo>
                  <a:pt x="15870" y="13173"/>
                  <a:pt x="15870" y="13173"/>
                  <a:pt x="15878" y="13173"/>
                </a:cubicBezTo>
                <a:cubicBezTo>
                  <a:pt x="15870" y="13173"/>
                  <a:pt x="15870" y="13173"/>
                  <a:pt x="15870" y="13183"/>
                </a:cubicBezTo>
                <a:lnTo>
                  <a:pt x="15870" y="13173"/>
                </a:lnTo>
                <a:lnTo>
                  <a:pt x="15870" y="13165"/>
                </a:lnTo>
                <a:close/>
                <a:moveTo>
                  <a:pt x="6409" y="14327"/>
                </a:moveTo>
                <a:cubicBezTo>
                  <a:pt x="6419" y="14335"/>
                  <a:pt x="6427" y="14346"/>
                  <a:pt x="6435" y="14346"/>
                </a:cubicBezTo>
                <a:lnTo>
                  <a:pt x="6409" y="14346"/>
                </a:lnTo>
                <a:lnTo>
                  <a:pt x="6409" y="14327"/>
                </a:lnTo>
                <a:close/>
                <a:moveTo>
                  <a:pt x="11978" y="14346"/>
                </a:moveTo>
                <a:lnTo>
                  <a:pt x="11978" y="14370"/>
                </a:lnTo>
                <a:cubicBezTo>
                  <a:pt x="11978" y="14370"/>
                  <a:pt x="11968" y="14370"/>
                  <a:pt x="11960" y="14362"/>
                </a:cubicBezTo>
                <a:cubicBezTo>
                  <a:pt x="11968" y="14354"/>
                  <a:pt x="11978" y="14354"/>
                  <a:pt x="11978" y="14346"/>
                </a:cubicBezTo>
                <a:close/>
                <a:moveTo>
                  <a:pt x="10595" y="14859"/>
                </a:moveTo>
                <a:cubicBezTo>
                  <a:pt x="10604" y="14859"/>
                  <a:pt x="10604" y="14867"/>
                  <a:pt x="10614" y="14867"/>
                </a:cubicBezTo>
                <a:cubicBezTo>
                  <a:pt x="10614" y="14867"/>
                  <a:pt x="10622" y="14867"/>
                  <a:pt x="10622" y="14859"/>
                </a:cubicBezTo>
                <a:lnTo>
                  <a:pt x="10622" y="14859"/>
                </a:lnTo>
                <a:cubicBezTo>
                  <a:pt x="10622" y="14867"/>
                  <a:pt x="10622" y="14867"/>
                  <a:pt x="10614" y="14875"/>
                </a:cubicBezTo>
                <a:cubicBezTo>
                  <a:pt x="10614" y="14875"/>
                  <a:pt x="10604" y="14883"/>
                  <a:pt x="10595" y="14883"/>
                </a:cubicBezTo>
                <a:lnTo>
                  <a:pt x="10595" y="14859"/>
                </a:lnTo>
                <a:close/>
                <a:moveTo>
                  <a:pt x="9552" y="15995"/>
                </a:moveTo>
                <a:cubicBezTo>
                  <a:pt x="9560" y="16013"/>
                  <a:pt x="9560" y="16021"/>
                  <a:pt x="9569" y="16029"/>
                </a:cubicBezTo>
                <a:lnTo>
                  <a:pt x="9560" y="16029"/>
                </a:lnTo>
                <a:cubicBezTo>
                  <a:pt x="9552" y="16021"/>
                  <a:pt x="9552" y="16013"/>
                  <a:pt x="9552" y="15995"/>
                </a:cubicBezTo>
                <a:close/>
                <a:moveTo>
                  <a:pt x="5954" y="17277"/>
                </a:moveTo>
                <a:cubicBezTo>
                  <a:pt x="5966" y="17282"/>
                  <a:pt x="5976" y="17287"/>
                  <a:pt x="5987" y="17290"/>
                </a:cubicBezTo>
                <a:lnTo>
                  <a:pt x="5987" y="17290"/>
                </a:lnTo>
                <a:lnTo>
                  <a:pt x="5954" y="17285"/>
                </a:lnTo>
                <a:lnTo>
                  <a:pt x="5954" y="17277"/>
                </a:lnTo>
                <a:close/>
                <a:moveTo>
                  <a:pt x="11745" y="1"/>
                </a:moveTo>
                <a:cubicBezTo>
                  <a:pt x="11741" y="1"/>
                  <a:pt x="11737" y="1"/>
                  <a:pt x="11734" y="1"/>
                </a:cubicBezTo>
                <a:cubicBezTo>
                  <a:pt x="11649" y="1"/>
                  <a:pt x="11657" y="84"/>
                  <a:pt x="11665" y="145"/>
                </a:cubicBezTo>
                <a:cubicBezTo>
                  <a:pt x="11582" y="254"/>
                  <a:pt x="11505" y="363"/>
                  <a:pt x="11362" y="565"/>
                </a:cubicBezTo>
                <a:cubicBezTo>
                  <a:pt x="11388" y="228"/>
                  <a:pt x="11236" y="110"/>
                  <a:pt x="11034" y="34"/>
                </a:cubicBezTo>
                <a:cubicBezTo>
                  <a:pt x="10848" y="118"/>
                  <a:pt x="10883" y="304"/>
                  <a:pt x="10824" y="456"/>
                </a:cubicBezTo>
                <a:cubicBezTo>
                  <a:pt x="10789" y="395"/>
                  <a:pt x="10747" y="374"/>
                  <a:pt x="10701" y="374"/>
                </a:cubicBezTo>
                <a:cubicBezTo>
                  <a:pt x="10670" y="374"/>
                  <a:pt x="10638" y="384"/>
                  <a:pt x="10604" y="397"/>
                </a:cubicBezTo>
                <a:cubicBezTo>
                  <a:pt x="10545" y="422"/>
                  <a:pt x="10436" y="371"/>
                  <a:pt x="10452" y="480"/>
                </a:cubicBezTo>
                <a:cubicBezTo>
                  <a:pt x="10452" y="557"/>
                  <a:pt x="10553" y="557"/>
                  <a:pt x="10622" y="565"/>
                </a:cubicBezTo>
                <a:cubicBezTo>
                  <a:pt x="10579" y="600"/>
                  <a:pt x="10545" y="632"/>
                  <a:pt x="10513" y="666"/>
                </a:cubicBezTo>
                <a:lnTo>
                  <a:pt x="10393" y="666"/>
                </a:lnTo>
                <a:cubicBezTo>
                  <a:pt x="10288" y="637"/>
                  <a:pt x="10183" y="612"/>
                  <a:pt x="10079" y="612"/>
                </a:cubicBezTo>
                <a:cubicBezTo>
                  <a:pt x="9975" y="612"/>
                  <a:pt x="9872" y="637"/>
                  <a:pt x="9771" y="709"/>
                </a:cubicBezTo>
                <a:cubicBezTo>
                  <a:pt x="9742" y="731"/>
                  <a:pt x="9713" y="741"/>
                  <a:pt x="9686" y="741"/>
                </a:cubicBezTo>
                <a:cubicBezTo>
                  <a:pt x="9640" y="741"/>
                  <a:pt x="9597" y="713"/>
                  <a:pt x="9560" y="666"/>
                </a:cubicBezTo>
                <a:cubicBezTo>
                  <a:pt x="9526" y="666"/>
                  <a:pt x="9484" y="674"/>
                  <a:pt x="9451" y="674"/>
                </a:cubicBezTo>
                <a:cubicBezTo>
                  <a:pt x="9417" y="666"/>
                  <a:pt x="9383" y="658"/>
                  <a:pt x="9358" y="658"/>
                </a:cubicBezTo>
                <a:cubicBezTo>
                  <a:pt x="9275" y="571"/>
                  <a:pt x="9180" y="552"/>
                  <a:pt x="9082" y="552"/>
                </a:cubicBezTo>
                <a:cubicBezTo>
                  <a:pt x="9005" y="552"/>
                  <a:pt x="8925" y="564"/>
                  <a:pt x="8849" y="564"/>
                </a:cubicBezTo>
                <a:cubicBezTo>
                  <a:pt x="8807" y="564"/>
                  <a:pt x="8765" y="561"/>
                  <a:pt x="8726" y="549"/>
                </a:cubicBezTo>
                <a:cubicBezTo>
                  <a:pt x="8645" y="534"/>
                  <a:pt x="8575" y="489"/>
                  <a:pt x="8490" y="489"/>
                </a:cubicBezTo>
                <a:cubicBezTo>
                  <a:pt x="8469" y="489"/>
                  <a:pt x="8446" y="492"/>
                  <a:pt x="8422" y="498"/>
                </a:cubicBezTo>
                <a:cubicBezTo>
                  <a:pt x="8238" y="549"/>
                  <a:pt x="7925" y="430"/>
                  <a:pt x="8026" y="834"/>
                </a:cubicBezTo>
                <a:cubicBezTo>
                  <a:pt x="8035" y="871"/>
                  <a:pt x="7990" y="914"/>
                  <a:pt x="7940" y="914"/>
                </a:cubicBezTo>
                <a:cubicBezTo>
                  <a:pt x="7932" y="914"/>
                  <a:pt x="7925" y="913"/>
                  <a:pt x="7917" y="911"/>
                </a:cubicBezTo>
                <a:cubicBezTo>
                  <a:pt x="7875" y="903"/>
                  <a:pt x="7834" y="860"/>
                  <a:pt x="7808" y="826"/>
                </a:cubicBezTo>
                <a:cubicBezTo>
                  <a:pt x="7715" y="674"/>
                  <a:pt x="7850" y="464"/>
                  <a:pt x="7664" y="347"/>
                </a:cubicBezTo>
                <a:lnTo>
                  <a:pt x="7470" y="347"/>
                </a:lnTo>
                <a:cubicBezTo>
                  <a:pt x="7430" y="313"/>
                  <a:pt x="7387" y="278"/>
                  <a:pt x="7353" y="246"/>
                </a:cubicBezTo>
                <a:lnTo>
                  <a:pt x="7353" y="135"/>
                </a:lnTo>
                <a:cubicBezTo>
                  <a:pt x="7293" y="87"/>
                  <a:pt x="7234" y="70"/>
                  <a:pt x="7174" y="70"/>
                </a:cubicBezTo>
                <a:cubicBezTo>
                  <a:pt x="7057" y="70"/>
                  <a:pt x="6940" y="133"/>
                  <a:pt x="6823" y="145"/>
                </a:cubicBezTo>
                <a:cubicBezTo>
                  <a:pt x="6772" y="115"/>
                  <a:pt x="6731" y="103"/>
                  <a:pt x="6699" y="103"/>
                </a:cubicBezTo>
                <a:cubicBezTo>
                  <a:pt x="6583" y="103"/>
                  <a:pt x="6570" y="260"/>
                  <a:pt x="6510" y="347"/>
                </a:cubicBezTo>
                <a:cubicBezTo>
                  <a:pt x="6443" y="355"/>
                  <a:pt x="6377" y="355"/>
                  <a:pt x="6300" y="355"/>
                </a:cubicBezTo>
                <a:lnTo>
                  <a:pt x="6300" y="363"/>
                </a:lnTo>
                <a:cubicBezTo>
                  <a:pt x="6300" y="355"/>
                  <a:pt x="6300" y="355"/>
                  <a:pt x="6292" y="347"/>
                </a:cubicBezTo>
                <a:cubicBezTo>
                  <a:pt x="6136" y="307"/>
                  <a:pt x="6034" y="281"/>
                  <a:pt x="5958" y="281"/>
                </a:cubicBezTo>
                <a:cubicBezTo>
                  <a:pt x="5821" y="281"/>
                  <a:pt x="5774" y="368"/>
                  <a:pt x="5661" y="624"/>
                </a:cubicBezTo>
                <a:cubicBezTo>
                  <a:pt x="5592" y="775"/>
                  <a:pt x="5416" y="741"/>
                  <a:pt x="5348" y="877"/>
                </a:cubicBezTo>
                <a:cubicBezTo>
                  <a:pt x="5095" y="1028"/>
                  <a:pt x="4842" y="1180"/>
                  <a:pt x="4600" y="1331"/>
                </a:cubicBezTo>
                <a:cubicBezTo>
                  <a:pt x="4489" y="1398"/>
                  <a:pt x="4515" y="1509"/>
                  <a:pt x="4507" y="1610"/>
                </a:cubicBezTo>
                <a:lnTo>
                  <a:pt x="4515" y="1618"/>
                </a:lnTo>
                <a:cubicBezTo>
                  <a:pt x="4388" y="1871"/>
                  <a:pt x="4212" y="2073"/>
                  <a:pt x="3933" y="2174"/>
                </a:cubicBezTo>
                <a:cubicBezTo>
                  <a:pt x="3672" y="2267"/>
                  <a:pt x="3488" y="2510"/>
                  <a:pt x="3344" y="2864"/>
                </a:cubicBezTo>
                <a:cubicBezTo>
                  <a:pt x="3243" y="2874"/>
                  <a:pt x="3142" y="2874"/>
                  <a:pt x="3041" y="2874"/>
                </a:cubicBezTo>
                <a:lnTo>
                  <a:pt x="2932" y="2874"/>
                </a:lnTo>
                <a:cubicBezTo>
                  <a:pt x="2863" y="2882"/>
                  <a:pt x="2805" y="2890"/>
                  <a:pt x="2738" y="2890"/>
                </a:cubicBezTo>
                <a:cubicBezTo>
                  <a:pt x="2560" y="3108"/>
                  <a:pt x="2552" y="3116"/>
                  <a:pt x="2190" y="3185"/>
                </a:cubicBezTo>
                <a:cubicBezTo>
                  <a:pt x="2198" y="3227"/>
                  <a:pt x="2198" y="3260"/>
                  <a:pt x="2198" y="3294"/>
                </a:cubicBezTo>
                <a:cubicBezTo>
                  <a:pt x="2132" y="3369"/>
                  <a:pt x="2063" y="3438"/>
                  <a:pt x="1988" y="3504"/>
                </a:cubicBezTo>
                <a:lnTo>
                  <a:pt x="1988" y="3715"/>
                </a:lnTo>
                <a:cubicBezTo>
                  <a:pt x="1962" y="3866"/>
                  <a:pt x="2113" y="3909"/>
                  <a:pt x="2164" y="4010"/>
                </a:cubicBezTo>
                <a:lnTo>
                  <a:pt x="2198" y="4036"/>
                </a:lnTo>
                <a:cubicBezTo>
                  <a:pt x="2012" y="4169"/>
                  <a:pt x="2039" y="4305"/>
                  <a:pt x="2190" y="4448"/>
                </a:cubicBezTo>
                <a:cubicBezTo>
                  <a:pt x="2307" y="4558"/>
                  <a:pt x="2257" y="4632"/>
                  <a:pt x="2123" y="4659"/>
                </a:cubicBezTo>
                <a:cubicBezTo>
                  <a:pt x="2012" y="4675"/>
                  <a:pt x="1937" y="4659"/>
                  <a:pt x="2012" y="4826"/>
                </a:cubicBezTo>
                <a:cubicBezTo>
                  <a:pt x="2061" y="4916"/>
                  <a:pt x="1938" y="5029"/>
                  <a:pt x="1800" y="5029"/>
                </a:cubicBezTo>
                <a:cubicBezTo>
                  <a:pt x="1795" y="5029"/>
                  <a:pt x="1791" y="5029"/>
                  <a:pt x="1786" y="5029"/>
                </a:cubicBezTo>
                <a:cubicBezTo>
                  <a:pt x="1777" y="5028"/>
                  <a:pt x="1768" y="5028"/>
                  <a:pt x="1759" y="5028"/>
                </a:cubicBezTo>
                <a:cubicBezTo>
                  <a:pt x="1657" y="5028"/>
                  <a:pt x="1589" y="5072"/>
                  <a:pt x="1557" y="5180"/>
                </a:cubicBezTo>
                <a:lnTo>
                  <a:pt x="1557" y="5299"/>
                </a:lnTo>
                <a:cubicBezTo>
                  <a:pt x="1592" y="5433"/>
                  <a:pt x="1626" y="5568"/>
                  <a:pt x="1659" y="5704"/>
                </a:cubicBezTo>
                <a:cubicBezTo>
                  <a:pt x="1649" y="5703"/>
                  <a:pt x="1640" y="5703"/>
                  <a:pt x="1631" y="5703"/>
                </a:cubicBezTo>
                <a:cubicBezTo>
                  <a:pt x="1394" y="5703"/>
                  <a:pt x="1242" y="5829"/>
                  <a:pt x="1137" y="6031"/>
                </a:cubicBezTo>
                <a:cubicBezTo>
                  <a:pt x="1103" y="6031"/>
                  <a:pt x="1070" y="6031"/>
                  <a:pt x="1036" y="6039"/>
                </a:cubicBezTo>
                <a:cubicBezTo>
                  <a:pt x="961" y="6066"/>
                  <a:pt x="969" y="6098"/>
                  <a:pt x="1036" y="6140"/>
                </a:cubicBezTo>
                <a:cubicBezTo>
                  <a:pt x="993" y="6225"/>
                  <a:pt x="911" y="6233"/>
                  <a:pt x="826" y="6242"/>
                </a:cubicBezTo>
                <a:cubicBezTo>
                  <a:pt x="514" y="6452"/>
                  <a:pt x="741" y="6664"/>
                  <a:pt x="826" y="6866"/>
                </a:cubicBezTo>
                <a:cubicBezTo>
                  <a:pt x="725" y="6832"/>
                  <a:pt x="624" y="6797"/>
                  <a:pt x="522" y="6765"/>
                </a:cubicBezTo>
                <a:cubicBezTo>
                  <a:pt x="514" y="6739"/>
                  <a:pt x="514" y="6704"/>
                  <a:pt x="514" y="6672"/>
                </a:cubicBezTo>
                <a:cubicBezTo>
                  <a:pt x="478" y="6670"/>
                  <a:pt x="440" y="6667"/>
                  <a:pt x="405" y="6667"/>
                </a:cubicBezTo>
                <a:cubicBezTo>
                  <a:pt x="297" y="6667"/>
                  <a:pt x="217" y="6697"/>
                  <a:pt x="294" y="6882"/>
                </a:cubicBezTo>
                <a:cubicBezTo>
                  <a:pt x="456" y="7109"/>
                  <a:pt x="464" y="7430"/>
                  <a:pt x="304" y="7606"/>
                </a:cubicBezTo>
                <a:lnTo>
                  <a:pt x="304" y="7927"/>
                </a:lnTo>
                <a:cubicBezTo>
                  <a:pt x="336" y="7927"/>
                  <a:pt x="363" y="7927"/>
                  <a:pt x="395" y="7936"/>
                </a:cubicBezTo>
                <a:cubicBezTo>
                  <a:pt x="395" y="8002"/>
                  <a:pt x="405" y="8069"/>
                  <a:pt x="413" y="8138"/>
                </a:cubicBezTo>
                <a:cubicBezTo>
                  <a:pt x="446" y="8239"/>
                  <a:pt x="648" y="8289"/>
                  <a:pt x="506" y="8449"/>
                </a:cubicBezTo>
                <a:cubicBezTo>
                  <a:pt x="456" y="8465"/>
                  <a:pt x="379" y="8473"/>
                  <a:pt x="363" y="8499"/>
                </a:cubicBezTo>
                <a:cubicBezTo>
                  <a:pt x="278" y="8685"/>
                  <a:pt x="336" y="8971"/>
                  <a:pt x="17" y="8997"/>
                </a:cubicBezTo>
                <a:cubicBezTo>
                  <a:pt x="41" y="9063"/>
                  <a:pt x="68" y="9122"/>
                  <a:pt x="92" y="9191"/>
                </a:cubicBezTo>
                <a:cubicBezTo>
                  <a:pt x="235" y="9452"/>
                  <a:pt x="336" y="9864"/>
                  <a:pt x="254" y="10008"/>
                </a:cubicBezTo>
                <a:cubicBezTo>
                  <a:pt x="1" y="10420"/>
                  <a:pt x="270" y="10505"/>
                  <a:pt x="506" y="10664"/>
                </a:cubicBezTo>
                <a:cubicBezTo>
                  <a:pt x="514" y="10697"/>
                  <a:pt x="514" y="10731"/>
                  <a:pt x="514" y="10766"/>
                </a:cubicBezTo>
                <a:cubicBezTo>
                  <a:pt x="573" y="10832"/>
                  <a:pt x="581" y="10909"/>
                  <a:pt x="514" y="10976"/>
                </a:cubicBezTo>
                <a:cubicBezTo>
                  <a:pt x="539" y="11253"/>
                  <a:pt x="749" y="11423"/>
                  <a:pt x="900" y="11625"/>
                </a:cubicBezTo>
                <a:cubicBezTo>
                  <a:pt x="919" y="11633"/>
                  <a:pt x="927" y="11633"/>
                  <a:pt x="943" y="11641"/>
                </a:cubicBezTo>
                <a:cubicBezTo>
                  <a:pt x="951" y="11708"/>
                  <a:pt x="969" y="11784"/>
                  <a:pt x="1020" y="11784"/>
                </a:cubicBezTo>
                <a:cubicBezTo>
                  <a:pt x="1025" y="11784"/>
                  <a:pt x="1030" y="11784"/>
                  <a:pt x="1035" y="11784"/>
                </a:cubicBezTo>
                <a:cubicBezTo>
                  <a:pt x="1289" y="11784"/>
                  <a:pt x="1290" y="11990"/>
                  <a:pt x="1355" y="12146"/>
                </a:cubicBezTo>
                <a:cubicBezTo>
                  <a:pt x="1355" y="12173"/>
                  <a:pt x="1347" y="12197"/>
                  <a:pt x="1347" y="12223"/>
                </a:cubicBezTo>
                <a:cubicBezTo>
                  <a:pt x="1289" y="12239"/>
                  <a:pt x="1238" y="12263"/>
                  <a:pt x="1230" y="12332"/>
                </a:cubicBezTo>
                <a:lnTo>
                  <a:pt x="1222" y="12332"/>
                </a:lnTo>
                <a:cubicBezTo>
                  <a:pt x="1217" y="12332"/>
                  <a:pt x="1211" y="12332"/>
                  <a:pt x="1206" y="12332"/>
                </a:cubicBezTo>
                <a:cubicBezTo>
                  <a:pt x="1092" y="12332"/>
                  <a:pt x="1060" y="12419"/>
                  <a:pt x="1012" y="12516"/>
                </a:cubicBezTo>
                <a:cubicBezTo>
                  <a:pt x="961" y="12644"/>
                  <a:pt x="900" y="12779"/>
                  <a:pt x="733" y="12795"/>
                </a:cubicBezTo>
                <a:cubicBezTo>
                  <a:pt x="682" y="12880"/>
                  <a:pt x="557" y="12939"/>
                  <a:pt x="573" y="13048"/>
                </a:cubicBezTo>
                <a:cubicBezTo>
                  <a:pt x="648" y="13476"/>
                  <a:pt x="557" y="13931"/>
                  <a:pt x="717" y="14354"/>
                </a:cubicBezTo>
                <a:cubicBezTo>
                  <a:pt x="708" y="14447"/>
                  <a:pt x="741" y="14521"/>
                  <a:pt x="834" y="14548"/>
                </a:cubicBezTo>
                <a:cubicBezTo>
                  <a:pt x="818" y="14774"/>
                  <a:pt x="985" y="14902"/>
                  <a:pt x="1129" y="14992"/>
                </a:cubicBezTo>
                <a:cubicBezTo>
                  <a:pt x="1323" y="15128"/>
                  <a:pt x="1557" y="15195"/>
                  <a:pt x="1778" y="15296"/>
                </a:cubicBezTo>
                <a:cubicBezTo>
                  <a:pt x="1810" y="15297"/>
                  <a:pt x="1839" y="15297"/>
                  <a:pt x="1865" y="15297"/>
                </a:cubicBezTo>
                <a:cubicBezTo>
                  <a:pt x="2112" y="15297"/>
                  <a:pt x="2139" y="15255"/>
                  <a:pt x="2055" y="15178"/>
                </a:cubicBezTo>
                <a:cubicBezTo>
                  <a:pt x="1880" y="15003"/>
                  <a:pt x="1910" y="14962"/>
                  <a:pt x="1986" y="14962"/>
                </a:cubicBezTo>
                <a:cubicBezTo>
                  <a:pt x="2052" y="14962"/>
                  <a:pt x="2152" y="14993"/>
                  <a:pt x="2184" y="14993"/>
                </a:cubicBezTo>
                <a:cubicBezTo>
                  <a:pt x="2187" y="14993"/>
                  <a:pt x="2189" y="14993"/>
                  <a:pt x="2190" y="14992"/>
                </a:cubicBezTo>
                <a:cubicBezTo>
                  <a:pt x="2220" y="14983"/>
                  <a:pt x="2246" y="14978"/>
                  <a:pt x="2270" y="14978"/>
                </a:cubicBezTo>
                <a:cubicBezTo>
                  <a:pt x="2469" y="14978"/>
                  <a:pt x="2518" y="15273"/>
                  <a:pt x="2720" y="15288"/>
                </a:cubicBezTo>
                <a:cubicBezTo>
                  <a:pt x="2805" y="15288"/>
                  <a:pt x="2890" y="15280"/>
                  <a:pt x="2956" y="15213"/>
                </a:cubicBezTo>
                <a:cubicBezTo>
                  <a:pt x="2983" y="15205"/>
                  <a:pt x="3015" y="15195"/>
                  <a:pt x="3049" y="15195"/>
                </a:cubicBezTo>
                <a:cubicBezTo>
                  <a:pt x="3175" y="15187"/>
                  <a:pt x="3243" y="15112"/>
                  <a:pt x="3268" y="14992"/>
                </a:cubicBezTo>
                <a:cubicBezTo>
                  <a:pt x="3326" y="15091"/>
                  <a:pt x="3372" y="15205"/>
                  <a:pt x="3462" y="15205"/>
                </a:cubicBezTo>
                <a:cubicBezTo>
                  <a:pt x="3504" y="15205"/>
                  <a:pt x="3555" y="15181"/>
                  <a:pt x="3621" y="15120"/>
                </a:cubicBezTo>
                <a:cubicBezTo>
                  <a:pt x="3650" y="15091"/>
                  <a:pt x="3702" y="15086"/>
                  <a:pt x="3756" y="15086"/>
                </a:cubicBezTo>
                <a:cubicBezTo>
                  <a:pt x="3780" y="15086"/>
                  <a:pt x="3804" y="15087"/>
                  <a:pt x="3827" y="15087"/>
                </a:cubicBezTo>
                <a:cubicBezTo>
                  <a:pt x="3844" y="15087"/>
                  <a:pt x="3859" y="15087"/>
                  <a:pt x="3874" y="15085"/>
                </a:cubicBezTo>
                <a:lnTo>
                  <a:pt x="3874" y="15085"/>
                </a:lnTo>
                <a:cubicBezTo>
                  <a:pt x="4001" y="15288"/>
                  <a:pt x="3850" y="15330"/>
                  <a:pt x="3714" y="15431"/>
                </a:cubicBezTo>
                <a:cubicBezTo>
                  <a:pt x="3555" y="15540"/>
                  <a:pt x="3454" y="15710"/>
                  <a:pt x="3512" y="15920"/>
                </a:cubicBezTo>
                <a:cubicBezTo>
                  <a:pt x="3555" y="16072"/>
                  <a:pt x="3672" y="16131"/>
                  <a:pt x="3815" y="16165"/>
                </a:cubicBezTo>
                <a:cubicBezTo>
                  <a:pt x="3876" y="16179"/>
                  <a:pt x="3932" y="16186"/>
                  <a:pt x="3982" y="16186"/>
                </a:cubicBezTo>
                <a:cubicBezTo>
                  <a:pt x="4250" y="16186"/>
                  <a:pt x="4374" y="15989"/>
                  <a:pt x="4305" y="15649"/>
                </a:cubicBezTo>
                <a:cubicBezTo>
                  <a:pt x="4278" y="15532"/>
                  <a:pt x="4127" y="15407"/>
                  <a:pt x="4305" y="15288"/>
                </a:cubicBezTo>
                <a:lnTo>
                  <a:pt x="4355" y="15296"/>
                </a:lnTo>
                <a:lnTo>
                  <a:pt x="4398" y="15288"/>
                </a:lnTo>
                <a:cubicBezTo>
                  <a:pt x="4489" y="15389"/>
                  <a:pt x="4574" y="15490"/>
                  <a:pt x="4675" y="15583"/>
                </a:cubicBezTo>
                <a:cubicBezTo>
                  <a:pt x="4751" y="15649"/>
                  <a:pt x="4741" y="15660"/>
                  <a:pt x="4666" y="15718"/>
                </a:cubicBezTo>
                <a:cubicBezTo>
                  <a:pt x="4388" y="15912"/>
                  <a:pt x="4608" y="16088"/>
                  <a:pt x="4751" y="16104"/>
                </a:cubicBezTo>
                <a:cubicBezTo>
                  <a:pt x="5012" y="16131"/>
                  <a:pt x="5020" y="16333"/>
                  <a:pt x="5121" y="16476"/>
                </a:cubicBezTo>
                <a:cubicBezTo>
                  <a:pt x="5156" y="16509"/>
                  <a:pt x="5188" y="16543"/>
                  <a:pt x="5230" y="16577"/>
                </a:cubicBezTo>
                <a:cubicBezTo>
                  <a:pt x="5382" y="16660"/>
                  <a:pt x="5635" y="16610"/>
                  <a:pt x="5669" y="16872"/>
                </a:cubicBezTo>
                <a:cubicBezTo>
                  <a:pt x="5635" y="16913"/>
                  <a:pt x="5592" y="16939"/>
                  <a:pt x="5568" y="16974"/>
                </a:cubicBezTo>
                <a:cubicBezTo>
                  <a:pt x="5408" y="17099"/>
                  <a:pt x="5323" y="17250"/>
                  <a:pt x="5483" y="17418"/>
                </a:cubicBezTo>
                <a:cubicBezTo>
                  <a:pt x="5549" y="17484"/>
                  <a:pt x="5616" y="17514"/>
                  <a:pt x="5683" y="17514"/>
                </a:cubicBezTo>
                <a:cubicBezTo>
                  <a:pt x="5770" y="17514"/>
                  <a:pt x="5857" y="17464"/>
                  <a:pt x="5938" y="17378"/>
                </a:cubicBezTo>
                <a:cubicBezTo>
                  <a:pt x="5964" y="17352"/>
                  <a:pt x="5980" y="17327"/>
                  <a:pt x="6005" y="17293"/>
                </a:cubicBezTo>
                <a:cubicBezTo>
                  <a:pt x="6175" y="17166"/>
                  <a:pt x="6132" y="16923"/>
                  <a:pt x="6284" y="16779"/>
                </a:cubicBezTo>
                <a:cubicBezTo>
                  <a:pt x="6292" y="16982"/>
                  <a:pt x="6300" y="17157"/>
                  <a:pt x="6544" y="17226"/>
                </a:cubicBezTo>
                <a:cubicBezTo>
                  <a:pt x="6864" y="17327"/>
                  <a:pt x="7108" y="17588"/>
                  <a:pt x="7462" y="17604"/>
                </a:cubicBezTo>
                <a:lnTo>
                  <a:pt x="7656" y="17604"/>
                </a:lnTo>
                <a:cubicBezTo>
                  <a:pt x="7664" y="17570"/>
                  <a:pt x="7672" y="17538"/>
                  <a:pt x="7683" y="17503"/>
                </a:cubicBezTo>
                <a:cubicBezTo>
                  <a:pt x="7804" y="17439"/>
                  <a:pt x="7738" y="17199"/>
                  <a:pt x="7939" y="17199"/>
                </a:cubicBezTo>
                <a:cubicBezTo>
                  <a:pt x="7946" y="17199"/>
                  <a:pt x="7952" y="17199"/>
                  <a:pt x="7959" y="17200"/>
                </a:cubicBezTo>
                <a:cubicBezTo>
                  <a:pt x="7968" y="17192"/>
                  <a:pt x="7976" y="17176"/>
                  <a:pt x="7986" y="17166"/>
                </a:cubicBezTo>
                <a:lnTo>
                  <a:pt x="7994" y="17166"/>
                </a:lnTo>
                <a:cubicBezTo>
                  <a:pt x="8061" y="17141"/>
                  <a:pt x="8127" y="17115"/>
                  <a:pt x="8196" y="17083"/>
                </a:cubicBezTo>
                <a:cubicBezTo>
                  <a:pt x="8227" y="17098"/>
                  <a:pt x="8259" y="17106"/>
                  <a:pt x="8292" y="17106"/>
                </a:cubicBezTo>
                <a:cubicBezTo>
                  <a:pt x="8328" y="17106"/>
                  <a:pt x="8366" y="17096"/>
                  <a:pt x="8406" y="17075"/>
                </a:cubicBezTo>
                <a:cubicBezTo>
                  <a:pt x="8418" y="17077"/>
                  <a:pt x="8430" y="17078"/>
                  <a:pt x="8440" y="17078"/>
                </a:cubicBezTo>
                <a:cubicBezTo>
                  <a:pt x="8514" y="17078"/>
                  <a:pt x="8565" y="17033"/>
                  <a:pt x="8616" y="16982"/>
                </a:cubicBezTo>
                <a:cubicBezTo>
                  <a:pt x="8726" y="16947"/>
                  <a:pt x="8835" y="16913"/>
                  <a:pt x="8936" y="16881"/>
                </a:cubicBezTo>
                <a:cubicBezTo>
                  <a:pt x="9005" y="16913"/>
                  <a:pt x="9021" y="16982"/>
                  <a:pt x="9037" y="17048"/>
                </a:cubicBezTo>
                <a:cubicBezTo>
                  <a:pt x="9043" y="17093"/>
                  <a:pt x="9059" y="17115"/>
                  <a:pt x="9082" y="17115"/>
                </a:cubicBezTo>
                <a:cubicBezTo>
                  <a:pt x="9098" y="17115"/>
                  <a:pt x="9117" y="17104"/>
                  <a:pt x="9138" y="17083"/>
                </a:cubicBezTo>
                <a:cubicBezTo>
                  <a:pt x="9172" y="17048"/>
                  <a:pt x="9207" y="17006"/>
                  <a:pt x="9249" y="16982"/>
                </a:cubicBezTo>
                <a:cubicBezTo>
                  <a:pt x="9340" y="17192"/>
                  <a:pt x="9585" y="17327"/>
                  <a:pt x="9560" y="17604"/>
                </a:cubicBezTo>
                <a:lnTo>
                  <a:pt x="9662" y="17604"/>
                </a:lnTo>
                <a:cubicBezTo>
                  <a:pt x="9694" y="17562"/>
                  <a:pt x="9736" y="17538"/>
                  <a:pt x="9771" y="17503"/>
                </a:cubicBezTo>
                <a:cubicBezTo>
                  <a:pt x="9771" y="17418"/>
                  <a:pt x="9787" y="17335"/>
                  <a:pt x="9872" y="17293"/>
                </a:cubicBezTo>
                <a:cubicBezTo>
                  <a:pt x="9930" y="17492"/>
                  <a:pt x="10096" y="17555"/>
                  <a:pt x="10235" y="17555"/>
                </a:cubicBezTo>
                <a:cubicBezTo>
                  <a:pt x="10319" y="17555"/>
                  <a:pt x="10393" y="17532"/>
                  <a:pt x="10428" y="17503"/>
                </a:cubicBezTo>
                <a:cubicBezTo>
                  <a:pt x="10523" y="17434"/>
                  <a:pt x="10606" y="17408"/>
                  <a:pt x="10682" y="17408"/>
                </a:cubicBezTo>
                <a:cubicBezTo>
                  <a:pt x="10852" y="17408"/>
                  <a:pt x="10984" y="17540"/>
                  <a:pt x="11135" y="17604"/>
                </a:cubicBezTo>
                <a:lnTo>
                  <a:pt x="11135" y="17285"/>
                </a:lnTo>
                <a:cubicBezTo>
                  <a:pt x="11170" y="17149"/>
                  <a:pt x="11210" y="17006"/>
                  <a:pt x="11244" y="16872"/>
                </a:cubicBezTo>
                <a:cubicBezTo>
                  <a:pt x="11295" y="16891"/>
                  <a:pt x="11342" y="16899"/>
                  <a:pt x="11384" y="16899"/>
                </a:cubicBezTo>
                <a:cubicBezTo>
                  <a:pt x="11517" y="16899"/>
                  <a:pt x="11608" y="16813"/>
                  <a:pt x="11665" y="16660"/>
                </a:cubicBezTo>
                <a:cubicBezTo>
                  <a:pt x="11918" y="16644"/>
                  <a:pt x="11936" y="16290"/>
                  <a:pt x="12138" y="16290"/>
                </a:cubicBezTo>
                <a:cubicBezTo>
                  <a:pt x="12508" y="16282"/>
                  <a:pt x="12726" y="16064"/>
                  <a:pt x="12963" y="15835"/>
                </a:cubicBezTo>
                <a:cubicBezTo>
                  <a:pt x="13072" y="15726"/>
                  <a:pt x="13207" y="15710"/>
                  <a:pt x="13351" y="15710"/>
                </a:cubicBezTo>
                <a:lnTo>
                  <a:pt x="13452" y="15710"/>
                </a:lnTo>
                <a:cubicBezTo>
                  <a:pt x="13484" y="15676"/>
                  <a:pt x="13519" y="15641"/>
                  <a:pt x="13553" y="15609"/>
                </a:cubicBezTo>
                <a:cubicBezTo>
                  <a:pt x="13545" y="15540"/>
                  <a:pt x="13484" y="15466"/>
                  <a:pt x="13553" y="15423"/>
                </a:cubicBezTo>
                <a:cubicBezTo>
                  <a:pt x="13771" y="15288"/>
                  <a:pt x="14016" y="15195"/>
                  <a:pt x="14218" y="15043"/>
                </a:cubicBezTo>
                <a:cubicBezTo>
                  <a:pt x="14412" y="14902"/>
                  <a:pt x="14537" y="14649"/>
                  <a:pt x="14798" y="14606"/>
                </a:cubicBezTo>
                <a:cubicBezTo>
                  <a:pt x="15003" y="14580"/>
                  <a:pt x="15171" y="14394"/>
                  <a:pt x="15374" y="14394"/>
                </a:cubicBezTo>
                <a:cubicBezTo>
                  <a:pt x="15431" y="14394"/>
                  <a:pt x="15492" y="14409"/>
                  <a:pt x="15556" y="14447"/>
                </a:cubicBezTo>
                <a:lnTo>
                  <a:pt x="15556" y="14133"/>
                </a:lnTo>
                <a:cubicBezTo>
                  <a:pt x="15599" y="14050"/>
                  <a:pt x="15734" y="14050"/>
                  <a:pt x="15750" y="13931"/>
                </a:cubicBezTo>
                <a:cubicBezTo>
                  <a:pt x="15758" y="13899"/>
                  <a:pt x="15758" y="13856"/>
                  <a:pt x="15758" y="13822"/>
                </a:cubicBezTo>
                <a:cubicBezTo>
                  <a:pt x="15960" y="13679"/>
                  <a:pt x="16306" y="13569"/>
                  <a:pt x="16332" y="13402"/>
                </a:cubicBezTo>
                <a:cubicBezTo>
                  <a:pt x="16407" y="13013"/>
                  <a:pt x="16729" y="12795"/>
                  <a:pt x="16820" y="12449"/>
                </a:cubicBezTo>
                <a:cubicBezTo>
                  <a:pt x="16854" y="12415"/>
                  <a:pt x="16896" y="12383"/>
                  <a:pt x="16931" y="12348"/>
                </a:cubicBezTo>
                <a:lnTo>
                  <a:pt x="17032" y="12348"/>
                </a:lnTo>
                <a:cubicBezTo>
                  <a:pt x="17040" y="12348"/>
                  <a:pt x="17040" y="12340"/>
                  <a:pt x="17048" y="12332"/>
                </a:cubicBezTo>
                <a:cubicBezTo>
                  <a:pt x="17072" y="12298"/>
                  <a:pt x="17107" y="12274"/>
                  <a:pt x="17141" y="12239"/>
                </a:cubicBezTo>
                <a:cubicBezTo>
                  <a:pt x="17157" y="12037"/>
                  <a:pt x="17006" y="12053"/>
                  <a:pt x="16880" y="12037"/>
                </a:cubicBezTo>
                <a:cubicBezTo>
                  <a:pt x="16787" y="12045"/>
                  <a:pt x="16694" y="12071"/>
                  <a:pt x="16609" y="12096"/>
                </a:cubicBezTo>
                <a:lnTo>
                  <a:pt x="16609" y="12029"/>
                </a:lnTo>
                <a:cubicBezTo>
                  <a:pt x="16710" y="11801"/>
                  <a:pt x="16830" y="11590"/>
                  <a:pt x="16989" y="11396"/>
                </a:cubicBezTo>
                <a:cubicBezTo>
                  <a:pt x="17115" y="11237"/>
                  <a:pt x="17133" y="10960"/>
                  <a:pt x="16931" y="10766"/>
                </a:cubicBezTo>
                <a:cubicBezTo>
                  <a:pt x="16950" y="10762"/>
                  <a:pt x="16972" y="10762"/>
                  <a:pt x="16994" y="10762"/>
                </a:cubicBezTo>
                <a:cubicBezTo>
                  <a:pt x="17004" y="10762"/>
                  <a:pt x="17014" y="10762"/>
                  <a:pt x="17025" y="10762"/>
                </a:cubicBezTo>
                <a:cubicBezTo>
                  <a:pt x="17118" y="10762"/>
                  <a:pt x="17207" y="10753"/>
                  <a:pt x="17157" y="10572"/>
                </a:cubicBezTo>
                <a:cubicBezTo>
                  <a:pt x="17115" y="10420"/>
                  <a:pt x="17208" y="10353"/>
                  <a:pt x="17351" y="10343"/>
                </a:cubicBezTo>
                <a:cubicBezTo>
                  <a:pt x="17367" y="10167"/>
                  <a:pt x="17123" y="10117"/>
                  <a:pt x="17141" y="9931"/>
                </a:cubicBezTo>
                <a:lnTo>
                  <a:pt x="17149" y="9931"/>
                </a:lnTo>
                <a:cubicBezTo>
                  <a:pt x="17200" y="9822"/>
                  <a:pt x="17444" y="9720"/>
                  <a:pt x="17141" y="9585"/>
                </a:cubicBezTo>
                <a:cubicBezTo>
                  <a:pt x="17032" y="9526"/>
                  <a:pt x="16947" y="9351"/>
                  <a:pt x="16905" y="9207"/>
                </a:cubicBezTo>
                <a:cubicBezTo>
                  <a:pt x="16879" y="9118"/>
                  <a:pt x="16938" y="9105"/>
                  <a:pt x="16999" y="9105"/>
                </a:cubicBezTo>
                <a:cubicBezTo>
                  <a:pt x="17022" y="9105"/>
                  <a:pt x="17046" y="9107"/>
                  <a:pt x="17065" y="9107"/>
                </a:cubicBezTo>
                <a:cubicBezTo>
                  <a:pt x="17094" y="9107"/>
                  <a:pt x="17111" y="9103"/>
                  <a:pt x="17099" y="9080"/>
                </a:cubicBezTo>
                <a:cubicBezTo>
                  <a:pt x="16939" y="8827"/>
                  <a:pt x="17301" y="8853"/>
                  <a:pt x="17266" y="8752"/>
                </a:cubicBezTo>
                <a:cubicBezTo>
                  <a:pt x="17200" y="8558"/>
                  <a:pt x="17376" y="8423"/>
                  <a:pt x="17343" y="8247"/>
                </a:cubicBezTo>
                <a:lnTo>
                  <a:pt x="17343" y="7927"/>
                </a:lnTo>
                <a:lnTo>
                  <a:pt x="17351" y="7927"/>
                </a:lnTo>
                <a:cubicBezTo>
                  <a:pt x="17351" y="7885"/>
                  <a:pt x="17343" y="7851"/>
                  <a:pt x="17343" y="7816"/>
                </a:cubicBezTo>
                <a:lnTo>
                  <a:pt x="17234" y="7816"/>
                </a:lnTo>
                <a:cubicBezTo>
                  <a:pt x="17165" y="7683"/>
                  <a:pt x="16896" y="7741"/>
                  <a:pt x="16931" y="7505"/>
                </a:cubicBezTo>
                <a:cubicBezTo>
                  <a:pt x="16955" y="7462"/>
                  <a:pt x="16998" y="7438"/>
                  <a:pt x="17032" y="7396"/>
                </a:cubicBezTo>
                <a:cubicBezTo>
                  <a:pt x="17107" y="7361"/>
                  <a:pt x="17107" y="7329"/>
                  <a:pt x="17022" y="7295"/>
                </a:cubicBezTo>
                <a:cubicBezTo>
                  <a:pt x="16989" y="7260"/>
                  <a:pt x="16963" y="7228"/>
                  <a:pt x="16931" y="7194"/>
                </a:cubicBezTo>
                <a:cubicBezTo>
                  <a:pt x="16981" y="7186"/>
                  <a:pt x="17032" y="7186"/>
                  <a:pt x="17082" y="7186"/>
                </a:cubicBezTo>
                <a:cubicBezTo>
                  <a:pt x="17133" y="7177"/>
                  <a:pt x="17208" y="7159"/>
                  <a:pt x="17192" y="7109"/>
                </a:cubicBezTo>
                <a:cubicBezTo>
                  <a:pt x="17184" y="7060"/>
                  <a:pt x="17164" y="7047"/>
                  <a:pt x="17140" y="7047"/>
                </a:cubicBezTo>
                <a:cubicBezTo>
                  <a:pt x="17110" y="7047"/>
                  <a:pt x="17073" y="7068"/>
                  <a:pt x="17040" y="7068"/>
                </a:cubicBezTo>
                <a:cubicBezTo>
                  <a:pt x="17006" y="7068"/>
                  <a:pt x="16971" y="7076"/>
                  <a:pt x="16939" y="7076"/>
                </a:cubicBezTo>
                <a:cubicBezTo>
                  <a:pt x="16939" y="7042"/>
                  <a:pt x="16931" y="7008"/>
                  <a:pt x="16931" y="6975"/>
                </a:cubicBezTo>
                <a:cubicBezTo>
                  <a:pt x="16888" y="6731"/>
                  <a:pt x="16896" y="6486"/>
                  <a:pt x="16931" y="6242"/>
                </a:cubicBezTo>
                <a:cubicBezTo>
                  <a:pt x="16888" y="6132"/>
                  <a:pt x="17040" y="6031"/>
                  <a:pt x="16921" y="5930"/>
                </a:cubicBezTo>
                <a:cubicBezTo>
                  <a:pt x="16893" y="5843"/>
                  <a:pt x="16826" y="5819"/>
                  <a:pt x="16754" y="5819"/>
                </a:cubicBezTo>
                <a:cubicBezTo>
                  <a:pt x="16743" y="5819"/>
                  <a:pt x="16731" y="5820"/>
                  <a:pt x="16719" y="5821"/>
                </a:cubicBezTo>
                <a:cubicBezTo>
                  <a:pt x="16678" y="5787"/>
                  <a:pt x="16644" y="5754"/>
                  <a:pt x="16609" y="5712"/>
                </a:cubicBezTo>
                <a:cubicBezTo>
                  <a:pt x="16617" y="5577"/>
                  <a:pt x="16558" y="5501"/>
                  <a:pt x="16425" y="5501"/>
                </a:cubicBezTo>
                <a:cubicBezTo>
                  <a:pt x="16417" y="5501"/>
                  <a:pt x="16408" y="5501"/>
                  <a:pt x="16399" y="5502"/>
                </a:cubicBezTo>
                <a:cubicBezTo>
                  <a:pt x="16399" y="5390"/>
                  <a:pt x="16314" y="5281"/>
                  <a:pt x="16357" y="5156"/>
                </a:cubicBezTo>
                <a:cubicBezTo>
                  <a:pt x="16388" y="5086"/>
                  <a:pt x="16355" y="5010"/>
                  <a:pt x="16298" y="5010"/>
                </a:cubicBezTo>
                <a:cubicBezTo>
                  <a:pt x="16293" y="5010"/>
                  <a:pt x="16288" y="5011"/>
                  <a:pt x="16282" y="5012"/>
                </a:cubicBezTo>
                <a:cubicBezTo>
                  <a:pt x="16219" y="5032"/>
                  <a:pt x="16169" y="5041"/>
                  <a:pt x="16130" y="5041"/>
                </a:cubicBezTo>
                <a:cubicBezTo>
                  <a:pt x="15936" y="5041"/>
                  <a:pt x="15991" y="4829"/>
                  <a:pt x="15971" y="4675"/>
                </a:cubicBezTo>
                <a:cubicBezTo>
                  <a:pt x="15952" y="4574"/>
                  <a:pt x="15851" y="4574"/>
                  <a:pt x="15768" y="4558"/>
                </a:cubicBezTo>
                <a:cubicBezTo>
                  <a:pt x="15498" y="4246"/>
                  <a:pt x="15455" y="3791"/>
                  <a:pt x="15128" y="3513"/>
                </a:cubicBezTo>
                <a:lnTo>
                  <a:pt x="15144" y="3504"/>
                </a:lnTo>
                <a:cubicBezTo>
                  <a:pt x="15077" y="3337"/>
                  <a:pt x="15035" y="3159"/>
                  <a:pt x="14984" y="2983"/>
                </a:cubicBezTo>
                <a:cubicBezTo>
                  <a:pt x="14946" y="2848"/>
                  <a:pt x="14889" y="2652"/>
                  <a:pt x="14693" y="2652"/>
                </a:cubicBezTo>
                <a:cubicBezTo>
                  <a:pt x="14669" y="2652"/>
                  <a:pt x="14643" y="2655"/>
                  <a:pt x="14614" y="2661"/>
                </a:cubicBezTo>
                <a:cubicBezTo>
                  <a:pt x="14614" y="2629"/>
                  <a:pt x="14606" y="2587"/>
                  <a:pt x="14606" y="2552"/>
                </a:cubicBezTo>
                <a:cubicBezTo>
                  <a:pt x="14614" y="2486"/>
                  <a:pt x="14614" y="2409"/>
                  <a:pt x="14614" y="2342"/>
                </a:cubicBezTo>
                <a:cubicBezTo>
                  <a:pt x="14573" y="2293"/>
                  <a:pt x="14537" y="2268"/>
                  <a:pt x="14503" y="2268"/>
                </a:cubicBezTo>
                <a:cubicBezTo>
                  <a:pt x="14467" y="2268"/>
                  <a:pt x="14434" y="2297"/>
                  <a:pt x="14404" y="2358"/>
                </a:cubicBezTo>
                <a:cubicBezTo>
                  <a:pt x="14404" y="2393"/>
                  <a:pt x="14412" y="2419"/>
                  <a:pt x="14412" y="2451"/>
                </a:cubicBezTo>
                <a:cubicBezTo>
                  <a:pt x="14218" y="2451"/>
                  <a:pt x="14159" y="2300"/>
                  <a:pt x="14109" y="2156"/>
                </a:cubicBezTo>
                <a:cubicBezTo>
                  <a:pt x="14066" y="2065"/>
                  <a:pt x="14117" y="1922"/>
                  <a:pt x="14024" y="1879"/>
                </a:cubicBezTo>
                <a:cubicBezTo>
                  <a:pt x="13924" y="1829"/>
                  <a:pt x="13963" y="1621"/>
                  <a:pt x="13844" y="1621"/>
                </a:cubicBezTo>
                <a:cubicBezTo>
                  <a:pt x="13822" y="1621"/>
                  <a:pt x="13796" y="1627"/>
                  <a:pt x="13763" y="1643"/>
                </a:cubicBezTo>
                <a:cubicBezTo>
                  <a:pt x="13628" y="1701"/>
                  <a:pt x="13585" y="1829"/>
                  <a:pt x="13636" y="1988"/>
                </a:cubicBezTo>
                <a:cubicBezTo>
                  <a:pt x="13654" y="2031"/>
                  <a:pt x="13654" y="2081"/>
                  <a:pt x="13662" y="2132"/>
                </a:cubicBezTo>
                <a:cubicBezTo>
                  <a:pt x="13655" y="2132"/>
                  <a:pt x="13647" y="2132"/>
                  <a:pt x="13640" y="2132"/>
                </a:cubicBezTo>
                <a:cubicBezTo>
                  <a:pt x="13501" y="2132"/>
                  <a:pt x="13407" y="2058"/>
                  <a:pt x="13351" y="1930"/>
                </a:cubicBezTo>
                <a:cubicBezTo>
                  <a:pt x="13383" y="1895"/>
                  <a:pt x="13409" y="1853"/>
                  <a:pt x="13452" y="1821"/>
                </a:cubicBezTo>
                <a:cubicBezTo>
                  <a:pt x="13460" y="1786"/>
                  <a:pt x="13460" y="1752"/>
                  <a:pt x="13460" y="1719"/>
                </a:cubicBezTo>
                <a:cubicBezTo>
                  <a:pt x="13476" y="1711"/>
                  <a:pt x="13502" y="1693"/>
                  <a:pt x="13502" y="1685"/>
                </a:cubicBezTo>
                <a:cubicBezTo>
                  <a:pt x="13494" y="1661"/>
                  <a:pt x="13476" y="1635"/>
                  <a:pt x="13460" y="1610"/>
                </a:cubicBezTo>
                <a:lnTo>
                  <a:pt x="13452" y="1614"/>
                </a:lnTo>
                <a:lnTo>
                  <a:pt x="13452" y="1614"/>
                </a:lnTo>
                <a:cubicBezTo>
                  <a:pt x="13454" y="1612"/>
                  <a:pt x="13456" y="1610"/>
                  <a:pt x="13460" y="1610"/>
                </a:cubicBezTo>
                <a:cubicBezTo>
                  <a:pt x="13426" y="1576"/>
                  <a:pt x="13393" y="1542"/>
                  <a:pt x="13351" y="1499"/>
                </a:cubicBezTo>
                <a:lnTo>
                  <a:pt x="13351" y="1398"/>
                </a:lnTo>
                <a:cubicBezTo>
                  <a:pt x="13283" y="1303"/>
                  <a:pt x="13216" y="1262"/>
                  <a:pt x="13149" y="1262"/>
                </a:cubicBezTo>
                <a:cubicBezTo>
                  <a:pt x="13074" y="1262"/>
                  <a:pt x="13000" y="1314"/>
                  <a:pt x="12928" y="1398"/>
                </a:cubicBezTo>
                <a:cubicBezTo>
                  <a:pt x="12795" y="1339"/>
                  <a:pt x="12853" y="1145"/>
                  <a:pt x="12710" y="1087"/>
                </a:cubicBezTo>
                <a:cubicBezTo>
                  <a:pt x="12676" y="1087"/>
                  <a:pt x="12643" y="1079"/>
                  <a:pt x="12609" y="1079"/>
                </a:cubicBezTo>
                <a:cubicBezTo>
                  <a:pt x="12407" y="767"/>
                  <a:pt x="12095" y="507"/>
                  <a:pt x="12213" y="60"/>
                </a:cubicBezTo>
                <a:lnTo>
                  <a:pt x="12213" y="60"/>
                </a:lnTo>
                <a:cubicBezTo>
                  <a:pt x="12061" y="94"/>
                  <a:pt x="12029" y="169"/>
                  <a:pt x="11994" y="254"/>
                </a:cubicBezTo>
                <a:cubicBezTo>
                  <a:pt x="11949" y="374"/>
                  <a:pt x="12040" y="633"/>
                  <a:pt x="11866" y="633"/>
                </a:cubicBezTo>
                <a:cubicBezTo>
                  <a:pt x="11847" y="633"/>
                  <a:pt x="11826" y="630"/>
                  <a:pt x="11800" y="624"/>
                </a:cubicBezTo>
                <a:cubicBezTo>
                  <a:pt x="11641" y="581"/>
                  <a:pt x="11816" y="329"/>
                  <a:pt x="11851" y="169"/>
                </a:cubicBezTo>
                <a:cubicBezTo>
                  <a:pt x="11851" y="153"/>
                  <a:pt x="11859" y="135"/>
                  <a:pt x="11859" y="118"/>
                </a:cubicBezTo>
                <a:cubicBezTo>
                  <a:pt x="11844" y="63"/>
                  <a:pt x="11805" y="1"/>
                  <a:pt x="117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" name="Google Shape;21;p3"/>
          <p:cNvSpPr/>
          <p:nvPr/>
        </p:nvSpPr>
        <p:spPr>
          <a:xfrm rot="10800000">
            <a:off x="27" y="707328"/>
            <a:ext cx="18287874" cy="8872348"/>
          </a:xfrm>
          <a:custGeom>
            <a:avLst/>
            <a:gdLst/>
            <a:ahLst/>
            <a:cxnLst/>
            <a:rect l="l" t="t" r="r" b="b"/>
            <a:pathLst>
              <a:path w="58237" h="42956" extrusionOk="0">
                <a:moveTo>
                  <a:pt x="58043" y="1"/>
                </a:moveTo>
                <a:cubicBezTo>
                  <a:pt x="57806" y="1"/>
                  <a:pt x="57557" y="86"/>
                  <a:pt x="57241" y="329"/>
                </a:cubicBezTo>
                <a:cubicBezTo>
                  <a:pt x="55988" y="1272"/>
                  <a:pt x="56428" y="3170"/>
                  <a:pt x="55433" y="4218"/>
                </a:cubicBezTo>
                <a:cubicBezTo>
                  <a:pt x="55021" y="4654"/>
                  <a:pt x="54473" y="4823"/>
                  <a:pt x="53900" y="4823"/>
                </a:cubicBezTo>
                <a:cubicBezTo>
                  <a:pt x="52997" y="4823"/>
                  <a:pt x="52035" y="4400"/>
                  <a:pt x="51465" y="3933"/>
                </a:cubicBezTo>
                <a:cubicBezTo>
                  <a:pt x="50173" y="2884"/>
                  <a:pt x="48390" y="1043"/>
                  <a:pt x="46551" y="1043"/>
                </a:cubicBezTo>
                <a:cubicBezTo>
                  <a:pt x="46329" y="1043"/>
                  <a:pt x="46106" y="1070"/>
                  <a:pt x="45882" y="1129"/>
                </a:cubicBezTo>
                <a:cubicBezTo>
                  <a:pt x="44319" y="1554"/>
                  <a:pt x="42936" y="1852"/>
                  <a:pt x="41242" y="1904"/>
                </a:cubicBezTo>
                <a:cubicBezTo>
                  <a:pt x="40479" y="1917"/>
                  <a:pt x="40609" y="2019"/>
                  <a:pt x="40042" y="2304"/>
                </a:cubicBezTo>
                <a:cubicBezTo>
                  <a:pt x="39291" y="2680"/>
                  <a:pt x="38863" y="2655"/>
                  <a:pt x="38050" y="2782"/>
                </a:cubicBezTo>
                <a:cubicBezTo>
                  <a:pt x="37158" y="2927"/>
                  <a:pt x="36081" y="3573"/>
                  <a:pt x="35121" y="3573"/>
                </a:cubicBezTo>
                <a:cubicBezTo>
                  <a:pt x="34969" y="3573"/>
                  <a:pt x="34820" y="3557"/>
                  <a:pt x="34675" y="3520"/>
                </a:cubicBezTo>
                <a:cubicBezTo>
                  <a:pt x="34185" y="3390"/>
                  <a:pt x="34496" y="3275"/>
                  <a:pt x="34173" y="3015"/>
                </a:cubicBezTo>
                <a:cubicBezTo>
                  <a:pt x="33450" y="2447"/>
                  <a:pt x="33100" y="2382"/>
                  <a:pt x="32222" y="2280"/>
                </a:cubicBezTo>
                <a:cubicBezTo>
                  <a:pt x="31404" y="2182"/>
                  <a:pt x="30710" y="2083"/>
                  <a:pt x="29993" y="2083"/>
                </a:cubicBezTo>
                <a:cubicBezTo>
                  <a:pt x="29577" y="2083"/>
                  <a:pt x="29153" y="2117"/>
                  <a:pt x="28692" y="2202"/>
                </a:cubicBezTo>
                <a:cubicBezTo>
                  <a:pt x="27802" y="2357"/>
                  <a:pt x="26909" y="2562"/>
                  <a:pt x="26031" y="2680"/>
                </a:cubicBezTo>
                <a:cubicBezTo>
                  <a:pt x="25889" y="2697"/>
                  <a:pt x="25748" y="2705"/>
                  <a:pt x="25608" y="2705"/>
                </a:cubicBezTo>
                <a:cubicBezTo>
                  <a:pt x="24903" y="2705"/>
                  <a:pt x="24215" y="2509"/>
                  <a:pt x="23537" y="2304"/>
                </a:cubicBezTo>
                <a:cubicBezTo>
                  <a:pt x="22862" y="2108"/>
                  <a:pt x="22196" y="1906"/>
                  <a:pt x="21538" y="1906"/>
                </a:cubicBezTo>
                <a:cubicBezTo>
                  <a:pt x="21075" y="1906"/>
                  <a:pt x="20616" y="2006"/>
                  <a:pt x="20162" y="2280"/>
                </a:cubicBezTo>
                <a:cubicBezTo>
                  <a:pt x="18497" y="3300"/>
                  <a:pt x="17566" y="5484"/>
                  <a:pt x="16558" y="7059"/>
                </a:cubicBezTo>
                <a:cubicBezTo>
                  <a:pt x="16147" y="7715"/>
                  <a:pt x="15831" y="8371"/>
                  <a:pt x="15110" y="8371"/>
                </a:cubicBezTo>
                <a:cubicBezTo>
                  <a:pt x="14992" y="8371"/>
                  <a:pt x="14863" y="8354"/>
                  <a:pt x="14722" y="8316"/>
                </a:cubicBezTo>
                <a:cubicBezTo>
                  <a:pt x="14077" y="8133"/>
                  <a:pt x="13416" y="7292"/>
                  <a:pt x="12873" y="6892"/>
                </a:cubicBezTo>
                <a:cubicBezTo>
                  <a:pt x="12253" y="6439"/>
                  <a:pt x="11763" y="6272"/>
                  <a:pt x="11142" y="5912"/>
                </a:cubicBezTo>
                <a:cubicBezTo>
                  <a:pt x="10730" y="5664"/>
                  <a:pt x="10249" y="5019"/>
                  <a:pt x="9849" y="4863"/>
                </a:cubicBezTo>
                <a:cubicBezTo>
                  <a:pt x="9604" y="4761"/>
                  <a:pt x="9461" y="4761"/>
                  <a:pt x="9306" y="4761"/>
                </a:cubicBezTo>
                <a:cubicBezTo>
                  <a:pt x="9265" y="4766"/>
                  <a:pt x="9222" y="4768"/>
                  <a:pt x="9176" y="4768"/>
                </a:cubicBezTo>
                <a:cubicBezTo>
                  <a:pt x="9092" y="4768"/>
                  <a:pt x="8997" y="4759"/>
                  <a:pt x="8881" y="4733"/>
                </a:cubicBezTo>
                <a:cubicBezTo>
                  <a:pt x="7861" y="4516"/>
                  <a:pt x="7808" y="4283"/>
                  <a:pt x="7318" y="3313"/>
                </a:cubicBezTo>
                <a:cubicBezTo>
                  <a:pt x="6877" y="2422"/>
                  <a:pt x="6437" y="1647"/>
                  <a:pt x="5392" y="1476"/>
                </a:cubicBezTo>
                <a:cubicBezTo>
                  <a:pt x="4576" y="1349"/>
                  <a:pt x="3788" y="1492"/>
                  <a:pt x="2947" y="1309"/>
                </a:cubicBezTo>
                <a:cubicBezTo>
                  <a:pt x="2326" y="1172"/>
                  <a:pt x="1773" y="1068"/>
                  <a:pt x="1183" y="1068"/>
                </a:cubicBezTo>
                <a:cubicBezTo>
                  <a:pt x="889" y="1068"/>
                  <a:pt x="587" y="1094"/>
                  <a:pt x="261" y="1154"/>
                </a:cubicBezTo>
                <a:cubicBezTo>
                  <a:pt x="168" y="1166"/>
                  <a:pt x="78" y="1194"/>
                  <a:pt x="1" y="1219"/>
                </a:cubicBezTo>
                <a:lnTo>
                  <a:pt x="1" y="39551"/>
                </a:lnTo>
                <a:cubicBezTo>
                  <a:pt x="571" y="39818"/>
                  <a:pt x="1199" y="39993"/>
                  <a:pt x="1882" y="39993"/>
                </a:cubicBezTo>
                <a:cubicBezTo>
                  <a:pt x="1927" y="39993"/>
                  <a:pt x="1972" y="39993"/>
                  <a:pt x="2017" y="39991"/>
                </a:cubicBezTo>
                <a:cubicBezTo>
                  <a:pt x="2205" y="39985"/>
                  <a:pt x="2389" y="39982"/>
                  <a:pt x="2574" y="39982"/>
                </a:cubicBezTo>
                <a:cubicBezTo>
                  <a:pt x="2758" y="39982"/>
                  <a:pt x="2943" y="39985"/>
                  <a:pt x="3130" y="39991"/>
                </a:cubicBezTo>
                <a:cubicBezTo>
                  <a:pt x="3343" y="39991"/>
                  <a:pt x="3552" y="39994"/>
                  <a:pt x="3762" y="39994"/>
                </a:cubicBezTo>
                <a:cubicBezTo>
                  <a:pt x="3972" y="39994"/>
                  <a:pt x="4182" y="39991"/>
                  <a:pt x="4396" y="39979"/>
                </a:cubicBezTo>
                <a:cubicBezTo>
                  <a:pt x="5559" y="39926"/>
                  <a:pt x="6567" y="39216"/>
                  <a:pt x="7628" y="38763"/>
                </a:cubicBezTo>
                <a:cubicBezTo>
                  <a:pt x="8583" y="38375"/>
                  <a:pt x="9567" y="38170"/>
                  <a:pt x="10482" y="37677"/>
                </a:cubicBezTo>
                <a:cubicBezTo>
                  <a:pt x="11273" y="37252"/>
                  <a:pt x="12008" y="36436"/>
                  <a:pt x="12938" y="36399"/>
                </a:cubicBezTo>
                <a:cubicBezTo>
                  <a:pt x="13196" y="36889"/>
                  <a:pt x="13791" y="36775"/>
                  <a:pt x="14204" y="37212"/>
                </a:cubicBezTo>
                <a:cubicBezTo>
                  <a:pt x="14902" y="37975"/>
                  <a:pt x="14477" y="38338"/>
                  <a:pt x="15444" y="38853"/>
                </a:cubicBezTo>
                <a:cubicBezTo>
                  <a:pt x="16426" y="39373"/>
                  <a:pt x="17191" y="39552"/>
                  <a:pt x="18254" y="39552"/>
                </a:cubicBezTo>
                <a:cubicBezTo>
                  <a:pt x="18299" y="39552"/>
                  <a:pt x="18345" y="39551"/>
                  <a:pt x="18391" y="39551"/>
                </a:cubicBezTo>
                <a:cubicBezTo>
                  <a:pt x="19337" y="39551"/>
                  <a:pt x="20035" y="39889"/>
                  <a:pt x="20950" y="39979"/>
                </a:cubicBezTo>
                <a:cubicBezTo>
                  <a:pt x="21296" y="40012"/>
                  <a:pt x="21658" y="40024"/>
                  <a:pt x="22024" y="40024"/>
                </a:cubicBezTo>
                <a:cubicBezTo>
                  <a:pt x="22645" y="40024"/>
                  <a:pt x="23279" y="39990"/>
                  <a:pt x="23872" y="39966"/>
                </a:cubicBezTo>
                <a:cubicBezTo>
                  <a:pt x="24251" y="39850"/>
                  <a:pt x="24642" y="39791"/>
                  <a:pt x="25037" y="39791"/>
                </a:cubicBezTo>
                <a:cubicBezTo>
                  <a:pt x="25169" y="39791"/>
                  <a:pt x="25302" y="39798"/>
                  <a:pt x="25435" y="39811"/>
                </a:cubicBezTo>
                <a:cubicBezTo>
                  <a:pt x="25863" y="39991"/>
                  <a:pt x="26161" y="40289"/>
                  <a:pt x="26316" y="40714"/>
                </a:cubicBezTo>
                <a:cubicBezTo>
                  <a:pt x="26418" y="40744"/>
                  <a:pt x="26517" y="40757"/>
                  <a:pt x="26613" y="40757"/>
                </a:cubicBezTo>
                <a:cubicBezTo>
                  <a:pt x="27061" y="40757"/>
                  <a:pt x="27448" y="40462"/>
                  <a:pt x="27852" y="40187"/>
                </a:cubicBezTo>
                <a:cubicBezTo>
                  <a:pt x="28935" y="39435"/>
                  <a:pt x="29687" y="39140"/>
                  <a:pt x="30756" y="39140"/>
                </a:cubicBezTo>
                <a:cubicBezTo>
                  <a:pt x="31105" y="39140"/>
                  <a:pt x="31486" y="39171"/>
                  <a:pt x="31924" y="39228"/>
                </a:cubicBezTo>
                <a:cubicBezTo>
                  <a:pt x="33267" y="39411"/>
                  <a:pt x="34108" y="39603"/>
                  <a:pt x="35128" y="40366"/>
                </a:cubicBezTo>
                <a:cubicBezTo>
                  <a:pt x="35634" y="40742"/>
                  <a:pt x="36136" y="40987"/>
                  <a:pt x="36667" y="41334"/>
                </a:cubicBezTo>
                <a:cubicBezTo>
                  <a:pt x="37757" y="42023"/>
                  <a:pt x="39100" y="42956"/>
                  <a:pt x="40503" y="42956"/>
                </a:cubicBezTo>
                <a:cubicBezTo>
                  <a:pt x="40813" y="42956"/>
                  <a:pt x="41124" y="42910"/>
                  <a:pt x="41437" y="42808"/>
                </a:cubicBezTo>
                <a:cubicBezTo>
                  <a:pt x="42148" y="42575"/>
                  <a:pt x="42303" y="42007"/>
                  <a:pt x="42601" y="41505"/>
                </a:cubicBezTo>
                <a:cubicBezTo>
                  <a:pt x="42650" y="40922"/>
                  <a:pt x="42883" y="40432"/>
                  <a:pt x="43298" y="40031"/>
                </a:cubicBezTo>
                <a:cubicBezTo>
                  <a:pt x="43621" y="39734"/>
                  <a:pt x="43944" y="39448"/>
                  <a:pt x="44254" y="39151"/>
                </a:cubicBezTo>
                <a:cubicBezTo>
                  <a:pt x="44707" y="38558"/>
                  <a:pt x="44952" y="37845"/>
                  <a:pt x="45417" y="37252"/>
                </a:cubicBezTo>
                <a:cubicBezTo>
                  <a:pt x="45817" y="36722"/>
                  <a:pt x="46347" y="36334"/>
                  <a:pt x="46617" y="35726"/>
                </a:cubicBezTo>
                <a:cubicBezTo>
                  <a:pt x="46633" y="36747"/>
                  <a:pt x="47200" y="38065"/>
                  <a:pt x="47666" y="38958"/>
                </a:cubicBezTo>
                <a:cubicBezTo>
                  <a:pt x="48156" y="39938"/>
                  <a:pt x="48478" y="39914"/>
                  <a:pt x="49437" y="39954"/>
                </a:cubicBezTo>
                <a:cubicBezTo>
                  <a:pt x="50302" y="39979"/>
                  <a:pt x="50650" y="40342"/>
                  <a:pt x="51335" y="40767"/>
                </a:cubicBezTo>
                <a:cubicBezTo>
                  <a:pt x="51968" y="41179"/>
                  <a:pt x="51503" y="41142"/>
                  <a:pt x="52511" y="41167"/>
                </a:cubicBezTo>
                <a:cubicBezTo>
                  <a:pt x="52683" y="41171"/>
                  <a:pt x="52856" y="41174"/>
                  <a:pt x="53029" y="41174"/>
                </a:cubicBezTo>
                <a:cubicBezTo>
                  <a:pt x="53374" y="41174"/>
                  <a:pt x="53718" y="41163"/>
                  <a:pt x="54062" y="41129"/>
                </a:cubicBezTo>
                <a:cubicBezTo>
                  <a:pt x="55115" y="41010"/>
                  <a:pt x="56008" y="40768"/>
                  <a:pt x="56992" y="40768"/>
                </a:cubicBezTo>
                <a:cubicBezTo>
                  <a:pt x="57289" y="40768"/>
                  <a:pt x="57594" y="40790"/>
                  <a:pt x="57914" y="40844"/>
                </a:cubicBezTo>
                <a:cubicBezTo>
                  <a:pt x="58032" y="40856"/>
                  <a:pt x="58134" y="40884"/>
                  <a:pt x="58237" y="40909"/>
                </a:cubicBezTo>
                <a:lnTo>
                  <a:pt x="58237" y="18"/>
                </a:lnTo>
                <a:cubicBezTo>
                  <a:pt x="58172" y="7"/>
                  <a:pt x="58108" y="1"/>
                  <a:pt x="580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2" name="Google Shape;22;p3"/>
          <p:cNvSpPr/>
          <p:nvPr/>
        </p:nvSpPr>
        <p:spPr>
          <a:xfrm>
            <a:off x="14604900" y="-906550"/>
            <a:ext cx="4486200" cy="4485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3" name="Google Shape;23;p3"/>
          <p:cNvSpPr/>
          <p:nvPr/>
        </p:nvSpPr>
        <p:spPr>
          <a:xfrm>
            <a:off x="-786558" y="-355654"/>
            <a:ext cx="2007736" cy="2031832"/>
          </a:xfrm>
          <a:custGeom>
            <a:avLst/>
            <a:gdLst/>
            <a:ahLst/>
            <a:cxnLst/>
            <a:rect l="l" t="t" r="r" b="b"/>
            <a:pathLst>
              <a:path w="35510" h="35933" extrusionOk="0">
                <a:moveTo>
                  <a:pt x="20055" y="123"/>
                </a:moveTo>
                <a:cubicBezTo>
                  <a:pt x="20011" y="123"/>
                  <a:pt x="19984" y="160"/>
                  <a:pt x="19971" y="203"/>
                </a:cubicBezTo>
                <a:lnTo>
                  <a:pt x="19869" y="203"/>
                </a:lnTo>
                <a:cubicBezTo>
                  <a:pt x="19902" y="235"/>
                  <a:pt x="19936" y="270"/>
                  <a:pt x="19971" y="304"/>
                </a:cubicBezTo>
                <a:cubicBezTo>
                  <a:pt x="19971" y="270"/>
                  <a:pt x="19971" y="235"/>
                  <a:pt x="19979" y="203"/>
                </a:cubicBezTo>
                <a:cubicBezTo>
                  <a:pt x="20021" y="193"/>
                  <a:pt x="20064" y="177"/>
                  <a:pt x="20114" y="160"/>
                </a:cubicBezTo>
                <a:cubicBezTo>
                  <a:pt x="20104" y="142"/>
                  <a:pt x="20096" y="126"/>
                  <a:pt x="20080" y="126"/>
                </a:cubicBezTo>
                <a:cubicBezTo>
                  <a:pt x="20071" y="124"/>
                  <a:pt x="20063" y="123"/>
                  <a:pt x="20055" y="123"/>
                </a:cubicBezTo>
                <a:close/>
                <a:moveTo>
                  <a:pt x="18314" y="842"/>
                </a:moveTo>
                <a:lnTo>
                  <a:pt x="18314" y="842"/>
                </a:lnTo>
                <a:cubicBezTo>
                  <a:pt x="18355" y="851"/>
                  <a:pt x="18397" y="877"/>
                  <a:pt x="18446" y="900"/>
                </a:cubicBezTo>
                <a:cubicBezTo>
                  <a:pt x="18436" y="900"/>
                  <a:pt x="18436" y="910"/>
                  <a:pt x="18436" y="910"/>
                </a:cubicBezTo>
                <a:lnTo>
                  <a:pt x="18396" y="910"/>
                </a:lnTo>
                <a:cubicBezTo>
                  <a:pt x="18370" y="884"/>
                  <a:pt x="18353" y="868"/>
                  <a:pt x="18319" y="850"/>
                </a:cubicBezTo>
                <a:cubicBezTo>
                  <a:pt x="18312" y="850"/>
                  <a:pt x="18317" y="844"/>
                  <a:pt x="18314" y="842"/>
                </a:cubicBezTo>
                <a:close/>
                <a:moveTo>
                  <a:pt x="19018" y="1011"/>
                </a:moveTo>
                <a:lnTo>
                  <a:pt x="19018" y="1028"/>
                </a:lnTo>
                <a:cubicBezTo>
                  <a:pt x="19018" y="1020"/>
                  <a:pt x="19010" y="1011"/>
                  <a:pt x="19010" y="1011"/>
                </a:cubicBezTo>
                <a:close/>
                <a:moveTo>
                  <a:pt x="18790" y="1214"/>
                </a:moveTo>
                <a:lnTo>
                  <a:pt x="18790" y="1214"/>
                </a:lnTo>
                <a:cubicBezTo>
                  <a:pt x="18859" y="1280"/>
                  <a:pt x="18824" y="1339"/>
                  <a:pt x="18766" y="1398"/>
                </a:cubicBezTo>
                <a:lnTo>
                  <a:pt x="18766" y="1355"/>
                </a:lnTo>
                <a:cubicBezTo>
                  <a:pt x="18766" y="1305"/>
                  <a:pt x="18782" y="1264"/>
                  <a:pt x="18790" y="1214"/>
                </a:cubicBezTo>
                <a:close/>
                <a:moveTo>
                  <a:pt x="23308" y="1217"/>
                </a:moveTo>
                <a:cubicBezTo>
                  <a:pt x="23238" y="1217"/>
                  <a:pt x="23174" y="1236"/>
                  <a:pt x="23162" y="1331"/>
                </a:cubicBezTo>
                <a:cubicBezTo>
                  <a:pt x="23154" y="1406"/>
                  <a:pt x="23237" y="1406"/>
                  <a:pt x="23298" y="1416"/>
                </a:cubicBezTo>
                <a:cubicBezTo>
                  <a:pt x="23330" y="1347"/>
                  <a:pt x="23356" y="1288"/>
                  <a:pt x="23381" y="1222"/>
                </a:cubicBezTo>
                <a:cubicBezTo>
                  <a:pt x="23357" y="1220"/>
                  <a:pt x="23332" y="1217"/>
                  <a:pt x="23308" y="1217"/>
                </a:cubicBezTo>
                <a:close/>
                <a:moveTo>
                  <a:pt x="22186" y="1113"/>
                </a:moveTo>
                <a:cubicBezTo>
                  <a:pt x="22093" y="1272"/>
                  <a:pt x="22152" y="1406"/>
                  <a:pt x="22287" y="1507"/>
                </a:cubicBezTo>
                <a:cubicBezTo>
                  <a:pt x="22319" y="1440"/>
                  <a:pt x="22354" y="1373"/>
                  <a:pt x="22388" y="1305"/>
                </a:cubicBezTo>
                <a:cubicBezTo>
                  <a:pt x="22396" y="1272"/>
                  <a:pt x="22396" y="1246"/>
                  <a:pt x="22388" y="1214"/>
                </a:cubicBezTo>
                <a:cubicBezTo>
                  <a:pt x="22346" y="1129"/>
                  <a:pt x="22269" y="1113"/>
                  <a:pt x="22186" y="1113"/>
                </a:cubicBezTo>
                <a:close/>
                <a:moveTo>
                  <a:pt x="12988" y="1895"/>
                </a:moveTo>
                <a:cubicBezTo>
                  <a:pt x="13004" y="1921"/>
                  <a:pt x="13021" y="1937"/>
                  <a:pt x="13039" y="1962"/>
                </a:cubicBezTo>
                <a:cubicBezTo>
                  <a:pt x="13004" y="1972"/>
                  <a:pt x="12962" y="1996"/>
                  <a:pt x="12928" y="2022"/>
                </a:cubicBezTo>
                <a:cubicBezTo>
                  <a:pt x="12954" y="1980"/>
                  <a:pt x="12970" y="1937"/>
                  <a:pt x="12988" y="1895"/>
                </a:cubicBezTo>
                <a:close/>
                <a:moveTo>
                  <a:pt x="17047" y="2214"/>
                </a:moveTo>
                <a:cubicBezTo>
                  <a:pt x="17056" y="2224"/>
                  <a:pt x="17072" y="2241"/>
                  <a:pt x="17082" y="2249"/>
                </a:cubicBezTo>
                <a:lnTo>
                  <a:pt x="17082" y="2265"/>
                </a:lnTo>
                <a:cubicBezTo>
                  <a:pt x="17064" y="2249"/>
                  <a:pt x="17056" y="2232"/>
                  <a:pt x="17047" y="2214"/>
                </a:cubicBezTo>
                <a:close/>
                <a:moveTo>
                  <a:pt x="17047" y="2315"/>
                </a:moveTo>
                <a:cubicBezTo>
                  <a:pt x="17021" y="2366"/>
                  <a:pt x="16981" y="2392"/>
                  <a:pt x="16930" y="2408"/>
                </a:cubicBezTo>
                <a:cubicBezTo>
                  <a:pt x="16954" y="2384"/>
                  <a:pt x="16981" y="2358"/>
                  <a:pt x="16997" y="2325"/>
                </a:cubicBezTo>
                <a:lnTo>
                  <a:pt x="16997" y="2315"/>
                </a:lnTo>
                <a:close/>
                <a:moveTo>
                  <a:pt x="17013" y="2602"/>
                </a:moveTo>
                <a:lnTo>
                  <a:pt x="17005" y="2645"/>
                </a:lnTo>
                <a:cubicBezTo>
                  <a:pt x="17005" y="2661"/>
                  <a:pt x="17005" y="2669"/>
                  <a:pt x="17013" y="2687"/>
                </a:cubicBezTo>
                <a:cubicBezTo>
                  <a:pt x="17005" y="2687"/>
                  <a:pt x="16997" y="2687"/>
                  <a:pt x="16989" y="2679"/>
                </a:cubicBezTo>
                <a:lnTo>
                  <a:pt x="16989" y="2645"/>
                </a:lnTo>
                <a:cubicBezTo>
                  <a:pt x="16989" y="2637"/>
                  <a:pt x="17013" y="2602"/>
                  <a:pt x="17013" y="2602"/>
                </a:cubicBezTo>
                <a:close/>
                <a:moveTo>
                  <a:pt x="21612" y="2922"/>
                </a:moveTo>
                <a:cubicBezTo>
                  <a:pt x="21612" y="2932"/>
                  <a:pt x="21604" y="2940"/>
                  <a:pt x="21604" y="2948"/>
                </a:cubicBezTo>
                <a:lnTo>
                  <a:pt x="21604" y="2922"/>
                </a:lnTo>
                <a:close/>
                <a:moveTo>
                  <a:pt x="22995" y="3124"/>
                </a:moveTo>
                <a:cubicBezTo>
                  <a:pt x="23011" y="3142"/>
                  <a:pt x="23035" y="3166"/>
                  <a:pt x="23053" y="3185"/>
                </a:cubicBezTo>
                <a:cubicBezTo>
                  <a:pt x="23035" y="3193"/>
                  <a:pt x="23019" y="3201"/>
                  <a:pt x="23003" y="3217"/>
                </a:cubicBezTo>
                <a:cubicBezTo>
                  <a:pt x="23011" y="3185"/>
                  <a:pt x="23011" y="3158"/>
                  <a:pt x="22995" y="3124"/>
                </a:cubicBezTo>
                <a:close/>
                <a:moveTo>
                  <a:pt x="24687" y="3294"/>
                </a:moveTo>
                <a:cubicBezTo>
                  <a:pt x="24695" y="3302"/>
                  <a:pt x="24703" y="3310"/>
                  <a:pt x="24703" y="3326"/>
                </a:cubicBezTo>
                <a:lnTo>
                  <a:pt x="24652" y="3326"/>
                </a:lnTo>
                <a:cubicBezTo>
                  <a:pt x="24662" y="3310"/>
                  <a:pt x="24679" y="3302"/>
                  <a:pt x="24687" y="3294"/>
                </a:cubicBezTo>
                <a:close/>
                <a:moveTo>
                  <a:pt x="19069" y="3352"/>
                </a:moveTo>
                <a:lnTo>
                  <a:pt x="19069" y="3352"/>
                </a:lnTo>
                <a:cubicBezTo>
                  <a:pt x="19077" y="3360"/>
                  <a:pt x="19077" y="3360"/>
                  <a:pt x="19085" y="3360"/>
                </a:cubicBezTo>
                <a:cubicBezTo>
                  <a:pt x="19085" y="3360"/>
                  <a:pt x="19085" y="3369"/>
                  <a:pt x="19077" y="3369"/>
                </a:cubicBezTo>
                <a:cubicBezTo>
                  <a:pt x="19077" y="3369"/>
                  <a:pt x="19069" y="3360"/>
                  <a:pt x="19069" y="3352"/>
                </a:cubicBezTo>
                <a:close/>
                <a:moveTo>
                  <a:pt x="22665" y="3842"/>
                </a:moveTo>
                <a:lnTo>
                  <a:pt x="22665" y="3850"/>
                </a:lnTo>
                <a:cubicBezTo>
                  <a:pt x="22665" y="3842"/>
                  <a:pt x="22657" y="3842"/>
                  <a:pt x="22657" y="3842"/>
                </a:cubicBezTo>
                <a:close/>
                <a:moveTo>
                  <a:pt x="17561" y="3882"/>
                </a:moveTo>
                <a:lnTo>
                  <a:pt x="17561" y="3916"/>
                </a:lnTo>
                <a:cubicBezTo>
                  <a:pt x="17561" y="3916"/>
                  <a:pt x="17561" y="3908"/>
                  <a:pt x="17553" y="3908"/>
                </a:cubicBezTo>
                <a:cubicBezTo>
                  <a:pt x="17553" y="3900"/>
                  <a:pt x="17561" y="3892"/>
                  <a:pt x="17561" y="3882"/>
                </a:cubicBezTo>
                <a:close/>
                <a:moveTo>
                  <a:pt x="19085" y="4017"/>
                </a:moveTo>
                <a:lnTo>
                  <a:pt x="19085" y="4034"/>
                </a:lnTo>
                <a:lnTo>
                  <a:pt x="19077" y="4034"/>
                </a:lnTo>
                <a:cubicBezTo>
                  <a:pt x="19085" y="4026"/>
                  <a:pt x="19085" y="4026"/>
                  <a:pt x="19085" y="4017"/>
                </a:cubicBezTo>
                <a:close/>
                <a:moveTo>
                  <a:pt x="7589" y="4236"/>
                </a:moveTo>
                <a:cubicBezTo>
                  <a:pt x="7592" y="4243"/>
                  <a:pt x="7596" y="4249"/>
                  <a:pt x="7599" y="4254"/>
                </a:cubicBezTo>
                <a:lnTo>
                  <a:pt x="7599" y="4254"/>
                </a:lnTo>
                <a:cubicBezTo>
                  <a:pt x="7595" y="4251"/>
                  <a:pt x="7592" y="4248"/>
                  <a:pt x="7589" y="4246"/>
                </a:cubicBezTo>
                <a:lnTo>
                  <a:pt x="7589" y="4236"/>
                </a:lnTo>
                <a:close/>
                <a:moveTo>
                  <a:pt x="19194" y="4304"/>
                </a:moveTo>
                <a:cubicBezTo>
                  <a:pt x="19204" y="4304"/>
                  <a:pt x="19204" y="4313"/>
                  <a:pt x="19204" y="4313"/>
                </a:cubicBezTo>
                <a:cubicBezTo>
                  <a:pt x="19194" y="4321"/>
                  <a:pt x="19194" y="4321"/>
                  <a:pt x="19194" y="4329"/>
                </a:cubicBezTo>
                <a:lnTo>
                  <a:pt x="19194" y="4304"/>
                </a:lnTo>
                <a:close/>
                <a:moveTo>
                  <a:pt x="7640" y="4313"/>
                </a:moveTo>
                <a:cubicBezTo>
                  <a:pt x="7703" y="4424"/>
                  <a:pt x="7729" y="4561"/>
                  <a:pt x="7842" y="4650"/>
                </a:cubicBezTo>
                <a:cubicBezTo>
                  <a:pt x="7861" y="4664"/>
                  <a:pt x="7866" y="4667"/>
                  <a:pt x="7865" y="4667"/>
                </a:cubicBezTo>
                <a:cubicBezTo>
                  <a:pt x="7864" y="4667"/>
                  <a:pt x="7858" y="4664"/>
                  <a:pt x="7856" y="4664"/>
                </a:cubicBezTo>
                <a:cubicBezTo>
                  <a:pt x="7854" y="4664"/>
                  <a:pt x="7856" y="4668"/>
                  <a:pt x="7874" y="4682"/>
                </a:cubicBezTo>
                <a:lnTo>
                  <a:pt x="7884" y="4682"/>
                </a:lnTo>
                <a:lnTo>
                  <a:pt x="7884" y="4725"/>
                </a:lnTo>
                <a:cubicBezTo>
                  <a:pt x="7737" y="4633"/>
                  <a:pt x="7703" y="4463"/>
                  <a:pt x="7640" y="4313"/>
                </a:cubicBezTo>
                <a:close/>
                <a:moveTo>
                  <a:pt x="28461" y="4751"/>
                </a:moveTo>
                <a:cubicBezTo>
                  <a:pt x="28469" y="4751"/>
                  <a:pt x="28477" y="4759"/>
                  <a:pt x="28477" y="4759"/>
                </a:cubicBezTo>
                <a:cubicBezTo>
                  <a:pt x="28477" y="4767"/>
                  <a:pt x="28469" y="4767"/>
                  <a:pt x="28469" y="4775"/>
                </a:cubicBezTo>
                <a:cubicBezTo>
                  <a:pt x="28469" y="4767"/>
                  <a:pt x="28461" y="4759"/>
                  <a:pt x="28461" y="4751"/>
                </a:cubicBezTo>
                <a:close/>
                <a:moveTo>
                  <a:pt x="14124" y="5137"/>
                </a:moveTo>
                <a:cubicBezTo>
                  <a:pt x="14124" y="5137"/>
                  <a:pt x="14124" y="5145"/>
                  <a:pt x="14132" y="5145"/>
                </a:cubicBezTo>
                <a:lnTo>
                  <a:pt x="14124" y="5145"/>
                </a:lnTo>
                <a:lnTo>
                  <a:pt x="14124" y="5137"/>
                </a:lnTo>
                <a:close/>
                <a:moveTo>
                  <a:pt x="25503" y="5206"/>
                </a:moveTo>
                <a:cubicBezTo>
                  <a:pt x="25503" y="5214"/>
                  <a:pt x="25503" y="5214"/>
                  <a:pt x="25511" y="5222"/>
                </a:cubicBezTo>
                <a:cubicBezTo>
                  <a:pt x="25503" y="5222"/>
                  <a:pt x="25503" y="5214"/>
                  <a:pt x="25495" y="5214"/>
                </a:cubicBezTo>
                <a:lnTo>
                  <a:pt x="25503" y="5206"/>
                </a:lnTo>
                <a:close/>
                <a:moveTo>
                  <a:pt x="22194" y="5238"/>
                </a:moveTo>
                <a:lnTo>
                  <a:pt x="22186" y="5246"/>
                </a:lnTo>
                <a:cubicBezTo>
                  <a:pt x="22186" y="5246"/>
                  <a:pt x="22186" y="5238"/>
                  <a:pt x="22176" y="5238"/>
                </a:cubicBezTo>
                <a:close/>
                <a:moveTo>
                  <a:pt x="21460" y="5600"/>
                </a:moveTo>
                <a:cubicBezTo>
                  <a:pt x="21460" y="5610"/>
                  <a:pt x="21468" y="5627"/>
                  <a:pt x="21479" y="5635"/>
                </a:cubicBezTo>
                <a:lnTo>
                  <a:pt x="21444" y="5635"/>
                </a:lnTo>
                <a:cubicBezTo>
                  <a:pt x="21444" y="5618"/>
                  <a:pt x="21452" y="5610"/>
                  <a:pt x="21460" y="5600"/>
                </a:cubicBezTo>
                <a:close/>
                <a:moveTo>
                  <a:pt x="12119" y="5821"/>
                </a:moveTo>
                <a:lnTo>
                  <a:pt x="12119" y="5837"/>
                </a:lnTo>
                <a:lnTo>
                  <a:pt x="12111" y="5837"/>
                </a:lnTo>
                <a:cubicBezTo>
                  <a:pt x="12111" y="5829"/>
                  <a:pt x="12111" y="5829"/>
                  <a:pt x="12119" y="5821"/>
                </a:cubicBezTo>
                <a:close/>
                <a:moveTo>
                  <a:pt x="22287" y="5946"/>
                </a:moveTo>
                <a:lnTo>
                  <a:pt x="22295" y="5964"/>
                </a:lnTo>
                <a:cubicBezTo>
                  <a:pt x="22287" y="5954"/>
                  <a:pt x="22287" y="5946"/>
                  <a:pt x="22277" y="5946"/>
                </a:cubicBezTo>
                <a:close/>
                <a:moveTo>
                  <a:pt x="30464" y="5441"/>
                </a:moveTo>
                <a:cubicBezTo>
                  <a:pt x="30474" y="5449"/>
                  <a:pt x="30490" y="5459"/>
                  <a:pt x="30498" y="5459"/>
                </a:cubicBezTo>
                <a:cubicBezTo>
                  <a:pt x="30549" y="5610"/>
                  <a:pt x="30591" y="5770"/>
                  <a:pt x="30599" y="5930"/>
                </a:cubicBezTo>
                <a:cubicBezTo>
                  <a:pt x="30593" y="5929"/>
                  <a:pt x="30588" y="5929"/>
                  <a:pt x="30582" y="5929"/>
                </a:cubicBezTo>
                <a:cubicBezTo>
                  <a:pt x="30506" y="5929"/>
                  <a:pt x="30453" y="5977"/>
                  <a:pt x="30413" y="6039"/>
                </a:cubicBezTo>
                <a:cubicBezTo>
                  <a:pt x="30413" y="6047"/>
                  <a:pt x="30413" y="6055"/>
                  <a:pt x="30405" y="6055"/>
                </a:cubicBezTo>
                <a:cubicBezTo>
                  <a:pt x="30403" y="6058"/>
                  <a:pt x="30400" y="6060"/>
                  <a:pt x="30397" y="6060"/>
                </a:cubicBezTo>
                <a:cubicBezTo>
                  <a:pt x="30392" y="6060"/>
                  <a:pt x="30387" y="6055"/>
                  <a:pt x="30381" y="6055"/>
                </a:cubicBezTo>
                <a:cubicBezTo>
                  <a:pt x="30373" y="6031"/>
                  <a:pt x="30373" y="5996"/>
                  <a:pt x="30355" y="5972"/>
                </a:cubicBezTo>
                <a:cubicBezTo>
                  <a:pt x="30203" y="5752"/>
                  <a:pt x="30238" y="5576"/>
                  <a:pt x="30464" y="5441"/>
                </a:cubicBezTo>
                <a:close/>
                <a:moveTo>
                  <a:pt x="13627" y="6308"/>
                </a:moveTo>
                <a:lnTo>
                  <a:pt x="13627" y="6318"/>
                </a:lnTo>
                <a:cubicBezTo>
                  <a:pt x="13627" y="6318"/>
                  <a:pt x="13627" y="6308"/>
                  <a:pt x="13619" y="6308"/>
                </a:cubicBezTo>
                <a:close/>
                <a:moveTo>
                  <a:pt x="30280" y="6401"/>
                </a:moveTo>
                <a:cubicBezTo>
                  <a:pt x="30288" y="6427"/>
                  <a:pt x="30296" y="6451"/>
                  <a:pt x="30304" y="6478"/>
                </a:cubicBezTo>
                <a:cubicBezTo>
                  <a:pt x="30296" y="6469"/>
                  <a:pt x="30280" y="6459"/>
                  <a:pt x="30262" y="6451"/>
                </a:cubicBezTo>
                <a:cubicBezTo>
                  <a:pt x="30272" y="6443"/>
                  <a:pt x="30280" y="6427"/>
                  <a:pt x="30280" y="6419"/>
                </a:cubicBezTo>
                <a:lnTo>
                  <a:pt x="30280" y="6401"/>
                </a:lnTo>
                <a:close/>
                <a:moveTo>
                  <a:pt x="13501" y="6538"/>
                </a:moveTo>
                <a:cubicBezTo>
                  <a:pt x="13502" y="6538"/>
                  <a:pt x="13502" y="6540"/>
                  <a:pt x="13502" y="6544"/>
                </a:cubicBezTo>
                <a:lnTo>
                  <a:pt x="13494" y="6544"/>
                </a:lnTo>
                <a:cubicBezTo>
                  <a:pt x="13498" y="6540"/>
                  <a:pt x="13500" y="6538"/>
                  <a:pt x="13501" y="6538"/>
                </a:cubicBezTo>
                <a:close/>
                <a:moveTo>
                  <a:pt x="12313" y="6544"/>
                </a:moveTo>
                <a:lnTo>
                  <a:pt x="12313" y="6552"/>
                </a:lnTo>
                <a:lnTo>
                  <a:pt x="12305" y="6552"/>
                </a:lnTo>
                <a:cubicBezTo>
                  <a:pt x="12305" y="6544"/>
                  <a:pt x="12305" y="6544"/>
                  <a:pt x="12313" y="6544"/>
                </a:cubicBezTo>
                <a:close/>
                <a:moveTo>
                  <a:pt x="9071" y="6637"/>
                </a:moveTo>
                <a:cubicBezTo>
                  <a:pt x="9079" y="6645"/>
                  <a:pt x="9087" y="6653"/>
                  <a:pt x="9105" y="6653"/>
                </a:cubicBezTo>
                <a:lnTo>
                  <a:pt x="9105" y="6662"/>
                </a:lnTo>
                <a:lnTo>
                  <a:pt x="9105" y="6672"/>
                </a:lnTo>
                <a:cubicBezTo>
                  <a:pt x="9097" y="6662"/>
                  <a:pt x="9087" y="6653"/>
                  <a:pt x="9071" y="6645"/>
                </a:cubicBezTo>
                <a:lnTo>
                  <a:pt x="9071" y="6637"/>
                </a:lnTo>
                <a:close/>
                <a:moveTo>
                  <a:pt x="21082" y="6847"/>
                </a:moveTo>
                <a:cubicBezTo>
                  <a:pt x="21074" y="6847"/>
                  <a:pt x="21074" y="6856"/>
                  <a:pt x="21074" y="6856"/>
                </a:cubicBezTo>
                <a:lnTo>
                  <a:pt x="21074" y="6847"/>
                </a:lnTo>
                <a:close/>
                <a:moveTo>
                  <a:pt x="24208" y="6940"/>
                </a:moveTo>
                <a:lnTo>
                  <a:pt x="24208" y="6949"/>
                </a:lnTo>
                <a:lnTo>
                  <a:pt x="24197" y="6949"/>
                </a:lnTo>
                <a:lnTo>
                  <a:pt x="24208" y="6940"/>
                </a:lnTo>
                <a:close/>
                <a:moveTo>
                  <a:pt x="13383" y="7268"/>
                </a:moveTo>
                <a:cubicBezTo>
                  <a:pt x="13392" y="7286"/>
                  <a:pt x="13393" y="7294"/>
                  <a:pt x="13393" y="7302"/>
                </a:cubicBezTo>
                <a:lnTo>
                  <a:pt x="13393" y="7302"/>
                </a:lnTo>
                <a:cubicBezTo>
                  <a:pt x="13393" y="7294"/>
                  <a:pt x="13392" y="7286"/>
                  <a:pt x="13383" y="7278"/>
                </a:cubicBezTo>
                <a:lnTo>
                  <a:pt x="13383" y="7268"/>
                </a:lnTo>
                <a:close/>
                <a:moveTo>
                  <a:pt x="11446" y="7420"/>
                </a:moveTo>
                <a:lnTo>
                  <a:pt x="11446" y="7430"/>
                </a:lnTo>
                <a:lnTo>
                  <a:pt x="11438" y="7438"/>
                </a:lnTo>
                <a:lnTo>
                  <a:pt x="11430" y="7438"/>
                </a:lnTo>
                <a:cubicBezTo>
                  <a:pt x="11438" y="7430"/>
                  <a:pt x="11438" y="7430"/>
                  <a:pt x="11446" y="7420"/>
                </a:cubicBezTo>
                <a:close/>
                <a:moveTo>
                  <a:pt x="7233" y="7461"/>
                </a:moveTo>
                <a:cubicBezTo>
                  <a:pt x="7203" y="7461"/>
                  <a:pt x="7173" y="7474"/>
                  <a:pt x="7142" y="7504"/>
                </a:cubicBezTo>
                <a:cubicBezTo>
                  <a:pt x="7084" y="7555"/>
                  <a:pt x="7126" y="7614"/>
                  <a:pt x="7193" y="7648"/>
                </a:cubicBezTo>
                <a:lnTo>
                  <a:pt x="7369" y="7648"/>
                </a:lnTo>
                <a:cubicBezTo>
                  <a:pt x="7379" y="7648"/>
                  <a:pt x="7387" y="7648"/>
                  <a:pt x="7395" y="7632"/>
                </a:cubicBezTo>
                <a:cubicBezTo>
                  <a:pt x="7419" y="7606"/>
                  <a:pt x="7454" y="7581"/>
                  <a:pt x="7480" y="7555"/>
                </a:cubicBezTo>
                <a:lnTo>
                  <a:pt x="7379" y="7555"/>
                </a:lnTo>
                <a:cubicBezTo>
                  <a:pt x="7335" y="7501"/>
                  <a:pt x="7285" y="7461"/>
                  <a:pt x="7233" y="7461"/>
                </a:cubicBezTo>
                <a:close/>
                <a:moveTo>
                  <a:pt x="30575" y="7462"/>
                </a:moveTo>
                <a:cubicBezTo>
                  <a:pt x="30591" y="7488"/>
                  <a:pt x="30616" y="7496"/>
                  <a:pt x="30642" y="7504"/>
                </a:cubicBezTo>
                <a:cubicBezTo>
                  <a:pt x="30626" y="7504"/>
                  <a:pt x="30608" y="7513"/>
                  <a:pt x="30599" y="7513"/>
                </a:cubicBezTo>
                <a:cubicBezTo>
                  <a:pt x="30541" y="7547"/>
                  <a:pt x="30506" y="7597"/>
                  <a:pt x="30498" y="7656"/>
                </a:cubicBezTo>
                <a:cubicBezTo>
                  <a:pt x="30474" y="7664"/>
                  <a:pt x="30456" y="7664"/>
                  <a:pt x="30440" y="7672"/>
                </a:cubicBezTo>
                <a:cubicBezTo>
                  <a:pt x="30440" y="7622"/>
                  <a:pt x="30432" y="7571"/>
                  <a:pt x="30405" y="7531"/>
                </a:cubicBezTo>
                <a:cubicBezTo>
                  <a:pt x="30456" y="7521"/>
                  <a:pt x="30506" y="7513"/>
                  <a:pt x="30557" y="7488"/>
                </a:cubicBezTo>
                <a:cubicBezTo>
                  <a:pt x="30557" y="7480"/>
                  <a:pt x="30565" y="7470"/>
                  <a:pt x="30575" y="7462"/>
                </a:cubicBezTo>
                <a:close/>
                <a:moveTo>
                  <a:pt x="12010" y="7656"/>
                </a:moveTo>
                <a:cubicBezTo>
                  <a:pt x="12010" y="7664"/>
                  <a:pt x="12002" y="7672"/>
                  <a:pt x="12002" y="7682"/>
                </a:cubicBezTo>
                <a:lnTo>
                  <a:pt x="12002" y="7656"/>
                </a:lnTo>
                <a:close/>
                <a:moveTo>
                  <a:pt x="23389" y="7757"/>
                </a:moveTo>
                <a:lnTo>
                  <a:pt x="23389" y="7765"/>
                </a:lnTo>
                <a:lnTo>
                  <a:pt x="23381" y="7765"/>
                </a:lnTo>
                <a:cubicBezTo>
                  <a:pt x="23381" y="7765"/>
                  <a:pt x="23389" y="7765"/>
                  <a:pt x="23389" y="7757"/>
                </a:cubicBezTo>
                <a:close/>
                <a:moveTo>
                  <a:pt x="30456" y="7858"/>
                </a:moveTo>
                <a:cubicBezTo>
                  <a:pt x="30448" y="7858"/>
                  <a:pt x="30448" y="7866"/>
                  <a:pt x="30448" y="7866"/>
                </a:cubicBezTo>
                <a:lnTo>
                  <a:pt x="30448" y="7858"/>
                </a:lnTo>
                <a:close/>
                <a:moveTo>
                  <a:pt x="8422" y="8060"/>
                </a:moveTo>
                <a:lnTo>
                  <a:pt x="8422" y="8068"/>
                </a:lnTo>
                <a:cubicBezTo>
                  <a:pt x="8414" y="8068"/>
                  <a:pt x="8414" y="8068"/>
                  <a:pt x="8414" y="8060"/>
                </a:cubicBezTo>
                <a:close/>
                <a:moveTo>
                  <a:pt x="26094" y="8052"/>
                </a:moveTo>
                <a:lnTo>
                  <a:pt x="26102" y="8060"/>
                </a:lnTo>
                <a:lnTo>
                  <a:pt x="26102" y="8068"/>
                </a:lnTo>
                <a:cubicBezTo>
                  <a:pt x="26094" y="8060"/>
                  <a:pt x="26094" y="8060"/>
                  <a:pt x="26094" y="8052"/>
                </a:cubicBezTo>
                <a:close/>
                <a:moveTo>
                  <a:pt x="14545" y="8238"/>
                </a:moveTo>
                <a:cubicBezTo>
                  <a:pt x="14537" y="8246"/>
                  <a:pt x="14537" y="8254"/>
                  <a:pt x="14529" y="8263"/>
                </a:cubicBezTo>
                <a:lnTo>
                  <a:pt x="14529" y="8246"/>
                </a:lnTo>
                <a:cubicBezTo>
                  <a:pt x="14537" y="8246"/>
                  <a:pt x="14537" y="8238"/>
                  <a:pt x="14545" y="8238"/>
                </a:cubicBezTo>
                <a:close/>
                <a:moveTo>
                  <a:pt x="28275" y="8263"/>
                </a:moveTo>
                <a:cubicBezTo>
                  <a:pt x="28275" y="8271"/>
                  <a:pt x="28267" y="8279"/>
                  <a:pt x="28259" y="8279"/>
                </a:cubicBezTo>
                <a:cubicBezTo>
                  <a:pt x="28259" y="8279"/>
                  <a:pt x="28250" y="8279"/>
                  <a:pt x="28250" y="8271"/>
                </a:cubicBezTo>
                <a:cubicBezTo>
                  <a:pt x="28259" y="8271"/>
                  <a:pt x="28267" y="8263"/>
                  <a:pt x="28275" y="8263"/>
                </a:cubicBezTo>
                <a:close/>
                <a:moveTo>
                  <a:pt x="31661" y="8339"/>
                </a:moveTo>
                <a:cubicBezTo>
                  <a:pt x="31661" y="8347"/>
                  <a:pt x="31653" y="8356"/>
                  <a:pt x="31653" y="8364"/>
                </a:cubicBezTo>
                <a:lnTo>
                  <a:pt x="31645" y="8364"/>
                </a:lnTo>
                <a:cubicBezTo>
                  <a:pt x="31645" y="8356"/>
                  <a:pt x="31653" y="8347"/>
                  <a:pt x="31653" y="8339"/>
                </a:cubicBezTo>
                <a:close/>
                <a:moveTo>
                  <a:pt x="10805" y="8364"/>
                </a:moveTo>
                <a:cubicBezTo>
                  <a:pt x="10797" y="8372"/>
                  <a:pt x="10797" y="8372"/>
                  <a:pt x="10789" y="8372"/>
                </a:cubicBezTo>
                <a:cubicBezTo>
                  <a:pt x="10797" y="8372"/>
                  <a:pt x="10797" y="8364"/>
                  <a:pt x="10805" y="8364"/>
                </a:cubicBezTo>
                <a:close/>
                <a:moveTo>
                  <a:pt x="19667" y="8457"/>
                </a:moveTo>
                <a:lnTo>
                  <a:pt x="19675" y="8465"/>
                </a:lnTo>
                <a:lnTo>
                  <a:pt x="19667" y="8465"/>
                </a:lnTo>
                <a:lnTo>
                  <a:pt x="19667" y="8457"/>
                </a:lnTo>
                <a:close/>
                <a:moveTo>
                  <a:pt x="9703" y="8853"/>
                </a:moveTo>
                <a:lnTo>
                  <a:pt x="9703" y="8861"/>
                </a:lnTo>
                <a:lnTo>
                  <a:pt x="9693" y="8861"/>
                </a:lnTo>
                <a:cubicBezTo>
                  <a:pt x="9693" y="8861"/>
                  <a:pt x="9693" y="8853"/>
                  <a:pt x="9703" y="8853"/>
                </a:cubicBezTo>
                <a:close/>
                <a:moveTo>
                  <a:pt x="21713" y="8936"/>
                </a:moveTo>
                <a:lnTo>
                  <a:pt x="21713" y="8946"/>
                </a:lnTo>
                <a:lnTo>
                  <a:pt x="21705" y="8946"/>
                </a:lnTo>
                <a:cubicBezTo>
                  <a:pt x="21705" y="8936"/>
                  <a:pt x="21713" y="8936"/>
                  <a:pt x="21713" y="8936"/>
                </a:cubicBezTo>
                <a:close/>
                <a:moveTo>
                  <a:pt x="31317" y="9193"/>
                </a:moveTo>
                <a:cubicBezTo>
                  <a:pt x="31324" y="9193"/>
                  <a:pt x="31332" y="9194"/>
                  <a:pt x="31341" y="9198"/>
                </a:cubicBezTo>
                <a:cubicBezTo>
                  <a:pt x="31309" y="9236"/>
                  <a:pt x="31286" y="9282"/>
                  <a:pt x="31243" y="9282"/>
                </a:cubicBezTo>
                <a:cubicBezTo>
                  <a:pt x="31239" y="9282"/>
                  <a:pt x="31236" y="9282"/>
                  <a:pt x="31232" y="9281"/>
                </a:cubicBezTo>
                <a:cubicBezTo>
                  <a:pt x="31259" y="9246"/>
                  <a:pt x="31277" y="9193"/>
                  <a:pt x="31317" y="9193"/>
                </a:cubicBezTo>
                <a:close/>
                <a:moveTo>
                  <a:pt x="18982" y="9111"/>
                </a:moveTo>
                <a:cubicBezTo>
                  <a:pt x="18989" y="9111"/>
                  <a:pt x="18996" y="9112"/>
                  <a:pt x="19002" y="9114"/>
                </a:cubicBezTo>
                <a:cubicBezTo>
                  <a:pt x="18968" y="9180"/>
                  <a:pt x="18942" y="9249"/>
                  <a:pt x="18917" y="9316"/>
                </a:cubicBezTo>
                <a:cubicBezTo>
                  <a:pt x="18875" y="9289"/>
                  <a:pt x="18859" y="9257"/>
                  <a:pt x="18891" y="9188"/>
                </a:cubicBezTo>
                <a:cubicBezTo>
                  <a:pt x="18925" y="9128"/>
                  <a:pt x="18954" y="9111"/>
                  <a:pt x="18982" y="9111"/>
                </a:cubicBezTo>
                <a:close/>
                <a:moveTo>
                  <a:pt x="31788" y="9374"/>
                </a:moveTo>
                <a:lnTo>
                  <a:pt x="31788" y="9382"/>
                </a:lnTo>
                <a:cubicBezTo>
                  <a:pt x="31778" y="9382"/>
                  <a:pt x="31778" y="9374"/>
                  <a:pt x="31770" y="9374"/>
                </a:cubicBezTo>
                <a:close/>
                <a:moveTo>
                  <a:pt x="30230" y="8784"/>
                </a:moveTo>
                <a:cubicBezTo>
                  <a:pt x="30321" y="8869"/>
                  <a:pt x="30419" y="8926"/>
                  <a:pt x="30538" y="8926"/>
                </a:cubicBezTo>
                <a:cubicBezTo>
                  <a:pt x="30561" y="8926"/>
                  <a:pt x="30584" y="8924"/>
                  <a:pt x="30608" y="8919"/>
                </a:cubicBezTo>
                <a:cubicBezTo>
                  <a:pt x="30650" y="8903"/>
                  <a:pt x="30676" y="8877"/>
                  <a:pt x="30709" y="8861"/>
                </a:cubicBezTo>
                <a:cubicBezTo>
                  <a:pt x="30717" y="8861"/>
                  <a:pt x="30735" y="8861"/>
                  <a:pt x="30743" y="8869"/>
                </a:cubicBezTo>
                <a:cubicBezTo>
                  <a:pt x="30779" y="8919"/>
                  <a:pt x="30802" y="9013"/>
                  <a:pt x="30861" y="9013"/>
                </a:cubicBezTo>
                <a:cubicBezTo>
                  <a:pt x="30871" y="9013"/>
                  <a:pt x="30882" y="9011"/>
                  <a:pt x="30895" y="9004"/>
                </a:cubicBezTo>
                <a:cubicBezTo>
                  <a:pt x="30988" y="8962"/>
                  <a:pt x="30945" y="8869"/>
                  <a:pt x="30937" y="8794"/>
                </a:cubicBezTo>
                <a:lnTo>
                  <a:pt x="30937" y="8794"/>
                </a:lnTo>
                <a:cubicBezTo>
                  <a:pt x="30979" y="8853"/>
                  <a:pt x="31038" y="8895"/>
                  <a:pt x="31113" y="8895"/>
                </a:cubicBezTo>
                <a:cubicBezTo>
                  <a:pt x="31046" y="8970"/>
                  <a:pt x="30996" y="9055"/>
                  <a:pt x="31062" y="9188"/>
                </a:cubicBezTo>
                <a:cubicBezTo>
                  <a:pt x="31062" y="9198"/>
                  <a:pt x="31070" y="9198"/>
                  <a:pt x="31081" y="9207"/>
                </a:cubicBezTo>
                <a:cubicBezTo>
                  <a:pt x="31004" y="9249"/>
                  <a:pt x="30919" y="9281"/>
                  <a:pt x="30911" y="9332"/>
                </a:cubicBezTo>
                <a:cubicBezTo>
                  <a:pt x="30896" y="9450"/>
                  <a:pt x="30840" y="9469"/>
                  <a:pt x="30775" y="9469"/>
                </a:cubicBezTo>
                <a:cubicBezTo>
                  <a:pt x="30746" y="9469"/>
                  <a:pt x="30716" y="9465"/>
                  <a:pt x="30686" y="9465"/>
                </a:cubicBezTo>
                <a:cubicBezTo>
                  <a:pt x="30674" y="9465"/>
                  <a:pt x="30662" y="9465"/>
                  <a:pt x="30650" y="9467"/>
                </a:cubicBezTo>
                <a:cubicBezTo>
                  <a:pt x="30655" y="9360"/>
                  <a:pt x="30623" y="9317"/>
                  <a:pt x="30571" y="9317"/>
                </a:cubicBezTo>
                <a:cubicBezTo>
                  <a:pt x="30537" y="9317"/>
                  <a:pt x="30494" y="9336"/>
                  <a:pt x="30448" y="9366"/>
                </a:cubicBezTo>
                <a:cubicBezTo>
                  <a:pt x="30432" y="9324"/>
                  <a:pt x="30424" y="9249"/>
                  <a:pt x="30413" y="9249"/>
                </a:cubicBezTo>
                <a:cubicBezTo>
                  <a:pt x="30408" y="9248"/>
                  <a:pt x="30404" y="9248"/>
                  <a:pt x="30400" y="9248"/>
                </a:cubicBezTo>
                <a:cubicBezTo>
                  <a:pt x="30333" y="9248"/>
                  <a:pt x="30354" y="9319"/>
                  <a:pt x="30347" y="9366"/>
                </a:cubicBezTo>
                <a:cubicBezTo>
                  <a:pt x="30272" y="9332"/>
                  <a:pt x="30203" y="9308"/>
                  <a:pt x="30128" y="9273"/>
                </a:cubicBezTo>
                <a:cubicBezTo>
                  <a:pt x="30070" y="9265"/>
                  <a:pt x="30009" y="9249"/>
                  <a:pt x="29951" y="9239"/>
                </a:cubicBezTo>
                <a:cubicBezTo>
                  <a:pt x="29942" y="9122"/>
                  <a:pt x="29942" y="9004"/>
                  <a:pt x="30086" y="8970"/>
                </a:cubicBezTo>
                <a:cubicBezTo>
                  <a:pt x="30187" y="8936"/>
                  <a:pt x="30230" y="8869"/>
                  <a:pt x="30230" y="8784"/>
                </a:cubicBezTo>
                <a:close/>
                <a:moveTo>
                  <a:pt x="15497" y="9502"/>
                </a:moveTo>
                <a:lnTo>
                  <a:pt x="15497" y="9542"/>
                </a:lnTo>
                <a:lnTo>
                  <a:pt x="15489" y="9542"/>
                </a:lnTo>
                <a:cubicBezTo>
                  <a:pt x="15489" y="9534"/>
                  <a:pt x="15497" y="9518"/>
                  <a:pt x="15497" y="9502"/>
                </a:cubicBezTo>
                <a:close/>
                <a:moveTo>
                  <a:pt x="30650" y="9467"/>
                </a:moveTo>
                <a:cubicBezTo>
                  <a:pt x="30591" y="9534"/>
                  <a:pt x="30557" y="9552"/>
                  <a:pt x="30533" y="9552"/>
                </a:cubicBezTo>
                <a:cubicBezTo>
                  <a:pt x="30575" y="9526"/>
                  <a:pt x="30608" y="9492"/>
                  <a:pt x="30650" y="9467"/>
                </a:cubicBezTo>
                <a:close/>
                <a:moveTo>
                  <a:pt x="24005" y="9568"/>
                </a:moveTo>
                <a:lnTo>
                  <a:pt x="24005" y="9576"/>
                </a:lnTo>
                <a:lnTo>
                  <a:pt x="23995" y="9568"/>
                </a:lnTo>
                <a:close/>
                <a:moveTo>
                  <a:pt x="8398" y="9661"/>
                </a:moveTo>
                <a:lnTo>
                  <a:pt x="8389" y="9669"/>
                </a:lnTo>
                <a:cubicBezTo>
                  <a:pt x="8389" y="9669"/>
                  <a:pt x="8389" y="9661"/>
                  <a:pt x="8398" y="9661"/>
                </a:cubicBezTo>
                <a:close/>
                <a:moveTo>
                  <a:pt x="15539" y="9845"/>
                </a:moveTo>
                <a:cubicBezTo>
                  <a:pt x="15539" y="9855"/>
                  <a:pt x="15548" y="9855"/>
                  <a:pt x="15539" y="9864"/>
                </a:cubicBezTo>
                <a:lnTo>
                  <a:pt x="15539" y="9845"/>
                </a:lnTo>
                <a:close/>
                <a:moveTo>
                  <a:pt x="6342" y="9957"/>
                </a:moveTo>
                <a:lnTo>
                  <a:pt x="6342" y="9957"/>
                </a:lnTo>
                <a:cubicBezTo>
                  <a:pt x="6350" y="9965"/>
                  <a:pt x="6358" y="9973"/>
                  <a:pt x="6368" y="9981"/>
                </a:cubicBezTo>
                <a:lnTo>
                  <a:pt x="6358" y="9981"/>
                </a:lnTo>
                <a:cubicBezTo>
                  <a:pt x="6350" y="9981"/>
                  <a:pt x="6350" y="9973"/>
                  <a:pt x="6342" y="9957"/>
                </a:cubicBezTo>
                <a:close/>
                <a:moveTo>
                  <a:pt x="27482" y="10108"/>
                </a:moveTo>
                <a:cubicBezTo>
                  <a:pt x="27474" y="10108"/>
                  <a:pt x="27474" y="10116"/>
                  <a:pt x="27466" y="10124"/>
                </a:cubicBezTo>
                <a:cubicBezTo>
                  <a:pt x="27466" y="10116"/>
                  <a:pt x="27474" y="10116"/>
                  <a:pt x="27474" y="10108"/>
                </a:cubicBezTo>
                <a:close/>
                <a:moveTo>
                  <a:pt x="9206" y="10276"/>
                </a:moveTo>
                <a:cubicBezTo>
                  <a:pt x="9198" y="10276"/>
                  <a:pt x="9198" y="10276"/>
                  <a:pt x="9198" y="10284"/>
                </a:cubicBezTo>
                <a:lnTo>
                  <a:pt x="9198" y="10276"/>
                </a:lnTo>
                <a:close/>
                <a:moveTo>
                  <a:pt x="27525" y="10300"/>
                </a:moveTo>
                <a:cubicBezTo>
                  <a:pt x="27517" y="10300"/>
                  <a:pt x="27517" y="10300"/>
                  <a:pt x="27509" y="10310"/>
                </a:cubicBezTo>
                <a:lnTo>
                  <a:pt x="27501" y="10310"/>
                </a:lnTo>
                <a:cubicBezTo>
                  <a:pt x="27509" y="10300"/>
                  <a:pt x="27517" y="10300"/>
                  <a:pt x="27525" y="10300"/>
                </a:cubicBezTo>
                <a:close/>
                <a:moveTo>
                  <a:pt x="23777" y="10276"/>
                </a:moveTo>
                <a:cubicBezTo>
                  <a:pt x="23777" y="10300"/>
                  <a:pt x="23785" y="10326"/>
                  <a:pt x="23785" y="10351"/>
                </a:cubicBezTo>
                <a:cubicBezTo>
                  <a:pt x="23777" y="10326"/>
                  <a:pt x="23761" y="10292"/>
                  <a:pt x="23769" y="10292"/>
                </a:cubicBezTo>
                <a:cubicBezTo>
                  <a:pt x="23769" y="10284"/>
                  <a:pt x="23777" y="10284"/>
                  <a:pt x="23777" y="10276"/>
                </a:cubicBezTo>
                <a:close/>
                <a:moveTo>
                  <a:pt x="13787" y="10393"/>
                </a:moveTo>
                <a:cubicBezTo>
                  <a:pt x="13787" y="10401"/>
                  <a:pt x="13787" y="10401"/>
                  <a:pt x="13797" y="10411"/>
                </a:cubicBezTo>
                <a:cubicBezTo>
                  <a:pt x="13779" y="10411"/>
                  <a:pt x="13771" y="10411"/>
                  <a:pt x="13763" y="10401"/>
                </a:cubicBezTo>
                <a:cubicBezTo>
                  <a:pt x="13771" y="10401"/>
                  <a:pt x="13779" y="10393"/>
                  <a:pt x="13787" y="10393"/>
                </a:cubicBezTo>
                <a:close/>
                <a:moveTo>
                  <a:pt x="25714" y="10462"/>
                </a:moveTo>
                <a:lnTo>
                  <a:pt x="25714" y="10470"/>
                </a:lnTo>
                <a:lnTo>
                  <a:pt x="25705" y="10478"/>
                </a:lnTo>
                <a:cubicBezTo>
                  <a:pt x="25705" y="10478"/>
                  <a:pt x="25714" y="10470"/>
                  <a:pt x="25714" y="10462"/>
                </a:cubicBezTo>
                <a:close/>
                <a:moveTo>
                  <a:pt x="29344" y="10789"/>
                </a:moveTo>
                <a:cubicBezTo>
                  <a:pt x="29344" y="10797"/>
                  <a:pt x="29344" y="10797"/>
                  <a:pt x="29336" y="10806"/>
                </a:cubicBezTo>
                <a:cubicBezTo>
                  <a:pt x="29336" y="10797"/>
                  <a:pt x="29328" y="10797"/>
                  <a:pt x="29328" y="10789"/>
                </a:cubicBezTo>
                <a:close/>
                <a:moveTo>
                  <a:pt x="6115" y="10848"/>
                </a:moveTo>
                <a:cubicBezTo>
                  <a:pt x="6131" y="10856"/>
                  <a:pt x="6156" y="10874"/>
                  <a:pt x="6174" y="10882"/>
                </a:cubicBezTo>
                <a:cubicBezTo>
                  <a:pt x="6156" y="10899"/>
                  <a:pt x="6148" y="10933"/>
                  <a:pt x="6148" y="10975"/>
                </a:cubicBezTo>
                <a:cubicBezTo>
                  <a:pt x="6148" y="10983"/>
                  <a:pt x="6156" y="10992"/>
                  <a:pt x="6166" y="11000"/>
                </a:cubicBezTo>
                <a:cubicBezTo>
                  <a:pt x="6156" y="11018"/>
                  <a:pt x="6148" y="11026"/>
                  <a:pt x="6148" y="11042"/>
                </a:cubicBezTo>
                <a:cubicBezTo>
                  <a:pt x="6123" y="11026"/>
                  <a:pt x="6105" y="11008"/>
                  <a:pt x="6081" y="11000"/>
                </a:cubicBezTo>
                <a:cubicBezTo>
                  <a:pt x="6097" y="10983"/>
                  <a:pt x="6105" y="10975"/>
                  <a:pt x="6115" y="10967"/>
                </a:cubicBezTo>
                <a:cubicBezTo>
                  <a:pt x="6123" y="10925"/>
                  <a:pt x="6123" y="10882"/>
                  <a:pt x="6115" y="10848"/>
                </a:cubicBezTo>
                <a:close/>
                <a:moveTo>
                  <a:pt x="18960" y="11034"/>
                </a:moveTo>
                <a:cubicBezTo>
                  <a:pt x="18960" y="11042"/>
                  <a:pt x="18960" y="11050"/>
                  <a:pt x="18968" y="11050"/>
                </a:cubicBezTo>
                <a:cubicBezTo>
                  <a:pt x="18960" y="11050"/>
                  <a:pt x="18952" y="11058"/>
                  <a:pt x="18942" y="11058"/>
                </a:cubicBezTo>
                <a:cubicBezTo>
                  <a:pt x="18952" y="11050"/>
                  <a:pt x="18960" y="11042"/>
                  <a:pt x="18960" y="11034"/>
                </a:cubicBezTo>
                <a:close/>
                <a:moveTo>
                  <a:pt x="8683" y="11076"/>
                </a:moveTo>
                <a:lnTo>
                  <a:pt x="8693" y="11084"/>
                </a:lnTo>
                <a:cubicBezTo>
                  <a:pt x="8674" y="11084"/>
                  <a:pt x="8658" y="11093"/>
                  <a:pt x="8650" y="11093"/>
                </a:cubicBezTo>
                <a:cubicBezTo>
                  <a:pt x="8658" y="11084"/>
                  <a:pt x="8666" y="11084"/>
                  <a:pt x="8683" y="11076"/>
                </a:cubicBezTo>
                <a:close/>
                <a:moveTo>
                  <a:pt x="10704" y="11270"/>
                </a:moveTo>
                <a:cubicBezTo>
                  <a:pt x="10704" y="11270"/>
                  <a:pt x="10704" y="11279"/>
                  <a:pt x="10714" y="11279"/>
                </a:cubicBezTo>
                <a:lnTo>
                  <a:pt x="10704" y="11279"/>
                </a:lnTo>
                <a:lnTo>
                  <a:pt x="10704" y="11270"/>
                </a:lnTo>
                <a:close/>
                <a:moveTo>
                  <a:pt x="27112" y="11590"/>
                </a:moveTo>
                <a:lnTo>
                  <a:pt x="27112" y="11598"/>
                </a:lnTo>
                <a:cubicBezTo>
                  <a:pt x="27112" y="11598"/>
                  <a:pt x="27104" y="11598"/>
                  <a:pt x="27104" y="11590"/>
                </a:cubicBezTo>
                <a:close/>
                <a:moveTo>
                  <a:pt x="31501" y="11119"/>
                </a:moveTo>
                <a:cubicBezTo>
                  <a:pt x="31626" y="11220"/>
                  <a:pt x="31770" y="11270"/>
                  <a:pt x="31930" y="11311"/>
                </a:cubicBezTo>
                <a:cubicBezTo>
                  <a:pt x="31940" y="11311"/>
                  <a:pt x="31940" y="11303"/>
                  <a:pt x="31948" y="11303"/>
                </a:cubicBezTo>
                <a:cubicBezTo>
                  <a:pt x="31956" y="11303"/>
                  <a:pt x="31956" y="11311"/>
                  <a:pt x="31956" y="11321"/>
                </a:cubicBezTo>
                <a:cubicBezTo>
                  <a:pt x="31940" y="11337"/>
                  <a:pt x="31913" y="11353"/>
                  <a:pt x="31897" y="11372"/>
                </a:cubicBezTo>
                <a:cubicBezTo>
                  <a:pt x="31897" y="11380"/>
                  <a:pt x="31889" y="11380"/>
                  <a:pt x="31889" y="11380"/>
                </a:cubicBezTo>
                <a:cubicBezTo>
                  <a:pt x="31796" y="11380"/>
                  <a:pt x="31711" y="11388"/>
                  <a:pt x="31661" y="11489"/>
                </a:cubicBezTo>
                <a:cubicBezTo>
                  <a:pt x="31626" y="11513"/>
                  <a:pt x="31594" y="11547"/>
                  <a:pt x="31552" y="11574"/>
                </a:cubicBezTo>
                <a:cubicBezTo>
                  <a:pt x="31498" y="11551"/>
                  <a:pt x="31447" y="11539"/>
                  <a:pt x="31400" y="11539"/>
                </a:cubicBezTo>
                <a:cubicBezTo>
                  <a:pt x="31304" y="11539"/>
                  <a:pt x="31220" y="11585"/>
                  <a:pt x="31147" y="11675"/>
                </a:cubicBezTo>
                <a:cubicBezTo>
                  <a:pt x="31139" y="11683"/>
                  <a:pt x="31131" y="11683"/>
                  <a:pt x="31121" y="11683"/>
                </a:cubicBezTo>
                <a:cubicBezTo>
                  <a:pt x="31163" y="11590"/>
                  <a:pt x="31198" y="11505"/>
                  <a:pt x="31182" y="11404"/>
                </a:cubicBezTo>
                <a:cubicBezTo>
                  <a:pt x="31182" y="11396"/>
                  <a:pt x="31182" y="11396"/>
                  <a:pt x="31172" y="11388"/>
                </a:cubicBezTo>
                <a:cubicBezTo>
                  <a:pt x="31198" y="11380"/>
                  <a:pt x="31214" y="11380"/>
                  <a:pt x="31240" y="11372"/>
                </a:cubicBezTo>
                <a:cubicBezTo>
                  <a:pt x="31315" y="11337"/>
                  <a:pt x="31442" y="11329"/>
                  <a:pt x="31366" y="11202"/>
                </a:cubicBezTo>
                <a:lnTo>
                  <a:pt x="31392" y="11202"/>
                </a:lnTo>
                <a:cubicBezTo>
                  <a:pt x="31434" y="11177"/>
                  <a:pt x="31467" y="11151"/>
                  <a:pt x="31501" y="11119"/>
                </a:cubicBezTo>
                <a:close/>
                <a:moveTo>
                  <a:pt x="5941" y="11738"/>
                </a:moveTo>
                <a:cubicBezTo>
                  <a:pt x="5937" y="11742"/>
                  <a:pt x="5937" y="11743"/>
                  <a:pt x="5937" y="11750"/>
                </a:cubicBezTo>
                <a:cubicBezTo>
                  <a:pt x="5933" y="11754"/>
                  <a:pt x="5931" y="11756"/>
                  <a:pt x="5930" y="11759"/>
                </a:cubicBezTo>
                <a:lnTo>
                  <a:pt x="5930" y="11759"/>
                </a:lnTo>
                <a:cubicBezTo>
                  <a:pt x="5931" y="11750"/>
                  <a:pt x="5936" y="11743"/>
                  <a:pt x="5941" y="11738"/>
                </a:cubicBezTo>
                <a:close/>
                <a:moveTo>
                  <a:pt x="3515" y="11590"/>
                </a:moveTo>
                <a:cubicBezTo>
                  <a:pt x="3496" y="11590"/>
                  <a:pt x="3476" y="11593"/>
                  <a:pt x="3453" y="11598"/>
                </a:cubicBezTo>
                <a:cubicBezTo>
                  <a:pt x="3394" y="11614"/>
                  <a:pt x="3368" y="11665"/>
                  <a:pt x="3386" y="11715"/>
                </a:cubicBezTo>
                <a:cubicBezTo>
                  <a:pt x="3413" y="11801"/>
                  <a:pt x="3457" y="11829"/>
                  <a:pt x="3508" y="11829"/>
                </a:cubicBezTo>
                <a:cubicBezTo>
                  <a:pt x="3553" y="11829"/>
                  <a:pt x="3604" y="11808"/>
                  <a:pt x="3655" y="11784"/>
                </a:cubicBezTo>
                <a:cubicBezTo>
                  <a:pt x="3655" y="11669"/>
                  <a:pt x="3619" y="11590"/>
                  <a:pt x="3515" y="11590"/>
                </a:cubicBezTo>
                <a:close/>
                <a:moveTo>
                  <a:pt x="8885" y="12196"/>
                </a:moveTo>
                <a:cubicBezTo>
                  <a:pt x="8895" y="12204"/>
                  <a:pt x="8895" y="12204"/>
                  <a:pt x="8895" y="12212"/>
                </a:cubicBezTo>
                <a:lnTo>
                  <a:pt x="8895" y="12221"/>
                </a:lnTo>
                <a:lnTo>
                  <a:pt x="8885" y="12221"/>
                </a:lnTo>
                <a:lnTo>
                  <a:pt x="8885" y="12196"/>
                </a:lnTo>
                <a:close/>
                <a:moveTo>
                  <a:pt x="3900" y="12415"/>
                </a:moveTo>
                <a:lnTo>
                  <a:pt x="3908" y="12423"/>
                </a:lnTo>
                <a:cubicBezTo>
                  <a:pt x="3878" y="12438"/>
                  <a:pt x="3846" y="12450"/>
                  <a:pt x="3813" y="12456"/>
                </a:cubicBezTo>
                <a:lnTo>
                  <a:pt x="3813" y="12456"/>
                </a:lnTo>
                <a:cubicBezTo>
                  <a:pt x="3844" y="12447"/>
                  <a:pt x="3867" y="12432"/>
                  <a:pt x="3900" y="12415"/>
                </a:cubicBezTo>
                <a:close/>
                <a:moveTo>
                  <a:pt x="3802" y="12457"/>
                </a:moveTo>
                <a:cubicBezTo>
                  <a:pt x="3796" y="12458"/>
                  <a:pt x="3790" y="12459"/>
                  <a:pt x="3783" y="12459"/>
                </a:cubicBezTo>
                <a:lnTo>
                  <a:pt x="3783" y="12459"/>
                </a:lnTo>
                <a:cubicBezTo>
                  <a:pt x="3789" y="12458"/>
                  <a:pt x="3795" y="12457"/>
                  <a:pt x="3802" y="12457"/>
                </a:cubicBezTo>
                <a:close/>
                <a:moveTo>
                  <a:pt x="9909" y="12478"/>
                </a:moveTo>
                <a:lnTo>
                  <a:pt x="9895" y="12491"/>
                </a:lnTo>
                <a:cubicBezTo>
                  <a:pt x="9895" y="12485"/>
                  <a:pt x="9902" y="12484"/>
                  <a:pt x="9909" y="12478"/>
                </a:cubicBezTo>
                <a:close/>
                <a:moveTo>
                  <a:pt x="29767" y="12962"/>
                </a:moveTo>
                <a:cubicBezTo>
                  <a:pt x="29767" y="12962"/>
                  <a:pt x="29756" y="12962"/>
                  <a:pt x="29756" y="12971"/>
                </a:cubicBezTo>
                <a:lnTo>
                  <a:pt x="29756" y="12962"/>
                </a:lnTo>
                <a:close/>
                <a:moveTo>
                  <a:pt x="31552" y="13090"/>
                </a:moveTo>
                <a:cubicBezTo>
                  <a:pt x="31560" y="13090"/>
                  <a:pt x="31560" y="13090"/>
                  <a:pt x="31560" y="13098"/>
                </a:cubicBezTo>
                <a:cubicBezTo>
                  <a:pt x="31560" y="13098"/>
                  <a:pt x="31560" y="13090"/>
                  <a:pt x="31552" y="13090"/>
                </a:cubicBezTo>
                <a:close/>
                <a:moveTo>
                  <a:pt x="2240" y="13191"/>
                </a:moveTo>
                <a:lnTo>
                  <a:pt x="2240" y="13199"/>
                </a:lnTo>
                <a:lnTo>
                  <a:pt x="2248" y="13191"/>
                </a:lnTo>
                <a:close/>
                <a:moveTo>
                  <a:pt x="10906" y="13300"/>
                </a:moveTo>
                <a:cubicBezTo>
                  <a:pt x="10906" y="13300"/>
                  <a:pt x="10898" y="13300"/>
                  <a:pt x="10898" y="13308"/>
                </a:cubicBezTo>
                <a:lnTo>
                  <a:pt x="10898" y="13300"/>
                </a:lnTo>
                <a:close/>
                <a:moveTo>
                  <a:pt x="2602" y="13300"/>
                </a:moveTo>
                <a:lnTo>
                  <a:pt x="2602" y="13316"/>
                </a:lnTo>
                <a:cubicBezTo>
                  <a:pt x="2602" y="13308"/>
                  <a:pt x="2602" y="13308"/>
                  <a:pt x="2594" y="13300"/>
                </a:cubicBezTo>
                <a:close/>
                <a:moveTo>
                  <a:pt x="28333" y="13383"/>
                </a:moveTo>
                <a:cubicBezTo>
                  <a:pt x="28325" y="13383"/>
                  <a:pt x="28325" y="13393"/>
                  <a:pt x="28317" y="13393"/>
                </a:cubicBezTo>
                <a:lnTo>
                  <a:pt x="28317" y="13383"/>
                </a:lnTo>
                <a:close/>
                <a:moveTo>
                  <a:pt x="31921" y="12878"/>
                </a:moveTo>
                <a:cubicBezTo>
                  <a:pt x="31964" y="12997"/>
                  <a:pt x="32023" y="13106"/>
                  <a:pt x="32099" y="13199"/>
                </a:cubicBezTo>
                <a:cubicBezTo>
                  <a:pt x="32099" y="13207"/>
                  <a:pt x="32107" y="13207"/>
                  <a:pt x="32107" y="13215"/>
                </a:cubicBezTo>
                <a:cubicBezTo>
                  <a:pt x="31980" y="13249"/>
                  <a:pt x="31839" y="13266"/>
                  <a:pt x="31804" y="13468"/>
                </a:cubicBezTo>
                <a:cubicBezTo>
                  <a:pt x="31796" y="13535"/>
                  <a:pt x="31727" y="13577"/>
                  <a:pt x="31653" y="13577"/>
                </a:cubicBezTo>
                <a:cubicBezTo>
                  <a:pt x="31645" y="13569"/>
                  <a:pt x="31636" y="13553"/>
                  <a:pt x="31626" y="13545"/>
                </a:cubicBezTo>
                <a:cubicBezTo>
                  <a:pt x="31610" y="13518"/>
                  <a:pt x="31586" y="13502"/>
                  <a:pt x="31560" y="13484"/>
                </a:cubicBezTo>
                <a:cubicBezTo>
                  <a:pt x="31594" y="13444"/>
                  <a:pt x="31610" y="13393"/>
                  <a:pt x="31594" y="13342"/>
                </a:cubicBezTo>
                <a:cubicBezTo>
                  <a:pt x="31626" y="13324"/>
                  <a:pt x="31661" y="13300"/>
                  <a:pt x="31677" y="13249"/>
                </a:cubicBezTo>
                <a:cubicBezTo>
                  <a:pt x="31687" y="13215"/>
                  <a:pt x="31669" y="13191"/>
                  <a:pt x="31653" y="13173"/>
                </a:cubicBezTo>
                <a:lnTo>
                  <a:pt x="31653" y="13122"/>
                </a:lnTo>
                <a:cubicBezTo>
                  <a:pt x="31658" y="13122"/>
                  <a:pt x="31667" y="13126"/>
                  <a:pt x="31675" y="13126"/>
                </a:cubicBezTo>
                <a:cubicBezTo>
                  <a:pt x="31680" y="13126"/>
                  <a:pt x="31684" y="13125"/>
                  <a:pt x="31687" y="13122"/>
                </a:cubicBezTo>
                <a:cubicBezTo>
                  <a:pt x="31703" y="13122"/>
                  <a:pt x="31719" y="13114"/>
                  <a:pt x="31738" y="13106"/>
                </a:cubicBezTo>
                <a:cubicBezTo>
                  <a:pt x="31754" y="13106"/>
                  <a:pt x="31762" y="13098"/>
                  <a:pt x="31770" y="13090"/>
                </a:cubicBezTo>
                <a:cubicBezTo>
                  <a:pt x="31796" y="13090"/>
                  <a:pt x="31812" y="13072"/>
                  <a:pt x="31829" y="13055"/>
                </a:cubicBezTo>
                <a:cubicBezTo>
                  <a:pt x="31847" y="13039"/>
                  <a:pt x="31871" y="13029"/>
                  <a:pt x="31889" y="13005"/>
                </a:cubicBezTo>
                <a:cubicBezTo>
                  <a:pt x="31905" y="12971"/>
                  <a:pt x="31913" y="12938"/>
                  <a:pt x="31921" y="12896"/>
                </a:cubicBezTo>
                <a:lnTo>
                  <a:pt x="31921" y="12878"/>
                </a:lnTo>
                <a:close/>
                <a:moveTo>
                  <a:pt x="4363" y="13771"/>
                </a:moveTo>
                <a:lnTo>
                  <a:pt x="4363" y="13787"/>
                </a:lnTo>
                <a:lnTo>
                  <a:pt x="4355" y="13787"/>
                </a:lnTo>
                <a:cubicBezTo>
                  <a:pt x="4355" y="13779"/>
                  <a:pt x="4355" y="13779"/>
                  <a:pt x="4363" y="13771"/>
                </a:cubicBezTo>
                <a:close/>
                <a:moveTo>
                  <a:pt x="4355" y="13787"/>
                </a:moveTo>
                <a:lnTo>
                  <a:pt x="4355" y="13787"/>
                </a:lnTo>
                <a:cubicBezTo>
                  <a:pt x="4355" y="13797"/>
                  <a:pt x="4355" y="13797"/>
                  <a:pt x="4363" y="13797"/>
                </a:cubicBezTo>
                <a:lnTo>
                  <a:pt x="4363" y="13813"/>
                </a:lnTo>
                <a:cubicBezTo>
                  <a:pt x="4355" y="13813"/>
                  <a:pt x="4355" y="13805"/>
                  <a:pt x="4355" y="13787"/>
                </a:cubicBezTo>
                <a:close/>
                <a:moveTo>
                  <a:pt x="4557" y="13973"/>
                </a:moveTo>
                <a:lnTo>
                  <a:pt x="4557" y="13981"/>
                </a:lnTo>
                <a:cubicBezTo>
                  <a:pt x="4557" y="13981"/>
                  <a:pt x="4549" y="13981"/>
                  <a:pt x="4549" y="13973"/>
                </a:cubicBezTo>
                <a:close/>
                <a:moveTo>
                  <a:pt x="6477" y="14394"/>
                </a:moveTo>
                <a:lnTo>
                  <a:pt x="6477" y="14404"/>
                </a:lnTo>
                <a:lnTo>
                  <a:pt x="6469" y="14404"/>
                </a:lnTo>
                <a:cubicBezTo>
                  <a:pt x="6459" y="14412"/>
                  <a:pt x="6443" y="14412"/>
                  <a:pt x="6435" y="14412"/>
                </a:cubicBezTo>
                <a:cubicBezTo>
                  <a:pt x="6451" y="14412"/>
                  <a:pt x="6459" y="14404"/>
                  <a:pt x="6477" y="14394"/>
                </a:cubicBezTo>
                <a:close/>
                <a:moveTo>
                  <a:pt x="6156" y="14487"/>
                </a:moveTo>
                <a:lnTo>
                  <a:pt x="6166" y="14495"/>
                </a:lnTo>
                <a:cubicBezTo>
                  <a:pt x="6161" y="14500"/>
                  <a:pt x="6156" y="14502"/>
                  <a:pt x="6152" y="14502"/>
                </a:cubicBezTo>
                <a:cubicBezTo>
                  <a:pt x="6148" y="14502"/>
                  <a:pt x="6144" y="14500"/>
                  <a:pt x="6140" y="14495"/>
                </a:cubicBezTo>
                <a:cubicBezTo>
                  <a:pt x="6148" y="14495"/>
                  <a:pt x="6156" y="14495"/>
                  <a:pt x="6156" y="14487"/>
                </a:cubicBezTo>
                <a:close/>
                <a:moveTo>
                  <a:pt x="3267" y="14563"/>
                </a:moveTo>
                <a:lnTo>
                  <a:pt x="3267" y="14614"/>
                </a:lnTo>
                <a:cubicBezTo>
                  <a:pt x="3267" y="14606"/>
                  <a:pt x="3259" y="14606"/>
                  <a:pt x="3251" y="14606"/>
                </a:cubicBezTo>
                <a:cubicBezTo>
                  <a:pt x="3259" y="14588"/>
                  <a:pt x="3267" y="14580"/>
                  <a:pt x="3267" y="14563"/>
                </a:cubicBezTo>
                <a:close/>
                <a:moveTo>
                  <a:pt x="5871" y="14689"/>
                </a:moveTo>
                <a:lnTo>
                  <a:pt x="5871" y="14697"/>
                </a:lnTo>
                <a:cubicBezTo>
                  <a:pt x="5863" y="14697"/>
                  <a:pt x="5863" y="14697"/>
                  <a:pt x="5863" y="14689"/>
                </a:cubicBezTo>
                <a:close/>
                <a:moveTo>
                  <a:pt x="25724" y="14832"/>
                </a:moveTo>
                <a:lnTo>
                  <a:pt x="25724" y="14832"/>
                </a:lnTo>
                <a:cubicBezTo>
                  <a:pt x="25748" y="14848"/>
                  <a:pt x="25774" y="14859"/>
                  <a:pt x="25807" y="14867"/>
                </a:cubicBezTo>
                <a:cubicBezTo>
                  <a:pt x="25802" y="14868"/>
                  <a:pt x="25798" y="14869"/>
                  <a:pt x="25793" y="14869"/>
                </a:cubicBezTo>
                <a:cubicBezTo>
                  <a:pt x="25770" y="14869"/>
                  <a:pt x="25744" y="14854"/>
                  <a:pt x="25724" y="14832"/>
                </a:cubicBezTo>
                <a:close/>
                <a:moveTo>
                  <a:pt x="30852" y="14899"/>
                </a:moveTo>
                <a:cubicBezTo>
                  <a:pt x="30860" y="14909"/>
                  <a:pt x="30860" y="14909"/>
                  <a:pt x="30852" y="14917"/>
                </a:cubicBezTo>
                <a:cubicBezTo>
                  <a:pt x="30852" y="14925"/>
                  <a:pt x="30844" y="14925"/>
                  <a:pt x="30836" y="14933"/>
                </a:cubicBezTo>
                <a:lnTo>
                  <a:pt x="30836" y="14909"/>
                </a:lnTo>
                <a:lnTo>
                  <a:pt x="30844" y="14909"/>
                </a:lnTo>
                <a:cubicBezTo>
                  <a:pt x="30852" y="14909"/>
                  <a:pt x="30852" y="14917"/>
                  <a:pt x="30852" y="14917"/>
                </a:cubicBezTo>
                <a:lnTo>
                  <a:pt x="30852" y="14909"/>
                </a:lnTo>
                <a:lnTo>
                  <a:pt x="30852" y="14899"/>
                </a:lnTo>
                <a:close/>
                <a:moveTo>
                  <a:pt x="12877" y="15085"/>
                </a:moveTo>
                <a:cubicBezTo>
                  <a:pt x="12877" y="15093"/>
                  <a:pt x="12869" y="15093"/>
                  <a:pt x="12869" y="15101"/>
                </a:cubicBezTo>
                <a:cubicBezTo>
                  <a:pt x="12861" y="15093"/>
                  <a:pt x="12861" y="15093"/>
                  <a:pt x="12853" y="15085"/>
                </a:cubicBezTo>
                <a:close/>
                <a:moveTo>
                  <a:pt x="28637" y="15303"/>
                </a:moveTo>
                <a:cubicBezTo>
                  <a:pt x="28637" y="15313"/>
                  <a:pt x="28645" y="15313"/>
                  <a:pt x="28645" y="15313"/>
                </a:cubicBezTo>
                <a:lnTo>
                  <a:pt x="28637" y="15313"/>
                </a:lnTo>
                <a:lnTo>
                  <a:pt x="28637" y="15303"/>
                </a:lnTo>
                <a:close/>
                <a:moveTo>
                  <a:pt x="9602" y="15708"/>
                </a:moveTo>
                <a:lnTo>
                  <a:pt x="9602" y="15718"/>
                </a:lnTo>
                <a:lnTo>
                  <a:pt x="9592" y="15718"/>
                </a:lnTo>
                <a:lnTo>
                  <a:pt x="9592" y="15708"/>
                </a:lnTo>
                <a:close/>
                <a:moveTo>
                  <a:pt x="28637" y="15869"/>
                </a:moveTo>
                <a:lnTo>
                  <a:pt x="28637" y="15877"/>
                </a:lnTo>
                <a:lnTo>
                  <a:pt x="28629" y="15877"/>
                </a:lnTo>
                <a:cubicBezTo>
                  <a:pt x="28637" y="15877"/>
                  <a:pt x="28637" y="15869"/>
                  <a:pt x="28637" y="15869"/>
                </a:cubicBezTo>
                <a:close/>
                <a:moveTo>
                  <a:pt x="6645" y="16080"/>
                </a:moveTo>
                <a:lnTo>
                  <a:pt x="6645" y="16104"/>
                </a:lnTo>
                <a:lnTo>
                  <a:pt x="6637" y="16104"/>
                </a:lnTo>
                <a:cubicBezTo>
                  <a:pt x="6637" y="16096"/>
                  <a:pt x="6637" y="16088"/>
                  <a:pt x="6645" y="16080"/>
                </a:cubicBezTo>
                <a:close/>
                <a:moveTo>
                  <a:pt x="32360" y="16213"/>
                </a:moveTo>
                <a:lnTo>
                  <a:pt x="32360" y="16222"/>
                </a:lnTo>
                <a:cubicBezTo>
                  <a:pt x="32358" y="16221"/>
                  <a:pt x="32356" y="16218"/>
                  <a:pt x="32352" y="16213"/>
                </a:cubicBezTo>
                <a:close/>
                <a:moveTo>
                  <a:pt x="7065" y="16223"/>
                </a:moveTo>
                <a:lnTo>
                  <a:pt x="7065" y="16223"/>
                </a:lnTo>
                <a:cubicBezTo>
                  <a:pt x="7076" y="16231"/>
                  <a:pt x="7084" y="16231"/>
                  <a:pt x="7100" y="16239"/>
                </a:cubicBezTo>
                <a:cubicBezTo>
                  <a:pt x="7092" y="16274"/>
                  <a:pt x="7084" y="16290"/>
                  <a:pt x="7065" y="16298"/>
                </a:cubicBezTo>
                <a:cubicBezTo>
                  <a:pt x="7076" y="16274"/>
                  <a:pt x="7076" y="16247"/>
                  <a:pt x="7065" y="16223"/>
                </a:cubicBezTo>
                <a:close/>
                <a:moveTo>
                  <a:pt x="31349" y="16415"/>
                </a:moveTo>
                <a:lnTo>
                  <a:pt x="31357" y="16425"/>
                </a:lnTo>
                <a:cubicBezTo>
                  <a:pt x="31349" y="16425"/>
                  <a:pt x="31349" y="16425"/>
                  <a:pt x="31341" y="16415"/>
                </a:cubicBezTo>
                <a:close/>
                <a:moveTo>
                  <a:pt x="2535" y="16516"/>
                </a:moveTo>
                <a:cubicBezTo>
                  <a:pt x="2543" y="16516"/>
                  <a:pt x="2551" y="16526"/>
                  <a:pt x="2560" y="16526"/>
                </a:cubicBezTo>
                <a:cubicBezTo>
                  <a:pt x="2551" y="16534"/>
                  <a:pt x="2551" y="16542"/>
                  <a:pt x="2543" y="16551"/>
                </a:cubicBezTo>
                <a:cubicBezTo>
                  <a:pt x="2543" y="16534"/>
                  <a:pt x="2535" y="16526"/>
                  <a:pt x="2535" y="16516"/>
                </a:cubicBezTo>
                <a:close/>
                <a:moveTo>
                  <a:pt x="29732" y="16819"/>
                </a:moveTo>
                <a:cubicBezTo>
                  <a:pt x="29732" y="16830"/>
                  <a:pt x="29724" y="16830"/>
                  <a:pt x="29724" y="16830"/>
                </a:cubicBezTo>
                <a:cubicBezTo>
                  <a:pt x="29724" y="16819"/>
                  <a:pt x="29732" y="16819"/>
                  <a:pt x="29732" y="16819"/>
                </a:cubicBezTo>
                <a:close/>
                <a:moveTo>
                  <a:pt x="29951" y="16811"/>
                </a:moveTo>
                <a:lnTo>
                  <a:pt x="29951" y="16830"/>
                </a:lnTo>
                <a:cubicBezTo>
                  <a:pt x="29942" y="16846"/>
                  <a:pt x="29934" y="16862"/>
                  <a:pt x="29934" y="16880"/>
                </a:cubicBezTo>
                <a:cubicBezTo>
                  <a:pt x="29926" y="16862"/>
                  <a:pt x="29926" y="16846"/>
                  <a:pt x="29918" y="16830"/>
                </a:cubicBezTo>
                <a:lnTo>
                  <a:pt x="29951" y="16830"/>
                </a:lnTo>
                <a:lnTo>
                  <a:pt x="29942" y="16819"/>
                </a:lnTo>
                <a:cubicBezTo>
                  <a:pt x="29942" y="16819"/>
                  <a:pt x="29942" y="16811"/>
                  <a:pt x="29951" y="16811"/>
                </a:cubicBezTo>
                <a:close/>
                <a:moveTo>
                  <a:pt x="22590" y="17022"/>
                </a:moveTo>
                <a:cubicBezTo>
                  <a:pt x="22590" y="17022"/>
                  <a:pt x="22590" y="17032"/>
                  <a:pt x="22580" y="17032"/>
                </a:cubicBezTo>
                <a:lnTo>
                  <a:pt x="22580" y="17022"/>
                </a:lnTo>
                <a:close/>
                <a:moveTo>
                  <a:pt x="14327" y="17452"/>
                </a:moveTo>
                <a:cubicBezTo>
                  <a:pt x="14318" y="17468"/>
                  <a:pt x="14302" y="17487"/>
                  <a:pt x="14284" y="17503"/>
                </a:cubicBezTo>
                <a:cubicBezTo>
                  <a:pt x="14276" y="17495"/>
                  <a:pt x="14276" y="17487"/>
                  <a:pt x="14276" y="17476"/>
                </a:cubicBezTo>
                <a:cubicBezTo>
                  <a:pt x="14292" y="17468"/>
                  <a:pt x="14310" y="17460"/>
                  <a:pt x="14327" y="17452"/>
                </a:cubicBezTo>
                <a:close/>
                <a:moveTo>
                  <a:pt x="30515" y="17460"/>
                </a:moveTo>
                <a:cubicBezTo>
                  <a:pt x="30490" y="17487"/>
                  <a:pt x="30474" y="17503"/>
                  <a:pt x="30448" y="17527"/>
                </a:cubicBezTo>
                <a:lnTo>
                  <a:pt x="30448" y="17511"/>
                </a:lnTo>
                <a:cubicBezTo>
                  <a:pt x="30474" y="17487"/>
                  <a:pt x="30498" y="17468"/>
                  <a:pt x="30515" y="17460"/>
                </a:cubicBezTo>
                <a:close/>
                <a:moveTo>
                  <a:pt x="5778" y="17596"/>
                </a:moveTo>
                <a:cubicBezTo>
                  <a:pt x="5786" y="17604"/>
                  <a:pt x="5794" y="17604"/>
                  <a:pt x="5802" y="17612"/>
                </a:cubicBezTo>
                <a:cubicBezTo>
                  <a:pt x="5794" y="17612"/>
                  <a:pt x="5786" y="17620"/>
                  <a:pt x="5778" y="17628"/>
                </a:cubicBezTo>
                <a:lnTo>
                  <a:pt x="5778" y="17596"/>
                </a:lnTo>
                <a:close/>
                <a:moveTo>
                  <a:pt x="30945" y="17646"/>
                </a:moveTo>
                <a:lnTo>
                  <a:pt x="30937" y="17654"/>
                </a:lnTo>
                <a:lnTo>
                  <a:pt x="30929" y="17654"/>
                </a:lnTo>
                <a:cubicBezTo>
                  <a:pt x="30937" y="17646"/>
                  <a:pt x="30937" y="17646"/>
                  <a:pt x="30945" y="17646"/>
                </a:cubicBezTo>
                <a:close/>
                <a:moveTo>
                  <a:pt x="30868" y="18024"/>
                </a:moveTo>
                <a:cubicBezTo>
                  <a:pt x="30868" y="18032"/>
                  <a:pt x="30868" y="18032"/>
                  <a:pt x="30860" y="18042"/>
                </a:cubicBezTo>
                <a:cubicBezTo>
                  <a:pt x="30860" y="18042"/>
                  <a:pt x="30852" y="18032"/>
                  <a:pt x="30852" y="18024"/>
                </a:cubicBezTo>
                <a:close/>
                <a:moveTo>
                  <a:pt x="11244" y="17763"/>
                </a:moveTo>
                <a:cubicBezTo>
                  <a:pt x="11329" y="17865"/>
                  <a:pt x="11387" y="17982"/>
                  <a:pt x="11454" y="18101"/>
                </a:cubicBezTo>
                <a:cubicBezTo>
                  <a:pt x="11371" y="18042"/>
                  <a:pt x="11270" y="17966"/>
                  <a:pt x="11127" y="17830"/>
                </a:cubicBezTo>
                <a:cubicBezTo>
                  <a:pt x="11135" y="17814"/>
                  <a:pt x="11143" y="17806"/>
                  <a:pt x="11169" y="17790"/>
                </a:cubicBezTo>
                <a:cubicBezTo>
                  <a:pt x="11177" y="17780"/>
                  <a:pt x="11193" y="17780"/>
                  <a:pt x="11244" y="17763"/>
                </a:cubicBezTo>
                <a:close/>
                <a:moveTo>
                  <a:pt x="5347" y="18117"/>
                </a:moveTo>
                <a:cubicBezTo>
                  <a:pt x="5353" y="18117"/>
                  <a:pt x="5355" y="18120"/>
                  <a:pt x="5358" y="18122"/>
                </a:cubicBezTo>
                <a:lnTo>
                  <a:pt x="5358" y="18122"/>
                </a:lnTo>
                <a:lnTo>
                  <a:pt x="5347" y="18117"/>
                </a:lnTo>
                <a:close/>
                <a:moveTo>
                  <a:pt x="28966" y="18295"/>
                </a:moveTo>
                <a:cubicBezTo>
                  <a:pt x="28966" y="18303"/>
                  <a:pt x="28958" y="18319"/>
                  <a:pt x="28958" y="18327"/>
                </a:cubicBezTo>
                <a:lnTo>
                  <a:pt x="28940" y="18327"/>
                </a:lnTo>
                <a:cubicBezTo>
                  <a:pt x="28948" y="18319"/>
                  <a:pt x="28958" y="18303"/>
                  <a:pt x="28966" y="18295"/>
                </a:cubicBezTo>
                <a:close/>
                <a:moveTo>
                  <a:pt x="2653" y="19255"/>
                </a:moveTo>
                <a:cubicBezTo>
                  <a:pt x="2669" y="19280"/>
                  <a:pt x="2687" y="19296"/>
                  <a:pt x="2703" y="19314"/>
                </a:cubicBezTo>
                <a:cubicBezTo>
                  <a:pt x="2687" y="19314"/>
                  <a:pt x="2669" y="19322"/>
                  <a:pt x="2653" y="19322"/>
                </a:cubicBezTo>
                <a:cubicBezTo>
                  <a:pt x="2636" y="19322"/>
                  <a:pt x="2618" y="19306"/>
                  <a:pt x="2628" y="19296"/>
                </a:cubicBezTo>
                <a:cubicBezTo>
                  <a:pt x="2636" y="19280"/>
                  <a:pt x="2644" y="19271"/>
                  <a:pt x="2653" y="19255"/>
                </a:cubicBezTo>
                <a:close/>
                <a:moveTo>
                  <a:pt x="1912" y="19303"/>
                </a:moveTo>
                <a:cubicBezTo>
                  <a:pt x="1917" y="19303"/>
                  <a:pt x="1930" y="19319"/>
                  <a:pt x="1937" y="19338"/>
                </a:cubicBezTo>
                <a:cubicBezTo>
                  <a:pt x="1945" y="19338"/>
                  <a:pt x="1945" y="19338"/>
                  <a:pt x="1945" y="19346"/>
                </a:cubicBezTo>
                <a:cubicBezTo>
                  <a:pt x="1945" y="19338"/>
                  <a:pt x="1937" y="19338"/>
                  <a:pt x="1937" y="19338"/>
                </a:cubicBezTo>
                <a:lnTo>
                  <a:pt x="1937" y="19346"/>
                </a:lnTo>
                <a:cubicBezTo>
                  <a:pt x="1929" y="19330"/>
                  <a:pt x="1921" y="19314"/>
                  <a:pt x="1911" y="19306"/>
                </a:cubicBezTo>
                <a:cubicBezTo>
                  <a:pt x="1911" y="19304"/>
                  <a:pt x="1911" y="19303"/>
                  <a:pt x="1912" y="19303"/>
                </a:cubicBezTo>
                <a:close/>
                <a:moveTo>
                  <a:pt x="8515" y="19439"/>
                </a:moveTo>
                <a:lnTo>
                  <a:pt x="8515" y="19447"/>
                </a:lnTo>
                <a:cubicBezTo>
                  <a:pt x="8507" y="19447"/>
                  <a:pt x="8507" y="19457"/>
                  <a:pt x="8507" y="19457"/>
                </a:cubicBezTo>
                <a:lnTo>
                  <a:pt x="8507" y="19457"/>
                </a:lnTo>
                <a:cubicBezTo>
                  <a:pt x="8507" y="19457"/>
                  <a:pt x="8507" y="19447"/>
                  <a:pt x="8515" y="19439"/>
                </a:cubicBezTo>
                <a:close/>
                <a:moveTo>
                  <a:pt x="3597" y="19548"/>
                </a:moveTo>
                <a:cubicBezTo>
                  <a:pt x="3578" y="19567"/>
                  <a:pt x="3562" y="19591"/>
                  <a:pt x="3546" y="19617"/>
                </a:cubicBezTo>
                <a:cubicBezTo>
                  <a:pt x="3546" y="19609"/>
                  <a:pt x="3546" y="19599"/>
                  <a:pt x="3554" y="19591"/>
                </a:cubicBezTo>
                <a:cubicBezTo>
                  <a:pt x="3562" y="19559"/>
                  <a:pt x="3578" y="19548"/>
                  <a:pt x="3597" y="19548"/>
                </a:cubicBezTo>
                <a:close/>
                <a:moveTo>
                  <a:pt x="2881" y="19524"/>
                </a:moveTo>
                <a:cubicBezTo>
                  <a:pt x="2881" y="19548"/>
                  <a:pt x="2881" y="19575"/>
                  <a:pt x="2871" y="19599"/>
                </a:cubicBezTo>
                <a:lnTo>
                  <a:pt x="2863" y="19599"/>
                </a:lnTo>
                <a:cubicBezTo>
                  <a:pt x="2832" y="19599"/>
                  <a:pt x="2806" y="19609"/>
                  <a:pt x="2781" y="19623"/>
                </a:cubicBezTo>
                <a:lnTo>
                  <a:pt x="2781" y="19623"/>
                </a:lnTo>
                <a:cubicBezTo>
                  <a:pt x="2822" y="19596"/>
                  <a:pt x="2860" y="19565"/>
                  <a:pt x="2881" y="19524"/>
                </a:cubicBezTo>
                <a:close/>
                <a:moveTo>
                  <a:pt x="2695" y="19668"/>
                </a:moveTo>
                <a:lnTo>
                  <a:pt x="2695" y="19668"/>
                </a:lnTo>
                <a:cubicBezTo>
                  <a:pt x="2669" y="19684"/>
                  <a:pt x="2636" y="19692"/>
                  <a:pt x="2618" y="19718"/>
                </a:cubicBezTo>
                <a:cubicBezTo>
                  <a:pt x="2636" y="19684"/>
                  <a:pt x="2669" y="19676"/>
                  <a:pt x="2695" y="19668"/>
                </a:cubicBezTo>
                <a:close/>
                <a:moveTo>
                  <a:pt x="25900" y="19710"/>
                </a:moveTo>
                <a:cubicBezTo>
                  <a:pt x="25966" y="19710"/>
                  <a:pt x="26027" y="19718"/>
                  <a:pt x="26094" y="19734"/>
                </a:cubicBezTo>
                <a:cubicBezTo>
                  <a:pt x="26077" y="19740"/>
                  <a:pt x="26059" y="19742"/>
                  <a:pt x="26040" y="19742"/>
                </a:cubicBezTo>
                <a:cubicBezTo>
                  <a:pt x="26001" y="19742"/>
                  <a:pt x="25956" y="19732"/>
                  <a:pt x="25900" y="19710"/>
                </a:cubicBezTo>
                <a:close/>
                <a:moveTo>
                  <a:pt x="32663" y="19540"/>
                </a:moveTo>
                <a:cubicBezTo>
                  <a:pt x="32578" y="19583"/>
                  <a:pt x="32554" y="19660"/>
                  <a:pt x="32562" y="19742"/>
                </a:cubicBezTo>
                <a:cubicBezTo>
                  <a:pt x="32655" y="19710"/>
                  <a:pt x="32663" y="19625"/>
                  <a:pt x="32663" y="19540"/>
                </a:cubicBezTo>
                <a:close/>
                <a:moveTo>
                  <a:pt x="31930" y="19575"/>
                </a:moveTo>
                <a:cubicBezTo>
                  <a:pt x="31897" y="19676"/>
                  <a:pt x="31948" y="19785"/>
                  <a:pt x="31930" y="19894"/>
                </a:cubicBezTo>
                <a:cubicBezTo>
                  <a:pt x="31889" y="19777"/>
                  <a:pt x="31812" y="19684"/>
                  <a:pt x="31738" y="19591"/>
                </a:cubicBezTo>
                <a:cubicBezTo>
                  <a:pt x="31746" y="19583"/>
                  <a:pt x="31746" y="19575"/>
                  <a:pt x="31754" y="19575"/>
                </a:cubicBezTo>
                <a:cubicBezTo>
                  <a:pt x="31781" y="19588"/>
                  <a:pt x="31811" y="19597"/>
                  <a:pt x="31842" y="19597"/>
                </a:cubicBezTo>
                <a:cubicBezTo>
                  <a:pt x="31868" y="19597"/>
                  <a:pt x="31895" y="19590"/>
                  <a:pt x="31921" y="19575"/>
                </a:cubicBezTo>
                <a:close/>
                <a:moveTo>
                  <a:pt x="3047" y="19899"/>
                </a:moveTo>
                <a:cubicBezTo>
                  <a:pt x="3068" y="19899"/>
                  <a:pt x="3090" y="19905"/>
                  <a:pt x="3107" y="19912"/>
                </a:cubicBezTo>
                <a:cubicBezTo>
                  <a:pt x="3107" y="19945"/>
                  <a:pt x="3107" y="19971"/>
                  <a:pt x="3124" y="20003"/>
                </a:cubicBezTo>
                <a:lnTo>
                  <a:pt x="3107" y="20003"/>
                </a:lnTo>
                <a:cubicBezTo>
                  <a:pt x="3091" y="20011"/>
                  <a:pt x="3080" y="20014"/>
                  <a:pt x="3073" y="20014"/>
                </a:cubicBezTo>
                <a:cubicBezTo>
                  <a:pt x="3037" y="20014"/>
                  <a:pt x="3084" y="19943"/>
                  <a:pt x="3049" y="19937"/>
                </a:cubicBezTo>
                <a:cubicBezTo>
                  <a:pt x="3049" y="19920"/>
                  <a:pt x="2998" y="19912"/>
                  <a:pt x="3022" y="19902"/>
                </a:cubicBezTo>
                <a:cubicBezTo>
                  <a:pt x="3030" y="19900"/>
                  <a:pt x="3038" y="19899"/>
                  <a:pt x="3047" y="19899"/>
                </a:cubicBezTo>
                <a:close/>
                <a:moveTo>
                  <a:pt x="32866" y="19237"/>
                </a:moveTo>
                <a:cubicBezTo>
                  <a:pt x="32655" y="19245"/>
                  <a:pt x="32663" y="19397"/>
                  <a:pt x="32663" y="19540"/>
                </a:cubicBezTo>
                <a:cubicBezTo>
                  <a:pt x="32730" y="19575"/>
                  <a:pt x="32799" y="19609"/>
                  <a:pt x="32866" y="19641"/>
                </a:cubicBezTo>
                <a:lnTo>
                  <a:pt x="32916" y="19649"/>
                </a:lnTo>
                <a:lnTo>
                  <a:pt x="32967" y="19641"/>
                </a:lnTo>
                <a:cubicBezTo>
                  <a:pt x="33062" y="19697"/>
                  <a:pt x="33105" y="19845"/>
                  <a:pt x="33245" y="19845"/>
                </a:cubicBezTo>
                <a:cubicBezTo>
                  <a:pt x="33253" y="19845"/>
                  <a:pt x="33261" y="19845"/>
                  <a:pt x="33270" y="19844"/>
                </a:cubicBezTo>
                <a:lnTo>
                  <a:pt x="33270" y="19844"/>
                </a:lnTo>
                <a:lnTo>
                  <a:pt x="33270" y="19844"/>
                </a:lnTo>
                <a:cubicBezTo>
                  <a:pt x="33326" y="19902"/>
                  <a:pt x="33293" y="20062"/>
                  <a:pt x="33405" y="20062"/>
                </a:cubicBezTo>
                <a:cubicBezTo>
                  <a:pt x="33425" y="20062"/>
                  <a:pt x="33450" y="20057"/>
                  <a:pt x="33480" y="20046"/>
                </a:cubicBezTo>
                <a:cubicBezTo>
                  <a:pt x="33480" y="19971"/>
                  <a:pt x="33472" y="19902"/>
                  <a:pt x="33472" y="19835"/>
                </a:cubicBezTo>
                <a:cubicBezTo>
                  <a:pt x="33446" y="19819"/>
                  <a:pt x="33421" y="19811"/>
                  <a:pt x="33395" y="19801"/>
                </a:cubicBezTo>
                <a:cubicBezTo>
                  <a:pt x="33421" y="19785"/>
                  <a:pt x="33446" y="19761"/>
                  <a:pt x="33464" y="19734"/>
                </a:cubicBezTo>
                <a:cubicBezTo>
                  <a:pt x="33514" y="19676"/>
                  <a:pt x="33607" y="19617"/>
                  <a:pt x="33597" y="19567"/>
                </a:cubicBezTo>
                <a:cubicBezTo>
                  <a:pt x="33589" y="19510"/>
                  <a:pt x="33560" y="19494"/>
                  <a:pt x="33522" y="19494"/>
                </a:cubicBezTo>
                <a:cubicBezTo>
                  <a:pt x="33487" y="19494"/>
                  <a:pt x="33445" y="19507"/>
                  <a:pt x="33405" y="19516"/>
                </a:cubicBezTo>
                <a:cubicBezTo>
                  <a:pt x="33357" y="19526"/>
                  <a:pt x="33307" y="19536"/>
                  <a:pt x="33259" y="19536"/>
                </a:cubicBezTo>
                <a:cubicBezTo>
                  <a:pt x="33189" y="19536"/>
                  <a:pt x="33123" y="19515"/>
                  <a:pt x="33068" y="19439"/>
                </a:cubicBezTo>
                <a:cubicBezTo>
                  <a:pt x="32940" y="19431"/>
                  <a:pt x="32874" y="19364"/>
                  <a:pt x="32866" y="19237"/>
                </a:cubicBezTo>
                <a:close/>
                <a:moveTo>
                  <a:pt x="30860" y="20147"/>
                </a:moveTo>
                <a:cubicBezTo>
                  <a:pt x="30860" y="20147"/>
                  <a:pt x="30860" y="20155"/>
                  <a:pt x="30852" y="20155"/>
                </a:cubicBezTo>
                <a:lnTo>
                  <a:pt x="30852" y="20147"/>
                </a:lnTo>
                <a:close/>
                <a:moveTo>
                  <a:pt x="28149" y="20232"/>
                </a:moveTo>
                <a:cubicBezTo>
                  <a:pt x="28139" y="20240"/>
                  <a:pt x="28139" y="20240"/>
                  <a:pt x="28131" y="20248"/>
                </a:cubicBezTo>
                <a:cubicBezTo>
                  <a:pt x="28131" y="20240"/>
                  <a:pt x="28139" y="20240"/>
                  <a:pt x="28149" y="20232"/>
                </a:cubicBezTo>
                <a:close/>
                <a:moveTo>
                  <a:pt x="30153" y="20349"/>
                </a:moveTo>
                <a:lnTo>
                  <a:pt x="30161" y="20357"/>
                </a:lnTo>
                <a:lnTo>
                  <a:pt x="30153" y="20357"/>
                </a:lnTo>
                <a:lnTo>
                  <a:pt x="30153" y="20349"/>
                </a:lnTo>
                <a:close/>
                <a:moveTo>
                  <a:pt x="7520" y="20527"/>
                </a:moveTo>
                <a:cubicBezTo>
                  <a:pt x="7512" y="20535"/>
                  <a:pt x="7496" y="20543"/>
                  <a:pt x="7480" y="20551"/>
                </a:cubicBezTo>
                <a:lnTo>
                  <a:pt x="7480" y="20527"/>
                </a:lnTo>
                <a:close/>
                <a:moveTo>
                  <a:pt x="8996" y="20947"/>
                </a:moveTo>
                <a:cubicBezTo>
                  <a:pt x="8996" y="20947"/>
                  <a:pt x="9004" y="20947"/>
                  <a:pt x="9012" y="20955"/>
                </a:cubicBezTo>
                <a:lnTo>
                  <a:pt x="8996" y="20955"/>
                </a:lnTo>
                <a:lnTo>
                  <a:pt x="8996" y="20947"/>
                </a:lnTo>
                <a:close/>
                <a:moveTo>
                  <a:pt x="28940" y="20955"/>
                </a:moveTo>
                <a:lnTo>
                  <a:pt x="28940" y="20963"/>
                </a:lnTo>
                <a:lnTo>
                  <a:pt x="28932" y="20955"/>
                </a:lnTo>
                <a:close/>
                <a:moveTo>
                  <a:pt x="2889" y="20846"/>
                </a:moveTo>
                <a:cubicBezTo>
                  <a:pt x="2897" y="20854"/>
                  <a:pt x="2897" y="20862"/>
                  <a:pt x="2905" y="20872"/>
                </a:cubicBezTo>
                <a:cubicBezTo>
                  <a:pt x="2931" y="20913"/>
                  <a:pt x="2964" y="20939"/>
                  <a:pt x="2940" y="20990"/>
                </a:cubicBezTo>
                <a:cubicBezTo>
                  <a:pt x="2897" y="20990"/>
                  <a:pt x="2881" y="20955"/>
                  <a:pt x="2855" y="20931"/>
                </a:cubicBezTo>
                <a:cubicBezTo>
                  <a:pt x="2871" y="20905"/>
                  <a:pt x="2889" y="20872"/>
                  <a:pt x="2889" y="20846"/>
                </a:cubicBezTo>
                <a:close/>
                <a:moveTo>
                  <a:pt x="12693" y="21024"/>
                </a:moveTo>
                <a:cubicBezTo>
                  <a:pt x="12685" y="21032"/>
                  <a:pt x="12685" y="21040"/>
                  <a:pt x="12685" y="21048"/>
                </a:cubicBezTo>
                <a:cubicBezTo>
                  <a:pt x="12675" y="21040"/>
                  <a:pt x="12659" y="21040"/>
                  <a:pt x="12651" y="21032"/>
                </a:cubicBezTo>
                <a:cubicBezTo>
                  <a:pt x="12667" y="21032"/>
                  <a:pt x="12675" y="21024"/>
                  <a:pt x="12693" y="21024"/>
                </a:cubicBezTo>
                <a:close/>
                <a:moveTo>
                  <a:pt x="28333" y="21149"/>
                </a:moveTo>
                <a:cubicBezTo>
                  <a:pt x="28341" y="21149"/>
                  <a:pt x="28341" y="21158"/>
                  <a:pt x="28352" y="21158"/>
                </a:cubicBezTo>
                <a:cubicBezTo>
                  <a:pt x="28341" y="21166"/>
                  <a:pt x="28341" y="21176"/>
                  <a:pt x="28341" y="21184"/>
                </a:cubicBezTo>
                <a:cubicBezTo>
                  <a:pt x="28341" y="21176"/>
                  <a:pt x="28333" y="21166"/>
                  <a:pt x="28333" y="21149"/>
                </a:cubicBezTo>
                <a:close/>
                <a:moveTo>
                  <a:pt x="29876" y="21352"/>
                </a:moveTo>
                <a:cubicBezTo>
                  <a:pt x="29876" y="21360"/>
                  <a:pt x="29876" y="21360"/>
                  <a:pt x="29868" y="21360"/>
                </a:cubicBezTo>
                <a:lnTo>
                  <a:pt x="29868" y="21352"/>
                </a:lnTo>
                <a:close/>
                <a:moveTo>
                  <a:pt x="11749" y="21487"/>
                </a:moveTo>
                <a:cubicBezTo>
                  <a:pt x="11749" y="21511"/>
                  <a:pt x="11765" y="21538"/>
                  <a:pt x="11784" y="21562"/>
                </a:cubicBezTo>
                <a:cubicBezTo>
                  <a:pt x="11749" y="21546"/>
                  <a:pt x="11733" y="21519"/>
                  <a:pt x="11749" y="21487"/>
                </a:cubicBezTo>
                <a:close/>
                <a:moveTo>
                  <a:pt x="9693" y="21562"/>
                </a:moveTo>
                <a:cubicBezTo>
                  <a:pt x="9703" y="21562"/>
                  <a:pt x="9712" y="21562"/>
                  <a:pt x="9712" y="21570"/>
                </a:cubicBezTo>
                <a:cubicBezTo>
                  <a:pt x="9703" y="21570"/>
                  <a:pt x="9693" y="21570"/>
                  <a:pt x="9685" y="21580"/>
                </a:cubicBezTo>
                <a:lnTo>
                  <a:pt x="9685" y="21562"/>
                </a:lnTo>
                <a:close/>
                <a:moveTo>
                  <a:pt x="27011" y="21631"/>
                </a:moveTo>
                <a:lnTo>
                  <a:pt x="27011" y="21639"/>
                </a:lnTo>
                <a:lnTo>
                  <a:pt x="27003" y="21639"/>
                </a:lnTo>
                <a:cubicBezTo>
                  <a:pt x="27011" y="21639"/>
                  <a:pt x="27011" y="21631"/>
                  <a:pt x="27011" y="21631"/>
                </a:cubicBezTo>
                <a:close/>
                <a:moveTo>
                  <a:pt x="9416" y="21732"/>
                </a:moveTo>
                <a:lnTo>
                  <a:pt x="9416" y="21740"/>
                </a:lnTo>
                <a:cubicBezTo>
                  <a:pt x="9416" y="21740"/>
                  <a:pt x="9408" y="21740"/>
                  <a:pt x="9408" y="21748"/>
                </a:cubicBezTo>
                <a:cubicBezTo>
                  <a:pt x="9408" y="21740"/>
                  <a:pt x="9408" y="21740"/>
                  <a:pt x="9416" y="21732"/>
                </a:cubicBezTo>
                <a:close/>
                <a:moveTo>
                  <a:pt x="9938" y="22025"/>
                </a:moveTo>
                <a:cubicBezTo>
                  <a:pt x="9956" y="22035"/>
                  <a:pt x="9980" y="22043"/>
                  <a:pt x="9997" y="22059"/>
                </a:cubicBezTo>
                <a:cubicBezTo>
                  <a:pt x="10007" y="22067"/>
                  <a:pt x="10007" y="22067"/>
                  <a:pt x="10007" y="22075"/>
                </a:cubicBezTo>
                <a:lnTo>
                  <a:pt x="10007" y="22110"/>
                </a:lnTo>
                <a:cubicBezTo>
                  <a:pt x="10004" y="22112"/>
                  <a:pt x="10001" y="22115"/>
                  <a:pt x="10000" y="22117"/>
                </a:cubicBezTo>
                <a:lnTo>
                  <a:pt x="10000" y="22117"/>
                </a:lnTo>
                <a:cubicBezTo>
                  <a:pt x="10003" y="22088"/>
                  <a:pt x="9995" y="22073"/>
                  <a:pt x="9988" y="22059"/>
                </a:cubicBezTo>
                <a:lnTo>
                  <a:pt x="9980" y="22051"/>
                </a:lnTo>
                <a:cubicBezTo>
                  <a:pt x="9972" y="22043"/>
                  <a:pt x="9964" y="22035"/>
                  <a:pt x="9946" y="22035"/>
                </a:cubicBezTo>
                <a:lnTo>
                  <a:pt x="9938" y="22025"/>
                </a:lnTo>
                <a:close/>
                <a:moveTo>
                  <a:pt x="30448" y="22269"/>
                </a:moveTo>
                <a:cubicBezTo>
                  <a:pt x="30448" y="22277"/>
                  <a:pt x="30456" y="22277"/>
                  <a:pt x="30456" y="22288"/>
                </a:cubicBezTo>
                <a:cubicBezTo>
                  <a:pt x="30456" y="22296"/>
                  <a:pt x="30456" y="22296"/>
                  <a:pt x="30448" y="22296"/>
                </a:cubicBezTo>
                <a:lnTo>
                  <a:pt x="30448" y="22269"/>
                </a:lnTo>
                <a:close/>
                <a:moveTo>
                  <a:pt x="4017" y="22075"/>
                </a:moveTo>
                <a:lnTo>
                  <a:pt x="4017" y="22102"/>
                </a:lnTo>
                <a:cubicBezTo>
                  <a:pt x="4126" y="22277"/>
                  <a:pt x="4304" y="22261"/>
                  <a:pt x="4472" y="22269"/>
                </a:cubicBezTo>
                <a:cubicBezTo>
                  <a:pt x="4437" y="22288"/>
                  <a:pt x="4405" y="22304"/>
                  <a:pt x="4387" y="22338"/>
                </a:cubicBezTo>
                <a:cubicBezTo>
                  <a:pt x="4378" y="22341"/>
                  <a:pt x="4368" y="22342"/>
                  <a:pt x="4359" y="22342"/>
                </a:cubicBezTo>
                <a:cubicBezTo>
                  <a:pt x="4267" y="22342"/>
                  <a:pt x="4169" y="22223"/>
                  <a:pt x="4077" y="22223"/>
                </a:cubicBezTo>
                <a:cubicBezTo>
                  <a:pt x="4041" y="22223"/>
                  <a:pt x="4007" y="22240"/>
                  <a:pt x="3975" y="22288"/>
                </a:cubicBezTo>
                <a:cubicBezTo>
                  <a:pt x="3950" y="22227"/>
                  <a:pt x="3932" y="22176"/>
                  <a:pt x="3916" y="22118"/>
                </a:cubicBezTo>
                <a:cubicBezTo>
                  <a:pt x="3916" y="22093"/>
                  <a:pt x="3924" y="22085"/>
                  <a:pt x="3932" y="22075"/>
                </a:cubicBezTo>
                <a:close/>
                <a:moveTo>
                  <a:pt x="3461" y="22439"/>
                </a:moveTo>
                <a:cubicBezTo>
                  <a:pt x="3477" y="22447"/>
                  <a:pt x="3495" y="22463"/>
                  <a:pt x="3520" y="22471"/>
                </a:cubicBezTo>
                <a:cubicBezTo>
                  <a:pt x="3504" y="22471"/>
                  <a:pt x="3487" y="22480"/>
                  <a:pt x="3469" y="22480"/>
                </a:cubicBezTo>
                <a:cubicBezTo>
                  <a:pt x="3469" y="22463"/>
                  <a:pt x="3461" y="22455"/>
                  <a:pt x="3461" y="22439"/>
                </a:cubicBezTo>
                <a:close/>
                <a:moveTo>
                  <a:pt x="31155" y="22455"/>
                </a:moveTo>
                <a:lnTo>
                  <a:pt x="31155" y="22480"/>
                </a:lnTo>
                <a:lnTo>
                  <a:pt x="31147" y="22480"/>
                </a:lnTo>
                <a:cubicBezTo>
                  <a:pt x="31147" y="22471"/>
                  <a:pt x="31139" y="22463"/>
                  <a:pt x="31131" y="22455"/>
                </a:cubicBezTo>
                <a:close/>
                <a:moveTo>
                  <a:pt x="23979" y="22540"/>
                </a:moveTo>
                <a:lnTo>
                  <a:pt x="23979" y="22556"/>
                </a:lnTo>
                <a:cubicBezTo>
                  <a:pt x="23971" y="22556"/>
                  <a:pt x="23963" y="22556"/>
                  <a:pt x="23955" y="22548"/>
                </a:cubicBezTo>
                <a:cubicBezTo>
                  <a:pt x="23963" y="22548"/>
                  <a:pt x="23971" y="22540"/>
                  <a:pt x="23979" y="22540"/>
                </a:cubicBezTo>
                <a:close/>
                <a:moveTo>
                  <a:pt x="6477" y="22556"/>
                </a:moveTo>
                <a:lnTo>
                  <a:pt x="6469" y="22564"/>
                </a:lnTo>
                <a:lnTo>
                  <a:pt x="6459" y="22556"/>
                </a:lnTo>
                <a:close/>
                <a:moveTo>
                  <a:pt x="28341" y="22649"/>
                </a:moveTo>
                <a:lnTo>
                  <a:pt x="28352" y="22657"/>
                </a:lnTo>
                <a:lnTo>
                  <a:pt x="28325" y="22657"/>
                </a:lnTo>
                <a:cubicBezTo>
                  <a:pt x="28333" y="22666"/>
                  <a:pt x="28341" y="22674"/>
                  <a:pt x="28341" y="22682"/>
                </a:cubicBezTo>
                <a:lnTo>
                  <a:pt x="28341" y="22692"/>
                </a:lnTo>
                <a:cubicBezTo>
                  <a:pt x="28333" y="22682"/>
                  <a:pt x="28325" y="22674"/>
                  <a:pt x="28317" y="22666"/>
                </a:cubicBezTo>
                <a:cubicBezTo>
                  <a:pt x="28325" y="22666"/>
                  <a:pt x="28325" y="22657"/>
                  <a:pt x="28325" y="22657"/>
                </a:cubicBezTo>
                <a:cubicBezTo>
                  <a:pt x="28333" y="22657"/>
                  <a:pt x="28333" y="22649"/>
                  <a:pt x="28341" y="22649"/>
                </a:cubicBezTo>
                <a:close/>
                <a:moveTo>
                  <a:pt x="34972" y="22775"/>
                </a:moveTo>
                <a:lnTo>
                  <a:pt x="35004" y="22793"/>
                </a:lnTo>
                <a:cubicBezTo>
                  <a:pt x="35039" y="22809"/>
                  <a:pt x="35063" y="22833"/>
                  <a:pt x="35081" y="22860"/>
                </a:cubicBezTo>
                <a:cubicBezTo>
                  <a:pt x="35055" y="22833"/>
                  <a:pt x="35031" y="22817"/>
                  <a:pt x="34996" y="22817"/>
                </a:cubicBezTo>
                <a:cubicBezTo>
                  <a:pt x="34988" y="22817"/>
                  <a:pt x="34972" y="22775"/>
                  <a:pt x="34972" y="22775"/>
                </a:cubicBezTo>
                <a:close/>
                <a:moveTo>
                  <a:pt x="34214" y="23046"/>
                </a:moveTo>
                <a:cubicBezTo>
                  <a:pt x="34222" y="23046"/>
                  <a:pt x="34222" y="23054"/>
                  <a:pt x="34222" y="23054"/>
                </a:cubicBezTo>
                <a:lnTo>
                  <a:pt x="34214" y="23054"/>
                </a:lnTo>
                <a:lnTo>
                  <a:pt x="34214" y="23046"/>
                </a:lnTo>
                <a:close/>
                <a:moveTo>
                  <a:pt x="8379" y="23155"/>
                </a:moveTo>
                <a:cubicBezTo>
                  <a:pt x="8384" y="23159"/>
                  <a:pt x="8387" y="23161"/>
                  <a:pt x="8388" y="23163"/>
                </a:cubicBezTo>
                <a:lnTo>
                  <a:pt x="8388" y="23163"/>
                </a:lnTo>
                <a:cubicBezTo>
                  <a:pt x="8379" y="23162"/>
                  <a:pt x="8379" y="23155"/>
                  <a:pt x="8379" y="23155"/>
                </a:cubicBezTo>
                <a:close/>
                <a:moveTo>
                  <a:pt x="7773" y="23365"/>
                </a:moveTo>
                <a:cubicBezTo>
                  <a:pt x="7773" y="23365"/>
                  <a:pt x="7783" y="23365"/>
                  <a:pt x="7783" y="23373"/>
                </a:cubicBezTo>
                <a:lnTo>
                  <a:pt x="7773" y="23365"/>
                </a:lnTo>
                <a:close/>
                <a:moveTo>
                  <a:pt x="31727" y="23533"/>
                </a:moveTo>
                <a:lnTo>
                  <a:pt x="31727" y="23533"/>
                </a:lnTo>
                <a:cubicBezTo>
                  <a:pt x="31727" y="23533"/>
                  <a:pt x="31738" y="23533"/>
                  <a:pt x="31738" y="23541"/>
                </a:cubicBezTo>
                <a:lnTo>
                  <a:pt x="31738" y="23551"/>
                </a:lnTo>
                <a:cubicBezTo>
                  <a:pt x="31738" y="23541"/>
                  <a:pt x="31738" y="23541"/>
                  <a:pt x="31727" y="23533"/>
                </a:cubicBezTo>
                <a:close/>
                <a:moveTo>
                  <a:pt x="7084" y="23575"/>
                </a:moveTo>
                <a:lnTo>
                  <a:pt x="7076" y="23583"/>
                </a:lnTo>
                <a:cubicBezTo>
                  <a:pt x="7076" y="23575"/>
                  <a:pt x="7076" y="23575"/>
                  <a:pt x="7065" y="23575"/>
                </a:cubicBezTo>
                <a:close/>
                <a:moveTo>
                  <a:pt x="9180" y="23626"/>
                </a:moveTo>
                <a:lnTo>
                  <a:pt x="9180" y="23634"/>
                </a:lnTo>
                <a:lnTo>
                  <a:pt x="9172" y="23634"/>
                </a:lnTo>
                <a:cubicBezTo>
                  <a:pt x="9172" y="23634"/>
                  <a:pt x="9180" y="23634"/>
                  <a:pt x="9180" y="23626"/>
                </a:cubicBezTo>
                <a:close/>
                <a:moveTo>
                  <a:pt x="7783" y="23761"/>
                </a:moveTo>
                <a:lnTo>
                  <a:pt x="7783" y="23769"/>
                </a:lnTo>
                <a:lnTo>
                  <a:pt x="7773" y="23769"/>
                </a:lnTo>
                <a:cubicBezTo>
                  <a:pt x="7783" y="23769"/>
                  <a:pt x="7783" y="23769"/>
                  <a:pt x="7783" y="23761"/>
                </a:cubicBezTo>
                <a:close/>
                <a:moveTo>
                  <a:pt x="26785" y="24038"/>
                </a:moveTo>
                <a:cubicBezTo>
                  <a:pt x="26827" y="24038"/>
                  <a:pt x="26800" y="24060"/>
                  <a:pt x="26784" y="24060"/>
                </a:cubicBezTo>
                <a:cubicBezTo>
                  <a:pt x="26777" y="24060"/>
                  <a:pt x="26772" y="24056"/>
                  <a:pt x="26775" y="24046"/>
                </a:cubicBezTo>
                <a:lnTo>
                  <a:pt x="26785" y="24038"/>
                </a:lnTo>
                <a:close/>
                <a:moveTo>
                  <a:pt x="9491" y="24174"/>
                </a:moveTo>
                <a:lnTo>
                  <a:pt x="9491" y="24190"/>
                </a:lnTo>
                <a:cubicBezTo>
                  <a:pt x="9491" y="24182"/>
                  <a:pt x="9491" y="24182"/>
                  <a:pt x="9483" y="24182"/>
                </a:cubicBezTo>
                <a:lnTo>
                  <a:pt x="9491" y="24174"/>
                </a:lnTo>
                <a:close/>
                <a:moveTo>
                  <a:pt x="18361" y="24360"/>
                </a:moveTo>
                <a:lnTo>
                  <a:pt x="18361" y="24376"/>
                </a:lnTo>
                <a:lnTo>
                  <a:pt x="18345" y="24376"/>
                </a:lnTo>
                <a:cubicBezTo>
                  <a:pt x="18353" y="24368"/>
                  <a:pt x="18353" y="24368"/>
                  <a:pt x="18361" y="24360"/>
                </a:cubicBezTo>
                <a:close/>
                <a:moveTo>
                  <a:pt x="18396" y="24368"/>
                </a:moveTo>
                <a:cubicBezTo>
                  <a:pt x="18378" y="24368"/>
                  <a:pt x="18370" y="24376"/>
                  <a:pt x="18361" y="24376"/>
                </a:cubicBezTo>
                <a:cubicBezTo>
                  <a:pt x="18370" y="24376"/>
                  <a:pt x="18370" y="24368"/>
                  <a:pt x="18378" y="24368"/>
                </a:cubicBezTo>
                <a:close/>
                <a:moveTo>
                  <a:pt x="29522" y="24543"/>
                </a:moveTo>
                <a:cubicBezTo>
                  <a:pt x="29530" y="24562"/>
                  <a:pt x="29530" y="24570"/>
                  <a:pt x="29530" y="24578"/>
                </a:cubicBezTo>
                <a:lnTo>
                  <a:pt x="29522" y="24578"/>
                </a:lnTo>
                <a:lnTo>
                  <a:pt x="29522" y="24543"/>
                </a:lnTo>
                <a:close/>
                <a:moveTo>
                  <a:pt x="11151" y="24679"/>
                </a:moveTo>
                <a:cubicBezTo>
                  <a:pt x="11143" y="24687"/>
                  <a:pt x="11127" y="24695"/>
                  <a:pt x="11108" y="24695"/>
                </a:cubicBezTo>
                <a:lnTo>
                  <a:pt x="11108" y="24679"/>
                </a:lnTo>
                <a:close/>
                <a:moveTo>
                  <a:pt x="18408" y="24729"/>
                </a:moveTo>
                <a:cubicBezTo>
                  <a:pt x="18445" y="24730"/>
                  <a:pt x="18483" y="24732"/>
                  <a:pt x="18521" y="24754"/>
                </a:cubicBezTo>
                <a:cubicBezTo>
                  <a:pt x="18488" y="24738"/>
                  <a:pt x="18449" y="24730"/>
                  <a:pt x="18408" y="24729"/>
                </a:cubicBezTo>
                <a:close/>
                <a:moveTo>
                  <a:pt x="29134" y="25033"/>
                </a:moveTo>
                <a:cubicBezTo>
                  <a:pt x="29142" y="25033"/>
                  <a:pt x="29142" y="25033"/>
                  <a:pt x="29150" y="25041"/>
                </a:cubicBezTo>
                <a:cubicBezTo>
                  <a:pt x="29142" y="25041"/>
                  <a:pt x="29142" y="25041"/>
                  <a:pt x="29134" y="25033"/>
                </a:cubicBezTo>
                <a:close/>
                <a:moveTo>
                  <a:pt x="29546" y="25269"/>
                </a:moveTo>
                <a:lnTo>
                  <a:pt x="29546" y="25277"/>
                </a:lnTo>
                <a:lnTo>
                  <a:pt x="29538" y="25277"/>
                </a:lnTo>
                <a:lnTo>
                  <a:pt x="29546" y="25269"/>
                </a:lnTo>
                <a:close/>
                <a:moveTo>
                  <a:pt x="30636" y="25269"/>
                </a:moveTo>
                <a:cubicBezTo>
                  <a:pt x="30640" y="25272"/>
                  <a:pt x="30645" y="25275"/>
                  <a:pt x="30650" y="25277"/>
                </a:cubicBezTo>
                <a:lnTo>
                  <a:pt x="30650" y="25285"/>
                </a:lnTo>
                <a:lnTo>
                  <a:pt x="30650" y="25293"/>
                </a:lnTo>
                <a:cubicBezTo>
                  <a:pt x="30646" y="25285"/>
                  <a:pt x="30642" y="25276"/>
                  <a:pt x="30636" y="25269"/>
                </a:cubicBezTo>
                <a:close/>
                <a:moveTo>
                  <a:pt x="30650" y="25386"/>
                </a:moveTo>
                <a:lnTo>
                  <a:pt x="30642" y="25395"/>
                </a:lnTo>
                <a:lnTo>
                  <a:pt x="30642" y="25386"/>
                </a:lnTo>
                <a:close/>
                <a:moveTo>
                  <a:pt x="28948" y="25977"/>
                </a:moveTo>
                <a:cubicBezTo>
                  <a:pt x="28948" y="25985"/>
                  <a:pt x="28940" y="26001"/>
                  <a:pt x="28940" y="26009"/>
                </a:cubicBezTo>
                <a:cubicBezTo>
                  <a:pt x="28932" y="26009"/>
                  <a:pt x="28932" y="26001"/>
                  <a:pt x="28932" y="26001"/>
                </a:cubicBezTo>
                <a:cubicBezTo>
                  <a:pt x="28932" y="25993"/>
                  <a:pt x="28940" y="25985"/>
                  <a:pt x="28940" y="25977"/>
                </a:cubicBezTo>
                <a:close/>
                <a:moveTo>
                  <a:pt x="6097" y="26153"/>
                </a:moveTo>
                <a:cubicBezTo>
                  <a:pt x="6097" y="26161"/>
                  <a:pt x="6089" y="26161"/>
                  <a:pt x="6089" y="26169"/>
                </a:cubicBezTo>
                <a:cubicBezTo>
                  <a:pt x="6081" y="26169"/>
                  <a:pt x="6073" y="26169"/>
                  <a:pt x="6065" y="26161"/>
                </a:cubicBezTo>
                <a:cubicBezTo>
                  <a:pt x="6073" y="26161"/>
                  <a:pt x="6089" y="26161"/>
                  <a:pt x="6097" y="26153"/>
                </a:cubicBezTo>
                <a:close/>
                <a:moveTo>
                  <a:pt x="28511" y="26432"/>
                </a:moveTo>
                <a:cubicBezTo>
                  <a:pt x="28511" y="26456"/>
                  <a:pt x="28511" y="26472"/>
                  <a:pt x="28519" y="26490"/>
                </a:cubicBezTo>
                <a:cubicBezTo>
                  <a:pt x="28511" y="26490"/>
                  <a:pt x="28503" y="26490"/>
                  <a:pt x="28493" y="26498"/>
                </a:cubicBezTo>
                <a:cubicBezTo>
                  <a:pt x="28503" y="26472"/>
                  <a:pt x="28503" y="26448"/>
                  <a:pt x="28503" y="26432"/>
                </a:cubicBezTo>
                <a:close/>
                <a:moveTo>
                  <a:pt x="23862" y="26482"/>
                </a:moveTo>
                <a:lnTo>
                  <a:pt x="23862" y="26506"/>
                </a:lnTo>
                <a:cubicBezTo>
                  <a:pt x="23862" y="26498"/>
                  <a:pt x="23854" y="26498"/>
                  <a:pt x="23854" y="26490"/>
                </a:cubicBezTo>
                <a:lnTo>
                  <a:pt x="23862" y="26482"/>
                </a:lnTo>
                <a:close/>
                <a:moveTo>
                  <a:pt x="13746" y="26523"/>
                </a:moveTo>
                <a:lnTo>
                  <a:pt x="13746" y="26523"/>
                </a:lnTo>
                <a:cubicBezTo>
                  <a:pt x="13763" y="26565"/>
                  <a:pt x="13787" y="26616"/>
                  <a:pt x="13821" y="26674"/>
                </a:cubicBezTo>
                <a:cubicBezTo>
                  <a:pt x="13779" y="26642"/>
                  <a:pt x="13754" y="26583"/>
                  <a:pt x="13746" y="26523"/>
                </a:cubicBezTo>
                <a:close/>
                <a:moveTo>
                  <a:pt x="29655" y="26650"/>
                </a:moveTo>
                <a:cubicBezTo>
                  <a:pt x="29674" y="26658"/>
                  <a:pt x="29682" y="26658"/>
                  <a:pt x="29698" y="26674"/>
                </a:cubicBezTo>
                <a:cubicBezTo>
                  <a:pt x="29682" y="26666"/>
                  <a:pt x="29666" y="26658"/>
                  <a:pt x="29655" y="26650"/>
                </a:cubicBezTo>
                <a:close/>
                <a:moveTo>
                  <a:pt x="28814" y="26876"/>
                </a:moveTo>
                <a:lnTo>
                  <a:pt x="28814" y="26894"/>
                </a:lnTo>
                <a:cubicBezTo>
                  <a:pt x="28806" y="26886"/>
                  <a:pt x="28806" y="26886"/>
                  <a:pt x="28796" y="26886"/>
                </a:cubicBezTo>
                <a:cubicBezTo>
                  <a:pt x="28806" y="26876"/>
                  <a:pt x="28806" y="26876"/>
                  <a:pt x="28814" y="26876"/>
                </a:cubicBezTo>
                <a:close/>
                <a:moveTo>
                  <a:pt x="10411" y="26903"/>
                </a:moveTo>
                <a:cubicBezTo>
                  <a:pt x="10411" y="26903"/>
                  <a:pt x="10411" y="26911"/>
                  <a:pt x="10401" y="26911"/>
                </a:cubicBezTo>
                <a:lnTo>
                  <a:pt x="10401" y="26903"/>
                </a:lnTo>
                <a:close/>
                <a:moveTo>
                  <a:pt x="26413" y="27171"/>
                </a:moveTo>
                <a:lnTo>
                  <a:pt x="26413" y="27171"/>
                </a:lnTo>
                <a:cubicBezTo>
                  <a:pt x="26413" y="27180"/>
                  <a:pt x="26421" y="27190"/>
                  <a:pt x="26421" y="27198"/>
                </a:cubicBezTo>
                <a:cubicBezTo>
                  <a:pt x="26421" y="27198"/>
                  <a:pt x="26421" y="27206"/>
                  <a:pt x="26413" y="27206"/>
                </a:cubicBezTo>
                <a:cubicBezTo>
                  <a:pt x="26413" y="27198"/>
                  <a:pt x="26405" y="27198"/>
                  <a:pt x="26405" y="27198"/>
                </a:cubicBezTo>
                <a:lnTo>
                  <a:pt x="26421" y="27198"/>
                </a:lnTo>
                <a:cubicBezTo>
                  <a:pt x="26413" y="27190"/>
                  <a:pt x="26413" y="27180"/>
                  <a:pt x="26413" y="27171"/>
                </a:cubicBezTo>
                <a:close/>
                <a:moveTo>
                  <a:pt x="27695" y="27222"/>
                </a:moveTo>
                <a:cubicBezTo>
                  <a:pt x="27703" y="27230"/>
                  <a:pt x="27711" y="27230"/>
                  <a:pt x="27719" y="27230"/>
                </a:cubicBezTo>
                <a:lnTo>
                  <a:pt x="27719" y="27240"/>
                </a:lnTo>
                <a:cubicBezTo>
                  <a:pt x="27711" y="27230"/>
                  <a:pt x="27703" y="27230"/>
                  <a:pt x="27695" y="27222"/>
                </a:cubicBezTo>
                <a:close/>
                <a:moveTo>
                  <a:pt x="7783" y="27299"/>
                </a:moveTo>
                <a:lnTo>
                  <a:pt x="7783" y="27307"/>
                </a:lnTo>
                <a:cubicBezTo>
                  <a:pt x="7773" y="27307"/>
                  <a:pt x="7773" y="27299"/>
                  <a:pt x="7773" y="27299"/>
                </a:cubicBezTo>
                <a:close/>
                <a:moveTo>
                  <a:pt x="16954" y="27299"/>
                </a:moveTo>
                <a:cubicBezTo>
                  <a:pt x="16955" y="27307"/>
                  <a:pt x="16963" y="27307"/>
                  <a:pt x="16963" y="27307"/>
                </a:cubicBezTo>
                <a:lnTo>
                  <a:pt x="16963" y="27315"/>
                </a:lnTo>
                <a:cubicBezTo>
                  <a:pt x="16963" y="27307"/>
                  <a:pt x="16955" y="27307"/>
                  <a:pt x="16954" y="27299"/>
                </a:cubicBezTo>
                <a:close/>
                <a:moveTo>
                  <a:pt x="6299" y="27400"/>
                </a:moveTo>
                <a:cubicBezTo>
                  <a:pt x="6283" y="27408"/>
                  <a:pt x="6275" y="27408"/>
                  <a:pt x="6257" y="27408"/>
                </a:cubicBezTo>
                <a:cubicBezTo>
                  <a:pt x="6275" y="27408"/>
                  <a:pt x="6283" y="27400"/>
                  <a:pt x="6299" y="27400"/>
                </a:cubicBezTo>
                <a:close/>
                <a:moveTo>
                  <a:pt x="18066" y="27584"/>
                </a:moveTo>
                <a:cubicBezTo>
                  <a:pt x="18066" y="27594"/>
                  <a:pt x="18066" y="27594"/>
                  <a:pt x="18074" y="27602"/>
                </a:cubicBezTo>
                <a:cubicBezTo>
                  <a:pt x="18066" y="27602"/>
                  <a:pt x="18066" y="27594"/>
                  <a:pt x="18058" y="27594"/>
                </a:cubicBezTo>
                <a:cubicBezTo>
                  <a:pt x="18058" y="27584"/>
                  <a:pt x="18066" y="27584"/>
                  <a:pt x="18066" y="27584"/>
                </a:cubicBezTo>
                <a:close/>
                <a:moveTo>
                  <a:pt x="29059" y="28081"/>
                </a:moveTo>
                <a:lnTo>
                  <a:pt x="29067" y="28089"/>
                </a:lnTo>
                <a:cubicBezTo>
                  <a:pt x="29059" y="28089"/>
                  <a:pt x="29059" y="28099"/>
                  <a:pt x="29049" y="28107"/>
                </a:cubicBezTo>
                <a:cubicBezTo>
                  <a:pt x="29059" y="28099"/>
                  <a:pt x="29049" y="28089"/>
                  <a:pt x="29059" y="28081"/>
                </a:cubicBezTo>
                <a:close/>
                <a:moveTo>
                  <a:pt x="12713" y="28195"/>
                </a:moveTo>
                <a:cubicBezTo>
                  <a:pt x="12715" y="28200"/>
                  <a:pt x="12717" y="28204"/>
                  <a:pt x="12717" y="28208"/>
                </a:cubicBezTo>
                <a:lnTo>
                  <a:pt x="12726" y="28208"/>
                </a:lnTo>
                <a:cubicBezTo>
                  <a:pt x="12726" y="28208"/>
                  <a:pt x="12726" y="28217"/>
                  <a:pt x="12717" y="28217"/>
                </a:cubicBezTo>
                <a:lnTo>
                  <a:pt x="12717" y="28208"/>
                </a:lnTo>
                <a:lnTo>
                  <a:pt x="12713" y="28195"/>
                </a:lnTo>
                <a:close/>
                <a:moveTo>
                  <a:pt x="9273" y="28291"/>
                </a:moveTo>
                <a:cubicBezTo>
                  <a:pt x="9281" y="28291"/>
                  <a:pt x="9281" y="28301"/>
                  <a:pt x="9289" y="28301"/>
                </a:cubicBezTo>
                <a:lnTo>
                  <a:pt x="9273" y="28301"/>
                </a:lnTo>
                <a:lnTo>
                  <a:pt x="9273" y="28291"/>
                </a:lnTo>
                <a:close/>
                <a:moveTo>
                  <a:pt x="26354" y="28411"/>
                </a:moveTo>
                <a:lnTo>
                  <a:pt x="26354" y="28419"/>
                </a:lnTo>
                <a:cubicBezTo>
                  <a:pt x="26354" y="28419"/>
                  <a:pt x="26346" y="28419"/>
                  <a:pt x="26346" y="28427"/>
                </a:cubicBezTo>
                <a:cubicBezTo>
                  <a:pt x="26346" y="28419"/>
                  <a:pt x="26346" y="28411"/>
                  <a:pt x="26354" y="28411"/>
                </a:cubicBezTo>
                <a:close/>
                <a:moveTo>
                  <a:pt x="15944" y="28722"/>
                </a:moveTo>
                <a:cubicBezTo>
                  <a:pt x="15944" y="28725"/>
                  <a:pt x="15945" y="28725"/>
                  <a:pt x="15946" y="28725"/>
                </a:cubicBezTo>
                <a:cubicBezTo>
                  <a:pt x="15948" y="28725"/>
                  <a:pt x="15952" y="28722"/>
                  <a:pt x="15952" y="28722"/>
                </a:cubicBezTo>
                <a:lnTo>
                  <a:pt x="15952" y="28722"/>
                </a:lnTo>
                <a:cubicBezTo>
                  <a:pt x="15952" y="28730"/>
                  <a:pt x="15944" y="28730"/>
                  <a:pt x="15944" y="28730"/>
                </a:cubicBezTo>
                <a:lnTo>
                  <a:pt x="15944" y="28722"/>
                </a:lnTo>
                <a:close/>
                <a:moveTo>
                  <a:pt x="23912" y="28781"/>
                </a:moveTo>
                <a:cubicBezTo>
                  <a:pt x="23920" y="28789"/>
                  <a:pt x="23920" y="28789"/>
                  <a:pt x="23920" y="28797"/>
                </a:cubicBezTo>
                <a:lnTo>
                  <a:pt x="23886" y="28797"/>
                </a:lnTo>
                <a:cubicBezTo>
                  <a:pt x="23894" y="28789"/>
                  <a:pt x="23904" y="28789"/>
                  <a:pt x="23912" y="28781"/>
                </a:cubicBezTo>
                <a:close/>
                <a:moveTo>
                  <a:pt x="13433" y="28797"/>
                </a:moveTo>
                <a:cubicBezTo>
                  <a:pt x="13425" y="28797"/>
                  <a:pt x="13425" y="28797"/>
                  <a:pt x="13425" y="28807"/>
                </a:cubicBezTo>
                <a:lnTo>
                  <a:pt x="13425" y="28797"/>
                </a:lnTo>
                <a:close/>
                <a:moveTo>
                  <a:pt x="7488" y="28908"/>
                </a:moveTo>
                <a:cubicBezTo>
                  <a:pt x="7480" y="28908"/>
                  <a:pt x="7480" y="28916"/>
                  <a:pt x="7480" y="28916"/>
                </a:cubicBezTo>
                <a:lnTo>
                  <a:pt x="7470" y="28916"/>
                </a:lnTo>
                <a:cubicBezTo>
                  <a:pt x="7480" y="28908"/>
                  <a:pt x="7480" y="28908"/>
                  <a:pt x="7488" y="28908"/>
                </a:cubicBezTo>
                <a:close/>
                <a:moveTo>
                  <a:pt x="11127" y="28991"/>
                </a:moveTo>
                <a:cubicBezTo>
                  <a:pt x="11127" y="28999"/>
                  <a:pt x="11118" y="28999"/>
                  <a:pt x="11118" y="28999"/>
                </a:cubicBezTo>
                <a:lnTo>
                  <a:pt x="11118" y="28991"/>
                </a:lnTo>
                <a:close/>
                <a:moveTo>
                  <a:pt x="15228" y="29092"/>
                </a:moveTo>
                <a:lnTo>
                  <a:pt x="15228" y="29110"/>
                </a:lnTo>
                <a:lnTo>
                  <a:pt x="15220" y="29110"/>
                </a:lnTo>
                <a:cubicBezTo>
                  <a:pt x="15228" y="29110"/>
                  <a:pt x="15228" y="29100"/>
                  <a:pt x="15228" y="29092"/>
                </a:cubicBezTo>
                <a:close/>
                <a:moveTo>
                  <a:pt x="14116" y="29110"/>
                </a:moveTo>
                <a:cubicBezTo>
                  <a:pt x="14116" y="29118"/>
                  <a:pt x="14116" y="29126"/>
                  <a:pt x="14108" y="29134"/>
                </a:cubicBezTo>
                <a:cubicBezTo>
                  <a:pt x="14116" y="29126"/>
                  <a:pt x="14108" y="29118"/>
                  <a:pt x="14108" y="29110"/>
                </a:cubicBezTo>
                <a:close/>
                <a:moveTo>
                  <a:pt x="23803" y="29201"/>
                </a:moveTo>
                <a:lnTo>
                  <a:pt x="23803" y="29211"/>
                </a:lnTo>
                <a:lnTo>
                  <a:pt x="23793" y="29211"/>
                </a:lnTo>
                <a:lnTo>
                  <a:pt x="23785" y="29219"/>
                </a:lnTo>
                <a:cubicBezTo>
                  <a:pt x="23777" y="29219"/>
                  <a:pt x="23769" y="29227"/>
                  <a:pt x="23761" y="29227"/>
                </a:cubicBezTo>
                <a:cubicBezTo>
                  <a:pt x="23777" y="29219"/>
                  <a:pt x="23785" y="29211"/>
                  <a:pt x="23803" y="29201"/>
                </a:cubicBezTo>
                <a:close/>
                <a:moveTo>
                  <a:pt x="13627" y="29413"/>
                </a:moveTo>
                <a:lnTo>
                  <a:pt x="13627" y="29421"/>
                </a:lnTo>
                <a:cubicBezTo>
                  <a:pt x="13619" y="29421"/>
                  <a:pt x="13619" y="29413"/>
                  <a:pt x="13619" y="29413"/>
                </a:cubicBezTo>
                <a:close/>
                <a:moveTo>
                  <a:pt x="28232" y="28932"/>
                </a:moveTo>
                <a:cubicBezTo>
                  <a:pt x="28270" y="28954"/>
                  <a:pt x="28310" y="28959"/>
                  <a:pt x="28352" y="28959"/>
                </a:cubicBezTo>
                <a:cubicBezTo>
                  <a:pt x="28377" y="28959"/>
                  <a:pt x="28403" y="28957"/>
                  <a:pt x="28429" y="28957"/>
                </a:cubicBezTo>
                <a:cubicBezTo>
                  <a:pt x="28457" y="28957"/>
                  <a:pt x="28484" y="28959"/>
                  <a:pt x="28511" y="28966"/>
                </a:cubicBezTo>
                <a:cubicBezTo>
                  <a:pt x="28352" y="29009"/>
                  <a:pt x="28309" y="29134"/>
                  <a:pt x="28301" y="29278"/>
                </a:cubicBezTo>
                <a:lnTo>
                  <a:pt x="28301" y="29344"/>
                </a:lnTo>
                <a:cubicBezTo>
                  <a:pt x="28259" y="29379"/>
                  <a:pt x="28240" y="29429"/>
                  <a:pt x="28232" y="29480"/>
                </a:cubicBezTo>
                <a:lnTo>
                  <a:pt x="28208" y="29504"/>
                </a:lnTo>
                <a:lnTo>
                  <a:pt x="28149" y="29504"/>
                </a:lnTo>
                <a:cubicBezTo>
                  <a:pt x="28112" y="29443"/>
                  <a:pt x="28072" y="29413"/>
                  <a:pt x="28031" y="29413"/>
                </a:cubicBezTo>
                <a:cubicBezTo>
                  <a:pt x="27990" y="29413"/>
                  <a:pt x="27947" y="29445"/>
                  <a:pt x="27905" y="29504"/>
                </a:cubicBezTo>
                <a:cubicBezTo>
                  <a:pt x="27879" y="29472"/>
                  <a:pt x="27854" y="29446"/>
                  <a:pt x="27828" y="29413"/>
                </a:cubicBezTo>
                <a:cubicBezTo>
                  <a:pt x="27828" y="29328"/>
                  <a:pt x="27820" y="29252"/>
                  <a:pt x="27735" y="29211"/>
                </a:cubicBezTo>
                <a:cubicBezTo>
                  <a:pt x="27735" y="29177"/>
                  <a:pt x="27727" y="29150"/>
                  <a:pt x="27719" y="29118"/>
                </a:cubicBezTo>
                <a:cubicBezTo>
                  <a:pt x="27744" y="29051"/>
                  <a:pt x="27751" y="28940"/>
                  <a:pt x="27812" y="28940"/>
                </a:cubicBezTo>
                <a:cubicBezTo>
                  <a:pt x="27836" y="28940"/>
                  <a:pt x="27868" y="28957"/>
                  <a:pt x="27913" y="28999"/>
                </a:cubicBezTo>
                <a:cubicBezTo>
                  <a:pt x="27972" y="29058"/>
                  <a:pt x="28019" y="29081"/>
                  <a:pt x="28058" y="29081"/>
                </a:cubicBezTo>
                <a:cubicBezTo>
                  <a:pt x="28131" y="29081"/>
                  <a:pt x="28179" y="29003"/>
                  <a:pt x="28232" y="28932"/>
                </a:cubicBezTo>
                <a:close/>
                <a:moveTo>
                  <a:pt x="28443" y="30001"/>
                </a:moveTo>
                <a:cubicBezTo>
                  <a:pt x="28418" y="30086"/>
                  <a:pt x="28283" y="30052"/>
                  <a:pt x="28224" y="30103"/>
                </a:cubicBezTo>
                <a:cubicBezTo>
                  <a:pt x="28216" y="30070"/>
                  <a:pt x="28200" y="30044"/>
                  <a:pt x="28174" y="30020"/>
                </a:cubicBezTo>
                <a:lnTo>
                  <a:pt x="28174" y="30020"/>
                </a:lnTo>
                <a:cubicBezTo>
                  <a:pt x="28200" y="30023"/>
                  <a:pt x="28227" y="30025"/>
                  <a:pt x="28254" y="30025"/>
                </a:cubicBezTo>
                <a:cubicBezTo>
                  <a:pt x="28294" y="30025"/>
                  <a:pt x="28333" y="30020"/>
                  <a:pt x="28368" y="30010"/>
                </a:cubicBezTo>
                <a:cubicBezTo>
                  <a:pt x="28392" y="30010"/>
                  <a:pt x="28418" y="30001"/>
                  <a:pt x="28443" y="30001"/>
                </a:cubicBezTo>
                <a:close/>
                <a:moveTo>
                  <a:pt x="12339" y="30094"/>
                </a:moveTo>
                <a:cubicBezTo>
                  <a:pt x="12348" y="30111"/>
                  <a:pt x="12348" y="30121"/>
                  <a:pt x="12348" y="30121"/>
                </a:cubicBezTo>
                <a:lnTo>
                  <a:pt x="12313" y="30121"/>
                </a:lnTo>
                <a:cubicBezTo>
                  <a:pt x="12321" y="30111"/>
                  <a:pt x="12331" y="30103"/>
                  <a:pt x="12339" y="30094"/>
                </a:cubicBezTo>
                <a:close/>
                <a:moveTo>
                  <a:pt x="28644" y="30216"/>
                </a:moveTo>
                <a:lnTo>
                  <a:pt x="28644" y="30216"/>
                </a:lnTo>
                <a:cubicBezTo>
                  <a:pt x="28636" y="30220"/>
                  <a:pt x="28630" y="30225"/>
                  <a:pt x="28620" y="30230"/>
                </a:cubicBezTo>
                <a:lnTo>
                  <a:pt x="28620" y="30222"/>
                </a:lnTo>
                <a:lnTo>
                  <a:pt x="28644" y="30216"/>
                </a:lnTo>
                <a:close/>
                <a:moveTo>
                  <a:pt x="13746" y="30222"/>
                </a:moveTo>
                <a:cubicBezTo>
                  <a:pt x="13758" y="30226"/>
                  <a:pt x="13772" y="30230"/>
                  <a:pt x="13787" y="30230"/>
                </a:cubicBezTo>
                <a:cubicBezTo>
                  <a:pt x="13792" y="30230"/>
                  <a:pt x="13797" y="30229"/>
                  <a:pt x="13802" y="30228"/>
                </a:cubicBezTo>
                <a:lnTo>
                  <a:pt x="13802" y="30228"/>
                </a:lnTo>
                <a:cubicBezTo>
                  <a:pt x="13790" y="30233"/>
                  <a:pt x="13777" y="30235"/>
                  <a:pt x="13765" y="30235"/>
                </a:cubicBezTo>
                <a:cubicBezTo>
                  <a:pt x="13753" y="30235"/>
                  <a:pt x="13740" y="30233"/>
                  <a:pt x="13728" y="30230"/>
                </a:cubicBezTo>
                <a:cubicBezTo>
                  <a:pt x="13736" y="30230"/>
                  <a:pt x="13736" y="30222"/>
                  <a:pt x="13746" y="30222"/>
                </a:cubicBezTo>
                <a:close/>
                <a:moveTo>
                  <a:pt x="16441" y="30448"/>
                </a:moveTo>
                <a:lnTo>
                  <a:pt x="16441" y="30456"/>
                </a:lnTo>
                <a:cubicBezTo>
                  <a:pt x="16433" y="30456"/>
                  <a:pt x="16415" y="30448"/>
                  <a:pt x="16415" y="30448"/>
                </a:cubicBezTo>
                <a:close/>
                <a:moveTo>
                  <a:pt x="9887" y="30515"/>
                </a:moveTo>
                <a:cubicBezTo>
                  <a:pt x="9887" y="30525"/>
                  <a:pt x="9895" y="30525"/>
                  <a:pt x="9887" y="30533"/>
                </a:cubicBezTo>
                <a:cubicBezTo>
                  <a:pt x="9887" y="30525"/>
                  <a:pt x="9879" y="30515"/>
                  <a:pt x="9879" y="30515"/>
                </a:cubicBezTo>
                <a:close/>
                <a:moveTo>
                  <a:pt x="22995" y="30525"/>
                </a:moveTo>
                <a:cubicBezTo>
                  <a:pt x="23011" y="30525"/>
                  <a:pt x="23035" y="30525"/>
                  <a:pt x="23053" y="30533"/>
                </a:cubicBezTo>
                <a:cubicBezTo>
                  <a:pt x="23045" y="30549"/>
                  <a:pt x="23035" y="30576"/>
                  <a:pt x="23027" y="30592"/>
                </a:cubicBezTo>
                <a:cubicBezTo>
                  <a:pt x="23011" y="30565"/>
                  <a:pt x="23003" y="30541"/>
                  <a:pt x="22995" y="30525"/>
                </a:cubicBezTo>
                <a:close/>
                <a:moveTo>
                  <a:pt x="21891" y="30592"/>
                </a:moveTo>
                <a:lnTo>
                  <a:pt x="21883" y="30600"/>
                </a:lnTo>
                <a:lnTo>
                  <a:pt x="21873" y="30600"/>
                </a:lnTo>
                <a:lnTo>
                  <a:pt x="21891" y="30592"/>
                </a:lnTo>
                <a:close/>
                <a:moveTo>
                  <a:pt x="17106" y="30685"/>
                </a:moveTo>
                <a:cubicBezTo>
                  <a:pt x="17122" y="30701"/>
                  <a:pt x="17140" y="30701"/>
                  <a:pt x="17149" y="30701"/>
                </a:cubicBezTo>
                <a:lnTo>
                  <a:pt x="17149" y="30717"/>
                </a:lnTo>
                <a:cubicBezTo>
                  <a:pt x="17132" y="30709"/>
                  <a:pt x="17122" y="30701"/>
                  <a:pt x="17106" y="30685"/>
                </a:cubicBezTo>
                <a:close/>
                <a:moveTo>
                  <a:pt x="17258" y="30717"/>
                </a:moveTo>
                <a:cubicBezTo>
                  <a:pt x="17250" y="30717"/>
                  <a:pt x="17250" y="30717"/>
                  <a:pt x="17250" y="30727"/>
                </a:cubicBezTo>
                <a:cubicBezTo>
                  <a:pt x="17250" y="30717"/>
                  <a:pt x="17250" y="30717"/>
                  <a:pt x="17242" y="30717"/>
                </a:cubicBezTo>
                <a:close/>
                <a:moveTo>
                  <a:pt x="19793" y="30701"/>
                </a:moveTo>
                <a:lnTo>
                  <a:pt x="19793" y="30701"/>
                </a:lnTo>
                <a:cubicBezTo>
                  <a:pt x="19819" y="30735"/>
                  <a:pt x="19827" y="30768"/>
                  <a:pt x="19827" y="30794"/>
                </a:cubicBezTo>
                <a:cubicBezTo>
                  <a:pt x="19819" y="30760"/>
                  <a:pt x="19801" y="30727"/>
                  <a:pt x="19793" y="30701"/>
                </a:cubicBezTo>
                <a:close/>
                <a:moveTo>
                  <a:pt x="14545" y="30802"/>
                </a:moveTo>
                <a:cubicBezTo>
                  <a:pt x="14545" y="30802"/>
                  <a:pt x="14537" y="30810"/>
                  <a:pt x="14537" y="30818"/>
                </a:cubicBezTo>
                <a:cubicBezTo>
                  <a:pt x="14545" y="30810"/>
                  <a:pt x="14555" y="30810"/>
                  <a:pt x="14571" y="30810"/>
                </a:cubicBezTo>
                <a:cubicBezTo>
                  <a:pt x="14563" y="30828"/>
                  <a:pt x="14545" y="30828"/>
                  <a:pt x="14529" y="30828"/>
                </a:cubicBezTo>
                <a:cubicBezTo>
                  <a:pt x="14529" y="30810"/>
                  <a:pt x="14537" y="30802"/>
                  <a:pt x="14545" y="30802"/>
                </a:cubicBezTo>
                <a:close/>
                <a:moveTo>
                  <a:pt x="25623" y="30919"/>
                </a:moveTo>
                <a:cubicBezTo>
                  <a:pt x="25623" y="30929"/>
                  <a:pt x="25612" y="30937"/>
                  <a:pt x="25612" y="30937"/>
                </a:cubicBezTo>
                <a:lnTo>
                  <a:pt x="25612" y="30919"/>
                </a:lnTo>
                <a:close/>
                <a:moveTo>
                  <a:pt x="8111" y="31164"/>
                </a:moveTo>
                <a:cubicBezTo>
                  <a:pt x="8127" y="31182"/>
                  <a:pt x="8137" y="31190"/>
                  <a:pt x="8153" y="31198"/>
                </a:cubicBezTo>
                <a:lnTo>
                  <a:pt x="8145" y="31198"/>
                </a:lnTo>
                <a:cubicBezTo>
                  <a:pt x="8128" y="31198"/>
                  <a:pt x="8116" y="31201"/>
                  <a:pt x="8108" y="31201"/>
                </a:cubicBezTo>
                <a:cubicBezTo>
                  <a:pt x="8096" y="31201"/>
                  <a:pt x="8096" y="31195"/>
                  <a:pt x="8111" y="31164"/>
                </a:cubicBezTo>
                <a:close/>
                <a:moveTo>
                  <a:pt x="8161" y="31206"/>
                </a:moveTo>
                <a:cubicBezTo>
                  <a:pt x="8166" y="31211"/>
                  <a:pt x="8170" y="31216"/>
                  <a:pt x="8175" y="31219"/>
                </a:cubicBezTo>
                <a:lnTo>
                  <a:pt x="8175" y="31219"/>
                </a:lnTo>
                <a:cubicBezTo>
                  <a:pt x="8161" y="31214"/>
                  <a:pt x="8161" y="31213"/>
                  <a:pt x="8161" y="31206"/>
                </a:cubicBezTo>
                <a:close/>
                <a:moveTo>
                  <a:pt x="25218" y="31324"/>
                </a:moveTo>
                <a:cubicBezTo>
                  <a:pt x="25208" y="31334"/>
                  <a:pt x="25208" y="31342"/>
                  <a:pt x="25200" y="31358"/>
                </a:cubicBezTo>
                <a:lnTo>
                  <a:pt x="25200" y="31334"/>
                </a:lnTo>
                <a:cubicBezTo>
                  <a:pt x="25208" y="31334"/>
                  <a:pt x="25208" y="31324"/>
                  <a:pt x="25208" y="31324"/>
                </a:cubicBezTo>
                <a:close/>
                <a:moveTo>
                  <a:pt x="15143" y="31408"/>
                </a:moveTo>
                <a:lnTo>
                  <a:pt x="15143" y="31417"/>
                </a:lnTo>
                <a:lnTo>
                  <a:pt x="15135" y="31417"/>
                </a:lnTo>
                <a:cubicBezTo>
                  <a:pt x="15137" y="31414"/>
                  <a:pt x="15139" y="31412"/>
                  <a:pt x="15143" y="31408"/>
                </a:cubicBezTo>
                <a:close/>
                <a:moveTo>
                  <a:pt x="15135" y="31417"/>
                </a:moveTo>
                <a:lnTo>
                  <a:pt x="15135" y="31425"/>
                </a:lnTo>
                <a:lnTo>
                  <a:pt x="15127" y="31425"/>
                </a:lnTo>
                <a:cubicBezTo>
                  <a:pt x="15131" y="31421"/>
                  <a:pt x="15133" y="31419"/>
                  <a:pt x="15135" y="31417"/>
                </a:cubicBezTo>
                <a:close/>
                <a:moveTo>
                  <a:pt x="17747" y="31526"/>
                </a:moveTo>
                <a:cubicBezTo>
                  <a:pt x="17739" y="31526"/>
                  <a:pt x="17739" y="31536"/>
                  <a:pt x="17739" y="31536"/>
                </a:cubicBezTo>
                <a:lnTo>
                  <a:pt x="17739" y="31526"/>
                </a:lnTo>
                <a:close/>
                <a:moveTo>
                  <a:pt x="18074" y="31930"/>
                </a:moveTo>
                <a:cubicBezTo>
                  <a:pt x="18066" y="31940"/>
                  <a:pt x="18058" y="31940"/>
                  <a:pt x="18050" y="31948"/>
                </a:cubicBezTo>
                <a:cubicBezTo>
                  <a:pt x="18058" y="31940"/>
                  <a:pt x="18066" y="31930"/>
                  <a:pt x="18066" y="31930"/>
                </a:cubicBezTo>
                <a:close/>
                <a:moveTo>
                  <a:pt x="22000" y="32023"/>
                </a:moveTo>
                <a:lnTo>
                  <a:pt x="22000" y="32031"/>
                </a:lnTo>
                <a:lnTo>
                  <a:pt x="21992" y="32031"/>
                </a:lnTo>
                <a:cubicBezTo>
                  <a:pt x="21992" y="32023"/>
                  <a:pt x="21992" y="32023"/>
                  <a:pt x="22000" y="32023"/>
                </a:cubicBezTo>
                <a:close/>
                <a:moveTo>
                  <a:pt x="12414" y="32108"/>
                </a:moveTo>
                <a:cubicBezTo>
                  <a:pt x="12414" y="32116"/>
                  <a:pt x="12414" y="32124"/>
                  <a:pt x="12406" y="32124"/>
                </a:cubicBezTo>
                <a:cubicBezTo>
                  <a:pt x="12398" y="32124"/>
                  <a:pt x="12382" y="32116"/>
                  <a:pt x="12372" y="32108"/>
                </a:cubicBezTo>
                <a:close/>
                <a:moveTo>
                  <a:pt x="19271" y="32142"/>
                </a:moveTo>
                <a:lnTo>
                  <a:pt x="19271" y="32150"/>
                </a:lnTo>
                <a:lnTo>
                  <a:pt x="19263" y="32142"/>
                </a:lnTo>
                <a:close/>
                <a:moveTo>
                  <a:pt x="10603" y="32142"/>
                </a:moveTo>
                <a:cubicBezTo>
                  <a:pt x="10603" y="32150"/>
                  <a:pt x="10613" y="32150"/>
                  <a:pt x="10621" y="32150"/>
                </a:cubicBezTo>
                <a:cubicBezTo>
                  <a:pt x="10613" y="32150"/>
                  <a:pt x="10603" y="32158"/>
                  <a:pt x="10595" y="32158"/>
                </a:cubicBezTo>
                <a:cubicBezTo>
                  <a:pt x="10595" y="32150"/>
                  <a:pt x="10595" y="32150"/>
                  <a:pt x="10603" y="32142"/>
                </a:cubicBezTo>
                <a:close/>
                <a:moveTo>
                  <a:pt x="20072" y="32233"/>
                </a:moveTo>
                <a:lnTo>
                  <a:pt x="20072" y="32243"/>
                </a:lnTo>
                <a:cubicBezTo>
                  <a:pt x="20064" y="32243"/>
                  <a:pt x="20064" y="32233"/>
                  <a:pt x="20064" y="32233"/>
                </a:cubicBezTo>
                <a:close/>
                <a:moveTo>
                  <a:pt x="25394" y="32369"/>
                </a:moveTo>
                <a:cubicBezTo>
                  <a:pt x="25394" y="32377"/>
                  <a:pt x="25386" y="32377"/>
                  <a:pt x="25386" y="32377"/>
                </a:cubicBezTo>
                <a:cubicBezTo>
                  <a:pt x="25386" y="32377"/>
                  <a:pt x="25386" y="32369"/>
                  <a:pt x="25378" y="32369"/>
                </a:cubicBezTo>
                <a:close/>
                <a:moveTo>
                  <a:pt x="16247" y="32637"/>
                </a:moveTo>
                <a:lnTo>
                  <a:pt x="16247" y="32656"/>
                </a:lnTo>
                <a:cubicBezTo>
                  <a:pt x="16239" y="32656"/>
                  <a:pt x="16239" y="32648"/>
                  <a:pt x="16231" y="32648"/>
                </a:cubicBezTo>
                <a:lnTo>
                  <a:pt x="16239" y="32637"/>
                </a:lnTo>
                <a:close/>
                <a:moveTo>
                  <a:pt x="8177" y="32706"/>
                </a:moveTo>
                <a:lnTo>
                  <a:pt x="8177" y="32714"/>
                </a:lnTo>
                <a:lnTo>
                  <a:pt x="8169" y="32714"/>
                </a:lnTo>
                <a:lnTo>
                  <a:pt x="8177" y="32706"/>
                </a:lnTo>
                <a:close/>
                <a:moveTo>
                  <a:pt x="20181" y="32739"/>
                </a:moveTo>
                <a:cubicBezTo>
                  <a:pt x="20173" y="32749"/>
                  <a:pt x="20173" y="32757"/>
                  <a:pt x="20173" y="32765"/>
                </a:cubicBezTo>
                <a:lnTo>
                  <a:pt x="20173" y="32749"/>
                </a:lnTo>
                <a:lnTo>
                  <a:pt x="20173" y="32739"/>
                </a:lnTo>
                <a:close/>
                <a:moveTo>
                  <a:pt x="17553" y="32925"/>
                </a:moveTo>
                <a:cubicBezTo>
                  <a:pt x="17553" y="32933"/>
                  <a:pt x="17561" y="32933"/>
                  <a:pt x="17561" y="32941"/>
                </a:cubicBezTo>
                <a:lnTo>
                  <a:pt x="17553" y="32941"/>
                </a:lnTo>
                <a:lnTo>
                  <a:pt x="17553" y="32925"/>
                </a:lnTo>
                <a:close/>
                <a:moveTo>
                  <a:pt x="8278" y="32233"/>
                </a:moveTo>
                <a:lnTo>
                  <a:pt x="8278" y="32233"/>
                </a:lnTo>
                <a:cubicBezTo>
                  <a:pt x="8359" y="32264"/>
                  <a:pt x="8429" y="32361"/>
                  <a:pt x="8519" y="32361"/>
                </a:cubicBezTo>
                <a:cubicBezTo>
                  <a:pt x="8553" y="32361"/>
                  <a:pt x="8590" y="32347"/>
                  <a:pt x="8632" y="32310"/>
                </a:cubicBezTo>
                <a:cubicBezTo>
                  <a:pt x="8642" y="32302"/>
                  <a:pt x="8650" y="32302"/>
                  <a:pt x="8658" y="32294"/>
                </a:cubicBezTo>
                <a:cubicBezTo>
                  <a:pt x="8666" y="32310"/>
                  <a:pt x="8674" y="32318"/>
                  <a:pt x="8693" y="32334"/>
                </a:cubicBezTo>
                <a:cubicBezTo>
                  <a:pt x="8641" y="32512"/>
                  <a:pt x="8680" y="32553"/>
                  <a:pt x="8746" y="32553"/>
                </a:cubicBezTo>
                <a:cubicBezTo>
                  <a:pt x="8802" y="32553"/>
                  <a:pt x="8878" y="32524"/>
                  <a:pt x="8936" y="32524"/>
                </a:cubicBezTo>
                <a:cubicBezTo>
                  <a:pt x="8955" y="32524"/>
                  <a:pt x="8972" y="32527"/>
                  <a:pt x="8986" y="32536"/>
                </a:cubicBezTo>
                <a:cubicBezTo>
                  <a:pt x="8919" y="32597"/>
                  <a:pt x="8844" y="32656"/>
                  <a:pt x="8767" y="32706"/>
                </a:cubicBezTo>
                <a:cubicBezTo>
                  <a:pt x="8650" y="32789"/>
                  <a:pt x="8616" y="32890"/>
                  <a:pt x="8683" y="33018"/>
                </a:cubicBezTo>
                <a:cubicBezTo>
                  <a:pt x="8674" y="33034"/>
                  <a:pt x="8666" y="33042"/>
                  <a:pt x="8658" y="33052"/>
                </a:cubicBezTo>
                <a:lnTo>
                  <a:pt x="8658" y="33068"/>
                </a:lnTo>
                <a:cubicBezTo>
                  <a:pt x="8642" y="33084"/>
                  <a:pt x="8624" y="33102"/>
                  <a:pt x="8608" y="33119"/>
                </a:cubicBezTo>
                <a:cubicBezTo>
                  <a:pt x="8608" y="33111"/>
                  <a:pt x="8608" y="33111"/>
                  <a:pt x="8600" y="33102"/>
                </a:cubicBezTo>
                <a:cubicBezTo>
                  <a:pt x="8464" y="33076"/>
                  <a:pt x="8363" y="33009"/>
                  <a:pt x="8355" y="32858"/>
                </a:cubicBezTo>
                <a:cubicBezTo>
                  <a:pt x="8355" y="32840"/>
                  <a:pt x="8347" y="32823"/>
                  <a:pt x="8339" y="32807"/>
                </a:cubicBezTo>
                <a:cubicBezTo>
                  <a:pt x="8430" y="32765"/>
                  <a:pt x="8549" y="32749"/>
                  <a:pt x="8507" y="32587"/>
                </a:cubicBezTo>
                <a:cubicBezTo>
                  <a:pt x="8486" y="32515"/>
                  <a:pt x="8452" y="32493"/>
                  <a:pt x="8412" y="32493"/>
                </a:cubicBezTo>
                <a:cubicBezTo>
                  <a:pt x="8387" y="32493"/>
                  <a:pt x="8359" y="32502"/>
                  <a:pt x="8329" y="32512"/>
                </a:cubicBezTo>
                <a:cubicBezTo>
                  <a:pt x="8321" y="32419"/>
                  <a:pt x="8339" y="32302"/>
                  <a:pt x="8278" y="32233"/>
                </a:cubicBezTo>
                <a:close/>
                <a:moveTo>
                  <a:pt x="16441" y="33193"/>
                </a:moveTo>
                <a:cubicBezTo>
                  <a:pt x="16407" y="33212"/>
                  <a:pt x="16374" y="33220"/>
                  <a:pt x="16340" y="33228"/>
                </a:cubicBezTo>
                <a:cubicBezTo>
                  <a:pt x="16374" y="33220"/>
                  <a:pt x="16399" y="33212"/>
                  <a:pt x="16433" y="33193"/>
                </a:cubicBezTo>
                <a:close/>
                <a:moveTo>
                  <a:pt x="23389" y="33153"/>
                </a:moveTo>
                <a:lnTo>
                  <a:pt x="23399" y="33161"/>
                </a:lnTo>
                <a:cubicBezTo>
                  <a:pt x="23389" y="33185"/>
                  <a:pt x="23399" y="33212"/>
                  <a:pt x="23399" y="33228"/>
                </a:cubicBezTo>
                <a:cubicBezTo>
                  <a:pt x="23377" y="33234"/>
                  <a:pt x="23357" y="33236"/>
                  <a:pt x="23350" y="33246"/>
                </a:cubicBezTo>
                <a:lnTo>
                  <a:pt x="23350" y="33246"/>
                </a:lnTo>
                <a:cubicBezTo>
                  <a:pt x="23359" y="33214"/>
                  <a:pt x="23374" y="33183"/>
                  <a:pt x="23389" y="33153"/>
                </a:cubicBezTo>
                <a:close/>
                <a:moveTo>
                  <a:pt x="16138" y="33143"/>
                </a:moveTo>
                <a:lnTo>
                  <a:pt x="16138" y="33153"/>
                </a:lnTo>
                <a:cubicBezTo>
                  <a:pt x="16187" y="33214"/>
                  <a:pt x="16237" y="33235"/>
                  <a:pt x="16287" y="33235"/>
                </a:cubicBezTo>
                <a:cubicBezTo>
                  <a:pt x="16305" y="33235"/>
                  <a:pt x="16322" y="33232"/>
                  <a:pt x="16340" y="33228"/>
                </a:cubicBezTo>
                <a:lnTo>
                  <a:pt x="16340" y="33228"/>
                </a:lnTo>
                <a:cubicBezTo>
                  <a:pt x="16289" y="33244"/>
                  <a:pt x="16239" y="33254"/>
                  <a:pt x="16188" y="33270"/>
                </a:cubicBezTo>
                <a:cubicBezTo>
                  <a:pt x="16154" y="33286"/>
                  <a:pt x="16130" y="33313"/>
                  <a:pt x="16103" y="33337"/>
                </a:cubicBezTo>
                <a:lnTo>
                  <a:pt x="16095" y="33337"/>
                </a:lnTo>
                <a:lnTo>
                  <a:pt x="16095" y="33321"/>
                </a:lnTo>
                <a:cubicBezTo>
                  <a:pt x="16087" y="33286"/>
                  <a:pt x="16079" y="33254"/>
                  <a:pt x="16053" y="33228"/>
                </a:cubicBezTo>
                <a:cubicBezTo>
                  <a:pt x="16079" y="33203"/>
                  <a:pt x="16112" y="33177"/>
                  <a:pt x="16138" y="33143"/>
                </a:cubicBezTo>
                <a:close/>
                <a:moveTo>
                  <a:pt x="21596" y="33515"/>
                </a:moveTo>
                <a:cubicBezTo>
                  <a:pt x="21596" y="33515"/>
                  <a:pt x="21596" y="33523"/>
                  <a:pt x="21588" y="33531"/>
                </a:cubicBezTo>
                <a:lnTo>
                  <a:pt x="21588" y="33523"/>
                </a:lnTo>
                <a:cubicBezTo>
                  <a:pt x="21588" y="33523"/>
                  <a:pt x="21588" y="33515"/>
                  <a:pt x="21596" y="33515"/>
                </a:cubicBezTo>
                <a:close/>
                <a:moveTo>
                  <a:pt x="9670" y="33559"/>
                </a:moveTo>
                <a:cubicBezTo>
                  <a:pt x="9677" y="33559"/>
                  <a:pt x="9685" y="33561"/>
                  <a:pt x="9693" y="33565"/>
                </a:cubicBezTo>
                <a:lnTo>
                  <a:pt x="9653" y="33565"/>
                </a:lnTo>
                <a:cubicBezTo>
                  <a:pt x="9657" y="33561"/>
                  <a:pt x="9663" y="33559"/>
                  <a:pt x="9670" y="33559"/>
                </a:cubicBezTo>
                <a:close/>
                <a:moveTo>
                  <a:pt x="9635" y="33573"/>
                </a:moveTo>
                <a:cubicBezTo>
                  <a:pt x="9635" y="33582"/>
                  <a:pt x="9627" y="33582"/>
                  <a:pt x="9627" y="33590"/>
                </a:cubicBezTo>
                <a:lnTo>
                  <a:pt x="9610" y="33590"/>
                </a:lnTo>
                <a:cubicBezTo>
                  <a:pt x="9619" y="33590"/>
                  <a:pt x="9627" y="33582"/>
                  <a:pt x="9635" y="33573"/>
                </a:cubicBezTo>
                <a:close/>
                <a:moveTo>
                  <a:pt x="23348" y="33254"/>
                </a:moveTo>
                <a:lnTo>
                  <a:pt x="23365" y="33270"/>
                </a:lnTo>
                <a:cubicBezTo>
                  <a:pt x="23356" y="33363"/>
                  <a:pt x="23348" y="33464"/>
                  <a:pt x="23399" y="33547"/>
                </a:cubicBezTo>
                <a:cubicBezTo>
                  <a:pt x="23365" y="33582"/>
                  <a:pt x="23330" y="33608"/>
                  <a:pt x="23306" y="33632"/>
                </a:cubicBezTo>
                <a:cubicBezTo>
                  <a:pt x="23288" y="33616"/>
                  <a:pt x="23272" y="33608"/>
                  <a:pt x="23255" y="33590"/>
                </a:cubicBezTo>
                <a:cubicBezTo>
                  <a:pt x="23322" y="33489"/>
                  <a:pt x="23322" y="33363"/>
                  <a:pt x="23348" y="33254"/>
                </a:cubicBezTo>
                <a:close/>
                <a:moveTo>
                  <a:pt x="23761" y="33557"/>
                </a:moveTo>
                <a:cubicBezTo>
                  <a:pt x="23761" y="33565"/>
                  <a:pt x="23769" y="33573"/>
                  <a:pt x="23769" y="33582"/>
                </a:cubicBezTo>
                <a:cubicBezTo>
                  <a:pt x="23769" y="33598"/>
                  <a:pt x="23769" y="33616"/>
                  <a:pt x="23777" y="33632"/>
                </a:cubicBezTo>
                <a:cubicBezTo>
                  <a:pt x="23765" y="33628"/>
                  <a:pt x="23752" y="33626"/>
                  <a:pt x="23741" y="33626"/>
                </a:cubicBezTo>
                <a:cubicBezTo>
                  <a:pt x="23729" y="33626"/>
                  <a:pt x="23718" y="33628"/>
                  <a:pt x="23710" y="33632"/>
                </a:cubicBezTo>
                <a:cubicBezTo>
                  <a:pt x="23718" y="33608"/>
                  <a:pt x="23743" y="33582"/>
                  <a:pt x="23761" y="33557"/>
                </a:cubicBezTo>
                <a:close/>
                <a:moveTo>
                  <a:pt x="12111" y="33640"/>
                </a:moveTo>
                <a:cubicBezTo>
                  <a:pt x="12119" y="33640"/>
                  <a:pt x="12119" y="33648"/>
                  <a:pt x="12119" y="33648"/>
                </a:cubicBezTo>
                <a:lnTo>
                  <a:pt x="12087" y="33648"/>
                </a:lnTo>
                <a:cubicBezTo>
                  <a:pt x="12095" y="33640"/>
                  <a:pt x="12103" y="33640"/>
                  <a:pt x="12111" y="33640"/>
                </a:cubicBezTo>
                <a:close/>
                <a:moveTo>
                  <a:pt x="13477" y="33557"/>
                </a:moveTo>
                <a:cubicBezTo>
                  <a:pt x="13482" y="33557"/>
                  <a:pt x="13488" y="33557"/>
                  <a:pt x="13494" y="33557"/>
                </a:cubicBezTo>
                <a:cubicBezTo>
                  <a:pt x="13484" y="33590"/>
                  <a:pt x="13494" y="33616"/>
                  <a:pt x="13510" y="33648"/>
                </a:cubicBezTo>
                <a:cubicBezTo>
                  <a:pt x="13417" y="33674"/>
                  <a:pt x="13358" y="33733"/>
                  <a:pt x="13342" y="33826"/>
                </a:cubicBezTo>
                <a:cubicBezTo>
                  <a:pt x="13317" y="33817"/>
                  <a:pt x="13292" y="33813"/>
                  <a:pt x="13267" y="33813"/>
                </a:cubicBezTo>
                <a:cubicBezTo>
                  <a:pt x="13250" y="33813"/>
                  <a:pt x="13232" y="33815"/>
                  <a:pt x="13215" y="33818"/>
                </a:cubicBezTo>
                <a:lnTo>
                  <a:pt x="13207" y="33818"/>
                </a:lnTo>
                <a:cubicBezTo>
                  <a:pt x="13199" y="33792"/>
                  <a:pt x="13180" y="33759"/>
                  <a:pt x="13164" y="33741"/>
                </a:cubicBezTo>
                <a:cubicBezTo>
                  <a:pt x="13269" y="33677"/>
                  <a:pt x="13337" y="33557"/>
                  <a:pt x="13477" y="33557"/>
                </a:cubicBezTo>
                <a:close/>
                <a:moveTo>
                  <a:pt x="9542" y="33596"/>
                </a:moveTo>
                <a:cubicBezTo>
                  <a:pt x="9553" y="33596"/>
                  <a:pt x="9564" y="33597"/>
                  <a:pt x="9576" y="33598"/>
                </a:cubicBezTo>
                <a:cubicBezTo>
                  <a:pt x="9424" y="33632"/>
                  <a:pt x="9281" y="33683"/>
                  <a:pt x="9206" y="33834"/>
                </a:cubicBezTo>
                <a:cubicBezTo>
                  <a:pt x="9188" y="33818"/>
                  <a:pt x="9172" y="33810"/>
                  <a:pt x="9164" y="33800"/>
                </a:cubicBezTo>
                <a:cubicBezTo>
                  <a:pt x="9274" y="33705"/>
                  <a:pt x="9376" y="33596"/>
                  <a:pt x="9542" y="33596"/>
                </a:cubicBezTo>
                <a:close/>
                <a:moveTo>
                  <a:pt x="14899" y="34305"/>
                </a:moveTo>
                <a:lnTo>
                  <a:pt x="14899" y="34315"/>
                </a:lnTo>
                <a:lnTo>
                  <a:pt x="14891" y="34315"/>
                </a:lnTo>
                <a:lnTo>
                  <a:pt x="14899" y="34305"/>
                </a:lnTo>
                <a:close/>
                <a:moveTo>
                  <a:pt x="13758" y="34581"/>
                </a:moveTo>
                <a:cubicBezTo>
                  <a:pt x="13763" y="34581"/>
                  <a:pt x="13770" y="34582"/>
                  <a:pt x="13779" y="34584"/>
                </a:cubicBezTo>
                <a:cubicBezTo>
                  <a:pt x="13803" y="34632"/>
                  <a:pt x="13775" y="34642"/>
                  <a:pt x="13743" y="34649"/>
                </a:cubicBezTo>
                <a:lnTo>
                  <a:pt x="13743" y="34649"/>
                </a:lnTo>
                <a:cubicBezTo>
                  <a:pt x="13747" y="34647"/>
                  <a:pt x="13749" y="34643"/>
                  <a:pt x="13754" y="34643"/>
                </a:cubicBezTo>
                <a:cubicBezTo>
                  <a:pt x="13761" y="34622"/>
                  <a:pt x="13724" y="34581"/>
                  <a:pt x="13758" y="34581"/>
                </a:cubicBezTo>
                <a:close/>
                <a:moveTo>
                  <a:pt x="14879" y="35007"/>
                </a:moveTo>
                <a:cubicBezTo>
                  <a:pt x="14888" y="35007"/>
                  <a:pt x="14898" y="35009"/>
                  <a:pt x="14909" y="35013"/>
                </a:cubicBezTo>
                <a:cubicBezTo>
                  <a:pt x="14899" y="35013"/>
                  <a:pt x="14891" y="35013"/>
                  <a:pt x="14874" y="35023"/>
                </a:cubicBezTo>
                <a:cubicBezTo>
                  <a:pt x="14789" y="35047"/>
                  <a:pt x="14731" y="35106"/>
                  <a:pt x="14672" y="35164"/>
                </a:cubicBezTo>
                <a:cubicBezTo>
                  <a:pt x="14680" y="35142"/>
                  <a:pt x="14673" y="35118"/>
                  <a:pt x="14666" y="35095"/>
                </a:cubicBezTo>
                <a:lnTo>
                  <a:pt x="14666" y="35095"/>
                </a:lnTo>
                <a:cubicBezTo>
                  <a:pt x="14668" y="35098"/>
                  <a:pt x="14672" y="35098"/>
                  <a:pt x="14672" y="35098"/>
                </a:cubicBezTo>
                <a:cubicBezTo>
                  <a:pt x="14747" y="35098"/>
                  <a:pt x="14807" y="35007"/>
                  <a:pt x="14879" y="35007"/>
                </a:cubicBezTo>
                <a:close/>
                <a:moveTo>
                  <a:pt x="17830" y="1"/>
                </a:moveTo>
                <a:cubicBezTo>
                  <a:pt x="17738" y="111"/>
                  <a:pt x="17630" y="234"/>
                  <a:pt x="17483" y="234"/>
                </a:cubicBezTo>
                <a:cubicBezTo>
                  <a:pt x="17442" y="234"/>
                  <a:pt x="17398" y="225"/>
                  <a:pt x="17351" y="203"/>
                </a:cubicBezTo>
                <a:cubicBezTo>
                  <a:pt x="17292" y="169"/>
                  <a:pt x="17233" y="142"/>
                  <a:pt x="17173" y="110"/>
                </a:cubicBezTo>
                <a:lnTo>
                  <a:pt x="17173" y="118"/>
                </a:lnTo>
                <a:cubicBezTo>
                  <a:pt x="17053" y="151"/>
                  <a:pt x="17009" y="305"/>
                  <a:pt x="16867" y="305"/>
                </a:cubicBezTo>
                <a:cubicBezTo>
                  <a:pt x="16860" y="305"/>
                  <a:pt x="16853" y="305"/>
                  <a:pt x="16845" y="304"/>
                </a:cubicBezTo>
                <a:cubicBezTo>
                  <a:pt x="16795" y="203"/>
                  <a:pt x="16686" y="211"/>
                  <a:pt x="16601" y="177"/>
                </a:cubicBezTo>
                <a:cubicBezTo>
                  <a:pt x="16542" y="150"/>
                  <a:pt x="16497" y="139"/>
                  <a:pt x="16462" y="139"/>
                </a:cubicBezTo>
                <a:cubicBezTo>
                  <a:pt x="16343" y="139"/>
                  <a:pt x="16348" y="274"/>
                  <a:pt x="16348" y="405"/>
                </a:cubicBezTo>
                <a:cubicBezTo>
                  <a:pt x="16483" y="437"/>
                  <a:pt x="16593" y="514"/>
                  <a:pt x="16686" y="631"/>
                </a:cubicBezTo>
                <a:cubicBezTo>
                  <a:pt x="16702" y="623"/>
                  <a:pt x="16718" y="615"/>
                  <a:pt x="16744" y="607"/>
                </a:cubicBezTo>
                <a:lnTo>
                  <a:pt x="16744" y="607"/>
                </a:lnTo>
                <a:cubicBezTo>
                  <a:pt x="16718" y="623"/>
                  <a:pt x="16702" y="640"/>
                  <a:pt x="16694" y="674"/>
                </a:cubicBezTo>
                <a:cubicBezTo>
                  <a:pt x="16701" y="756"/>
                  <a:pt x="16656" y="785"/>
                  <a:pt x="16599" y="785"/>
                </a:cubicBezTo>
                <a:cubicBezTo>
                  <a:pt x="16592" y="785"/>
                  <a:pt x="16584" y="784"/>
                  <a:pt x="16576" y="783"/>
                </a:cubicBezTo>
                <a:cubicBezTo>
                  <a:pt x="16457" y="884"/>
                  <a:pt x="16180" y="850"/>
                  <a:pt x="16255" y="1121"/>
                </a:cubicBezTo>
                <a:lnTo>
                  <a:pt x="16247" y="1121"/>
                </a:lnTo>
                <a:cubicBezTo>
                  <a:pt x="16247" y="1153"/>
                  <a:pt x="16255" y="1179"/>
                  <a:pt x="16255" y="1204"/>
                </a:cubicBezTo>
                <a:cubicBezTo>
                  <a:pt x="16314" y="1204"/>
                  <a:pt x="16382" y="1204"/>
                  <a:pt x="16449" y="1214"/>
                </a:cubicBezTo>
                <a:lnTo>
                  <a:pt x="16449" y="1297"/>
                </a:lnTo>
                <a:cubicBezTo>
                  <a:pt x="16399" y="1432"/>
                  <a:pt x="16204" y="1381"/>
                  <a:pt x="16146" y="1507"/>
                </a:cubicBezTo>
                <a:cubicBezTo>
                  <a:pt x="16213" y="1541"/>
                  <a:pt x="16281" y="1575"/>
                  <a:pt x="16348" y="1608"/>
                </a:cubicBezTo>
                <a:cubicBezTo>
                  <a:pt x="16415" y="1735"/>
                  <a:pt x="16534" y="1709"/>
                  <a:pt x="16643" y="1719"/>
                </a:cubicBezTo>
                <a:lnTo>
                  <a:pt x="16643" y="1810"/>
                </a:lnTo>
                <a:cubicBezTo>
                  <a:pt x="16651" y="1810"/>
                  <a:pt x="16659" y="1820"/>
                  <a:pt x="16659" y="1820"/>
                </a:cubicBezTo>
                <a:cubicBezTo>
                  <a:pt x="16659" y="1820"/>
                  <a:pt x="16651" y="1820"/>
                  <a:pt x="16643" y="1810"/>
                </a:cubicBezTo>
                <a:lnTo>
                  <a:pt x="16643" y="1810"/>
                </a:lnTo>
                <a:cubicBezTo>
                  <a:pt x="16651" y="1844"/>
                  <a:pt x="16651" y="1879"/>
                  <a:pt x="16651" y="1911"/>
                </a:cubicBezTo>
                <a:cubicBezTo>
                  <a:pt x="16644" y="1973"/>
                  <a:pt x="16616" y="2067"/>
                  <a:pt x="16579" y="2067"/>
                </a:cubicBezTo>
                <a:cubicBezTo>
                  <a:pt x="16575" y="2067"/>
                  <a:pt x="16571" y="2065"/>
                  <a:pt x="16566" y="2063"/>
                </a:cubicBezTo>
                <a:cubicBezTo>
                  <a:pt x="16510" y="2028"/>
                  <a:pt x="16463" y="2015"/>
                  <a:pt x="16421" y="2015"/>
                </a:cubicBezTo>
                <a:cubicBezTo>
                  <a:pt x="16299" y="2015"/>
                  <a:pt x="16225" y="2131"/>
                  <a:pt x="16138" y="2206"/>
                </a:cubicBezTo>
                <a:cubicBezTo>
                  <a:pt x="16103" y="2214"/>
                  <a:pt x="16071" y="2214"/>
                  <a:pt x="16045" y="2214"/>
                </a:cubicBezTo>
                <a:cubicBezTo>
                  <a:pt x="15954" y="2108"/>
                  <a:pt x="15863" y="2015"/>
                  <a:pt x="15755" y="2015"/>
                </a:cubicBezTo>
                <a:cubicBezTo>
                  <a:pt x="15692" y="2015"/>
                  <a:pt x="15624" y="2046"/>
                  <a:pt x="15548" y="2123"/>
                </a:cubicBezTo>
                <a:cubicBezTo>
                  <a:pt x="15531" y="2131"/>
                  <a:pt x="15515" y="2131"/>
                  <a:pt x="15505" y="2148"/>
                </a:cubicBezTo>
                <a:cubicBezTo>
                  <a:pt x="15481" y="2174"/>
                  <a:pt x="15497" y="2198"/>
                  <a:pt x="15531" y="2224"/>
                </a:cubicBezTo>
                <a:cubicBezTo>
                  <a:pt x="15549" y="2254"/>
                  <a:pt x="15572" y="2263"/>
                  <a:pt x="15599" y="2263"/>
                </a:cubicBezTo>
                <a:cubicBezTo>
                  <a:pt x="15648" y="2263"/>
                  <a:pt x="15707" y="2230"/>
                  <a:pt x="15755" y="2230"/>
                </a:cubicBezTo>
                <a:cubicBezTo>
                  <a:pt x="15791" y="2230"/>
                  <a:pt x="15821" y="2249"/>
                  <a:pt x="15835" y="2315"/>
                </a:cubicBezTo>
                <a:cubicBezTo>
                  <a:pt x="15742" y="2358"/>
                  <a:pt x="15675" y="2427"/>
                  <a:pt x="15641" y="2517"/>
                </a:cubicBezTo>
                <a:cubicBezTo>
                  <a:pt x="15675" y="2619"/>
                  <a:pt x="15707" y="2720"/>
                  <a:pt x="15742" y="2821"/>
                </a:cubicBezTo>
                <a:cubicBezTo>
                  <a:pt x="15707" y="2855"/>
                  <a:pt x="15675" y="2889"/>
                  <a:pt x="15641" y="2914"/>
                </a:cubicBezTo>
                <a:cubicBezTo>
                  <a:pt x="15633" y="2913"/>
                  <a:pt x="15625" y="2913"/>
                  <a:pt x="15618" y="2913"/>
                </a:cubicBezTo>
                <a:cubicBezTo>
                  <a:pt x="15490" y="2913"/>
                  <a:pt x="15431" y="2980"/>
                  <a:pt x="15446" y="3116"/>
                </a:cubicBezTo>
                <a:cubicBezTo>
                  <a:pt x="15438" y="3150"/>
                  <a:pt x="15438" y="3185"/>
                  <a:pt x="15438" y="3225"/>
                </a:cubicBezTo>
                <a:cubicBezTo>
                  <a:pt x="15404" y="3225"/>
                  <a:pt x="15372" y="3225"/>
                  <a:pt x="15337" y="3217"/>
                </a:cubicBezTo>
                <a:cubicBezTo>
                  <a:pt x="15337" y="3134"/>
                  <a:pt x="15321" y="3057"/>
                  <a:pt x="15244" y="3015"/>
                </a:cubicBezTo>
                <a:cubicBezTo>
                  <a:pt x="15186" y="2922"/>
                  <a:pt x="15119" y="2831"/>
                  <a:pt x="15060" y="2738"/>
                </a:cubicBezTo>
                <a:cubicBezTo>
                  <a:pt x="15085" y="2730"/>
                  <a:pt x="15111" y="2720"/>
                  <a:pt x="15143" y="2720"/>
                </a:cubicBezTo>
                <a:cubicBezTo>
                  <a:pt x="15170" y="2720"/>
                  <a:pt x="15202" y="2730"/>
                  <a:pt x="15236" y="2738"/>
                </a:cubicBezTo>
                <a:cubicBezTo>
                  <a:pt x="15274" y="2775"/>
                  <a:pt x="15309" y="2795"/>
                  <a:pt x="15339" y="2795"/>
                </a:cubicBezTo>
                <a:cubicBezTo>
                  <a:pt x="15376" y="2795"/>
                  <a:pt x="15407" y="2764"/>
                  <a:pt x="15430" y="2695"/>
                </a:cubicBezTo>
                <a:lnTo>
                  <a:pt x="15430" y="2637"/>
                </a:lnTo>
                <a:cubicBezTo>
                  <a:pt x="15438" y="2578"/>
                  <a:pt x="15523" y="2509"/>
                  <a:pt x="15455" y="2459"/>
                </a:cubicBezTo>
                <a:cubicBezTo>
                  <a:pt x="15438" y="2446"/>
                  <a:pt x="15422" y="2441"/>
                  <a:pt x="15406" y="2441"/>
                </a:cubicBezTo>
                <a:cubicBezTo>
                  <a:pt x="15350" y="2441"/>
                  <a:pt x="15296" y="2505"/>
                  <a:pt x="15236" y="2517"/>
                </a:cubicBezTo>
                <a:cubicBezTo>
                  <a:pt x="15230" y="2419"/>
                  <a:pt x="15264" y="2279"/>
                  <a:pt x="15158" y="2279"/>
                </a:cubicBezTo>
                <a:cubicBezTo>
                  <a:pt x="15129" y="2279"/>
                  <a:pt x="15089" y="2290"/>
                  <a:pt x="15034" y="2315"/>
                </a:cubicBezTo>
                <a:cubicBezTo>
                  <a:pt x="15039" y="2208"/>
                  <a:pt x="15009" y="2171"/>
                  <a:pt x="14960" y="2171"/>
                </a:cubicBezTo>
                <a:cubicBezTo>
                  <a:pt x="14925" y="2171"/>
                  <a:pt x="14881" y="2190"/>
                  <a:pt x="14832" y="2214"/>
                </a:cubicBezTo>
                <a:cubicBezTo>
                  <a:pt x="14798" y="2214"/>
                  <a:pt x="14757" y="2224"/>
                  <a:pt x="14723" y="2224"/>
                </a:cubicBezTo>
                <a:cubicBezTo>
                  <a:pt x="14701" y="2221"/>
                  <a:pt x="14678" y="2219"/>
                  <a:pt x="14656" y="2219"/>
                </a:cubicBezTo>
                <a:cubicBezTo>
                  <a:pt x="14603" y="2219"/>
                  <a:pt x="14555" y="2235"/>
                  <a:pt x="14537" y="2307"/>
                </a:cubicBezTo>
                <a:cubicBezTo>
                  <a:pt x="14537" y="2376"/>
                  <a:pt x="14579" y="2408"/>
                  <a:pt x="14630" y="2435"/>
                </a:cubicBezTo>
                <a:cubicBezTo>
                  <a:pt x="14664" y="2485"/>
                  <a:pt x="14696" y="2536"/>
                  <a:pt x="14731" y="2586"/>
                </a:cubicBezTo>
                <a:cubicBezTo>
                  <a:pt x="14696" y="2602"/>
                  <a:pt x="14664" y="2619"/>
                  <a:pt x="14630" y="2619"/>
                </a:cubicBezTo>
                <a:cubicBezTo>
                  <a:pt x="14571" y="2619"/>
                  <a:pt x="14513" y="2610"/>
                  <a:pt x="14444" y="2610"/>
                </a:cubicBezTo>
                <a:cubicBezTo>
                  <a:pt x="14428" y="2535"/>
                  <a:pt x="14405" y="2480"/>
                  <a:pt x="14361" y="2480"/>
                </a:cubicBezTo>
                <a:cubicBezTo>
                  <a:pt x="14337" y="2480"/>
                  <a:pt x="14307" y="2497"/>
                  <a:pt x="14268" y="2536"/>
                </a:cubicBezTo>
                <a:cubicBezTo>
                  <a:pt x="14217" y="2586"/>
                  <a:pt x="14175" y="2653"/>
                  <a:pt x="14124" y="2720"/>
                </a:cubicBezTo>
                <a:cubicBezTo>
                  <a:pt x="14058" y="2712"/>
                  <a:pt x="13989" y="2703"/>
                  <a:pt x="13999" y="2619"/>
                </a:cubicBezTo>
                <a:cubicBezTo>
                  <a:pt x="13999" y="2477"/>
                  <a:pt x="14082" y="2366"/>
                  <a:pt x="14159" y="2214"/>
                </a:cubicBezTo>
                <a:lnTo>
                  <a:pt x="14159" y="2214"/>
                </a:lnTo>
                <a:cubicBezTo>
                  <a:pt x="14031" y="2224"/>
                  <a:pt x="13965" y="2224"/>
                  <a:pt x="13898" y="2232"/>
                </a:cubicBezTo>
                <a:cubicBezTo>
                  <a:pt x="13847" y="2182"/>
                  <a:pt x="13787" y="2131"/>
                  <a:pt x="13736" y="2081"/>
                </a:cubicBezTo>
                <a:cubicBezTo>
                  <a:pt x="13686" y="2019"/>
                  <a:pt x="13625" y="2007"/>
                  <a:pt x="13563" y="2007"/>
                </a:cubicBezTo>
                <a:cubicBezTo>
                  <a:pt x="13523" y="2007"/>
                  <a:pt x="13483" y="2012"/>
                  <a:pt x="13443" y="2012"/>
                </a:cubicBezTo>
                <a:cubicBezTo>
                  <a:pt x="13338" y="1878"/>
                  <a:pt x="13250" y="1718"/>
                  <a:pt x="13053" y="1718"/>
                </a:cubicBezTo>
                <a:cubicBezTo>
                  <a:pt x="13042" y="1718"/>
                  <a:pt x="13032" y="1718"/>
                  <a:pt x="13021" y="1719"/>
                </a:cubicBezTo>
                <a:cubicBezTo>
                  <a:pt x="13021" y="1677"/>
                  <a:pt x="13013" y="1642"/>
                  <a:pt x="13004" y="1600"/>
                </a:cubicBezTo>
                <a:cubicBezTo>
                  <a:pt x="13004" y="1541"/>
                  <a:pt x="13004" y="1474"/>
                  <a:pt x="13013" y="1416"/>
                </a:cubicBezTo>
                <a:lnTo>
                  <a:pt x="13047" y="1406"/>
                </a:lnTo>
                <a:cubicBezTo>
                  <a:pt x="13004" y="1373"/>
                  <a:pt x="12962" y="1339"/>
                  <a:pt x="12920" y="1305"/>
                </a:cubicBezTo>
                <a:cubicBezTo>
                  <a:pt x="12928" y="1272"/>
                  <a:pt x="12928" y="1238"/>
                  <a:pt x="12928" y="1204"/>
                </a:cubicBezTo>
                <a:lnTo>
                  <a:pt x="12928" y="1204"/>
                </a:lnTo>
                <a:cubicBezTo>
                  <a:pt x="12861" y="1214"/>
                  <a:pt x="12794" y="1214"/>
                  <a:pt x="12726" y="1214"/>
                </a:cubicBezTo>
                <a:cubicBezTo>
                  <a:pt x="12685" y="1315"/>
                  <a:pt x="12608" y="1373"/>
                  <a:pt x="12515" y="1406"/>
                </a:cubicBezTo>
                <a:cubicBezTo>
                  <a:pt x="12576" y="1479"/>
                  <a:pt x="12626" y="1506"/>
                  <a:pt x="12669" y="1506"/>
                </a:cubicBezTo>
                <a:cubicBezTo>
                  <a:pt x="12768" y="1506"/>
                  <a:pt x="12832" y="1361"/>
                  <a:pt x="12920" y="1315"/>
                </a:cubicBezTo>
                <a:cubicBezTo>
                  <a:pt x="12920" y="1347"/>
                  <a:pt x="12920" y="1381"/>
                  <a:pt x="12928" y="1416"/>
                </a:cubicBezTo>
                <a:cubicBezTo>
                  <a:pt x="12920" y="1482"/>
                  <a:pt x="12920" y="1549"/>
                  <a:pt x="12920" y="1608"/>
                </a:cubicBezTo>
                <a:cubicBezTo>
                  <a:pt x="12794" y="1668"/>
                  <a:pt x="12786" y="1810"/>
                  <a:pt x="12717" y="1903"/>
                </a:cubicBezTo>
                <a:cubicBezTo>
                  <a:pt x="12592" y="1903"/>
                  <a:pt x="12523" y="1972"/>
                  <a:pt x="12533" y="2097"/>
                </a:cubicBezTo>
                <a:cubicBezTo>
                  <a:pt x="12523" y="2315"/>
                  <a:pt x="12321" y="2477"/>
                  <a:pt x="12289" y="2712"/>
                </a:cubicBezTo>
                <a:cubicBezTo>
                  <a:pt x="12566" y="2712"/>
                  <a:pt x="12507" y="2501"/>
                  <a:pt x="12574" y="2384"/>
                </a:cubicBezTo>
                <a:cubicBezTo>
                  <a:pt x="12618" y="2316"/>
                  <a:pt x="12659" y="2290"/>
                  <a:pt x="12703" y="2290"/>
                </a:cubicBezTo>
                <a:cubicBezTo>
                  <a:pt x="12736" y="2290"/>
                  <a:pt x="12771" y="2304"/>
                  <a:pt x="12810" y="2325"/>
                </a:cubicBezTo>
                <a:cubicBezTo>
                  <a:pt x="12838" y="2361"/>
                  <a:pt x="12863" y="2374"/>
                  <a:pt x="12887" y="2374"/>
                </a:cubicBezTo>
                <a:cubicBezTo>
                  <a:pt x="12936" y="2374"/>
                  <a:pt x="12979" y="2322"/>
                  <a:pt x="13029" y="2315"/>
                </a:cubicBezTo>
                <a:cubicBezTo>
                  <a:pt x="13147" y="2473"/>
                  <a:pt x="13206" y="2724"/>
                  <a:pt x="13465" y="2724"/>
                </a:cubicBezTo>
                <a:cubicBezTo>
                  <a:pt x="13484" y="2724"/>
                  <a:pt x="13504" y="2723"/>
                  <a:pt x="13526" y="2720"/>
                </a:cubicBezTo>
                <a:cubicBezTo>
                  <a:pt x="13603" y="2746"/>
                  <a:pt x="13678" y="2770"/>
                  <a:pt x="13763" y="2770"/>
                </a:cubicBezTo>
                <a:cubicBezTo>
                  <a:pt x="13957" y="2788"/>
                  <a:pt x="14050" y="2906"/>
                  <a:pt x="14023" y="3108"/>
                </a:cubicBezTo>
                <a:cubicBezTo>
                  <a:pt x="13922" y="3116"/>
                  <a:pt x="13821" y="3134"/>
                  <a:pt x="13712" y="3150"/>
                </a:cubicBezTo>
                <a:cubicBezTo>
                  <a:pt x="13699" y="3147"/>
                  <a:pt x="13686" y="3144"/>
                  <a:pt x="13676" y="3144"/>
                </a:cubicBezTo>
                <a:cubicBezTo>
                  <a:pt x="13640" y="3144"/>
                  <a:pt x="13621" y="3167"/>
                  <a:pt x="13627" y="3225"/>
                </a:cubicBezTo>
                <a:cubicBezTo>
                  <a:pt x="13635" y="3294"/>
                  <a:pt x="13635" y="3360"/>
                  <a:pt x="13645" y="3427"/>
                </a:cubicBezTo>
                <a:cubicBezTo>
                  <a:pt x="13635" y="3496"/>
                  <a:pt x="13627" y="3563"/>
                  <a:pt x="13619" y="3621"/>
                </a:cubicBezTo>
                <a:cubicBezTo>
                  <a:pt x="13552" y="3664"/>
                  <a:pt x="13494" y="3698"/>
                  <a:pt x="13425" y="3730"/>
                </a:cubicBezTo>
                <a:cubicBezTo>
                  <a:pt x="13393" y="3722"/>
                  <a:pt x="13358" y="3722"/>
                  <a:pt x="13324" y="3722"/>
                </a:cubicBezTo>
                <a:cubicBezTo>
                  <a:pt x="13300" y="3680"/>
                  <a:pt x="13265" y="3639"/>
                  <a:pt x="13231" y="3597"/>
                </a:cubicBezTo>
                <a:cubicBezTo>
                  <a:pt x="13079" y="3528"/>
                  <a:pt x="12928" y="3453"/>
                  <a:pt x="12810" y="3336"/>
                </a:cubicBezTo>
                <a:cubicBezTo>
                  <a:pt x="12744" y="3326"/>
                  <a:pt x="12675" y="3326"/>
                  <a:pt x="12608" y="3318"/>
                </a:cubicBezTo>
                <a:cubicBezTo>
                  <a:pt x="12584" y="3318"/>
                  <a:pt x="12550" y="3318"/>
                  <a:pt x="12515" y="3326"/>
                </a:cubicBezTo>
                <a:cubicBezTo>
                  <a:pt x="12321" y="3243"/>
                  <a:pt x="12608" y="3041"/>
                  <a:pt x="12422" y="2956"/>
                </a:cubicBezTo>
                <a:lnTo>
                  <a:pt x="12422" y="2956"/>
                </a:lnTo>
                <a:cubicBezTo>
                  <a:pt x="12238" y="3015"/>
                  <a:pt x="12364" y="3243"/>
                  <a:pt x="12212" y="3326"/>
                </a:cubicBezTo>
                <a:cubicBezTo>
                  <a:pt x="12153" y="3326"/>
                  <a:pt x="12087" y="3326"/>
                  <a:pt x="12028" y="3336"/>
                </a:cubicBezTo>
                <a:cubicBezTo>
                  <a:pt x="11959" y="3302"/>
                  <a:pt x="11893" y="3267"/>
                  <a:pt x="11826" y="3235"/>
                </a:cubicBezTo>
                <a:cubicBezTo>
                  <a:pt x="11741" y="3251"/>
                  <a:pt x="11741" y="3286"/>
                  <a:pt x="11800" y="3326"/>
                </a:cubicBezTo>
                <a:cubicBezTo>
                  <a:pt x="11808" y="3360"/>
                  <a:pt x="11808" y="3395"/>
                  <a:pt x="11808" y="3419"/>
                </a:cubicBezTo>
                <a:cubicBezTo>
                  <a:pt x="11749" y="3445"/>
                  <a:pt x="11648" y="3462"/>
                  <a:pt x="11648" y="3496"/>
                </a:cubicBezTo>
                <a:cubicBezTo>
                  <a:pt x="11628" y="3604"/>
                  <a:pt x="11599" y="3639"/>
                  <a:pt x="11566" y="3639"/>
                </a:cubicBezTo>
                <a:cubicBezTo>
                  <a:pt x="11518" y="3639"/>
                  <a:pt x="11459" y="3562"/>
                  <a:pt x="11403" y="3538"/>
                </a:cubicBezTo>
                <a:cubicBezTo>
                  <a:pt x="11379" y="3528"/>
                  <a:pt x="11345" y="3528"/>
                  <a:pt x="11311" y="3528"/>
                </a:cubicBezTo>
                <a:cubicBezTo>
                  <a:pt x="11278" y="3496"/>
                  <a:pt x="11244" y="3462"/>
                  <a:pt x="11209" y="3427"/>
                </a:cubicBezTo>
                <a:cubicBezTo>
                  <a:pt x="11177" y="3363"/>
                  <a:pt x="11145" y="3335"/>
                  <a:pt x="11113" y="3335"/>
                </a:cubicBezTo>
                <a:cubicBezTo>
                  <a:pt x="11078" y="3335"/>
                  <a:pt x="11043" y="3367"/>
                  <a:pt x="11007" y="3419"/>
                </a:cubicBezTo>
                <a:lnTo>
                  <a:pt x="10999" y="3419"/>
                </a:lnTo>
                <a:cubicBezTo>
                  <a:pt x="10848" y="3377"/>
                  <a:pt x="10856" y="3185"/>
                  <a:pt x="10765" y="3134"/>
                </a:cubicBezTo>
                <a:cubicBezTo>
                  <a:pt x="10759" y="3131"/>
                  <a:pt x="10754" y="3129"/>
                  <a:pt x="10749" y="3129"/>
                </a:cubicBezTo>
                <a:cubicBezTo>
                  <a:pt x="10690" y="3129"/>
                  <a:pt x="10669" y="3329"/>
                  <a:pt x="10532" y="3329"/>
                </a:cubicBezTo>
                <a:cubicBezTo>
                  <a:pt x="10523" y="3329"/>
                  <a:pt x="10513" y="3328"/>
                  <a:pt x="10502" y="3326"/>
                </a:cubicBezTo>
                <a:cubicBezTo>
                  <a:pt x="10480" y="3321"/>
                  <a:pt x="10457" y="3319"/>
                  <a:pt x="10435" y="3319"/>
                </a:cubicBezTo>
                <a:cubicBezTo>
                  <a:pt x="10391" y="3319"/>
                  <a:pt x="10346" y="3326"/>
                  <a:pt x="10300" y="3326"/>
                </a:cubicBezTo>
                <a:lnTo>
                  <a:pt x="10300" y="3318"/>
                </a:lnTo>
                <a:cubicBezTo>
                  <a:pt x="10300" y="3159"/>
                  <a:pt x="10225" y="3124"/>
                  <a:pt x="10125" y="3124"/>
                </a:cubicBezTo>
                <a:cubicBezTo>
                  <a:pt x="10088" y="3124"/>
                  <a:pt x="10048" y="3129"/>
                  <a:pt x="10007" y="3134"/>
                </a:cubicBezTo>
                <a:cubicBezTo>
                  <a:pt x="9988" y="3193"/>
                  <a:pt x="9980" y="3251"/>
                  <a:pt x="9972" y="3310"/>
                </a:cubicBezTo>
                <a:cubicBezTo>
                  <a:pt x="9946" y="3302"/>
                  <a:pt x="9922" y="3294"/>
                  <a:pt x="9895" y="3286"/>
                </a:cubicBezTo>
                <a:cubicBezTo>
                  <a:pt x="9879" y="3235"/>
                  <a:pt x="9863" y="3185"/>
                  <a:pt x="9829" y="3142"/>
                </a:cubicBezTo>
                <a:cubicBezTo>
                  <a:pt x="9794" y="3023"/>
                  <a:pt x="9770" y="2914"/>
                  <a:pt x="9693" y="2821"/>
                </a:cubicBezTo>
                <a:cubicBezTo>
                  <a:pt x="9568" y="2906"/>
                  <a:pt x="9542" y="3092"/>
                  <a:pt x="9382" y="3134"/>
                </a:cubicBezTo>
                <a:cubicBezTo>
                  <a:pt x="9350" y="3134"/>
                  <a:pt x="9323" y="3134"/>
                  <a:pt x="9299" y="3142"/>
                </a:cubicBezTo>
                <a:cubicBezTo>
                  <a:pt x="9289" y="3057"/>
                  <a:pt x="9289" y="2964"/>
                  <a:pt x="9257" y="2898"/>
                </a:cubicBezTo>
                <a:cubicBezTo>
                  <a:pt x="9234" y="2856"/>
                  <a:pt x="9182" y="2832"/>
                  <a:pt x="9139" y="2832"/>
                </a:cubicBezTo>
                <a:cubicBezTo>
                  <a:pt x="9101" y="2832"/>
                  <a:pt x="9071" y="2850"/>
                  <a:pt x="9071" y="2889"/>
                </a:cubicBezTo>
                <a:cubicBezTo>
                  <a:pt x="9097" y="3158"/>
                  <a:pt x="8725" y="3201"/>
                  <a:pt x="8776" y="3478"/>
                </a:cubicBezTo>
                <a:cubicBezTo>
                  <a:pt x="8787" y="3533"/>
                  <a:pt x="8752" y="3552"/>
                  <a:pt x="8707" y="3552"/>
                </a:cubicBezTo>
                <a:cubicBezTo>
                  <a:pt x="8683" y="3552"/>
                  <a:pt x="8656" y="3547"/>
                  <a:pt x="8632" y="3538"/>
                </a:cubicBezTo>
                <a:cubicBezTo>
                  <a:pt x="8531" y="3496"/>
                  <a:pt x="8582" y="3453"/>
                  <a:pt x="8616" y="3395"/>
                </a:cubicBezTo>
                <a:cubicBezTo>
                  <a:pt x="8676" y="3276"/>
                  <a:pt x="8621" y="3234"/>
                  <a:pt x="8542" y="3234"/>
                </a:cubicBezTo>
                <a:cubicBezTo>
                  <a:pt x="8520" y="3234"/>
                  <a:pt x="8496" y="3237"/>
                  <a:pt x="8472" y="3243"/>
                </a:cubicBezTo>
                <a:cubicBezTo>
                  <a:pt x="8379" y="3267"/>
                  <a:pt x="8288" y="3302"/>
                  <a:pt x="8212" y="3419"/>
                </a:cubicBezTo>
                <a:cubicBezTo>
                  <a:pt x="8399" y="3485"/>
                  <a:pt x="8453" y="3731"/>
                  <a:pt x="8684" y="3731"/>
                </a:cubicBezTo>
                <a:cubicBezTo>
                  <a:pt x="8692" y="3731"/>
                  <a:pt x="8700" y="3731"/>
                  <a:pt x="8709" y="3730"/>
                </a:cubicBezTo>
                <a:lnTo>
                  <a:pt x="8709" y="3730"/>
                </a:lnTo>
                <a:cubicBezTo>
                  <a:pt x="8709" y="3765"/>
                  <a:pt x="8693" y="3799"/>
                  <a:pt x="8674" y="3823"/>
                </a:cubicBezTo>
                <a:cubicBezTo>
                  <a:pt x="8653" y="3822"/>
                  <a:pt x="8632" y="3821"/>
                  <a:pt x="8614" y="3821"/>
                </a:cubicBezTo>
                <a:cubicBezTo>
                  <a:pt x="8293" y="3821"/>
                  <a:pt x="8490" y="4077"/>
                  <a:pt x="8480" y="4228"/>
                </a:cubicBezTo>
                <a:lnTo>
                  <a:pt x="8389" y="4228"/>
                </a:lnTo>
                <a:cubicBezTo>
                  <a:pt x="8355" y="4195"/>
                  <a:pt x="8321" y="4161"/>
                  <a:pt x="8288" y="4127"/>
                </a:cubicBezTo>
                <a:cubicBezTo>
                  <a:pt x="8272" y="4123"/>
                  <a:pt x="8257" y="4122"/>
                  <a:pt x="8242" y="4122"/>
                </a:cubicBezTo>
                <a:cubicBezTo>
                  <a:pt x="8179" y="4122"/>
                  <a:pt x="8129" y="4151"/>
                  <a:pt x="8094" y="4220"/>
                </a:cubicBezTo>
                <a:cubicBezTo>
                  <a:pt x="8094" y="4286"/>
                  <a:pt x="8086" y="4363"/>
                  <a:pt x="8086" y="4430"/>
                </a:cubicBezTo>
                <a:cubicBezTo>
                  <a:pt x="8077" y="4431"/>
                  <a:pt x="8069" y="4431"/>
                  <a:pt x="8061" y="4431"/>
                </a:cubicBezTo>
                <a:cubicBezTo>
                  <a:pt x="7874" y="4431"/>
                  <a:pt x="7964" y="4232"/>
                  <a:pt x="7892" y="4153"/>
                </a:cubicBezTo>
                <a:cubicBezTo>
                  <a:pt x="7812" y="4063"/>
                  <a:pt x="7736" y="3979"/>
                  <a:pt x="7655" y="3979"/>
                </a:cubicBezTo>
                <a:cubicBezTo>
                  <a:pt x="7600" y="3979"/>
                  <a:pt x="7542" y="4020"/>
                  <a:pt x="7480" y="4127"/>
                </a:cubicBezTo>
                <a:cubicBezTo>
                  <a:pt x="7177" y="4304"/>
                  <a:pt x="7480" y="4565"/>
                  <a:pt x="7387" y="4767"/>
                </a:cubicBezTo>
                <a:cubicBezTo>
                  <a:pt x="7538" y="4802"/>
                  <a:pt x="7639" y="4842"/>
                  <a:pt x="7437" y="4961"/>
                </a:cubicBezTo>
                <a:cubicBezTo>
                  <a:pt x="7328" y="5028"/>
                  <a:pt x="7278" y="5121"/>
                  <a:pt x="7286" y="5257"/>
                </a:cubicBezTo>
                <a:cubicBezTo>
                  <a:pt x="7286" y="5281"/>
                  <a:pt x="7278" y="5315"/>
                  <a:pt x="7259" y="5339"/>
                </a:cubicBezTo>
                <a:cubicBezTo>
                  <a:pt x="7286" y="5398"/>
                  <a:pt x="7318" y="5441"/>
                  <a:pt x="7387" y="5467"/>
                </a:cubicBezTo>
                <a:cubicBezTo>
                  <a:pt x="7454" y="5467"/>
                  <a:pt x="7496" y="5432"/>
                  <a:pt x="7496" y="5374"/>
                </a:cubicBezTo>
                <a:cubicBezTo>
                  <a:pt x="7538" y="5374"/>
                  <a:pt x="7581" y="5366"/>
                  <a:pt x="7613" y="5348"/>
                </a:cubicBezTo>
                <a:lnTo>
                  <a:pt x="7613" y="5348"/>
                </a:lnTo>
                <a:cubicBezTo>
                  <a:pt x="7563" y="5475"/>
                  <a:pt x="7571" y="5584"/>
                  <a:pt x="7783" y="5635"/>
                </a:cubicBezTo>
                <a:lnTo>
                  <a:pt x="7783" y="5744"/>
                </a:lnTo>
                <a:cubicBezTo>
                  <a:pt x="7807" y="5778"/>
                  <a:pt x="7834" y="5812"/>
                  <a:pt x="7866" y="5837"/>
                </a:cubicBezTo>
                <a:lnTo>
                  <a:pt x="7900" y="5863"/>
                </a:lnTo>
                <a:cubicBezTo>
                  <a:pt x="7859" y="6018"/>
                  <a:pt x="7858" y="6140"/>
                  <a:pt x="8057" y="6140"/>
                </a:cubicBezTo>
                <a:cubicBezTo>
                  <a:pt x="8063" y="6140"/>
                  <a:pt x="8069" y="6140"/>
                  <a:pt x="8076" y="6140"/>
                </a:cubicBezTo>
                <a:cubicBezTo>
                  <a:pt x="8111" y="6174"/>
                  <a:pt x="8145" y="6207"/>
                  <a:pt x="8177" y="6241"/>
                </a:cubicBezTo>
                <a:lnTo>
                  <a:pt x="8177" y="6350"/>
                </a:lnTo>
                <a:cubicBezTo>
                  <a:pt x="8151" y="6419"/>
                  <a:pt x="8100" y="6438"/>
                  <a:pt x="8042" y="6438"/>
                </a:cubicBezTo>
                <a:cubicBezTo>
                  <a:pt x="8029" y="6438"/>
                  <a:pt x="8015" y="6437"/>
                  <a:pt x="8001" y="6435"/>
                </a:cubicBezTo>
                <a:cubicBezTo>
                  <a:pt x="7944" y="6377"/>
                  <a:pt x="7901" y="6264"/>
                  <a:pt x="7830" y="6264"/>
                </a:cubicBezTo>
                <a:cubicBezTo>
                  <a:pt x="7807" y="6264"/>
                  <a:pt x="7780" y="6276"/>
                  <a:pt x="7749" y="6308"/>
                </a:cubicBezTo>
                <a:cubicBezTo>
                  <a:pt x="7714" y="6350"/>
                  <a:pt x="7613" y="6552"/>
                  <a:pt x="7783" y="6645"/>
                </a:cubicBezTo>
                <a:cubicBezTo>
                  <a:pt x="7834" y="6754"/>
                  <a:pt x="7900" y="6831"/>
                  <a:pt x="8009" y="6856"/>
                </a:cubicBezTo>
                <a:cubicBezTo>
                  <a:pt x="8009" y="6914"/>
                  <a:pt x="8001" y="6983"/>
                  <a:pt x="7993" y="7042"/>
                </a:cubicBezTo>
                <a:cubicBezTo>
                  <a:pt x="7985" y="7126"/>
                  <a:pt x="7967" y="7201"/>
                  <a:pt x="7884" y="7252"/>
                </a:cubicBezTo>
                <a:cubicBezTo>
                  <a:pt x="7884" y="7217"/>
                  <a:pt x="7874" y="7177"/>
                  <a:pt x="7874" y="7143"/>
                </a:cubicBezTo>
                <a:cubicBezTo>
                  <a:pt x="7892" y="6999"/>
                  <a:pt x="7807" y="6957"/>
                  <a:pt x="7682" y="6949"/>
                </a:cubicBezTo>
                <a:cubicBezTo>
                  <a:pt x="7642" y="6717"/>
                  <a:pt x="7519" y="6626"/>
                  <a:pt x="7342" y="6626"/>
                </a:cubicBezTo>
                <a:cubicBezTo>
                  <a:pt x="7293" y="6626"/>
                  <a:pt x="7241" y="6633"/>
                  <a:pt x="7185" y="6645"/>
                </a:cubicBezTo>
                <a:cubicBezTo>
                  <a:pt x="7158" y="6318"/>
                  <a:pt x="6813" y="6536"/>
                  <a:pt x="6722" y="6283"/>
                </a:cubicBezTo>
                <a:lnTo>
                  <a:pt x="6722" y="6283"/>
                </a:lnTo>
                <a:cubicBezTo>
                  <a:pt x="6645" y="6544"/>
                  <a:pt x="6914" y="6571"/>
                  <a:pt x="6873" y="6738"/>
                </a:cubicBezTo>
                <a:cubicBezTo>
                  <a:pt x="6813" y="6757"/>
                  <a:pt x="6764" y="6799"/>
                  <a:pt x="6700" y="6799"/>
                </a:cubicBezTo>
                <a:cubicBezTo>
                  <a:pt x="6683" y="6799"/>
                  <a:pt x="6665" y="6796"/>
                  <a:pt x="6645" y="6789"/>
                </a:cubicBezTo>
                <a:cubicBezTo>
                  <a:pt x="6627" y="6782"/>
                  <a:pt x="6609" y="6778"/>
                  <a:pt x="6592" y="6778"/>
                </a:cubicBezTo>
                <a:cubicBezTo>
                  <a:pt x="6547" y="6778"/>
                  <a:pt x="6512" y="6806"/>
                  <a:pt x="6520" y="6874"/>
                </a:cubicBezTo>
                <a:cubicBezTo>
                  <a:pt x="6520" y="6932"/>
                  <a:pt x="6578" y="6940"/>
                  <a:pt x="6629" y="6940"/>
                </a:cubicBezTo>
                <a:cubicBezTo>
                  <a:pt x="6679" y="6949"/>
                  <a:pt x="6722" y="6949"/>
                  <a:pt x="6772" y="6957"/>
                </a:cubicBezTo>
                <a:cubicBezTo>
                  <a:pt x="6831" y="6999"/>
                  <a:pt x="6890" y="7042"/>
                  <a:pt x="6948" y="7084"/>
                </a:cubicBezTo>
                <a:cubicBezTo>
                  <a:pt x="6956" y="7007"/>
                  <a:pt x="6964" y="6924"/>
                  <a:pt x="6974" y="6847"/>
                </a:cubicBezTo>
                <a:cubicBezTo>
                  <a:pt x="6981" y="6742"/>
                  <a:pt x="6956" y="6611"/>
                  <a:pt x="7058" y="6611"/>
                </a:cubicBezTo>
                <a:cubicBezTo>
                  <a:pt x="7086" y="6611"/>
                  <a:pt x="7125" y="6621"/>
                  <a:pt x="7177" y="6645"/>
                </a:cubicBezTo>
                <a:cubicBezTo>
                  <a:pt x="7259" y="6882"/>
                  <a:pt x="7419" y="7015"/>
                  <a:pt x="7672" y="7058"/>
                </a:cubicBezTo>
                <a:cubicBezTo>
                  <a:pt x="7672" y="7084"/>
                  <a:pt x="7682" y="7116"/>
                  <a:pt x="7690" y="7143"/>
                </a:cubicBezTo>
                <a:cubicBezTo>
                  <a:pt x="7690" y="7185"/>
                  <a:pt x="7682" y="7217"/>
                  <a:pt x="7682" y="7260"/>
                </a:cubicBezTo>
                <a:cubicBezTo>
                  <a:pt x="7636" y="7254"/>
                  <a:pt x="7594" y="7207"/>
                  <a:pt x="7549" y="7207"/>
                </a:cubicBezTo>
                <a:cubicBezTo>
                  <a:pt x="7527" y="7207"/>
                  <a:pt x="7504" y="7219"/>
                  <a:pt x="7480" y="7252"/>
                </a:cubicBezTo>
                <a:cubicBezTo>
                  <a:pt x="7437" y="7268"/>
                  <a:pt x="7395" y="7286"/>
                  <a:pt x="7344" y="7294"/>
                </a:cubicBezTo>
                <a:cubicBezTo>
                  <a:pt x="7369" y="7353"/>
                  <a:pt x="7429" y="7345"/>
                  <a:pt x="7470" y="7361"/>
                </a:cubicBezTo>
                <a:cubicBezTo>
                  <a:pt x="7470" y="7420"/>
                  <a:pt x="7480" y="7488"/>
                  <a:pt x="7480" y="7555"/>
                </a:cubicBezTo>
                <a:cubicBezTo>
                  <a:pt x="7512" y="7555"/>
                  <a:pt x="7547" y="7563"/>
                  <a:pt x="7581" y="7563"/>
                </a:cubicBezTo>
                <a:cubicBezTo>
                  <a:pt x="7656" y="7690"/>
                  <a:pt x="7749" y="7800"/>
                  <a:pt x="7892" y="7850"/>
                </a:cubicBezTo>
                <a:cubicBezTo>
                  <a:pt x="7975" y="7866"/>
                  <a:pt x="8068" y="7850"/>
                  <a:pt x="8102" y="7951"/>
                </a:cubicBezTo>
                <a:cubicBezTo>
                  <a:pt x="8058" y="8029"/>
                  <a:pt x="8001" y="8049"/>
                  <a:pt x="7939" y="8049"/>
                </a:cubicBezTo>
                <a:cubicBezTo>
                  <a:pt x="7879" y="8049"/>
                  <a:pt x="7815" y="8031"/>
                  <a:pt x="7756" y="8031"/>
                </a:cubicBezTo>
                <a:cubicBezTo>
                  <a:pt x="7723" y="8031"/>
                  <a:pt x="7692" y="8036"/>
                  <a:pt x="7664" y="8052"/>
                </a:cubicBezTo>
                <a:cubicBezTo>
                  <a:pt x="7639" y="8018"/>
                  <a:pt x="7613" y="7986"/>
                  <a:pt x="7589" y="7951"/>
                </a:cubicBezTo>
                <a:cubicBezTo>
                  <a:pt x="7572" y="7862"/>
                  <a:pt x="7552" y="7781"/>
                  <a:pt x="7497" y="7781"/>
                </a:cubicBezTo>
                <a:cubicBezTo>
                  <a:pt x="7469" y="7781"/>
                  <a:pt x="7431" y="7803"/>
                  <a:pt x="7379" y="7858"/>
                </a:cubicBezTo>
                <a:cubicBezTo>
                  <a:pt x="7314" y="7843"/>
                  <a:pt x="7249" y="7778"/>
                  <a:pt x="7184" y="7778"/>
                </a:cubicBezTo>
                <a:cubicBezTo>
                  <a:pt x="7148" y="7778"/>
                  <a:pt x="7112" y="7798"/>
                  <a:pt x="7076" y="7858"/>
                </a:cubicBezTo>
                <a:lnTo>
                  <a:pt x="7076" y="7967"/>
                </a:lnTo>
                <a:cubicBezTo>
                  <a:pt x="7108" y="7994"/>
                  <a:pt x="7142" y="8026"/>
                  <a:pt x="7177" y="8060"/>
                </a:cubicBezTo>
                <a:cubicBezTo>
                  <a:pt x="7201" y="8111"/>
                  <a:pt x="7235" y="8145"/>
                  <a:pt x="7294" y="8145"/>
                </a:cubicBezTo>
                <a:lnTo>
                  <a:pt x="7328" y="8153"/>
                </a:lnTo>
                <a:lnTo>
                  <a:pt x="7369" y="8153"/>
                </a:lnTo>
                <a:cubicBezTo>
                  <a:pt x="7411" y="8196"/>
                  <a:pt x="7445" y="8228"/>
                  <a:pt x="7480" y="8263"/>
                </a:cubicBezTo>
                <a:cubicBezTo>
                  <a:pt x="7328" y="8364"/>
                  <a:pt x="7310" y="8499"/>
                  <a:pt x="7379" y="8659"/>
                </a:cubicBezTo>
                <a:cubicBezTo>
                  <a:pt x="7336" y="8693"/>
                  <a:pt x="7302" y="8717"/>
                  <a:pt x="7268" y="8744"/>
                </a:cubicBezTo>
                <a:cubicBezTo>
                  <a:pt x="7264" y="8744"/>
                  <a:pt x="7261" y="8745"/>
                  <a:pt x="7259" y="8745"/>
                </a:cubicBezTo>
                <a:cubicBezTo>
                  <a:pt x="7201" y="8745"/>
                  <a:pt x="7196" y="8627"/>
                  <a:pt x="7137" y="8627"/>
                </a:cubicBezTo>
                <a:cubicBezTo>
                  <a:pt x="7121" y="8627"/>
                  <a:pt x="7102" y="8636"/>
                  <a:pt x="7076" y="8659"/>
                </a:cubicBezTo>
                <a:cubicBezTo>
                  <a:pt x="7060" y="8656"/>
                  <a:pt x="7046" y="8655"/>
                  <a:pt x="7033" y="8655"/>
                </a:cubicBezTo>
                <a:cubicBezTo>
                  <a:pt x="6916" y="8655"/>
                  <a:pt x="6879" y="8755"/>
                  <a:pt x="6855" y="8861"/>
                </a:cubicBezTo>
                <a:cubicBezTo>
                  <a:pt x="6873" y="8861"/>
                  <a:pt x="6890" y="8869"/>
                  <a:pt x="6914" y="8869"/>
                </a:cubicBezTo>
                <a:cubicBezTo>
                  <a:pt x="6906" y="8885"/>
                  <a:pt x="6898" y="8895"/>
                  <a:pt x="6898" y="8903"/>
                </a:cubicBezTo>
                <a:cubicBezTo>
                  <a:pt x="6881" y="8885"/>
                  <a:pt x="6863" y="8869"/>
                  <a:pt x="6855" y="8861"/>
                </a:cubicBezTo>
                <a:cubicBezTo>
                  <a:pt x="6798" y="8850"/>
                  <a:pt x="6738" y="8836"/>
                  <a:pt x="6681" y="8836"/>
                </a:cubicBezTo>
                <a:cubicBezTo>
                  <a:pt x="6607" y="8836"/>
                  <a:pt x="6538" y="8860"/>
                  <a:pt x="6485" y="8946"/>
                </a:cubicBezTo>
                <a:cubicBezTo>
                  <a:pt x="6435" y="8861"/>
                  <a:pt x="6350" y="8810"/>
                  <a:pt x="6267" y="8768"/>
                </a:cubicBezTo>
                <a:cubicBezTo>
                  <a:pt x="6260" y="8767"/>
                  <a:pt x="6253" y="8767"/>
                  <a:pt x="6246" y="8767"/>
                </a:cubicBezTo>
                <a:cubicBezTo>
                  <a:pt x="6186" y="8767"/>
                  <a:pt x="6167" y="8801"/>
                  <a:pt x="6174" y="8861"/>
                </a:cubicBezTo>
                <a:cubicBezTo>
                  <a:pt x="6182" y="8895"/>
                  <a:pt x="6182" y="8936"/>
                  <a:pt x="6190" y="8970"/>
                </a:cubicBezTo>
                <a:cubicBezTo>
                  <a:pt x="6156" y="9188"/>
                  <a:pt x="6384" y="9138"/>
                  <a:pt x="6469" y="9239"/>
                </a:cubicBezTo>
                <a:cubicBezTo>
                  <a:pt x="6190" y="9281"/>
                  <a:pt x="5945" y="9374"/>
                  <a:pt x="5879" y="9704"/>
                </a:cubicBezTo>
                <a:lnTo>
                  <a:pt x="6166" y="9704"/>
                </a:lnTo>
                <a:cubicBezTo>
                  <a:pt x="6156" y="9720"/>
                  <a:pt x="6148" y="9736"/>
                  <a:pt x="6166" y="9754"/>
                </a:cubicBezTo>
                <a:cubicBezTo>
                  <a:pt x="6166" y="9795"/>
                  <a:pt x="6174" y="9829"/>
                  <a:pt x="6174" y="9872"/>
                </a:cubicBezTo>
                <a:cubicBezTo>
                  <a:pt x="6198" y="10023"/>
                  <a:pt x="6140" y="10140"/>
                  <a:pt x="6022" y="10260"/>
                </a:cubicBezTo>
                <a:cubicBezTo>
                  <a:pt x="5887" y="10393"/>
                  <a:pt x="6166" y="10521"/>
                  <a:pt x="6073" y="10672"/>
                </a:cubicBezTo>
                <a:cubicBezTo>
                  <a:pt x="6038" y="10688"/>
                  <a:pt x="6004" y="10704"/>
                  <a:pt x="5980" y="10704"/>
                </a:cubicBezTo>
                <a:cubicBezTo>
                  <a:pt x="5945" y="10704"/>
                  <a:pt x="5685" y="10755"/>
                  <a:pt x="5669" y="10773"/>
                </a:cubicBezTo>
                <a:cubicBezTo>
                  <a:pt x="5600" y="10840"/>
                  <a:pt x="5525" y="10907"/>
                  <a:pt x="5458" y="10983"/>
                </a:cubicBezTo>
                <a:cubicBezTo>
                  <a:pt x="5369" y="10886"/>
                  <a:pt x="5319" y="10838"/>
                  <a:pt x="5280" y="10838"/>
                </a:cubicBezTo>
                <a:cubicBezTo>
                  <a:pt x="5241" y="10838"/>
                  <a:pt x="5214" y="10886"/>
                  <a:pt x="5171" y="10983"/>
                </a:cubicBezTo>
                <a:cubicBezTo>
                  <a:pt x="5105" y="11008"/>
                  <a:pt x="5028" y="11042"/>
                  <a:pt x="4961" y="11076"/>
                </a:cubicBezTo>
                <a:cubicBezTo>
                  <a:pt x="4894" y="11071"/>
                  <a:pt x="4828" y="10901"/>
                  <a:pt x="4761" y="10901"/>
                </a:cubicBezTo>
                <a:cubicBezTo>
                  <a:pt x="4727" y="10901"/>
                  <a:pt x="4692" y="10947"/>
                  <a:pt x="4658" y="11084"/>
                </a:cubicBezTo>
                <a:cubicBezTo>
                  <a:pt x="4557" y="11076"/>
                  <a:pt x="4464" y="11068"/>
                  <a:pt x="4363" y="11068"/>
                </a:cubicBezTo>
                <a:cubicBezTo>
                  <a:pt x="4328" y="10941"/>
                  <a:pt x="4296" y="10806"/>
                  <a:pt x="4262" y="10680"/>
                </a:cubicBezTo>
                <a:cubicBezTo>
                  <a:pt x="4076" y="10957"/>
                  <a:pt x="4235" y="11311"/>
                  <a:pt x="4059" y="11590"/>
                </a:cubicBezTo>
                <a:cubicBezTo>
                  <a:pt x="3958" y="11549"/>
                  <a:pt x="3895" y="11523"/>
                  <a:pt x="3853" y="11523"/>
                </a:cubicBezTo>
                <a:cubicBezTo>
                  <a:pt x="3783" y="11523"/>
                  <a:pt x="3771" y="11592"/>
                  <a:pt x="3740" y="11776"/>
                </a:cubicBezTo>
                <a:cubicBezTo>
                  <a:pt x="3714" y="11784"/>
                  <a:pt x="3679" y="11784"/>
                  <a:pt x="3655" y="11784"/>
                </a:cubicBezTo>
                <a:cubicBezTo>
                  <a:pt x="3679" y="11826"/>
                  <a:pt x="3706" y="11867"/>
                  <a:pt x="3740" y="11901"/>
                </a:cubicBezTo>
                <a:cubicBezTo>
                  <a:pt x="3764" y="11960"/>
                  <a:pt x="3823" y="12010"/>
                  <a:pt x="3791" y="12079"/>
                </a:cubicBezTo>
                <a:cubicBezTo>
                  <a:pt x="3767" y="12116"/>
                  <a:pt x="3738" y="12133"/>
                  <a:pt x="3706" y="12133"/>
                </a:cubicBezTo>
                <a:cubicBezTo>
                  <a:pt x="3680" y="12133"/>
                  <a:pt x="3651" y="12122"/>
                  <a:pt x="3621" y="12103"/>
                </a:cubicBezTo>
                <a:cubicBezTo>
                  <a:pt x="3427" y="11994"/>
                  <a:pt x="3251" y="11867"/>
                  <a:pt x="3166" y="11632"/>
                </a:cubicBezTo>
                <a:lnTo>
                  <a:pt x="3166" y="11632"/>
                </a:lnTo>
                <a:cubicBezTo>
                  <a:pt x="3065" y="11826"/>
                  <a:pt x="3200" y="11944"/>
                  <a:pt x="3251" y="12087"/>
                </a:cubicBezTo>
                <a:cubicBezTo>
                  <a:pt x="3386" y="12162"/>
                  <a:pt x="3554" y="12188"/>
                  <a:pt x="3554" y="12390"/>
                </a:cubicBezTo>
                <a:cubicBezTo>
                  <a:pt x="3520" y="12423"/>
                  <a:pt x="3487" y="12457"/>
                  <a:pt x="3453" y="12491"/>
                </a:cubicBezTo>
                <a:cubicBezTo>
                  <a:pt x="3271" y="12513"/>
                  <a:pt x="3102" y="12604"/>
                  <a:pt x="2916" y="12604"/>
                </a:cubicBezTo>
                <a:cubicBezTo>
                  <a:pt x="2896" y="12604"/>
                  <a:pt x="2875" y="12603"/>
                  <a:pt x="2855" y="12601"/>
                </a:cubicBezTo>
                <a:lnTo>
                  <a:pt x="2855" y="12795"/>
                </a:lnTo>
                <a:cubicBezTo>
                  <a:pt x="2780" y="12912"/>
                  <a:pt x="2737" y="13047"/>
                  <a:pt x="2746" y="13191"/>
                </a:cubicBezTo>
                <a:lnTo>
                  <a:pt x="2653" y="13191"/>
                </a:lnTo>
                <a:cubicBezTo>
                  <a:pt x="2644" y="13064"/>
                  <a:pt x="2578" y="12989"/>
                  <a:pt x="2442" y="12989"/>
                </a:cubicBezTo>
                <a:cubicBezTo>
                  <a:pt x="2426" y="12979"/>
                  <a:pt x="2400" y="12971"/>
                  <a:pt x="2376" y="12962"/>
                </a:cubicBezTo>
                <a:lnTo>
                  <a:pt x="2376" y="12962"/>
                </a:lnTo>
                <a:cubicBezTo>
                  <a:pt x="2349" y="13039"/>
                  <a:pt x="2392" y="13064"/>
                  <a:pt x="2442" y="13090"/>
                </a:cubicBezTo>
                <a:cubicBezTo>
                  <a:pt x="2477" y="13122"/>
                  <a:pt x="2509" y="13157"/>
                  <a:pt x="2543" y="13191"/>
                </a:cubicBezTo>
                <a:cubicBezTo>
                  <a:pt x="2442" y="13191"/>
                  <a:pt x="2341" y="13199"/>
                  <a:pt x="2240" y="13199"/>
                </a:cubicBezTo>
                <a:cubicBezTo>
                  <a:pt x="2139" y="13308"/>
                  <a:pt x="1996" y="13409"/>
                  <a:pt x="2038" y="13595"/>
                </a:cubicBezTo>
                <a:cubicBezTo>
                  <a:pt x="1886" y="13686"/>
                  <a:pt x="1860" y="13856"/>
                  <a:pt x="1801" y="13999"/>
                </a:cubicBezTo>
                <a:cubicBezTo>
                  <a:pt x="1759" y="14078"/>
                  <a:pt x="1708" y="14153"/>
                  <a:pt x="1629" y="14153"/>
                </a:cubicBezTo>
                <a:cubicBezTo>
                  <a:pt x="1599" y="14153"/>
                  <a:pt x="1564" y="14142"/>
                  <a:pt x="1525" y="14117"/>
                </a:cubicBezTo>
                <a:cubicBezTo>
                  <a:pt x="1490" y="14141"/>
                  <a:pt x="1456" y="14167"/>
                  <a:pt x="1423" y="14192"/>
                </a:cubicBezTo>
                <a:cubicBezTo>
                  <a:pt x="1397" y="14202"/>
                  <a:pt x="1365" y="14202"/>
                  <a:pt x="1339" y="14202"/>
                </a:cubicBezTo>
                <a:cubicBezTo>
                  <a:pt x="1365" y="14303"/>
                  <a:pt x="1397" y="14404"/>
                  <a:pt x="1423" y="14513"/>
                </a:cubicBezTo>
                <a:cubicBezTo>
                  <a:pt x="1386" y="14656"/>
                  <a:pt x="1404" y="14742"/>
                  <a:pt x="1502" y="14742"/>
                </a:cubicBezTo>
                <a:cubicBezTo>
                  <a:pt x="1538" y="14742"/>
                  <a:pt x="1584" y="14731"/>
                  <a:pt x="1642" y="14707"/>
                </a:cubicBezTo>
                <a:lnTo>
                  <a:pt x="1642" y="14707"/>
                </a:lnTo>
                <a:cubicBezTo>
                  <a:pt x="1692" y="14899"/>
                  <a:pt x="1583" y="15093"/>
                  <a:pt x="1727" y="15287"/>
                </a:cubicBezTo>
                <a:cubicBezTo>
                  <a:pt x="1860" y="15473"/>
                  <a:pt x="1557" y="15742"/>
                  <a:pt x="1828" y="16003"/>
                </a:cubicBezTo>
                <a:cubicBezTo>
                  <a:pt x="1828" y="15726"/>
                  <a:pt x="1894" y="15524"/>
                  <a:pt x="1945" y="15322"/>
                </a:cubicBezTo>
                <a:cubicBezTo>
                  <a:pt x="2030" y="15364"/>
                  <a:pt x="2046" y="15439"/>
                  <a:pt x="2030" y="15532"/>
                </a:cubicBezTo>
                <a:cubicBezTo>
                  <a:pt x="2022" y="15582"/>
                  <a:pt x="1945" y="15667"/>
                  <a:pt x="2062" y="15667"/>
                </a:cubicBezTo>
                <a:cubicBezTo>
                  <a:pt x="2139" y="15657"/>
                  <a:pt x="2139" y="15566"/>
                  <a:pt x="2147" y="15505"/>
                </a:cubicBezTo>
                <a:cubicBezTo>
                  <a:pt x="2206" y="15540"/>
                  <a:pt x="2274" y="15574"/>
                  <a:pt x="2333" y="15607"/>
                </a:cubicBezTo>
                <a:cubicBezTo>
                  <a:pt x="2376" y="15607"/>
                  <a:pt x="2424" y="15561"/>
                  <a:pt x="2470" y="15561"/>
                </a:cubicBezTo>
                <a:cubicBezTo>
                  <a:pt x="2495" y="15561"/>
                  <a:pt x="2520" y="15575"/>
                  <a:pt x="2543" y="15617"/>
                </a:cubicBezTo>
                <a:cubicBezTo>
                  <a:pt x="2485" y="15742"/>
                  <a:pt x="2392" y="15819"/>
                  <a:pt x="2248" y="15827"/>
                </a:cubicBezTo>
                <a:cubicBezTo>
                  <a:pt x="2208" y="15827"/>
                  <a:pt x="2165" y="15821"/>
                  <a:pt x="2124" y="15821"/>
                </a:cubicBezTo>
                <a:cubicBezTo>
                  <a:pt x="2055" y="15821"/>
                  <a:pt x="1993" y="15838"/>
                  <a:pt x="1961" y="15928"/>
                </a:cubicBezTo>
                <a:cubicBezTo>
                  <a:pt x="1916" y="16061"/>
                  <a:pt x="1854" y="16105"/>
                  <a:pt x="1784" y="16105"/>
                </a:cubicBezTo>
                <a:cubicBezTo>
                  <a:pt x="1711" y="16105"/>
                  <a:pt x="1630" y="16058"/>
                  <a:pt x="1549" y="16011"/>
                </a:cubicBezTo>
                <a:cubicBezTo>
                  <a:pt x="1515" y="15965"/>
                  <a:pt x="1483" y="15882"/>
                  <a:pt x="1429" y="15882"/>
                </a:cubicBezTo>
                <a:cubicBezTo>
                  <a:pt x="1415" y="15882"/>
                  <a:pt x="1399" y="15888"/>
                  <a:pt x="1381" y="15902"/>
                </a:cubicBezTo>
                <a:cubicBezTo>
                  <a:pt x="1304" y="15960"/>
                  <a:pt x="1423" y="16037"/>
                  <a:pt x="1432" y="16112"/>
                </a:cubicBezTo>
                <a:cubicBezTo>
                  <a:pt x="1347" y="16154"/>
                  <a:pt x="1339" y="16231"/>
                  <a:pt x="1339" y="16314"/>
                </a:cubicBezTo>
                <a:cubicBezTo>
                  <a:pt x="1264" y="16585"/>
                  <a:pt x="1027" y="16761"/>
                  <a:pt x="934" y="17022"/>
                </a:cubicBezTo>
                <a:cubicBezTo>
                  <a:pt x="977" y="17191"/>
                  <a:pt x="849" y="17301"/>
                  <a:pt x="799" y="17436"/>
                </a:cubicBezTo>
                <a:cubicBezTo>
                  <a:pt x="697" y="17696"/>
                  <a:pt x="651" y="17782"/>
                  <a:pt x="486" y="17782"/>
                </a:cubicBezTo>
                <a:cubicBezTo>
                  <a:pt x="421" y="17782"/>
                  <a:pt x="338" y="17768"/>
                  <a:pt x="227" y="17747"/>
                </a:cubicBezTo>
                <a:cubicBezTo>
                  <a:pt x="191" y="17739"/>
                  <a:pt x="153" y="17729"/>
                  <a:pt x="116" y="17729"/>
                </a:cubicBezTo>
                <a:cubicBezTo>
                  <a:pt x="75" y="17729"/>
                  <a:pt x="35" y="17741"/>
                  <a:pt x="0" y="17780"/>
                </a:cubicBezTo>
                <a:cubicBezTo>
                  <a:pt x="17" y="17891"/>
                  <a:pt x="91" y="17915"/>
                  <a:pt x="176" y="17923"/>
                </a:cubicBezTo>
                <a:cubicBezTo>
                  <a:pt x="370" y="17941"/>
                  <a:pt x="413" y="17974"/>
                  <a:pt x="202" y="18059"/>
                </a:cubicBezTo>
                <a:cubicBezTo>
                  <a:pt x="134" y="18083"/>
                  <a:pt x="134" y="18168"/>
                  <a:pt x="126" y="18234"/>
                </a:cubicBezTo>
                <a:cubicBezTo>
                  <a:pt x="160" y="18269"/>
                  <a:pt x="184" y="18303"/>
                  <a:pt x="219" y="18346"/>
                </a:cubicBezTo>
                <a:cubicBezTo>
                  <a:pt x="142" y="18580"/>
                  <a:pt x="344" y="18732"/>
                  <a:pt x="386" y="18952"/>
                </a:cubicBezTo>
                <a:cubicBezTo>
                  <a:pt x="413" y="18724"/>
                  <a:pt x="615" y="18665"/>
                  <a:pt x="732" y="18538"/>
                </a:cubicBezTo>
                <a:lnTo>
                  <a:pt x="833" y="18538"/>
                </a:lnTo>
                <a:cubicBezTo>
                  <a:pt x="833" y="18580"/>
                  <a:pt x="833" y="18639"/>
                  <a:pt x="884" y="18657"/>
                </a:cubicBezTo>
                <a:cubicBezTo>
                  <a:pt x="892" y="18657"/>
                  <a:pt x="926" y="18614"/>
                  <a:pt x="934" y="18588"/>
                </a:cubicBezTo>
                <a:cubicBezTo>
                  <a:pt x="950" y="18522"/>
                  <a:pt x="969" y="18463"/>
                  <a:pt x="1035" y="18429"/>
                </a:cubicBezTo>
                <a:lnTo>
                  <a:pt x="1035" y="18429"/>
                </a:lnTo>
                <a:cubicBezTo>
                  <a:pt x="1128" y="18649"/>
                  <a:pt x="1070" y="18825"/>
                  <a:pt x="833" y="18825"/>
                </a:cubicBezTo>
                <a:cubicBezTo>
                  <a:pt x="538" y="18825"/>
                  <a:pt x="514" y="19027"/>
                  <a:pt x="455" y="19205"/>
                </a:cubicBezTo>
                <a:cubicBezTo>
                  <a:pt x="413" y="19346"/>
                  <a:pt x="413" y="19498"/>
                  <a:pt x="455" y="19641"/>
                </a:cubicBezTo>
                <a:cubicBezTo>
                  <a:pt x="558" y="19576"/>
                  <a:pt x="645" y="19542"/>
                  <a:pt x="727" y="19542"/>
                </a:cubicBezTo>
                <a:cubicBezTo>
                  <a:pt x="863" y="19542"/>
                  <a:pt x="983" y="19638"/>
                  <a:pt x="1136" y="19844"/>
                </a:cubicBezTo>
                <a:cubicBezTo>
                  <a:pt x="1283" y="19792"/>
                  <a:pt x="1411" y="19658"/>
                  <a:pt x="1587" y="19658"/>
                </a:cubicBezTo>
                <a:cubicBezTo>
                  <a:pt x="1613" y="19658"/>
                  <a:pt x="1640" y="19661"/>
                  <a:pt x="1668" y="19668"/>
                </a:cubicBezTo>
                <a:cubicBezTo>
                  <a:pt x="1466" y="19928"/>
                  <a:pt x="1466" y="19928"/>
                  <a:pt x="1743" y="20046"/>
                </a:cubicBezTo>
                <a:cubicBezTo>
                  <a:pt x="1800" y="20118"/>
                  <a:pt x="1867" y="20152"/>
                  <a:pt x="1934" y="20152"/>
                </a:cubicBezTo>
                <a:cubicBezTo>
                  <a:pt x="1986" y="20152"/>
                  <a:pt x="2038" y="20133"/>
                  <a:pt x="2089" y="20096"/>
                </a:cubicBezTo>
                <a:cubicBezTo>
                  <a:pt x="2173" y="20038"/>
                  <a:pt x="2232" y="19953"/>
                  <a:pt x="2341" y="19953"/>
                </a:cubicBezTo>
                <a:cubicBezTo>
                  <a:pt x="2377" y="19953"/>
                  <a:pt x="2416" y="19948"/>
                  <a:pt x="2449" y="19948"/>
                </a:cubicBezTo>
                <a:cubicBezTo>
                  <a:pt x="2524" y="19948"/>
                  <a:pt x="2573" y="19972"/>
                  <a:pt x="2509" y="20131"/>
                </a:cubicBezTo>
                <a:cubicBezTo>
                  <a:pt x="2497" y="20176"/>
                  <a:pt x="2514" y="20256"/>
                  <a:pt x="2600" y="20256"/>
                </a:cubicBezTo>
                <a:cubicBezTo>
                  <a:pt x="2625" y="20256"/>
                  <a:pt x="2657" y="20249"/>
                  <a:pt x="2695" y="20232"/>
                </a:cubicBezTo>
                <a:cubicBezTo>
                  <a:pt x="2720" y="20219"/>
                  <a:pt x="2744" y="20213"/>
                  <a:pt x="2766" y="20213"/>
                </a:cubicBezTo>
                <a:cubicBezTo>
                  <a:pt x="2860" y="20213"/>
                  <a:pt x="2933" y="20314"/>
                  <a:pt x="2940" y="20442"/>
                </a:cubicBezTo>
                <a:cubicBezTo>
                  <a:pt x="2901" y="20440"/>
                  <a:pt x="2864" y="20437"/>
                  <a:pt x="2824" y="20437"/>
                </a:cubicBezTo>
                <a:cubicBezTo>
                  <a:pt x="2724" y="20437"/>
                  <a:pt x="2610" y="20452"/>
                  <a:pt x="2434" y="20519"/>
                </a:cubicBezTo>
                <a:cubicBezTo>
                  <a:pt x="2644" y="20543"/>
                  <a:pt x="2737" y="20551"/>
                  <a:pt x="2838" y="20559"/>
                </a:cubicBezTo>
                <a:cubicBezTo>
                  <a:pt x="2838" y="20594"/>
                  <a:pt x="2847" y="20620"/>
                  <a:pt x="2847" y="20652"/>
                </a:cubicBezTo>
                <a:cubicBezTo>
                  <a:pt x="2669" y="20703"/>
                  <a:pt x="2679" y="20812"/>
                  <a:pt x="2746" y="20947"/>
                </a:cubicBezTo>
                <a:cubicBezTo>
                  <a:pt x="2746" y="21083"/>
                  <a:pt x="2719" y="21184"/>
                  <a:pt x="2618" y="21285"/>
                </a:cubicBezTo>
                <a:cubicBezTo>
                  <a:pt x="2517" y="21410"/>
                  <a:pt x="2661" y="21428"/>
                  <a:pt x="2746" y="21461"/>
                </a:cubicBezTo>
                <a:cubicBezTo>
                  <a:pt x="2779" y="21512"/>
                  <a:pt x="2817" y="21540"/>
                  <a:pt x="2864" y="21540"/>
                </a:cubicBezTo>
                <a:cubicBezTo>
                  <a:pt x="2886" y="21540"/>
                  <a:pt x="2912" y="21533"/>
                  <a:pt x="2940" y="21519"/>
                </a:cubicBezTo>
                <a:cubicBezTo>
                  <a:pt x="2978" y="21495"/>
                  <a:pt x="3014" y="21486"/>
                  <a:pt x="3048" y="21486"/>
                </a:cubicBezTo>
                <a:cubicBezTo>
                  <a:pt x="3118" y="21486"/>
                  <a:pt x="3183" y="21525"/>
                  <a:pt x="3251" y="21554"/>
                </a:cubicBezTo>
                <a:cubicBezTo>
                  <a:pt x="3251" y="21588"/>
                  <a:pt x="3251" y="21612"/>
                  <a:pt x="3267" y="21639"/>
                </a:cubicBezTo>
                <a:cubicBezTo>
                  <a:pt x="3368" y="21798"/>
                  <a:pt x="3225" y="21865"/>
                  <a:pt x="3150" y="21958"/>
                </a:cubicBezTo>
                <a:cubicBezTo>
                  <a:pt x="3057" y="22025"/>
                  <a:pt x="2855" y="22025"/>
                  <a:pt x="2905" y="22195"/>
                </a:cubicBezTo>
                <a:cubicBezTo>
                  <a:pt x="2940" y="22320"/>
                  <a:pt x="2931" y="22514"/>
                  <a:pt x="3150" y="22530"/>
                </a:cubicBezTo>
                <a:cubicBezTo>
                  <a:pt x="3217" y="22540"/>
                  <a:pt x="3285" y="22615"/>
                  <a:pt x="3352" y="22657"/>
                </a:cubicBezTo>
                <a:cubicBezTo>
                  <a:pt x="3562" y="22674"/>
                  <a:pt x="3799" y="22631"/>
                  <a:pt x="3924" y="22926"/>
                </a:cubicBezTo>
                <a:cubicBezTo>
                  <a:pt x="3749" y="22926"/>
                  <a:pt x="3606" y="22752"/>
                  <a:pt x="3462" y="22752"/>
                </a:cubicBezTo>
                <a:cubicBezTo>
                  <a:pt x="3399" y="22752"/>
                  <a:pt x="3335" y="22786"/>
                  <a:pt x="3267" y="22884"/>
                </a:cubicBezTo>
                <a:cubicBezTo>
                  <a:pt x="3259" y="22910"/>
                  <a:pt x="3259" y="22934"/>
                  <a:pt x="3259" y="22961"/>
                </a:cubicBezTo>
                <a:cubicBezTo>
                  <a:pt x="3235" y="23054"/>
                  <a:pt x="3115" y="23104"/>
                  <a:pt x="3124" y="23238"/>
                </a:cubicBezTo>
                <a:cubicBezTo>
                  <a:pt x="3129" y="23238"/>
                  <a:pt x="3135" y="23238"/>
                  <a:pt x="3140" y="23238"/>
                </a:cubicBezTo>
                <a:cubicBezTo>
                  <a:pt x="3322" y="23238"/>
                  <a:pt x="3486" y="23106"/>
                  <a:pt x="3676" y="23106"/>
                </a:cubicBezTo>
                <a:cubicBezTo>
                  <a:pt x="3710" y="23106"/>
                  <a:pt x="3745" y="23111"/>
                  <a:pt x="3780" y="23120"/>
                </a:cubicBezTo>
                <a:cubicBezTo>
                  <a:pt x="3665" y="23160"/>
                  <a:pt x="3663" y="23335"/>
                  <a:pt x="3517" y="23335"/>
                </a:cubicBezTo>
                <a:cubicBezTo>
                  <a:pt x="3505" y="23335"/>
                  <a:pt x="3492" y="23333"/>
                  <a:pt x="3477" y="23331"/>
                </a:cubicBezTo>
                <a:cubicBezTo>
                  <a:pt x="3462" y="23328"/>
                  <a:pt x="3448" y="23327"/>
                  <a:pt x="3436" y="23327"/>
                </a:cubicBezTo>
                <a:cubicBezTo>
                  <a:pt x="3218" y="23327"/>
                  <a:pt x="3433" y="23662"/>
                  <a:pt x="3217" y="23692"/>
                </a:cubicBezTo>
                <a:cubicBezTo>
                  <a:pt x="3200" y="23703"/>
                  <a:pt x="3326" y="23794"/>
                  <a:pt x="3352" y="23870"/>
                </a:cubicBezTo>
                <a:lnTo>
                  <a:pt x="3352" y="23878"/>
                </a:lnTo>
                <a:cubicBezTo>
                  <a:pt x="3243" y="23937"/>
                  <a:pt x="3243" y="24006"/>
                  <a:pt x="3352" y="24072"/>
                </a:cubicBezTo>
                <a:cubicBezTo>
                  <a:pt x="3453" y="24208"/>
                  <a:pt x="3554" y="24341"/>
                  <a:pt x="3655" y="24477"/>
                </a:cubicBezTo>
                <a:cubicBezTo>
                  <a:pt x="3740" y="24721"/>
                  <a:pt x="3823" y="24966"/>
                  <a:pt x="3924" y="25200"/>
                </a:cubicBezTo>
                <a:cubicBezTo>
                  <a:pt x="3954" y="25279"/>
                  <a:pt x="3980" y="25305"/>
                  <a:pt x="4004" y="25305"/>
                </a:cubicBezTo>
                <a:cubicBezTo>
                  <a:pt x="4056" y="25305"/>
                  <a:pt x="4100" y="25184"/>
                  <a:pt x="4152" y="25184"/>
                </a:cubicBezTo>
                <a:cubicBezTo>
                  <a:pt x="4185" y="25219"/>
                  <a:pt x="4219" y="25251"/>
                  <a:pt x="4254" y="25285"/>
                </a:cubicBezTo>
                <a:cubicBezTo>
                  <a:pt x="4254" y="25352"/>
                  <a:pt x="4254" y="25421"/>
                  <a:pt x="4262" y="25488"/>
                </a:cubicBezTo>
                <a:cubicBezTo>
                  <a:pt x="4241" y="25485"/>
                  <a:pt x="4220" y="25485"/>
                  <a:pt x="4199" y="25485"/>
                </a:cubicBezTo>
                <a:cubicBezTo>
                  <a:pt x="4032" y="25485"/>
                  <a:pt x="3865" y="25542"/>
                  <a:pt x="3698" y="25542"/>
                </a:cubicBezTo>
                <a:cubicBezTo>
                  <a:pt x="3616" y="25542"/>
                  <a:pt x="3534" y="25529"/>
                  <a:pt x="3453" y="25488"/>
                </a:cubicBezTo>
                <a:cubicBezTo>
                  <a:pt x="3445" y="25488"/>
                  <a:pt x="3427" y="25496"/>
                  <a:pt x="3419" y="25522"/>
                </a:cubicBezTo>
                <a:cubicBezTo>
                  <a:pt x="3411" y="25538"/>
                  <a:pt x="3419" y="25562"/>
                  <a:pt x="3453" y="25581"/>
                </a:cubicBezTo>
                <a:lnTo>
                  <a:pt x="3453" y="25589"/>
                </a:lnTo>
                <a:cubicBezTo>
                  <a:pt x="3570" y="26052"/>
                  <a:pt x="4001" y="25841"/>
                  <a:pt x="4278" y="25967"/>
                </a:cubicBezTo>
                <a:cubicBezTo>
                  <a:pt x="4304" y="25959"/>
                  <a:pt x="4328" y="25959"/>
                  <a:pt x="4363" y="25950"/>
                </a:cubicBezTo>
                <a:lnTo>
                  <a:pt x="4363" y="25950"/>
                </a:lnTo>
                <a:cubicBezTo>
                  <a:pt x="4355" y="25967"/>
                  <a:pt x="4355" y="25977"/>
                  <a:pt x="4355" y="25985"/>
                </a:cubicBezTo>
                <a:cubicBezTo>
                  <a:pt x="4328" y="25993"/>
                  <a:pt x="4296" y="25993"/>
                  <a:pt x="4262" y="25993"/>
                </a:cubicBezTo>
                <a:cubicBezTo>
                  <a:pt x="4185" y="26027"/>
                  <a:pt x="4195" y="26052"/>
                  <a:pt x="4270" y="26086"/>
                </a:cubicBezTo>
                <a:lnTo>
                  <a:pt x="4514" y="26086"/>
                </a:lnTo>
                <a:cubicBezTo>
                  <a:pt x="4397" y="26110"/>
                  <a:pt x="4262" y="26136"/>
                  <a:pt x="4254" y="26219"/>
                </a:cubicBezTo>
                <a:cubicBezTo>
                  <a:pt x="4227" y="26456"/>
                  <a:pt x="4126" y="26482"/>
                  <a:pt x="3924" y="26490"/>
                </a:cubicBezTo>
                <a:cubicBezTo>
                  <a:pt x="3807" y="26498"/>
                  <a:pt x="3690" y="26666"/>
                  <a:pt x="3958" y="26700"/>
                </a:cubicBezTo>
                <a:lnTo>
                  <a:pt x="4152" y="26700"/>
                </a:lnTo>
                <a:cubicBezTo>
                  <a:pt x="4084" y="26818"/>
                  <a:pt x="4043" y="26953"/>
                  <a:pt x="4059" y="27097"/>
                </a:cubicBezTo>
                <a:cubicBezTo>
                  <a:pt x="3908" y="27113"/>
                  <a:pt x="3865" y="27163"/>
                  <a:pt x="3916" y="27323"/>
                </a:cubicBezTo>
                <a:cubicBezTo>
                  <a:pt x="3975" y="27501"/>
                  <a:pt x="4177" y="27467"/>
                  <a:pt x="4254" y="27602"/>
                </a:cubicBezTo>
                <a:lnTo>
                  <a:pt x="4161" y="27602"/>
                </a:lnTo>
                <a:cubicBezTo>
                  <a:pt x="4178" y="27769"/>
                  <a:pt x="4238" y="27868"/>
                  <a:pt x="4363" y="27868"/>
                </a:cubicBezTo>
                <a:cubicBezTo>
                  <a:pt x="4407" y="27868"/>
                  <a:pt x="4460" y="27855"/>
                  <a:pt x="4522" y="27828"/>
                </a:cubicBezTo>
                <a:cubicBezTo>
                  <a:pt x="4599" y="27796"/>
                  <a:pt x="4682" y="27804"/>
                  <a:pt x="4767" y="27796"/>
                </a:cubicBezTo>
                <a:lnTo>
                  <a:pt x="4767" y="27796"/>
                </a:lnTo>
                <a:cubicBezTo>
                  <a:pt x="4775" y="27964"/>
                  <a:pt x="4708" y="28073"/>
                  <a:pt x="4557" y="28158"/>
                </a:cubicBezTo>
                <a:cubicBezTo>
                  <a:pt x="4464" y="28208"/>
                  <a:pt x="4278" y="28166"/>
                  <a:pt x="4336" y="28392"/>
                </a:cubicBezTo>
                <a:cubicBezTo>
                  <a:pt x="4375" y="28562"/>
                  <a:pt x="4470" y="28606"/>
                  <a:pt x="4602" y="28606"/>
                </a:cubicBezTo>
                <a:cubicBezTo>
                  <a:pt x="4614" y="28606"/>
                  <a:pt x="4627" y="28605"/>
                  <a:pt x="4640" y="28605"/>
                </a:cubicBezTo>
                <a:cubicBezTo>
                  <a:pt x="4666" y="28655"/>
                  <a:pt x="4708" y="28679"/>
                  <a:pt x="4759" y="28706"/>
                </a:cubicBezTo>
                <a:cubicBezTo>
                  <a:pt x="4809" y="28730"/>
                  <a:pt x="4902" y="28688"/>
                  <a:pt x="4876" y="28797"/>
                </a:cubicBezTo>
                <a:cubicBezTo>
                  <a:pt x="4818" y="28991"/>
                  <a:pt x="4791" y="29177"/>
                  <a:pt x="5070" y="29201"/>
                </a:cubicBezTo>
                <a:cubicBezTo>
                  <a:pt x="5105" y="29211"/>
                  <a:pt x="5129" y="29219"/>
                  <a:pt x="5163" y="29227"/>
                </a:cubicBezTo>
                <a:cubicBezTo>
                  <a:pt x="5203" y="29322"/>
                  <a:pt x="5240" y="29354"/>
                  <a:pt x="5277" y="29354"/>
                </a:cubicBezTo>
                <a:cubicBezTo>
                  <a:pt x="5341" y="29354"/>
                  <a:pt x="5402" y="29254"/>
                  <a:pt x="5466" y="29211"/>
                </a:cubicBezTo>
                <a:cubicBezTo>
                  <a:pt x="5474" y="29084"/>
                  <a:pt x="5541" y="29017"/>
                  <a:pt x="5677" y="29009"/>
                </a:cubicBezTo>
                <a:cubicBezTo>
                  <a:pt x="5691" y="29009"/>
                  <a:pt x="5705" y="29009"/>
                  <a:pt x="5719" y="29009"/>
                </a:cubicBezTo>
                <a:cubicBezTo>
                  <a:pt x="5815" y="29009"/>
                  <a:pt x="5912" y="29003"/>
                  <a:pt x="5972" y="28908"/>
                </a:cubicBezTo>
                <a:cubicBezTo>
                  <a:pt x="6004" y="28873"/>
                  <a:pt x="6038" y="28839"/>
                  <a:pt x="6073" y="28807"/>
                </a:cubicBezTo>
                <a:cubicBezTo>
                  <a:pt x="6140" y="28847"/>
                  <a:pt x="6224" y="28882"/>
                  <a:pt x="6291" y="28932"/>
                </a:cubicBezTo>
                <a:cubicBezTo>
                  <a:pt x="6419" y="29033"/>
                  <a:pt x="6376" y="29177"/>
                  <a:pt x="6358" y="29302"/>
                </a:cubicBezTo>
                <a:cubicBezTo>
                  <a:pt x="6340" y="29397"/>
                  <a:pt x="6305" y="29428"/>
                  <a:pt x="6254" y="29428"/>
                </a:cubicBezTo>
                <a:cubicBezTo>
                  <a:pt x="6214" y="29428"/>
                  <a:pt x="6165" y="29409"/>
                  <a:pt x="6105" y="29387"/>
                </a:cubicBezTo>
                <a:cubicBezTo>
                  <a:pt x="6098" y="29385"/>
                  <a:pt x="6091" y="29384"/>
                  <a:pt x="6084" y="29384"/>
                </a:cubicBezTo>
                <a:cubicBezTo>
                  <a:pt x="6021" y="29384"/>
                  <a:pt x="5981" y="29481"/>
                  <a:pt x="5988" y="29565"/>
                </a:cubicBezTo>
                <a:cubicBezTo>
                  <a:pt x="5988" y="29631"/>
                  <a:pt x="6017" y="29643"/>
                  <a:pt x="6056" y="29643"/>
                </a:cubicBezTo>
                <a:cubicBezTo>
                  <a:pt x="6077" y="29643"/>
                  <a:pt x="6100" y="29640"/>
                  <a:pt x="6123" y="29640"/>
                </a:cubicBezTo>
                <a:cubicBezTo>
                  <a:pt x="6162" y="29641"/>
                  <a:pt x="6201" y="29642"/>
                  <a:pt x="6239" y="29642"/>
                </a:cubicBezTo>
                <a:cubicBezTo>
                  <a:pt x="6449" y="29642"/>
                  <a:pt x="6645" y="29610"/>
                  <a:pt x="6780" y="29403"/>
                </a:cubicBezTo>
                <a:lnTo>
                  <a:pt x="6881" y="29403"/>
                </a:lnTo>
                <a:cubicBezTo>
                  <a:pt x="6906" y="29437"/>
                  <a:pt x="6940" y="29480"/>
                  <a:pt x="6974" y="29514"/>
                </a:cubicBezTo>
                <a:cubicBezTo>
                  <a:pt x="6823" y="29682"/>
                  <a:pt x="6823" y="29850"/>
                  <a:pt x="6974" y="30010"/>
                </a:cubicBezTo>
                <a:cubicBezTo>
                  <a:pt x="6991" y="30049"/>
                  <a:pt x="7008" y="30069"/>
                  <a:pt x="7026" y="30069"/>
                </a:cubicBezTo>
                <a:cubicBezTo>
                  <a:pt x="7042" y="30069"/>
                  <a:pt x="7059" y="30052"/>
                  <a:pt x="7076" y="30020"/>
                </a:cubicBezTo>
                <a:cubicBezTo>
                  <a:pt x="7193" y="30086"/>
                  <a:pt x="7209" y="30222"/>
                  <a:pt x="7278" y="30323"/>
                </a:cubicBezTo>
                <a:cubicBezTo>
                  <a:pt x="7243" y="30355"/>
                  <a:pt x="7209" y="30390"/>
                  <a:pt x="7185" y="30424"/>
                </a:cubicBezTo>
                <a:cubicBezTo>
                  <a:pt x="7060" y="30337"/>
                  <a:pt x="6976" y="30201"/>
                  <a:pt x="6813" y="30201"/>
                </a:cubicBezTo>
                <a:cubicBezTo>
                  <a:pt x="6767" y="30201"/>
                  <a:pt x="6714" y="30212"/>
                  <a:pt x="6653" y="30238"/>
                </a:cubicBezTo>
                <a:cubicBezTo>
                  <a:pt x="6408" y="30339"/>
                  <a:pt x="6501" y="30483"/>
                  <a:pt x="6477" y="30626"/>
                </a:cubicBezTo>
                <a:cubicBezTo>
                  <a:pt x="6477" y="30701"/>
                  <a:pt x="6637" y="30802"/>
                  <a:pt x="6485" y="30869"/>
                </a:cubicBezTo>
                <a:cubicBezTo>
                  <a:pt x="6342" y="30929"/>
                  <a:pt x="6400" y="30996"/>
                  <a:pt x="6427" y="31097"/>
                </a:cubicBezTo>
                <a:cubicBezTo>
                  <a:pt x="6476" y="31288"/>
                  <a:pt x="6584" y="31339"/>
                  <a:pt x="6719" y="31339"/>
                </a:cubicBezTo>
                <a:cubicBezTo>
                  <a:pt x="6767" y="31339"/>
                  <a:pt x="6820" y="31333"/>
                  <a:pt x="6873" y="31324"/>
                </a:cubicBezTo>
                <a:cubicBezTo>
                  <a:pt x="6885" y="31327"/>
                  <a:pt x="6897" y="31328"/>
                  <a:pt x="6909" y="31328"/>
                </a:cubicBezTo>
                <a:cubicBezTo>
                  <a:pt x="6998" y="31328"/>
                  <a:pt x="7093" y="31251"/>
                  <a:pt x="7182" y="31251"/>
                </a:cubicBezTo>
                <a:cubicBezTo>
                  <a:pt x="7236" y="31251"/>
                  <a:pt x="7289" y="31280"/>
                  <a:pt x="7336" y="31374"/>
                </a:cubicBezTo>
                <a:cubicBezTo>
                  <a:pt x="7371" y="31450"/>
                  <a:pt x="7396" y="31486"/>
                  <a:pt x="7422" y="31486"/>
                </a:cubicBezTo>
                <a:cubicBezTo>
                  <a:pt x="7452" y="31486"/>
                  <a:pt x="7485" y="31439"/>
                  <a:pt x="7538" y="31350"/>
                </a:cubicBezTo>
                <a:cubicBezTo>
                  <a:pt x="7571" y="31299"/>
                  <a:pt x="7631" y="31265"/>
                  <a:pt x="7682" y="31222"/>
                </a:cubicBezTo>
                <a:lnTo>
                  <a:pt x="7682" y="31222"/>
                </a:lnTo>
                <a:cubicBezTo>
                  <a:pt x="7690" y="31350"/>
                  <a:pt x="7656" y="31509"/>
                  <a:pt x="7807" y="31560"/>
                </a:cubicBezTo>
                <a:cubicBezTo>
                  <a:pt x="7823" y="31565"/>
                  <a:pt x="7838" y="31568"/>
                  <a:pt x="7852" y="31568"/>
                </a:cubicBezTo>
                <a:cubicBezTo>
                  <a:pt x="7950" y="31568"/>
                  <a:pt x="8004" y="31450"/>
                  <a:pt x="8076" y="31384"/>
                </a:cubicBezTo>
                <a:cubicBezTo>
                  <a:pt x="8119" y="31342"/>
                  <a:pt x="8153" y="31283"/>
                  <a:pt x="8187" y="31222"/>
                </a:cubicBezTo>
                <a:lnTo>
                  <a:pt x="8288" y="31222"/>
                </a:lnTo>
                <a:cubicBezTo>
                  <a:pt x="8321" y="31291"/>
                  <a:pt x="8355" y="31358"/>
                  <a:pt x="8389" y="31425"/>
                </a:cubicBezTo>
                <a:cubicBezTo>
                  <a:pt x="8379" y="31459"/>
                  <a:pt x="8379" y="31493"/>
                  <a:pt x="8389" y="31526"/>
                </a:cubicBezTo>
                <a:cubicBezTo>
                  <a:pt x="8410" y="31562"/>
                  <a:pt x="8388" y="31572"/>
                  <a:pt x="8348" y="31572"/>
                </a:cubicBezTo>
                <a:cubicBezTo>
                  <a:pt x="8299" y="31572"/>
                  <a:pt x="8224" y="31556"/>
                  <a:pt x="8176" y="31556"/>
                </a:cubicBezTo>
                <a:cubicBezTo>
                  <a:pt x="8110" y="31556"/>
                  <a:pt x="8095" y="31586"/>
                  <a:pt x="8270" y="31728"/>
                </a:cubicBezTo>
                <a:cubicBezTo>
                  <a:pt x="8313" y="31770"/>
                  <a:pt x="8313" y="31813"/>
                  <a:pt x="8246" y="31829"/>
                </a:cubicBezTo>
                <a:cubicBezTo>
                  <a:pt x="8026" y="31890"/>
                  <a:pt x="8094" y="32065"/>
                  <a:pt x="8086" y="32201"/>
                </a:cubicBezTo>
                <a:cubicBezTo>
                  <a:pt x="8060" y="32217"/>
                  <a:pt x="8036" y="32243"/>
                  <a:pt x="8018" y="32268"/>
                </a:cubicBezTo>
                <a:cubicBezTo>
                  <a:pt x="7959" y="32520"/>
                  <a:pt x="7951" y="32815"/>
                  <a:pt x="7581" y="32832"/>
                </a:cubicBezTo>
                <a:cubicBezTo>
                  <a:pt x="7621" y="32882"/>
                  <a:pt x="7656" y="32941"/>
                  <a:pt x="7698" y="32991"/>
                </a:cubicBezTo>
                <a:cubicBezTo>
                  <a:pt x="7403" y="33127"/>
                  <a:pt x="7581" y="33228"/>
                  <a:pt x="7722" y="33345"/>
                </a:cubicBezTo>
                <a:cubicBezTo>
                  <a:pt x="7807" y="33414"/>
                  <a:pt x="7858" y="33531"/>
                  <a:pt x="7943" y="33608"/>
                </a:cubicBezTo>
                <a:cubicBezTo>
                  <a:pt x="8169" y="33810"/>
                  <a:pt x="8169" y="34020"/>
                  <a:pt x="7985" y="34247"/>
                </a:cubicBezTo>
                <a:cubicBezTo>
                  <a:pt x="8153" y="34398"/>
                  <a:pt x="7850" y="34534"/>
                  <a:pt x="7959" y="34651"/>
                </a:cubicBezTo>
                <a:cubicBezTo>
                  <a:pt x="7995" y="34690"/>
                  <a:pt x="8023" y="34705"/>
                  <a:pt x="8048" y="34705"/>
                </a:cubicBezTo>
                <a:cubicBezTo>
                  <a:pt x="8135" y="34705"/>
                  <a:pt x="8169" y="34516"/>
                  <a:pt x="8265" y="34516"/>
                </a:cubicBezTo>
                <a:cubicBezTo>
                  <a:pt x="8277" y="34516"/>
                  <a:pt x="8290" y="34519"/>
                  <a:pt x="8305" y="34526"/>
                </a:cubicBezTo>
                <a:cubicBezTo>
                  <a:pt x="8321" y="34534"/>
                  <a:pt x="8329" y="34550"/>
                  <a:pt x="8347" y="34558"/>
                </a:cubicBezTo>
                <a:cubicBezTo>
                  <a:pt x="8374" y="34564"/>
                  <a:pt x="8396" y="34567"/>
                  <a:pt x="8414" y="34567"/>
                </a:cubicBezTo>
                <a:cubicBezTo>
                  <a:pt x="8548" y="34567"/>
                  <a:pt x="8460" y="34415"/>
                  <a:pt x="8491" y="34348"/>
                </a:cubicBezTo>
                <a:cubicBezTo>
                  <a:pt x="8557" y="34315"/>
                  <a:pt x="8624" y="34281"/>
                  <a:pt x="8693" y="34247"/>
                </a:cubicBezTo>
                <a:cubicBezTo>
                  <a:pt x="8709" y="34230"/>
                  <a:pt x="8733" y="34214"/>
                  <a:pt x="8751" y="34196"/>
                </a:cubicBezTo>
                <a:lnTo>
                  <a:pt x="8794" y="34188"/>
                </a:lnTo>
                <a:lnTo>
                  <a:pt x="8794" y="34188"/>
                </a:lnTo>
                <a:cubicBezTo>
                  <a:pt x="8794" y="34188"/>
                  <a:pt x="8767" y="34215"/>
                  <a:pt x="8761" y="34215"/>
                </a:cubicBezTo>
                <a:lnTo>
                  <a:pt x="8761" y="34215"/>
                </a:lnTo>
                <a:lnTo>
                  <a:pt x="8759" y="34214"/>
                </a:lnTo>
                <a:lnTo>
                  <a:pt x="8759" y="34214"/>
                </a:lnTo>
                <a:cubicBezTo>
                  <a:pt x="8759" y="34215"/>
                  <a:pt x="8760" y="34215"/>
                  <a:pt x="8760" y="34215"/>
                </a:cubicBezTo>
                <a:cubicBezTo>
                  <a:pt x="8761" y="34215"/>
                  <a:pt x="8761" y="34215"/>
                  <a:pt x="8761" y="34215"/>
                </a:cubicBezTo>
                <a:lnTo>
                  <a:pt x="8761" y="34215"/>
                </a:lnTo>
                <a:lnTo>
                  <a:pt x="8794" y="34247"/>
                </a:lnTo>
                <a:cubicBezTo>
                  <a:pt x="8788" y="34351"/>
                  <a:pt x="8820" y="34385"/>
                  <a:pt x="8871" y="34385"/>
                </a:cubicBezTo>
                <a:cubicBezTo>
                  <a:pt x="8906" y="34385"/>
                  <a:pt x="8950" y="34368"/>
                  <a:pt x="8996" y="34348"/>
                </a:cubicBezTo>
                <a:cubicBezTo>
                  <a:pt x="8996" y="34214"/>
                  <a:pt x="9063" y="34146"/>
                  <a:pt x="9198" y="34146"/>
                </a:cubicBezTo>
                <a:cubicBezTo>
                  <a:pt x="9408" y="34146"/>
                  <a:pt x="9576" y="34146"/>
                  <a:pt x="9712" y="33893"/>
                </a:cubicBezTo>
                <a:cubicBezTo>
                  <a:pt x="9726" y="33867"/>
                  <a:pt x="9750" y="33858"/>
                  <a:pt x="9781" y="33858"/>
                </a:cubicBezTo>
                <a:cubicBezTo>
                  <a:pt x="9876" y="33858"/>
                  <a:pt x="10036" y="33946"/>
                  <a:pt x="10184" y="33946"/>
                </a:cubicBezTo>
                <a:cubicBezTo>
                  <a:pt x="10243" y="33946"/>
                  <a:pt x="10300" y="33932"/>
                  <a:pt x="10350" y="33893"/>
                </a:cubicBezTo>
                <a:cubicBezTo>
                  <a:pt x="10393" y="33863"/>
                  <a:pt x="10421" y="33826"/>
                  <a:pt x="10466" y="33826"/>
                </a:cubicBezTo>
                <a:cubicBezTo>
                  <a:pt x="10486" y="33826"/>
                  <a:pt x="10508" y="33833"/>
                  <a:pt x="10536" y="33850"/>
                </a:cubicBezTo>
                <a:cubicBezTo>
                  <a:pt x="10587" y="33970"/>
                  <a:pt x="10645" y="34103"/>
                  <a:pt x="10704" y="34247"/>
                </a:cubicBezTo>
                <a:cubicBezTo>
                  <a:pt x="10645" y="34273"/>
                  <a:pt x="10595" y="34323"/>
                  <a:pt x="10645" y="34382"/>
                </a:cubicBezTo>
                <a:cubicBezTo>
                  <a:pt x="10658" y="34394"/>
                  <a:pt x="10670" y="34399"/>
                  <a:pt x="10682" y="34399"/>
                </a:cubicBezTo>
                <a:cubicBezTo>
                  <a:pt x="10721" y="34399"/>
                  <a:pt x="10759" y="34354"/>
                  <a:pt x="10797" y="34348"/>
                </a:cubicBezTo>
                <a:cubicBezTo>
                  <a:pt x="10896" y="34313"/>
                  <a:pt x="10935" y="34157"/>
                  <a:pt x="11036" y="34157"/>
                </a:cubicBezTo>
                <a:cubicBezTo>
                  <a:pt x="11057" y="34157"/>
                  <a:pt x="11081" y="34164"/>
                  <a:pt x="11108" y="34180"/>
                </a:cubicBezTo>
                <a:cubicBezTo>
                  <a:pt x="11201" y="34238"/>
                  <a:pt x="11084" y="34356"/>
                  <a:pt x="11108" y="34441"/>
                </a:cubicBezTo>
                <a:lnTo>
                  <a:pt x="11108" y="34441"/>
                </a:lnTo>
                <a:lnTo>
                  <a:pt x="11108" y="34441"/>
                </a:lnTo>
                <a:cubicBezTo>
                  <a:pt x="11108" y="34441"/>
                  <a:pt x="11118" y="34449"/>
                  <a:pt x="11118" y="34457"/>
                </a:cubicBezTo>
                <a:cubicBezTo>
                  <a:pt x="11118" y="34449"/>
                  <a:pt x="11108" y="34449"/>
                  <a:pt x="11108" y="34441"/>
                </a:cubicBezTo>
                <a:lnTo>
                  <a:pt x="11108" y="34542"/>
                </a:lnTo>
                <a:cubicBezTo>
                  <a:pt x="11151" y="34635"/>
                  <a:pt x="11228" y="34651"/>
                  <a:pt x="11311" y="34651"/>
                </a:cubicBezTo>
                <a:lnTo>
                  <a:pt x="11412" y="34550"/>
                </a:lnTo>
                <a:cubicBezTo>
                  <a:pt x="11446" y="34584"/>
                  <a:pt x="11480" y="34619"/>
                  <a:pt x="11513" y="34651"/>
                </a:cubicBezTo>
                <a:cubicBezTo>
                  <a:pt x="11682" y="34526"/>
                  <a:pt x="11547" y="34214"/>
                  <a:pt x="11816" y="34146"/>
                </a:cubicBezTo>
                <a:cubicBezTo>
                  <a:pt x="11850" y="34113"/>
                  <a:pt x="11877" y="34079"/>
                  <a:pt x="11909" y="34044"/>
                </a:cubicBezTo>
                <a:lnTo>
                  <a:pt x="12010" y="34044"/>
                </a:lnTo>
                <a:cubicBezTo>
                  <a:pt x="12060" y="34129"/>
                  <a:pt x="12129" y="34146"/>
                  <a:pt x="12212" y="34146"/>
                </a:cubicBezTo>
                <a:cubicBezTo>
                  <a:pt x="12228" y="34139"/>
                  <a:pt x="12246" y="34136"/>
                  <a:pt x="12265" y="34136"/>
                </a:cubicBezTo>
                <a:cubicBezTo>
                  <a:pt x="12338" y="34136"/>
                  <a:pt x="12429" y="34175"/>
                  <a:pt x="12501" y="34175"/>
                </a:cubicBezTo>
                <a:cubicBezTo>
                  <a:pt x="12578" y="34175"/>
                  <a:pt x="12632" y="34130"/>
                  <a:pt x="12616" y="33943"/>
                </a:cubicBezTo>
                <a:cubicBezTo>
                  <a:pt x="12770" y="33830"/>
                  <a:pt x="12738" y="33538"/>
                  <a:pt x="12997" y="33538"/>
                </a:cubicBezTo>
                <a:cubicBezTo>
                  <a:pt x="13007" y="33538"/>
                  <a:pt x="13018" y="33538"/>
                  <a:pt x="13029" y="33539"/>
                </a:cubicBezTo>
                <a:cubicBezTo>
                  <a:pt x="13029" y="33608"/>
                  <a:pt x="13021" y="33674"/>
                  <a:pt x="13021" y="33741"/>
                </a:cubicBezTo>
                <a:cubicBezTo>
                  <a:pt x="13004" y="33842"/>
                  <a:pt x="12659" y="33935"/>
                  <a:pt x="12988" y="34044"/>
                </a:cubicBezTo>
                <a:cubicBezTo>
                  <a:pt x="12988" y="34044"/>
                  <a:pt x="12978" y="34044"/>
                  <a:pt x="12978" y="34053"/>
                </a:cubicBezTo>
                <a:cubicBezTo>
                  <a:pt x="12928" y="34247"/>
                  <a:pt x="13047" y="34323"/>
                  <a:pt x="13207" y="34374"/>
                </a:cubicBezTo>
                <a:cubicBezTo>
                  <a:pt x="13229" y="34365"/>
                  <a:pt x="13247" y="34361"/>
                  <a:pt x="13262" y="34361"/>
                </a:cubicBezTo>
                <a:cubicBezTo>
                  <a:pt x="13306" y="34361"/>
                  <a:pt x="13322" y="34395"/>
                  <a:pt x="13316" y="34457"/>
                </a:cubicBezTo>
                <a:cubicBezTo>
                  <a:pt x="13401" y="34550"/>
                  <a:pt x="13409" y="34743"/>
                  <a:pt x="13568" y="34743"/>
                </a:cubicBezTo>
                <a:cubicBezTo>
                  <a:pt x="13598" y="34743"/>
                  <a:pt x="13634" y="34736"/>
                  <a:pt x="13678" y="34720"/>
                </a:cubicBezTo>
                <a:cubicBezTo>
                  <a:pt x="13678" y="34709"/>
                  <a:pt x="13686" y="34701"/>
                  <a:pt x="13686" y="34701"/>
                </a:cubicBezTo>
                <a:cubicBezTo>
                  <a:pt x="13686" y="34898"/>
                  <a:pt x="13791" y="34952"/>
                  <a:pt x="13909" y="34952"/>
                </a:cubicBezTo>
                <a:cubicBezTo>
                  <a:pt x="13959" y="34952"/>
                  <a:pt x="14010" y="34942"/>
                  <a:pt x="14058" y="34930"/>
                </a:cubicBezTo>
                <a:cubicBezTo>
                  <a:pt x="14102" y="34919"/>
                  <a:pt x="14143" y="34914"/>
                  <a:pt x="14183" y="34914"/>
                </a:cubicBezTo>
                <a:cubicBezTo>
                  <a:pt x="14322" y="34914"/>
                  <a:pt x="14433" y="34977"/>
                  <a:pt x="14543" y="35061"/>
                </a:cubicBezTo>
                <a:lnTo>
                  <a:pt x="14543" y="35061"/>
                </a:lnTo>
                <a:cubicBezTo>
                  <a:pt x="14491" y="35053"/>
                  <a:pt x="14434" y="35034"/>
                  <a:pt x="14390" y="35034"/>
                </a:cubicBezTo>
                <a:cubicBezTo>
                  <a:pt x="14325" y="35034"/>
                  <a:pt x="14287" y="35075"/>
                  <a:pt x="14335" y="35249"/>
                </a:cubicBezTo>
                <a:lnTo>
                  <a:pt x="14630" y="35249"/>
                </a:lnTo>
                <a:cubicBezTo>
                  <a:pt x="14689" y="35304"/>
                  <a:pt x="14740" y="35324"/>
                  <a:pt x="14788" y="35324"/>
                </a:cubicBezTo>
                <a:cubicBezTo>
                  <a:pt x="14916" y="35324"/>
                  <a:pt x="15013" y="35175"/>
                  <a:pt x="15135" y="35156"/>
                </a:cubicBezTo>
                <a:cubicBezTo>
                  <a:pt x="15170" y="35257"/>
                  <a:pt x="15202" y="35358"/>
                  <a:pt x="15236" y="35451"/>
                </a:cubicBezTo>
                <a:cubicBezTo>
                  <a:pt x="15236" y="35536"/>
                  <a:pt x="15252" y="35611"/>
                  <a:pt x="15329" y="35662"/>
                </a:cubicBezTo>
                <a:cubicBezTo>
                  <a:pt x="15497" y="35747"/>
                  <a:pt x="15667" y="35831"/>
                  <a:pt x="15851" y="35932"/>
                </a:cubicBezTo>
                <a:cubicBezTo>
                  <a:pt x="15901" y="35747"/>
                  <a:pt x="15624" y="35595"/>
                  <a:pt x="15818" y="35518"/>
                </a:cubicBezTo>
                <a:cubicBezTo>
                  <a:pt x="15908" y="35482"/>
                  <a:pt x="15998" y="35365"/>
                  <a:pt x="16122" y="35365"/>
                </a:cubicBezTo>
                <a:cubicBezTo>
                  <a:pt x="16171" y="35365"/>
                  <a:pt x="16227" y="35384"/>
                  <a:pt x="16289" y="35435"/>
                </a:cubicBezTo>
                <a:cubicBezTo>
                  <a:pt x="16390" y="35510"/>
                  <a:pt x="16558" y="35528"/>
                  <a:pt x="16686" y="35619"/>
                </a:cubicBezTo>
                <a:cubicBezTo>
                  <a:pt x="16715" y="35639"/>
                  <a:pt x="16767" y="35653"/>
                  <a:pt x="16807" y="35653"/>
                </a:cubicBezTo>
                <a:cubicBezTo>
                  <a:pt x="16836" y="35653"/>
                  <a:pt x="16858" y="35646"/>
                  <a:pt x="16861" y="35629"/>
                </a:cubicBezTo>
                <a:cubicBezTo>
                  <a:pt x="16897" y="35427"/>
                  <a:pt x="17006" y="35396"/>
                  <a:pt x="17127" y="35396"/>
                </a:cubicBezTo>
                <a:cubicBezTo>
                  <a:pt x="17181" y="35396"/>
                  <a:pt x="17237" y="35402"/>
                  <a:pt x="17290" y="35402"/>
                </a:cubicBezTo>
                <a:cubicBezTo>
                  <a:pt x="17351" y="35402"/>
                  <a:pt x="17408" y="35394"/>
                  <a:pt x="17452" y="35358"/>
                </a:cubicBezTo>
                <a:cubicBezTo>
                  <a:pt x="17367" y="35257"/>
                  <a:pt x="17191" y="35233"/>
                  <a:pt x="17149" y="35098"/>
                </a:cubicBezTo>
                <a:cubicBezTo>
                  <a:pt x="17157" y="35096"/>
                  <a:pt x="17165" y="35096"/>
                  <a:pt x="17173" y="35096"/>
                </a:cubicBezTo>
                <a:cubicBezTo>
                  <a:pt x="17266" y="35096"/>
                  <a:pt x="17364" y="35171"/>
                  <a:pt x="17454" y="35171"/>
                </a:cubicBezTo>
                <a:cubicBezTo>
                  <a:pt x="17504" y="35171"/>
                  <a:pt x="17552" y="35148"/>
                  <a:pt x="17595" y="35073"/>
                </a:cubicBezTo>
                <a:cubicBezTo>
                  <a:pt x="17657" y="34969"/>
                  <a:pt x="17722" y="34937"/>
                  <a:pt x="17790" y="34937"/>
                </a:cubicBezTo>
                <a:cubicBezTo>
                  <a:pt x="17881" y="34937"/>
                  <a:pt x="17975" y="34994"/>
                  <a:pt x="18066" y="35013"/>
                </a:cubicBezTo>
                <a:cubicBezTo>
                  <a:pt x="18074" y="35063"/>
                  <a:pt x="18093" y="35106"/>
                  <a:pt x="18143" y="35114"/>
                </a:cubicBezTo>
                <a:cubicBezTo>
                  <a:pt x="18153" y="35116"/>
                  <a:pt x="18163" y="35116"/>
                  <a:pt x="18171" y="35116"/>
                </a:cubicBezTo>
                <a:cubicBezTo>
                  <a:pt x="18246" y="35116"/>
                  <a:pt x="18252" y="35048"/>
                  <a:pt x="18252" y="34980"/>
                </a:cubicBezTo>
                <a:lnTo>
                  <a:pt x="18268" y="34980"/>
                </a:lnTo>
                <a:cubicBezTo>
                  <a:pt x="18311" y="34946"/>
                  <a:pt x="18303" y="34879"/>
                  <a:pt x="18361" y="34879"/>
                </a:cubicBezTo>
                <a:cubicBezTo>
                  <a:pt x="18349" y="35145"/>
                  <a:pt x="18536" y="35153"/>
                  <a:pt x="18685" y="35153"/>
                </a:cubicBezTo>
                <a:cubicBezTo>
                  <a:pt x="18695" y="35153"/>
                  <a:pt x="18705" y="35153"/>
                  <a:pt x="18714" y="35153"/>
                </a:cubicBezTo>
                <a:cubicBezTo>
                  <a:pt x="18742" y="35153"/>
                  <a:pt x="18768" y="35154"/>
                  <a:pt x="18790" y="35156"/>
                </a:cubicBezTo>
                <a:cubicBezTo>
                  <a:pt x="18988" y="35181"/>
                  <a:pt x="19168" y="35301"/>
                  <a:pt x="19370" y="35301"/>
                </a:cubicBezTo>
                <a:cubicBezTo>
                  <a:pt x="19453" y="35301"/>
                  <a:pt x="19540" y="35281"/>
                  <a:pt x="19633" y="35225"/>
                </a:cubicBezTo>
                <a:cubicBezTo>
                  <a:pt x="19861" y="35081"/>
                  <a:pt x="19878" y="34972"/>
                  <a:pt x="19659" y="34887"/>
                </a:cubicBezTo>
                <a:cubicBezTo>
                  <a:pt x="19439" y="34802"/>
                  <a:pt x="19314" y="34651"/>
                  <a:pt x="19212" y="34457"/>
                </a:cubicBezTo>
                <a:lnTo>
                  <a:pt x="19212" y="34457"/>
                </a:lnTo>
                <a:cubicBezTo>
                  <a:pt x="19217" y="34457"/>
                  <a:pt x="19222" y="34457"/>
                  <a:pt x="19227" y="34457"/>
                </a:cubicBezTo>
                <a:cubicBezTo>
                  <a:pt x="19481" y="34457"/>
                  <a:pt x="19475" y="34193"/>
                  <a:pt x="19566" y="34044"/>
                </a:cubicBezTo>
                <a:lnTo>
                  <a:pt x="19667" y="34146"/>
                </a:lnTo>
                <a:lnTo>
                  <a:pt x="19667" y="34247"/>
                </a:lnTo>
                <a:cubicBezTo>
                  <a:pt x="19633" y="34281"/>
                  <a:pt x="19599" y="34315"/>
                  <a:pt x="19574" y="34348"/>
                </a:cubicBezTo>
                <a:cubicBezTo>
                  <a:pt x="19609" y="34433"/>
                  <a:pt x="19675" y="34457"/>
                  <a:pt x="19760" y="34457"/>
                </a:cubicBezTo>
                <a:cubicBezTo>
                  <a:pt x="19793" y="34491"/>
                  <a:pt x="19827" y="34526"/>
                  <a:pt x="19851" y="34558"/>
                </a:cubicBezTo>
                <a:cubicBezTo>
                  <a:pt x="19939" y="34623"/>
                  <a:pt x="20033" y="34659"/>
                  <a:pt x="20126" y="34659"/>
                </a:cubicBezTo>
                <a:cubicBezTo>
                  <a:pt x="20203" y="34659"/>
                  <a:pt x="20279" y="34633"/>
                  <a:pt x="20349" y="34576"/>
                </a:cubicBezTo>
                <a:cubicBezTo>
                  <a:pt x="20395" y="34537"/>
                  <a:pt x="20438" y="34525"/>
                  <a:pt x="20480" y="34525"/>
                </a:cubicBezTo>
                <a:cubicBezTo>
                  <a:pt x="20542" y="34525"/>
                  <a:pt x="20601" y="34550"/>
                  <a:pt x="20662" y="34550"/>
                </a:cubicBezTo>
                <a:cubicBezTo>
                  <a:pt x="20668" y="34550"/>
                  <a:pt x="20673" y="34550"/>
                  <a:pt x="20678" y="34550"/>
                </a:cubicBezTo>
                <a:lnTo>
                  <a:pt x="20880" y="34550"/>
                </a:lnTo>
                <a:cubicBezTo>
                  <a:pt x="20973" y="34744"/>
                  <a:pt x="21234" y="34811"/>
                  <a:pt x="21284" y="35047"/>
                </a:cubicBezTo>
                <a:cubicBezTo>
                  <a:pt x="21317" y="35055"/>
                  <a:pt x="21343" y="35055"/>
                  <a:pt x="21377" y="35055"/>
                </a:cubicBezTo>
                <a:cubicBezTo>
                  <a:pt x="21479" y="35005"/>
                  <a:pt x="21588" y="34962"/>
                  <a:pt x="21612" y="34837"/>
                </a:cubicBezTo>
                <a:lnTo>
                  <a:pt x="21654" y="34837"/>
                </a:lnTo>
                <a:lnTo>
                  <a:pt x="21689" y="34871"/>
                </a:lnTo>
                <a:cubicBezTo>
                  <a:pt x="21696" y="34872"/>
                  <a:pt x="21703" y="34872"/>
                  <a:pt x="21710" y="34872"/>
                </a:cubicBezTo>
                <a:cubicBezTo>
                  <a:pt x="21801" y="34872"/>
                  <a:pt x="21873" y="34823"/>
                  <a:pt x="21883" y="34744"/>
                </a:cubicBezTo>
                <a:cubicBezTo>
                  <a:pt x="21904" y="34557"/>
                  <a:pt x="21952" y="34499"/>
                  <a:pt x="22011" y="34499"/>
                </a:cubicBezTo>
                <a:cubicBezTo>
                  <a:pt x="22094" y="34499"/>
                  <a:pt x="22199" y="34612"/>
                  <a:pt x="22287" y="34651"/>
                </a:cubicBezTo>
                <a:lnTo>
                  <a:pt x="22388" y="34651"/>
                </a:lnTo>
                <a:cubicBezTo>
                  <a:pt x="22418" y="34659"/>
                  <a:pt x="22446" y="34662"/>
                  <a:pt x="22471" y="34662"/>
                </a:cubicBezTo>
                <a:cubicBezTo>
                  <a:pt x="22612" y="34662"/>
                  <a:pt x="22694" y="34554"/>
                  <a:pt x="22708" y="34433"/>
                </a:cubicBezTo>
                <a:cubicBezTo>
                  <a:pt x="22730" y="34228"/>
                  <a:pt x="22820" y="34189"/>
                  <a:pt x="22931" y="34189"/>
                </a:cubicBezTo>
                <a:cubicBezTo>
                  <a:pt x="22993" y="34189"/>
                  <a:pt x="23062" y="34201"/>
                  <a:pt x="23128" y="34204"/>
                </a:cubicBezTo>
                <a:cubicBezTo>
                  <a:pt x="23154" y="34204"/>
                  <a:pt x="23179" y="34196"/>
                  <a:pt x="23205" y="34180"/>
                </a:cubicBezTo>
                <a:cubicBezTo>
                  <a:pt x="23205" y="34222"/>
                  <a:pt x="23213" y="34265"/>
                  <a:pt x="23229" y="34289"/>
                </a:cubicBezTo>
                <a:cubicBezTo>
                  <a:pt x="23248" y="34326"/>
                  <a:pt x="23271" y="34385"/>
                  <a:pt x="23311" y="34385"/>
                </a:cubicBezTo>
                <a:cubicBezTo>
                  <a:pt x="23326" y="34385"/>
                  <a:pt x="23344" y="34377"/>
                  <a:pt x="23365" y="34356"/>
                </a:cubicBezTo>
                <a:cubicBezTo>
                  <a:pt x="23399" y="34323"/>
                  <a:pt x="23365" y="34265"/>
                  <a:pt x="23322" y="34230"/>
                </a:cubicBezTo>
                <a:cubicBezTo>
                  <a:pt x="23288" y="34204"/>
                  <a:pt x="23255" y="34188"/>
                  <a:pt x="23221" y="34164"/>
                </a:cubicBezTo>
                <a:cubicBezTo>
                  <a:pt x="23229" y="34164"/>
                  <a:pt x="23237" y="34154"/>
                  <a:pt x="23255" y="34146"/>
                </a:cubicBezTo>
                <a:cubicBezTo>
                  <a:pt x="23272" y="33978"/>
                  <a:pt x="23280" y="33810"/>
                  <a:pt x="23314" y="33648"/>
                </a:cubicBezTo>
                <a:lnTo>
                  <a:pt x="23314" y="33640"/>
                </a:lnTo>
                <a:cubicBezTo>
                  <a:pt x="23338" y="33640"/>
                  <a:pt x="23365" y="33648"/>
                  <a:pt x="23389" y="33648"/>
                </a:cubicBezTo>
                <a:cubicBezTo>
                  <a:pt x="23402" y="33789"/>
                  <a:pt x="23441" y="33886"/>
                  <a:pt x="23545" y="33886"/>
                </a:cubicBezTo>
                <a:cubicBezTo>
                  <a:pt x="23584" y="33886"/>
                  <a:pt x="23633" y="33872"/>
                  <a:pt x="23692" y="33842"/>
                </a:cubicBezTo>
                <a:lnTo>
                  <a:pt x="23692" y="33842"/>
                </a:lnTo>
                <a:cubicBezTo>
                  <a:pt x="23870" y="34036"/>
                  <a:pt x="23415" y="34020"/>
                  <a:pt x="23591" y="34230"/>
                </a:cubicBezTo>
                <a:cubicBezTo>
                  <a:pt x="23624" y="34218"/>
                  <a:pt x="23660" y="34214"/>
                  <a:pt x="23696" y="34214"/>
                </a:cubicBezTo>
                <a:cubicBezTo>
                  <a:pt x="23756" y="34214"/>
                  <a:pt x="23819" y="34224"/>
                  <a:pt x="23882" y="34224"/>
                </a:cubicBezTo>
                <a:cubicBezTo>
                  <a:pt x="23956" y="34224"/>
                  <a:pt x="24029" y="34209"/>
                  <a:pt x="24096" y="34146"/>
                </a:cubicBezTo>
                <a:cubicBezTo>
                  <a:pt x="23894" y="34079"/>
                  <a:pt x="23963" y="33935"/>
                  <a:pt x="23995" y="33810"/>
                </a:cubicBezTo>
                <a:lnTo>
                  <a:pt x="23995" y="33810"/>
                </a:lnTo>
                <a:cubicBezTo>
                  <a:pt x="24013" y="33826"/>
                  <a:pt x="24030" y="33834"/>
                  <a:pt x="24046" y="33850"/>
                </a:cubicBezTo>
                <a:cubicBezTo>
                  <a:pt x="24106" y="33877"/>
                  <a:pt x="24157" y="33901"/>
                  <a:pt x="24208" y="33943"/>
                </a:cubicBezTo>
                <a:lnTo>
                  <a:pt x="24298" y="33943"/>
                </a:lnTo>
                <a:cubicBezTo>
                  <a:pt x="24349" y="33877"/>
                  <a:pt x="24442" y="33901"/>
                  <a:pt x="24501" y="33850"/>
                </a:cubicBezTo>
                <a:cubicBezTo>
                  <a:pt x="24535" y="33850"/>
                  <a:pt x="24569" y="33842"/>
                  <a:pt x="24602" y="33842"/>
                </a:cubicBezTo>
                <a:cubicBezTo>
                  <a:pt x="24519" y="33640"/>
                  <a:pt x="24687" y="33531"/>
                  <a:pt x="24763" y="33387"/>
                </a:cubicBezTo>
                <a:cubicBezTo>
                  <a:pt x="24805" y="33310"/>
                  <a:pt x="24856" y="33286"/>
                  <a:pt x="24910" y="33286"/>
                </a:cubicBezTo>
                <a:cubicBezTo>
                  <a:pt x="24990" y="33286"/>
                  <a:pt x="25076" y="33337"/>
                  <a:pt x="25148" y="33337"/>
                </a:cubicBezTo>
                <a:cubicBezTo>
                  <a:pt x="25173" y="33337"/>
                  <a:pt x="25197" y="33331"/>
                  <a:pt x="25218" y="33313"/>
                </a:cubicBezTo>
                <a:cubicBezTo>
                  <a:pt x="25185" y="33088"/>
                  <a:pt x="25079" y="33024"/>
                  <a:pt x="24948" y="33024"/>
                </a:cubicBezTo>
                <a:cubicBezTo>
                  <a:pt x="24882" y="33024"/>
                  <a:pt x="24810" y="33040"/>
                  <a:pt x="24737" y="33060"/>
                </a:cubicBezTo>
                <a:cubicBezTo>
                  <a:pt x="24729" y="33060"/>
                  <a:pt x="24703" y="33052"/>
                  <a:pt x="24695" y="33052"/>
                </a:cubicBezTo>
                <a:cubicBezTo>
                  <a:pt x="24685" y="33051"/>
                  <a:pt x="24676" y="33050"/>
                  <a:pt x="24666" y="33050"/>
                </a:cubicBezTo>
                <a:cubicBezTo>
                  <a:pt x="24596" y="33050"/>
                  <a:pt x="24538" y="33083"/>
                  <a:pt x="24501" y="33135"/>
                </a:cubicBezTo>
                <a:cubicBezTo>
                  <a:pt x="24460" y="33143"/>
                  <a:pt x="24418" y="33143"/>
                  <a:pt x="24383" y="33153"/>
                </a:cubicBezTo>
                <a:lnTo>
                  <a:pt x="24325" y="33153"/>
                </a:lnTo>
                <a:cubicBezTo>
                  <a:pt x="24189" y="33084"/>
                  <a:pt x="24208" y="32959"/>
                  <a:pt x="24208" y="32840"/>
                </a:cubicBezTo>
                <a:lnTo>
                  <a:pt x="24208" y="32840"/>
                </a:lnTo>
                <a:cubicBezTo>
                  <a:pt x="24232" y="32850"/>
                  <a:pt x="24266" y="32874"/>
                  <a:pt x="24290" y="32874"/>
                </a:cubicBezTo>
                <a:cubicBezTo>
                  <a:pt x="24330" y="32883"/>
                  <a:pt x="24370" y="32888"/>
                  <a:pt x="24410" y="32888"/>
                </a:cubicBezTo>
                <a:cubicBezTo>
                  <a:pt x="24585" y="32888"/>
                  <a:pt x="24761" y="32809"/>
                  <a:pt x="24865" y="32749"/>
                </a:cubicBezTo>
                <a:cubicBezTo>
                  <a:pt x="24929" y="32712"/>
                  <a:pt x="24987" y="32699"/>
                  <a:pt x="25040" y="32699"/>
                </a:cubicBezTo>
                <a:cubicBezTo>
                  <a:pt x="25155" y="32699"/>
                  <a:pt x="25250" y="32757"/>
                  <a:pt x="25356" y="32757"/>
                </a:cubicBezTo>
                <a:cubicBezTo>
                  <a:pt x="25360" y="32757"/>
                  <a:pt x="25365" y="32757"/>
                  <a:pt x="25370" y="32757"/>
                </a:cubicBezTo>
                <a:cubicBezTo>
                  <a:pt x="25429" y="32749"/>
                  <a:pt x="25402" y="32613"/>
                  <a:pt x="25410" y="32528"/>
                </a:cubicBezTo>
                <a:cubicBezTo>
                  <a:pt x="25546" y="32528"/>
                  <a:pt x="25623" y="32470"/>
                  <a:pt x="25612" y="32326"/>
                </a:cubicBezTo>
                <a:cubicBezTo>
                  <a:pt x="25554" y="32201"/>
                  <a:pt x="25378" y="32268"/>
                  <a:pt x="25309" y="32142"/>
                </a:cubicBezTo>
                <a:cubicBezTo>
                  <a:pt x="25344" y="32142"/>
                  <a:pt x="25378" y="32132"/>
                  <a:pt x="25402" y="32124"/>
                </a:cubicBezTo>
                <a:cubicBezTo>
                  <a:pt x="25503" y="32124"/>
                  <a:pt x="25604" y="32124"/>
                  <a:pt x="25714" y="32132"/>
                </a:cubicBezTo>
                <a:lnTo>
                  <a:pt x="25714" y="32031"/>
                </a:lnTo>
                <a:lnTo>
                  <a:pt x="25815" y="32031"/>
                </a:lnTo>
                <a:cubicBezTo>
                  <a:pt x="25822" y="32032"/>
                  <a:pt x="25829" y="32033"/>
                  <a:pt x="25836" y="32033"/>
                </a:cubicBezTo>
                <a:cubicBezTo>
                  <a:pt x="25896" y="32033"/>
                  <a:pt x="25916" y="31992"/>
                  <a:pt x="25916" y="31930"/>
                </a:cubicBezTo>
                <a:cubicBezTo>
                  <a:pt x="25883" y="31746"/>
                  <a:pt x="26009" y="31594"/>
                  <a:pt x="26001" y="31417"/>
                </a:cubicBezTo>
                <a:cubicBezTo>
                  <a:pt x="25926" y="31257"/>
                  <a:pt x="25764" y="31131"/>
                  <a:pt x="25807" y="30929"/>
                </a:cubicBezTo>
                <a:lnTo>
                  <a:pt x="25815" y="30929"/>
                </a:lnTo>
                <a:lnTo>
                  <a:pt x="25815" y="30919"/>
                </a:lnTo>
                <a:cubicBezTo>
                  <a:pt x="25950" y="30954"/>
                  <a:pt x="26077" y="30988"/>
                  <a:pt x="26211" y="31020"/>
                </a:cubicBezTo>
                <a:cubicBezTo>
                  <a:pt x="26312" y="31020"/>
                  <a:pt x="26413" y="31020"/>
                  <a:pt x="26514" y="31030"/>
                </a:cubicBezTo>
                <a:cubicBezTo>
                  <a:pt x="26490" y="30929"/>
                  <a:pt x="26463" y="30836"/>
                  <a:pt x="26439" y="30743"/>
                </a:cubicBezTo>
                <a:cubicBezTo>
                  <a:pt x="26463" y="30735"/>
                  <a:pt x="26498" y="30717"/>
                  <a:pt x="26532" y="30717"/>
                </a:cubicBezTo>
                <a:cubicBezTo>
                  <a:pt x="26556" y="30717"/>
                  <a:pt x="26591" y="30727"/>
                  <a:pt x="26615" y="30743"/>
                </a:cubicBezTo>
                <a:cubicBezTo>
                  <a:pt x="26649" y="30802"/>
                  <a:pt x="26684" y="30861"/>
                  <a:pt x="26716" y="30919"/>
                </a:cubicBezTo>
                <a:cubicBezTo>
                  <a:pt x="26716" y="31071"/>
                  <a:pt x="26775" y="31156"/>
                  <a:pt x="26995" y="31206"/>
                </a:cubicBezTo>
                <a:cubicBezTo>
                  <a:pt x="26835" y="30988"/>
                  <a:pt x="27171" y="30810"/>
                  <a:pt x="26926" y="30634"/>
                </a:cubicBezTo>
                <a:cubicBezTo>
                  <a:pt x="26860" y="30626"/>
                  <a:pt x="26793" y="30626"/>
                  <a:pt x="26724" y="30616"/>
                </a:cubicBezTo>
                <a:cubicBezTo>
                  <a:pt x="26649" y="30576"/>
                  <a:pt x="26623" y="30507"/>
                  <a:pt x="26623" y="30424"/>
                </a:cubicBezTo>
                <a:cubicBezTo>
                  <a:pt x="26724" y="30406"/>
                  <a:pt x="26844" y="30440"/>
                  <a:pt x="26926" y="30347"/>
                </a:cubicBezTo>
                <a:cubicBezTo>
                  <a:pt x="26961" y="30339"/>
                  <a:pt x="26995" y="30331"/>
                  <a:pt x="27027" y="30323"/>
                </a:cubicBezTo>
                <a:cubicBezTo>
                  <a:pt x="27062" y="30312"/>
                  <a:pt x="27093" y="30307"/>
                  <a:pt x="27120" y="30307"/>
                </a:cubicBezTo>
                <a:cubicBezTo>
                  <a:pt x="27295" y="30307"/>
                  <a:pt x="27316" y="30521"/>
                  <a:pt x="27432" y="30616"/>
                </a:cubicBezTo>
                <a:cubicBezTo>
                  <a:pt x="27473" y="30633"/>
                  <a:pt x="27513" y="30640"/>
                  <a:pt x="27553" y="30640"/>
                </a:cubicBezTo>
                <a:cubicBezTo>
                  <a:pt x="27610" y="30640"/>
                  <a:pt x="27667" y="30627"/>
                  <a:pt x="27727" y="30616"/>
                </a:cubicBezTo>
                <a:lnTo>
                  <a:pt x="27719" y="30608"/>
                </a:lnTo>
                <a:lnTo>
                  <a:pt x="27719" y="30608"/>
                </a:lnTo>
                <a:cubicBezTo>
                  <a:pt x="27737" y="30612"/>
                  <a:pt x="27754" y="30614"/>
                  <a:pt x="27771" y="30614"/>
                </a:cubicBezTo>
                <a:cubicBezTo>
                  <a:pt x="27865" y="30614"/>
                  <a:pt x="27944" y="30558"/>
                  <a:pt x="28030" y="30515"/>
                </a:cubicBezTo>
                <a:lnTo>
                  <a:pt x="28131" y="30515"/>
                </a:lnTo>
                <a:cubicBezTo>
                  <a:pt x="28137" y="30514"/>
                  <a:pt x="28143" y="30513"/>
                  <a:pt x="28150" y="30513"/>
                </a:cubicBezTo>
                <a:cubicBezTo>
                  <a:pt x="28208" y="30513"/>
                  <a:pt x="28284" y="30565"/>
                  <a:pt x="28343" y="30565"/>
                </a:cubicBezTo>
                <a:cubicBezTo>
                  <a:pt x="28389" y="30565"/>
                  <a:pt x="28425" y="30534"/>
                  <a:pt x="28434" y="30424"/>
                </a:cubicBezTo>
                <a:lnTo>
                  <a:pt x="28434" y="30414"/>
                </a:lnTo>
                <a:cubicBezTo>
                  <a:pt x="28493" y="30414"/>
                  <a:pt x="28554" y="30406"/>
                  <a:pt x="28612" y="30398"/>
                </a:cubicBezTo>
                <a:cubicBezTo>
                  <a:pt x="28629" y="30424"/>
                  <a:pt x="28679" y="30456"/>
                  <a:pt x="28671" y="30475"/>
                </a:cubicBezTo>
                <a:cubicBezTo>
                  <a:pt x="28655" y="30533"/>
                  <a:pt x="28586" y="30608"/>
                  <a:pt x="28604" y="30642"/>
                </a:cubicBezTo>
                <a:cubicBezTo>
                  <a:pt x="28624" y="30684"/>
                  <a:pt x="28644" y="30699"/>
                  <a:pt x="28664" y="30699"/>
                </a:cubicBezTo>
                <a:cubicBezTo>
                  <a:pt x="28703" y="30699"/>
                  <a:pt x="28744" y="30642"/>
                  <a:pt x="28788" y="30626"/>
                </a:cubicBezTo>
                <a:cubicBezTo>
                  <a:pt x="28824" y="30614"/>
                  <a:pt x="28851" y="30608"/>
                  <a:pt x="28871" y="30608"/>
                </a:cubicBezTo>
                <a:cubicBezTo>
                  <a:pt x="28980" y="30608"/>
                  <a:pt x="28913" y="30755"/>
                  <a:pt x="28940" y="30818"/>
                </a:cubicBezTo>
                <a:cubicBezTo>
                  <a:pt x="29009" y="30786"/>
                  <a:pt x="29067" y="30751"/>
                  <a:pt x="29134" y="30717"/>
                </a:cubicBezTo>
                <a:cubicBezTo>
                  <a:pt x="29150" y="30390"/>
                  <a:pt x="28873" y="30331"/>
                  <a:pt x="28663" y="30212"/>
                </a:cubicBezTo>
                <a:cubicBezTo>
                  <a:pt x="28687" y="30145"/>
                  <a:pt x="28713" y="30086"/>
                  <a:pt x="28738" y="30020"/>
                </a:cubicBezTo>
                <a:cubicBezTo>
                  <a:pt x="28881" y="29775"/>
                  <a:pt x="29017" y="29522"/>
                  <a:pt x="28948" y="29219"/>
                </a:cubicBezTo>
                <a:lnTo>
                  <a:pt x="28932" y="29211"/>
                </a:lnTo>
                <a:lnTo>
                  <a:pt x="28940" y="29211"/>
                </a:lnTo>
                <a:lnTo>
                  <a:pt x="28948" y="29219"/>
                </a:lnTo>
                <a:cubicBezTo>
                  <a:pt x="29009" y="29219"/>
                  <a:pt x="29067" y="29211"/>
                  <a:pt x="29134" y="29211"/>
                </a:cubicBezTo>
                <a:cubicBezTo>
                  <a:pt x="29157" y="29288"/>
                  <a:pt x="29181" y="29314"/>
                  <a:pt x="29205" y="29314"/>
                </a:cubicBezTo>
                <a:cubicBezTo>
                  <a:pt x="29249" y="29314"/>
                  <a:pt x="29293" y="29227"/>
                  <a:pt x="29336" y="29211"/>
                </a:cubicBezTo>
                <a:cubicBezTo>
                  <a:pt x="29488" y="29092"/>
                  <a:pt x="29682" y="29134"/>
                  <a:pt x="29900" y="29068"/>
                </a:cubicBezTo>
                <a:cubicBezTo>
                  <a:pt x="29740" y="28999"/>
                  <a:pt x="29647" y="28948"/>
                  <a:pt x="29546" y="28908"/>
                </a:cubicBezTo>
                <a:lnTo>
                  <a:pt x="29546" y="28898"/>
                </a:lnTo>
                <a:cubicBezTo>
                  <a:pt x="29552" y="28842"/>
                  <a:pt x="29560" y="28770"/>
                  <a:pt x="29613" y="28770"/>
                </a:cubicBezTo>
                <a:cubicBezTo>
                  <a:pt x="29630" y="28770"/>
                  <a:pt x="29653" y="28778"/>
                  <a:pt x="29682" y="28797"/>
                </a:cubicBezTo>
                <a:cubicBezTo>
                  <a:pt x="29736" y="28835"/>
                  <a:pt x="29783" y="28852"/>
                  <a:pt x="29825" y="28852"/>
                </a:cubicBezTo>
                <a:cubicBezTo>
                  <a:pt x="29911" y="28852"/>
                  <a:pt x="29975" y="28782"/>
                  <a:pt x="30044" y="28696"/>
                </a:cubicBezTo>
                <a:lnTo>
                  <a:pt x="30086" y="28696"/>
                </a:lnTo>
                <a:lnTo>
                  <a:pt x="30137" y="28706"/>
                </a:lnTo>
                <a:cubicBezTo>
                  <a:pt x="30206" y="28752"/>
                  <a:pt x="30275" y="28778"/>
                  <a:pt x="30345" y="28778"/>
                </a:cubicBezTo>
                <a:cubicBezTo>
                  <a:pt x="30412" y="28778"/>
                  <a:pt x="30479" y="28755"/>
                  <a:pt x="30549" y="28706"/>
                </a:cubicBezTo>
                <a:lnTo>
                  <a:pt x="30549" y="28605"/>
                </a:lnTo>
                <a:cubicBezTo>
                  <a:pt x="30557" y="28570"/>
                  <a:pt x="30557" y="28536"/>
                  <a:pt x="30549" y="28504"/>
                </a:cubicBezTo>
                <a:cubicBezTo>
                  <a:pt x="30515" y="28443"/>
                  <a:pt x="30482" y="28376"/>
                  <a:pt x="30448" y="28310"/>
                </a:cubicBezTo>
                <a:cubicBezTo>
                  <a:pt x="30506" y="28208"/>
                  <a:pt x="30583" y="28107"/>
                  <a:pt x="30448" y="27998"/>
                </a:cubicBezTo>
                <a:cubicBezTo>
                  <a:pt x="30448" y="27964"/>
                  <a:pt x="30440" y="27929"/>
                  <a:pt x="30440" y="27897"/>
                </a:cubicBezTo>
                <a:cubicBezTo>
                  <a:pt x="30448" y="27828"/>
                  <a:pt x="30405" y="27804"/>
                  <a:pt x="30355" y="27786"/>
                </a:cubicBezTo>
                <a:cubicBezTo>
                  <a:pt x="30347" y="27754"/>
                  <a:pt x="30339" y="27719"/>
                  <a:pt x="30331" y="27695"/>
                </a:cubicBezTo>
                <a:cubicBezTo>
                  <a:pt x="30355" y="27644"/>
                  <a:pt x="30389" y="27602"/>
                  <a:pt x="30413" y="27551"/>
                </a:cubicBezTo>
                <a:lnTo>
                  <a:pt x="30432" y="27551"/>
                </a:lnTo>
                <a:cubicBezTo>
                  <a:pt x="30608" y="27551"/>
                  <a:pt x="30735" y="27501"/>
                  <a:pt x="30810" y="27323"/>
                </a:cubicBezTo>
                <a:cubicBezTo>
                  <a:pt x="30828" y="27323"/>
                  <a:pt x="30844" y="27331"/>
                  <a:pt x="30844" y="27341"/>
                </a:cubicBezTo>
                <a:cubicBezTo>
                  <a:pt x="30818" y="27365"/>
                  <a:pt x="30802" y="27392"/>
                  <a:pt x="30785" y="27408"/>
                </a:cubicBezTo>
                <a:cubicBezTo>
                  <a:pt x="30533" y="27897"/>
                  <a:pt x="31046" y="27677"/>
                  <a:pt x="31163" y="27820"/>
                </a:cubicBezTo>
                <a:cubicBezTo>
                  <a:pt x="31198" y="27820"/>
                  <a:pt x="31240" y="27820"/>
                  <a:pt x="31273" y="27828"/>
                </a:cubicBezTo>
                <a:cubicBezTo>
                  <a:pt x="31283" y="27847"/>
                  <a:pt x="31299" y="27847"/>
                  <a:pt x="31315" y="27847"/>
                </a:cubicBezTo>
                <a:cubicBezTo>
                  <a:pt x="31333" y="27855"/>
                  <a:pt x="31349" y="27871"/>
                  <a:pt x="31357" y="27887"/>
                </a:cubicBezTo>
                <a:cubicBezTo>
                  <a:pt x="31400" y="27964"/>
                  <a:pt x="31450" y="28022"/>
                  <a:pt x="31535" y="28031"/>
                </a:cubicBezTo>
                <a:lnTo>
                  <a:pt x="31552" y="28031"/>
                </a:lnTo>
                <a:cubicBezTo>
                  <a:pt x="31560" y="28049"/>
                  <a:pt x="31568" y="28073"/>
                  <a:pt x="31568" y="28099"/>
                </a:cubicBezTo>
                <a:cubicBezTo>
                  <a:pt x="31493" y="28115"/>
                  <a:pt x="31384" y="28099"/>
                  <a:pt x="31392" y="28217"/>
                </a:cubicBezTo>
                <a:cubicBezTo>
                  <a:pt x="31400" y="28291"/>
                  <a:pt x="31485" y="28301"/>
                  <a:pt x="31552" y="28310"/>
                </a:cubicBezTo>
                <a:cubicBezTo>
                  <a:pt x="31594" y="28267"/>
                  <a:pt x="31626" y="28233"/>
                  <a:pt x="31661" y="28190"/>
                </a:cubicBezTo>
                <a:lnTo>
                  <a:pt x="31661" y="28190"/>
                </a:lnTo>
                <a:lnTo>
                  <a:pt x="31653" y="28200"/>
                </a:lnTo>
                <a:cubicBezTo>
                  <a:pt x="31687" y="28231"/>
                  <a:pt x="31722" y="28245"/>
                  <a:pt x="31757" y="28245"/>
                </a:cubicBezTo>
                <a:cubicBezTo>
                  <a:pt x="31790" y="28245"/>
                  <a:pt x="31823" y="28233"/>
                  <a:pt x="31855" y="28208"/>
                </a:cubicBezTo>
                <a:cubicBezTo>
                  <a:pt x="31867" y="28195"/>
                  <a:pt x="31884" y="28187"/>
                  <a:pt x="31902" y="28187"/>
                </a:cubicBezTo>
                <a:cubicBezTo>
                  <a:pt x="31909" y="28187"/>
                  <a:pt x="31915" y="28188"/>
                  <a:pt x="31921" y="28190"/>
                </a:cubicBezTo>
                <a:cubicBezTo>
                  <a:pt x="31964" y="28182"/>
                  <a:pt x="31980" y="28150"/>
                  <a:pt x="31990" y="28115"/>
                </a:cubicBezTo>
                <a:cubicBezTo>
                  <a:pt x="31999" y="28118"/>
                  <a:pt x="32008" y="28120"/>
                  <a:pt x="32017" y="28120"/>
                </a:cubicBezTo>
                <a:cubicBezTo>
                  <a:pt x="32032" y="28120"/>
                  <a:pt x="32047" y="28115"/>
                  <a:pt x="32057" y="28099"/>
                </a:cubicBezTo>
                <a:cubicBezTo>
                  <a:pt x="32065" y="28022"/>
                  <a:pt x="32023" y="27929"/>
                  <a:pt x="32099" y="27887"/>
                </a:cubicBezTo>
                <a:cubicBezTo>
                  <a:pt x="32103" y="27886"/>
                  <a:pt x="32106" y="27885"/>
                  <a:pt x="32109" y="27885"/>
                </a:cubicBezTo>
                <a:cubicBezTo>
                  <a:pt x="32143" y="27885"/>
                  <a:pt x="32151" y="27959"/>
                  <a:pt x="32158" y="27998"/>
                </a:cubicBezTo>
                <a:cubicBezTo>
                  <a:pt x="32225" y="27998"/>
                  <a:pt x="32293" y="27998"/>
                  <a:pt x="32360" y="28006"/>
                </a:cubicBezTo>
                <a:lnTo>
                  <a:pt x="32360" y="27897"/>
                </a:lnTo>
                <a:cubicBezTo>
                  <a:pt x="32368" y="27871"/>
                  <a:pt x="32368" y="27836"/>
                  <a:pt x="32360" y="27804"/>
                </a:cubicBezTo>
                <a:cubicBezTo>
                  <a:pt x="32318" y="27719"/>
                  <a:pt x="32243" y="27703"/>
                  <a:pt x="32158" y="27695"/>
                </a:cubicBezTo>
                <a:cubicBezTo>
                  <a:pt x="32132" y="27669"/>
                  <a:pt x="32101" y="27658"/>
                  <a:pt x="32073" y="27658"/>
                </a:cubicBezTo>
                <a:cubicBezTo>
                  <a:pt x="32064" y="27658"/>
                  <a:pt x="32056" y="27659"/>
                  <a:pt x="32049" y="27661"/>
                </a:cubicBezTo>
                <a:cubicBezTo>
                  <a:pt x="32057" y="27644"/>
                  <a:pt x="32057" y="27618"/>
                  <a:pt x="32065" y="27602"/>
                </a:cubicBezTo>
                <a:cubicBezTo>
                  <a:pt x="32073" y="27568"/>
                  <a:pt x="32073" y="27533"/>
                  <a:pt x="32081" y="27501"/>
                </a:cubicBezTo>
                <a:cubicBezTo>
                  <a:pt x="32192" y="27349"/>
                  <a:pt x="32496" y="27543"/>
                  <a:pt x="32512" y="27272"/>
                </a:cubicBezTo>
                <a:cubicBezTo>
                  <a:pt x="32520" y="27121"/>
                  <a:pt x="32461" y="26945"/>
                  <a:pt x="32259" y="26894"/>
                </a:cubicBezTo>
                <a:lnTo>
                  <a:pt x="32360" y="26793"/>
                </a:lnTo>
                <a:lnTo>
                  <a:pt x="32461" y="26793"/>
                </a:lnTo>
                <a:cubicBezTo>
                  <a:pt x="32526" y="26822"/>
                  <a:pt x="32584" y="26837"/>
                  <a:pt x="32635" y="26837"/>
                </a:cubicBezTo>
                <a:cubicBezTo>
                  <a:pt x="32751" y="26837"/>
                  <a:pt x="32831" y="26761"/>
                  <a:pt x="32866" y="26591"/>
                </a:cubicBezTo>
                <a:lnTo>
                  <a:pt x="32857" y="26591"/>
                </a:lnTo>
                <a:cubicBezTo>
                  <a:pt x="32857" y="26533"/>
                  <a:pt x="32866" y="26482"/>
                  <a:pt x="32866" y="26421"/>
                </a:cubicBezTo>
                <a:cubicBezTo>
                  <a:pt x="32866" y="26413"/>
                  <a:pt x="32874" y="26405"/>
                  <a:pt x="32882" y="26397"/>
                </a:cubicBezTo>
                <a:cubicBezTo>
                  <a:pt x="32874" y="26363"/>
                  <a:pt x="32866" y="26330"/>
                  <a:pt x="32866" y="26296"/>
                </a:cubicBezTo>
                <a:cubicBezTo>
                  <a:pt x="32823" y="26262"/>
                  <a:pt x="32799" y="26219"/>
                  <a:pt x="32764" y="26187"/>
                </a:cubicBezTo>
                <a:cubicBezTo>
                  <a:pt x="32680" y="26144"/>
                  <a:pt x="32621" y="26086"/>
                  <a:pt x="32621" y="25985"/>
                </a:cubicBezTo>
                <a:lnTo>
                  <a:pt x="32655" y="25985"/>
                </a:lnTo>
                <a:cubicBezTo>
                  <a:pt x="32663" y="25916"/>
                  <a:pt x="32680" y="25857"/>
                  <a:pt x="32722" y="25815"/>
                </a:cubicBezTo>
                <a:cubicBezTo>
                  <a:pt x="32773" y="25841"/>
                  <a:pt x="32823" y="25857"/>
                  <a:pt x="32866" y="25884"/>
                </a:cubicBezTo>
                <a:cubicBezTo>
                  <a:pt x="32991" y="25807"/>
                  <a:pt x="33126" y="25740"/>
                  <a:pt x="33235" y="25647"/>
                </a:cubicBezTo>
                <a:cubicBezTo>
                  <a:pt x="33343" y="25548"/>
                  <a:pt x="33445" y="25499"/>
                  <a:pt x="33543" y="25499"/>
                </a:cubicBezTo>
                <a:cubicBezTo>
                  <a:pt x="33653" y="25499"/>
                  <a:pt x="33757" y="25561"/>
                  <a:pt x="33860" y="25682"/>
                </a:cubicBezTo>
                <a:cubicBezTo>
                  <a:pt x="33868" y="25690"/>
                  <a:pt x="33884" y="25690"/>
                  <a:pt x="33892" y="25698"/>
                </a:cubicBezTo>
                <a:cubicBezTo>
                  <a:pt x="33892" y="25948"/>
                  <a:pt x="34015" y="26004"/>
                  <a:pt x="34170" y="26004"/>
                </a:cubicBezTo>
                <a:cubicBezTo>
                  <a:pt x="34234" y="26004"/>
                  <a:pt x="34304" y="25994"/>
                  <a:pt x="34374" y="25985"/>
                </a:cubicBezTo>
                <a:lnTo>
                  <a:pt x="34374" y="25589"/>
                </a:lnTo>
                <a:cubicBezTo>
                  <a:pt x="34281" y="25554"/>
                  <a:pt x="34188" y="25530"/>
                  <a:pt x="34095" y="25496"/>
                </a:cubicBezTo>
                <a:cubicBezTo>
                  <a:pt x="34012" y="25479"/>
                  <a:pt x="33901" y="25496"/>
                  <a:pt x="33850" y="25445"/>
                </a:cubicBezTo>
                <a:cubicBezTo>
                  <a:pt x="33752" y="25347"/>
                  <a:pt x="33656" y="25311"/>
                  <a:pt x="33555" y="25311"/>
                </a:cubicBezTo>
                <a:cubicBezTo>
                  <a:pt x="33414" y="25311"/>
                  <a:pt x="33264" y="25381"/>
                  <a:pt x="33092" y="25445"/>
                </a:cubicBezTo>
                <a:cubicBezTo>
                  <a:pt x="33185" y="25285"/>
                  <a:pt x="33142" y="25158"/>
                  <a:pt x="33102" y="25033"/>
                </a:cubicBezTo>
                <a:cubicBezTo>
                  <a:pt x="33060" y="24889"/>
                  <a:pt x="33169" y="24822"/>
                  <a:pt x="33278" y="24772"/>
                </a:cubicBezTo>
                <a:cubicBezTo>
                  <a:pt x="33293" y="24773"/>
                  <a:pt x="33308" y="24774"/>
                  <a:pt x="33322" y="24774"/>
                </a:cubicBezTo>
                <a:cubicBezTo>
                  <a:pt x="33390" y="24774"/>
                  <a:pt x="33450" y="24754"/>
                  <a:pt x="33472" y="24671"/>
                </a:cubicBezTo>
                <a:cubicBezTo>
                  <a:pt x="33472" y="24602"/>
                  <a:pt x="33472" y="24543"/>
                  <a:pt x="33464" y="24477"/>
                </a:cubicBezTo>
                <a:cubicBezTo>
                  <a:pt x="33472" y="24442"/>
                  <a:pt x="33472" y="24410"/>
                  <a:pt x="33472" y="24368"/>
                </a:cubicBezTo>
                <a:cubicBezTo>
                  <a:pt x="33324" y="24218"/>
                  <a:pt x="33181" y="24064"/>
                  <a:pt x="32960" y="24064"/>
                </a:cubicBezTo>
                <a:cubicBezTo>
                  <a:pt x="32930" y="24064"/>
                  <a:pt x="32898" y="24066"/>
                  <a:pt x="32866" y="24072"/>
                </a:cubicBezTo>
                <a:cubicBezTo>
                  <a:pt x="32805" y="23981"/>
                  <a:pt x="32720" y="23971"/>
                  <a:pt x="32634" y="23971"/>
                </a:cubicBezTo>
                <a:cubicBezTo>
                  <a:pt x="32610" y="23971"/>
                  <a:pt x="32586" y="23971"/>
                  <a:pt x="32562" y="23971"/>
                </a:cubicBezTo>
                <a:lnTo>
                  <a:pt x="32267" y="23971"/>
                </a:lnTo>
                <a:lnTo>
                  <a:pt x="32259" y="23979"/>
                </a:lnTo>
                <a:lnTo>
                  <a:pt x="32259" y="23971"/>
                </a:lnTo>
                <a:lnTo>
                  <a:pt x="32267" y="23971"/>
                </a:lnTo>
                <a:cubicBezTo>
                  <a:pt x="32267" y="23905"/>
                  <a:pt x="32259" y="23836"/>
                  <a:pt x="32259" y="23769"/>
                </a:cubicBezTo>
                <a:cubicBezTo>
                  <a:pt x="32293" y="23769"/>
                  <a:pt x="32326" y="23777"/>
                  <a:pt x="32360" y="23777"/>
                </a:cubicBezTo>
                <a:cubicBezTo>
                  <a:pt x="32382" y="23815"/>
                  <a:pt x="32450" y="23846"/>
                  <a:pt x="32466" y="23846"/>
                </a:cubicBezTo>
                <a:cubicBezTo>
                  <a:pt x="32468" y="23846"/>
                  <a:pt x="32469" y="23845"/>
                  <a:pt x="32469" y="23844"/>
                </a:cubicBezTo>
                <a:cubicBezTo>
                  <a:pt x="32469" y="23711"/>
                  <a:pt x="32663" y="23533"/>
                  <a:pt x="32384" y="23458"/>
                </a:cubicBezTo>
                <a:cubicBezTo>
                  <a:pt x="32376" y="23432"/>
                  <a:pt x="32376" y="23407"/>
                  <a:pt x="32376" y="23381"/>
                </a:cubicBezTo>
                <a:cubicBezTo>
                  <a:pt x="32446" y="23342"/>
                  <a:pt x="32453" y="23235"/>
                  <a:pt x="32562" y="23235"/>
                </a:cubicBezTo>
                <a:cubicBezTo>
                  <a:pt x="32573" y="23235"/>
                  <a:pt x="32584" y="23236"/>
                  <a:pt x="32597" y="23238"/>
                </a:cubicBezTo>
                <a:cubicBezTo>
                  <a:pt x="32620" y="23241"/>
                  <a:pt x="32639" y="23243"/>
                  <a:pt x="32654" y="23243"/>
                </a:cubicBezTo>
                <a:cubicBezTo>
                  <a:pt x="32779" y="23243"/>
                  <a:pt x="32671" y="23129"/>
                  <a:pt x="32663" y="23070"/>
                </a:cubicBezTo>
                <a:cubicBezTo>
                  <a:pt x="32698" y="23035"/>
                  <a:pt x="32730" y="23003"/>
                  <a:pt x="32764" y="22969"/>
                </a:cubicBezTo>
                <a:cubicBezTo>
                  <a:pt x="32799" y="22961"/>
                  <a:pt x="32831" y="22961"/>
                  <a:pt x="32866" y="22961"/>
                </a:cubicBezTo>
                <a:cubicBezTo>
                  <a:pt x="32900" y="23054"/>
                  <a:pt x="32975" y="23070"/>
                  <a:pt x="33060" y="23070"/>
                </a:cubicBezTo>
                <a:cubicBezTo>
                  <a:pt x="32959" y="23205"/>
                  <a:pt x="33068" y="23339"/>
                  <a:pt x="33076" y="23474"/>
                </a:cubicBezTo>
                <a:cubicBezTo>
                  <a:pt x="33076" y="23543"/>
                  <a:pt x="33082" y="23638"/>
                  <a:pt x="33156" y="23638"/>
                </a:cubicBezTo>
                <a:cubicBezTo>
                  <a:pt x="33165" y="23638"/>
                  <a:pt x="33174" y="23637"/>
                  <a:pt x="33185" y="23634"/>
                </a:cubicBezTo>
                <a:cubicBezTo>
                  <a:pt x="33286" y="23601"/>
                  <a:pt x="33235" y="23517"/>
                  <a:pt x="33169" y="23466"/>
                </a:cubicBezTo>
                <a:cubicBezTo>
                  <a:pt x="33363" y="23163"/>
                  <a:pt x="33363" y="23163"/>
                  <a:pt x="33068" y="23062"/>
                </a:cubicBezTo>
                <a:cubicBezTo>
                  <a:pt x="33168" y="22951"/>
                  <a:pt x="33215" y="22898"/>
                  <a:pt x="33262" y="22898"/>
                </a:cubicBezTo>
                <a:cubicBezTo>
                  <a:pt x="33298" y="22898"/>
                  <a:pt x="33335" y="22928"/>
                  <a:pt x="33395" y="22985"/>
                </a:cubicBezTo>
                <a:cubicBezTo>
                  <a:pt x="33466" y="23056"/>
                  <a:pt x="33539" y="23064"/>
                  <a:pt x="33613" y="23064"/>
                </a:cubicBezTo>
                <a:cubicBezTo>
                  <a:pt x="33635" y="23064"/>
                  <a:pt x="33658" y="23063"/>
                  <a:pt x="33680" y="23063"/>
                </a:cubicBezTo>
                <a:cubicBezTo>
                  <a:pt x="33709" y="23063"/>
                  <a:pt x="33738" y="23064"/>
                  <a:pt x="33767" y="23070"/>
                </a:cubicBezTo>
                <a:lnTo>
                  <a:pt x="33767" y="23171"/>
                </a:lnTo>
                <a:cubicBezTo>
                  <a:pt x="33733" y="23197"/>
                  <a:pt x="33690" y="23221"/>
                  <a:pt x="33658" y="23256"/>
                </a:cubicBezTo>
                <a:cubicBezTo>
                  <a:pt x="33619" y="23250"/>
                  <a:pt x="33580" y="23232"/>
                  <a:pt x="33548" y="23232"/>
                </a:cubicBezTo>
                <a:cubicBezTo>
                  <a:pt x="33539" y="23232"/>
                  <a:pt x="33530" y="23234"/>
                  <a:pt x="33522" y="23238"/>
                </a:cubicBezTo>
                <a:cubicBezTo>
                  <a:pt x="33472" y="23264"/>
                  <a:pt x="33488" y="23314"/>
                  <a:pt x="33522" y="23357"/>
                </a:cubicBezTo>
                <a:cubicBezTo>
                  <a:pt x="33597" y="23460"/>
                  <a:pt x="33709" y="23466"/>
                  <a:pt x="33822" y="23466"/>
                </a:cubicBezTo>
                <a:cubicBezTo>
                  <a:pt x="33837" y="23466"/>
                  <a:pt x="33853" y="23466"/>
                  <a:pt x="33868" y="23466"/>
                </a:cubicBezTo>
                <a:cubicBezTo>
                  <a:pt x="33799" y="23559"/>
                  <a:pt x="33717" y="23642"/>
                  <a:pt x="33658" y="23743"/>
                </a:cubicBezTo>
                <a:cubicBezTo>
                  <a:pt x="33581" y="23870"/>
                  <a:pt x="33698" y="23862"/>
                  <a:pt x="33775" y="23870"/>
                </a:cubicBezTo>
                <a:cubicBezTo>
                  <a:pt x="33810" y="23785"/>
                  <a:pt x="33884" y="23769"/>
                  <a:pt x="33969" y="23769"/>
                </a:cubicBezTo>
                <a:cubicBezTo>
                  <a:pt x="33985" y="23752"/>
                  <a:pt x="34002" y="23743"/>
                  <a:pt x="34020" y="23743"/>
                </a:cubicBezTo>
                <a:cubicBezTo>
                  <a:pt x="34038" y="23743"/>
                  <a:pt x="34057" y="23752"/>
                  <a:pt x="34078" y="23769"/>
                </a:cubicBezTo>
                <a:cubicBezTo>
                  <a:pt x="34113" y="23777"/>
                  <a:pt x="34145" y="23785"/>
                  <a:pt x="34188" y="23794"/>
                </a:cubicBezTo>
                <a:cubicBezTo>
                  <a:pt x="34188" y="23785"/>
                  <a:pt x="34196" y="23777"/>
                  <a:pt x="34204" y="23769"/>
                </a:cubicBezTo>
                <a:cubicBezTo>
                  <a:pt x="34264" y="23769"/>
                  <a:pt x="34323" y="23743"/>
                  <a:pt x="34355" y="23684"/>
                </a:cubicBezTo>
                <a:cubicBezTo>
                  <a:pt x="34315" y="23660"/>
                  <a:pt x="34264" y="23634"/>
                  <a:pt x="34222" y="23618"/>
                </a:cubicBezTo>
                <a:lnTo>
                  <a:pt x="34222" y="23610"/>
                </a:lnTo>
                <a:cubicBezTo>
                  <a:pt x="34204" y="23583"/>
                  <a:pt x="34196" y="23567"/>
                  <a:pt x="34179" y="23551"/>
                </a:cubicBezTo>
                <a:cubicBezTo>
                  <a:pt x="34160" y="23556"/>
                  <a:pt x="34140" y="23559"/>
                  <a:pt x="34122" y="23559"/>
                </a:cubicBezTo>
                <a:cubicBezTo>
                  <a:pt x="34031" y="23559"/>
                  <a:pt x="33953" y="23501"/>
                  <a:pt x="33876" y="23466"/>
                </a:cubicBezTo>
                <a:cubicBezTo>
                  <a:pt x="33868" y="23389"/>
                  <a:pt x="33860" y="23306"/>
                  <a:pt x="33791" y="23248"/>
                </a:cubicBezTo>
                <a:cubicBezTo>
                  <a:pt x="33775" y="23221"/>
                  <a:pt x="33775" y="23197"/>
                  <a:pt x="33775" y="23171"/>
                </a:cubicBezTo>
                <a:cubicBezTo>
                  <a:pt x="33810" y="23137"/>
                  <a:pt x="33842" y="23112"/>
                  <a:pt x="33876" y="23086"/>
                </a:cubicBezTo>
                <a:cubicBezTo>
                  <a:pt x="33901" y="23078"/>
                  <a:pt x="33935" y="23070"/>
                  <a:pt x="33961" y="23062"/>
                </a:cubicBezTo>
                <a:cubicBezTo>
                  <a:pt x="34028" y="23096"/>
                  <a:pt x="34103" y="23128"/>
                  <a:pt x="34179" y="23163"/>
                </a:cubicBezTo>
                <a:lnTo>
                  <a:pt x="34272" y="23163"/>
                </a:lnTo>
                <a:cubicBezTo>
                  <a:pt x="34406" y="23213"/>
                  <a:pt x="34549" y="23272"/>
                  <a:pt x="34685" y="23323"/>
                </a:cubicBezTo>
                <a:cubicBezTo>
                  <a:pt x="34712" y="23332"/>
                  <a:pt x="34736" y="23337"/>
                  <a:pt x="34756" y="23337"/>
                </a:cubicBezTo>
                <a:cubicBezTo>
                  <a:pt x="34840" y="23337"/>
                  <a:pt x="34864" y="23259"/>
                  <a:pt x="34879" y="23171"/>
                </a:cubicBezTo>
                <a:cubicBezTo>
                  <a:pt x="34911" y="23163"/>
                  <a:pt x="34938" y="23163"/>
                  <a:pt x="34972" y="23163"/>
                </a:cubicBezTo>
                <a:cubicBezTo>
                  <a:pt x="35105" y="23104"/>
                  <a:pt x="35073" y="22977"/>
                  <a:pt x="35081" y="22868"/>
                </a:cubicBezTo>
                <a:cubicBezTo>
                  <a:pt x="35249" y="22843"/>
                  <a:pt x="35400" y="22793"/>
                  <a:pt x="35510" y="22657"/>
                </a:cubicBezTo>
                <a:cubicBezTo>
                  <a:pt x="35376" y="22471"/>
                  <a:pt x="35105" y="22421"/>
                  <a:pt x="35081" y="22160"/>
                </a:cubicBezTo>
                <a:cubicBezTo>
                  <a:pt x="35038" y="22195"/>
                  <a:pt x="34994" y="22207"/>
                  <a:pt x="34951" y="22207"/>
                </a:cubicBezTo>
                <a:cubicBezTo>
                  <a:pt x="34863" y="22207"/>
                  <a:pt x="34776" y="22160"/>
                  <a:pt x="34690" y="22160"/>
                </a:cubicBezTo>
                <a:cubicBezTo>
                  <a:pt x="34686" y="22160"/>
                  <a:pt x="34681" y="22160"/>
                  <a:pt x="34677" y="22160"/>
                </a:cubicBezTo>
                <a:cubicBezTo>
                  <a:pt x="34592" y="22245"/>
                  <a:pt x="34669" y="22378"/>
                  <a:pt x="34576" y="22463"/>
                </a:cubicBezTo>
                <a:cubicBezTo>
                  <a:pt x="34459" y="22525"/>
                  <a:pt x="34344" y="22565"/>
                  <a:pt x="34208" y="22565"/>
                </a:cubicBezTo>
                <a:cubicBezTo>
                  <a:pt x="34196" y="22565"/>
                  <a:pt x="34184" y="22565"/>
                  <a:pt x="34171" y="22564"/>
                </a:cubicBezTo>
                <a:cubicBezTo>
                  <a:pt x="34158" y="22562"/>
                  <a:pt x="34145" y="22560"/>
                  <a:pt x="34133" y="22560"/>
                </a:cubicBezTo>
                <a:cubicBezTo>
                  <a:pt x="34000" y="22560"/>
                  <a:pt x="33984" y="22728"/>
                  <a:pt x="33876" y="22775"/>
                </a:cubicBezTo>
                <a:lnTo>
                  <a:pt x="33868" y="22775"/>
                </a:lnTo>
                <a:cubicBezTo>
                  <a:pt x="33868" y="22775"/>
                  <a:pt x="33868" y="22767"/>
                  <a:pt x="33876" y="22767"/>
                </a:cubicBezTo>
                <a:cubicBezTo>
                  <a:pt x="33860" y="22591"/>
                  <a:pt x="33767" y="22471"/>
                  <a:pt x="33581" y="22463"/>
                </a:cubicBezTo>
                <a:cubicBezTo>
                  <a:pt x="33496" y="22455"/>
                  <a:pt x="33421" y="22439"/>
                  <a:pt x="33371" y="22362"/>
                </a:cubicBezTo>
                <a:cubicBezTo>
                  <a:pt x="33371" y="22328"/>
                  <a:pt x="33371" y="22296"/>
                  <a:pt x="33363" y="22269"/>
                </a:cubicBezTo>
                <a:cubicBezTo>
                  <a:pt x="33363" y="22126"/>
                  <a:pt x="33446" y="22067"/>
                  <a:pt x="33573" y="22043"/>
                </a:cubicBezTo>
                <a:cubicBezTo>
                  <a:pt x="33640" y="22035"/>
                  <a:pt x="33717" y="21984"/>
                  <a:pt x="33690" y="21916"/>
                </a:cubicBezTo>
                <a:cubicBezTo>
                  <a:pt x="33670" y="21865"/>
                  <a:pt x="33624" y="21857"/>
                  <a:pt x="33574" y="21857"/>
                </a:cubicBezTo>
                <a:cubicBezTo>
                  <a:pt x="33554" y="21857"/>
                  <a:pt x="33533" y="21858"/>
                  <a:pt x="33512" y="21858"/>
                </a:cubicBezTo>
                <a:cubicBezTo>
                  <a:pt x="33501" y="21858"/>
                  <a:pt x="33490" y="21858"/>
                  <a:pt x="33480" y="21857"/>
                </a:cubicBezTo>
                <a:cubicBezTo>
                  <a:pt x="33470" y="21742"/>
                  <a:pt x="33444" y="21672"/>
                  <a:pt x="33385" y="21672"/>
                </a:cubicBezTo>
                <a:cubicBezTo>
                  <a:pt x="33348" y="21672"/>
                  <a:pt x="33300" y="21698"/>
                  <a:pt x="33235" y="21756"/>
                </a:cubicBezTo>
                <a:cubicBezTo>
                  <a:pt x="32983" y="21705"/>
                  <a:pt x="33092" y="21495"/>
                  <a:pt x="33060" y="21352"/>
                </a:cubicBezTo>
                <a:cubicBezTo>
                  <a:pt x="33068" y="21317"/>
                  <a:pt x="33068" y="21285"/>
                  <a:pt x="33068" y="21251"/>
                </a:cubicBezTo>
                <a:cubicBezTo>
                  <a:pt x="33081" y="21252"/>
                  <a:pt x="33095" y="21253"/>
                  <a:pt x="33108" y="21253"/>
                </a:cubicBezTo>
                <a:cubicBezTo>
                  <a:pt x="33168" y="21253"/>
                  <a:pt x="33224" y="21234"/>
                  <a:pt x="33244" y="21158"/>
                </a:cubicBezTo>
                <a:lnTo>
                  <a:pt x="33068" y="21158"/>
                </a:lnTo>
                <a:cubicBezTo>
                  <a:pt x="32950" y="21083"/>
                  <a:pt x="32975" y="20955"/>
                  <a:pt x="32967" y="20846"/>
                </a:cubicBezTo>
                <a:cubicBezTo>
                  <a:pt x="32959" y="20788"/>
                  <a:pt x="32924" y="20753"/>
                  <a:pt x="32866" y="20753"/>
                </a:cubicBezTo>
                <a:cubicBezTo>
                  <a:pt x="32831" y="20753"/>
                  <a:pt x="32799" y="20745"/>
                  <a:pt x="32764" y="20745"/>
                </a:cubicBezTo>
                <a:cubicBezTo>
                  <a:pt x="32698" y="20889"/>
                  <a:pt x="32597" y="20990"/>
                  <a:pt x="32445" y="21040"/>
                </a:cubicBezTo>
                <a:cubicBezTo>
                  <a:pt x="32385" y="21028"/>
                  <a:pt x="32319" y="20999"/>
                  <a:pt x="32269" y="20999"/>
                </a:cubicBezTo>
                <a:cubicBezTo>
                  <a:pt x="32256" y="20999"/>
                  <a:pt x="32244" y="21001"/>
                  <a:pt x="32233" y="21006"/>
                </a:cubicBezTo>
                <a:cubicBezTo>
                  <a:pt x="32176" y="21038"/>
                  <a:pt x="32136" y="21051"/>
                  <a:pt x="32109" y="21051"/>
                </a:cubicBezTo>
                <a:cubicBezTo>
                  <a:pt x="32029" y="21051"/>
                  <a:pt x="32057" y="20936"/>
                  <a:pt x="32057" y="20854"/>
                </a:cubicBezTo>
                <a:lnTo>
                  <a:pt x="32057" y="20854"/>
                </a:lnTo>
                <a:cubicBezTo>
                  <a:pt x="32071" y="20860"/>
                  <a:pt x="32083" y="20862"/>
                  <a:pt x="32095" y="20862"/>
                </a:cubicBezTo>
                <a:cubicBezTo>
                  <a:pt x="32176" y="20862"/>
                  <a:pt x="32217" y="20748"/>
                  <a:pt x="32296" y="20748"/>
                </a:cubicBezTo>
                <a:cubicBezTo>
                  <a:pt x="32310" y="20748"/>
                  <a:pt x="32326" y="20752"/>
                  <a:pt x="32344" y="20761"/>
                </a:cubicBezTo>
                <a:cubicBezTo>
                  <a:pt x="32397" y="20787"/>
                  <a:pt x="32430" y="20802"/>
                  <a:pt x="32455" y="20802"/>
                </a:cubicBezTo>
                <a:cubicBezTo>
                  <a:pt x="32496" y="20802"/>
                  <a:pt x="32514" y="20761"/>
                  <a:pt x="32562" y="20660"/>
                </a:cubicBezTo>
                <a:lnTo>
                  <a:pt x="32764" y="20660"/>
                </a:lnTo>
                <a:cubicBezTo>
                  <a:pt x="32849" y="20519"/>
                  <a:pt x="32722" y="20383"/>
                  <a:pt x="32748" y="20240"/>
                </a:cubicBezTo>
                <a:cubicBezTo>
                  <a:pt x="32764" y="20173"/>
                  <a:pt x="32799" y="20096"/>
                  <a:pt x="32722" y="20030"/>
                </a:cubicBezTo>
                <a:cubicBezTo>
                  <a:pt x="32719" y="20027"/>
                  <a:pt x="32716" y="20026"/>
                  <a:pt x="32712" y="20026"/>
                </a:cubicBezTo>
                <a:cubicBezTo>
                  <a:pt x="32704" y="20026"/>
                  <a:pt x="32694" y="20030"/>
                  <a:pt x="32688" y="20030"/>
                </a:cubicBezTo>
                <a:cubicBezTo>
                  <a:pt x="32613" y="20096"/>
                  <a:pt x="32663" y="20173"/>
                  <a:pt x="32680" y="20240"/>
                </a:cubicBezTo>
                <a:cubicBezTo>
                  <a:pt x="32680" y="20357"/>
                  <a:pt x="32629" y="20458"/>
                  <a:pt x="32554" y="20543"/>
                </a:cubicBezTo>
                <a:cubicBezTo>
                  <a:pt x="32469" y="20543"/>
                  <a:pt x="32395" y="20527"/>
                  <a:pt x="32352" y="20442"/>
                </a:cubicBezTo>
                <a:cubicBezTo>
                  <a:pt x="32302" y="20333"/>
                  <a:pt x="32275" y="20216"/>
                  <a:pt x="32142" y="20165"/>
                </a:cubicBezTo>
                <a:cubicBezTo>
                  <a:pt x="32124" y="20147"/>
                  <a:pt x="32099" y="20139"/>
                  <a:pt x="32073" y="20131"/>
                </a:cubicBezTo>
                <a:lnTo>
                  <a:pt x="32073" y="20054"/>
                </a:lnTo>
                <a:cubicBezTo>
                  <a:pt x="32093" y="20056"/>
                  <a:pt x="32111" y="20057"/>
                  <a:pt x="32129" y="20057"/>
                </a:cubicBezTo>
                <a:cubicBezTo>
                  <a:pt x="32339" y="20057"/>
                  <a:pt x="32462" y="19921"/>
                  <a:pt x="32562" y="19742"/>
                </a:cubicBezTo>
                <a:cubicBezTo>
                  <a:pt x="32555" y="19741"/>
                  <a:pt x="32548" y="19741"/>
                  <a:pt x="32541" y="19741"/>
                </a:cubicBezTo>
                <a:cubicBezTo>
                  <a:pt x="32483" y="19741"/>
                  <a:pt x="32426" y="19777"/>
                  <a:pt x="32371" y="19777"/>
                </a:cubicBezTo>
                <a:cubicBezTo>
                  <a:pt x="32345" y="19777"/>
                  <a:pt x="32319" y="19768"/>
                  <a:pt x="32293" y="19742"/>
                </a:cubicBezTo>
                <a:cubicBezTo>
                  <a:pt x="32293" y="19540"/>
                  <a:pt x="32528" y="19346"/>
                  <a:pt x="32403" y="19187"/>
                </a:cubicBezTo>
                <a:cubicBezTo>
                  <a:pt x="32259" y="18976"/>
                  <a:pt x="32453" y="18891"/>
                  <a:pt x="32469" y="18750"/>
                </a:cubicBezTo>
                <a:cubicBezTo>
                  <a:pt x="32528" y="18716"/>
                  <a:pt x="32562" y="18606"/>
                  <a:pt x="32546" y="18606"/>
                </a:cubicBezTo>
                <a:cubicBezTo>
                  <a:pt x="32541" y="18607"/>
                  <a:pt x="32537" y="18607"/>
                  <a:pt x="32533" y="18607"/>
                </a:cubicBezTo>
                <a:cubicBezTo>
                  <a:pt x="32321" y="18607"/>
                  <a:pt x="32393" y="18418"/>
                  <a:pt x="32326" y="18319"/>
                </a:cubicBezTo>
                <a:cubicBezTo>
                  <a:pt x="32315" y="18299"/>
                  <a:pt x="32298" y="18292"/>
                  <a:pt x="32278" y="18292"/>
                </a:cubicBezTo>
                <a:cubicBezTo>
                  <a:pt x="32242" y="18292"/>
                  <a:pt x="32196" y="18317"/>
                  <a:pt x="32158" y="18327"/>
                </a:cubicBezTo>
                <a:cubicBezTo>
                  <a:pt x="32124" y="18303"/>
                  <a:pt x="32081" y="18269"/>
                  <a:pt x="32041" y="18245"/>
                </a:cubicBezTo>
                <a:cubicBezTo>
                  <a:pt x="32014" y="18133"/>
                  <a:pt x="31972" y="18016"/>
                  <a:pt x="32116" y="17958"/>
                </a:cubicBezTo>
                <a:cubicBezTo>
                  <a:pt x="32267" y="17891"/>
                  <a:pt x="32275" y="17772"/>
                  <a:pt x="32251" y="17638"/>
                </a:cubicBezTo>
                <a:cubicBezTo>
                  <a:pt x="32217" y="17577"/>
                  <a:pt x="32192" y="17519"/>
                  <a:pt x="32150" y="17468"/>
                </a:cubicBezTo>
                <a:cubicBezTo>
                  <a:pt x="32031" y="17309"/>
                  <a:pt x="32099" y="17242"/>
                  <a:pt x="32267" y="17216"/>
                </a:cubicBezTo>
                <a:cubicBezTo>
                  <a:pt x="32352" y="17230"/>
                  <a:pt x="32396" y="17364"/>
                  <a:pt x="32487" y="17364"/>
                </a:cubicBezTo>
                <a:cubicBezTo>
                  <a:pt x="32513" y="17364"/>
                  <a:pt x="32543" y="17353"/>
                  <a:pt x="32578" y="17325"/>
                </a:cubicBezTo>
                <a:lnTo>
                  <a:pt x="32655" y="17325"/>
                </a:lnTo>
                <a:cubicBezTo>
                  <a:pt x="32706" y="17377"/>
                  <a:pt x="32744" y="17397"/>
                  <a:pt x="32772" y="17397"/>
                </a:cubicBezTo>
                <a:cubicBezTo>
                  <a:pt x="32832" y="17397"/>
                  <a:pt x="32853" y="17305"/>
                  <a:pt x="32882" y="17224"/>
                </a:cubicBezTo>
                <a:cubicBezTo>
                  <a:pt x="32962" y="17153"/>
                  <a:pt x="33012" y="17020"/>
                  <a:pt x="33146" y="17020"/>
                </a:cubicBezTo>
                <a:cubicBezTo>
                  <a:pt x="33153" y="17020"/>
                  <a:pt x="33161" y="17021"/>
                  <a:pt x="33169" y="17022"/>
                </a:cubicBezTo>
                <a:lnTo>
                  <a:pt x="33169" y="16718"/>
                </a:lnTo>
                <a:cubicBezTo>
                  <a:pt x="33193" y="16686"/>
                  <a:pt x="33227" y="16652"/>
                  <a:pt x="33262" y="16617"/>
                </a:cubicBezTo>
                <a:lnTo>
                  <a:pt x="33666" y="16617"/>
                </a:lnTo>
                <a:cubicBezTo>
                  <a:pt x="33624" y="16516"/>
                  <a:pt x="33395" y="16458"/>
                  <a:pt x="33597" y="16290"/>
                </a:cubicBezTo>
                <a:cubicBezTo>
                  <a:pt x="33708" y="16205"/>
                  <a:pt x="33674" y="16096"/>
                  <a:pt x="33581" y="16003"/>
                </a:cubicBezTo>
                <a:cubicBezTo>
                  <a:pt x="33355" y="15809"/>
                  <a:pt x="33009" y="15920"/>
                  <a:pt x="32807" y="15683"/>
                </a:cubicBezTo>
                <a:cubicBezTo>
                  <a:pt x="32789" y="15700"/>
                  <a:pt x="32773" y="15708"/>
                  <a:pt x="32756" y="15718"/>
                </a:cubicBezTo>
                <a:cubicBezTo>
                  <a:pt x="32730" y="15708"/>
                  <a:pt x="32698" y="15708"/>
                  <a:pt x="32663" y="15708"/>
                </a:cubicBezTo>
                <a:cubicBezTo>
                  <a:pt x="32629" y="15675"/>
                  <a:pt x="32597" y="15641"/>
                  <a:pt x="32554" y="15617"/>
                </a:cubicBezTo>
                <a:cubicBezTo>
                  <a:pt x="32528" y="15617"/>
                  <a:pt x="32496" y="15607"/>
                  <a:pt x="32461" y="15607"/>
                </a:cubicBezTo>
                <a:cubicBezTo>
                  <a:pt x="32461" y="15574"/>
                  <a:pt x="32461" y="15540"/>
                  <a:pt x="32453" y="15505"/>
                </a:cubicBezTo>
                <a:cubicBezTo>
                  <a:pt x="32461" y="15505"/>
                  <a:pt x="32469" y="15497"/>
                  <a:pt x="32477" y="15481"/>
                </a:cubicBezTo>
                <a:cubicBezTo>
                  <a:pt x="32504" y="15455"/>
                  <a:pt x="32536" y="15439"/>
                  <a:pt x="32562" y="15415"/>
                </a:cubicBezTo>
                <a:lnTo>
                  <a:pt x="32453" y="15415"/>
                </a:lnTo>
                <a:cubicBezTo>
                  <a:pt x="32427" y="15380"/>
                  <a:pt x="32395" y="15346"/>
                  <a:pt x="32368" y="15313"/>
                </a:cubicBezTo>
                <a:lnTo>
                  <a:pt x="32360" y="15303"/>
                </a:lnTo>
                <a:cubicBezTo>
                  <a:pt x="32334" y="15263"/>
                  <a:pt x="32302" y="15245"/>
                  <a:pt x="32275" y="15237"/>
                </a:cubicBezTo>
                <a:cubicBezTo>
                  <a:pt x="32334" y="15127"/>
                  <a:pt x="32562" y="15178"/>
                  <a:pt x="32570" y="15010"/>
                </a:cubicBezTo>
                <a:cubicBezTo>
                  <a:pt x="32562" y="14909"/>
                  <a:pt x="32562" y="14808"/>
                  <a:pt x="32562" y="14707"/>
                </a:cubicBezTo>
                <a:lnTo>
                  <a:pt x="32562" y="14707"/>
                </a:lnTo>
                <a:cubicBezTo>
                  <a:pt x="32591" y="14711"/>
                  <a:pt x="32619" y="14711"/>
                  <a:pt x="32648" y="14711"/>
                </a:cubicBezTo>
                <a:cubicBezTo>
                  <a:pt x="32665" y="14711"/>
                  <a:pt x="32681" y="14711"/>
                  <a:pt x="32698" y="14711"/>
                </a:cubicBezTo>
                <a:cubicBezTo>
                  <a:pt x="32781" y="14711"/>
                  <a:pt x="32865" y="14716"/>
                  <a:pt x="32940" y="14782"/>
                </a:cubicBezTo>
                <a:cubicBezTo>
                  <a:pt x="32992" y="14822"/>
                  <a:pt x="33031" y="14840"/>
                  <a:pt x="33060" y="14840"/>
                </a:cubicBezTo>
                <a:cubicBezTo>
                  <a:pt x="33123" y="14840"/>
                  <a:pt x="33140" y="14760"/>
                  <a:pt x="33134" y="14656"/>
                </a:cubicBezTo>
                <a:cubicBezTo>
                  <a:pt x="33126" y="14588"/>
                  <a:pt x="33118" y="14529"/>
                  <a:pt x="33193" y="14487"/>
                </a:cubicBezTo>
                <a:cubicBezTo>
                  <a:pt x="33395" y="14444"/>
                  <a:pt x="33589" y="14394"/>
                  <a:pt x="33565" y="14117"/>
                </a:cubicBezTo>
                <a:cubicBezTo>
                  <a:pt x="33531" y="14050"/>
                  <a:pt x="33496" y="13973"/>
                  <a:pt x="33472" y="13906"/>
                </a:cubicBezTo>
                <a:cubicBezTo>
                  <a:pt x="33547" y="13856"/>
                  <a:pt x="33658" y="13813"/>
                  <a:pt x="33597" y="13696"/>
                </a:cubicBezTo>
                <a:cubicBezTo>
                  <a:pt x="33580" y="13667"/>
                  <a:pt x="33559" y="13653"/>
                  <a:pt x="33538" y="13653"/>
                </a:cubicBezTo>
                <a:cubicBezTo>
                  <a:pt x="33509" y="13653"/>
                  <a:pt x="33479" y="13678"/>
                  <a:pt x="33456" y="13721"/>
                </a:cubicBezTo>
                <a:lnTo>
                  <a:pt x="33278" y="13721"/>
                </a:lnTo>
                <a:cubicBezTo>
                  <a:pt x="33270" y="13678"/>
                  <a:pt x="33270" y="13646"/>
                  <a:pt x="33270" y="13603"/>
                </a:cubicBezTo>
                <a:cubicBezTo>
                  <a:pt x="33294" y="13577"/>
                  <a:pt x="33320" y="13553"/>
                  <a:pt x="33355" y="13518"/>
                </a:cubicBezTo>
                <a:cubicBezTo>
                  <a:pt x="33363" y="13518"/>
                  <a:pt x="33371" y="13510"/>
                  <a:pt x="33371" y="13494"/>
                </a:cubicBezTo>
                <a:cubicBezTo>
                  <a:pt x="33464" y="13452"/>
                  <a:pt x="33547" y="13393"/>
                  <a:pt x="33506" y="13266"/>
                </a:cubicBezTo>
                <a:cubicBezTo>
                  <a:pt x="33456" y="13122"/>
                  <a:pt x="33395" y="12979"/>
                  <a:pt x="33345" y="12819"/>
                </a:cubicBezTo>
                <a:lnTo>
                  <a:pt x="33345" y="12819"/>
                </a:lnTo>
                <a:cubicBezTo>
                  <a:pt x="33382" y="12828"/>
                  <a:pt x="33416" y="12833"/>
                  <a:pt x="33446" y="12833"/>
                </a:cubicBezTo>
                <a:cubicBezTo>
                  <a:pt x="33555" y="12833"/>
                  <a:pt x="33627" y="12777"/>
                  <a:pt x="33698" y="12686"/>
                </a:cubicBezTo>
                <a:cubicBezTo>
                  <a:pt x="33747" y="12615"/>
                  <a:pt x="33822" y="12582"/>
                  <a:pt x="33889" y="12582"/>
                </a:cubicBezTo>
                <a:cubicBezTo>
                  <a:pt x="33952" y="12582"/>
                  <a:pt x="34007" y="12611"/>
                  <a:pt x="34028" y="12667"/>
                </a:cubicBezTo>
                <a:cubicBezTo>
                  <a:pt x="34129" y="12954"/>
                  <a:pt x="34416" y="12938"/>
                  <a:pt x="34576" y="13098"/>
                </a:cubicBezTo>
                <a:cubicBezTo>
                  <a:pt x="34669" y="13055"/>
                  <a:pt x="34677" y="12979"/>
                  <a:pt x="34677" y="12896"/>
                </a:cubicBezTo>
                <a:lnTo>
                  <a:pt x="34685" y="12888"/>
                </a:lnTo>
                <a:cubicBezTo>
                  <a:pt x="34650" y="12861"/>
                  <a:pt x="34608" y="12827"/>
                  <a:pt x="34576" y="12795"/>
                </a:cubicBezTo>
                <a:cubicBezTo>
                  <a:pt x="34382" y="12718"/>
                  <a:pt x="34070" y="12752"/>
                  <a:pt x="34204" y="12382"/>
                </a:cubicBezTo>
                <a:cubicBezTo>
                  <a:pt x="34209" y="12381"/>
                  <a:pt x="34214" y="12381"/>
                  <a:pt x="34219" y="12381"/>
                </a:cubicBezTo>
                <a:cubicBezTo>
                  <a:pt x="34304" y="12381"/>
                  <a:pt x="34310" y="12514"/>
                  <a:pt x="34397" y="12514"/>
                </a:cubicBezTo>
                <a:cubicBezTo>
                  <a:pt x="34407" y="12514"/>
                  <a:pt x="34419" y="12512"/>
                  <a:pt x="34432" y="12508"/>
                </a:cubicBezTo>
                <a:cubicBezTo>
                  <a:pt x="34475" y="12390"/>
                  <a:pt x="34347" y="12297"/>
                  <a:pt x="34374" y="12180"/>
                </a:cubicBezTo>
                <a:cubicBezTo>
                  <a:pt x="34374" y="12076"/>
                  <a:pt x="34359" y="12002"/>
                  <a:pt x="34307" y="12002"/>
                </a:cubicBezTo>
                <a:cubicBezTo>
                  <a:pt x="34278" y="12002"/>
                  <a:pt x="34237" y="12025"/>
                  <a:pt x="34179" y="12079"/>
                </a:cubicBezTo>
                <a:cubicBezTo>
                  <a:pt x="34137" y="12154"/>
                  <a:pt x="34103" y="12231"/>
                  <a:pt x="34062" y="12305"/>
                </a:cubicBezTo>
                <a:cubicBezTo>
                  <a:pt x="33993" y="12417"/>
                  <a:pt x="33929" y="12465"/>
                  <a:pt x="33869" y="12465"/>
                </a:cubicBezTo>
                <a:cubicBezTo>
                  <a:pt x="33797" y="12465"/>
                  <a:pt x="33730" y="12396"/>
                  <a:pt x="33666" y="12281"/>
                </a:cubicBezTo>
                <a:cubicBezTo>
                  <a:pt x="33658" y="12255"/>
                  <a:pt x="33658" y="12231"/>
                  <a:pt x="33666" y="12204"/>
                </a:cubicBezTo>
                <a:cubicBezTo>
                  <a:pt x="33648" y="12146"/>
                  <a:pt x="33615" y="12111"/>
                  <a:pt x="33557" y="12087"/>
                </a:cubicBezTo>
                <a:cubicBezTo>
                  <a:pt x="33531" y="12095"/>
                  <a:pt x="33496" y="12095"/>
                  <a:pt x="33472" y="12095"/>
                </a:cubicBezTo>
                <a:cubicBezTo>
                  <a:pt x="33488" y="12018"/>
                  <a:pt x="33573" y="11936"/>
                  <a:pt x="33522" y="11859"/>
                </a:cubicBezTo>
                <a:cubicBezTo>
                  <a:pt x="33501" y="11826"/>
                  <a:pt x="33478" y="11814"/>
                  <a:pt x="33455" y="11814"/>
                </a:cubicBezTo>
                <a:cubicBezTo>
                  <a:pt x="33391" y="11814"/>
                  <a:pt x="33321" y="11909"/>
                  <a:pt x="33250" y="11909"/>
                </a:cubicBezTo>
                <a:cubicBezTo>
                  <a:pt x="33229" y="11909"/>
                  <a:pt x="33207" y="11900"/>
                  <a:pt x="33185" y="11877"/>
                </a:cubicBezTo>
                <a:cubicBezTo>
                  <a:pt x="33142" y="11715"/>
                  <a:pt x="33193" y="11574"/>
                  <a:pt x="33227" y="11422"/>
                </a:cubicBezTo>
                <a:cubicBezTo>
                  <a:pt x="33254" y="11311"/>
                  <a:pt x="33142" y="11295"/>
                  <a:pt x="33068" y="11279"/>
                </a:cubicBezTo>
                <a:lnTo>
                  <a:pt x="32967" y="11279"/>
                </a:lnTo>
                <a:cubicBezTo>
                  <a:pt x="32932" y="11244"/>
                  <a:pt x="32900" y="11210"/>
                  <a:pt x="32866" y="11177"/>
                </a:cubicBezTo>
                <a:cubicBezTo>
                  <a:pt x="32823" y="11008"/>
                  <a:pt x="32789" y="10840"/>
                  <a:pt x="32756" y="10672"/>
                </a:cubicBezTo>
                <a:lnTo>
                  <a:pt x="32756" y="10494"/>
                </a:lnTo>
                <a:cubicBezTo>
                  <a:pt x="32807" y="10377"/>
                  <a:pt x="32975" y="10335"/>
                  <a:pt x="32967" y="10175"/>
                </a:cubicBezTo>
                <a:cubicBezTo>
                  <a:pt x="33023" y="10125"/>
                  <a:pt x="33070" y="10105"/>
                  <a:pt x="33113" y="10105"/>
                </a:cubicBezTo>
                <a:cubicBezTo>
                  <a:pt x="33237" y="10105"/>
                  <a:pt x="33324" y="10270"/>
                  <a:pt x="33480" y="10351"/>
                </a:cubicBezTo>
                <a:cubicBezTo>
                  <a:pt x="33413" y="10116"/>
                  <a:pt x="33607" y="10015"/>
                  <a:pt x="33615" y="9864"/>
                </a:cubicBezTo>
                <a:cubicBezTo>
                  <a:pt x="33615" y="9678"/>
                  <a:pt x="33371" y="9619"/>
                  <a:pt x="33278" y="9467"/>
                </a:cubicBezTo>
                <a:cubicBezTo>
                  <a:pt x="33242" y="9420"/>
                  <a:pt x="33202" y="9376"/>
                  <a:pt x="33154" y="9376"/>
                </a:cubicBezTo>
                <a:cubicBezTo>
                  <a:pt x="33135" y="9376"/>
                  <a:pt x="33114" y="9383"/>
                  <a:pt x="33092" y="9401"/>
                </a:cubicBezTo>
                <a:cubicBezTo>
                  <a:pt x="33017" y="9467"/>
                  <a:pt x="33068" y="9576"/>
                  <a:pt x="33068" y="9661"/>
                </a:cubicBezTo>
                <a:cubicBezTo>
                  <a:pt x="32952" y="9686"/>
                  <a:pt x="32862" y="9701"/>
                  <a:pt x="32789" y="9701"/>
                </a:cubicBezTo>
                <a:cubicBezTo>
                  <a:pt x="32583" y="9701"/>
                  <a:pt x="32502" y="9583"/>
                  <a:pt x="32334" y="9223"/>
                </a:cubicBezTo>
                <a:lnTo>
                  <a:pt x="32344" y="9198"/>
                </a:lnTo>
                <a:cubicBezTo>
                  <a:pt x="32384" y="9021"/>
                  <a:pt x="32637" y="8835"/>
                  <a:pt x="32293" y="8659"/>
                </a:cubicBezTo>
                <a:cubicBezTo>
                  <a:pt x="32209" y="8608"/>
                  <a:pt x="32233" y="8364"/>
                  <a:pt x="32445" y="8321"/>
                </a:cubicBezTo>
                <a:cubicBezTo>
                  <a:pt x="32456" y="8319"/>
                  <a:pt x="32467" y="8318"/>
                  <a:pt x="32479" y="8318"/>
                </a:cubicBezTo>
                <a:cubicBezTo>
                  <a:pt x="32499" y="8318"/>
                  <a:pt x="32520" y="8320"/>
                  <a:pt x="32538" y="8320"/>
                </a:cubicBezTo>
                <a:cubicBezTo>
                  <a:pt x="32580" y="8320"/>
                  <a:pt x="32613" y="8308"/>
                  <a:pt x="32613" y="8228"/>
                </a:cubicBezTo>
                <a:cubicBezTo>
                  <a:pt x="32528" y="8170"/>
                  <a:pt x="32445" y="8127"/>
                  <a:pt x="32360" y="8077"/>
                </a:cubicBezTo>
                <a:cubicBezTo>
                  <a:pt x="32395" y="8018"/>
                  <a:pt x="32461" y="7951"/>
                  <a:pt x="32453" y="7909"/>
                </a:cubicBezTo>
                <a:cubicBezTo>
                  <a:pt x="32443" y="7867"/>
                  <a:pt x="32410" y="7856"/>
                  <a:pt x="32372" y="7856"/>
                </a:cubicBezTo>
                <a:cubicBezTo>
                  <a:pt x="32343" y="7856"/>
                  <a:pt x="32310" y="7863"/>
                  <a:pt x="32283" y="7866"/>
                </a:cubicBezTo>
                <a:cubicBezTo>
                  <a:pt x="32234" y="7856"/>
                  <a:pt x="32189" y="7823"/>
                  <a:pt x="32139" y="7823"/>
                </a:cubicBezTo>
                <a:cubicBezTo>
                  <a:pt x="32113" y="7823"/>
                  <a:pt x="32086" y="7832"/>
                  <a:pt x="32057" y="7858"/>
                </a:cubicBezTo>
                <a:cubicBezTo>
                  <a:pt x="31905" y="7986"/>
                  <a:pt x="31719" y="8026"/>
                  <a:pt x="31535" y="8068"/>
                </a:cubicBezTo>
                <a:cubicBezTo>
                  <a:pt x="31522" y="8072"/>
                  <a:pt x="31512" y="8075"/>
                  <a:pt x="31501" y="8075"/>
                </a:cubicBezTo>
                <a:cubicBezTo>
                  <a:pt x="31490" y="8075"/>
                  <a:pt x="31480" y="8072"/>
                  <a:pt x="31467" y="8068"/>
                </a:cubicBezTo>
                <a:cubicBezTo>
                  <a:pt x="31222" y="8077"/>
                  <a:pt x="31030" y="8196"/>
                  <a:pt x="30852" y="8364"/>
                </a:cubicBezTo>
                <a:lnTo>
                  <a:pt x="30852" y="8465"/>
                </a:lnTo>
                <a:cubicBezTo>
                  <a:pt x="30701" y="8380"/>
                  <a:pt x="30599" y="8289"/>
                  <a:pt x="30777" y="8127"/>
                </a:cubicBezTo>
                <a:cubicBezTo>
                  <a:pt x="30818" y="8095"/>
                  <a:pt x="30828" y="8010"/>
                  <a:pt x="30844" y="7951"/>
                </a:cubicBezTo>
                <a:cubicBezTo>
                  <a:pt x="30860" y="7925"/>
                  <a:pt x="30860" y="7893"/>
                  <a:pt x="30860" y="7858"/>
                </a:cubicBezTo>
                <a:cubicBezTo>
                  <a:pt x="30878" y="7862"/>
                  <a:pt x="30895" y="7864"/>
                  <a:pt x="30911" y="7864"/>
                </a:cubicBezTo>
                <a:cubicBezTo>
                  <a:pt x="31004" y="7864"/>
                  <a:pt x="31074" y="7806"/>
                  <a:pt x="31139" y="7749"/>
                </a:cubicBezTo>
                <a:cubicBezTo>
                  <a:pt x="31225" y="7749"/>
                  <a:pt x="31267" y="7585"/>
                  <a:pt x="31353" y="7585"/>
                </a:cubicBezTo>
                <a:cubicBezTo>
                  <a:pt x="31383" y="7585"/>
                  <a:pt x="31420" y="7606"/>
                  <a:pt x="31467" y="7664"/>
                </a:cubicBezTo>
                <a:cubicBezTo>
                  <a:pt x="31603" y="7792"/>
                  <a:pt x="31679" y="7855"/>
                  <a:pt x="31743" y="7855"/>
                </a:cubicBezTo>
                <a:cubicBezTo>
                  <a:pt x="31805" y="7855"/>
                  <a:pt x="31855" y="7794"/>
                  <a:pt x="31940" y="7672"/>
                </a:cubicBezTo>
                <a:cubicBezTo>
                  <a:pt x="31990" y="7606"/>
                  <a:pt x="32023" y="7531"/>
                  <a:pt x="32057" y="7462"/>
                </a:cubicBezTo>
                <a:cubicBezTo>
                  <a:pt x="32073" y="7403"/>
                  <a:pt x="32057" y="7361"/>
                  <a:pt x="32006" y="7353"/>
                </a:cubicBezTo>
                <a:cubicBezTo>
                  <a:pt x="31995" y="7351"/>
                  <a:pt x="31985" y="7349"/>
                  <a:pt x="31975" y="7349"/>
                </a:cubicBezTo>
                <a:cubicBezTo>
                  <a:pt x="31918" y="7349"/>
                  <a:pt x="31885" y="7389"/>
                  <a:pt x="31863" y="7446"/>
                </a:cubicBezTo>
                <a:cubicBezTo>
                  <a:pt x="31840" y="7551"/>
                  <a:pt x="31807" y="7648"/>
                  <a:pt x="31676" y="7648"/>
                </a:cubicBezTo>
                <a:cubicBezTo>
                  <a:pt x="31671" y="7648"/>
                  <a:pt x="31666" y="7648"/>
                  <a:pt x="31661" y="7648"/>
                </a:cubicBezTo>
                <a:cubicBezTo>
                  <a:pt x="31661" y="7589"/>
                  <a:pt x="31653" y="7521"/>
                  <a:pt x="31653" y="7454"/>
                </a:cubicBezTo>
                <a:cubicBezTo>
                  <a:pt x="31727" y="7420"/>
                  <a:pt x="31727" y="7387"/>
                  <a:pt x="31661" y="7353"/>
                </a:cubicBezTo>
                <a:cubicBezTo>
                  <a:pt x="31661" y="7286"/>
                  <a:pt x="31669" y="7228"/>
                  <a:pt x="31677" y="7159"/>
                </a:cubicBezTo>
                <a:cubicBezTo>
                  <a:pt x="31820" y="7007"/>
                  <a:pt x="31746" y="6847"/>
                  <a:pt x="31626" y="6746"/>
                </a:cubicBezTo>
                <a:cubicBezTo>
                  <a:pt x="31606" y="6726"/>
                  <a:pt x="31586" y="6717"/>
                  <a:pt x="31568" y="6717"/>
                </a:cubicBezTo>
                <a:cubicBezTo>
                  <a:pt x="31496" y="6717"/>
                  <a:pt x="31436" y="6841"/>
                  <a:pt x="31349" y="6847"/>
                </a:cubicBezTo>
                <a:cubicBezTo>
                  <a:pt x="31320" y="6841"/>
                  <a:pt x="31288" y="6839"/>
                  <a:pt x="31257" y="6839"/>
                </a:cubicBezTo>
                <a:cubicBezTo>
                  <a:pt x="31206" y="6839"/>
                  <a:pt x="31155" y="6844"/>
                  <a:pt x="31104" y="6844"/>
                </a:cubicBezTo>
                <a:cubicBezTo>
                  <a:pt x="31014" y="6844"/>
                  <a:pt x="30926" y="6829"/>
                  <a:pt x="30852" y="6746"/>
                </a:cubicBezTo>
                <a:cubicBezTo>
                  <a:pt x="30692" y="6754"/>
                  <a:pt x="30557" y="6839"/>
                  <a:pt x="30432" y="6924"/>
                </a:cubicBezTo>
                <a:lnTo>
                  <a:pt x="30363" y="6924"/>
                </a:lnTo>
                <a:cubicBezTo>
                  <a:pt x="30331" y="6890"/>
                  <a:pt x="30296" y="6856"/>
                  <a:pt x="30272" y="6831"/>
                </a:cubicBezTo>
                <a:cubicBezTo>
                  <a:pt x="30262" y="6805"/>
                  <a:pt x="30254" y="6781"/>
                  <a:pt x="30254" y="6754"/>
                </a:cubicBezTo>
                <a:cubicBezTo>
                  <a:pt x="30265" y="6752"/>
                  <a:pt x="30277" y="6751"/>
                  <a:pt x="30290" y="6751"/>
                </a:cubicBezTo>
                <a:cubicBezTo>
                  <a:pt x="30313" y="6751"/>
                  <a:pt x="30338" y="6754"/>
                  <a:pt x="30362" y="6754"/>
                </a:cubicBezTo>
                <a:cubicBezTo>
                  <a:pt x="30403" y="6754"/>
                  <a:pt x="30439" y="6745"/>
                  <a:pt x="30456" y="6696"/>
                </a:cubicBezTo>
                <a:cubicBezTo>
                  <a:pt x="30464" y="6662"/>
                  <a:pt x="30389" y="6595"/>
                  <a:pt x="30347" y="6544"/>
                </a:cubicBezTo>
                <a:cubicBezTo>
                  <a:pt x="30474" y="6520"/>
                  <a:pt x="30608" y="6494"/>
                  <a:pt x="30735" y="6469"/>
                </a:cubicBezTo>
                <a:cubicBezTo>
                  <a:pt x="30860" y="6595"/>
                  <a:pt x="31070" y="6528"/>
                  <a:pt x="31206" y="6688"/>
                </a:cubicBezTo>
                <a:cubicBezTo>
                  <a:pt x="31229" y="6713"/>
                  <a:pt x="31253" y="6723"/>
                  <a:pt x="31276" y="6723"/>
                </a:cubicBezTo>
                <a:cubicBezTo>
                  <a:pt x="31346" y="6723"/>
                  <a:pt x="31413" y="6628"/>
                  <a:pt x="31450" y="6552"/>
                </a:cubicBezTo>
                <a:cubicBezTo>
                  <a:pt x="31459" y="6520"/>
                  <a:pt x="31459" y="6486"/>
                  <a:pt x="31450" y="6451"/>
                </a:cubicBezTo>
                <a:cubicBezTo>
                  <a:pt x="31295" y="6286"/>
                  <a:pt x="31198" y="6211"/>
                  <a:pt x="31076" y="6211"/>
                </a:cubicBezTo>
                <a:cubicBezTo>
                  <a:pt x="30987" y="6211"/>
                  <a:pt x="30884" y="6251"/>
                  <a:pt x="30735" y="6326"/>
                </a:cubicBezTo>
                <a:cubicBezTo>
                  <a:pt x="30676" y="6334"/>
                  <a:pt x="30608" y="6334"/>
                  <a:pt x="30549" y="6342"/>
                </a:cubicBezTo>
                <a:cubicBezTo>
                  <a:pt x="30533" y="6182"/>
                  <a:pt x="30692" y="6148"/>
                  <a:pt x="30751" y="6047"/>
                </a:cubicBezTo>
                <a:cubicBezTo>
                  <a:pt x="30895" y="5938"/>
                  <a:pt x="31062" y="5863"/>
                  <a:pt x="31172" y="5701"/>
                </a:cubicBezTo>
                <a:cubicBezTo>
                  <a:pt x="31197" y="5672"/>
                  <a:pt x="31235" y="5603"/>
                  <a:pt x="31274" y="5603"/>
                </a:cubicBezTo>
                <a:cubicBezTo>
                  <a:pt x="31288" y="5603"/>
                  <a:pt x="31302" y="5612"/>
                  <a:pt x="31315" y="5635"/>
                </a:cubicBezTo>
                <a:cubicBezTo>
                  <a:pt x="31371" y="5715"/>
                  <a:pt x="31406" y="5745"/>
                  <a:pt x="31429" y="5745"/>
                </a:cubicBezTo>
                <a:cubicBezTo>
                  <a:pt x="31491" y="5745"/>
                  <a:pt x="31464" y="5528"/>
                  <a:pt x="31523" y="5528"/>
                </a:cubicBezTo>
                <a:cubicBezTo>
                  <a:pt x="31531" y="5528"/>
                  <a:pt x="31540" y="5532"/>
                  <a:pt x="31552" y="5542"/>
                </a:cubicBezTo>
                <a:cubicBezTo>
                  <a:pt x="31424" y="5398"/>
                  <a:pt x="31517" y="5164"/>
                  <a:pt x="31349" y="5036"/>
                </a:cubicBezTo>
                <a:cubicBezTo>
                  <a:pt x="31315" y="5036"/>
                  <a:pt x="31283" y="5036"/>
                  <a:pt x="31256" y="5044"/>
                </a:cubicBezTo>
                <a:cubicBezTo>
                  <a:pt x="31245" y="4979"/>
                  <a:pt x="31258" y="4886"/>
                  <a:pt x="31204" y="4886"/>
                </a:cubicBezTo>
                <a:cubicBezTo>
                  <a:pt x="31183" y="4886"/>
                  <a:pt x="31152" y="4900"/>
                  <a:pt x="31105" y="4935"/>
                </a:cubicBezTo>
                <a:cubicBezTo>
                  <a:pt x="31081" y="4834"/>
                  <a:pt x="31113" y="4741"/>
                  <a:pt x="31147" y="4640"/>
                </a:cubicBezTo>
                <a:cubicBezTo>
                  <a:pt x="31147" y="4608"/>
                  <a:pt x="31155" y="4573"/>
                  <a:pt x="31155" y="4531"/>
                </a:cubicBezTo>
                <a:cubicBezTo>
                  <a:pt x="31113" y="4456"/>
                  <a:pt x="31038" y="4430"/>
                  <a:pt x="30953" y="4430"/>
                </a:cubicBezTo>
                <a:cubicBezTo>
                  <a:pt x="30727" y="4488"/>
                  <a:pt x="30533" y="4581"/>
                  <a:pt x="30440" y="4842"/>
                </a:cubicBezTo>
                <a:cubicBezTo>
                  <a:pt x="30518" y="4842"/>
                  <a:pt x="30585" y="4802"/>
                  <a:pt x="30649" y="4802"/>
                </a:cubicBezTo>
                <a:cubicBezTo>
                  <a:pt x="30681" y="4802"/>
                  <a:pt x="30712" y="4812"/>
                  <a:pt x="30743" y="4842"/>
                </a:cubicBezTo>
                <a:cubicBezTo>
                  <a:pt x="30836" y="4953"/>
                  <a:pt x="30743" y="5028"/>
                  <a:pt x="30684" y="5105"/>
                </a:cubicBezTo>
                <a:cubicBezTo>
                  <a:pt x="30650" y="5156"/>
                  <a:pt x="30591" y="5196"/>
                  <a:pt x="30549" y="5238"/>
                </a:cubicBezTo>
                <a:lnTo>
                  <a:pt x="30456" y="5238"/>
                </a:lnTo>
                <a:cubicBezTo>
                  <a:pt x="30238" y="5188"/>
                  <a:pt x="30102" y="4994"/>
                  <a:pt x="29884" y="4852"/>
                </a:cubicBezTo>
                <a:lnTo>
                  <a:pt x="29884" y="4852"/>
                </a:lnTo>
                <a:cubicBezTo>
                  <a:pt x="29908" y="5054"/>
                  <a:pt x="29926" y="5196"/>
                  <a:pt x="29942" y="5339"/>
                </a:cubicBezTo>
                <a:cubicBezTo>
                  <a:pt x="29817" y="5416"/>
                  <a:pt x="29631" y="5424"/>
                  <a:pt x="29631" y="5627"/>
                </a:cubicBezTo>
                <a:cubicBezTo>
                  <a:pt x="29605" y="5635"/>
                  <a:pt x="29573" y="5643"/>
                  <a:pt x="29546" y="5651"/>
                </a:cubicBezTo>
                <a:cubicBezTo>
                  <a:pt x="29504" y="5610"/>
                  <a:pt x="29471" y="5568"/>
                  <a:pt x="29429" y="5534"/>
                </a:cubicBezTo>
                <a:cubicBezTo>
                  <a:pt x="29514" y="5517"/>
                  <a:pt x="29504" y="5483"/>
                  <a:pt x="29445" y="5441"/>
                </a:cubicBezTo>
                <a:cubicBezTo>
                  <a:pt x="29403" y="5348"/>
                  <a:pt x="29362" y="5257"/>
                  <a:pt x="29328" y="5164"/>
                </a:cubicBezTo>
                <a:cubicBezTo>
                  <a:pt x="29243" y="4986"/>
                  <a:pt x="29041" y="5028"/>
                  <a:pt x="28916" y="4927"/>
                </a:cubicBezTo>
                <a:cubicBezTo>
                  <a:pt x="28905" y="4760"/>
                  <a:pt x="28828" y="4731"/>
                  <a:pt x="28737" y="4731"/>
                </a:cubicBezTo>
                <a:cubicBezTo>
                  <a:pt x="28689" y="4731"/>
                  <a:pt x="28636" y="4739"/>
                  <a:pt x="28588" y="4739"/>
                </a:cubicBezTo>
                <a:cubicBezTo>
                  <a:pt x="28567" y="4739"/>
                  <a:pt x="28546" y="4738"/>
                  <a:pt x="28527" y="4733"/>
                </a:cubicBezTo>
                <a:cubicBezTo>
                  <a:pt x="28527" y="4632"/>
                  <a:pt x="28493" y="4549"/>
                  <a:pt x="28376" y="4539"/>
                </a:cubicBezTo>
                <a:cubicBezTo>
                  <a:pt x="28250" y="4539"/>
                  <a:pt x="28232" y="4632"/>
                  <a:pt x="28232" y="4733"/>
                </a:cubicBezTo>
                <a:cubicBezTo>
                  <a:pt x="28179" y="4759"/>
                  <a:pt x="28127" y="4769"/>
                  <a:pt x="28074" y="4769"/>
                </a:cubicBezTo>
                <a:cubicBezTo>
                  <a:pt x="27955" y="4769"/>
                  <a:pt x="27836" y="4722"/>
                  <a:pt x="27717" y="4722"/>
                </a:cubicBezTo>
                <a:cubicBezTo>
                  <a:pt x="27687" y="4722"/>
                  <a:pt x="27656" y="4725"/>
                  <a:pt x="27626" y="4733"/>
                </a:cubicBezTo>
                <a:lnTo>
                  <a:pt x="27525" y="4733"/>
                </a:lnTo>
                <a:lnTo>
                  <a:pt x="27525" y="4539"/>
                </a:lnTo>
                <a:lnTo>
                  <a:pt x="27533" y="4539"/>
                </a:lnTo>
                <a:cubicBezTo>
                  <a:pt x="27745" y="4430"/>
                  <a:pt x="27786" y="4195"/>
                  <a:pt x="27929" y="4034"/>
                </a:cubicBezTo>
                <a:cubicBezTo>
                  <a:pt x="27910" y="3948"/>
                  <a:pt x="27858" y="3929"/>
                  <a:pt x="27792" y="3929"/>
                </a:cubicBezTo>
                <a:cubicBezTo>
                  <a:pt x="27774" y="3929"/>
                  <a:pt x="27755" y="3931"/>
                  <a:pt x="27735" y="3933"/>
                </a:cubicBezTo>
                <a:cubicBezTo>
                  <a:pt x="27543" y="3967"/>
                  <a:pt x="27567" y="4161"/>
                  <a:pt x="27482" y="4321"/>
                </a:cubicBezTo>
                <a:cubicBezTo>
                  <a:pt x="27533" y="4044"/>
                  <a:pt x="27272" y="4084"/>
                  <a:pt x="27213" y="3975"/>
                </a:cubicBezTo>
                <a:cubicBezTo>
                  <a:pt x="27096" y="3730"/>
                  <a:pt x="27525" y="3815"/>
                  <a:pt x="27474" y="3589"/>
                </a:cubicBezTo>
                <a:cubicBezTo>
                  <a:pt x="27434" y="3546"/>
                  <a:pt x="27396" y="3530"/>
                  <a:pt x="27359" y="3530"/>
                </a:cubicBezTo>
                <a:cubicBezTo>
                  <a:pt x="27278" y="3530"/>
                  <a:pt x="27202" y="3602"/>
                  <a:pt x="27120" y="3629"/>
                </a:cubicBezTo>
                <a:cubicBezTo>
                  <a:pt x="27112" y="3597"/>
                  <a:pt x="27112" y="3571"/>
                  <a:pt x="27112" y="3546"/>
                </a:cubicBezTo>
                <a:cubicBezTo>
                  <a:pt x="27117" y="3398"/>
                  <a:pt x="27076" y="3353"/>
                  <a:pt x="27017" y="3353"/>
                </a:cubicBezTo>
                <a:cubicBezTo>
                  <a:pt x="26964" y="3353"/>
                  <a:pt x="26898" y="3388"/>
                  <a:pt x="26835" y="3419"/>
                </a:cubicBezTo>
                <a:lnTo>
                  <a:pt x="26825" y="3411"/>
                </a:lnTo>
                <a:cubicBezTo>
                  <a:pt x="26788" y="3389"/>
                  <a:pt x="26742" y="3335"/>
                  <a:pt x="26714" y="3335"/>
                </a:cubicBezTo>
                <a:cubicBezTo>
                  <a:pt x="26712" y="3335"/>
                  <a:pt x="26710" y="3335"/>
                  <a:pt x="26708" y="3336"/>
                </a:cubicBezTo>
                <a:cubicBezTo>
                  <a:pt x="26641" y="3360"/>
                  <a:pt x="26581" y="3374"/>
                  <a:pt x="26529" y="3374"/>
                </a:cubicBezTo>
                <a:cubicBezTo>
                  <a:pt x="26417" y="3374"/>
                  <a:pt x="26336" y="3311"/>
                  <a:pt x="26280" y="3150"/>
                </a:cubicBezTo>
                <a:cubicBezTo>
                  <a:pt x="26258" y="3091"/>
                  <a:pt x="26217" y="3070"/>
                  <a:pt x="26171" y="3070"/>
                </a:cubicBezTo>
                <a:cubicBezTo>
                  <a:pt x="26124" y="3070"/>
                  <a:pt x="26072" y="3091"/>
                  <a:pt x="26027" y="3116"/>
                </a:cubicBezTo>
                <a:cubicBezTo>
                  <a:pt x="25984" y="3092"/>
                  <a:pt x="25950" y="3057"/>
                  <a:pt x="25908" y="3033"/>
                </a:cubicBezTo>
                <a:lnTo>
                  <a:pt x="25740" y="3033"/>
                </a:lnTo>
                <a:cubicBezTo>
                  <a:pt x="25689" y="3033"/>
                  <a:pt x="25647" y="3033"/>
                  <a:pt x="25604" y="3023"/>
                </a:cubicBezTo>
                <a:cubicBezTo>
                  <a:pt x="25520" y="3045"/>
                  <a:pt x="25448" y="3108"/>
                  <a:pt x="25357" y="3108"/>
                </a:cubicBezTo>
                <a:cubicBezTo>
                  <a:pt x="25339" y="3108"/>
                  <a:pt x="25321" y="3105"/>
                  <a:pt x="25301" y="3100"/>
                </a:cubicBezTo>
                <a:cubicBezTo>
                  <a:pt x="25125" y="2889"/>
                  <a:pt x="24814" y="3033"/>
                  <a:pt x="24628" y="2847"/>
                </a:cubicBezTo>
                <a:cubicBezTo>
                  <a:pt x="24564" y="2780"/>
                  <a:pt x="24507" y="2754"/>
                  <a:pt x="24455" y="2754"/>
                </a:cubicBezTo>
                <a:cubicBezTo>
                  <a:pt x="24355" y="2754"/>
                  <a:pt x="24270" y="2848"/>
                  <a:pt x="24181" y="2932"/>
                </a:cubicBezTo>
                <a:cubicBezTo>
                  <a:pt x="24030" y="3065"/>
                  <a:pt x="24038" y="3209"/>
                  <a:pt x="24189" y="3336"/>
                </a:cubicBezTo>
                <a:cubicBezTo>
                  <a:pt x="24197" y="3403"/>
                  <a:pt x="24208" y="3462"/>
                  <a:pt x="24224" y="3520"/>
                </a:cubicBezTo>
                <a:lnTo>
                  <a:pt x="23987" y="3520"/>
                </a:lnTo>
                <a:cubicBezTo>
                  <a:pt x="24005" y="3437"/>
                  <a:pt x="23987" y="3360"/>
                  <a:pt x="23904" y="3310"/>
                </a:cubicBezTo>
                <a:cubicBezTo>
                  <a:pt x="23886" y="3158"/>
                  <a:pt x="23827" y="3023"/>
                  <a:pt x="23718" y="2922"/>
                </a:cubicBezTo>
                <a:cubicBezTo>
                  <a:pt x="23685" y="2832"/>
                  <a:pt x="23631" y="2809"/>
                  <a:pt x="23570" y="2809"/>
                </a:cubicBezTo>
                <a:cubicBezTo>
                  <a:pt x="23522" y="2809"/>
                  <a:pt x="23471" y="2823"/>
                  <a:pt x="23423" y="2831"/>
                </a:cubicBezTo>
                <a:cubicBezTo>
                  <a:pt x="23297" y="2891"/>
                  <a:pt x="23225" y="2926"/>
                  <a:pt x="23181" y="2926"/>
                </a:cubicBezTo>
                <a:cubicBezTo>
                  <a:pt x="23122" y="2926"/>
                  <a:pt x="23114" y="2864"/>
                  <a:pt x="23096" y="2720"/>
                </a:cubicBezTo>
                <a:lnTo>
                  <a:pt x="23035" y="2720"/>
                </a:lnTo>
                <a:cubicBezTo>
                  <a:pt x="23061" y="2703"/>
                  <a:pt x="23078" y="2679"/>
                  <a:pt x="23096" y="2645"/>
                </a:cubicBezTo>
                <a:lnTo>
                  <a:pt x="23104" y="2645"/>
                </a:lnTo>
                <a:cubicBezTo>
                  <a:pt x="23104" y="2669"/>
                  <a:pt x="23096" y="2695"/>
                  <a:pt x="23096" y="2720"/>
                </a:cubicBezTo>
                <a:cubicBezTo>
                  <a:pt x="23128" y="2687"/>
                  <a:pt x="23162" y="2653"/>
                  <a:pt x="23197" y="2610"/>
                </a:cubicBezTo>
                <a:cubicBezTo>
                  <a:pt x="23247" y="2613"/>
                  <a:pt x="23300" y="2620"/>
                  <a:pt x="23349" y="2620"/>
                </a:cubicBezTo>
                <a:cubicBezTo>
                  <a:pt x="23449" y="2620"/>
                  <a:pt x="23538" y="2594"/>
                  <a:pt x="23583" y="2459"/>
                </a:cubicBezTo>
                <a:cubicBezTo>
                  <a:pt x="23609" y="2435"/>
                  <a:pt x="23625" y="2400"/>
                  <a:pt x="23633" y="2358"/>
                </a:cubicBezTo>
                <a:cubicBezTo>
                  <a:pt x="23625" y="2307"/>
                  <a:pt x="23583" y="2265"/>
                  <a:pt x="23559" y="2214"/>
                </a:cubicBezTo>
                <a:cubicBezTo>
                  <a:pt x="23524" y="2148"/>
                  <a:pt x="23490" y="2081"/>
                  <a:pt x="23609" y="2022"/>
                </a:cubicBezTo>
                <a:lnTo>
                  <a:pt x="23894" y="2022"/>
                </a:lnTo>
                <a:cubicBezTo>
                  <a:pt x="23929" y="2139"/>
                  <a:pt x="23743" y="2190"/>
                  <a:pt x="23793" y="2315"/>
                </a:cubicBezTo>
                <a:cubicBezTo>
                  <a:pt x="23905" y="2390"/>
                  <a:pt x="23972" y="2590"/>
                  <a:pt x="24111" y="2590"/>
                </a:cubicBezTo>
                <a:cubicBezTo>
                  <a:pt x="24160" y="2590"/>
                  <a:pt x="24218" y="2565"/>
                  <a:pt x="24290" y="2501"/>
                </a:cubicBezTo>
                <a:cubicBezTo>
                  <a:pt x="24333" y="2477"/>
                  <a:pt x="24375" y="2443"/>
                  <a:pt x="24418" y="2408"/>
                </a:cubicBezTo>
                <a:cubicBezTo>
                  <a:pt x="24418" y="2384"/>
                  <a:pt x="24410" y="2366"/>
                  <a:pt x="24400" y="2342"/>
                </a:cubicBezTo>
                <a:cubicBezTo>
                  <a:pt x="24400" y="2334"/>
                  <a:pt x="24410" y="2325"/>
                  <a:pt x="24410" y="2315"/>
                </a:cubicBezTo>
                <a:cubicBezTo>
                  <a:pt x="24400" y="2291"/>
                  <a:pt x="24391" y="2257"/>
                  <a:pt x="24391" y="2224"/>
                </a:cubicBezTo>
                <a:cubicBezTo>
                  <a:pt x="24383" y="2164"/>
                  <a:pt x="24349" y="2139"/>
                  <a:pt x="24290" y="2131"/>
                </a:cubicBezTo>
                <a:cubicBezTo>
                  <a:pt x="24258" y="2131"/>
                  <a:pt x="24224" y="2123"/>
                  <a:pt x="24189" y="2123"/>
                </a:cubicBezTo>
                <a:cubicBezTo>
                  <a:pt x="24165" y="2113"/>
                  <a:pt x="24147" y="2097"/>
                  <a:pt x="24123" y="2097"/>
                </a:cubicBezTo>
                <a:cubicBezTo>
                  <a:pt x="24075" y="2028"/>
                  <a:pt x="24015" y="2010"/>
                  <a:pt x="23950" y="2010"/>
                </a:cubicBezTo>
                <a:cubicBezTo>
                  <a:pt x="23935" y="2010"/>
                  <a:pt x="23920" y="2011"/>
                  <a:pt x="23904" y="2012"/>
                </a:cubicBezTo>
                <a:lnTo>
                  <a:pt x="23904" y="1953"/>
                </a:lnTo>
                <a:cubicBezTo>
                  <a:pt x="23912" y="1953"/>
                  <a:pt x="23929" y="1953"/>
                  <a:pt x="23937" y="1945"/>
                </a:cubicBezTo>
                <a:cubicBezTo>
                  <a:pt x="24147" y="1860"/>
                  <a:pt x="24248" y="1658"/>
                  <a:pt x="24400" y="1507"/>
                </a:cubicBezTo>
                <a:cubicBezTo>
                  <a:pt x="24450" y="1331"/>
                  <a:pt x="24670" y="1355"/>
                  <a:pt x="24788" y="1195"/>
                </a:cubicBezTo>
                <a:cubicBezTo>
                  <a:pt x="24620" y="1044"/>
                  <a:pt x="24400" y="935"/>
                  <a:pt x="24341" y="674"/>
                </a:cubicBezTo>
                <a:lnTo>
                  <a:pt x="24341" y="674"/>
                </a:lnTo>
                <a:cubicBezTo>
                  <a:pt x="24375" y="935"/>
                  <a:pt x="24080" y="1044"/>
                  <a:pt x="24131" y="1323"/>
                </a:cubicBezTo>
                <a:cubicBezTo>
                  <a:pt x="24157" y="1406"/>
                  <a:pt x="23878" y="1575"/>
                  <a:pt x="23710" y="1668"/>
                </a:cubicBezTo>
                <a:cubicBezTo>
                  <a:pt x="23699" y="1674"/>
                  <a:pt x="23690" y="1676"/>
                  <a:pt x="23681" y="1676"/>
                </a:cubicBezTo>
                <a:cubicBezTo>
                  <a:pt x="23621" y="1676"/>
                  <a:pt x="23606" y="1566"/>
                  <a:pt x="23583" y="1499"/>
                </a:cubicBezTo>
                <a:cubicBezTo>
                  <a:pt x="23551" y="1406"/>
                  <a:pt x="23474" y="1406"/>
                  <a:pt x="23389" y="1406"/>
                </a:cubicBezTo>
                <a:cubicBezTo>
                  <a:pt x="23365" y="1406"/>
                  <a:pt x="23330" y="1406"/>
                  <a:pt x="23298" y="1416"/>
                </a:cubicBezTo>
                <a:cubicBezTo>
                  <a:pt x="23171" y="1491"/>
                  <a:pt x="23146" y="1650"/>
                  <a:pt x="23045" y="1751"/>
                </a:cubicBezTo>
                <a:cubicBezTo>
                  <a:pt x="23011" y="1778"/>
                  <a:pt x="23003" y="1802"/>
                  <a:pt x="23011" y="1836"/>
                </a:cubicBezTo>
                <a:cubicBezTo>
                  <a:pt x="22976" y="1778"/>
                  <a:pt x="23061" y="1759"/>
                  <a:pt x="23053" y="1709"/>
                </a:cubicBezTo>
                <a:cubicBezTo>
                  <a:pt x="23020" y="1564"/>
                  <a:pt x="23019" y="1405"/>
                  <a:pt x="22822" y="1405"/>
                </a:cubicBezTo>
                <a:cubicBezTo>
                  <a:pt x="22812" y="1405"/>
                  <a:pt x="22803" y="1405"/>
                  <a:pt x="22792" y="1406"/>
                </a:cubicBezTo>
                <a:cubicBezTo>
                  <a:pt x="22598" y="1517"/>
                  <a:pt x="22421" y="1634"/>
                  <a:pt x="22479" y="1903"/>
                </a:cubicBezTo>
                <a:lnTo>
                  <a:pt x="22471" y="1903"/>
                </a:lnTo>
                <a:cubicBezTo>
                  <a:pt x="22370" y="1887"/>
                  <a:pt x="22277" y="1852"/>
                  <a:pt x="22338" y="1719"/>
                </a:cubicBezTo>
                <a:cubicBezTo>
                  <a:pt x="22378" y="1634"/>
                  <a:pt x="22378" y="1557"/>
                  <a:pt x="22287" y="1507"/>
                </a:cubicBezTo>
                <a:cubicBezTo>
                  <a:pt x="22269" y="1506"/>
                  <a:pt x="22252" y="1506"/>
                  <a:pt x="22234" y="1506"/>
                </a:cubicBezTo>
                <a:cubicBezTo>
                  <a:pt x="22067" y="1506"/>
                  <a:pt x="21901" y="1534"/>
                  <a:pt x="21740" y="1534"/>
                </a:cubicBezTo>
                <a:cubicBezTo>
                  <a:pt x="21723" y="1534"/>
                  <a:pt x="21706" y="1534"/>
                  <a:pt x="21689" y="1533"/>
                </a:cubicBezTo>
                <a:cubicBezTo>
                  <a:pt x="21689" y="1491"/>
                  <a:pt x="21681" y="1448"/>
                  <a:pt x="21681" y="1406"/>
                </a:cubicBezTo>
                <a:cubicBezTo>
                  <a:pt x="21671" y="1264"/>
                  <a:pt x="21671" y="1121"/>
                  <a:pt x="21662" y="977"/>
                </a:cubicBezTo>
                <a:lnTo>
                  <a:pt x="21662" y="842"/>
                </a:lnTo>
                <a:cubicBezTo>
                  <a:pt x="21671" y="799"/>
                  <a:pt x="21671" y="749"/>
                  <a:pt x="21681" y="708"/>
                </a:cubicBezTo>
                <a:cubicBezTo>
                  <a:pt x="21612" y="675"/>
                  <a:pt x="21555" y="661"/>
                  <a:pt x="21507" y="661"/>
                </a:cubicBezTo>
                <a:cubicBezTo>
                  <a:pt x="21333" y="661"/>
                  <a:pt x="21270" y="843"/>
                  <a:pt x="21191" y="1001"/>
                </a:cubicBezTo>
                <a:cubicBezTo>
                  <a:pt x="21157" y="928"/>
                  <a:pt x="21095" y="907"/>
                  <a:pt x="21029" y="907"/>
                </a:cubicBezTo>
                <a:cubicBezTo>
                  <a:pt x="21013" y="907"/>
                  <a:pt x="20997" y="908"/>
                  <a:pt x="20981" y="910"/>
                </a:cubicBezTo>
                <a:cubicBezTo>
                  <a:pt x="20913" y="977"/>
                  <a:pt x="20846" y="1044"/>
                  <a:pt x="20787" y="1113"/>
                </a:cubicBezTo>
                <a:cubicBezTo>
                  <a:pt x="20710" y="1137"/>
                  <a:pt x="20627" y="1163"/>
                  <a:pt x="20652" y="1264"/>
                </a:cubicBezTo>
                <a:cubicBezTo>
                  <a:pt x="20652" y="1288"/>
                  <a:pt x="20729" y="1297"/>
                  <a:pt x="20771" y="1315"/>
                </a:cubicBezTo>
                <a:cubicBezTo>
                  <a:pt x="20771" y="1339"/>
                  <a:pt x="20771" y="1365"/>
                  <a:pt x="20761" y="1389"/>
                </a:cubicBezTo>
                <a:cubicBezTo>
                  <a:pt x="20722" y="1403"/>
                  <a:pt x="20690" y="1409"/>
                  <a:pt x="20661" y="1409"/>
                </a:cubicBezTo>
                <a:cubicBezTo>
                  <a:pt x="20492" y="1409"/>
                  <a:pt x="20482" y="1198"/>
                  <a:pt x="20375" y="1102"/>
                </a:cubicBezTo>
                <a:lnTo>
                  <a:pt x="20266" y="1102"/>
                </a:lnTo>
                <a:cubicBezTo>
                  <a:pt x="20154" y="1078"/>
                  <a:pt x="20053" y="1052"/>
                  <a:pt x="19944" y="1028"/>
                </a:cubicBezTo>
                <a:cubicBezTo>
                  <a:pt x="19920" y="1028"/>
                  <a:pt x="19894" y="1020"/>
                  <a:pt x="19878" y="1001"/>
                </a:cubicBezTo>
                <a:cubicBezTo>
                  <a:pt x="20215" y="791"/>
                  <a:pt x="20256" y="674"/>
                  <a:pt x="20080" y="395"/>
                </a:cubicBezTo>
                <a:cubicBezTo>
                  <a:pt x="20037" y="363"/>
                  <a:pt x="20003" y="336"/>
                  <a:pt x="19971" y="304"/>
                </a:cubicBezTo>
                <a:lnTo>
                  <a:pt x="19971" y="405"/>
                </a:lnTo>
                <a:lnTo>
                  <a:pt x="19971" y="496"/>
                </a:lnTo>
                <a:cubicBezTo>
                  <a:pt x="19962" y="547"/>
                  <a:pt x="19944" y="589"/>
                  <a:pt x="19936" y="640"/>
                </a:cubicBezTo>
                <a:cubicBezTo>
                  <a:pt x="19884" y="598"/>
                  <a:pt x="19845" y="582"/>
                  <a:pt x="19815" y="582"/>
                </a:cubicBezTo>
                <a:cubicBezTo>
                  <a:pt x="19700" y="582"/>
                  <a:pt x="19703" y="810"/>
                  <a:pt x="19595" y="810"/>
                </a:cubicBezTo>
                <a:cubicBezTo>
                  <a:pt x="19591" y="810"/>
                  <a:pt x="19587" y="810"/>
                  <a:pt x="19582" y="809"/>
                </a:cubicBezTo>
                <a:cubicBezTo>
                  <a:pt x="19567" y="809"/>
                  <a:pt x="19550" y="808"/>
                  <a:pt x="19534" y="808"/>
                </a:cubicBezTo>
                <a:cubicBezTo>
                  <a:pt x="19429" y="808"/>
                  <a:pt x="19314" y="821"/>
                  <a:pt x="19210" y="821"/>
                </a:cubicBezTo>
                <a:cubicBezTo>
                  <a:pt x="19109" y="821"/>
                  <a:pt x="19017" y="809"/>
                  <a:pt x="18952" y="759"/>
                </a:cubicBezTo>
                <a:cubicBezTo>
                  <a:pt x="18689" y="573"/>
                  <a:pt x="18412" y="557"/>
                  <a:pt x="18143" y="480"/>
                </a:cubicBezTo>
                <a:cubicBezTo>
                  <a:pt x="18032" y="445"/>
                  <a:pt x="17907" y="496"/>
                  <a:pt x="17814" y="387"/>
                </a:cubicBezTo>
                <a:cubicBezTo>
                  <a:pt x="17696" y="253"/>
                  <a:pt x="17991" y="185"/>
                  <a:pt x="178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4" name="Google Shape;24;p3"/>
          <p:cNvSpPr/>
          <p:nvPr/>
        </p:nvSpPr>
        <p:spPr>
          <a:xfrm>
            <a:off x="16514223" y="707347"/>
            <a:ext cx="667530" cy="492091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5" name="Google Shape;25;p3"/>
          <p:cNvSpPr/>
          <p:nvPr/>
        </p:nvSpPr>
        <p:spPr>
          <a:xfrm>
            <a:off x="16395450" y="8429850"/>
            <a:ext cx="2274916" cy="2295780"/>
          </a:xfrm>
          <a:custGeom>
            <a:avLst/>
            <a:gdLst/>
            <a:ahLst/>
            <a:cxnLst/>
            <a:rect l="l" t="t" r="r" b="b"/>
            <a:pathLst>
              <a:path w="17445" h="17605" extrusionOk="0">
                <a:moveTo>
                  <a:pt x="12500" y="2746"/>
                </a:moveTo>
                <a:cubicBezTo>
                  <a:pt x="12508" y="2754"/>
                  <a:pt x="12508" y="2763"/>
                  <a:pt x="12508" y="2763"/>
                </a:cubicBezTo>
                <a:lnTo>
                  <a:pt x="12500" y="2763"/>
                </a:lnTo>
                <a:lnTo>
                  <a:pt x="12500" y="2746"/>
                </a:lnTo>
                <a:close/>
                <a:moveTo>
                  <a:pt x="12500" y="2763"/>
                </a:moveTo>
                <a:cubicBezTo>
                  <a:pt x="12500" y="2773"/>
                  <a:pt x="12508" y="2773"/>
                  <a:pt x="12508" y="2773"/>
                </a:cubicBezTo>
                <a:lnTo>
                  <a:pt x="12508" y="2789"/>
                </a:lnTo>
                <a:cubicBezTo>
                  <a:pt x="12500" y="2781"/>
                  <a:pt x="12500" y="2773"/>
                  <a:pt x="12500" y="2763"/>
                </a:cubicBezTo>
                <a:close/>
                <a:moveTo>
                  <a:pt x="2855" y="3925"/>
                </a:moveTo>
                <a:lnTo>
                  <a:pt x="2847" y="3935"/>
                </a:lnTo>
                <a:cubicBezTo>
                  <a:pt x="2847" y="3935"/>
                  <a:pt x="2847" y="3925"/>
                  <a:pt x="2839" y="3925"/>
                </a:cubicBezTo>
                <a:close/>
                <a:moveTo>
                  <a:pt x="14798" y="5071"/>
                </a:moveTo>
                <a:cubicBezTo>
                  <a:pt x="14816" y="5079"/>
                  <a:pt x="14824" y="5079"/>
                  <a:pt x="14833" y="5079"/>
                </a:cubicBezTo>
                <a:lnTo>
                  <a:pt x="14808" y="5097"/>
                </a:lnTo>
                <a:cubicBezTo>
                  <a:pt x="14808" y="5087"/>
                  <a:pt x="14808" y="5079"/>
                  <a:pt x="14798" y="5071"/>
                </a:cubicBezTo>
                <a:close/>
                <a:moveTo>
                  <a:pt x="2123" y="5981"/>
                </a:moveTo>
                <a:cubicBezTo>
                  <a:pt x="2140" y="5981"/>
                  <a:pt x="2156" y="5981"/>
                  <a:pt x="2182" y="5989"/>
                </a:cubicBezTo>
                <a:lnTo>
                  <a:pt x="2182" y="6015"/>
                </a:lnTo>
                <a:cubicBezTo>
                  <a:pt x="2179" y="6017"/>
                  <a:pt x="2176" y="6017"/>
                  <a:pt x="2172" y="6017"/>
                </a:cubicBezTo>
                <a:cubicBezTo>
                  <a:pt x="2156" y="6017"/>
                  <a:pt x="2137" y="6002"/>
                  <a:pt x="2123" y="5981"/>
                </a:cubicBezTo>
                <a:close/>
                <a:moveTo>
                  <a:pt x="16314" y="7574"/>
                </a:moveTo>
                <a:lnTo>
                  <a:pt x="16314" y="7582"/>
                </a:lnTo>
                <a:cubicBezTo>
                  <a:pt x="16306" y="7582"/>
                  <a:pt x="16306" y="7590"/>
                  <a:pt x="16298" y="7590"/>
                </a:cubicBezTo>
                <a:cubicBezTo>
                  <a:pt x="16306" y="7582"/>
                  <a:pt x="16306" y="7582"/>
                  <a:pt x="16314" y="7574"/>
                </a:cubicBezTo>
                <a:close/>
                <a:moveTo>
                  <a:pt x="1163" y="8305"/>
                </a:moveTo>
                <a:lnTo>
                  <a:pt x="1163" y="8305"/>
                </a:lnTo>
                <a:cubicBezTo>
                  <a:pt x="1214" y="8348"/>
                  <a:pt x="1196" y="8398"/>
                  <a:pt x="1145" y="8449"/>
                </a:cubicBezTo>
                <a:cubicBezTo>
                  <a:pt x="1153" y="8398"/>
                  <a:pt x="1153" y="8356"/>
                  <a:pt x="1163" y="8305"/>
                </a:cubicBezTo>
                <a:close/>
                <a:moveTo>
                  <a:pt x="15043" y="8837"/>
                </a:moveTo>
                <a:lnTo>
                  <a:pt x="15043" y="8837"/>
                </a:lnTo>
                <a:cubicBezTo>
                  <a:pt x="15061" y="8845"/>
                  <a:pt x="15069" y="8861"/>
                  <a:pt x="15077" y="8869"/>
                </a:cubicBezTo>
                <a:cubicBezTo>
                  <a:pt x="15069" y="8869"/>
                  <a:pt x="15061" y="8878"/>
                  <a:pt x="15051" y="8878"/>
                </a:cubicBezTo>
                <a:cubicBezTo>
                  <a:pt x="15051" y="8869"/>
                  <a:pt x="15043" y="8853"/>
                  <a:pt x="15043" y="8837"/>
                </a:cubicBezTo>
                <a:close/>
                <a:moveTo>
                  <a:pt x="15136" y="12407"/>
                </a:moveTo>
                <a:cubicBezTo>
                  <a:pt x="15136" y="12407"/>
                  <a:pt x="15136" y="12415"/>
                  <a:pt x="15144" y="12415"/>
                </a:cubicBezTo>
                <a:lnTo>
                  <a:pt x="15136" y="12415"/>
                </a:lnTo>
                <a:lnTo>
                  <a:pt x="15136" y="12407"/>
                </a:lnTo>
                <a:close/>
                <a:moveTo>
                  <a:pt x="15944" y="12811"/>
                </a:moveTo>
                <a:lnTo>
                  <a:pt x="15944" y="12819"/>
                </a:lnTo>
                <a:cubicBezTo>
                  <a:pt x="15944" y="12811"/>
                  <a:pt x="15936" y="12811"/>
                  <a:pt x="15936" y="12811"/>
                </a:cubicBezTo>
                <a:close/>
                <a:moveTo>
                  <a:pt x="15870" y="13165"/>
                </a:moveTo>
                <a:cubicBezTo>
                  <a:pt x="15870" y="13173"/>
                  <a:pt x="15870" y="13173"/>
                  <a:pt x="15878" y="13173"/>
                </a:cubicBezTo>
                <a:cubicBezTo>
                  <a:pt x="15870" y="13173"/>
                  <a:pt x="15870" y="13173"/>
                  <a:pt x="15870" y="13183"/>
                </a:cubicBezTo>
                <a:lnTo>
                  <a:pt x="15870" y="13173"/>
                </a:lnTo>
                <a:lnTo>
                  <a:pt x="15870" y="13165"/>
                </a:lnTo>
                <a:close/>
                <a:moveTo>
                  <a:pt x="6409" y="14327"/>
                </a:moveTo>
                <a:cubicBezTo>
                  <a:pt x="6419" y="14335"/>
                  <a:pt x="6427" y="14346"/>
                  <a:pt x="6435" y="14346"/>
                </a:cubicBezTo>
                <a:lnTo>
                  <a:pt x="6409" y="14346"/>
                </a:lnTo>
                <a:lnTo>
                  <a:pt x="6409" y="14327"/>
                </a:lnTo>
                <a:close/>
                <a:moveTo>
                  <a:pt x="11978" y="14346"/>
                </a:moveTo>
                <a:lnTo>
                  <a:pt x="11978" y="14370"/>
                </a:lnTo>
                <a:cubicBezTo>
                  <a:pt x="11978" y="14370"/>
                  <a:pt x="11968" y="14370"/>
                  <a:pt x="11960" y="14362"/>
                </a:cubicBezTo>
                <a:cubicBezTo>
                  <a:pt x="11968" y="14354"/>
                  <a:pt x="11978" y="14354"/>
                  <a:pt x="11978" y="14346"/>
                </a:cubicBezTo>
                <a:close/>
                <a:moveTo>
                  <a:pt x="10595" y="14859"/>
                </a:moveTo>
                <a:cubicBezTo>
                  <a:pt x="10604" y="14859"/>
                  <a:pt x="10604" y="14867"/>
                  <a:pt x="10614" y="14867"/>
                </a:cubicBezTo>
                <a:cubicBezTo>
                  <a:pt x="10614" y="14867"/>
                  <a:pt x="10622" y="14867"/>
                  <a:pt x="10622" y="14859"/>
                </a:cubicBezTo>
                <a:lnTo>
                  <a:pt x="10622" y="14859"/>
                </a:lnTo>
                <a:cubicBezTo>
                  <a:pt x="10622" y="14867"/>
                  <a:pt x="10622" y="14867"/>
                  <a:pt x="10614" y="14875"/>
                </a:cubicBezTo>
                <a:cubicBezTo>
                  <a:pt x="10614" y="14875"/>
                  <a:pt x="10604" y="14883"/>
                  <a:pt x="10595" y="14883"/>
                </a:cubicBezTo>
                <a:lnTo>
                  <a:pt x="10595" y="14859"/>
                </a:lnTo>
                <a:close/>
                <a:moveTo>
                  <a:pt x="9552" y="15995"/>
                </a:moveTo>
                <a:cubicBezTo>
                  <a:pt x="9560" y="16013"/>
                  <a:pt x="9560" y="16021"/>
                  <a:pt x="9569" y="16029"/>
                </a:cubicBezTo>
                <a:lnTo>
                  <a:pt x="9560" y="16029"/>
                </a:lnTo>
                <a:cubicBezTo>
                  <a:pt x="9552" y="16021"/>
                  <a:pt x="9552" y="16013"/>
                  <a:pt x="9552" y="15995"/>
                </a:cubicBezTo>
                <a:close/>
                <a:moveTo>
                  <a:pt x="5954" y="17277"/>
                </a:moveTo>
                <a:cubicBezTo>
                  <a:pt x="5966" y="17282"/>
                  <a:pt x="5976" y="17287"/>
                  <a:pt x="5987" y="17290"/>
                </a:cubicBezTo>
                <a:lnTo>
                  <a:pt x="5987" y="17290"/>
                </a:lnTo>
                <a:lnTo>
                  <a:pt x="5954" y="17285"/>
                </a:lnTo>
                <a:lnTo>
                  <a:pt x="5954" y="17277"/>
                </a:lnTo>
                <a:close/>
                <a:moveTo>
                  <a:pt x="11745" y="1"/>
                </a:moveTo>
                <a:cubicBezTo>
                  <a:pt x="11741" y="1"/>
                  <a:pt x="11737" y="1"/>
                  <a:pt x="11734" y="1"/>
                </a:cubicBezTo>
                <a:cubicBezTo>
                  <a:pt x="11649" y="1"/>
                  <a:pt x="11657" y="84"/>
                  <a:pt x="11665" y="145"/>
                </a:cubicBezTo>
                <a:cubicBezTo>
                  <a:pt x="11582" y="254"/>
                  <a:pt x="11505" y="363"/>
                  <a:pt x="11362" y="565"/>
                </a:cubicBezTo>
                <a:cubicBezTo>
                  <a:pt x="11388" y="228"/>
                  <a:pt x="11236" y="110"/>
                  <a:pt x="11034" y="34"/>
                </a:cubicBezTo>
                <a:cubicBezTo>
                  <a:pt x="10848" y="118"/>
                  <a:pt x="10883" y="304"/>
                  <a:pt x="10824" y="456"/>
                </a:cubicBezTo>
                <a:cubicBezTo>
                  <a:pt x="10789" y="395"/>
                  <a:pt x="10747" y="374"/>
                  <a:pt x="10701" y="374"/>
                </a:cubicBezTo>
                <a:cubicBezTo>
                  <a:pt x="10670" y="374"/>
                  <a:pt x="10638" y="384"/>
                  <a:pt x="10604" y="397"/>
                </a:cubicBezTo>
                <a:cubicBezTo>
                  <a:pt x="10545" y="422"/>
                  <a:pt x="10436" y="371"/>
                  <a:pt x="10452" y="480"/>
                </a:cubicBezTo>
                <a:cubicBezTo>
                  <a:pt x="10452" y="557"/>
                  <a:pt x="10553" y="557"/>
                  <a:pt x="10622" y="565"/>
                </a:cubicBezTo>
                <a:cubicBezTo>
                  <a:pt x="10579" y="600"/>
                  <a:pt x="10545" y="632"/>
                  <a:pt x="10513" y="666"/>
                </a:cubicBezTo>
                <a:lnTo>
                  <a:pt x="10393" y="666"/>
                </a:lnTo>
                <a:cubicBezTo>
                  <a:pt x="10288" y="637"/>
                  <a:pt x="10183" y="612"/>
                  <a:pt x="10079" y="612"/>
                </a:cubicBezTo>
                <a:cubicBezTo>
                  <a:pt x="9975" y="612"/>
                  <a:pt x="9872" y="637"/>
                  <a:pt x="9771" y="709"/>
                </a:cubicBezTo>
                <a:cubicBezTo>
                  <a:pt x="9742" y="731"/>
                  <a:pt x="9713" y="741"/>
                  <a:pt x="9686" y="741"/>
                </a:cubicBezTo>
                <a:cubicBezTo>
                  <a:pt x="9640" y="741"/>
                  <a:pt x="9597" y="713"/>
                  <a:pt x="9560" y="666"/>
                </a:cubicBezTo>
                <a:cubicBezTo>
                  <a:pt x="9526" y="666"/>
                  <a:pt x="9484" y="674"/>
                  <a:pt x="9451" y="674"/>
                </a:cubicBezTo>
                <a:cubicBezTo>
                  <a:pt x="9417" y="666"/>
                  <a:pt x="9383" y="658"/>
                  <a:pt x="9358" y="658"/>
                </a:cubicBezTo>
                <a:cubicBezTo>
                  <a:pt x="9275" y="571"/>
                  <a:pt x="9180" y="552"/>
                  <a:pt x="9082" y="552"/>
                </a:cubicBezTo>
                <a:cubicBezTo>
                  <a:pt x="9005" y="552"/>
                  <a:pt x="8925" y="564"/>
                  <a:pt x="8849" y="564"/>
                </a:cubicBezTo>
                <a:cubicBezTo>
                  <a:pt x="8807" y="564"/>
                  <a:pt x="8765" y="561"/>
                  <a:pt x="8726" y="549"/>
                </a:cubicBezTo>
                <a:cubicBezTo>
                  <a:pt x="8645" y="534"/>
                  <a:pt x="8575" y="489"/>
                  <a:pt x="8490" y="489"/>
                </a:cubicBezTo>
                <a:cubicBezTo>
                  <a:pt x="8469" y="489"/>
                  <a:pt x="8446" y="492"/>
                  <a:pt x="8422" y="498"/>
                </a:cubicBezTo>
                <a:cubicBezTo>
                  <a:pt x="8238" y="549"/>
                  <a:pt x="7925" y="430"/>
                  <a:pt x="8026" y="834"/>
                </a:cubicBezTo>
                <a:cubicBezTo>
                  <a:pt x="8035" y="871"/>
                  <a:pt x="7990" y="914"/>
                  <a:pt x="7940" y="914"/>
                </a:cubicBezTo>
                <a:cubicBezTo>
                  <a:pt x="7932" y="914"/>
                  <a:pt x="7925" y="913"/>
                  <a:pt x="7917" y="911"/>
                </a:cubicBezTo>
                <a:cubicBezTo>
                  <a:pt x="7875" y="903"/>
                  <a:pt x="7834" y="860"/>
                  <a:pt x="7808" y="826"/>
                </a:cubicBezTo>
                <a:cubicBezTo>
                  <a:pt x="7715" y="674"/>
                  <a:pt x="7850" y="464"/>
                  <a:pt x="7664" y="347"/>
                </a:cubicBezTo>
                <a:lnTo>
                  <a:pt x="7470" y="347"/>
                </a:lnTo>
                <a:cubicBezTo>
                  <a:pt x="7430" y="313"/>
                  <a:pt x="7387" y="278"/>
                  <a:pt x="7353" y="246"/>
                </a:cubicBezTo>
                <a:lnTo>
                  <a:pt x="7353" y="135"/>
                </a:lnTo>
                <a:cubicBezTo>
                  <a:pt x="7293" y="87"/>
                  <a:pt x="7234" y="70"/>
                  <a:pt x="7174" y="70"/>
                </a:cubicBezTo>
                <a:cubicBezTo>
                  <a:pt x="7057" y="70"/>
                  <a:pt x="6940" y="133"/>
                  <a:pt x="6823" y="145"/>
                </a:cubicBezTo>
                <a:cubicBezTo>
                  <a:pt x="6772" y="115"/>
                  <a:pt x="6731" y="103"/>
                  <a:pt x="6699" y="103"/>
                </a:cubicBezTo>
                <a:cubicBezTo>
                  <a:pt x="6583" y="103"/>
                  <a:pt x="6570" y="260"/>
                  <a:pt x="6510" y="347"/>
                </a:cubicBezTo>
                <a:cubicBezTo>
                  <a:pt x="6443" y="355"/>
                  <a:pt x="6377" y="355"/>
                  <a:pt x="6300" y="355"/>
                </a:cubicBezTo>
                <a:lnTo>
                  <a:pt x="6300" y="363"/>
                </a:lnTo>
                <a:cubicBezTo>
                  <a:pt x="6300" y="355"/>
                  <a:pt x="6300" y="355"/>
                  <a:pt x="6292" y="347"/>
                </a:cubicBezTo>
                <a:cubicBezTo>
                  <a:pt x="6136" y="307"/>
                  <a:pt x="6034" y="281"/>
                  <a:pt x="5958" y="281"/>
                </a:cubicBezTo>
                <a:cubicBezTo>
                  <a:pt x="5821" y="281"/>
                  <a:pt x="5774" y="368"/>
                  <a:pt x="5661" y="624"/>
                </a:cubicBezTo>
                <a:cubicBezTo>
                  <a:pt x="5592" y="775"/>
                  <a:pt x="5416" y="741"/>
                  <a:pt x="5348" y="877"/>
                </a:cubicBezTo>
                <a:cubicBezTo>
                  <a:pt x="5095" y="1028"/>
                  <a:pt x="4842" y="1180"/>
                  <a:pt x="4600" y="1331"/>
                </a:cubicBezTo>
                <a:cubicBezTo>
                  <a:pt x="4489" y="1398"/>
                  <a:pt x="4515" y="1509"/>
                  <a:pt x="4507" y="1610"/>
                </a:cubicBezTo>
                <a:lnTo>
                  <a:pt x="4515" y="1618"/>
                </a:lnTo>
                <a:cubicBezTo>
                  <a:pt x="4388" y="1871"/>
                  <a:pt x="4212" y="2073"/>
                  <a:pt x="3933" y="2174"/>
                </a:cubicBezTo>
                <a:cubicBezTo>
                  <a:pt x="3672" y="2267"/>
                  <a:pt x="3488" y="2510"/>
                  <a:pt x="3344" y="2864"/>
                </a:cubicBezTo>
                <a:cubicBezTo>
                  <a:pt x="3243" y="2874"/>
                  <a:pt x="3142" y="2874"/>
                  <a:pt x="3041" y="2874"/>
                </a:cubicBezTo>
                <a:lnTo>
                  <a:pt x="2932" y="2874"/>
                </a:lnTo>
                <a:cubicBezTo>
                  <a:pt x="2863" y="2882"/>
                  <a:pt x="2805" y="2890"/>
                  <a:pt x="2738" y="2890"/>
                </a:cubicBezTo>
                <a:cubicBezTo>
                  <a:pt x="2560" y="3108"/>
                  <a:pt x="2552" y="3116"/>
                  <a:pt x="2190" y="3185"/>
                </a:cubicBezTo>
                <a:cubicBezTo>
                  <a:pt x="2198" y="3227"/>
                  <a:pt x="2198" y="3260"/>
                  <a:pt x="2198" y="3294"/>
                </a:cubicBezTo>
                <a:cubicBezTo>
                  <a:pt x="2132" y="3369"/>
                  <a:pt x="2063" y="3438"/>
                  <a:pt x="1988" y="3504"/>
                </a:cubicBezTo>
                <a:lnTo>
                  <a:pt x="1988" y="3715"/>
                </a:lnTo>
                <a:cubicBezTo>
                  <a:pt x="1962" y="3866"/>
                  <a:pt x="2113" y="3909"/>
                  <a:pt x="2164" y="4010"/>
                </a:cubicBezTo>
                <a:lnTo>
                  <a:pt x="2198" y="4036"/>
                </a:lnTo>
                <a:cubicBezTo>
                  <a:pt x="2012" y="4169"/>
                  <a:pt x="2039" y="4305"/>
                  <a:pt x="2190" y="4448"/>
                </a:cubicBezTo>
                <a:cubicBezTo>
                  <a:pt x="2307" y="4558"/>
                  <a:pt x="2257" y="4632"/>
                  <a:pt x="2123" y="4659"/>
                </a:cubicBezTo>
                <a:cubicBezTo>
                  <a:pt x="2012" y="4675"/>
                  <a:pt x="1937" y="4659"/>
                  <a:pt x="2012" y="4826"/>
                </a:cubicBezTo>
                <a:cubicBezTo>
                  <a:pt x="2061" y="4916"/>
                  <a:pt x="1938" y="5029"/>
                  <a:pt x="1800" y="5029"/>
                </a:cubicBezTo>
                <a:cubicBezTo>
                  <a:pt x="1795" y="5029"/>
                  <a:pt x="1791" y="5029"/>
                  <a:pt x="1786" y="5029"/>
                </a:cubicBezTo>
                <a:cubicBezTo>
                  <a:pt x="1777" y="5028"/>
                  <a:pt x="1768" y="5028"/>
                  <a:pt x="1759" y="5028"/>
                </a:cubicBezTo>
                <a:cubicBezTo>
                  <a:pt x="1657" y="5028"/>
                  <a:pt x="1589" y="5072"/>
                  <a:pt x="1557" y="5180"/>
                </a:cubicBezTo>
                <a:lnTo>
                  <a:pt x="1557" y="5299"/>
                </a:lnTo>
                <a:cubicBezTo>
                  <a:pt x="1592" y="5433"/>
                  <a:pt x="1626" y="5568"/>
                  <a:pt x="1659" y="5704"/>
                </a:cubicBezTo>
                <a:cubicBezTo>
                  <a:pt x="1649" y="5703"/>
                  <a:pt x="1640" y="5703"/>
                  <a:pt x="1631" y="5703"/>
                </a:cubicBezTo>
                <a:cubicBezTo>
                  <a:pt x="1394" y="5703"/>
                  <a:pt x="1242" y="5829"/>
                  <a:pt x="1137" y="6031"/>
                </a:cubicBezTo>
                <a:cubicBezTo>
                  <a:pt x="1103" y="6031"/>
                  <a:pt x="1070" y="6031"/>
                  <a:pt x="1036" y="6039"/>
                </a:cubicBezTo>
                <a:cubicBezTo>
                  <a:pt x="961" y="6066"/>
                  <a:pt x="969" y="6098"/>
                  <a:pt x="1036" y="6140"/>
                </a:cubicBezTo>
                <a:cubicBezTo>
                  <a:pt x="993" y="6225"/>
                  <a:pt x="911" y="6233"/>
                  <a:pt x="826" y="6242"/>
                </a:cubicBezTo>
                <a:cubicBezTo>
                  <a:pt x="514" y="6452"/>
                  <a:pt x="741" y="6664"/>
                  <a:pt x="826" y="6866"/>
                </a:cubicBezTo>
                <a:cubicBezTo>
                  <a:pt x="725" y="6832"/>
                  <a:pt x="624" y="6797"/>
                  <a:pt x="522" y="6765"/>
                </a:cubicBezTo>
                <a:cubicBezTo>
                  <a:pt x="514" y="6739"/>
                  <a:pt x="514" y="6704"/>
                  <a:pt x="514" y="6672"/>
                </a:cubicBezTo>
                <a:cubicBezTo>
                  <a:pt x="478" y="6670"/>
                  <a:pt x="440" y="6667"/>
                  <a:pt x="405" y="6667"/>
                </a:cubicBezTo>
                <a:cubicBezTo>
                  <a:pt x="297" y="6667"/>
                  <a:pt x="217" y="6697"/>
                  <a:pt x="294" y="6882"/>
                </a:cubicBezTo>
                <a:cubicBezTo>
                  <a:pt x="456" y="7109"/>
                  <a:pt x="464" y="7430"/>
                  <a:pt x="304" y="7606"/>
                </a:cubicBezTo>
                <a:lnTo>
                  <a:pt x="304" y="7927"/>
                </a:lnTo>
                <a:cubicBezTo>
                  <a:pt x="336" y="7927"/>
                  <a:pt x="363" y="7927"/>
                  <a:pt x="395" y="7936"/>
                </a:cubicBezTo>
                <a:cubicBezTo>
                  <a:pt x="395" y="8002"/>
                  <a:pt x="405" y="8069"/>
                  <a:pt x="413" y="8138"/>
                </a:cubicBezTo>
                <a:cubicBezTo>
                  <a:pt x="446" y="8239"/>
                  <a:pt x="648" y="8289"/>
                  <a:pt x="506" y="8449"/>
                </a:cubicBezTo>
                <a:cubicBezTo>
                  <a:pt x="456" y="8465"/>
                  <a:pt x="379" y="8473"/>
                  <a:pt x="363" y="8499"/>
                </a:cubicBezTo>
                <a:cubicBezTo>
                  <a:pt x="278" y="8685"/>
                  <a:pt x="336" y="8971"/>
                  <a:pt x="17" y="8997"/>
                </a:cubicBezTo>
                <a:cubicBezTo>
                  <a:pt x="41" y="9063"/>
                  <a:pt x="68" y="9122"/>
                  <a:pt x="92" y="9191"/>
                </a:cubicBezTo>
                <a:cubicBezTo>
                  <a:pt x="235" y="9452"/>
                  <a:pt x="336" y="9864"/>
                  <a:pt x="254" y="10008"/>
                </a:cubicBezTo>
                <a:cubicBezTo>
                  <a:pt x="1" y="10420"/>
                  <a:pt x="270" y="10505"/>
                  <a:pt x="506" y="10664"/>
                </a:cubicBezTo>
                <a:cubicBezTo>
                  <a:pt x="514" y="10697"/>
                  <a:pt x="514" y="10731"/>
                  <a:pt x="514" y="10766"/>
                </a:cubicBezTo>
                <a:cubicBezTo>
                  <a:pt x="573" y="10832"/>
                  <a:pt x="581" y="10909"/>
                  <a:pt x="514" y="10976"/>
                </a:cubicBezTo>
                <a:cubicBezTo>
                  <a:pt x="539" y="11253"/>
                  <a:pt x="749" y="11423"/>
                  <a:pt x="900" y="11625"/>
                </a:cubicBezTo>
                <a:cubicBezTo>
                  <a:pt x="919" y="11633"/>
                  <a:pt x="927" y="11633"/>
                  <a:pt x="943" y="11641"/>
                </a:cubicBezTo>
                <a:cubicBezTo>
                  <a:pt x="951" y="11708"/>
                  <a:pt x="969" y="11784"/>
                  <a:pt x="1020" y="11784"/>
                </a:cubicBezTo>
                <a:cubicBezTo>
                  <a:pt x="1025" y="11784"/>
                  <a:pt x="1030" y="11784"/>
                  <a:pt x="1035" y="11784"/>
                </a:cubicBezTo>
                <a:cubicBezTo>
                  <a:pt x="1289" y="11784"/>
                  <a:pt x="1290" y="11990"/>
                  <a:pt x="1355" y="12146"/>
                </a:cubicBezTo>
                <a:cubicBezTo>
                  <a:pt x="1355" y="12173"/>
                  <a:pt x="1347" y="12197"/>
                  <a:pt x="1347" y="12223"/>
                </a:cubicBezTo>
                <a:cubicBezTo>
                  <a:pt x="1289" y="12239"/>
                  <a:pt x="1238" y="12263"/>
                  <a:pt x="1230" y="12332"/>
                </a:cubicBezTo>
                <a:lnTo>
                  <a:pt x="1222" y="12332"/>
                </a:lnTo>
                <a:cubicBezTo>
                  <a:pt x="1217" y="12332"/>
                  <a:pt x="1211" y="12332"/>
                  <a:pt x="1206" y="12332"/>
                </a:cubicBezTo>
                <a:cubicBezTo>
                  <a:pt x="1092" y="12332"/>
                  <a:pt x="1060" y="12419"/>
                  <a:pt x="1012" y="12516"/>
                </a:cubicBezTo>
                <a:cubicBezTo>
                  <a:pt x="961" y="12644"/>
                  <a:pt x="900" y="12779"/>
                  <a:pt x="733" y="12795"/>
                </a:cubicBezTo>
                <a:cubicBezTo>
                  <a:pt x="682" y="12880"/>
                  <a:pt x="557" y="12939"/>
                  <a:pt x="573" y="13048"/>
                </a:cubicBezTo>
                <a:cubicBezTo>
                  <a:pt x="648" y="13476"/>
                  <a:pt x="557" y="13931"/>
                  <a:pt x="717" y="14354"/>
                </a:cubicBezTo>
                <a:cubicBezTo>
                  <a:pt x="708" y="14447"/>
                  <a:pt x="741" y="14521"/>
                  <a:pt x="834" y="14548"/>
                </a:cubicBezTo>
                <a:cubicBezTo>
                  <a:pt x="818" y="14774"/>
                  <a:pt x="985" y="14902"/>
                  <a:pt x="1129" y="14992"/>
                </a:cubicBezTo>
                <a:cubicBezTo>
                  <a:pt x="1323" y="15128"/>
                  <a:pt x="1557" y="15195"/>
                  <a:pt x="1778" y="15296"/>
                </a:cubicBezTo>
                <a:cubicBezTo>
                  <a:pt x="1810" y="15297"/>
                  <a:pt x="1839" y="15297"/>
                  <a:pt x="1865" y="15297"/>
                </a:cubicBezTo>
                <a:cubicBezTo>
                  <a:pt x="2112" y="15297"/>
                  <a:pt x="2139" y="15255"/>
                  <a:pt x="2055" y="15178"/>
                </a:cubicBezTo>
                <a:cubicBezTo>
                  <a:pt x="1880" y="15003"/>
                  <a:pt x="1910" y="14962"/>
                  <a:pt x="1986" y="14962"/>
                </a:cubicBezTo>
                <a:cubicBezTo>
                  <a:pt x="2052" y="14962"/>
                  <a:pt x="2152" y="14993"/>
                  <a:pt x="2184" y="14993"/>
                </a:cubicBezTo>
                <a:cubicBezTo>
                  <a:pt x="2187" y="14993"/>
                  <a:pt x="2189" y="14993"/>
                  <a:pt x="2190" y="14992"/>
                </a:cubicBezTo>
                <a:cubicBezTo>
                  <a:pt x="2220" y="14983"/>
                  <a:pt x="2246" y="14978"/>
                  <a:pt x="2270" y="14978"/>
                </a:cubicBezTo>
                <a:cubicBezTo>
                  <a:pt x="2469" y="14978"/>
                  <a:pt x="2518" y="15273"/>
                  <a:pt x="2720" y="15288"/>
                </a:cubicBezTo>
                <a:cubicBezTo>
                  <a:pt x="2805" y="15288"/>
                  <a:pt x="2890" y="15280"/>
                  <a:pt x="2956" y="15213"/>
                </a:cubicBezTo>
                <a:cubicBezTo>
                  <a:pt x="2983" y="15205"/>
                  <a:pt x="3015" y="15195"/>
                  <a:pt x="3049" y="15195"/>
                </a:cubicBezTo>
                <a:cubicBezTo>
                  <a:pt x="3175" y="15187"/>
                  <a:pt x="3243" y="15112"/>
                  <a:pt x="3268" y="14992"/>
                </a:cubicBezTo>
                <a:cubicBezTo>
                  <a:pt x="3326" y="15091"/>
                  <a:pt x="3372" y="15205"/>
                  <a:pt x="3462" y="15205"/>
                </a:cubicBezTo>
                <a:cubicBezTo>
                  <a:pt x="3504" y="15205"/>
                  <a:pt x="3555" y="15181"/>
                  <a:pt x="3621" y="15120"/>
                </a:cubicBezTo>
                <a:cubicBezTo>
                  <a:pt x="3650" y="15091"/>
                  <a:pt x="3702" y="15086"/>
                  <a:pt x="3756" y="15086"/>
                </a:cubicBezTo>
                <a:cubicBezTo>
                  <a:pt x="3780" y="15086"/>
                  <a:pt x="3804" y="15087"/>
                  <a:pt x="3827" y="15087"/>
                </a:cubicBezTo>
                <a:cubicBezTo>
                  <a:pt x="3844" y="15087"/>
                  <a:pt x="3859" y="15087"/>
                  <a:pt x="3874" y="15085"/>
                </a:cubicBezTo>
                <a:lnTo>
                  <a:pt x="3874" y="15085"/>
                </a:lnTo>
                <a:cubicBezTo>
                  <a:pt x="4001" y="15288"/>
                  <a:pt x="3850" y="15330"/>
                  <a:pt x="3714" y="15431"/>
                </a:cubicBezTo>
                <a:cubicBezTo>
                  <a:pt x="3555" y="15540"/>
                  <a:pt x="3454" y="15710"/>
                  <a:pt x="3512" y="15920"/>
                </a:cubicBezTo>
                <a:cubicBezTo>
                  <a:pt x="3555" y="16072"/>
                  <a:pt x="3672" y="16131"/>
                  <a:pt x="3815" y="16165"/>
                </a:cubicBezTo>
                <a:cubicBezTo>
                  <a:pt x="3876" y="16179"/>
                  <a:pt x="3932" y="16186"/>
                  <a:pt x="3982" y="16186"/>
                </a:cubicBezTo>
                <a:cubicBezTo>
                  <a:pt x="4250" y="16186"/>
                  <a:pt x="4374" y="15989"/>
                  <a:pt x="4305" y="15649"/>
                </a:cubicBezTo>
                <a:cubicBezTo>
                  <a:pt x="4278" y="15532"/>
                  <a:pt x="4127" y="15407"/>
                  <a:pt x="4305" y="15288"/>
                </a:cubicBezTo>
                <a:lnTo>
                  <a:pt x="4355" y="15296"/>
                </a:lnTo>
                <a:lnTo>
                  <a:pt x="4398" y="15288"/>
                </a:lnTo>
                <a:cubicBezTo>
                  <a:pt x="4489" y="15389"/>
                  <a:pt x="4574" y="15490"/>
                  <a:pt x="4675" y="15583"/>
                </a:cubicBezTo>
                <a:cubicBezTo>
                  <a:pt x="4751" y="15649"/>
                  <a:pt x="4741" y="15660"/>
                  <a:pt x="4666" y="15718"/>
                </a:cubicBezTo>
                <a:cubicBezTo>
                  <a:pt x="4388" y="15912"/>
                  <a:pt x="4608" y="16088"/>
                  <a:pt x="4751" y="16104"/>
                </a:cubicBezTo>
                <a:cubicBezTo>
                  <a:pt x="5012" y="16131"/>
                  <a:pt x="5020" y="16333"/>
                  <a:pt x="5121" y="16476"/>
                </a:cubicBezTo>
                <a:cubicBezTo>
                  <a:pt x="5156" y="16509"/>
                  <a:pt x="5188" y="16543"/>
                  <a:pt x="5230" y="16577"/>
                </a:cubicBezTo>
                <a:cubicBezTo>
                  <a:pt x="5382" y="16660"/>
                  <a:pt x="5635" y="16610"/>
                  <a:pt x="5669" y="16872"/>
                </a:cubicBezTo>
                <a:cubicBezTo>
                  <a:pt x="5635" y="16913"/>
                  <a:pt x="5592" y="16939"/>
                  <a:pt x="5568" y="16974"/>
                </a:cubicBezTo>
                <a:cubicBezTo>
                  <a:pt x="5408" y="17099"/>
                  <a:pt x="5323" y="17250"/>
                  <a:pt x="5483" y="17418"/>
                </a:cubicBezTo>
                <a:cubicBezTo>
                  <a:pt x="5549" y="17484"/>
                  <a:pt x="5616" y="17514"/>
                  <a:pt x="5683" y="17514"/>
                </a:cubicBezTo>
                <a:cubicBezTo>
                  <a:pt x="5770" y="17514"/>
                  <a:pt x="5857" y="17464"/>
                  <a:pt x="5938" y="17378"/>
                </a:cubicBezTo>
                <a:cubicBezTo>
                  <a:pt x="5964" y="17352"/>
                  <a:pt x="5980" y="17327"/>
                  <a:pt x="6005" y="17293"/>
                </a:cubicBezTo>
                <a:cubicBezTo>
                  <a:pt x="6175" y="17166"/>
                  <a:pt x="6132" y="16923"/>
                  <a:pt x="6284" y="16779"/>
                </a:cubicBezTo>
                <a:cubicBezTo>
                  <a:pt x="6292" y="16982"/>
                  <a:pt x="6300" y="17157"/>
                  <a:pt x="6544" y="17226"/>
                </a:cubicBezTo>
                <a:cubicBezTo>
                  <a:pt x="6864" y="17327"/>
                  <a:pt x="7108" y="17588"/>
                  <a:pt x="7462" y="17604"/>
                </a:cubicBezTo>
                <a:lnTo>
                  <a:pt x="7656" y="17604"/>
                </a:lnTo>
                <a:cubicBezTo>
                  <a:pt x="7664" y="17570"/>
                  <a:pt x="7672" y="17538"/>
                  <a:pt x="7683" y="17503"/>
                </a:cubicBezTo>
                <a:cubicBezTo>
                  <a:pt x="7804" y="17439"/>
                  <a:pt x="7738" y="17199"/>
                  <a:pt x="7939" y="17199"/>
                </a:cubicBezTo>
                <a:cubicBezTo>
                  <a:pt x="7946" y="17199"/>
                  <a:pt x="7952" y="17199"/>
                  <a:pt x="7959" y="17200"/>
                </a:cubicBezTo>
                <a:cubicBezTo>
                  <a:pt x="7968" y="17192"/>
                  <a:pt x="7976" y="17176"/>
                  <a:pt x="7986" y="17166"/>
                </a:cubicBezTo>
                <a:lnTo>
                  <a:pt x="7994" y="17166"/>
                </a:lnTo>
                <a:cubicBezTo>
                  <a:pt x="8061" y="17141"/>
                  <a:pt x="8127" y="17115"/>
                  <a:pt x="8196" y="17083"/>
                </a:cubicBezTo>
                <a:cubicBezTo>
                  <a:pt x="8227" y="17098"/>
                  <a:pt x="8259" y="17106"/>
                  <a:pt x="8292" y="17106"/>
                </a:cubicBezTo>
                <a:cubicBezTo>
                  <a:pt x="8328" y="17106"/>
                  <a:pt x="8366" y="17096"/>
                  <a:pt x="8406" y="17075"/>
                </a:cubicBezTo>
                <a:cubicBezTo>
                  <a:pt x="8418" y="17077"/>
                  <a:pt x="8430" y="17078"/>
                  <a:pt x="8440" y="17078"/>
                </a:cubicBezTo>
                <a:cubicBezTo>
                  <a:pt x="8514" y="17078"/>
                  <a:pt x="8565" y="17033"/>
                  <a:pt x="8616" y="16982"/>
                </a:cubicBezTo>
                <a:cubicBezTo>
                  <a:pt x="8726" y="16947"/>
                  <a:pt x="8835" y="16913"/>
                  <a:pt x="8936" y="16881"/>
                </a:cubicBezTo>
                <a:cubicBezTo>
                  <a:pt x="9005" y="16913"/>
                  <a:pt x="9021" y="16982"/>
                  <a:pt x="9037" y="17048"/>
                </a:cubicBezTo>
                <a:cubicBezTo>
                  <a:pt x="9043" y="17093"/>
                  <a:pt x="9059" y="17115"/>
                  <a:pt x="9082" y="17115"/>
                </a:cubicBezTo>
                <a:cubicBezTo>
                  <a:pt x="9098" y="17115"/>
                  <a:pt x="9117" y="17104"/>
                  <a:pt x="9138" y="17083"/>
                </a:cubicBezTo>
                <a:cubicBezTo>
                  <a:pt x="9172" y="17048"/>
                  <a:pt x="9207" y="17006"/>
                  <a:pt x="9249" y="16982"/>
                </a:cubicBezTo>
                <a:cubicBezTo>
                  <a:pt x="9340" y="17192"/>
                  <a:pt x="9585" y="17327"/>
                  <a:pt x="9560" y="17604"/>
                </a:cubicBezTo>
                <a:lnTo>
                  <a:pt x="9662" y="17604"/>
                </a:lnTo>
                <a:cubicBezTo>
                  <a:pt x="9694" y="17562"/>
                  <a:pt x="9736" y="17538"/>
                  <a:pt x="9771" y="17503"/>
                </a:cubicBezTo>
                <a:cubicBezTo>
                  <a:pt x="9771" y="17418"/>
                  <a:pt x="9787" y="17335"/>
                  <a:pt x="9872" y="17293"/>
                </a:cubicBezTo>
                <a:cubicBezTo>
                  <a:pt x="9930" y="17492"/>
                  <a:pt x="10096" y="17555"/>
                  <a:pt x="10235" y="17555"/>
                </a:cubicBezTo>
                <a:cubicBezTo>
                  <a:pt x="10319" y="17555"/>
                  <a:pt x="10393" y="17532"/>
                  <a:pt x="10428" y="17503"/>
                </a:cubicBezTo>
                <a:cubicBezTo>
                  <a:pt x="10523" y="17434"/>
                  <a:pt x="10606" y="17408"/>
                  <a:pt x="10682" y="17408"/>
                </a:cubicBezTo>
                <a:cubicBezTo>
                  <a:pt x="10852" y="17408"/>
                  <a:pt x="10984" y="17540"/>
                  <a:pt x="11135" y="17604"/>
                </a:cubicBezTo>
                <a:lnTo>
                  <a:pt x="11135" y="17285"/>
                </a:lnTo>
                <a:cubicBezTo>
                  <a:pt x="11170" y="17149"/>
                  <a:pt x="11210" y="17006"/>
                  <a:pt x="11244" y="16872"/>
                </a:cubicBezTo>
                <a:cubicBezTo>
                  <a:pt x="11295" y="16891"/>
                  <a:pt x="11342" y="16899"/>
                  <a:pt x="11384" y="16899"/>
                </a:cubicBezTo>
                <a:cubicBezTo>
                  <a:pt x="11517" y="16899"/>
                  <a:pt x="11608" y="16813"/>
                  <a:pt x="11665" y="16660"/>
                </a:cubicBezTo>
                <a:cubicBezTo>
                  <a:pt x="11918" y="16644"/>
                  <a:pt x="11936" y="16290"/>
                  <a:pt x="12138" y="16290"/>
                </a:cubicBezTo>
                <a:cubicBezTo>
                  <a:pt x="12508" y="16282"/>
                  <a:pt x="12726" y="16064"/>
                  <a:pt x="12963" y="15835"/>
                </a:cubicBezTo>
                <a:cubicBezTo>
                  <a:pt x="13072" y="15726"/>
                  <a:pt x="13207" y="15710"/>
                  <a:pt x="13351" y="15710"/>
                </a:cubicBezTo>
                <a:lnTo>
                  <a:pt x="13452" y="15710"/>
                </a:lnTo>
                <a:cubicBezTo>
                  <a:pt x="13484" y="15676"/>
                  <a:pt x="13519" y="15641"/>
                  <a:pt x="13553" y="15609"/>
                </a:cubicBezTo>
                <a:cubicBezTo>
                  <a:pt x="13545" y="15540"/>
                  <a:pt x="13484" y="15466"/>
                  <a:pt x="13553" y="15423"/>
                </a:cubicBezTo>
                <a:cubicBezTo>
                  <a:pt x="13771" y="15288"/>
                  <a:pt x="14016" y="15195"/>
                  <a:pt x="14218" y="15043"/>
                </a:cubicBezTo>
                <a:cubicBezTo>
                  <a:pt x="14412" y="14902"/>
                  <a:pt x="14537" y="14649"/>
                  <a:pt x="14798" y="14606"/>
                </a:cubicBezTo>
                <a:cubicBezTo>
                  <a:pt x="15003" y="14580"/>
                  <a:pt x="15171" y="14394"/>
                  <a:pt x="15374" y="14394"/>
                </a:cubicBezTo>
                <a:cubicBezTo>
                  <a:pt x="15431" y="14394"/>
                  <a:pt x="15492" y="14409"/>
                  <a:pt x="15556" y="14447"/>
                </a:cubicBezTo>
                <a:lnTo>
                  <a:pt x="15556" y="14133"/>
                </a:lnTo>
                <a:cubicBezTo>
                  <a:pt x="15599" y="14050"/>
                  <a:pt x="15734" y="14050"/>
                  <a:pt x="15750" y="13931"/>
                </a:cubicBezTo>
                <a:cubicBezTo>
                  <a:pt x="15758" y="13899"/>
                  <a:pt x="15758" y="13856"/>
                  <a:pt x="15758" y="13822"/>
                </a:cubicBezTo>
                <a:cubicBezTo>
                  <a:pt x="15960" y="13679"/>
                  <a:pt x="16306" y="13569"/>
                  <a:pt x="16332" y="13402"/>
                </a:cubicBezTo>
                <a:cubicBezTo>
                  <a:pt x="16407" y="13013"/>
                  <a:pt x="16729" y="12795"/>
                  <a:pt x="16820" y="12449"/>
                </a:cubicBezTo>
                <a:cubicBezTo>
                  <a:pt x="16854" y="12415"/>
                  <a:pt x="16896" y="12383"/>
                  <a:pt x="16931" y="12348"/>
                </a:cubicBezTo>
                <a:lnTo>
                  <a:pt x="17032" y="12348"/>
                </a:lnTo>
                <a:cubicBezTo>
                  <a:pt x="17040" y="12348"/>
                  <a:pt x="17040" y="12340"/>
                  <a:pt x="17048" y="12332"/>
                </a:cubicBezTo>
                <a:cubicBezTo>
                  <a:pt x="17072" y="12298"/>
                  <a:pt x="17107" y="12274"/>
                  <a:pt x="17141" y="12239"/>
                </a:cubicBezTo>
                <a:cubicBezTo>
                  <a:pt x="17157" y="12037"/>
                  <a:pt x="17006" y="12053"/>
                  <a:pt x="16880" y="12037"/>
                </a:cubicBezTo>
                <a:cubicBezTo>
                  <a:pt x="16787" y="12045"/>
                  <a:pt x="16694" y="12071"/>
                  <a:pt x="16609" y="12096"/>
                </a:cubicBezTo>
                <a:lnTo>
                  <a:pt x="16609" y="12029"/>
                </a:lnTo>
                <a:cubicBezTo>
                  <a:pt x="16710" y="11801"/>
                  <a:pt x="16830" y="11590"/>
                  <a:pt x="16989" y="11396"/>
                </a:cubicBezTo>
                <a:cubicBezTo>
                  <a:pt x="17115" y="11237"/>
                  <a:pt x="17133" y="10960"/>
                  <a:pt x="16931" y="10766"/>
                </a:cubicBezTo>
                <a:cubicBezTo>
                  <a:pt x="16950" y="10762"/>
                  <a:pt x="16972" y="10762"/>
                  <a:pt x="16994" y="10762"/>
                </a:cubicBezTo>
                <a:cubicBezTo>
                  <a:pt x="17004" y="10762"/>
                  <a:pt x="17014" y="10762"/>
                  <a:pt x="17025" y="10762"/>
                </a:cubicBezTo>
                <a:cubicBezTo>
                  <a:pt x="17118" y="10762"/>
                  <a:pt x="17207" y="10753"/>
                  <a:pt x="17157" y="10572"/>
                </a:cubicBezTo>
                <a:cubicBezTo>
                  <a:pt x="17115" y="10420"/>
                  <a:pt x="17208" y="10353"/>
                  <a:pt x="17351" y="10343"/>
                </a:cubicBezTo>
                <a:cubicBezTo>
                  <a:pt x="17367" y="10167"/>
                  <a:pt x="17123" y="10117"/>
                  <a:pt x="17141" y="9931"/>
                </a:cubicBezTo>
                <a:lnTo>
                  <a:pt x="17149" y="9931"/>
                </a:lnTo>
                <a:cubicBezTo>
                  <a:pt x="17200" y="9822"/>
                  <a:pt x="17444" y="9720"/>
                  <a:pt x="17141" y="9585"/>
                </a:cubicBezTo>
                <a:cubicBezTo>
                  <a:pt x="17032" y="9526"/>
                  <a:pt x="16947" y="9351"/>
                  <a:pt x="16905" y="9207"/>
                </a:cubicBezTo>
                <a:cubicBezTo>
                  <a:pt x="16879" y="9118"/>
                  <a:pt x="16938" y="9105"/>
                  <a:pt x="16999" y="9105"/>
                </a:cubicBezTo>
                <a:cubicBezTo>
                  <a:pt x="17022" y="9105"/>
                  <a:pt x="17046" y="9107"/>
                  <a:pt x="17065" y="9107"/>
                </a:cubicBezTo>
                <a:cubicBezTo>
                  <a:pt x="17094" y="9107"/>
                  <a:pt x="17111" y="9103"/>
                  <a:pt x="17099" y="9080"/>
                </a:cubicBezTo>
                <a:cubicBezTo>
                  <a:pt x="16939" y="8827"/>
                  <a:pt x="17301" y="8853"/>
                  <a:pt x="17266" y="8752"/>
                </a:cubicBezTo>
                <a:cubicBezTo>
                  <a:pt x="17200" y="8558"/>
                  <a:pt x="17376" y="8423"/>
                  <a:pt x="17343" y="8247"/>
                </a:cubicBezTo>
                <a:lnTo>
                  <a:pt x="17343" y="7927"/>
                </a:lnTo>
                <a:lnTo>
                  <a:pt x="17351" y="7927"/>
                </a:lnTo>
                <a:cubicBezTo>
                  <a:pt x="17351" y="7885"/>
                  <a:pt x="17343" y="7851"/>
                  <a:pt x="17343" y="7816"/>
                </a:cubicBezTo>
                <a:lnTo>
                  <a:pt x="17234" y="7816"/>
                </a:lnTo>
                <a:cubicBezTo>
                  <a:pt x="17165" y="7683"/>
                  <a:pt x="16896" y="7741"/>
                  <a:pt x="16931" y="7505"/>
                </a:cubicBezTo>
                <a:cubicBezTo>
                  <a:pt x="16955" y="7462"/>
                  <a:pt x="16998" y="7438"/>
                  <a:pt x="17032" y="7396"/>
                </a:cubicBezTo>
                <a:cubicBezTo>
                  <a:pt x="17107" y="7361"/>
                  <a:pt x="17107" y="7329"/>
                  <a:pt x="17022" y="7295"/>
                </a:cubicBezTo>
                <a:cubicBezTo>
                  <a:pt x="16989" y="7260"/>
                  <a:pt x="16963" y="7228"/>
                  <a:pt x="16931" y="7194"/>
                </a:cubicBezTo>
                <a:cubicBezTo>
                  <a:pt x="16981" y="7186"/>
                  <a:pt x="17032" y="7186"/>
                  <a:pt x="17082" y="7186"/>
                </a:cubicBezTo>
                <a:cubicBezTo>
                  <a:pt x="17133" y="7177"/>
                  <a:pt x="17208" y="7159"/>
                  <a:pt x="17192" y="7109"/>
                </a:cubicBezTo>
                <a:cubicBezTo>
                  <a:pt x="17184" y="7060"/>
                  <a:pt x="17164" y="7047"/>
                  <a:pt x="17140" y="7047"/>
                </a:cubicBezTo>
                <a:cubicBezTo>
                  <a:pt x="17110" y="7047"/>
                  <a:pt x="17073" y="7068"/>
                  <a:pt x="17040" y="7068"/>
                </a:cubicBezTo>
                <a:cubicBezTo>
                  <a:pt x="17006" y="7068"/>
                  <a:pt x="16971" y="7076"/>
                  <a:pt x="16939" y="7076"/>
                </a:cubicBezTo>
                <a:cubicBezTo>
                  <a:pt x="16939" y="7042"/>
                  <a:pt x="16931" y="7008"/>
                  <a:pt x="16931" y="6975"/>
                </a:cubicBezTo>
                <a:cubicBezTo>
                  <a:pt x="16888" y="6731"/>
                  <a:pt x="16896" y="6486"/>
                  <a:pt x="16931" y="6242"/>
                </a:cubicBezTo>
                <a:cubicBezTo>
                  <a:pt x="16888" y="6132"/>
                  <a:pt x="17040" y="6031"/>
                  <a:pt x="16921" y="5930"/>
                </a:cubicBezTo>
                <a:cubicBezTo>
                  <a:pt x="16893" y="5843"/>
                  <a:pt x="16826" y="5819"/>
                  <a:pt x="16754" y="5819"/>
                </a:cubicBezTo>
                <a:cubicBezTo>
                  <a:pt x="16743" y="5819"/>
                  <a:pt x="16731" y="5820"/>
                  <a:pt x="16719" y="5821"/>
                </a:cubicBezTo>
                <a:cubicBezTo>
                  <a:pt x="16678" y="5787"/>
                  <a:pt x="16644" y="5754"/>
                  <a:pt x="16609" y="5712"/>
                </a:cubicBezTo>
                <a:cubicBezTo>
                  <a:pt x="16617" y="5577"/>
                  <a:pt x="16558" y="5501"/>
                  <a:pt x="16425" y="5501"/>
                </a:cubicBezTo>
                <a:cubicBezTo>
                  <a:pt x="16417" y="5501"/>
                  <a:pt x="16408" y="5501"/>
                  <a:pt x="16399" y="5502"/>
                </a:cubicBezTo>
                <a:cubicBezTo>
                  <a:pt x="16399" y="5390"/>
                  <a:pt x="16314" y="5281"/>
                  <a:pt x="16357" y="5156"/>
                </a:cubicBezTo>
                <a:cubicBezTo>
                  <a:pt x="16388" y="5086"/>
                  <a:pt x="16355" y="5010"/>
                  <a:pt x="16298" y="5010"/>
                </a:cubicBezTo>
                <a:cubicBezTo>
                  <a:pt x="16293" y="5010"/>
                  <a:pt x="16288" y="5011"/>
                  <a:pt x="16282" y="5012"/>
                </a:cubicBezTo>
                <a:cubicBezTo>
                  <a:pt x="16219" y="5032"/>
                  <a:pt x="16169" y="5041"/>
                  <a:pt x="16130" y="5041"/>
                </a:cubicBezTo>
                <a:cubicBezTo>
                  <a:pt x="15936" y="5041"/>
                  <a:pt x="15991" y="4829"/>
                  <a:pt x="15971" y="4675"/>
                </a:cubicBezTo>
                <a:cubicBezTo>
                  <a:pt x="15952" y="4574"/>
                  <a:pt x="15851" y="4574"/>
                  <a:pt x="15768" y="4558"/>
                </a:cubicBezTo>
                <a:cubicBezTo>
                  <a:pt x="15498" y="4246"/>
                  <a:pt x="15455" y="3791"/>
                  <a:pt x="15128" y="3513"/>
                </a:cubicBezTo>
                <a:lnTo>
                  <a:pt x="15144" y="3504"/>
                </a:lnTo>
                <a:cubicBezTo>
                  <a:pt x="15077" y="3337"/>
                  <a:pt x="15035" y="3159"/>
                  <a:pt x="14984" y="2983"/>
                </a:cubicBezTo>
                <a:cubicBezTo>
                  <a:pt x="14946" y="2848"/>
                  <a:pt x="14889" y="2652"/>
                  <a:pt x="14693" y="2652"/>
                </a:cubicBezTo>
                <a:cubicBezTo>
                  <a:pt x="14669" y="2652"/>
                  <a:pt x="14643" y="2655"/>
                  <a:pt x="14614" y="2661"/>
                </a:cubicBezTo>
                <a:cubicBezTo>
                  <a:pt x="14614" y="2629"/>
                  <a:pt x="14606" y="2587"/>
                  <a:pt x="14606" y="2552"/>
                </a:cubicBezTo>
                <a:cubicBezTo>
                  <a:pt x="14614" y="2486"/>
                  <a:pt x="14614" y="2409"/>
                  <a:pt x="14614" y="2342"/>
                </a:cubicBezTo>
                <a:cubicBezTo>
                  <a:pt x="14573" y="2293"/>
                  <a:pt x="14537" y="2268"/>
                  <a:pt x="14503" y="2268"/>
                </a:cubicBezTo>
                <a:cubicBezTo>
                  <a:pt x="14467" y="2268"/>
                  <a:pt x="14434" y="2297"/>
                  <a:pt x="14404" y="2358"/>
                </a:cubicBezTo>
                <a:cubicBezTo>
                  <a:pt x="14404" y="2393"/>
                  <a:pt x="14412" y="2419"/>
                  <a:pt x="14412" y="2451"/>
                </a:cubicBezTo>
                <a:cubicBezTo>
                  <a:pt x="14218" y="2451"/>
                  <a:pt x="14159" y="2300"/>
                  <a:pt x="14109" y="2156"/>
                </a:cubicBezTo>
                <a:cubicBezTo>
                  <a:pt x="14066" y="2065"/>
                  <a:pt x="14117" y="1922"/>
                  <a:pt x="14024" y="1879"/>
                </a:cubicBezTo>
                <a:cubicBezTo>
                  <a:pt x="13924" y="1829"/>
                  <a:pt x="13963" y="1621"/>
                  <a:pt x="13844" y="1621"/>
                </a:cubicBezTo>
                <a:cubicBezTo>
                  <a:pt x="13822" y="1621"/>
                  <a:pt x="13796" y="1627"/>
                  <a:pt x="13763" y="1643"/>
                </a:cubicBezTo>
                <a:cubicBezTo>
                  <a:pt x="13628" y="1701"/>
                  <a:pt x="13585" y="1829"/>
                  <a:pt x="13636" y="1988"/>
                </a:cubicBezTo>
                <a:cubicBezTo>
                  <a:pt x="13654" y="2031"/>
                  <a:pt x="13654" y="2081"/>
                  <a:pt x="13662" y="2132"/>
                </a:cubicBezTo>
                <a:cubicBezTo>
                  <a:pt x="13655" y="2132"/>
                  <a:pt x="13647" y="2132"/>
                  <a:pt x="13640" y="2132"/>
                </a:cubicBezTo>
                <a:cubicBezTo>
                  <a:pt x="13501" y="2132"/>
                  <a:pt x="13407" y="2058"/>
                  <a:pt x="13351" y="1930"/>
                </a:cubicBezTo>
                <a:cubicBezTo>
                  <a:pt x="13383" y="1895"/>
                  <a:pt x="13409" y="1853"/>
                  <a:pt x="13452" y="1821"/>
                </a:cubicBezTo>
                <a:cubicBezTo>
                  <a:pt x="13460" y="1786"/>
                  <a:pt x="13460" y="1752"/>
                  <a:pt x="13460" y="1719"/>
                </a:cubicBezTo>
                <a:cubicBezTo>
                  <a:pt x="13476" y="1711"/>
                  <a:pt x="13502" y="1693"/>
                  <a:pt x="13502" y="1685"/>
                </a:cubicBezTo>
                <a:cubicBezTo>
                  <a:pt x="13494" y="1661"/>
                  <a:pt x="13476" y="1635"/>
                  <a:pt x="13460" y="1610"/>
                </a:cubicBezTo>
                <a:lnTo>
                  <a:pt x="13452" y="1614"/>
                </a:lnTo>
                <a:lnTo>
                  <a:pt x="13452" y="1614"/>
                </a:lnTo>
                <a:cubicBezTo>
                  <a:pt x="13454" y="1612"/>
                  <a:pt x="13456" y="1610"/>
                  <a:pt x="13460" y="1610"/>
                </a:cubicBezTo>
                <a:cubicBezTo>
                  <a:pt x="13426" y="1576"/>
                  <a:pt x="13393" y="1542"/>
                  <a:pt x="13351" y="1499"/>
                </a:cubicBezTo>
                <a:lnTo>
                  <a:pt x="13351" y="1398"/>
                </a:lnTo>
                <a:cubicBezTo>
                  <a:pt x="13283" y="1303"/>
                  <a:pt x="13216" y="1262"/>
                  <a:pt x="13149" y="1262"/>
                </a:cubicBezTo>
                <a:cubicBezTo>
                  <a:pt x="13074" y="1262"/>
                  <a:pt x="13000" y="1314"/>
                  <a:pt x="12928" y="1398"/>
                </a:cubicBezTo>
                <a:cubicBezTo>
                  <a:pt x="12795" y="1339"/>
                  <a:pt x="12853" y="1145"/>
                  <a:pt x="12710" y="1087"/>
                </a:cubicBezTo>
                <a:cubicBezTo>
                  <a:pt x="12676" y="1087"/>
                  <a:pt x="12643" y="1079"/>
                  <a:pt x="12609" y="1079"/>
                </a:cubicBezTo>
                <a:cubicBezTo>
                  <a:pt x="12407" y="767"/>
                  <a:pt x="12095" y="507"/>
                  <a:pt x="12213" y="60"/>
                </a:cubicBezTo>
                <a:lnTo>
                  <a:pt x="12213" y="60"/>
                </a:lnTo>
                <a:cubicBezTo>
                  <a:pt x="12061" y="94"/>
                  <a:pt x="12029" y="169"/>
                  <a:pt x="11994" y="254"/>
                </a:cubicBezTo>
                <a:cubicBezTo>
                  <a:pt x="11949" y="374"/>
                  <a:pt x="12040" y="633"/>
                  <a:pt x="11866" y="633"/>
                </a:cubicBezTo>
                <a:cubicBezTo>
                  <a:pt x="11847" y="633"/>
                  <a:pt x="11826" y="630"/>
                  <a:pt x="11800" y="624"/>
                </a:cubicBezTo>
                <a:cubicBezTo>
                  <a:pt x="11641" y="581"/>
                  <a:pt x="11816" y="329"/>
                  <a:pt x="11851" y="169"/>
                </a:cubicBezTo>
                <a:cubicBezTo>
                  <a:pt x="11851" y="153"/>
                  <a:pt x="11859" y="135"/>
                  <a:pt x="11859" y="118"/>
                </a:cubicBezTo>
                <a:cubicBezTo>
                  <a:pt x="11844" y="63"/>
                  <a:pt x="11805" y="1"/>
                  <a:pt x="117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6" name="Google Shape;26;p3"/>
          <p:cNvSpPr/>
          <p:nvPr/>
        </p:nvSpPr>
        <p:spPr>
          <a:xfrm>
            <a:off x="17374523" y="-2098753"/>
            <a:ext cx="667530" cy="492091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" name="Google Shape;27;p3"/>
          <p:cNvSpPr/>
          <p:nvPr/>
        </p:nvSpPr>
        <p:spPr>
          <a:xfrm>
            <a:off x="-472549" y="8418300"/>
            <a:ext cx="2595930" cy="2539800"/>
          </a:xfrm>
          <a:custGeom>
            <a:avLst/>
            <a:gdLst/>
            <a:ahLst/>
            <a:cxnLst/>
            <a:rect l="l" t="t" r="r" b="b"/>
            <a:pathLst>
              <a:path w="25113" h="24570" extrusionOk="0">
                <a:moveTo>
                  <a:pt x="12200" y="1405"/>
                </a:moveTo>
                <a:cubicBezTo>
                  <a:pt x="12265" y="1405"/>
                  <a:pt x="12314" y="1437"/>
                  <a:pt x="12310" y="1533"/>
                </a:cubicBezTo>
                <a:cubicBezTo>
                  <a:pt x="12267" y="1517"/>
                  <a:pt x="12227" y="1508"/>
                  <a:pt x="12192" y="1508"/>
                </a:cubicBezTo>
                <a:cubicBezTo>
                  <a:pt x="12115" y="1508"/>
                  <a:pt x="12060" y="1551"/>
                  <a:pt x="12047" y="1661"/>
                </a:cubicBezTo>
                <a:lnTo>
                  <a:pt x="11997" y="1677"/>
                </a:lnTo>
                <a:cubicBezTo>
                  <a:pt x="11964" y="1618"/>
                  <a:pt x="11956" y="1560"/>
                  <a:pt x="11946" y="1501"/>
                </a:cubicBezTo>
                <a:cubicBezTo>
                  <a:pt x="12009" y="1458"/>
                  <a:pt x="12118" y="1405"/>
                  <a:pt x="12200" y="1405"/>
                </a:cubicBezTo>
                <a:close/>
                <a:moveTo>
                  <a:pt x="7087" y="1483"/>
                </a:moveTo>
                <a:cubicBezTo>
                  <a:pt x="7056" y="1562"/>
                  <a:pt x="7075" y="1706"/>
                  <a:pt x="6969" y="1706"/>
                </a:cubicBezTo>
                <a:cubicBezTo>
                  <a:pt x="6961" y="1706"/>
                  <a:pt x="6952" y="1705"/>
                  <a:pt x="6943" y="1703"/>
                </a:cubicBezTo>
                <a:cubicBezTo>
                  <a:pt x="6970" y="1648"/>
                  <a:pt x="6998" y="1590"/>
                  <a:pt x="6947" y="1590"/>
                </a:cubicBezTo>
                <a:cubicBezTo>
                  <a:pt x="6935" y="1590"/>
                  <a:pt x="6917" y="1593"/>
                  <a:pt x="6893" y="1602"/>
                </a:cubicBezTo>
                <a:cubicBezTo>
                  <a:pt x="6884" y="1634"/>
                  <a:pt x="6884" y="1719"/>
                  <a:pt x="6876" y="1762"/>
                </a:cubicBezTo>
                <a:cubicBezTo>
                  <a:pt x="6802" y="1669"/>
                  <a:pt x="6682" y="1618"/>
                  <a:pt x="6791" y="1491"/>
                </a:cubicBezTo>
                <a:cubicBezTo>
                  <a:pt x="6868" y="1491"/>
                  <a:pt x="7020" y="1491"/>
                  <a:pt x="7087" y="1483"/>
                </a:cubicBezTo>
                <a:close/>
                <a:moveTo>
                  <a:pt x="14811" y="2065"/>
                </a:moveTo>
                <a:cubicBezTo>
                  <a:pt x="14912" y="2166"/>
                  <a:pt x="15071" y="2267"/>
                  <a:pt x="15013" y="2435"/>
                </a:cubicBezTo>
                <a:cubicBezTo>
                  <a:pt x="15007" y="2433"/>
                  <a:pt x="15000" y="2432"/>
                  <a:pt x="14993" y="2432"/>
                </a:cubicBezTo>
                <a:cubicBezTo>
                  <a:pt x="14934" y="2432"/>
                  <a:pt x="14838" y="2483"/>
                  <a:pt x="14787" y="2483"/>
                </a:cubicBezTo>
                <a:cubicBezTo>
                  <a:pt x="14754" y="2483"/>
                  <a:pt x="14739" y="2464"/>
                  <a:pt x="14760" y="2400"/>
                </a:cubicBezTo>
                <a:cubicBezTo>
                  <a:pt x="14827" y="2392"/>
                  <a:pt x="14896" y="2392"/>
                  <a:pt x="14962" y="2392"/>
                </a:cubicBezTo>
                <a:cubicBezTo>
                  <a:pt x="14962" y="2233"/>
                  <a:pt x="14491" y="2485"/>
                  <a:pt x="14811" y="2065"/>
                </a:cubicBezTo>
                <a:close/>
                <a:moveTo>
                  <a:pt x="4046" y="2813"/>
                </a:moveTo>
                <a:cubicBezTo>
                  <a:pt x="4132" y="2813"/>
                  <a:pt x="4265" y="2845"/>
                  <a:pt x="4198" y="2940"/>
                </a:cubicBezTo>
                <a:cubicBezTo>
                  <a:pt x="4215" y="3008"/>
                  <a:pt x="4139" y="3033"/>
                  <a:pt x="4081" y="3033"/>
                </a:cubicBezTo>
                <a:cubicBezTo>
                  <a:pt x="4024" y="3033"/>
                  <a:pt x="3984" y="3008"/>
                  <a:pt x="4073" y="2975"/>
                </a:cubicBezTo>
                <a:cubicBezTo>
                  <a:pt x="4214" y="2924"/>
                  <a:pt x="4022" y="2873"/>
                  <a:pt x="4012" y="2815"/>
                </a:cubicBezTo>
                <a:cubicBezTo>
                  <a:pt x="4022" y="2814"/>
                  <a:pt x="4033" y="2813"/>
                  <a:pt x="4046" y="2813"/>
                </a:cubicBezTo>
                <a:close/>
                <a:moveTo>
                  <a:pt x="3852" y="3664"/>
                </a:moveTo>
                <a:lnTo>
                  <a:pt x="3852" y="3664"/>
                </a:lnTo>
                <a:cubicBezTo>
                  <a:pt x="3929" y="3690"/>
                  <a:pt x="4004" y="3741"/>
                  <a:pt x="4089" y="3741"/>
                </a:cubicBezTo>
                <a:cubicBezTo>
                  <a:pt x="4182" y="3741"/>
                  <a:pt x="4333" y="3749"/>
                  <a:pt x="4232" y="3876"/>
                </a:cubicBezTo>
                <a:cubicBezTo>
                  <a:pt x="4214" y="3892"/>
                  <a:pt x="4182" y="3917"/>
                  <a:pt x="4164" y="3935"/>
                </a:cubicBezTo>
                <a:cubicBezTo>
                  <a:pt x="4147" y="3943"/>
                  <a:pt x="4123" y="3967"/>
                  <a:pt x="4113" y="3985"/>
                </a:cubicBezTo>
                <a:cubicBezTo>
                  <a:pt x="4081" y="3985"/>
                  <a:pt x="4012" y="3993"/>
                  <a:pt x="3971" y="3993"/>
                </a:cubicBezTo>
                <a:cubicBezTo>
                  <a:pt x="3929" y="3884"/>
                  <a:pt x="3844" y="3791"/>
                  <a:pt x="3852" y="3664"/>
                </a:cubicBezTo>
                <a:close/>
                <a:moveTo>
                  <a:pt x="17561" y="5735"/>
                </a:moveTo>
                <a:cubicBezTo>
                  <a:pt x="17568" y="5735"/>
                  <a:pt x="17575" y="5735"/>
                  <a:pt x="17582" y="5736"/>
                </a:cubicBezTo>
                <a:cubicBezTo>
                  <a:pt x="17616" y="5813"/>
                  <a:pt x="17625" y="5898"/>
                  <a:pt x="17574" y="5964"/>
                </a:cubicBezTo>
                <a:cubicBezTo>
                  <a:pt x="17532" y="5922"/>
                  <a:pt x="17497" y="5871"/>
                  <a:pt x="17455" y="5829"/>
                </a:cubicBezTo>
                <a:cubicBezTo>
                  <a:pt x="17464" y="5769"/>
                  <a:pt x="17498" y="5735"/>
                  <a:pt x="17561" y="5735"/>
                </a:cubicBezTo>
                <a:close/>
                <a:moveTo>
                  <a:pt x="1883" y="7128"/>
                </a:moveTo>
                <a:cubicBezTo>
                  <a:pt x="1974" y="7128"/>
                  <a:pt x="1876" y="7322"/>
                  <a:pt x="1800" y="7322"/>
                </a:cubicBezTo>
                <a:cubicBezTo>
                  <a:pt x="1796" y="7322"/>
                  <a:pt x="1792" y="7322"/>
                  <a:pt x="1788" y="7321"/>
                </a:cubicBezTo>
                <a:cubicBezTo>
                  <a:pt x="1748" y="7252"/>
                  <a:pt x="1780" y="7161"/>
                  <a:pt x="1849" y="7135"/>
                </a:cubicBezTo>
                <a:cubicBezTo>
                  <a:pt x="1862" y="7130"/>
                  <a:pt x="1874" y="7128"/>
                  <a:pt x="1883" y="7128"/>
                </a:cubicBezTo>
                <a:close/>
                <a:moveTo>
                  <a:pt x="1889" y="7767"/>
                </a:moveTo>
                <a:cubicBezTo>
                  <a:pt x="1906" y="7851"/>
                  <a:pt x="1836" y="7929"/>
                  <a:pt x="1753" y="7929"/>
                </a:cubicBezTo>
                <a:cubicBezTo>
                  <a:pt x="1745" y="7929"/>
                  <a:pt x="1737" y="7929"/>
                  <a:pt x="1730" y="7927"/>
                </a:cubicBezTo>
                <a:lnTo>
                  <a:pt x="1730" y="7767"/>
                </a:lnTo>
                <a:close/>
                <a:moveTo>
                  <a:pt x="18289" y="8083"/>
                </a:moveTo>
                <a:cubicBezTo>
                  <a:pt x="18352" y="8083"/>
                  <a:pt x="18436" y="8117"/>
                  <a:pt x="18407" y="8188"/>
                </a:cubicBezTo>
                <a:cubicBezTo>
                  <a:pt x="18319" y="8221"/>
                  <a:pt x="18261" y="8235"/>
                  <a:pt x="18223" y="8235"/>
                </a:cubicBezTo>
                <a:cubicBezTo>
                  <a:pt x="18121" y="8235"/>
                  <a:pt x="18181" y="8136"/>
                  <a:pt x="18255" y="8087"/>
                </a:cubicBezTo>
                <a:cubicBezTo>
                  <a:pt x="18265" y="8084"/>
                  <a:pt x="18277" y="8083"/>
                  <a:pt x="18289" y="8083"/>
                </a:cubicBezTo>
                <a:close/>
                <a:moveTo>
                  <a:pt x="1317" y="8313"/>
                </a:moveTo>
                <a:cubicBezTo>
                  <a:pt x="1443" y="8313"/>
                  <a:pt x="1411" y="8558"/>
                  <a:pt x="1266" y="8558"/>
                </a:cubicBezTo>
                <a:cubicBezTo>
                  <a:pt x="1263" y="8558"/>
                  <a:pt x="1261" y="8558"/>
                  <a:pt x="1259" y="8558"/>
                </a:cubicBezTo>
                <a:cubicBezTo>
                  <a:pt x="1242" y="8457"/>
                  <a:pt x="1158" y="8323"/>
                  <a:pt x="1317" y="8313"/>
                </a:cubicBezTo>
                <a:close/>
                <a:moveTo>
                  <a:pt x="19628" y="8145"/>
                </a:moveTo>
                <a:cubicBezTo>
                  <a:pt x="19656" y="8187"/>
                  <a:pt x="19672" y="8279"/>
                  <a:pt x="19723" y="8279"/>
                </a:cubicBezTo>
                <a:cubicBezTo>
                  <a:pt x="19734" y="8279"/>
                  <a:pt x="19748" y="8274"/>
                  <a:pt x="19763" y="8263"/>
                </a:cubicBezTo>
                <a:cubicBezTo>
                  <a:pt x="19784" y="8250"/>
                  <a:pt x="19801" y="8245"/>
                  <a:pt x="19814" y="8245"/>
                </a:cubicBezTo>
                <a:cubicBezTo>
                  <a:pt x="19874" y="8245"/>
                  <a:pt x="19879" y="8344"/>
                  <a:pt x="19907" y="8398"/>
                </a:cubicBezTo>
                <a:cubicBezTo>
                  <a:pt x="19881" y="8406"/>
                  <a:pt x="19830" y="8441"/>
                  <a:pt x="19806" y="8449"/>
                </a:cubicBezTo>
                <a:cubicBezTo>
                  <a:pt x="19688" y="8483"/>
                  <a:pt x="19697" y="8576"/>
                  <a:pt x="19747" y="8667"/>
                </a:cubicBezTo>
                <a:cubicBezTo>
                  <a:pt x="19733" y="8670"/>
                  <a:pt x="19721" y="8671"/>
                  <a:pt x="19710" y="8671"/>
                </a:cubicBezTo>
                <a:cubicBezTo>
                  <a:pt x="19543" y="8671"/>
                  <a:pt x="19720" y="8384"/>
                  <a:pt x="19587" y="8297"/>
                </a:cubicBezTo>
                <a:lnTo>
                  <a:pt x="19587" y="8297"/>
                </a:lnTo>
                <a:cubicBezTo>
                  <a:pt x="19494" y="8331"/>
                  <a:pt x="19418" y="8390"/>
                  <a:pt x="19325" y="8406"/>
                </a:cubicBezTo>
                <a:cubicBezTo>
                  <a:pt x="19300" y="8196"/>
                  <a:pt x="19527" y="8247"/>
                  <a:pt x="19628" y="8145"/>
                </a:cubicBezTo>
                <a:close/>
                <a:moveTo>
                  <a:pt x="652" y="9839"/>
                </a:moveTo>
                <a:cubicBezTo>
                  <a:pt x="695" y="9949"/>
                  <a:pt x="727" y="10058"/>
                  <a:pt x="769" y="10159"/>
                </a:cubicBezTo>
                <a:cubicBezTo>
                  <a:pt x="746" y="10173"/>
                  <a:pt x="725" y="10179"/>
                  <a:pt x="707" y="10179"/>
                </a:cubicBezTo>
                <a:cubicBezTo>
                  <a:pt x="595" y="10179"/>
                  <a:pt x="566" y="9947"/>
                  <a:pt x="450" y="9890"/>
                </a:cubicBezTo>
                <a:cubicBezTo>
                  <a:pt x="517" y="9872"/>
                  <a:pt x="585" y="9856"/>
                  <a:pt x="652" y="9839"/>
                </a:cubicBezTo>
                <a:close/>
                <a:moveTo>
                  <a:pt x="551" y="10909"/>
                </a:moveTo>
                <a:cubicBezTo>
                  <a:pt x="575" y="10917"/>
                  <a:pt x="644" y="10933"/>
                  <a:pt x="676" y="10933"/>
                </a:cubicBezTo>
                <a:cubicBezTo>
                  <a:pt x="679" y="10933"/>
                  <a:pt x="681" y="10933"/>
                  <a:pt x="684" y="10933"/>
                </a:cubicBezTo>
                <a:cubicBezTo>
                  <a:pt x="779" y="10933"/>
                  <a:pt x="810" y="11085"/>
                  <a:pt x="719" y="11103"/>
                </a:cubicBezTo>
                <a:cubicBezTo>
                  <a:pt x="652" y="11052"/>
                  <a:pt x="551" y="11010"/>
                  <a:pt x="551" y="10909"/>
                </a:cubicBezTo>
                <a:close/>
                <a:moveTo>
                  <a:pt x="802" y="12535"/>
                </a:moveTo>
                <a:cubicBezTo>
                  <a:pt x="821" y="12535"/>
                  <a:pt x="841" y="12537"/>
                  <a:pt x="862" y="12542"/>
                </a:cubicBezTo>
                <a:cubicBezTo>
                  <a:pt x="828" y="12593"/>
                  <a:pt x="788" y="12643"/>
                  <a:pt x="761" y="12702"/>
                </a:cubicBezTo>
                <a:cubicBezTo>
                  <a:pt x="703" y="12761"/>
                  <a:pt x="695" y="12888"/>
                  <a:pt x="610" y="12912"/>
                </a:cubicBezTo>
                <a:cubicBezTo>
                  <a:pt x="542" y="12745"/>
                  <a:pt x="619" y="12535"/>
                  <a:pt x="802" y="12535"/>
                </a:cubicBezTo>
                <a:close/>
                <a:moveTo>
                  <a:pt x="668" y="13351"/>
                </a:moveTo>
                <a:lnTo>
                  <a:pt x="668" y="13351"/>
                </a:lnTo>
                <a:cubicBezTo>
                  <a:pt x="753" y="13367"/>
                  <a:pt x="828" y="13460"/>
                  <a:pt x="828" y="13553"/>
                </a:cubicBezTo>
                <a:cubicBezTo>
                  <a:pt x="711" y="13537"/>
                  <a:pt x="509" y="13478"/>
                  <a:pt x="668" y="13351"/>
                </a:cubicBezTo>
                <a:close/>
                <a:moveTo>
                  <a:pt x="1007" y="14057"/>
                </a:moveTo>
                <a:cubicBezTo>
                  <a:pt x="1081" y="14057"/>
                  <a:pt x="1163" y="14229"/>
                  <a:pt x="1200" y="14303"/>
                </a:cubicBezTo>
                <a:lnTo>
                  <a:pt x="998" y="14303"/>
                </a:lnTo>
                <a:cubicBezTo>
                  <a:pt x="1012" y="14229"/>
                  <a:pt x="1052" y="14137"/>
                  <a:pt x="973" y="14137"/>
                </a:cubicBezTo>
                <a:cubicBezTo>
                  <a:pt x="961" y="14137"/>
                  <a:pt x="947" y="14139"/>
                  <a:pt x="929" y="14143"/>
                </a:cubicBezTo>
                <a:cubicBezTo>
                  <a:pt x="952" y="14081"/>
                  <a:pt x="979" y="14057"/>
                  <a:pt x="1007" y="14057"/>
                </a:cubicBezTo>
                <a:close/>
                <a:moveTo>
                  <a:pt x="4314" y="17806"/>
                </a:moveTo>
                <a:cubicBezTo>
                  <a:pt x="4318" y="17806"/>
                  <a:pt x="4321" y="17806"/>
                  <a:pt x="4325" y="17806"/>
                </a:cubicBezTo>
                <a:cubicBezTo>
                  <a:pt x="4349" y="17883"/>
                  <a:pt x="4376" y="17966"/>
                  <a:pt x="4333" y="18043"/>
                </a:cubicBezTo>
                <a:cubicBezTo>
                  <a:pt x="4258" y="17985"/>
                  <a:pt x="4152" y="17806"/>
                  <a:pt x="4314" y="17806"/>
                </a:cubicBezTo>
                <a:close/>
                <a:moveTo>
                  <a:pt x="4012" y="17958"/>
                </a:moveTo>
                <a:cubicBezTo>
                  <a:pt x="4012" y="18056"/>
                  <a:pt x="4012" y="18271"/>
                  <a:pt x="3919" y="18271"/>
                </a:cubicBezTo>
                <a:cubicBezTo>
                  <a:pt x="3899" y="18271"/>
                  <a:pt x="3874" y="18261"/>
                  <a:pt x="3844" y="18237"/>
                </a:cubicBezTo>
                <a:cubicBezTo>
                  <a:pt x="3895" y="18144"/>
                  <a:pt x="3953" y="18051"/>
                  <a:pt x="4012" y="17958"/>
                </a:cubicBezTo>
                <a:close/>
                <a:moveTo>
                  <a:pt x="12629" y="18867"/>
                </a:moveTo>
                <a:cubicBezTo>
                  <a:pt x="12621" y="18926"/>
                  <a:pt x="12603" y="18987"/>
                  <a:pt x="12587" y="19045"/>
                </a:cubicBezTo>
                <a:cubicBezTo>
                  <a:pt x="12536" y="19019"/>
                  <a:pt x="12478" y="18995"/>
                  <a:pt x="12411" y="18977"/>
                </a:cubicBezTo>
                <a:cubicBezTo>
                  <a:pt x="12470" y="18918"/>
                  <a:pt x="12545" y="18867"/>
                  <a:pt x="12629" y="18867"/>
                </a:cubicBezTo>
                <a:close/>
                <a:moveTo>
                  <a:pt x="5023" y="18657"/>
                </a:moveTo>
                <a:cubicBezTo>
                  <a:pt x="5023" y="18724"/>
                  <a:pt x="4990" y="18774"/>
                  <a:pt x="4922" y="18793"/>
                </a:cubicBezTo>
                <a:cubicBezTo>
                  <a:pt x="4972" y="18835"/>
                  <a:pt x="5023" y="18867"/>
                  <a:pt x="5073" y="18910"/>
                </a:cubicBezTo>
                <a:cubicBezTo>
                  <a:pt x="4982" y="18926"/>
                  <a:pt x="4897" y="18960"/>
                  <a:pt x="4839" y="19045"/>
                </a:cubicBezTo>
                <a:cubicBezTo>
                  <a:pt x="4827" y="19046"/>
                  <a:pt x="4815" y="19047"/>
                  <a:pt x="4803" y="19047"/>
                </a:cubicBezTo>
                <a:cubicBezTo>
                  <a:pt x="4641" y="19047"/>
                  <a:pt x="4463" y="18947"/>
                  <a:pt x="4527" y="18766"/>
                </a:cubicBezTo>
                <a:cubicBezTo>
                  <a:pt x="4540" y="18752"/>
                  <a:pt x="4553" y="18746"/>
                  <a:pt x="4567" y="18746"/>
                </a:cubicBezTo>
                <a:cubicBezTo>
                  <a:pt x="4606" y="18746"/>
                  <a:pt x="4648" y="18793"/>
                  <a:pt x="4691" y="18793"/>
                </a:cubicBezTo>
                <a:cubicBezTo>
                  <a:pt x="4700" y="18793"/>
                  <a:pt x="4710" y="18790"/>
                  <a:pt x="4719" y="18785"/>
                </a:cubicBezTo>
                <a:cubicBezTo>
                  <a:pt x="4820" y="18742"/>
                  <a:pt x="4913" y="18657"/>
                  <a:pt x="5023" y="18657"/>
                </a:cubicBezTo>
                <a:close/>
                <a:moveTo>
                  <a:pt x="5682" y="18821"/>
                </a:moveTo>
                <a:cubicBezTo>
                  <a:pt x="5689" y="18821"/>
                  <a:pt x="5698" y="18823"/>
                  <a:pt x="5706" y="18825"/>
                </a:cubicBezTo>
                <a:cubicBezTo>
                  <a:pt x="5807" y="18894"/>
                  <a:pt x="5975" y="18926"/>
                  <a:pt x="5908" y="19088"/>
                </a:cubicBezTo>
                <a:cubicBezTo>
                  <a:pt x="5900" y="19061"/>
                  <a:pt x="5866" y="19019"/>
                  <a:pt x="5849" y="18995"/>
                </a:cubicBezTo>
                <a:cubicBezTo>
                  <a:pt x="5723" y="18953"/>
                  <a:pt x="5649" y="18938"/>
                  <a:pt x="5610" y="18938"/>
                </a:cubicBezTo>
                <a:cubicBezTo>
                  <a:pt x="5503" y="18938"/>
                  <a:pt x="5666" y="19054"/>
                  <a:pt x="5765" y="19054"/>
                </a:cubicBezTo>
                <a:cubicBezTo>
                  <a:pt x="5768" y="19054"/>
                  <a:pt x="5770" y="19054"/>
                  <a:pt x="5773" y="19053"/>
                </a:cubicBezTo>
                <a:lnTo>
                  <a:pt x="5773" y="19053"/>
                </a:lnTo>
                <a:cubicBezTo>
                  <a:pt x="5706" y="19088"/>
                  <a:pt x="5639" y="19112"/>
                  <a:pt x="5562" y="19128"/>
                </a:cubicBezTo>
                <a:cubicBezTo>
                  <a:pt x="5538" y="19061"/>
                  <a:pt x="5512" y="19003"/>
                  <a:pt x="5488" y="18944"/>
                </a:cubicBezTo>
                <a:cubicBezTo>
                  <a:pt x="5555" y="18913"/>
                  <a:pt x="5609" y="18821"/>
                  <a:pt x="5682" y="18821"/>
                </a:cubicBezTo>
                <a:close/>
                <a:moveTo>
                  <a:pt x="8703" y="19758"/>
                </a:moveTo>
                <a:cubicBezTo>
                  <a:pt x="8700" y="19764"/>
                  <a:pt x="8698" y="19770"/>
                  <a:pt x="8696" y="19777"/>
                </a:cubicBezTo>
                <a:cubicBezTo>
                  <a:pt x="8699" y="19771"/>
                  <a:pt x="8701" y="19764"/>
                  <a:pt x="8703" y="19758"/>
                </a:cubicBezTo>
                <a:close/>
                <a:moveTo>
                  <a:pt x="8004" y="1"/>
                </a:moveTo>
                <a:cubicBezTo>
                  <a:pt x="8004" y="187"/>
                  <a:pt x="7964" y="397"/>
                  <a:pt x="8105" y="531"/>
                </a:cubicBezTo>
                <a:cubicBezTo>
                  <a:pt x="8004" y="490"/>
                  <a:pt x="7837" y="514"/>
                  <a:pt x="7828" y="371"/>
                </a:cubicBezTo>
                <a:cubicBezTo>
                  <a:pt x="7719" y="405"/>
                  <a:pt x="7770" y="498"/>
                  <a:pt x="7786" y="573"/>
                </a:cubicBezTo>
                <a:cubicBezTo>
                  <a:pt x="7719" y="624"/>
                  <a:pt x="7642" y="658"/>
                  <a:pt x="7576" y="692"/>
                </a:cubicBezTo>
                <a:cubicBezTo>
                  <a:pt x="7568" y="614"/>
                  <a:pt x="7561" y="521"/>
                  <a:pt x="7653" y="521"/>
                </a:cubicBezTo>
                <a:cubicBezTo>
                  <a:pt x="7661" y="521"/>
                  <a:pt x="7668" y="521"/>
                  <a:pt x="7677" y="522"/>
                </a:cubicBezTo>
                <a:cubicBezTo>
                  <a:pt x="7647" y="379"/>
                  <a:pt x="7514" y="315"/>
                  <a:pt x="7376" y="315"/>
                </a:cubicBezTo>
                <a:cubicBezTo>
                  <a:pt x="7353" y="315"/>
                  <a:pt x="7330" y="317"/>
                  <a:pt x="7307" y="320"/>
                </a:cubicBezTo>
                <a:cubicBezTo>
                  <a:pt x="7390" y="430"/>
                  <a:pt x="7424" y="565"/>
                  <a:pt x="7475" y="692"/>
                </a:cubicBezTo>
                <a:cubicBezTo>
                  <a:pt x="7495" y="760"/>
                  <a:pt x="7480" y="781"/>
                  <a:pt x="7449" y="781"/>
                </a:cubicBezTo>
                <a:cubicBezTo>
                  <a:pt x="7403" y="781"/>
                  <a:pt x="7323" y="735"/>
                  <a:pt x="7273" y="725"/>
                </a:cubicBezTo>
                <a:cubicBezTo>
                  <a:pt x="7264" y="615"/>
                  <a:pt x="7196" y="514"/>
                  <a:pt x="7095" y="472"/>
                </a:cubicBezTo>
                <a:lnTo>
                  <a:pt x="7095" y="472"/>
                </a:lnTo>
                <a:cubicBezTo>
                  <a:pt x="7078" y="581"/>
                  <a:pt x="7222" y="632"/>
                  <a:pt x="7163" y="743"/>
                </a:cubicBezTo>
                <a:cubicBezTo>
                  <a:pt x="7357" y="767"/>
                  <a:pt x="7230" y="1036"/>
                  <a:pt x="7416" y="1062"/>
                </a:cubicBezTo>
                <a:cubicBezTo>
                  <a:pt x="7430" y="1067"/>
                  <a:pt x="7441" y="1069"/>
                  <a:pt x="7449" y="1069"/>
                </a:cubicBezTo>
                <a:cubicBezTo>
                  <a:pt x="7521" y="1069"/>
                  <a:pt x="7374" y="898"/>
                  <a:pt x="7448" y="898"/>
                </a:cubicBezTo>
                <a:cubicBezTo>
                  <a:pt x="7455" y="898"/>
                  <a:pt x="7463" y="899"/>
                  <a:pt x="7475" y="903"/>
                </a:cubicBezTo>
                <a:cubicBezTo>
                  <a:pt x="7490" y="899"/>
                  <a:pt x="7506" y="897"/>
                  <a:pt x="7523" y="897"/>
                </a:cubicBezTo>
                <a:cubicBezTo>
                  <a:pt x="7620" y="897"/>
                  <a:pt x="7714" y="963"/>
                  <a:pt x="7634" y="1070"/>
                </a:cubicBezTo>
                <a:cubicBezTo>
                  <a:pt x="7646" y="1073"/>
                  <a:pt x="7656" y="1074"/>
                  <a:pt x="7665" y="1074"/>
                </a:cubicBezTo>
                <a:cubicBezTo>
                  <a:pt x="7749" y="1074"/>
                  <a:pt x="7736" y="970"/>
                  <a:pt x="7744" y="903"/>
                </a:cubicBezTo>
                <a:cubicBezTo>
                  <a:pt x="7747" y="902"/>
                  <a:pt x="7751" y="902"/>
                  <a:pt x="7754" y="902"/>
                </a:cubicBezTo>
                <a:cubicBezTo>
                  <a:pt x="7891" y="902"/>
                  <a:pt x="7963" y="1049"/>
                  <a:pt x="7930" y="1171"/>
                </a:cubicBezTo>
                <a:cubicBezTo>
                  <a:pt x="7908" y="1184"/>
                  <a:pt x="7884" y="1187"/>
                  <a:pt x="7860" y="1187"/>
                </a:cubicBezTo>
                <a:cubicBezTo>
                  <a:pt x="7835" y="1187"/>
                  <a:pt x="7811" y="1184"/>
                  <a:pt x="7790" y="1184"/>
                </a:cubicBezTo>
                <a:cubicBezTo>
                  <a:pt x="7747" y="1184"/>
                  <a:pt x="7715" y="1197"/>
                  <a:pt x="7719" y="1272"/>
                </a:cubicBezTo>
                <a:cubicBezTo>
                  <a:pt x="7688" y="1251"/>
                  <a:pt x="7659" y="1242"/>
                  <a:pt x="7633" y="1242"/>
                </a:cubicBezTo>
                <a:cubicBezTo>
                  <a:pt x="7548" y="1242"/>
                  <a:pt x="7493" y="1344"/>
                  <a:pt x="7475" y="1440"/>
                </a:cubicBezTo>
                <a:cubicBezTo>
                  <a:pt x="7446" y="1456"/>
                  <a:pt x="7417" y="1463"/>
                  <a:pt x="7390" y="1463"/>
                </a:cubicBezTo>
                <a:cubicBezTo>
                  <a:pt x="7296" y="1463"/>
                  <a:pt x="7214" y="1381"/>
                  <a:pt x="7188" y="1289"/>
                </a:cubicBezTo>
                <a:cubicBezTo>
                  <a:pt x="7171" y="1283"/>
                  <a:pt x="7157" y="1280"/>
                  <a:pt x="7145" y="1280"/>
                </a:cubicBezTo>
                <a:cubicBezTo>
                  <a:pt x="7106" y="1280"/>
                  <a:pt x="7087" y="1309"/>
                  <a:pt x="7087" y="1374"/>
                </a:cubicBezTo>
                <a:cubicBezTo>
                  <a:pt x="7043" y="1352"/>
                  <a:pt x="7003" y="1337"/>
                  <a:pt x="6978" y="1337"/>
                </a:cubicBezTo>
                <a:cubicBezTo>
                  <a:pt x="6945" y="1337"/>
                  <a:pt x="6938" y="1364"/>
                  <a:pt x="6985" y="1440"/>
                </a:cubicBezTo>
                <a:cubicBezTo>
                  <a:pt x="6964" y="1446"/>
                  <a:pt x="6944" y="1449"/>
                  <a:pt x="6927" y="1449"/>
                </a:cubicBezTo>
                <a:cubicBezTo>
                  <a:pt x="6840" y="1449"/>
                  <a:pt x="6812" y="1379"/>
                  <a:pt x="6826" y="1272"/>
                </a:cubicBezTo>
                <a:lnTo>
                  <a:pt x="6826" y="1272"/>
                </a:lnTo>
                <a:cubicBezTo>
                  <a:pt x="6767" y="1365"/>
                  <a:pt x="6674" y="1432"/>
                  <a:pt x="6565" y="1440"/>
                </a:cubicBezTo>
                <a:cubicBezTo>
                  <a:pt x="6690" y="1281"/>
                  <a:pt x="6911" y="1147"/>
                  <a:pt x="6884" y="903"/>
                </a:cubicBezTo>
                <a:cubicBezTo>
                  <a:pt x="6871" y="899"/>
                  <a:pt x="6859" y="898"/>
                  <a:pt x="6849" y="898"/>
                </a:cubicBezTo>
                <a:cubicBezTo>
                  <a:pt x="6752" y="898"/>
                  <a:pt x="6755" y="1028"/>
                  <a:pt x="6717" y="1105"/>
                </a:cubicBezTo>
                <a:cubicBezTo>
                  <a:pt x="6679" y="1094"/>
                  <a:pt x="6633" y="1071"/>
                  <a:pt x="6595" y="1071"/>
                </a:cubicBezTo>
                <a:cubicBezTo>
                  <a:pt x="6566" y="1071"/>
                  <a:pt x="6542" y="1085"/>
                  <a:pt x="6531" y="1129"/>
                </a:cubicBezTo>
                <a:cubicBezTo>
                  <a:pt x="6523" y="1256"/>
                  <a:pt x="6371" y="1339"/>
                  <a:pt x="6413" y="1475"/>
                </a:cubicBezTo>
                <a:cubicBezTo>
                  <a:pt x="6506" y="1491"/>
                  <a:pt x="6539" y="1576"/>
                  <a:pt x="6565" y="1653"/>
                </a:cubicBezTo>
                <a:cubicBezTo>
                  <a:pt x="6506" y="1719"/>
                  <a:pt x="6397" y="1754"/>
                  <a:pt x="6405" y="1855"/>
                </a:cubicBezTo>
                <a:cubicBezTo>
                  <a:pt x="6434" y="1837"/>
                  <a:pt x="6467" y="1829"/>
                  <a:pt x="6497" y="1829"/>
                </a:cubicBezTo>
                <a:cubicBezTo>
                  <a:pt x="6581" y="1829"/>
                  <a:pt x="6642" y="1891"/>
                  <a:pt x="6531" y="1972"/>
                </a:cubicBezTo>
                <a:cubicBezTo>
                  <a:pt x="6487" y="2022"/>
                  <a:pt x="6475" y="2124"/>
                  <a:pt x="6408" y="2124"/>
                </a:cubicBezTo>
                <a:cubicBezTo>
                  <a:pt x="6397" y="2124"/>
                  <a:pt x="6385" y="2121"/>
                  <a:pt x="6371" y="2115"/>
                </a:cubicBezTo>
                <a:cubicBezTo>
                  <a:pt x="6347" y="2065"/>
                  <a:pt x="6329" y="2006"/>
                  <a:pt x="6304" y="1956"/>
                </a:cubicBezTo>
                <a:cubicBezTo>
                  <a:pt x="6278" y="1812"/>
                  <a:pt x="6363" y="1703"/>
                  <a:pt x="6438" y="1592"/>
                </a:cubicBezTo>
                <a:lnTo>
                  <a:pt x="6464" y="1541"/>
                </a:lnTo>
                <a:cubicBezTo>
                  <a:pt x="6451" y="1537"/>
                  <a:pt x="6439" y="1536"/>
                  <a:pt x="6428" y="1536"/>
                </a:cubicBezTo>
                <a:cubicBezTo>
                  <a:pt x="6332" y="1536"/>
                  <a:pt x="6344" y="1687"/>
                  <a:pt x="6246" y="1703"/>
                </a:cubicBezTo>
                <a:cubicBezTo>
                  <a:pt x="6254" y="1634"/>
                  <a:pt x="6320" y="1541"/>
                  <a:pt x="6236" y="1491"/>
                </a:cubicBezTo>
                <a:cubicBezTo>
                  <a:pt x="6102" y="1568"/>
                  <a:pt x="5882" y="1743"/>
                  <a:pt x="6084" y="1863"/>
                </a:cubicBezTo>
                <a:cubicBezTo>
                  <a:pt x="6084" y="1820"/>
                  <a:pt x="6094" y="1735"/>
                  <a:pt x="6094" y="1693"/>
                </a:cubicBezTo>
                <a:cubicBezTo>
                  <a:pt x="6211" y="1735"/>
                  <a:pt x="6177" y="1895"/>
                  <a:pt x="6262" y="1964"/>
                </a:cubicBezTo>
                <a:lnTo>
                  <a:pt x="6262" y="2014"/>
                </a:lnTo>
                <a:cubicBezTo>
                  <a:pt x="6216" y="2002"/>
                  <a:pt x="6171" y="1994"/>
                  <a:pt x="6126" y="1994"/>
                </a:cubicBezTo>
                <a:cubicBezTo>
                  <a:pt x="6071" y="1994"/>
                  <a:pt x="6018" y="2006"/>
                  <a:pt x="5967" y="2039"/>
                </a:cubicBezTo>
                <a:cubicBezTo>
                  <a:pt x="5960" y="2039"/>
                  <a:pt x="5954" y="2040"/>
                  <a:pt x="5949" y="2040"/>
                </a:cubicBezTo>
                <a:cubicBezTo>
                  <a:pt x="5803" y="2040"/>
                  <a:pt x="5977" y="1827"/>
                  <a:pt x="5861" y="1827"/>
                </a:cubicBezTo>
                <a:cubicBezTo>
                  <a:pt x="5855" y="1827"/>
                  <a:pt x="5849" y="1827"/>
                  <a:pt x="5841" y="1828"/>
                </a:cubicBezTo>
                <a:cubicBezTo>
                  <a:pt x="5822" y="1841"/>
                  <a:pt x="5807" y="1847"/>
                  <a:pt x="5797" y="1847"/>
                </a:cubicBezTo>
                <a:cubicBezTo>
                  <a:pt x="5751" y="1847"/>
                  <a:pt x="5771" y="1750"/>
                  <a:pt x="5765" y="1703"/>
                </a:cubicBezTo>
                <a:cubicBezTo>
                  <a:pt x="5752" y="1700"/>
                  <a:pt x="5741" y="1699"/>
                  <a:pt x="5731" y="1699"/>
                </a:cubicBezTo>
                <a:cubicBezTo>
                  <a:pt x="5609" y="1699"/>
                  <a:pt x="5632" y="1879"/>
                  <a:pt x="5663" y="1972"/>
                </a:cubicBezTo>
                <a:cubicBezTo>
                  <a:pt x="5655" y="1973"/>
                  <a:pt x="5648" y="1973"/>
                  <a:pt x="5641" y="1973"/>
                </a:cubicBezTo>
                <a:cubicBezTo>
                  <a:pt x="5573" y="1973"/>
                  <a:pt x="5546" y="1938"/>
                  <a:pt x="5546" y="1863"/>
                </a:cubicBezTo>
                <a:cubicBezTo>
                  <a:pt x="5532" y="1859"/>
                  <a:pt x="5520" y="1857"/>
                  <a:pt x="5509" y="1857"/>
                </a:cubicBezTo>
                <a:cubicBezTo>
                  <a:pt x="5381" y="1857"/>
                  <a:pt x="5445" y="2108"/>
                  <a:pt x="5352" y="2115"/>
                </a:cubicBezTo>
                <a:cubicBezTo>
                  <a:pt x="5360" y="2006"/>
                  <a:pt x="5251" y="2047"/>
                  <a:pt x="5184" y="2031"/>
                </a:cubicBezTo>
                <a:lnTo>
                  <a:pt x="5184" y="2031"/>
                </a:lnTo>
                <a:cubicBezTo>
                  <a:pt x="5201" y="2097"/>
                  <a:pt x="5209" y="2166"/>
                  <a:pt x="5201" y="2233"/>
                </a:cubicBezTo>
                <a:lnTo>
                  <a:pt x="5403" y="2233"/>
                </a:lnTo>
                <a:cubicBezTo>
                  <a:pt x="5367" y="2305"/>
                  <a:pt x="5313" y="2322"/>
                  <a:pt x="5255" y="2322"/>
                </a:cubicBezTo>
                <a:cubicBezTo>
                  <a:pt x="5199" y="2322"/>
                  <a:pt x="5139" y="2307"/>
                  <a:pt x="5084" y="2307"/>
                </a:cubicBezTo>
                <a:cubicBezTo>
                  <a:pt x="5034" y="2307"/>
                  <a:pt x="4989" y="2319"/>
                  <a:pt x="4956" y="2368"/>
                </a:cubicBezTo>
                <a:cubicBezTo>
                  <a:pt x="4943" y="2379"/>
                  <a:pt x="4935" y="2384"/>
                  <a:pt x="4929" y="2384"/>
                </a:cubicBezTo>
                <a:cubicBezTo>
                  <a:pt x="4895" y="2384"/>
                  <a:pt x="4953" y="2226"/>
                  <a:pt x="4895" y="2226"/>
                </a:cubicBezTo>
                <a:cubicBezTo>
                  <a:pt x="4889" y="2226"/>
                  <a:pt x="4881" y="2228"/>
                  <a:pt x="4871" y="2233"/>
                </a:cubicBezTo>
                <a:cubicBezTo>
                  <a:pt x="4883" y="2299"/>
                  <a:pt x="4862" y="2380"/>
                  <a:pt x="4838" y="2380"/>
                </a:cubicBezTo>
                <a:cubicBezTo>
                  <a:pt x="4826" y="2380"/>
                  <a:pt x="4813" y="2358"/>
                  <a:pt x="4804" y="2299"/>
                </a:cubicBezTo>
                <a:cubicBezTo>
                  <a:pt x="4783" y="2314"/>
                  <a:pt x="4765" y="2320"/>
                  <a:pt x="4751" y="2320"/>
                </a:cubicBezTo>
                <a:cubicBezTo>
                  <a:pt x="4695" y="2320"/>
                  <a:pt x="4678" y="2235"/>
                  <a:pt x="4645" y="2182"/>
                </a:cubicBezTo>
                <a:cubicBezTo>
                  <a:pt x="4633" y="2176"/>
                  <a:pt x="4623" y="2174"/>
                  <a:pt x="4614" y="2174"/>
                </a:cubicBezTo>
                <a:cubicBezTo>
                  <a:pt x="4553" y="2174"/>
                  <a:pt x="4529" y="2275"/>
                  <a:pt x="4510" y="2275"/>
                </a:cubicBezTo>
                <a:cubicBezTo>
                  <a:pt x="4502" y="2275"/>
                  <a:pt x="4494" y="2253"/>
                  <a:pt x="4485" y="2190"/>
                </a:cubicBezTo>
                <a:cubicBezTo>
                  <a:pt x="4455" y="2209"/>
                  <a:pt x="4427" y="2217"/>
                  <a:pt x="4400" y="2217"/>
                </a:cubicBezTo>
                <a:cubicBezTo>
                  <a:pt x="4294" y="2217"/>
                  <a:pt x="4205" y="2096"/>
                  <a:pt x="4131" y="2022"/>
                </a:cubicBezTo>
                <a:cubicBezTo>
                  <a:pt x="4113" y="2097"/>
                  <a:pt x="4081" y="2182"/>
                  <a:pt x="4073" y="2267"/>
                </a:cubicBezTo>
                <a:cubicBezTo>
                  <a:pt x="4182" y="2299"/>
                  <a:pt x="4257" y="2368"/>
                  <a:pt x="4232" y="2493"/>
                </a:cubicBezTo>
                <a:cubicBezTo>
                  <a:pt x="4180" y="2471"/>
                  <a:pt x="4103" y="2441"/>
                  <a:pt x="4041" y="2441"/>
                </a:cubicBezTo>
                <a:cubicBezTo>
                  <a:pt x="3984" y="2441"/>
                  <a:pt x="3941" y="2467"/>
                  <a:pt x="3945" y="2552"/>
                </a:cubicBezTo>
                <a:cubicBezTo>
                  <a:pt x="3895" y="2536"/>
                  <a:pt x="3844" y="2520"/>
                  <a:pt x="3794" y="2502"/>
                </a:cubicBezTo>
                <a:lnTo>
                  <a:pt x="3794" y="2502"/>
                </a:lnTo>
                <a:cubicBezTo>
                  <a:pt x="3794" y="2578"/>
                  <a:pt x="3828" y="2621"/>
                  <a:pt x="3911" y="2621"/>
                </a:cubicBezTo>
                <a:cubicBezTo>
                  <a:pt x="3888" y="2668"/>
                  <a:pt x="3856" y="2690"/>
                  <a:pt x="3814" y="2690"/>
                </a:cubicBezTo>
                <a:cubicBezTo>
                  <a:pt x="3797" y="2690"/>
                  <a:pt x="3779" y="2686"/>
                  <a:pt x="3759" y="2679"/>
                </a:cubicBezTo>
                <a:cubicBezTo>
                  <a:pt x="3709" y="2772"/>
                  <a:pt x="3668" y="2865"/>
                  <a:pt x="3634" y="2975"/>
                </a:cubicBezTo>
                <a:cubicBezTo>
                  <a:pt x="3698" y="2949"/>
                  <a:pt x="3761" y="2923"/>
                  <a:pt x="3827" y="2923"/>
                </a:cubicBezTo>
                <a:cubicBezTo>
                  <a:pt x="3849" y="2923"/>
                  <a:pt x="3872" y="2926"/>
                  <a:pt x="3895" y="2932"/>
                </a:cubicBezTo>
                <a:cubicBezTo>
                  <a:pt x="3921" y="2999"/>
                  <a:pt x="3945" y="3057"/>
                  <a:pt x="3980" y="3126"/>
                </a:cubicBezTo>
                <a:cubicBezTo>
                  <a:pt x="3945" y="3169"/>
                  <a:pt x="3903" y="3209"/>
                  <a:pt x="3870" y="3251"/>
                </a:cubicBezTo>
                <a:cubicBezTo>
                  <a:pt x="3884" y="3332"/>
                  <a:pt x="3950" y="3463"/>
                  <a:pt x="3856" y="3463"/>
                </a:cubicBezTo>
                <a:cubicBezTo>
                  <a:pt x="3842" y="3463"/>
                  <a:pt x="3824" y="3460"/>
                  <a:pt x="3802" y="3454"/>
                </a:cubicBezTo>
                <a:cubicBezTo>
                  <a:pt x="3894" y="3262"/>
                  <a:pt x="3827" y="3182"/>
                  <a:pt x="3770" y="3182"/>
                </a:cubicBezTo>
                <a:cubicBezTo>
                  <a:pt x="3722" y="3182"/>
                  <a:pt x="3682" y="3240"/>
                  <a:pt x="3751" y="3336"/>
                </a:cubicBezTo>
                <a:cubicBezTo>
                  <a:pt x="3736" y="3334"/>
                  <a:pt x="3722" y="3332"/>
                  <a:pt x="3710" y="3332"/>
                </a:cubicBezTo>
                <a:cubicBezTo>
                  <a:pt x="3572" y="3332"/>
                  <a:pt x="3591" y="3496"/>
                  <a:pt x="3498" y="3581"/>
                </a:cubicBezTo>
                <a:cubicBezTo>
                  <a:pt x="3424" y="3714"/>
                  <a:pt x="3642" y="3640"/>
                  <a:pt x="3693" y="3733"/>
                </a:cubicBezTo>
                <a:cubicBezTo>
                  <a:pt x="3658" y="3799"/>
                  <a:pt x="3608" y="3876"/>
                  <a:pt x="3575" y="3951"/>
                </a:cubicBezTo>
                <a:cubicBezTo>
                  <a:pt x="3507" y="3900"/>
                  <a:pt x="3567" y="3826"/>
                  <a:pt x="3583" y="3765"/>
                </a:cubicBezTo>
                <a:lnTo>
                  <a:pt x="3583" y="3765"/>
                </a:lnTo>
                <a:cubicBezTo>
                  <a:pt x="3448" y="3775"/>
                  <a:pt x="3347" y="3908"/>
                  <a:pt x="3373" y="4044"/>
                </a:cubicBezTo>
                <a:cubicBezTo>
                  <a:pt x="3365" y="4076"/>
                  <a:pt x="3372" y="4087"/>
                  <a:pt x="3388" y="4087"/>
                </a:cubicBezTo>
                <a:cubicBezTo>
                  <a:pt x="3420" y="4087"/>
                  <a:pt x="3488" y="4038"/>
                  <a:pt x="3521" y="4038"/>
                </a:cubicBezTo>
                <a:cubicBezTo>
                  <a:pt x="3539" y="4038"/>
                  <a:pt x="3546" y="4052"/>
                  <a:pt x="3533" y="4094"/>
                </a:cubicBezTo>
                <a:cubicBezTo>
                  <a:pt x="3562" y="4197"/>
                  <a:pt x="3481" y="4227"/>
                  <a:pt x="3398" y="4227"/>
                </a:cubicBezTo>
                <a:cubicBezTo>
                  <a:pt x="3358" y="4227"/>
                  <a:pt x="3318" y="4220"/>
                  <a:pt x="3288" y="4212"/>
                </a:cubicBezTo>
                <a:cubicBezTo>
                  <a:pt x="3187" y="4331"/>
                  <a:pt x="3145" y="4464"/>
                  <a:pt x="3187" y="4616"/>
                </a:cubicBezTo>
                <a:cubicBezTo>
                  <a:pt x="3171" y="4634"/>
                  <a:pt x="3129" y="4675"/>
                  <a:pt x="3112" y="4693"/>
                </a:cubicBezTo>
                <a:cubicBezTo>
                  <a:pt x="3094" y="4699"/>
                  <a:pt x="3077" y="4702"/>
                  <a:pt x="3059" y="4702"/>
                </a:cubicBezTo>
                <a:cubicBezTo>
                  <a:pt x="2959" y="4702"/>
                  <a:pt x="2868" y="4609"/>
                  <a:pt x="2825" y="4523"/>
                </a:cubicBezTo>
                <a:cubicBezTo>
                  <a:pt x="2674" y="4565"/>
                  <a:pt x="2597" y="4743"/>
                  <a:pt x="2429" y="4743"/>
                </a:cubicBezTo>
                <a:cubicBezTo>
                  <a:pt x="2463" y="4802"/>
                  <a:pt x="2437" y="4937"/>
                  <a:pt x="2514" y="4937"/>
                </a:cubicBezTo>
                <a:cubicBezTo>
                  <a:pt x="2511" y="4878"/>
                  <a:pt x="2532" y="4860"/>
                  <a:pt x="2565" y="4860"/>
                </a:cubicBezTo>
                <a:cubicBezTo>
                  <a:pt x="2614" y="4860"/>
                  <a:pt x="2690" y="4903"/>
                  <a:pt x="2740" y="4903"/>
                </a:cubicBezTo>
                <a:cubicBezTo>
                  <a:pt x="2699" y="4950"/>
                  <a:pt x="2602" y="5088"/>
                  <a:pt x="2549" y="5088"/>
                </a:cubicBezTo>
                <a:cubicBezTo>
                  <a:pt x="2528" y="5088"/>
                  <a:pt x="2514" y="5065"/>
                  <a:pt x="2514" y="5004"/>
                </a:cubicBezTo>
                <a:cubicBezTo>
                  <a:pt x="2485" y="4995"/>
                  <a:pt x="2460" y="4991"/>
                  <a:pt x="2440" y="4991"/>
                </a:cubicBezTo>
                <a:cubicBezTo>
                  <a:pt x="2363" y="4991"/>
                  <a:pt x="2357" y="5053"/>
                  <a:pt x="2405" y="5148"/>
                </a:cubicBezTo>
                <a:cubicBezTo>
                  <a:pt x="2241" y="5148"/>
                  <a:pt x="2335" y="5298"/>
                  <a:pt x="2434" y="5298"/>
                </a:cubicBezTo>
                <a:cubicBezTo>
                  <a:pt x="2453" y="5298"/>
                  <a:pt x="2471" y="5293"/>
                  <a:pt x="2488" y="5281"/>
                </a:cubicBezTo>
                <a:cubicBezTo>
                  <a:pt x="2551" y="5264"/>
                  <a:pt x="2579" y="5172"/>
                  <a:pt x="2606" y="5172"/>
                </a:cubicBezTo>
                <a:cubicBezTo>
                  <a:pt x="2619" y="5172"/>
                  <a:pt x="2631" y="5192"/>
                  <a:pt x="2647" y="5249"/>
                </a:cubicBezTo>
                <a:cubicBezTo>
                  <a:pt x="2639" y="5273"/>
                  <a:pt x="2615" y="5307"/>
                  <a:pt x="2597" y="5324"/>
                </a:cubicBezTo>
                <a:cubicBezTo>
                  <a:pt x="2534" y="5374"/>
                  <a:pt x="2470" y="5390"/>
                  <a:pt x="2403" y="5390"/>
                </a:cubicBezTo>
                <a:cubicBezTo>
                  <a:pt x="2345" y="5390"/>
                  <a:pt x="2285" y="5378"/>
                  <a:pt x="2219" y="5366"/>
                </a:cubicBezTo>
                <a:lnTo>
                  <a:pt x="2219" y="5366"/>
                </a:lnTo>
                <a:cubicBezTo>
                  <a:pt x="2310" y="5528"/>
                  <a:pt x="2244" y="5847"/>
                  <a:pt x="2062" y="5847"/>
                </a:cubicBezTo>
                <a:cubicBezTo>
                  <a:pt x="2026" y="5847"/>
                  <a:pt x="1985" y="5834"/>
                  <a:pt x="1940" y="5805"/>
                </a:cubicBezTo>
                <a:lnTo>
                  <a:pt x="1940" y="5805"/>
                </a:lnTo>
                <a:cubicBezTo>
                  <a:pt x="1902" y="5920"/>
                  <a:pt x="1949" y="5956"/>
                  <a:pt x="2021" y="5956"/>
                </a:cubicBezTo>
                <a:cubicBezTo>
                  <a:pt x="2076" y="5956"/>
                  <a:pt x="2145" y="5935"/>
                  <a:pt x="2203" y="5914"/>
                </a:cubicBezTo>
                <a:lnTo>
                  <a:pt x="2203" y="5914"/>
                </a:lnTo>
                <a:cubicBezTo>
                  <a:pt x="2328" y="5989"/>
                  <a:pt x="2142" y="6082"/>
                  <a:pt x="2091" y="6150"/>
                </a:cubicBezTo>
                <a:cubicBezTo>
                  <a:pt x="2053" y="6134"/>
                  <a:pt x="2021" y="6125"/>
                  <a:pt x="1995" y="6125"/>
                </a:cubicBezTo>
                <a:cubicBezTo>
                  <a:pt x="1941" y="6125"/>
                  <a:pt x="1918" y="6165"/>
                  <a:pt x="1940" y="6268"/>
                </a:cubicBezTo>
                <a:cubicBezTo>
                  <a:pt x="1962" y="6253"/>
                  <a:pt x="1983" y="6247"/>
                  <a:pt x="2002" y="6247"/>
                </a:cubicBezTo>
                <a:cubicBezTo>
                  <a:pt x="2050" y="6247"/>
                  <a:pt x="2092" y="6284"/>
                  <a:pt x="2134" y="6326"/>
                </a:cubicBezTo>
                <a:cubicBezTo>
                  <a:pt x="2150" y="6258"/>
                  <a:pt x="2205" y="6180"/>
                  <a:pt x="2239" y="6180"/>
                </a:cubicBezTo>
                <a:cubicBezTo>
                  <a:pt x="2258" y="6180"/>
                  <a:pt x="2270" y="6208"/>
                  <a:pt x="2261" y="6284"/>
                </a:cubicBezTo>
                <a:cubicBezTo>
                  <a:pt x="2256" y="6283"/>
                  <a:pt x="2252" y="6282"/>
                  <a:pt x="2247" y="6282"/>
                </a:cubicBezTo>
                <a:cubicBezTo>
                  <a:pt x="2169" y="6282"/>
                  <a:pt x="2177" y="6415"/>
                  <a:pt x="2184" y="6478"/>
                </a:cubicBezTo>
                <a:cubicBezTo>
                  <a:pt x="2126" y="6504"/>
                  <a:pt x="2059" y="6528"/>
                  <a:pt x="2001" y="6555"/>
                </a:cubicBezTo>
                <a:cubicBezTo>
                  <a:pt x="2027" y="6610"/>
                  <a:pt x="2038" y="6700"/>
                  <a:pt x="2104" y="6700"/>
                </a:cubicBezTo>
                <a:cubicBezTo>
                  <a:pt x="2117" y="6700"/>
                  <a:pt x="2133" y="6697"/>
                  <a:pt x="2152" y="6688"/>
                </a:cubicBezTo>
                <a:lnTo>
                  <a:pt x="2152" y="6688"/>
                </a:lnTo>
                <a:cubicBezTo>
                  <a:pt x="2145" y="6770"/>
                  <a:pt x="2108" y="6786"/>
                  <a:pt x="2066" y="6786"/>
                </a:cubicBezTo>
                <a:cubicBezTo>
                  <a:pt x="2042" y="6786"/>
                  <a:pt x="2015" y="6780"/>
                  <a:pt x="1991" y="6780"/>
                </a:cubicBezTo>
                <a:cubicBezTo>
                  <a:pt x="1957" y="6780"/>
                  <a:pt x="1929" y="6792"/>
                  <a:pt x="1924" y="6848"/>
                </a:cubicBezTo>
                <a:cubicBezTo>
                  <a:pt x="1894" y="6833"/>
                  <a:pt x="1861" y="6827"/>
                  <a:pt x="1827" y="6827"/>
                </a:cubicBezTo>
                <a:cubicBezTo>
                  <a:pt x="1706" y="6827"/>
                  <a:pt x="1584" y="6913"/>
                  <a:pt x="1663" y="7026"/>
                </a:cubicBezTo>
                <a:cubicBezTo>
                  <a:pt x="1659" y="7026"/>
                  <a:pt x="1655" y="7026"/>
                  <a:pt x="1652" y="7026"/>
                </a:cubicBezTo>
                <a:cubicBezTo>
                  <a:pt x="1472" y="7026"/>
                  <a:pt x="1553" y="6829"/>
                  <a:pt x="1519" y="6714"/>
                </a:cubicBezTo>
                <a:cubicBezTo>
                  <a:pt x="1637" y="6714"/>
                  <a:pt x="1629" y="6621"/>
                  <a:pt x="1620" y="6536"/>
                </a:cubicBezTo>
                <a:cubicBezTo>
                  <a:pt x="1609" y="6534"/>
                  <a:pt x="1599" y="6533"/>
                  <a:pt x="1590" y="6533"/>
                </a:cubicBezTo>
                <a:cubicBezTo>
                  <a:pt x="1457" y="6533"/>
                  <a:pt x="1482" y="6738"/>
                  <a:pt x="1445" y="6840"/>
                </a:cubicBezTo>
                <a:cubicBezTo>
                  <a:pt x="1352" y="6848"/>
                  <a:pt x="1360" y="6941"/>
                  <a:pt x="1352" y="7018"/>
                </a:cubicBezTo>
                <a:cubicBezTo>
                  <a:pt x="1285" y="6995"/>
                  <a:pt x="1302" y="6902"/>
                  <a:pt x="1230" y="6902"/>
                </a:cubicBezTo>
                <a:cubicBezTo>
                  <a:pt x="1219" y="6902"/>
                  <a:pt x="1207" y="6904"/>
                  <a:pt x="1192" y="6908"/>
                </a:cubicBezTo>
                <a:cubicBezTo>
                  <a:pt x="1220" y="7049"/>
                  <a:pt x="1331" y="7111"/>
                  <a:pt x="1452" y="7111"/>
                </a:cubicBezTo>
                <a:cubicBezTo>
                  <a:pt x="1506" y="7111"/>
                  <a:pt x="1561" y="7099"/>
                  <a:pt x="1612" y="7076"/>
                </a:cubicBezTo>
                <a:lnTo>
                  <a:pt x="1612" y="7076"/>
                </a:lnTo>
                <a:cubicBezTo>
                  <a:pt x="1772" y="7212"/>
                  <a:pt x="1495" y="7177"/>
                  <a:pt x="1410" y="7236"/>
                </a:cubicBezTo>
                <a:cubicBezTo>
                  <a:pt x="1426" y="7335"/>
                  <a:pt x="1531" y="7515"/>
                  <a:pt x="1371" y="7515"/>
                </a:cubicBezTo>
                <a:cubicBezTo>
                  <a:pt x="1367" y="7515"/>
                  <a:pt x="1363" y="7515"/>
                  <a:pt x="1360" y="7515"/>
                </a:cubicBezTo>
                <a:lnTo>
                  <a:pt x="1360" y="7515"/>
                </a:lnTo>
                <a:cubicBezTo>
                  <a:pt x="1360" y="7656"/>
                  <a:pt x="1477" y="7776"/>
                  <a:pt x="1612" y="7818"/>
                </a:cubicBezTo>
                <a:cubicBezTo>
                  <a:pt x="1589" y="7843"/>
                  <a:pt x="1555" y="7851"/>
                  <a:pt x="1515" y="7851"/>
                </a:cubicBezTo>
                <a:cubicBezTo>
                  <a:pt x="1433" y="7851"/>
                  <a:pt x="1326" y="7816"/>
                  <a:pt x="1242" y="7816"/>
                </a:cubicBezTo>
                <a:cubicBezTo>
                  <a:pt x="1230" y="7816"/>
                  <a:pt x="1219" y="7816"/>
                  <a:pt x="1208" y="7818"/>
                </a:cubicBezTo>
                <a:cubicBezTo>
                  <a:pt x="1158" y="7919"/>
                  <a:pt x="1131" y="8028"/>
                  <a:pt x="1141" y="8137"/>
                </a:cubicBezTo>
                <a:cubicBezTo>
                  <a:pt x="1215" y="8090"/>
                  <a:pt x="1257" y="7927"/>
                  <a:pt x="1349" y="7927"/>
                </a:cubicBezTo>
                <a:cubicBezTo>
                  <a:pt x="1372" y="7927"/>
                  <a:pt x="1397" y="7937"/>
                  <a:pt x="1426" y="7960"/>
                </a:cubicBezTo>
                <a:cubicBezTo>
                  <a:pt x="1503" y="8028"/>
                  <a:pt x="1748" y="7986"/>
                  <a:pt x="1620" y="8137"/>
                </a:cubicBezTo>
                <a:cubicBezTo>
                  <a:pt x="1528" y="8137"/>
                  <a:pt x="1536" y="8273"/>
                  <a:pt x="1461" y="8297"/>
                </a:cubicBezTo>
                <a:cubicBezTo>
                  <a:pt x="1461" y="8222"/>
                  <a:pt x="1477" y="8145"/>
                  <a:pt x="1503" y="8071"/>
                </a:cubicBezTo>
                <a:cubicBezTo>
                  <a:pt x="1388" y="8071"/>
                  <a:pt x="1392" y="8244"/>
                  <a:pt x="1286" y="8244"/>
                </a:cubicBezTo>
                <a:cubicBezTo>
                  <a:pt x="1276" y="8244"/>
                  <a:pt x="1264" y="8242"/>
                  <a:pt x="1251" y="8238"/>
                </a:cubicBezTo>
                <a:cubicBezTo>
                  <a:pt x="1243" y="8237"/>
                  <a:pt x="1235" y="8237"/>
                  <a:pt x="1229" y="8237"/>
                </a:cubicBezTo>
                <a:cubicBezTo>
                  <a:pt x="1077" y="8237"/>
                  <a:pt x="1125" y="8500"/>
                  <a:pt x="980" y="8507"/>
                </a:cubicBezTo>
                <a:cubicBezTo>
                  <a:pt x="973" y="8509"/>
                  <a:pt x="967" y="8509"/>
                  <a:pt x="960" y="8509"/>
                </a:cubicBezTo>
                <a:cubicBezTo>
                  <a:pt x="907" y="8509"/>
                  <a:pt x="841" y="8474"/>
                  <a:pt x="791" y="8474"/>
                </a:cubicBezTo>
                <a:cubicBezTo>
                  <a:pt x="756" y="8474"/>
                  <a:pt x="729" y="8492"/>
                  <a:pt x="719" y="8550"/>
                </a:cubicBezTo>
                <a:cubicBezTo>
                  <a:pt x="796" y="8592"/>
                  <a:pt x="964" y="8667"/>
                  <a:pt x="778" y="8677"/>
                </a:cubicBezTo>
                <a:cubicBezTo>
                  <a:pt x="784" y="8713"/>
                  <a:pt x="801" y="8726"/>
                  <a:pt x="824" y="8726"/>
                </a:cubicBezTo>
                <a:cubicBezTo>
                  <a:pt x="891" y="8726"/>
                  <a:pt x="1013" y="8608"/>
                  <a:pt x="1081" y="8608"/>
                </a:cubicBezTo>
                <a:cubicBezTo>
                  <a:pt x="1023" y="8701"/>
                  <a:pt x="1046" y="8730"/>
                  <a:pt x="1103" y="8730"/>
                </a:cubicBezTo>
                <a:cubicBezTo>
                  <a:pt x="1194" y="8730"/>
                  <a:pt x="1373" y="8659"/>
                  <a:pt x="1461" y="8659"/>
                </a:cubicBezTo>
                <a:cubicBezTo>
                  <a:pt x="1463" y="8659"/>
                  <a:pt x="1466" y="8659"/>
                  <a:pt x="1469" y="8659"/>
                </a:cubicBezTo>
                <a:cubicBezTo>
                  <a:pt x="1426" y="8718"/>
                  <a:pt x="1360" y="8744"/>
                  <a:pt x="1333" y="8819"/>
                </a:cubicBezTo>
                <a:cubicBezTo>
                  <a:pt x="1293" y="8800"/>
                  <a:pt x="1255" y="8789"/>
                  <a:pt x="1222" y="8789"/>
                </a:cubicBezTo>
                <a:cubicBezTo>
                  <a:pt x="1154" y="8789"/>
                  <a:pt x="1104" y="8833"/>
                  <a:pt x="1081" y="8930"/>
                </a:cubicBezTo>
                <a:cubicBezTo>
                  <a:pt x="1045" y="8908"/>
                  <a:pt x="1017" y="8899"/>
                  <a:pt x="993" y="8899"/>
                </a:cubicBezTo>
                <a:cubicBezTo>
                  <a:pt x="878" y="8899"/>
                  <a:pt x="885" y="9121"/>
                  <a:pt x="788" y="9199"/>
                </a:cubicBezTo>
                <a:cubicBezTo>
                  <a:pt x="761" y="9047"/>
                  <a:pt x="567" y="9055"/>
                  <a:pt x="450" y="9039"/>
                </a:cubicBezTo>
                <a:lnTo>
                  <a:pt x="450" y="9039"/>
                </a:lnTo>
                <a:cubicBezTo>
                  <a:pt x="474" y="9122"/>
                  <a:pt x="535" y="9191"/>
                  <a:pt x="610" y="9241"/>
                </a:cubicBezTo>
                <a:cubicBezTo>
                  <a:pt x="391" y="9257"/>
                  <a:pt x="594" y="9358"/>
                  <a:pt x="610" y="9459"/>
                </a:cubicBezTo>
                <a:cubicBezTo>
                  <a:pt x="681" y="9446"/>
                  <a:pt x="644" y="9307"/>
                  <a:pt x="701" y="9307"/>
                </a:cubicBezTo>
                <a:cubicBezTo>
                  <a:pt x="712" y="9307"/>
                  <a:pt x="726" y="9312"/>
                  <a:pt x="745" y="9324"/>
                </a:cubicBezTo>
                <a:cubicBezTo>
                  <a:pt x="796" y="9401"/>
                  <a:pt x="838" y="9476"/>
                  <a:pt x="879" y="9561"/>
                </a:cubicBezTo>
                <a:cubicBezTo>
                  <a:pt x="788" y="9569"/>
                  <a:pt x="695" y="9587"/>
                  <a:pt x="610" y="9603"/>
                </a:cubicBezTo>
                <a:cubicBezTo>
                  <a:pt x="594" y="9561"/>
                  <a:pt x="575" y="9518"/>
                  <a:pt x="567" y="9476"/>
                </a:cubicBezTo>
                <a:cubicBezTo>
                  <a:pt x="528" y="9436"/>
                  <a:pt x="477" y="9412"/>
                  <a:pt x="444" y="9412"/>
                </a:cubicBezTo>
                <a:cubicBezTo>
                  <a:pt x="407" y="9412"/>
                  <a:pt x="393" y="9442"/>
                  <a:pt x="442" y="9518"/>
                </a:cubicBezTo>
                <a:cubicBezTo>
                  <a:pt x="365" y="9603"/>
                  <a:pt x="391" y="9720"/>
                  <a:pt x="307" y="9797"/>
                </a:cubicBezTo>
                <a:cubicBezTo>
                  <a:pt x="272" y="9949"/>
                  <a:pt x="365" y="10050"/>
                  <a:pt x="458" y="10159"/>
                </a:cubicBezTo>
                <a:cubicBezTo>
                  <a:pt x="400" y="10143"/>
                  <a:pt x="349" y="10125"/>
                  <a:pt x="298" y="10116"/>
                </a:cubicBezTo>
                <a:cubicBezTo>
                  <a:pt x="197" y="10183"/>
                  <a:pt x="272" y="10335"/>
                  <a:pt x="181" y="10412"/>
                </a:cubicBezTo>
                <a:cubicBezTo>
                  <a:pt x="131" y="10395"/>
                  <a:pt x="80" y="10377"/>
                  <a:pt x="30" y="10369"/>
                </a:cubicBezTo>
                <a:lnTo>
                  <a:pt x="30" y="10369"/>
                </a:lnTo>
                <a:cubicBezTo>
                  <a:pt x="1" y="10453"/>
                  <a:pt x="36" y="10478"/>
                  <a:pt x="93" y="10478"/>
                </a:cubicBezTo>
                <a:cubicBezTo>
                  <a:pt x="156" y="10478"/>
                  <a:pt x="245" y="10446"/>
                  <a:pt x="298" y="10428"/>
                </a:cubicBezTo>
                <a:lnTo>
                  <a:pt x="298" y="10428"/>
                </a:lnTo>
                <a:cubicBezTo>
                  <a:pt x="282" y="10486"/>
                  <a:pt x="248" y="10555"/>
                  <a:pt x="240" y="10622"/>
                </a:cubicBezTo>
                <a:cubicBezTo>
                  <a:pt x="307" y="10664"/>
                  <a:pt x="416" y="10656"/>
                  <a:pt x="450" y="10731"/>
                </a:cubicBezTo>
                <a:cubicBezTo>
                  <a:pt x="436" y="10729"/>
                  <a:pt x="424" y="10728"/>
                  <a:pt x="414" y="10728"/>
                </a:cubicBezTo>
                <a:cubicBezTo>
                  <a:pt x="321" y="10728"/>
                  <a:pt x="385" y="10824"/>
                  <a:pt x="400" y="10901"/>
                </a:cubicBezTo>
                <a:cubicBezTo>
                  <a:pt x="391" y="10902"/>
                  <a:pt x="382" y="10902"/>
                  <a:pt x="374" y="10902"/>
                </a:cubicBezTo>
                <a:cubicBezTo>
                  <a:pt x="314" y="10902"/>
                  <a:pt x="282" y="10874"/>
                  <a:pt x="282" y="10808"/>
                </a:cubicBezTo>
                <a:cubicBezTo>
                  <a:pt x="272" y="10804"/>
                  <a:pt x="264" y="10802"/>
                  <a:pt x="258" y="10802"/>
                </a:cubicBezTo>
                <a:cubicBezTo>
                  <a:pt x="191" y="10802"/>
                  <a:pt x="290" y="11004"/>
                  <a:pt x="201" y="11004"/>
                </a:cubicBezTo>
                <a:cubicBezTo>
                  <a:pt x="195" y="11004"/>
                  <a:pt x="189" y="11004"/>
                  <a:pt x="181" y="11002"/>
                </a:cubicBezTo>
                <a:cubicBezTo>
                  <a:pt x="161" y="10998"/>
                  <a:pt x="143" y="10996"/>
                  <a:pt x="127" y="10996"/>
                </a:cubicBezTo>
                <a:cubicBezTo>
                  <a:pt x="38" y="10996"/>
                  <a:pt x="1" y="11055"/>
                  <a:pt x="30" y="11170"/>
                </a:cubicBezTo>
                <a:cubicBezTo>
                  <a:pt x="112" y="11143"/>
                  <a:pt x="197" y="11111"/>
                  <a:pt x="290" y="11111"/>
                </a:cubicBezTo>
                <a:cubicBezTo>
                  <a:pt x="282" y="11271"/>
                  <a:pt x="256" y="11422"/>
                  <a:pt x="240" y="11582"/>
                </a:cubicBezTo>
                <a:cubicBezTo>
                  <a:pt x="272" y="11616"/>
                  <a:pt x="484" y="11683"/>
                  <a:pt x="349" y="11699"/>
                </a:cubicBezTo>
                <a:cubicBezTo>
                  <a:pt x="347" y="11699"/>
                  <a:pt x="346" y="11699"/>
                  <a:pt x="344" y="11699"/>
                </a:cubicBezTo>
                <a:cubicBezTo>
                  <a:pt x="245" y="11699"/>
                  <a:pt x="332" y="11899"/>
                  <a:pt x="381" y="11899"/>
                </a:cubicBezTo>
                <a:cubicBezTo>
                  <a:pt x="398" y="11899"/>
                  <a:pt x="410" y="11875"/>
                  <a:pt x="408" y="11810"/>
                </a:cubicBezTo>
                <a:cubicBezTo>
                  <a:pt x="419" y="11804"/>
                  <a:pt x="428" y="11801"/>
                  <a:pt x="434" y="11801"/>
                </a:cubicBezTo>
                <a:cubicBezTo>
                  <a:pt x="486" y="11801"/>
                  <a:pt x="413" y="11969"/>
                  <a:pt x="475" y="11969"/>
                </a:cubicBezTo>
                <a:cubicBezTo>
                  <a:pt x="482" y="11969"/>
                  <a:pt x="490" y="11967"/>
                  <a:pt x="501" y="11962"/>
                </a:cubicBezTo>
                <a:lnTo>
                  <a:pt x="501" y="11962"/>
                </a:lnTo>
                <a:cubicBezTo>
                  <a:pt x="594" y="12130"/>
                  <a:pt x="484" y="12306"/>
                  <a:pt x="458" y="12484"/>
                </a:cubicBezTo>
                <a:cubicBezTo>
                  <a:pt x="466" y="12483"/>
                  <a:pt x="474" y="12482"/>
                  <a:pt x="480" y="12482"/>
                </a:cubicBezTo>
                <a:cubicBezTo>
                  <a:pt x="598" y="12482"/>
                  <a:pt x="500" y="12613"/>
                  <a:pt x="493" y="12694"/>
                </a:cubicBezTo>
                <a:cubicBezTo>
                  <a:pt x="466" y="12673"/>
                  <a:pt x="444" y="12665"/>
                  <a:pt x="428" y="12665"/>
                </a:cubicBezTo>
                <a:cubicBezTo>
                  <a:pt x="374" y="12665"/>
                  <a:pt x="387" y="12763"/>
                  <a:pt x="493" y="12771"/>
                </a:cubicBezTo>
                <a:cubicBezTo>
                  <a:pt x="466" y="12829"/>
                  <a:pt x="458" y="12880"/>
                  <a:pt x="517" y="12930"/>
                </a:cubicBezTo>
                <a:cubicBezTo>
                  <a:pt x="484" y="13013"/>
                  <a:pt x="493" y="13056"/>
                  <a:pt x="543" y="13064"/>
                </a:cubicBezTo>
                <a:cubicBezTo>
                  <a:pt x="551" y="13098"/>
                  <a:pt x="551" y="13149"/>
                  <a:pt x="551" y="13183"/>
                </a:cubicBezTo>
                <a:cubicBezTo>
                  <a:pt x="512" y="13160"/>
                  <a:pt x="486" y="13151"/>
                  <a:pt x="472" y="13151"/>
                </a:cubicBezTo>
                <a:cubicBezTo>
                  <a:pt x="416" y="13151"/>
                  <a:pt x="511" y="13281"/>
                  <a:pt x="610" y="13300"/>
                </a:cubicBezTo>
                <a:cubicBezTo>
                  <a:pt x="602" y="13444"/>
                  <a:pt x="349" y="13343"/>
                  <a:pt x="400" y="13502"/>
                </a:cubicBezTo>
                <a:cubicBezTo>
                  <a:pt x="400" y="13545"/>
                  <a:pt x="379" y="13559"/>
                  <a:pt x="349" y="13559"/>
                </a:cubicBezTo>
                <a:cubicBezTo>
                  <a:pt x="297" y="13559"/>
                  <a:pt x="219" y="13516"/>
                  <a:pt x="181" y="13510"/>
                </a:cubicBezTo>
                <a:lnTo>
                  <a:pt x="181" y="13510"/>
                </a:lnTo>
                <a:cubicBezTo>
                  <a:pt x="181" y="13670"/>
                  <a:pt x="416" y="13696"/>
                  <a:pt x="424" y="13864"/>
                </a:cubicBezTo>
                <a:cubicBezTo>
                  <a:pt x="408" y="13957"/>
                  <a:pt x="551" y="13973"/>
                  <a:pt x="610" y="14034"/>
                </a:cubicBezTo>
                <a:cubicBezTo>
                  <a:pt x="567" y="13915"/>
                  <a:pt x="602" y="13789"/>
                  <a:pt x="618" y="13670"/>
                </a:cubicBezTo>
                <a:cubicBezTo>
                  <a:pt x="627" y="13667"/>
                  <a:pt x="634" y="13665"/>
                  <a:pt x="640" y="13665"/>
                </a:cubicBezTo>
                <a:cubicBezTo>
                  <a:pt x="700" y="13665"/>
                  <a:pt x="633" y="13815"/>
                  <a:pt x="694" y="13815"/>
                </a:cubicBezTo>
                <a:cubicBezTo>
                  <a:pt x="702" y="13815"/>
                  <a:pt x="713" y="13812"/>
                  <a:pt x="727" y="13806"/>
                </a:cubicBezTo>
                <a:cubicBezTo>
                  <a:pt x="738" y="13809"/>
                  <a:pt x="748" y="13811"/>
                  <a:pt x="757" y="13811"/>
                </a:cubicBezTo>
                <a:cubicBezTo>
                  <a:pt x="828" y="13811"/>
                  <a:pt x="824" y="13710"/>
                  <a:pt x="899" y="13710"/>
                </a:cubicBezTo>
                <a:cubicBezTo>
                  <a:pt x="906" y="13710"/>
                  <a:pt x="913" y="13711"/>
                  <a:pt x="921" y="13713"/>
                </a:cubicBezTo>
                <a:cubicBezTo>
                  <a:pt x="921" y="13761"/>
                  <a:pt x="828" y="13873"/>
                  <a:pt x="917" y="13873"/>
                </a:cubicBezTo>
                <a:cubicBezTo>
                  <a:pt x="921" y="13873"/>
                  <a:pt x="925" y="13873"/>
                  <a:pt x="929" y="13872"/>
                </a:cubicBezTo>
                <a:lnTo>
                  <a:pt x="929" y="13872"/>
                </a:lnTo>
                <a:cubicBezTo>
                  <a:pt x="1114" y="13928"/>
                  <a:pt x="709" y="14150"/>
                  <a:pt x="867" y="14150"/>
                </a:cubicBezTo>
                <a:cubicBezTo>
                  <a:pt x="882" y="14150"/>
                  <a:pt x="903" y="14148"/>
                  <a:pt x="929" y="14143"/>
                </a:cubicBezTo>
                <a:lnTo>
                  <a:pt x="929" y="14143"/>
                </a:lnTo>
                <a:cubicBezTo>
                  <a:pt x="885" y="14181"/>
                  <a:pt x="837" y="14228"/>
                  <a:pt x="780" y="14228"/>
                </a:cubicBezTo>
                <a:cubicBezTo>
                  <a:pt x="760" y="14228"/>
                  <a:pt x="740" y="14223"/>
                  <a:pt x="719" y="14210"/>
                </a:cubicBezTo>
                <a:lnTo>
                  <a:pt x="719" y="14210"/>
                </a:lnTo>
                <a:cubicBezTo>
                  <a:pt x="769" y="14420"/>
                  <a:pt x="551" y="14311"/>
                  <a:pt x="458" y="14412"/>
                </a:cubicBezTo>
                <a:cubicBezTo>
                  <a:pt x="465" y="14479"/>
                  <a:pt x="498" y="14499"/>
                  <a:pt x="543" y="14499"/>
                </a:cubicBezTo>
                <a:cubicBezTo>
                  <a:pt x="610" y="14499"/>
                  <a:pt x="701" y="14455"/>
                  <a:pt x="761" y="14455"/>
                </a:cubicBezTo>
                <a:cubicBezTo>
                  <a:pt x="745" y="14505"/>
                  <a:pt x="727" y="14556"/>
                  <a:pt x="719" y="14606"/>
                </a:cubicBezTo>
                <a:cubicBezTo>
                  <a:pt x="897" y="14649"/>
                  <a:pt x="1073" y="14742"/>
                  <a:pt x="1200" y="14875"/>
                </a:cubicBezTo>
                <a:cubicBezTo>
                  <a:pt x="1174" y="14883"/>
                  <a:pt x="1115" y="14901"/>
                  <a:pt x="1091" y="14909"/>
                </a:cubicBezTo>
                <a:lnTo>
                  <a:pt x="1099" y="14960"/>
                </a:lnTo>
                <a:cubicBezTo>
                  <a:pt x="1114" y="14967"/>
                  <a:pt x="1131" y="14969"/>
                  <a:pt x="1149" y="14969"/>
                </a:cubicBezTo>
                <a:cubicBezTo>
                  <a:pt x="1246" y="14969"/>
                  <a:pt x="1376" y="14887"/>
                  <a:pt x="1453" y="14887"/>
                </a:cubicBezTo>
                <a:cubicBezTo>
                  <a:pt x="1505" y="14887"/>
                  <a:pt x="1532" y="14923"/>
                  <a:pt x="1511" y="15045"/>
                </a:cubicBezTo>
                <a:cubicBezTo>
                  <a:pt x="1464" y="15026"/>
                  <a:pt x="1416" y="15014"/>
                  <a:pt x="1373" y="15014"/>
                </a:cubicBezTo>
                <a:cubicBezTo>
                  <a:pt x="1300" y="15014"/>
                  <a:pt x="1237" y="15047"/>
                  <a:pt x="1200" y="15136"/>
                </a:cubicBezTo>
                <a:cubicBezTo>
                  <a:pt x="1293" y="15204"/>
                  <a:pt x="1394" y="15271"/>
                  <a:pt x="1485" y="15330"/>
                </a:cubicBezTo>
                <a:cubicBezTo>
                  <a:pt x="1477" y="15388"/>
                  <a:pt x="1469" y="15457"/>
                  <a:pt x="1461" y="15524"/>
                </a:cubicBezTo>
                <a:cubicBezTo>
                  <a:pt x="1495" y="15490"/>
                  <a:pt x="1528" y="15457"/>
                  <a:pt x="1570" y="15439"/>
                </a:cubicBezTo>
                <a:cubicBezTo>
                  <a:pt x="1629" y="15550"/>
                  <a:pt x="1756" y="15591"/>
                  <a:pt x="1839" y="15684"/>
                </a:cubicBezTo>
                <a:cubicBezTo>
                  <a:pt x="1820" y="15764"/>
                  <a:pt x="1862" y="15776"/>
                  <a:pt x="1917" y="15776"/>
                </a:cubicBezTo>
                <a:cubicBezTo>
                  <a:pt x="1941" y="15776"/>
                  <a:pt x="1968" y="15773"/>
                  <a:pt x="1993" y="15773"/>
                </a:cubicBezTo>
                <a:cubicBezTo>
                  <a:pt x="2007" y="15773"/>
                  <a:pt x="2021" y="15774"/>
                  <a:pt x="2033" y="15777"/>
                </a:cubicBezTo>
                <a:lnTo>
                  <a:pt x="2017" y="15827"/>
                </a:lnTo>
                <a:cubicBezTo>
                  <a:pt x="1982" y="15928"/>
                  <a:pt x="1974" y="16064"/>
                  <a:pt x="2091" y="16130"/>
                </a:cubicBezTo>
                <a:cubicBezTo>
                  <a:pt x="2114" y="16145"/>
                  <a:pt x="2136" y="16151"/>
                  <a:pt x="2156" y="16151"/>
                </a:cubicBezTo>
                <a:cubicBezTo>
                  <a:pt x="2278" y="16151"/>
                  <a:pt x="2371" y="15943"/>
                  <a:pt x="2511" y="15943"/>
                </a:cubicBezTo>
                <a:cubicBezTo>
                  <a:pt x="2517" y="15943"/>
                  <a:pt x="2524" y="15943"/>
                  <a:pt x="2530" y="15944"/>
                </a:cubicBezTo>
                <a:cubicBezTo>
                  <a:pt x="2362" y="16037"/>
                  <a:pt x="2379" y="16197"/>
                  <a:pt x="2421" y="16367"/>
                </a:cubicBezTo>
                <a:cubicBezTo>
                  <a:pt x="2294" y="16359"/>
                  <a:pt x="2168" y="16349"/>
                  <a:pt x="2102" y="16215"/>
                </a:cubicBezTo>
                <a:lnTo>
                  <a:pt x="2102" y="16215"/>
                </a:lnTo>
                <a:cubicBezTo>
                  <a:pt x="2041" y="16332"/>
                  <a:pt x="2075" y="16460"/>
                  <a:pt x="2110" y="16585"/>
                </a:cubicBezTo>
                <a:cubicBezTo>
                  <a:pt x="2184" y="16551"/>
                  <a:pt x="2193" y="16492"/>
                  <a:pt x="2168" y="16425"/>
                </a:cubicBezTo>
                <a:cubicBezTo>
                  <a:pt x="2193" y="16419"/>
                  <a:pt x="2216" y="16415"/>
                  <a:pt x="2237" y="16415"/>
                </a:cubicBezTo>
                <a:cubicBezTo>
                  <a:pt x="2393" y="16415"/>
                  <a:pt x="2447" y="16593"/>
                  <a:pt x="2522" y="16713"/>
                </a:cubicBezTo>
                <a:lnTo>
                  <a:pt x="2530" y="16753"/>
                </a:lnTo>
                <a:cubicBezTo>
                  <a:pt x="2480" y="16737"/>
                  <a:pt x="2421" y="16721"/>
                  <a:pt x="2370" y="16713"/>
                </a:cubicBezTo>
                <a:lnTo>
                  <a:pt x="2370" y="16713"/>
                </a:lnTo>
                <a:cubicBezTo>
                  <a:pt x="2354" y="16795"/>
                  <a:pt x="2294" y="16905"/>
                  <a:pt x="2395" y="16955"/>
                </a:cubicBezTo>
                <a:cubicBezTo>
                  <a:pt x="2405" y="16931"/>
                  <a:pt x="2429" y="16880"/>
                  <a:pt x="2437" y="16854"/>
                </a:cubicBezTo>
                <a:cubicBezTo>
                  <a:pt x="2565" y="16947"/>
                  <a:pt x="2573" y="17133"/>
                  <a:pt x="2538" y="17276"/>
                </a:cubicBezTo>
                <a:cubicBezTo>
                  <a:pt x="2581" y="17343"/>
                  <a:pt x="2623" y="17402"/>
                  <a:pt x="2597" y="17487"/>
                </a:cubicBezTo>
                <a:cubicBezTo>
                  <a:pt x="2606" y="17526"/>
                  <a:pt x="2639" y="17542"/>
                  <a:pt x="2674" y="17542"/>
                </a:cubicBezTo>
                <a:cubicBezTo>
                  <a:pt x="2744" y="17542"/>
                  <a:pt x="2822" y="17483"/>
                  <a:pt x="2748" y="17428"/>
                </a:cubicBezTo>
                <a:cubicBezTo>
                  <a:pt x="2666" y="17369"/>
                  <a:pt x="2674" y="17258"/>
                  <a:pt x="2775" y="17226"/>
                </a:cubicBezTo>
                <a:cubicBezTo>
                  <a:pt x="2799" y="17436"/>
                  <a:pt x="3203" y="17319"/>
                  <a:pt x="3011" y="17655"/>
                </a:cubicBezTo>
                <a:cubicBezTo>
                  <a:pt x="3120" y="17572"/>
                  <a:pt x="3078" y="17351"/>
                  <a:pt x="3264" y="17335"/>
                </a:cubicBezTo>
                <a:lnTo>
                  <a:pt x="3264" y="17335"/>
                </a:lnTo>
                <a:cubicBezTo>
                  <a:pt x="3271" y="17409"/>
                  <a:pt x="3258" y="17501"/>
                  <a:pt x="3339" y="17501"/>
                </a:cubicBezTo>
                <a:cubicBezTo>
                  <a:pt x="3351" y="17501"/>
                  <a:pt x="3365" y="17499"/>
                  <a:pt x="3381" y="17495"/>
                </a:cubicBezTo>
                <a:cubicBezTo>
                  <a:pt x="3416" y="17553"/>
                  <a:pt x="3432" y="17622"/>
                  <a:pt x="3432" y="17697"/>
                </a:cubicBezTo>
                <a:cubicBezTo>
                  <a:pt x="3323" y="17681"/>
                  <a:pt x="3222" y="17655"/>
                  <a:pt x="3112" y="17646"/>
                </a:cubicBezTo>
                <a:lnTo>
                  <a:pt x="3112" y="17646"/>
                </a:lnTo>
                <a:cubicBezTo>
                  <a:pt x="3120" y="17748"/>
                  <a:pt x="3296" y="17933"/>
                  <a:pt x="3112" y="17933"/>
                </a:cubicBezTo>
                <a:cubicBezTo>
                  <a:pt x="3101" y="18022"/>
                  <a:pt x="3155" y="18055"/>
                  <a:pt x="3226" y="18055"/>
                </a:cubicBezTo>
                <a:cubicBezTo>
                  <a:pt x="3323" y="18055"/>
                  <a:pt x="3452" y="17993"/>
                  <a:pt x="3490" y="17925"/>
                </a:cubicBezTo>
                <a:lnTo>
                  <a:pt x="3490" y="17925"/>
                </a:lnTo>
                <a:cubicBezTo>
                  <a:pt x="3471" y="17928"/>
                  <a:pt x="3453" y="17929"/>
                  <a:pt x="3438" y="17929"/>
                </a:cubicBezTo>
                <a:cubicBezTo>
                  <a:pt x="3285" y="17929"/>
                  <a:pt x="3326" y="17825"/>
                  <a:pt x="3473" y="17825"/>
                </a:cubicBezTo>
                <a:cubicBezTo>
                  <a:pt x="3516" y="17825"/>
                  <a:pt x="3567" y="17834"/>
                  <a:pt x="3626" y="17857"/>
                </a:cubicBezTo>
                <a:cubicBezTo>
                  <a:pt x="3631" y="17795"/>
                  <a:pt x="3647" y="17772"/>
                  <a:pt x="3667" y="17772"/>
                </a:cubicBezTo>
                <a:cubicBezTo>
                  <a:pt x="3713" y="17772"/>
                  <a:pt x="3780" y="17893"/>
                  <a:pt x="3785" y="17958"/>
                </a:cubicBezTo>
                <a:cubicBezTo>
                  <a:pt x="3676" y="18016"/>
                  <a:pt x="3735" y="18136"/>
                  <a:pt x="3751" y="18237"/>
                </a:cubicBezTo>
                <a:lnTo>
                  <a:pt x="3591" y="18237"/>
                </a:lnTo>
                <a:cubicBezTo>
                  <a:pt x="3618" y="18168"/>
                  <a:pt x="3658" y="18101"/>
                  <a:pt x="3634" y="18035"/>
                </a:cubicBezTo>
                <a:cubicBezTo>
                  <a:pt x="3610" y="17997"/>
                  <a:pt x="3586" y="17982"/>
                  <a:pt x="3564" y="17982"/>
                </a:cubicBezTo>
                <a:cubicBezTo>
                  <a:pt x="3492" y="17982"/>
                  <a:pt x="3437" y="18141"/>
                  <a:pt x="3456" y="18219"/>
                </a:cubicBezTo>
                <a:cubicBezTo>
                  <a:pt x="3389" y="18253"/>
                  <a:pt x="3331" y="18303"/>
                  <a:pt x="3304" y="18380"/>
                </a:cubicBezTo>
                <a:cubicBezTo>
                  <a:pt x="3285" y="18372"/>
                  <a:pt x="3268" y="18368"/>
                  <a:pt x="3252" y="18368"/>
                </a:cubicBezTo>
                <a:cubicBezTo>
                  <a:pt x="3128" y="18368"/>
                  <a:pt x="3126" y="18619"/>
                  <a:pt x="3102" y="18716"/>
                </a:cubicBezTo>
                <a:cubicBezTo>
                  <a:pt x="3225" y="18694"/>
                  <a:pt x="3217" y="18498"/>
                  <a:pt x="3332" y="18498"/>
                </a:cubicBezTo>
                <a:cubicBezTo>
                  <a:pt x="3344" y="18498"/>
                  <a:pt x="3358" y="18501"/>
                  <a:pt x="3373" y="18506"/>
                </a:cubicBezTo>
                <a:cubicBezTo>
                  <a:pt x="3376" y="18505"/>
                  <a:pt x="3379" y="18505"/>
                  <a:pt x="3382" y="18505"/>
                </a:cubicBezTo>
                <a:cubicBezTo>
                  <a:pt x="3482" y="18505"/>
                  <a:pt x="3483" y="18643"/>
                  <a:pt x="3498" y="18716"/>
                </a:cubicBezTo>
                <a:lnTo>
                  <a:pt x="3490" y="18750"/>
                </a:lnTo>
                <a:cubicBezTo>
                  <a:pt x="3498" y="18785"/>
                  <a:pt x="3517" y="18835"/>
                  <a:pt x="3525" y="18867"/>
                </a:cubicBezTo>
                <a:cubicBezTo>
                  <a:pt x="3522" y="18867"/>
                  <a:pt x="3519" y="18867"/>
                  <a:pt x="3516" y="18867"/>
                </a:cubicBezTo>
                <a:cubicBezTo>
                  <a:pt x="3418" y="18867"/>
                  <a:pt x="3403" y="18967"/>
                  <a:pt x="3458" y="18967"/>
                </a:cubicBezTo>
                <a:cubicBezTo>
                  <a:pt x="3474" y="18967"/>
                  <a:pt x="3496" y="18959"/>
                  <a:pt x="3525" y="18936"/>
                </a:cubicBezTo>
                <a:cubicBezTo>
                  <a:pt x="3538" y="19005"/>
                  <a:pt x="3559" y="19032"/>
                  <a:pt x="3582" y="19032"/>
                </a:cubicBezTo>
                <a:cubicBezTo>
                  <a:pt x="3660" y="19032"/>
                  <a:pt x="3766" y="18718"/>
                  <a:pt x="3701" y="18665"/>
                </a:cubicBezTo>
                <a:lnTo>
                  <a:pt x="3701" y="18665"/>
                </a:lnTo>
                <a:cubicBezTo>
                  <a:pt x="3921" y="18708"/>
                  <a:pt x="3870" y="18968"/>
                  <a:pt x="3921" y="19138"/>
                </a:cubicBezTo>
                <a:cubicBezTo>
                  <a:pt x="4054" y="19128"/>
                  <a:pt x="4214" y="18968"/>
                  <a:pt x="4113" y="18835"/>
                </a:cubicBezTo>
                <a:cubicBezTo>
                  <a:pt x="4130" y="18833"/>
                  <a:pt x="4147" y="18833"/>
                  <a:pt x="4164" y="18833"/>
                </a:cubicBezTo>
                <a:cubicBezTo>
                  <a:pt x="4347" y="18833"/>
                  <a:pt x="4544" y="18921"/>
                  <a:pt x="4459" y="19128"/>
                </a:cubicBezTo>
                <a:cubicBezTo>
                  <a:pt x="4508" y="19161"/>
                  <a:pt x="4620" y="19243"/>
                  <a:pt x="4666" y="19243"/>
                </a:cubicBezTo>
                <a:cubicBezTo>
                  <a:pt x="4691" y="19243"/>
                  <a:pt x="4697" y="19218"/>
                  <a:pt x="4661" y="19146"/>
                </a:cubicBezTo>
                <a:cubicBezTo>
                  <a:pt x="4697" y="19103"/>
                  <a:pt x="4727" y="19086"/>
                  <a:pt x="4751" y="19086"/>
                </a:cubicBezTo>
                <a:cubicBezTo>
                  <a:pt x="4814" y="19086"/>
                  <a:pt x="4832" y="19213"/>
                  <a:pt x="4812" y="19306"/>
                </a:cubicBezTo>
                <a:cubicBezTo>
                  <a:pt x="4863" y="19239"/>
                  <a:pt x="4956" y="19171"/>
                  <a:pt x="4948" y="19078"/>
                </a:cubicBezTo>
                <a:cubicBezTo>
                  <a:pt x="4983" y="19056"/>
                  <a:pt x="5014" y="19043"/>
                  <a:pt x="5038" y="19043"/>
                </a:cubicBezTo>
                <a:cubicBezTo>
                  <a:pt x="5070" y="19043"/>
                  <a:pt x="5088" y="19069"/>
                  <a:pt x="5083" y="19138"/>
                </a:cubicBezTo>
                <a:cubicBezTo>
                  <a:pt x="5099" y="19112"/>
                  <a:pt x="5134" y="19053"/>
                  <a:pt x="5150" y="19027"/>
                </a:cubicBezTo>
                <a:cubicBezTo>
                  <a:pt x="5243" y="19078"/>
                  <a:pt x="5174" y="19179"/>
                  <a:pt x="5243" y="19229"/>
                </a:cubicBezTo>
                <a:cubicBezTo>
                  <a:pt x="5285" y="19213"/>
                  <a:pt x="5336" y="19205"/>
                  <a:pt x="5387" y="19197"/>
                </a:cubicBezTo>
                <a:cubicBezTo>
                  <a:pt x="5504" y="19272"/>
                  <a:pt x="5411" y="19407"/>
                  <a:pt x="5395" y="19516"/>
                </a:cubicBezTo>
                <a:cubicBezTo>
                  <a:pt x="5410" y="19520"/>
                  <a:pt x="5423" y="19522"/>
                  <a:pt x="5435" y="19522"/>
                </a:cubicBezTo>
                <a:cubicBezTo>
                  <a:pt x="5591" y="19522"/>
                  <a:pt x="5503" y="19198"/>
                  <a:pt x="5603" y="19198"/>
                </a:cubicBezTo>
                <a:cubicBezTo>
                  <a:pt x="5620" y="19198"/>
                  <a:pt x="5642" y="19208"/>
                  <a:pt x="5672" y="19229"/>
                </a:cubicBezTo>
                <a:cubicBezTo>
                  <a:pt x="5799" y="19290"/>
                  <a:pt x="5900" y="19415"/>
                  <a:pt x="5823" y="19551"/>
                </a:cubicBezTo>
                <a:cubicBezTo>
                  <a:pt x="5892" y="19567"/>
                  <a:pt x="5959" y="19593"/>
                  <a:pt x="6025" y="19609"/>
                </a:cubicBezTo>
                <a:cubicBezTo>
                  <a:pt x="6033" y="19524"/>
                  <a:pt x="6052" y="19441"/>
                  <a:pt x="6076" y="19357"/>
                </a:cubicBezTo>
                <a:cubicBezTo>
                  <a:pt x="6001" y="19349"/>
                  <a:pt x="5908" y="19357"/>
                  <a:pt x="5908" y="19256"/>
                </a:cubicBezTo>
                <a:cubicBezTo>
                  <a:pt x="6033" y="19256"/>
                  <a:pt x="6161" y="19290"/>
                  <a:pt x="6286" y="19306"/>
                </a:cubicBezTo>
                <a:cubicBezTo>
                  <a:pt x="6198" y="19394"/>
                  <a:pt x="6325" y="19470"/>
                  <a:pt x="6400" y="19470"/>
                </a:cubicBezTo>
                <a:cubicBezTo>
                  <a:pt x="6432" y="19470"/>
                  <a:pt x="6455" y="19456"/>
                  <a:pt x="6448" y="19423"/>
                </a:cubicBezTo>
                <a:cubicBezTo>
                  <a:pt x="6312" y="19391"/>
                  <a:pt x="6296" y="19290"/>
                  <a:pt x="6397" y="19128"/>
                </a:cubicBezTo>
                <a:lnTo>
                  <a:pt x="6397" y="19128"/>
                </a:lnTo>
                <a:cubicBezTo>
                  <a:pt x="6430" y="19138"/>
                  <a:pt x="6498" y="19154"/>
                  <a:pt x="6531" y="19163"/>
                </a:cubicBezTo>
                <a:cubicBezTo>
                  <a:pt x="6456" y="19229"/>
                  <a:pt x="6347" y="19322"/>
                  <a:pt x="6514" y="19349"/>
                </a:cubicBezTo>
                <a:cubicBezTo>
                  <a:pt x="6573" y="19441"/>
                  <a:pt x="6523" y="19617"/>
                  <a:pt x="6666" y="19634"/>
                </a:cubicBezTo>
                <a:cubicBezTo>
                  <a:pt x="6607" y="19761"/>
                  <a:pt x="6640" y="19929"/>
                  <a:pt x="6767" y="19987"/>
                </a:cubicBezTo>
                <a:cubicBezTo>
                  <a:pt x="6770" y="19915"/>
                  <a:pt x="6788" y="19891"/>
                  <a:pt x="6815" y="19891"/>
                </a:cubicBezTo>
                <a:cubicBezTo>
                  <a:pt x="6869" y="19891"/>
                  <a:pt x="6960" y="19988"/>
                  <a:pt x="7032" y="19988"/>
                </a:cubicBezTo>
                <a:cubicBezTo>
                  <a:pt x="7036" y="19988"/>
                  <a:pt x="7040" y="19988"/>
                  <a:pt x="7044" y="19987"/>
                </a:cubicBezTo>
                <a:cubicBezTo>
                  <a:pt x="7065" y="19994"/>
                  <a:pt x="7082" y="19997"/>
                  <a:pt x="7095" y="19997"/>
                </a:cubicBezTo>
                <a:cubicBezTo>
                  <a:pt x="7167" y="19997"/>
                  <a:pt x="7155" y="19914"/>
                  <a:pt x="7155" y="19836"/>
                </a:cubicBezTo>
                <a:lnTo>
                  <a:pt x="7155" y="19836"/>
                </a:lnTo>
                <a:cubicBezTo>
                  <a:pt x="7087" y="19862"/>
                  <a:pt x="7012" y="19886"/>
                  <a:pt x="6935" y="19886"/>
                </a:cubicBezTo>
                <a:cubicBezTo>
                  <a:pt x="6969" y="19803"/>
                  <a:pt x="7036" y="19727"/>
                  <a:pt x="7044" y="19634"/>
                </a:cubicBezTo>
                <a:cubicBezTo>
                  <a:pt x="6961" y="19634"/>
                  <a:pt x="6927" y="19593"/>
                  <a:pt x="6935" y="19508"/>
                </a:cubicBezTo>
                <a:lnTo>
                  <a:pt x="6935" y="19508"/>
                </a:lnTo>
                <a:cubicBezTo>
                  <a:pt x="6960" y="19520"/>
                  <a:pt x="6993" y="19522"/>
                  <a:pt x="7028" y="19522"/>
                </a:cubicBezTo>
                <a:cubicBezTo>
                  <a:pt x="7047" y="19522"/>
                  <a:pt x="7067" y="19521"/>
                  <a:pt x="7086" y="19521"/>
                </a:cubicBezTo>
                <a:cubicBezTo>
                  <a:pt x="7157" y="19521"/>
                  <a:pt x="7219" y="19530"/>
                  <a:pt x="7214" y="19617"/>
                </a:cubicBezTo>
                <a:cubicBezTo>
                  <a:pt x="7226" y="19696"/>
                  <a:pt x="7310" y="19860"/>
                  <a:pt x="7402" y="19860"/>
                </a:cubicBezTo>
                <a:cubicBezTo>
                  <a:pt x="7429" y="19860"/>
                  <a:pt x="7456" y="19846"/>
                  <a:pt x="7483" y="19811"/>
                </a:cubicBezTo>
                <a:cubicBezTo>
                  <a:pt x="7568" y="19820"/>
                  <a:pt x="7568" y="19870"/>
                  <a:pt x="7533" y="19929"/>
                </a:cubicBezTo>
                <a:cubicBezTo>
                  <a:pt x="7634" y="20022"/>
                  <a:pt x="7770" y="20048"/>
                  <a:pt x="7895" y="20056"/>
                </a:cubicBezTo>
                <a:cubicBezTo>
                  <a:pt x="7903" y="20165"/>
                  <a:pt x="7863" y="20291"/>
                  <a:pt x="7744" y="20325"/>
                </a:cubicBezTo>
                <a:cubicBezTo>
                  <a:pt x="7669" y="20493"/>
                  <a:pt x="7837" y="20561"/>
                  <a:pt x="7954" y="20628"/>
                </a:cubicBezTo>
                <a:cubicBezTo>
                  <a:pt x="7879" y="20476"/>
                  <a:pt x="7871" y="20258"/>
                  <a:pt x="8014" y="20157"/>
                </a:cubicBezTo>
                <a:lnTo>
                  <a:pt x="8055" y="20131"/>
                </a:lnTo>
                <a:cubicBezTo>
                  <a:pt x="7993" y="20028"/>
                  <a:pt x="7909" y="19901"/>
                  <a:pt x="7772" y="19901"/>
                </a:cubicBezTo>
                <a:cubicBezTo>
                  <a:pt x="7743" y="19901"/>
                  <a:pt x="7711" y="19907"/>
                  <a:pt x="7677" y="19921"/>
                </a:cubicBezTo>
                <a:cubicBezTo>
                  <a:pt x="7680" y="19831"/>
                  <a:pt x="7712" y="19802"/>
                  <a:pt x="7756" y="19802"/>
                </a:cubicBezTo>
                <a:cubicBezTo>
                  <a:pt x="7820" y="19802"/>
                  <a:pt x="7911" y="19862"/>
                  <a:pt x="7980" y="19886"/>
                </a:cubicBezTo>
                <a:cubicBezTo>
                  <a:pt x="7941" y="19816"/>
                  <a:pt x="7987" y="19725"/>
                  <a:pt x="8056" y="19725"/>
                </a:cubicBezTo>
                <a:cubicBezTo>
                  <a:pt x="8077" y="19725"/>
                  <a:pt x="8100" y="19733"/>
                  <a:pt x="8124" y="19753"/>
                </a:cubicBezTo>
                <a:cubicBezTo>
                  <a:pt x="8197" y="19759"/>
                  <a:pt x="8267" y="19914"/>
                  <a:pt x="8305" y="19914"/>
                </a:cubicBezTo>
                <a:cubicBezTo>
                  <a:pt x="8320" y="19914"/>
                  <a:pt x="8329" y="19893"/>
                  <a:pt x="8334" y="19836"/>
                </a:cubicBezTo>
                <a:cubicBezTo>
                  <a:pt x="8411" y="19899"/>
                  <a:pt x="8481" y="19974"/>
                  <a:pt x="8574" y="19974"/>
                </a:cubicBezTo>
                <a:cubicBezTo>
                  <a:pt x="8594" y="19974"/>
                  <a:pt x="8615" y="19970"/>
                  <a:pt x="8637" y="19963"/>
                </a:cubicBezTo>
                <a:cubicBezTo>
                  <a:pt x="8671" y="19963"/>
                  <a:pt x="8730" y="19971"/>
                  <a:pt x="8754" y="19971"/>
                </a:cubicBezTo>
                <a:cubicBezTo>
                  <a:pt x="8696" y="19846"/>
                  <a:pt x="8587" y="19769"/>
                  <a:pt x="8443" y="19769"/>
                </a:cubicBezTo>
                <a:cubicBezTo>
                  <a:pt x="8416" y="19732"/>
                  <a:pt x="8438" y="19726"/>
                  <a:pt x="8469" y="19726"/>
                </a:cubicBezTo>
                <a:cubicBezTo>
                  <a:pt x="8486" y="19726"/>
                  <a:pt x="8505" y="19727"/>
                  <a:pt x="8522" y="19727"/>
                </a:cubicBezTo>
                <a:cubicBezTo>
                  <a:pt x="8555" y="19727"/>
                  <a:pt x="8580" y="19721"/>
                  <a:pt x="8560" y="19684"/>
                </a:cubicBezTo>
                <a:cubicBezTo>
                  <a:pt x="8546" y="19632"/>
                  <a:pt x="8566" y="19611"/>
                  <a:pt x="8594" y="19611"/>
                </a:cubicBezTo>
                <a:cubicBezTo>
                  <a:pt x="8645" y="19611"/>
                  <a:pt x="8727" y="19678"/>
                  <a:pt x="8703" y="19758"/>
                </a:cubicBezTo>
                <a:lnTo>
                  <a:pt x="8703" y="19758"/>
                </a:lnTo>
                <a:cubicBezTo>
                  <a:pt x="8748" y="19671"/>
                  <a:pt x="8883" y="19755"/>
                  <a:pt x="8906" y="19668"/>
                </a:cubicBezTo>
                <a:cubicBezTo>
                  <a:pt x="8957" y="19573"/>
                  <a:pt x="8881" y="19293"/>
                  <a:pt x="8988" y="19293"/>
                </a:cubicBezTo>
                <a:cubicBezTo>
                  <a:pt x="9004" y="19293"/>
                  <a:pt x="9024" y="19300"/>
                  <a:pt x="9049" y="19314"/>
                </a:cubicBezTo>
                <a:cubicBezTo>
                  <a:pt x="9177" y="19349"/>
                  <a:pt x="9041" y="19441"/>
                  <a:pt x="9015" y="19508"/>
                </a:cubicBezTo>
                <a:cubicBezTo>
                  <a:pt x="9092" y="19524"/>
                  <a:pt x="9159" y="19551"/>
                  <a:pt x="9227" y="19567"/>
                </a:cubicBezTo>
                <a:lnTo>
                  <a:pt x="9235" y="19601"/>
                </a:lnTo>
                <a:cubicBezTo>
                  <a:pt x="9084" y="19644"/>
                  <a:pt x="9134" y="19777"/>
                  <a:pt x="9177" y="19886"/>
                </a:cubicBezTo>
                <a:cubicBezTo>
                  <a:pt x="9142" y="19921"/>
                  <a:pt x="9100" y="19955"/>
                  <a:pt x="9066" y="19987"/>
                </a:cubicBezTo>
                <a:cubicBezTo>
                  <a:pt x="9112" y="19996"/>
                  <a:pt x="9163" y="20012"/>
                  <a:pt x="9211" y="20012"/>
                </a:cubicBezTo>
                <a:cubicBezTo>
                  <a:pt x="9258" y="20012"/>
                  <a:pt x="9302" y="19997"/>
                  <a:pt x="9336" y="19947"/>
                </a:cubicBezTo>
                <a:cubicBezTo>
                  <a:pt x="9379" y="19968"/>
                  <a:pt x="9436" y="20020"/>
                  <a:pt x="9480" y="20020"/>
                </a:cubicBezTo>
                <a:cubicBezTo>
                  <a:pt x="9505" y="20020"/>
                  <a:pt x="9526" y="20003"/>
                  <a:pt x="9539" y="19955"/>
                </a:cubicBezTo>
                <a:cubicBezTo>
                  <a:pt x="9339" y="19899"/>
                  <a:pt x="9560" y="19700"/>
                  <a:pt x="9712" y="19700"/>
                </a:cubicBezTo>
                <a:cubicBezTo>
                  <a:pt x="9747" y="19700"/>
                  <a:pt x="9778" y="19710"/>
                  <a:pt x="9799" y="19735"/>
                </a:cubicBezTo>
                <a:cubicBezTo>
                  <a:pt x="9819" y="19756"/>
                  <a:pt x="9834" y="19764"/>
                  <a:pt x="9846" y="19764"/>
                </a:cubicBezTo>
                <a:cubicBezTo>
                  <a:pt x="9889" y="19764"/>
                  <a:pt x="9900" y="19665"/>
                  <a:pt x="9925" y="19625"/>
                </a:cubicBezTo>
                <a:cubicBezTo>
                  <a:pt x="9935" y="19623"/>
                  <a:pt x="9950" y="19622"/>
                  <a:pt x="9966" y="19622"/>
                </a:cubicBezTo>
                <a:cubicBezTo>
                  <a:pt x="9991" y="19622"/>
                  <a:pt x="10019" y="19624"/>
                  <a:pt x="10045" y="19624"/>
                </a:cubicBezTo>
                <a:cubicBezTo>
                  <a:pt x="10105" y="19624"/>
                  <a:pt x="10150" y="19614"/>
                  <a:pt x="10086" y="19551"/>
                </a:cubicBezTo>
                <a:cubicBezTo>
                  <a:pt x="9935" y="19426"/>
                  <a:pt x="10082" y="19264"/>
                  <a:pt x="10226" y="19264"/>
                </a:cubicBezTo>
                <a:cubicBezTo>
                  <a:pt x="10266" y="19264"/>
                  <a:pt x="10306" y="19277"/>
                  <a:pt x="10339" y="19306"/>
                </a:cubicBezTo>
                <a:cubicBezTo>
                  <a:pt x="10406" y="19340"/>
                  <a:pt x="10541" y="19357"/>
                  <a:pt x="10440" y="19450"/>
                </a:cubicBezTo>
                <a:cubicBezTo>
                  <a:pt x="10329" y="19551"/>
                  <a:pt x="10592" y="19474"/>
                  <a:pt x="10549" y="19601"/>
                </a:cubicBezTo>
                <a:cubicBezTo>
                  <a:pt x="10549" y="19668"/>
                  <a:pt x="10642" y="19702"/>
                  <a:pt x="10642" y="19769"/>
                </a:cubicBezTo>
                <a:cubicBezTo>
                  <a:pt x="10584" y="19805"/>
                  <a:pt x="10516" y="19936"/>
                  <a:pt x="10587" y="19936"/>
                </a:cubicBezTo>
                <a:cubicBezTo>
                  <a:pt x="10601" y="19936"/>
                  <a:pt x="10619" y="19931"/>
                  <a:pt x="10642" y="19921"/>
                </a:cubicBezTo>
                <a:cubicBezTo>
                  <a:pt x="10668" y="19907"/>
                  <a:pt x="10696" y="19903"/>
                  <a:pt x="10726" y="19903"/>
                </a:cubicBezTo>
                <a:cubicBezTo>
                  <a:pt x="10771" y="19903"/>
                  <a:pt x="10819" y="19913"/>
                  <a:pt x="10862" y="19913"/>
                </a:cubicBezTo>
                <a:cubicBezTo>
                  <a:pt x="10909" y="19913"/>
                  <a:pt x="10949" y="19900"/>
                  <a:pt x="10970" y="19846"/>
                </a:cubicBezTo>
                <a:cubicBezTo>
                  <a:pt x="10853" y="19803"/>
                  <a:pt x="10725" y="19710"/>
                  <a:pt x="10760" y="19567"/>
                </a:cubicBezTo>
                <a:lnTo>
                  <a:pt x="10760" y="19567"/>
                </a:lnTo>
                <a:cubicBezTo>
                  <a:pt x="10821" y="19578"/>
                  <a:pt x="10905" y="19652"/>
                  <a:pt x="10954" y="19652"/>
                </a:cubicBezTo>
                <a:cubicBezTo>
                  <a:pt x="10980" y="19652"/>
                  <a:pt x="10996" y="19632"/>
                  <a:pt x="10996" y="19575"/>
                </a:cubicBezTo>
                <a:cubicBezTo>
                  <a:pt x="11112" y="19525"/>
                  <a:pt x="11177" y="19505"/>
                  <a:pt x="11211" y="19505"/>
                </a:cubicBezTo>
                <a:cubicBezTo>
                  <a:pt x="11319" y="19505"/>
                  <a:pt x="11109" y="19711"/>
                  <a:pt x="11231" y="19795"/>
                </a:cubicBezTo>
                <a:cubicBezTo>
                  <a:pt x="11256" y="19819"/>
                  <a:pt x="11295" y="19877"/>
                  <a:pt x="11331" y="19877"/>
                </a:cubicBezTo>
                <a:cubicBezTo>
                  <a:pt x="11344" y="19877"/>
                  <a:pt x="11355" y="19871"/>
                  <a:pt x="11366" y="19854"/>
                </a:cubicBezTo>
                <a:cubicBezTo>
                  <a:pt x="11433" y="19811"/>
                  <a:pt x="11340" y="19735"/>
                  <a:pt x="11332" y="19684"/>
                </a:cubicBezTo>
                <a:cubicBezTo>
                  <a:pt x="11265" y="19601"/>
                  <a:pt x="11332" y="19492"/>
                  <a:pt x="11316" y="19391"/>
                </a:cubicBezTo>
                <a:cubicBezTo>
                  <a:pt x="11273" y="19306"/>
                  <a:pt x="11355" y="19262"/>
                  <a:pt x="11446" y="19262"/>
                </a:cubicBezTo>
                <a:cubicBezTo>
                  <a:pt x="11538" y="19262"/>
                  <a:pt x="11639" y="19306"/>
                  <a:pt x="11635" y="19399"/>
                </a:cubicBezTo>
                <a:lnTo>
                  <a:pt x="11694" y="19391"/>
                </a:lnTo>
                <a:cubicBezTo>
                  <a:pt x="11694" y="19264"/>
                  <a:pt x="11568" y="19256"/>
                  <a:pt x="11501" y="19189"/>
                </a:cubicBezTo>
                <a:cubicBezTo>
                  <a:pt x="11511" y="19187"/>
                  <a:pt x="11521" y="19187"/>
                  <a:pt x="11531" y="19187"/>
                </a:cubicBezTo>
                <a:cubicBezTo>
                  <a:pt x="11623" y="19187"/>
                  <a:pt x="11724" y="19239"/>
                  <a:pt x="11812" y="19239"/>
                </a:cubicBezTo>
                <a:cubicBezTo>
                  <a:pt x="11839" y="19239"/>
                  <a:pt x="11864" y="19234"/>
                  <a:pt x="11888" y="19221"/>
                </a:cubicBezTo>
                <a:cubicBezTo>
                  <a:pt x="11956" y="19163"/>
                  <a:pt x="11922" y="19061"/>
                  <a:pt x="11946" y="18987"/>
                </a:cubicBezTo>
                <a:cubicBezTo>
                  <a:pt x="11956" y="18968"/>
                  <a:pt x="11989" y="18936"/>
                  <a:pt x="12007" y="18918"/>
                </a:cubicBezTo>
                <a:cubicBezTo>
                  <a:pt x="12074" y="18936"/>
                  <a:pt x="12148" y="18944"/>
                  <a:pt x="12217" y="18968"/>
                </a:cubicBezTo>
                <a:cubicBezTo>
                  <a:pt x="12148" y="19037"/>
                  <a:pt x="11964" y="19045"/>
                  <a:pt x="11989" y="19179"/>
                </a:cubicBezTo>
                <a:cubicBezTo>
                  <a:pt x="12140" y="19189"/>
                  <a:pt x="12268" y="19290"/>
                  <a:pt x="12411" y="19306"/>
                </a:cubicBezTo>
                <a:cubicBezTo>
                  <a:pt x="12401" y="19247"/>
                  <a:pt x="12385" y="19189"/>
                  <a:pt x="12377" y="19128"/>
                </a:cubicBezTo>
                <a:cubicBezTo>
                  <a:pt x="12404" y="19115"/>
                  <a:pt x="12431" y="19110"/>
                  <a:pt x="12458" y="19110"/>
                </a:cubicBezTo>
                <a:cubicBezTo>
                  <a:pt x="12576" y="19110"/>
                  <a:pt x="12689" y="19210"/>
                  <a:pt x="12792" y="19210"/>
                </a:cubicBezTo>
                <a:cubicBezTo>
                  <a:pt x="12817" y="19210"/>
                  <a:pt x="12842" y="19204"/>
                  <a:pt x="12866" y="19189"/>
                </a:cubicBezTo>
                <a:cubicBezTo>
                  <a:pt x="12915" y="19226"/>
                  <a:pt x="12991" y="19380"/>
                  <a:pt x="13031" y="19380"/>
                </a:cubicBezTo>
                <a:cubicBezTo>
                  <a:pt x="13046" y="19380"/>
                  <a:pt x="13056" y="19360"/>
                  <a:pt x="13058" y="19306"/>
                </a:cubicBezTo>
                <a:cubicBezTo>
                  <a:pt x="13127" y="19391"/>
                  <a:pt x="13193" y="19466"/>
                  <a:pt x="13303" y="19492"/>
                </a:cubicBezTo>
                <a:cubicBezTo>
                  <a:pt x="13311" y="19508"/>
                  <a:pt x="13329" y="19543"/>
                  <a:pt x="13337" y="19567"/>
                </a:cubicBezTo>
                <a:cubicBezTo>
                  <a:pt x="13396" y="19668"/>
                  <a:pt x="13430" y="19777"/>
                  <a:pt x="13388" y="19886"/>
                </a:cubicBezTo>
                <a:cubicBezTo>
                  <a:pt x="13345" y="19979"/>
                  <a:pt x="13505" y="19929"/>
                  <a:pt x="13523" y="20005"/>
                </a:cubicBezTo>
                <a:cubicBezTo>
                  <a:pt x="13563" y="20131"/>
                  <a:pt x="13683" y="20200"/>
                  <a:pt x="13792" y="20266"/>
                </a:cubicBezTo>
                <a:cubicBezTo>
                  <a:pt x="13943" y="20367"/>
                  <a:pt x="13968" y="20620"/>
                  <a:pt x="14154" y="20687"/>
                </a:cubicBezTo>
                <a:cubicBezTo>
                  <a:pt x="14180" y="20907"/>
                  <a:pt x="14297" y="21150"/>
                  <a:pt x="14119" y="21328"/>
                </a:cubicBezTo>
                <a:cubicBezTo>
                  <a:pt x="14010" y="21429"/>
                  <a:pt x="14255" y="21596"/>
                  <a:pt x="14087" y="21665"/>
                </a:cubicBezTo>
                <a:cubicBezTo>
                  <a:pt x="14010" y="21790"/>
                  <a:pt x="14239" y="21799"/>
                  <a:pt x="14321" y="21849"/>
                </a:cubicBezTo>
                <a:cubicBezTo>
                  <a:pt x="14516" y="21867"/>
                  <a:pt x="14423" y="22160"/>
                  <a:pt x="14600" y="22211"/>
                </a:cubicBezTo>
                <a:cubicBezTo>
                  <a:pt x="14726" y="22237"/>
                  <a:pt x="14877" y="22272"/>
                  <a:pt x="14904" y="22423"/>
                </a:cubicBezTo>
                <a:cubicBezTo>
                  <a:pt x="14723" y="22457"/>
                  <a:pt x="14915" y="22584"/>
                  <a:pt x="15045" y="22584"/>
                </a:cubicBezTo>
                <a:cubicBezTo>
                  <a:pt x="15072" y="22584"/>
                  <a:pt x="15096" y="22578"/>
                  <a:pt x="15114" y="22565"/>
                </a:cubicBezTo>
                <a:lnTo>
                  <a:pt x="15114" y="22565"/>
                </a:lnTo>
                <a:cubicBezTo>
                  <a:pt x="15098" y="22641"/>
                  <a:pt x="15098" y="22726"/>
                  <a:pt x="15130" y="22809"/>
                </a:cubicBezTo>
                <a:cubicBezTo>
                  <a:pt x="15207" y="22801"/>
                  <a:pt x="15274" y="22785"/>
                  <a:pt x="15350" y="22777"/>
                </a:cubicBezTo>
                <a:lnTo>
                  <a:pt x="15350" y="22777"/>
                </a:lnTo>
                <a:cubicBezTo>
                  <a:pt x="15308" y="22860"/>
                  <a:pt x="15241" y="22937"/>
                  <a:pt x="15181" y="23020"/>
                </a:cubicBezTo>
                <a:cubicBezTo>
                  <a:pt x="15216" y="23004"/>
                  <a:pt x="15247" y="22996"/>
                  <a:pt x="15274" y="22996"/>
                </a:cubicBezTo>
                <a:cubicBezTo>
                  <a:pt x="15458" y="22996"/>
                  <a:pt x="15464" y="23331"/>
                  <a:pt x="15603" y="23442"/>
                </a:cubicBezTo>
                <a:cubicBezTo>
                  <a:pt x="15561" y="23450"/>
                  <a:pt x="15476" y="23450"/>
                  <a:pt x="15433" y="23458"/>
                </a:cubicBezTo>
                <a:cubicBezTo>
                  <a:pt x="15475" y="23499"/>
                  <a:pt x="15538" y="23522"/>
                  <a:pt x="15600" y="23522"/>
                </a:cubicBezTo>
                <a:cubicBezTo>
                  <a:pt x="15640" y="23522"/>
                  <a:pt x="15679" y="23512"/>
                  <a:pt x="15712" y="23493"/>
                </a:cubicBezTo>
                <a:cubicBezTo>
                  <a:pt x="15838" y="23450"/>
                  <a:pt x="15906" y="23341"/>
                  <a:pt x="16015" y="23282"/>
                </a:cubicBezTo>
                <a:lnTo>
                  <a:pt x="16015" y="23282"/>
                </a:lnTo>
                <a:cubicBezTo>
                  <a:pt x="15973" y="23509"/>
                  <a:pt x="16260" y="23383"/>
                  <a:pt x="16276" y="23559"/>
                </a:cubicBezTo>
                <a:cubicBezTo>
                  <a:pt x="16319" y="23668"/>
                  <a:pt x="16420" y="23753"/>
                  <a:pt x="16369" y="23879"/>
                </a:cubicBezTo>
                <a:cubicBezTo>
                  <a:pt x="16436" y="23862"/>
                  <a:pt x="16505" y="23846"/>
                  <a:pt x="16563" y="23828"/>
                </a:cubicBezTo>
                <a:cubicBezTo>
                  <a:pt x="16470" y="23703"/>
                  <a:pt x="16664" y="23644"/>
                  <a:pt x="16723" y="23551"/>
                </a:cubicBezTo>
                <a:cubicBezTo>
                  <a:pt x="16866" y="23668"/>
                  <a:pt x="16992" y="23846"/>
                  <a:pt x="17000" y="24040"/>
                </a:cubicBezTo>
                <a:cubicBezTo>
                  <a:pt x="17063" y="23999"/>
                  <a:pt x="17118" y="23940"/>
                  <a:pt x="17176" y="23940"/>
                </a:cubicBezTo>
                <a:cubicBezTo>
                  <a:pt x="17204" y="23940"/>
                  <a:pt x="17233" y="23954"/>
                  <a:pt x="17263" y="23990"/>
                </a:cubicBezTo>
                <a:cubicBezTo>
                  <a:pt x="17361" y="24220"/>
                  <a:pt x="17595" y="24394"/>
                  <a:pt x="17841" y="24394"/>
                </a:cubicBezTo>
                <a:cubicBezTo>
                  <a:pt x="17909" y="24394"/>
                  <a:pt x="17978" y="24380"/>
                  <a:pt x="18045" y="24352"/>
                </a:cubicBezTo>
                <a:cubicBezTo>
                  <a:pt x="18056" y="24354"/>
                  <a:pt x="18065" y="24355"/>
                  <a:pt x="18074" y="24355"/>
                </a:cubicBezTo>
                <a:cubicBezTo>
                  <a:pt x="18163" y="24355"/>
                  <a:pt x="18165" y="24252"/>
                  <a:pt x="18197" y="24182"/>
                </a:cubicBezTo>
                <a:cubicBezTo>
                  <a:pt x="18239" y="24224"/>
                  <a:pt x="18290" y="24267"/>
                  <a:pt x="18332" y="24309"/>
                </a:cubicBezTo>
                <a:cubicBezTo>
                  <a:pt x="18290" y="24394"/>
                  <a:pt x="18247" y="24485"/>
                  <a:pt x="18213" y="24570"/>
                </a:cubicBezTo>
                <a:cubicBezTo>
                  <a:pt x="18332" y="24554"/>
                  <a:pt x="18425" y="24461"/>
                  <a:pt x="18484" y="24368"/>
                </a:cubicBezTo>
                <a:cubicBezTo>
                  <a:pt x="18556" y="24385"/>
                  <a:pt x="18650" y="24453"/>
                  <a:pt x="18728" y="24453"/>
                </a:cubicBezTo>
                <a:cubicBezTo>
                  <a:pt x="18768" y="24453"/>
                  <a:pt x="18803" y="24435"/>
                  <a:pt x="18829" y="24384"/>
                </a:cubicBezTo>
                <a:cubicBezTo>
                  <a:pt x="18860" y="24319"/>
                  <a:pt x="18905" y="24293"/>
                  <a:pt x="18953" y="24293"/>
                </a:cubicBezTo>
                <a:cubicBezTo>
                  <a:pt x="19036" y="24293"/>
                  <a:pt x="19125" y="24370"/>
                  <a:pt x="19157" y="24461"/>
                </a:cubicBezTo>
                <a:cubicBezTo>
                  <a:pt x="19165" y="24384"/>
                  <a:pt x="19165" y="24317"/>
                  <a:pt x="19173" y="24243"/>
                </a:cubicBezTo>
                <a:cubicBezTo>
                  <a:pt x="19183" y="24241"/>
                  <a:pt x="19193" y="24241"/>
                  <a:pt x="19202" y="24241"/>
                </a:cubicBezTo>
                <a:cubicBezTo>
                  <a:pt x="19332" y="24241"/>
                  <a:pt x="19434" y="24348"/>
                  <a:pt x="19545" y="24402"/>
                </a:cubicBezTo>
                <a:cubicBezTo>
                  <a:pt x="19654" y="24376"/>
                  <a:pt x="19713" y="24301"/>
                  <a:pt x="19713" y="24192"/>
                </a:cubicBezTo>
                <a:cubicBezTo>
                  <a:pt x="19747" y="24251"/>
                  <a:pt x="19771" y="24325"/>
                  <a:pt x="19806" y="24384"/>
                </a:cubicBezTo>
                <a:cubicBezTo>
                  <a:pt x="19868" y="24384"/>
                  <a:pt x="19936" y="24371"/>
                  <a:pt x="19997" y="24371"/>
                </a:cubicBezTo>
                <a:cubicBezTo>
                  <a:pt x="20058" y="24371"/>
                  <a:pt x="20113" y="24384"/>
                  <a:pt x="20151" y="24435"/>
                </a:cubicBezTo>
                <a:cubicBezTo>
                  <a:pt x="20145" y="24361"/>
                  <a:pt x="20187" y="24153"/>
                  <a:pt x="20243" y="24153"/>
                </a:cubicBezTo>
                <a:cubicBezTo>
                  <a:pt x="20257" y="24153"/>
                  <a:pt x="20271" y="24165"/>
                  <a:pt x="20285" y="24192"/>
                </a:cubicBezTo>
                <a:cubicBezTo>
                  <a:pt x="20316" y="24270"/>
                  <a:pt x="20374" y="24290"/>
                  <a:pt x="20442" y="24290"/>
                </a:cubicBezTo>
                <a:cubicBezTo>
                  <a:pt x="20513" y="24290"/>
                  <a:pt x="20594" y="24269"/>
                  <a:pt x="20669" y="24269"/>
                </a:cubicBezTo>
                <a:cubicBezTo>
                  <a:pt x="20700" y="24269"/>
                  <a:pt x="20730" y="24273"/>
                  <a:pt x="20758" y="24283"/>
                </a:cubicBezTo>
                <a:cubicBezTo>
                  <a:pt x="20758" y="24251"/>
                  <a:pt x="20758" y="24182"/>
                  <a:pt x="20766" y="24150"/>
                </a:cubicBezTo>
                <a:lnTo>
                  <a:pt x="20774" y="24091"/>
                </a:lnTo>
                <a:cubicBezTo>
                  <a:pt x="20787" y="24087"/>
                  <a:pt x="20799" y="24085"/>
                  <a:pt x="20808" y="24085"/>
                </a:cubicBezTo>
                <a:cubicBezTo>
                  <a:pt x="20910" y="24085"/>
                  <a:pt x="20789" y="24293"/>
                  <a:pt x="20900" y="24293"/>
                </a:cubicBezTo>
                <a:cubicBezTo>
                  <a:pt x="20914" y="24293"/>
                  <a:pt x="20931" y="24290"/>
                  <a:pt x="20952" y="24283"/>
                </a:cubicBezTo>
                <a:cubicBezTo>
                  <a:pt x="20984" y="24158"/>
                  <a:pt x="21093" y="24081"/>
                  <a:pt x="21194" y="23998"/>
                </a:cubicBezTo>
                <a:cubicBezTo>
                  <a:pt x="21296" y="24014"/>
                  <a:pt x="21397" y="24048"/>
                  <a:pt x="21490" y="24065"/>
                </a:cubicBezTo>
                <a:cubicBezTo>
                  <a:pt x="21516" y="23998"/>
                  <a:pt x="21508" y="23913"/>
                  <a:pt x="21566" y="23862"/>
                </a:cubicBezTo>
                <a:cubicBezTo>
                  <a:pt x="21576" y="23863"/>
                  <a:pt x="21586" y="23864"/>
                  <a:pt x="21596" y="23864"/>
                </a:cubicBezTo>
                <a:cubicBezTo>
                  <a:pt x="21667" y="23864"/>
                  <a:pt x="21731" y="23837"/>
                  <a:pt x="21769" y="23769"/>
                </a:cubicBezTo>
                <a:cubicBezTo>
                  <a:pt x="21870" y="23753"/>
                  <a:pt x="21953" y="23711"/>
                  <a:pt x="22046" y="23668"/>
                </a:cubicBezTo>
                <a:cubicBezTo>
                  <a:pt x="22051" y="23668"/>
                  <a:pt x="22056" y="23668"/>
                  <a:pt x="22061" y="23668"/>
                </a:cubicBezTo>
                <a:cubicBezTo>
                  <a:pt x="22155" y="23668"/>
                  <a:pt x="22258" y="23710"/>
                  <a:pt x="22354" y="23710"/>
                </a:cubicBezTo>
                <a:cubicBezTo>
                  <a:pt x="22409" y="23710"/>
                  <a:pt x="22461" y="23696"/>
                  <a:pt x="22508" y="23652"/>
                </a:cubicBezTo>
                <a:cubicBezTo>
                  <a:pt x="22601" y="23559"/>
                  <a:pt x="22686" y="23458"/>
                  <a:pt x="22729" y="23333"/>
                </a:cubicBezTo>
                <a:lnTo>
                  <a:pt x="22745" y="23298"/>
                </a:lnTo>
                <a:cubicBezTo>
                  <a:pt x="22846" y="23298"/>
                  <a:pt x="22897" y="23240"/>
                  <a:pt x="22913" y="23147"/>
                </a:cubicBezTo>
                <a:cubicBezTo>
                  <a:pt x="23014" y="23104"/>
                  <a:pt x="23133" y="23080"/>
                  <a:pt x="23242" y="23054"/>
                </a:cubicBezTo>
                <a:cubicBezTo>
                  <a:pt x="23338" y="22895"/>
                  <a:pt x="23381" y="22623"/>
                  <a:pt x="23599" y="22623"/>
                </a:cubicBezTo>
                <a:cubicBezTo>
                  <a:pt x="23612" y="22623"/>
                  <a:pt x="23625" y="22623"/>
                  <a:pt x="23638" y="22625"/>
                </a:cubicBezTo>
                <a:cubicBezTo>
                  <a:pt x="23612" y="22565"/>
                  <a:pt x="23519" y="22524"/>
                  <a:pt x="23529" y="22447"/>
                </a:cubicBezTo>
                <a:cubicBezTo>
                  <a:pt x="23557" y="22403"/>
                  <a:pt x="23595" y="22391"/>
                  <a:pt x="23636" y="22391"/>
                </a:cubicBezTo>
                <a:cubicBezTo>
                  <a:pt x="23681" y="22391"/>
                  <a:pt x="23729" y="22405"/>
                  <a:pt x="23772" y="22405"/>
                </a:cubicBezTo>
                <a:cubicBezTo>
                  <a:pt x="23841" y="22312"/>
                  <a:pt x="23915" y="22237"/>
                  <a:pt x="24008" y="22179"/>
                </a:cubicBezTo>
                <a:lnTo>
                  <a:pt x="24051" y="22187"/>
                </a:lnTo>
                <a:cubicBezTo>
                  <a:pt x="24085" y="22221"/>
                  <a:pt x="24118" y="22245"/>
                  <a:pt x="24160" y="22280"/>
                </a:cubicBezTo>
                <a:cubicBezTo>
                  <a:pt x="24253" y="22195"/>
                  <a:pt x="24194" y="22069"/>
                  <a:pt x="24186" y="21958"/>
                </a:cubicBezTo>
                <a:cubicBezTo>
                  <a:pt x="24277" y="21918"/>
                  <a:pt x="24378" y="21883"/>
                  <a:pt x="24479" y="21849"/>
                </a:cubicBezTo>
                <a:lnTo>
                  <a:pt x="24479" y="21849"/>
                </a:lnTo>
                <a:cubicBezTo>
                  <a:pt x="24463" y="21934"/>
                  <a:pt x="24320" y="22051"/>
                  <a:pt x="24447" y="22102"/>
                </a:cubicBezTo>
                <a:cubicBezTo>
                  <a:pt x="24461" y="22110"/>
                  <a:pt x="24475" y="22114"/>
                  <a:pt x="24488" y="22114"/>
                </a:cubicBezTo>
                <a:cubicBezTo>
                  <a:pt x="24555" y="22114"/>
                  <a:pt x="24609" y="22022"/>
                  <a:pt x="24580" y="21958"/>
                </a:cubicBezTo>
                <a:cubicBezTo>
                  <a:pt x="24572" y="21706"/>
                  <a:pt x="24506" y="21437"/>
                  <a:pt x="24649" y="21218"/>
                </a:cubicBezTo>
                <a:cubicBezTo>
                  <a:pt x="24657" y="21200"/>
                  <a:pt x="24692" y="21168"/>
                  <a:pt x="24708" y="21142"/>
                </a:cubicBezTo>
                <a:cubicBezTo>
                  <a:pt x="24750" y="21099"/>
                  <a:pt x="24801" y="21059"/>
                  <a:pt x="24851" y="21016"/>
                </a:cubicBezTo>
                <a:cubicBezTo>
                  <a:pt x="24758" y="20990"/>
                  <a:pt x="24673" y="20939"/>
                  <a:pt x="24599" y="20881"/>
                </a:cubicBezTo>
                <a:cubicBezTo>
                  <a:pt x="24724" y="20764"/>
                  <a:pt x="24843" y="20636"/>
                  <a:pt x="24918" y="20485"/>
                </a:cubicBezTo>
                <a:lnTo>
                  <a:pt x="24918" y="20485"/>
                </a:lnTo>
                <a:cubicBezTo>
                  <a:pt x="24886" y="20498"/>
                  <a:pt x="24860" y="20504"/>
                  <a:pt x="24838" y="20504"/>
                </a:cubicBezTo>
                <a:cubicBezTo>
                  <a:pt x="24761" y="20504"/>
                  <a:pt x="24745" y="20424"/>
                  <a:pt x="24793" y="20266"/>
                </a:cubicBezTo>
                <a:cubicBezTo>
                  <a:pt x="24766" y="20149"/>
                  <a:pt x="24599" y="20088"/>
                  <a:pt x="24641" y="19947"/>
                </a:cubicBezTo>
                <a:cubicBezTo>
                  <a:pt x="24700" y="19904"/>
                  <a:pt x="24774" y="19886"/>
                  <a:pt x="24851" y="19870"/>
                </a:cubicBezTo>
                <a:cubicBezTo>
                  <a:pt x="24708" y="19694"/>
                  <a:pt x="24700" y="19474"/>
                  <a:pt x="24682" y="19256"/>
                </a:cubicBezTo>
                <a:cubicBezTo>
                  <a:pt x="24615" y="19247"/>
                  <a:pt x="24548" y="19239"/>
                  <a:pt x="24479" y="19239"/>
                </a:cubicBezTo>
                <a:cubicBezTo>
                  <a:pt x="24522" y="19112"/>
                  <a:pt x="24631" y="19078"/>
                  <a:pt x="24742" y="19027"/>
                </a:cubicBezTo>
                <a:cubicBezTo>
                  <a:pt x="24556" y="18859"/>
                  <a:pt x="24783" y="18700"/>
                  <a:pt x="24944" y="18641"/>
                </a:cubicBezTo>
                <a:cubicBezTo>
                  <a:pt x="25096" y="18497"/>
                  <a:pt x="24809" y="18295"/>
                  <a:pt x="25003" y="18194"/>
                </a:cubicBezTo>
                <a:cubicBezTo>
                  <a:pt x="24876" y="18194"/>
                  <a:pt x="24944" y="18136"/>
                  <a:pt x="25003" y="18085"/>
                </a:cubicBezTo>
                <a:cubicBezTo>
                  <a:pt x="24833" y="18077"/>
                  <a:pt x="24985" y="18000"/>
                  <a:pt x="25045" y="17950"/>
                </a:cubicBezTo>
                <a:cubicBezTo>
                  <a:pt x="25053" y="17857"/>
                  <a:pt x="25035" y="17764"/>
                  <a:pt x="25112" y="17705"/>
                </a:cubicBezTo>
                <a:cubicBezTo>
                  <a:pt x="25027" y="17646"/>
                  <a:pt x="25027" y="17545"/>
                  <a:pt x="25027" y="17452"/>
                </a:cubicBezTo>
                <a:cubicBezTo>
                  <a:pt x="24944" y="17319"/>
                  <a:pt x="24809" y="17226"/>
                  <a:pt x="24692" y="17117"/>
                </a:cubicBezTo>
                <a:cubicBezTo>
                  <a:pt x="24682" y="17016"/>
                  <a:pt x="24750" y="16947"/>
                  <a:pt x="24783" y="16864"/>
                </a:cubicBezTo>
                <a:cubicBezTo>
                  <a:pt x="24599" y="16729"/>
                  <a:pt x="24657" y="16492"/>
                  <a:pt x="24673" y="16298"/>
                </a:cubicBezTo>
                <a:cubicBezTo>
                  <a:pt x="24750" y="16239"/>
                  <a:pt x="24716" y="16146"/>
                  <a:pt x="24716" y="16072"/>
                </a:cubicBezTo>
                <a:cubicBezTo>
                  <a:pt x="24758" y="15944"/>
                  <a:pt x="24843" y="15843"/>
                  <a:pt x="24910" y="15734"/>
                </a:cubicBezTo>
                <a:cubicBezTo>
                  <a:pt x="24894" y="15532"/>
                  <a:pt x="24548" y="15601"/>
                  <a:pt x="24682" y="15314"/>
                </a:cubicBezTo>
                <a:cubicBezTo>
                  <a:pt x="24673" y="15146"/>
                  <a:pt x="24514" y="15095"/>
                  <a:pt x="24396" y="15019"/>
                </a:cubicBezTo>
                <a:cubicBezTo>
                  <a:pt x="24294" y="14939"/>
                  <a:pt x="24449" y="14609"/>
                  <a:pt x="24277" y="14609"/>
                </a:cubicBezTo>
                <a:cubicBezTo>
                  <a:pt x="24265" y="14609"/>
                  <a:pt x="24252" y="14611"/>
                  <a:pt x="24237" y="14614"/>
                </a:cubicBezTo>
                <a:cubicBezTo>
                  <a:pt x="24253" y="14731"/>
                  <a:pt x="24320" y="14883"/>
                  <a:pt x="24176" y="14944"/>
                </a:cubicBezTo>
                <a:cubicBezTo>
                  <a:pt x="24245" y="14758"/>
                  <a:pt x="24000" y="14707"/>
                  <a:pt x="24000" y="14521"/>
                </a:cubicBezTo>
                <a:cubicBezTo>
                  <a:pt x="24003" y="14493"/>
                  <a:pt x="23990" y="14485"/>
                  <a:pt x="23973" y="14485"/>
                </a:cubicBezTo>
                <a:cubicBezTo>
                  <a:pt x="23952" y="14485"/>
                  <a:pt x="23924" y="14496"/>
                  <a:pt x="23907" y="14496"/>
                </a:cubicBezTo>
                <a:cubicBezTo>
                  <a:pt x="23892" y="14496"/>
                  <a:pt x="23885" y="14487"/>
                  <a:pt x="23899" y="14455"/>
                </a:cubicBezTo>
                <a:cubicBezTo>
                  <a:pt x="23915" y="14295"/>
                  <a:pt x="23992" y="14151"/>
                  <a:pt x="24025" y="14000"/>
                </a:cubicBezTo>
                <a:cubicBezTo>
                  <a:pt x="23934" y="13891"/>
                  <a:pt x="24067" y="13781"/>
                  <a:pt x="24067" y="13662"/>
                </a:cubicBezTo>
                <a:lnTo>
                  <a:pt x="24067" y="13662"/>
                </a:lnTo>
                <a:cubicBezTo>
                  <a:pt x="24035" y="13696"/>
                  <a:pt x="23992" y="13739"/>
                  <a:pt x="23958" y="13771"/>
                </a:cubicBezTo>
                <a:cubicBezTo>
                  <a:pt x="23883" y="13771"/>
                  <a:pt x="23806" y="13771"/>
                  <a:pt x="23731" y="13763"/>
                </a:cubicBezTo>
                <a:cubicBezTo>
                  <a:pt x="23806" y="13680"/>
                  <a:pt x="23934" y="13630"/>
                  <a:pt x="23958" y="13510"/>
                </a:cubicBezTo>
                <a:cubicBezTo>
                  <a:pt x="24186" y="13428"/>
                  <a:pt x="24093" y="13141"/>
                  <a:pt x="24219" y="12973"/>
                </a:cubicBezTo>
                <a:cubicBezTo>
                  <a:pt x="24287" y="12888"/>
                  <a:pt x="24237" y="12787"/>
                  <a:pt x="24202" y="12702"/>
                </a:cubicBezTo>
                <a:cubicBezTo>
                  <a:pt x="24176" y="12619"/>
                  <a:pt x="24253" y="12558"/>
                  <a:pt x="24277" y="12492"/>
                </a:cubicBezTo>
                <a:cubicBezTo>
                  <a:pt x="24275" y="12491"/>
                  <a:pt x="24273" y="12491"/>
                  <a:pt x="24271" y="12491"/>
                </a:cubicBezTo>
                <a:cubicBezTo>
                  <a:pt x="24208" y="12491"/>
                  <a:pt x="24124" y="12578"/>
                  <a:pt x="24075" y="12578"/>
                </a:cubicBezTo>
                <a:cubicBezTo>
                  <a:pt x="24054" y="12578"/>
                  <a:pt x="24039" y="12562"/>
                  <a:pt x="24035" y="12518"/>
                </a:cubicBezTo>
                <a:cubicBezTo>
                  <a:pt x="23989" y="12437"/>
                  <a:pt x="24039" y="12417"/>
                  <a:pt x="24101" y="12417"/>
                </a:cubicBezTo>
                <a:cubicBezTo>
                  <a:pt x="24144" y="12417"/>
                  <a:pt x="24192" y="12426"/>
                  <a:pt x="24219" y="12433"/>
                </a:cubicBezTo>
                <a:cubicBezTo>
                  <a:pt x="24219" y="12348"/>
                  <a:pt x="24152" y="12306"/>
                  <a:pt x="24101" y="12255"/>
                </a:cubicBezTo>
                <a:cubicBezTo>
                  <a:pt x="24136" y="12180"/>
                  <a:pt x="24245" y="12197"/>
                  <a:pt x="24245" y="12087"/>
                </a:cubicBezTo>
                <a:cubicBezTo>
                  <a:pt x="24254" y="12038"/>
                  <a:pt x="24271" y="12021"/>
                  <a:pt x="24291" y="12021"/>
                </a:cubicBezTo>
                <a:cubicBezTo>
                  <a:pt x="24340" y="12021"/>
                  <a:pt x="24413" y="12122"/>
                  <a:pt x="24471" y="12122"/>
                </a:cubicBezTo>
                <a:cubicBezTo>
                  <a:pt x="24498" y="12053"/>
                  <a:pt x="24522" y="11986"/>
                  <a:pt x="24540" y="11928"/>
                </a:cubicBezTo>
                <a:lnTo>
                  <a:pt x="24540" y="11928"/>
                </a:lnTo>
                <a:cubicBezTo>
                  <a:pt x="24413" y="11936"/>
                  <a:pt x="24287" y="11952"/>
                  <a:pt x="24160" y="11970"/>
                </a:cubicBezTo>
                <a:cubicBezTo>
                  <a:pt x="24136" y="11869"/>
                  <a:pt x="24378" y="11936"/>
                  <a:pt x="24303" y="11869"/>
                </a:cubicBezTo>
                <a:cubicBezTo>
                  <a:pt x="24261" y="11810"/>
                  <a:pt x="24176" y="11810"/>
                  <a:pt x="24109" y="11792"/>
                </a:cubicBezTo>
                <a:cubicBezTo>
                  <a:pt x="24168" y="11750"/>
                  <a:pt x="24219" y="11709"/>
                  <a:pt x="24269" y="11667"/>
                </a:cubicBezTo>
                <a:cubicBezTo>
                  <a:pt x="24211" y="11641"/>
                  <a:pt x="24144" y="11616"/>
                  <a:pt x="24075" y="11590"/>
                </a:cubicBezTo>
                <a:lnTo>
                  <a:pt x="24075" y="11548"/>
                </a:lnTo>
                <a:cubicBezTo>
                  <a:pt x="24158" y="11525"/>
                  <a:pt x="24267" y="11413"/>
                  <a:pt x="24344" y="11413"/>
                </a:cubicBezTo>
                <a:cubicBezTo>
                  <a:pt x="24378" y="11413"/>
                  <a:pt x="24405" y="11435"/>
                  <a:pt x="24421" y="11497"/>
                </a:cubicBezTo>
                <a:cubicBezTo>
                  <a:pt x="24430" y="11519"/>
                  <a:pt x="24441" y="11528"/>
                  <a:pt x="24454" y="11528"/>
                </a:cubicBezTo>
                <a:cubicBezTo>
                  <a:pt x="24505" y="11528"/>
                  <a:pt x="24571" y="11388"/>
                  <a:pt x="24517" y="11388"/>
                </a:cubicBezTo>
                <a:cubicBezTo>
                  <a:pt x="24506" y="11388"/>
                  <a:pt x="24492" y="11394"/>
                  <a:pt x="24471" y="11406"/>
                </a:cubicBezTo>
                <a:cubicBezTo>
                  <a:pt x="24338" y="11337"/>
                  <a:pt x="24471" y="11103"/>
                  <a:pt x="24471" y="10959"/>
                </a:cubicBezTo>
                <a:cubicBezTo>
                  <a:pt x="24421" y="10941"/>
                  <a:pt x="24370" y="10917"/>
                  <a:pt x="24328" y="10891"/>
                </a:cubicBezTo>
                <a:cubicBezTo>
                  <a:pt x="24295" y="10723"/>
                  <a:pt x="24498" y="10672"/>
                  <a:pt x="24479" y="10486"/>
                </a:cubicBezTo>
                <a:cubicBezTo>
                  <a:pt x="24388" y="10478"/>
                  <a:pt x="24378" y="10403"/>
                  <a:pt x="24362" y="10335"/>
                </a:cubicBezTo>
                <a:cubicBezTo>
                  <a:pt x="24176" y="10294"/>
                  <a:pt x="24421" y="10032"/>
                  <a:pt x="24261" y="9957"/>
                </a:cubicBezTo>
                <a:lnTo>
                  <a:pt x="24261" y="9957"/>
                </a:lnTo>
                <a:cubicBezTo>
                  <a:pt x="24237" y="9971"/>
                  <a:pt x="24216" y="9977"/>
                  <a:pt x="24199" y="9977"/>
                </a:cubicBezTo>
                <a:cubicBezTo>
                  <a:pt x="24110" y="9977"/>
                  <a:pt x="24090" y="9824"/>
                  <a:pt x="24075" y="9746"/>
                </a:cubicBezTo>
                <a:cubicBezTo>
                  <a:pt x="24144" y="9637"/>
                  <a:pt x="24211" y="9502"/>
                  <a:pt x="24043" y="9459"/>
                </a:cubicBezTo>
                <a:cubicBezTo>
                  <a:pt x="24026" y="9453"/>
                  <a:pt x="24009" y="9450"/>
                  <a:pt x="23992" y="9450"/>
                </a:cubicBezTo>
                <a:cubicBezTo>
                  <a:pt x="23905" y="9450"/>
                  <a:pt x="23827" y="9534"/>
                  <a:pt x="23756" y="9577"/>
                </a:cubicBezTo>
                <a:cubicBezTo>
                  <a:pt x="23761" y="9518"/>
                  <a:pt x="23732" y="9480"/>
                  <a:pt x="23695" y="9480"/>
                </a:cubicBezTo>
                <a:cubicBezTo>
                  <a:pt x="23674" y="9480"/>
                  <a:pt x="23651" y="9491"/>
                  <a:pt x="23630" y="9518"/>
                </a:cubicBezTo>
                <a:cubicBezTo>
                  <a:pt x="23630" y="9401"/>
                  <a:pt x="23721" y="9241"/>
                  <a:pt x="23612" y="9164"/>
                </a:cubicBezTo>
                <a:cubicBezTo>
                  <a:pt x="23524" y="9193"/>
                  <a:pt x="23466" y="9206"/>
                  <a:pt x="23429" y="9206"/>
                </a:cubicBezTo>
                <a:cubicBezTo>
                  <a:pt x="23286" y="9206"/>
                  <a:pt x="23466" y="9018"/>
                  <a:pt x="23351" y="8938"/>
                </a:cubicBezTo>
                <a:cubicBezTo>
                  <a:pt x="23337" y="8934"/>
                  <a:pt x="23324" y="8932"/>
                  <a:pt x="23313" y="8932"/>
                </a:cubicBezTo>
                <a:cubicBezTo>
                  <a:pt x="23171" y="8932"/>
                  <a:pt x="23259" y="9212"/>
                  <a:pt x="23119" y="9212"/>
                </a:cubicBezTo>
                <a:cubicBezTo>
                  <a:pt x="23102" y="9212"/>
                  <a:pt x="23081" y="9208"/>
                  <a:pt x="23056" y="9199"/>
                </a:cubicBezTo>
                <a:cubicBezTo>
                  <a:pt x="23048" y="9081"/>
                  <a:pt x="23176" y="8997"/>
                  <a:pt x="23091" y="8879"/>
                </a:cubicBezTo>
                <a:cubicBezTo>
                  <a:pt x="23087" y="8879"/>
                  <a:pt x="23084" y="8879"/>
                  <a:pt x="23081" y="8879"/>
                </a:cubicBezTo>
                <a:cubicBezTo>
                  <a:pt x="22972" y="8879"/>
                  <a:pt x="22961" y="9042"/>
                  <a:pt x="22857" y="9042"/>
                </a:cubicBezTo>
                <a:cubicBezTo>
                  <a:pt x="22849" y="9042"/>
                  <a:pt x="22840" y="9041"/>
                  <a:pt x="22830" y="9039"/>
                </a:cubicBezTo>
                <a:cubicBezTo>
                  <a:pt x="22923" y="8930"/>
                  <a:pt x="22923" y="8794"/>
                  <a:pt x="22880" y="8659"/>
                </a:cubicBezTo>
                <a:lnTo>
                  <a:pt x="22880" y="8659"/>
                </a:lnTo>
                <a:cubicBezTo>
                  <a:pt x="22817" y="8706"/>
                  <a:pt x="22746" y="8755"/>
                  <a:pt x="22673" y="8755"/>
                </a:cubicBezTo>
                <a:cubicBezTo>
                  <a:pt x="22639" y="8755"/>
                  <a:pt x="22604" y="8745"/>
                  <a:pt x="22569" y="8718"/>
                </a:cubicBezTo>
                <a:cubicBezTo>
                  <a:pt x="22550" y="8562"/>
                  <a:pt x="22415" y="8458"/>
                  <a:pt x="22265" y="8458"/>
                </a:cubicBezTo>
                <a:cubicBezTo>
                  <a:pt x="22212" y="8458"/>
                  <a:pt x="22157" y="8471"/>
                  <a:pt x="22104" y="8499"/>
                </a:cubicBezTo>
                <a:lnTo>
                  <a:pt x="22072" y="8263"/>
                </a:lnTo>
                <a:cubicBezTo>
                  <a:pt x="22054" y="8255"/>
                  <a:pt x="22003" y="8238"/>
                  <a:pt x="21979" y="8230"/>
                </a:cubicBezTo>
                <a:lnTo>
                  <a:pt x="21979" y="8230"/>
                </a:lnTo>
                <a:cubicBezTo>
                  <a:pt x="21986" y="8294"/>
                  <a:pt x="22061" y="8409"/>
                  <a:pt x="21987" y="8409"/>
                </a:cubicBezTo>
                <a:cubicBezTo>
                  <a:pt x="21975" y="8409"/>
                  <a:pt x="21958" y="8405"/>
                  <a:pt x="21936" y="8398"/>
                </a:cubicBezTo>
                <a:cubicBezTo>
                  <a:pt x="21850" y="8355"/>
                  <a:pt x="21800" y="8107"/>
                  <a:pt x="21676" y="8107"/>
                </a:cubicBezTo>
                <a:cubicBezTo>
                  <a:pt x="21656" y="8107"/>
                  <a:pt x="21634" y="8114"/>
                  <a:pt x="21609" y="8129"/>
                </a:cubicBezTo>
                <a:cubicBezTo>
                  <a:pt x="21540" y="7970"/>
                  <a:pt x="21785" y="8087"/>
                  <a:pt x="21760" y="7986"/>
                </a:cubicBezTo>
                <a:cubicBezTo>
                  <a:pt x="21641" y="7986"/>
                  <a:pt x="21566" y="7885"/>
                  <a:pt x="21457" y="7858"/>
                </a:cubicBezTo>
                <a:lnTo>
                  <a:pt x="21457" y="7858"/>
                </a:lnTo>
                <a:cubicBezTo>
                  <a:pt x="21482" y="7935"/>
                  <a:pt x="21508" y="8002"/>
                  <a:pt x="21508" y="8087"/>
                </a:cubicBezTo>
                <a:cubicBezTo>
                  <a:pt x="21500" y="8088"/>
                  <a:pt x="21493" y="8088"/>
                  <a:pt x="21487" y="8088"/>
                </a:cubicBezTo>
                <a:cubicBezTo>
                  <a:pt x="21395" y="8088"/>
                  <a:pt x="21385" y="7989"/>
                  <a:pt x="21338" y="7927"/>
                </a:cubicBezTo>
                <a:cubicBezTo>
                  <a:pt x="21323" y="7924"/>
                  <a:pt x="21310" y="7922"/>
                  <a:pt x="21298" y="7922"/>
                </a:cubicBezTo>
                <a:cubicBezTo>
                  <a:pt x="21251" y="7922"/>
                  <a:pt x="21229" y="7952"/>
                  <a:pt x="21229" y="8020"/>
                </a:cubicBezTo>
                <a:cubicBezTo>
                  <a:pt x="21154" y="7986"/>
                  <a:pt x="21069" y="7970"/>
                  <a:pt x="20984" y="7970"/>
                </a:cubicBezTo>
                <a:cubicBezTo>
                  <a:pt x="21033" y="8034"/>
                  <a:pt x="20975" y="8175"/>
                  <a:pt x="20937" y="8175"/>
                </a:cubicBezTo>
                <a:cubicBezTo>
                  <a:pt x="20922" y="8175"/>
                  <a:pt x="20909" y="8151"/>
                  <a:pt x="20909" y="8087"/>
                </a:cubicBezTo>
                <a:cubicBezTo>
                  <a:pt x="20808" y="8166"/>
                  <a:pt x="20695" y="8246"/>
                  <a:pt x="20559" y="8246"/>
                </a:cubicBezTo>
                <a:cubicBezTo>
                  <a:pt x="20536" y="8246"/>
                  <a:pt x="20512" y="8243"/>
                  <a:pt x="20487" y="8238"/>
                </a:cubicBezTo>
                <a:lnTo>
                  <a:pt x="20463" y="8188"/>
                </a:lnTo>
                <a:cubicBezTo>
                  <a:pt x="20455" y="8095"/>
                  <a:pt x="20428" y="8002"/>
                  <a:pt x="20537" y="7970"/>
                </a:cubicBezTo>
                <a:lnTo>
                  <a:pt x="20537" y="7970"/>
                </a:lnTo>
                <a:cubicBezTo>
                  <a:pt x="20521" y="8045"/>
                  <a:pt x="20559" y="8079"/>
                  <a:pt x="20603" y="8079"/>
                </a:cubicBezTo>
                <a:cubicBezTo>
                  <a:pt x="20647" y="8079"/>
                  <a:pt x="20698" y="8045"/>
                  <a:pt x="20707" y="7986"/>
                </a:cubicBezTo>
                <a:cubicBezTo>
                  <a:pt x="20649" y="7968"/>
                  <a:pt x="20568" y="7920"/>
                  <a:pt x="20504" y="7920"/>
                </a:cubicBezTo>
                <a:cubicBezTo>
                  <a:pt x="20474" y="7920"/>
                  <a:pt x="20447" y="7930"/>
                  <a:pt x="20428" y="7960"/>
                </a:cubicBezTo>
                <a:cubicBezTo>
                  <a:pt x="20411" y="7979"/>
                  <a:pt x="20369" y="8078"/>
                  <a:pt x="20348" y="8078"/>
                </a:cubicBezTo>
                <a:cubicBezTo>
                  <a:pt x="20340" y="8078"/>
                  <a:pt x="20335" y="8064"/>
                  <a:pt x="20335" y="8028"/>
                </a:cubicBezTo>
                <a:cubicBezTo>
                  <a:pt x="20333" y="7990"/>
                  <a:pt x="20328" y="7976"/>
                  <a:pt x="20320" y="7976"/>
                </a:cubicBezTo>
                <a:cubicBezTo>
                  <a:pt x="20300" y="7976"/>
                  <a:pt x="20263" y="8081"/>
                  <a:pt x="20226" y="8087"/>
                </a:cubicBezTo>
                <a:cubicBezTo>
                  <a:pt x="20208" y="8103"/>
                  <a:pt x="20186" y="8108"/>
                  <a:pt x="20163" y="8108"/>
                </a:cubicBezTo>
                <a:cubicBezTo>
                  <a:pt x="20124" y="8108"/>
                  <a:pt x="20083" y="8094"/>
                  <a:pt x="20052" y="8094"/>
                </a:cubicBezTo>
                <a:cubicBezTo>
                  <a:pt x="20018" y="8094"/>
                  <a:pt x="19997" y="8112"/>
                  <a:pt x="20008" y="8188"/>
                </a:cubicBezTo>
                <a:cubicBezTo>
                  <a:pt x="19957" y="8036"/>
                  <a:pt x="19779" y="8061"/>
                  <a:pt x="19729" y="7927"/>
                </a:cubicBezTo>
                <a:cubicBezTo>
                  <a:pt x="19713" y="7920"/>
                  <a:pt x="19698" y="7917"/>
                  <a:pt x="19684" y="7917"/>
                </a:cubicBezTo>
                <a:cubicBezTo>
                  <a:pt x="19597" y="7917"/>
                  <a:pt x="19540" y="8029"/>
                  <a:pt x="19444" y="8029"/>
                </a:cubicBezTo>
                <a:cubicBezTo>
                  <a:pt x="19442" y="8029"/>
                  <a:pt x="19439" y="8028"/>
                  <a:pt x="19436" y="8028"/>
                </a:cubicBezTo>
                <a:cubicBezTo>
                  <a:pt x="19335" y="8052"/>
                  <a:pt x="19098" y="8020"/>
                  <a:pt x="19215" y="8188"/>
                </a:cubicBezTo>
                <a:cubicBezTo>
                  <a:pt x="19224" y="8263"/>
                  <a:pt x="19173" y="8331"/>
                  <a:pt x="19141" y="8398"/>
                </a:cubicBezTo>
                <a:cubicBezTo>
                  <a:pt x="19072" y="8263"/>
                  <a:pt x="18880" y="8374"/>
                  <a:pt x="18787" y="8247"/>
                </a:cubicBezTo>
                <a:lnTo>
                  <a:pt x="18787" y="8247"/>
                </a:lnTo>
                <a:cubicBezTo>
                  <a:pt x="18811" y="8313"/>
                  <a:pt x="18854" y="8382"/>
                  <a:pt x="18896" y="8457"/>
                </a:cubicBezTo>
                <a:cubicBezTo>
                  <a:pt x="18862" y="8457"/>
                  <a:pt x="18787" y="8457"/>
                  <a:pt x="18744" y="8449"/>
                </a:cubicBezTo>
                <a:cubicBezTo>
                  <a:pt x="18685" y="8373"/>
                  <a:pt x="18671" y="8214"/>
                  <a:pt x="18562" y="8214"/>
                </a:cubicBezTo>
                <a:cubicBezTo>
                  <a:pt x="18549" y="8214"/>
                  <a:pt x="18533" y="8217"/>
                  <a:pt x="18516" y="8222"/>
                </a:cubicBezTo>
                <a:cubicBezTo>
                  <a:pt x="18542" y="8145"/>
                  <a:pt x="18593" y="8087"/>
                  <a:pt x="18643" y="8028"/>
                </a:cubicBezTo>
                <a:cubicBezTo>
                  <a:pt x="18710" y="8079"/>
                  <a:pt x="18769" y="8137"/>
                  <a:pt x="18837" y="8188"/>
                </a:cubicBezTo>
                <a:cubicBezTo>
                  <a:pt x="18846" y="8145"/>
                  <a:pt x="18862" y="8061"/>
                  <a:pt x="18862" y="8020"/>
                </a:cubicBezTo>
                <a:cubicBezTo>
                  <a:pt x="18912" y="8087"/>
                  <a:pt x="18930" y="8162"/>
                  <a:pt x="18930" y="8247"/>
                </a:cubicBezTo>
                <a:cubicBezTo>
                  <a:pt x="18971" y="8230"/>
                  <a:pt x="19021" y="8222"/>
                  <a:pt x="19072" y="8204"/>
                </a:cubicBezTo>
                <a:cubicBezTo>
                  <a:pt x="19064" y="8103"/>
                  <a:pt x="19064" y="8010"/>
                  <a:pt x="19106" y="7919"/>
                </a:cubicBezTo>
                <a:cubicBezTo>
                  <a:pt x="19098" y="7918"/>
                  <a:pt x="19090" y="7917"/>
                  <a:pt x="19083" y="7917"/>
                </a:cubicBezTo>
                <a:cubicBezTo>
                  <a:pt x="19024" y="7917"/>
                  <a:pt x="18997" y="7953"/>
                  <a:pt x="18997" y="8028"/>
                </a:cubicBezTo>
                <a:cubicBezTo>
                  <a:pt x="18949" y="7966"/>
                  <a:pt x="18890" y="7942"/>
                  <a:pt x="18828" y="7942"/>
                </a:cubicBezTo>
                <a:cubicBezTo>
                  <a:pt x="18781" y="7942"/>
                  <a:pt x="18733" y="7956"/>
                  <a:pt x="18686" y="7978"/>
                </a:cubicBezTo>
                <a:cubicBezTo>
                  <a:pt x="18718" y="7869"/>
                  <a:pt x="18896" y="7869"/>
                  <a:pt x="18854" y="7725"/>
                </a:cubicBezTo>
                <a:lnTo>
                  <a:pt x="18854" y="7725"/>
                </a:lnTo>
                <a:cubicBezTo>
                  <a:pt x="18831" y="7732"/>
                  <a:pt x="18807" y="7735"/>
                  <a:pt x="18783" y="7735"/>
                </a:cubicBezTo>
                <a:cubicBezTo>
                  <a:pt x="18665" y="7735"/>
                  <a:pt x="18543" y="7654"/>
                  <a:pt x="18508" y="7555"/>
                </a:cubicBezTo>
                <a:cubicBezTo>
                  <a:pt x="18399" y="7581"/>
                  <a:pt x="18457" y="7683"/>
                  <a:pt x="18476" y="7767"/>
                </a:cubicBezTo>
                <a:cubicBezTo>
                  <a:pt x="18391" y="7741"/>
                  <a:pt x="18332" y="7648"/>
                  <a:pt x="18391" y="7565"/>
                </a:cubicBezTo>
                <a:cubicBezTo>
                  <a:pt x="18476" y="7422"/>
                  <a:pt x="18465" y="7244"/>
                  <a:pt x="18585" y="7127"/>
                </a:cubicBezTo>
                <a:cubicBezTo>
                  <a:pt x="18563" y="7125"/>
                  <a:pt x="18541" y="7123"/>
                  <a:pt x="18519" y="7123"/>
                </a:cubicBezTo>
                <a:cubicBezTo>
                  <a:pt x="18456" y="7123"/>
                  <a:pt x="18401" y="7140"/>
                  <a:pt x="18407" y="7228"/>
                </a:cubicBezTo>
                <a:cubicBezTo>
                  <a:pt x="18340" y="7193"/>
                  <a:pt x="18231" y="7185"/>
                  <a:pt x="18263" y="7076"/>
                </a:cubicBezTo>
                <a:cubicBezTo>
                  <a:pt x="18306" y="7076"/>
                  <a:pt x="18383" y="7068"/>
                  <a:pt x="18425" y="7060"/>
                </a:cubicBezTo>
                <a:cubicBezTo>
                  <a:pt x="18430" y="6975"/>
                  <a:pt x="18357" y="6861"/>
                  <a:pt x="18305" y="6861"/>
                </a:cubicBezTo>
                <a:cubicBezTo>
                  <a:pt x="18279" y="6861"/>
                  <a:pt x="18258" y="6890"/>
                  <a:pt x="18255" y="6967"/>
                </a:cubicBezTo>
                <a:cubicBezTo>
                  <a:pt x="18184" y="6927"/>
                  <a:pt x="18119" y="6788"/>
                  <a:pt x="18235" y="6788"/>
                </a:cubicBezTo>
                <a:cubicBezTo>
                  <a:pt x="18241" y="6788"/>
                  <a:pt x="18248" y="6788"/>
                  <a:pt x="18255" y="6789"/>
                </a:cubicBezTo>
                <a:lnTo>
                  <a:pt x="18263" y="6536"/>
                </a:lnTo>
                <a:cubicBezTo>
                  <a:pt x="18255" y="6534"/>
                  <a:pt x="18248" y="6533"/>
                  <a:pt x="18242" y="6533"/>
                </a:cubicBezTo>
                <a:cubicBezTo>
                  <a:pt x="18168" y="6533"/>
                  <a:pt x="18242" y="6684"/>
                  <a:pt x="18190" y="6684"/>
                </a:cubicBezTo>
                <a:cubicBezTo>
                  <a:pt x="18185" y="6684"/>
                  <a:pt x="18179" y="6683"/>
                  <a:pt x="18172" y="6680"/>
                </a:cubicBezTo>
                <a:cubicBezTo>
                  <a:pt x="18162" y="6682"/>
                  <a:pt x="18152" y="6683"/>
                  <a:pt x="18142" y="6683"/>
                </a:cubicBezTo>
                <a:cubicBezTo>
                  <a:pt x="18021" y="6683"/>
                  <a:pt x="17975" y="6536"/>
                  <a:pt x="17936" y="6435"/>
                </a:cubicBezTo>
                <a:lnTo>
                  <a:pt x="17936" y="6435"/>
                </a:lnTo>
                <a:cubicBezTo>
                  <a:pt x="17970" y="6460"/>
                  <a:pt x="17994" y="6470"/>
                  <a:pt x="18011" y="6470"/>
                </a:cubicBezTo>
                <a:cubicBezTo>
                  <a:pt x="18071" y="6470"/>
                  <a:pt x="18049" y="6346"/>
                  <a:pt x="18061" y="6268"/>
                </a:cubicBezTo>
                <a:cubicBezTo>
                  <a:pt x="18151" y="6268"/>
                  <a:pt x="18155" y="6382"/>
                  <a:pt x="18232" y="6382"/>
                </a:cubicBezTo>
                <a:cubicBezTo>
                  <a:pt x="18241" y="6382"/>
                  <a:pt x="18252" y="6380"/>
                  <a:pt x="18263" y="6377"/>
                </a:cubicBezTo>
                <a:cubicBezTo>
                  <a:pt x="18277" y="6380"/>
                  <a:pt x="18290" y="6382"/>
                  <a:pt x="18301" y="6382"/>
                </a:cubicBezTo>
                <a:cubicBezTo>
                  <a:pt x="18414" y="6382"/>
                  <a:pt x="18361" y="6193"/>
                  <a:pt x="18415" y="6108"/>
                </a:cubicBezTo>
                <a:lnTo>
                  <a:pt x="18415" y="6108"/>
                </a:lnTo>
                <a:cubicBezTo>
                  <a:pt x="18316" y="6135"/>
                  <a:pt x="18247" y="6218"/>
                  <a:pt x="18147" y="6218"/>
                </a:cubicBezTo>
                <a:cubicBezTo>
                  <a:pt x="18128" y="6218"/>
                  <a:pt x="18109" y="6216"/>
                  <a:pt x="18087" y="6209"/>
                </a:cubicBezTo>
                <a:cubicBezTo>
                  <a:pt x="18061" y="6201"/>
                  <a:pt x="18011" y="6183"/>
                  <a:pt x="17978" y="6175"/>
                </a:cubicBezTo>
                <a:lnTo>
                  <a:pt x="17978" y="6175"/>
                </a:lnTo>
                <a:cubicBezTo>
                  <a:pt x="18011" y="6318"/>
                  <a:pt x="17893" y="6352"/>
                  <a:pt x="17784" y="6385"/>
                </a:cubicBezTo>
                <a:cubicBezTo>
                  <a:pt x="17742" y="6385"/>
                  <a:pt x="17667" y="6377"/>
                  <a:pt x="17625" y="6377"/>
                </a:cubicBezTo>
                <a:cubicBezTo>
                  <a:pt x="17657" y="6326"/>
                  <a:pt x="17699" y="6276"/>
                  <a:pt x="17726" y="6225"/>
                </a:cubicBezTo>
                <a:cubicBezTo>
                  <a:pt x="17750" y="6124"/>
                  <a:pt x="17691" y="6057"/>
                  <a:pt x="17616" y="5999"/>
                </a:cubicBezTo>
                <a:cubicBezTo>
                  <a:pt x="17660" y="5974"/>
                  <a:pt x="17698" y="5964"/>
                  <a:pt x="17731" y="5964"/>
                </a:cubicBezTo>
                <a:cubicBezTo>
                  <a:pt x="17849" y="5964"/>
                  <a:pt x="17906" y="6095"/>
                  <a:pt x="17978" y="6175"/>
                </a:cubicBezTo>
                <a:cubicBezTo>
                  <a:pt x="17986" y="6082"/>
                  <a:pt x="18061" y="6065"/>
                  <a:pt x="18104" y="6015"/>
                </a:cubicBezTo>
                <a:lnTo>
                  <a:pt x="18104" y="6015"/>
                </a:lnTo>
                <a:cubicBezTo>
                  <a:pt x="18088" y="6018"/>
                  <a:pt x="18074" y="6020"/>
                  <a:pt x="18061" y="6020"/>
                </a:cubicBezTo>
                <a:cubicBezTo>
                  <a:pt x="17873" y="6020"/>
                  <a:pt x="17963" y="5695"/>
                  <a:pt x="17734" y="5695"/>
                </a:cubicBezTo>
                <a:cubicBezTo>
                  <a:pt x="17763" y="5660"/>
                  <a:pt x="17846" y="5580"/>
                  <a:pt x="17899" y="5580"/>
                </a:cubicBezTo>
                <a:cubicBezTo>
                  <a:pt x="17922" y="5580"/>
                  <a:pt x="17939" y="5595"/>
                  <a:pt x="17944" y="5635"/>
                </a:cubicBezTo>
                <a:cubicBezTo>
                  <a:pt x="17917" y="5710"/>
                  <a:pt x="18008" y="5778"/>
                  <a:pt x="18076" y="5778"/>
                </a:cubicBezTo>
                <a:cubicBezTo>
                  <a:pt x="18116" y="5778"/>
                  <a:pt x="18149" y="5755"/>
                  <a:pt x="18146" y="5695"/>
                </a:cubicBezTo>
                <a:cubicBezTo>
                  <a:pt x="18131" y="5662"/>
                  <a:pt x="18111" y="5651"/>
                  <a:pt x="18089" y="5651"/>
                </a:cubicBezTo>
                <a:cubicBezTo>
                  <a:pt x="18060" y="5651"/>
                  <a:pt x="18027" y="5668"/>
                  <a:pt x="17994" y="5677"/>
                </a:cubicBezTo>
                <a:cubicBezTo>
                  <a:pt x="18003" y="5611"/>
                  <a:pt x="18079" y="5534"/>
                  <a:pt x="17994" y="5493"/>
                </a:cubicBezTo>
                <a:cubicBezTo>
                  <a:pt x="17971" y="5502"/>
                  <a:pt x="17950" y="5507"/>
                  <a:pt x="17932" y="5507"/>
                </a:cubicBezTo>
                <a:cubicBezTo>
                  <a:pt x="17899" y="5507"/>
                  <a:pt x="17877" y="5488"/>
                  <a:pt x="17877" y="5433"/>
                </a:cubicBezTo>
                <a:cubicBezTo>
                  <a:pt x="17841" y="5442"/>
                  <a:pt x="17805" y="5446"/>
                  <a:pt x="17769" y="5446"/>
                </a:cubicBezTo>
                <a:cubicBezTo>
                  <a:pt x="17704" y="5446"/>
                  <a:pt x="17639" y="5433"/>
                  <a:pt x="17574" y="5416"/>
                </a:cubicBezTo>
                <a:cubicBezTo>
                  <a:pt x="17625" y="5291"/>
                  <a:pt x="17691" y="5156"/>
                  <a:pt x="17827" y="5097"/>
                </a:cubicBezTo>
                <a:cubicBezTo>
                  <a:pt x="17849" y="5060"/>
                  <a:pt x="17827" y="5051"/>
                  <a:pt x="17790" y="5051"/>
                </a:cubicBezTo>
                <a:cubicBezTo>
                  <a:pt x="17756" y="5051"/>
                  <a:pt x="17709" y="5058"/>
                  <a:pt x="17675" y="5058"/>
                </a:cubicBezTo>
                <a:cubicBezTo>
                  <a:pt x="17637" y="5058"/>
                  <a:pt x="17613" y="5050"/>
                  <a:pt x="17633" y="5012"/>
                </a:cubicBezTo>
                <a:cubicBezTo>
                  <a:pt x="17718" y="5004"/>
                  <a:pt x="17742" y="4962"/>
                  <a:pt x="17734" y="4887"/>
                </a:cubicBezTo>
                <a:cubicBezTo>
                  <a:pt x="17730" y="4887"/>
                  <a:pt x="17726" y="4886"/>
                  <a:pt x="17723" y="4886"/>
                </a:cubicBezTo>
                <a:cubicBezTo>
                  <a:pt x="17639" y="4886"/>
                  <a:pt x="17595" y="4976"/>
                  <a:pt x="17524" y="4976"/>
                </a:cubicBezTo>
                <a:cubicBezTo>
                  <a:pt x="17508" y="4976"/>
                  <a:pt x="17492" y="4972"/>
                  <a:pt x="17473" y="4962"/>
                </a:cubicBezTo>
                <a:cubicBezTo>
                  <a:pt x="17465" y="5028"/>
                  <a:pt x="17465" y="5129"/>
                  <a:pt x="17372" y="5156"/>
                </a:cubicBezTo>
                <a:cubicBezTo>
                  <a:pt x="17372" y="5047"/>
                  <a:pt x="17263" y="5038"/>
                  <a:pt x="17186" y="5012"/>
                </a:cubicBezTo>
                <a:cubicBezTo>
                  <a:pt x="17263" y="4970"/>
                  <a:pt x="17337" y="4927"/>
                  <a:pt x="17404" y="4887"/>
                </a:cubicBezTo>
                <a:cubicBezTo>
                  <a:pt x="17388" y="4786"/>
                  <a:pt x="17346" y="4685"/>
                  <a:pt x="17396" y="4584"/>
                </a:cubicBezTo>
                <a:cubicBezTo>
                  <a:pt x="17279" y="4565"/>
                  <a:pt x="17295" y="4414"/>
                  <a:pt x="17202" y="4355"/>
                </a:cubicBezTo>
                <a:cubicBezTo>
                  <a:pt x="17202" y="4398"/>
                  <a:pt x="17194" y="4483"/>
                  <a:pt x="17194" y="4523"/>
                </a:cubicBezTo>
                <a:cubicBezTo>
                  <a:pt x="17042" y="4483"/>
                  <a:pt x="17170" y="4347"/>
                  <a:pt x="17101" y="4246"/>
                </a:cubicBezTo>
                <a:cubicBezTo>
                  <a:pt x="17104" y="4246"/>
                  <a:pt x="17108" y="4246"/>
                  <a:pt x="17111" y="4246"/>
                </a:cubicBezTo>
                <a:cubicBezTo>
                  <a:pt x="17167" y="4246"/>
                  <a:pt x="17231" y="4286"/>
                  <a:pt x="17285" y="4286"/>
                </a:cubicBezTo>
                <a:cubicBezTo>
                  <a:pt x="17311" y="4286"/>
                  <a:pt x="17335" y="4276"/>
                  <a:pt x="17354" y="4246"/>
                </a:cubicBezTo>
                <a:cubicBezTo>
                  <a:pt x="17364" y="4119"/>
                  <a:pt x="17220" y="4001"/>
                  <a:pt x="17303" y="3884"/>
                </a:cubicBezTo>
                <a:cubicBezTo>
                  <a:pt x="17364" y="3799"/>
                  <a:pt x="17295" y="3698"/>
                  <a:pt x="17303" y="3613"/>
                </a:cubicBezTo>
                <a:lnTo>
                  <a:pt x="17303" y="3613"/>
                </a:lnTo>
                <a:cubicBezTo>
                  <a:pt x="17377" y="3622"/>
                  <a:pt x="17354" y="3732"/>
                  <a:pt x="17433" y="3732"/>
                </a:cubicBezTo>
                <a:cubicBezTo>
                  <a:pt x="17444" y="3732"/>
                  <a:pt x="17457" y="3730"/>
                  <a:pt x="17473" y="3725"/>
                </a:cubicBezTo>
                <a:cubicBezTo>
                  <a:pt x="17451" y="3623"/>
                  <a:pt x="17424" y="3499"/>
                  <a:pt x="17324" y="3499"/>
                </a:cubicBezTo>
                <a:cubicBezTo>
                  <a:pt x="17306" y="3499"/>
                  <a:pt x="17286" y="3503"/>
                  <a:pt x="17263" y="3512"/>
                </a:cubicBezTo>
                <a:cubicBezTo>
                  <a:pt x="17202" y="3613"/>
                  <a:pt x="17220" y="3775"/>
                  <a:pt x="17111" y="3826"/>
                </a:cubicBezTo>
                <a:cubicBezTo>
                  <a:pt x="17135" y="3682"/>
                  <a:pt x="16790" y="3725"/>
                  <a:pt x="17034" y="3656"/>
                </a:cubicBezTo>
                <a:cubicBezTo>
                  <a:pt x="17010" y="3555"/>
                  <a:pt x="16739" y="3640"/>
                  <a:pt x="16765" y="3472"/>
                </a:cubicBezTo>
                <a:lnTo>
                  <a:pt x="16765" y="3472"/>
                </a:lnTo>
                <a:cubicBezTo>
                  <a:pt x="16786" y="3477"/>
                  <a:pt x="16809" y="3480"/>
                  <a:pt x="16834" y="3480"/>
                </a:cubicBezTo>
                <a:cubicBezTo>
                  <a:pt x="16955" y="3480"/>
                  <a:pt x="17100" y="3414"/>
                  <a:pt x="17093" y="3294"/>
                </a:cubicBezTo>
                <a:cubicBezTo>
                  <a:pt x="17010" y="3294"/>
                  <a:pt x="16925" y="3328"/>
                  <a:pt x="16840" y="3344"/>
                </a:cubicBezTo>
                <a:cubicBezTo>
                  <a:pt x="16840" y="3274"/>
                  <a:pt x="16819" y="3249"/>
                  <a:pt x="16789" y="3249"/>
                </a:cubicBezTo>
                <a:cubicBezTo>
                  <a:pt x="16741" y="3249"/>
                  <a:pt x="16668" y="3313"/>
                  <a:pt x="16622" y="3344"/>
                </a:cubicBezTo>
                <a:cubicBezTo>
                  <a:pt x="16539" y="3269"/>
                  <a:pt x="16517" y="3127"/>
                  <a:pt x="16401" y="3127"/>
                </a:cubicBezTo>
                <a:cubicBezTo>
                  <a:pt x="16386" y="3127"/>
                  <a:pt x="16370" y="3130"/>
                  <a:pt x="16353" y="3134"/>
                </a:cubicBezTo>
                <a:cubicBezTo>
                  <a:pt x="16470" y="3294"/>
                  <a:pt x="16191" y="3219"/>
                  <a:pt x="16141" y="3353"/>
                </a:cubicBezTo>
                <a:cubicBezTo>
                  <a:pt x="16074" y="3235"/>
                  <a:pt x="15981" y="3108"/>
                  <a:pt x="16015" y="2975"/>
                </a:cubicBezTo>
                <a:lnTo>
                  <a:pt x="16015" y="2975"/>
                </a:lnTo>
                <a:cubicBezTo>
                  <a:pt x="15969" y="2981"/>
                  <a:pt x="15922" y="3014"/>
                  <a:pt x="15870" y="3014"/>
                </a:cubicBezTo>
                <a:cubicBezTo>
                  <a:pt x="15857" y="3014"/>
                  <a:pt x="15843" y="3012"/>
                  <a:pt x="15829" y="3007"/>
                </a:cubicBezTo>
                <a:cubicBezTo>
                  <a:pt x="15805" y="2993"/>
                  <a:pt x="15780" y="2988"/>
                  <a:pt x="15755" y="2988"/>
                </a:cubicBezTo>
                <a:cubicBezTo>
                  <a:pt x="15711" y="2988"/>
                  <a:pt x="15666" y="3001"/>
                  <a:pt x="15623" y="3001"/>
                </a:cubicBezTo>
                <a:cubicBezTo>
                  <a:pt x="15587" y="3001"/>
                  <a:pt x="15551" y="2992"/>
                  <a:pt x="15518" y="2956"/>
                </a:cubicBezTo>
                <a:cubicBezTo>
                  <a:pt x="15468" y="2847"/>
                  <a:pt x="15316" y="2873"/>
                  <a:pt x="15257" y="2754"/>
                </a:cubicBezTo>
                <a:cubicBezTo>
                  <a:pt x="15324" y="2679"/>
                  <a:pt x="15199" y="2613"/>
                  <a:pt x="15172" y="2552"/>
                </a:cubicBezTo>
                <a:cubicBezTo>
                  <a:pt x="15187" y="2551"/>
                  <a:pt x="15202" y="2550"/>
                  <a:pt x="15218" y="2550"/>
                </a:cubicBezTo>
                <a:cubicBezTo>
                  <a:pt x="15297" y="2550"/>
                  <a:pt x="15380" y="2567"/>
                  <a:pt x="15451" y="2595"/>
                </a:cubicBezTo>
                <a:cubicBezTo>
                  <a:pt x="15451" y="2392"/>
                  <a:pt x="15199" y="2461"/>
                  <a:pt x="15079" y="2384"/>
                </a:cubicBezTo>
                <a:cubicBezTo>
                  <a:pt x="15021" y="2249"/>
                  <a:pt x="15223" y="2318"/>
                  <a:pt x="15181" y="2182"/>
                </a:cubicBezTo>
                <a:cubicBezTo>
                  <a:pt x="15106" y="2182"/>
                  <a:pt x="15039" y="2174"/>
                  <a:pt x="14970" y="2174"/>
                </a:cubicBezTo>
                <a:cubicBezTo>
                  <a:pt x="14962" y="2081"/>
                  <a:pt x="15047" y="1887"/>
                  <a:pt x="14962" y="1863"/>
                </a:cubicBezTo>
                <a:cubicBezTo>
                  <a:pt x="14851" y="1910"/>
                  <a:pt x="14783" y="1929"/>
                  <a:pt x="14743" y="1929"/>
                </a:cubicBezTo>
                <a:cubicBezTo>
                  <a:pt x="14584" y="1929"/>
                  <a:pt x="14872" y="1628"/>
                  <a:pt x="14651" y="1602"/>
                </a:cubicBezTo>
                <a:lnTo>
                  <a:pt x="14651" y="1602"/>
                </a:lnTo>
                <a:cubicBezTo>
                  <a:pt x="14608" y="1661"/>
                  <a:pt x="14574" y="1727"/>
                  <a:pt x="14550" y="1794"/>
                </a:cubicBezTo>
                <a:cubicBezTo>
                  <a:pt x="14693" y="1794"/>
                  <a:pt x="14726" y="2047"/>
                  <a:pt x="14592" y="2073"/>
                </a:cubicBezTo>
                <a:cubicBezTo>
                  <a:pt x="14573" y="2078"/>
                  <a:pt x="14557" y="2080"/>
                  <a:pt x="14544" y="2080"/>
                </a:cubicBezTo>
                <a:cubicBezTo>
                  <a:pt x="14492" y="2080"/>
                  <a:pt x="14498" y="2042"/>
                  <a:pt x="14524" y="1980"/>
                </a:cubicBezTo>
                <a:cubicBezTo>
                  <a:pt x="14398" y="1972"/>
                  <a:pt x="14406" y="1804"/>
                  <a:pt x="14281" y="1804"/>
                </a:cubicBezTo>
                <a:cubicBezTo>
                  <a:pt x="14297" y="1855"/>
                  <a:pt x="14313" y="1913"/>
                  <a:pt x="14332" y="1972"/>
                </a:cubicBezTo>
                <a:cubicBezTo>
                  <a:pt x="14255" y="1956"/>
                  <a:pt x="14188" y="1929"/>
                  <a:pt x="14119" y="1905"/>
                </a:cubicBezTo>
                <a:cubicBezTo>
                  <a:pt x="14162" y="1820"/>
                  <a:pt x="14271" y="1786"/>
                  <a:pt x="14332" y="1711"/>
                </a:cubicBezTo>
                <a:lnTo>
                  <a:pt x="14332" y="1711"/>
                </a:lnTo>
                <a:cubicBezTo>
                  <a:pt x="14316" y="1715"/>
                  <a:pt x="14302" y="1717"/>
                  <a:pt x="14288" y="1717"/>
                </a:cubicBezTo>
                <a:cubicBezTo>
                  <a:pt x="14158" y="1717"/>
                  <a:pt x="14098" y="1544"/>
                  <a:pt x="13981" y="1544"/>
                </a:cubicBezTo>
                <a:cubicBezTo>
                  <a:pt x="13961" y="1544"/>
                  <a:pt x="13940" y="1548"/>
                  <a:pt x="13917" y="1560"/>
                </a:cubicBezTo>
                <a:cubicBezTo>
                  <a:pt x="13891" y="1573"/>
                  <a:pt x="13864" y="1580"/>
                  <a:pt x="13838" y="1580"/>
                </a:cubicBezTo>
                <a:cubicBezTo>
                  <a:pt x="13740" y="1580"/>
                  <a:pt x="13655" y="1489"/>
                  <a:pt x="13683" y="1382"/>
                </a:cubicBezTo>
                <a:lnTo>
                  <a:pt x="13683" y="1382"/>
                </a:lnTo>
                <a:cubicBezTo>
                  <a:pt x="13582" y="1467"/>
                  <a:pt x="13481" y="1568"/>
                  <a:pt x="13582" y="1703"/>
                </a:cubicBezTo>
                <a:cubicBezTo>
                  <a:pt x="13569" y="1707"/>
                  <a:pt x="13556" y="1709"/>
                  <a:pt x="13542" y="1709"/>
                </a:cubicBezTo>
                <a:cubicBezTo>
                  <a:pt x="13466" y="1709"/>
                  <a:pt x="13370" y="1657"/>
                  <a:pt x="13311" y="1657"/>
                </a:cubicBezTo>
                <a:cubicBezTo>
                  <a:pt x="13271" y="1657"/>
                  <a:pt x="13248" y="1681"/>
                  <a:pt x="13260" y="1762"/>
                </a:cubicBezTo>
                <a:cubicBezTo>
                  <a:pt x="13092" y="1754"/>
                  <a:pt x="13135" y="1610"/>
                  <a:pt x="13109" y="1491"/>
                </a:cubicBezTo>
                <a:lnTo>
                  <a:pt x="13109" y="1491"/>
                </a:lnTo>
                <a:cubicBezTo>
                  <a:pt x="13149" y="1518"/>
                  <a:pt x="13173" y="1530"/>
                  <a:pt x="13187" y="1530"/>
                </a:cubicBezTo>
                <a:cubicBezTo>
                  <a:pt x="13229" y="1530"/>
                  <a:pt x="13175" y="1425"/>
                  <a:pt x="13169" y="1349"/>
                </a:cubicBezTo>
                <a:cubicBezTo>
                  <a:pt x="13220" y="1307"/>
                  <a:pt x="13311" y="1299"/>
                  <a:pt x="13321" y="1222"/>
                </a:cubicBezTo>
                <a:cubicBezTo>
                  <a:pt x="13296" y="1215"/>
                  <a:pt x="13274" y="1211"/>
                  <a:pt x="13254" y="1211"/>
                </a:cubicBezTo>
                <a:cubicBezTo>
                  <a:pt x="13112" y="1211"/>
                  <a:pt x="13054" y="1370"/>
                  <a:pt x="12898" y="1400"/>
                </a:cubicBezTo>
                <a:cubicBezTo>
                  <a:pt x="12882" y="1483"/>
                  <a:pt x="13042" y="1450"/>
                  <a:pt x="13042" y="1525"/>
                </a:cubicBezTo>
                <a:cubicBezTo>
                  <a:pt x="12941" y="1592"/>
                  <a:pt x="12866" y="1693"/>
                  <a:pt x="12773" y="1762"/>
                </a:cubicBezTo>
                <a:cubicBezTo>
                  <a:pt x="12755" y="1727"/>
                  <a:pt x="12731" y="1669"/>
                  <a:pt x="12714" y="1634"/>
                </a:cubicBezTo>
                <a:cubicBezTo>
                  <a:pt x="12920" y="1626"/>
                  <a:pt x="12771" y="1432"/>
                  <a:pt x="12645" y="1432"/>
                </a:cubicBezTo>
                <a:cubicBezTo>
                  <a:pt x="12643" y="1432"/>
                  <a:pt x="12640" y="1432"/>
                  <a:pt x="12638" y="1432"/>
                </a:cubicBezTo>
                <a:cubicBezTo>
                  <a:pt x="12661" y="1547"/>
                  <a:pt x="12614" y="1593"/>
                  <a:pt x="12552" y="1593"/>
                </a:cubicBezTo>
                <a:cubicBezTo>
                  <a:pt x="12482" y="1593"/>
                  <a:pt x="12392" y="1535"/>
                  <a:pt x="12361" y="1450"/>
                </a:cubicBezTo>
                <a:lnTo>
                  <a:pt x="12361" y="1450"/>
                </a:lnTo>
                <a:cubicBezTo>
                  <a:pt x="12369" y="1451"/>
                  <a:pt x="12376" y="1452"/>
                  <a:pt x="12383" y="1452"/>
                </a:cubicBezTo>
                <a:cubicBezTo>
                  <a:pt x="12510" y="1452"/>
                  <a:pt x="12411" y="1310"/>
                  <a:pt x="12401" y="1222"/>
                </a:cubicBezTo>
                <a:lnTo>
                  <a:pt x="12401" y="1222"/>
                </a:lnTo>
                <a:cubicBezTo>
                  <a:pt x="12359" y="1249"/>
                  <a:pt x="12302" y="1313"/>
                  <a:pt x="12271" y="1313"/>
                </a:cubicBezTo>
                <a:cubicBezTo>
                  <a:pt x="12253" y="1313"/>
                  <a:pt x="12244" y="1292"/>
                  <a:pt x="12249" y="1230"/>
                </a:cubicBezTo>
                <a:lnTo>
                  <a:pt x="12249" y="1230"/>
                </a:lnTo>
                <a:cubicBezTo>
                  <a:pt x="12228" y="1242"/>
                  <a:pt x="12209" y="1247"/>
                  <a:pt x="12192" y="1247"/>
                </a:cubicBezTo>
                <a:cubicBezTo>
                  <a:pt x="12078" y="1247"/>
                  <a:pt x="12050" y="1012"/>
                  <a:pt x="11887" y="1012"/>
                </a:cubicBezTo>
                <a:cubicBezTo>
                  <a:pt x="11884" y="1012"/>
                  <a:pt x="11882" y="1012"/>
                  <a:pt x="11879" y="1012"/>
                </a:cubicBezTo>
                <a:lnTo>
                  <a:pt x="11879" y="1163"/>
                </a:lnTo>
                <a:cubicBezTo>
                  <a:pt x="11910" y="1136"/>
                  <a:pt x="11935" y="1125"/>
                  <a:pt x="11953" y="1125"/>
                </a:cubicBezTo>
                <a:cubicBezTo>
                  <a:pt x="12036" y="1125"/>
                  <a:pt x="11994" y="1355"/>
                  <a:pt x="11869" y="1355"/>
                </a:cubicBezTo>
                <a:cubicBezTo>
                  <a:pt x="11834" y="1355"/>
                  <a:pt x="11792" y="1336"/>
                  <a:pt x="11744" y="1289"/>
                </a:cubicBezTo>
                <a:cubicBezTo>
                  <a:pt x="11736" y="1307"/>
                  <a:pt x="11720" y="1349"/>
                  <a:pt x="11712" y="1365"/>
                </a:cubicBezTo>
                <a:cubicBezTo>
                  <a:pt x="11699" y="1376"/>
                  <a:pt x="11689" y="1381"/>
                  <a:pt x="11683" y="1381"/>
                </a:cubicBezTo>
                <a:cubicBezTo>
                  <a:pt x="11644" y="1381"/>
                  <a:pt x="11696" y="1223"/>
                  <a:pt x="11661" y="1223"/>
                </a:cubicBezTo>
                <a:cubicBezTo>
                  <a:pt x="11655" y="1223"/>
                  <a:pt x="11647" y="1228"/>
                  <a:pt x="11635" y="1238"/>
                </a:cubicBezTo>
                <a:cubicBezTo>
                  <a:pt x="11619" y="1307"/>
                  <a:pt x="11576" y="1331"/>
                  <a:pt x="11501" y="1331"/>
                </a:cubicBezTo>
                <a:cubicBezTo>
                  <a:pt x="11526" y="1357"/>
                  <a:pt x="11560" y="1408"/>
                  <a:pt x="11576" y="1432"/>
                </a:cubicBezTo>
                <a:cubicBezTo>
                  <a:pt x="11542" y="1450"/>
                  <a:pt x="11475" y="1483"/>
                  <a:pt x="11441" y="1491"/>
                </a:cubicBezTo>
                <a:cubicBezTo>
                  <a:pt x="11428" y="1493"/>
                  <a:pt x="11417" y="1495"/>
                  <a:pt x="11408" y="1495"/>
                </a:cubicBezTo>
                <a:cubicBezTo>
                  <a:pt x="11298" y="1495"/>
                  <a:pt x="11406" y="1330"/>
                  <a:pt x="11491" y="1330"/>
                </a:cubicBezTo>
                <a:cubicBezTo>
                  <a:pt x="11495" y="1330"/>
                  <a:pt x="11498" y="1330"/>
                  <a:pt x="11501" y="1331"/>
                </a:cubicBezTo>
                <a:cubicBezTo>
                  <a:pt x="11510" y="1272"/>
                  <a:pt x="11332" y="1171"/>
                  <a:pt x="11459" y="1171"/>
                </a:cubicBezTo>
                <a:cubicBezTo>
                  <a:pt x="11584" y="1171"/>
                  <a:pt x="11433" y="1086"/>
                  <a:pt x="11390" y="1078"/>
                </a:cubicBezTo>
                <a:cubicBezTo>
                  <a:pt x="11384" y="1072"/>
                  <a:pt x="11378" y="1069"/>
                  <a:pt x="11374" y="1069"/>
                </a:cubicBezTo>
                <a:cubicBezTo>
                  <a:pt x="11344" y="1069"/>
                  <a:pt x="11337" y="1170"/>
                  <a:pt x="11321" y="1170"/>
                </a:cubicBezTo>
                <a:cubicBezTo>
                  <a:pt x="11316" y="1170"/>
                  <a:pt x="11309" y="1157"/>
                  <a:pt x="11299" y="1121"/>
                </a:cubicBezTo>
                <a:cubicBezTo>
                  <a:pt x="11292" y="1076"/>
                  <a:pt x="11252" y="1055"/>
                  <a:pt x="11212" y="1055"/>
                </a:cubicBezTo>
                <a:cubicBezTo>
                  <a:pt x="11155" y="1055"/>
                  <a:pt x="11098" y="1098"/>
                  <a:pt x="11138" y="1171"/>
                </a:cubicBezTo>
                <a:cubicBezTo>
                  <a:pt x="11138" y="1204"/>
                  <a:pt x="11131" y="1216"/>
                  <a:pt x="11120" y="1216"/>
                </a:cubicBezTo>
                <a:cubicBezTo>
                  <a:pt x="11089" y="1216"/>
                  <a:pt x="11025" y="1121"/>
                  <a:pt x="10982" y="1121"/>
                </a:cubicBezTo>
                <a:cubicBezTo>
                  <a:pt x="10980" y="1121"/>
                  <a:pt x="10979" y="1121"/>
                  <a:pt x="10978" y="1121"/>
                </a:cubicBezTo>
                <a:cubicBezTo>
                  <a:pt x="10844" y="1121"/>
                  <a:pt x="10877" y="1289"/>
                  <a:pt x="10861" y="1382"/>
                </a:cubicBezTo>
                <a:cubicBezTo>
                  <a:pt x="10844" y="1386"/>
                  <a:pt x="10829" y="1389"/>
                  <a:pt x="10817" y="1389"/>
                </a:cubicBezTo>
                <a:cubicBezTo>
                  <a:pt x="10701" y="1389"/>
                  <a:pt x="10786" y="1190"/>
                  <a:pt x="10810" y="1113"/>
                </a:cubicBezTo>
                <a:cubicBezTo>
                  <a:pt x="10807" y="1112"/>
                  <a:pt x="10804" y="1112"/>
                  <a:pt x="10801" y="1112"/>
                </a:cubicBezTo>
                <a:cubicBezTo>
                  <a:pt x="10726" y="1112"/>
                  <a:pt x="10692" y="1206"/>
                  <a:pt x="10617" y="1206"/>
                </a:cubicBezTo>
                <a:cubicBezTo>
                  <a:pt x="10614" y="1206"/>
                  <a:pt x="10611" y="1206"/>
                  <a:pt x="10608" y="1206"/>
                </a:cubicBezTo>
                <a:cubicBezTo>
                  <a:pt x="10592" y="1137"/>
                  <a:pt x="10566" y="1078"/>
                  <a:pt x="10541" y="1012"/>
                </a:cubicBezTo>
                <a:cubicBezTo>
                  <a:pt x="10534" y="1010"/>
                  <a:pt x="10527" y="1010"/>
                  <a:pt x="10520" y="1010"/>
                </a:cubicBezTo>
                <a:cubicBezTo>
                  <a:pt x="10446" y="1010"/>
                  <a:pt x="10393" y="1082"/>
                  <a:pt x="10339" y="1121"/>
                </a:cubicBezTo>
                <a:lnTo>
                  <a:pt x="10278" y="1097"/>
                </a:lnTo>
                <a:cubicBezTo>
                  <a:pt x="10347" y="1028"/>
                  <a:pt x="10456" y="969"/>
                  <a:pt x="10448" y="852"/>
                </a:cubicBezTo>
                <a:lnTo>
                  <a:pt x="10448" y="852"/>
                </a:lnTo>
                <a:cubicBezTo>
                  <a:pt x="10313" y="876"/>
                  <a:pt x="10169" y="894"/>
                  <a:pt x="10036" y="911"/>
                </a:cubicBezTo>
                <a:cubicBezTo>
                  <a:pt x="10052" y="969"/>
                  <a:pt x="10060" y="1105"/>
                  <a:pt x="9985" y="1105"/>
                </a:cubicBezTo>
                <a:cubicBezTo>
                  <a:pt x="9959" y="1004"/>
                  <a:pt x="9850" y="969"/>
                  <a:pt x="9757" y="953"/>
                </a:cubicBezTo>
                <a:lnTo>
                  <a:pt x="9757" y="953"/>
                </a:lnTo>
                <a:cubicBezTo>
                  <a:pt x="9783" y="1028"/>
                  <a:pt x="9850" y="1097"/>
                  <a:pt x="9824" y="1179"/>
                </a:cubicBezTo>
                <a:lnTo>
                  <a:pt x="9757" y="1179"/>
                </a:lnTo>
                <a:cubicBezTo>
                  <a:pt x="9787" y="1068"/>
                  <a:pt x="9718" y="1062"/>
                  <a:pt x="9637" y="1062"/>
                </a:cubicBezTo>
                <a:cubicBezTo>
                  <a:pt x="9627" y="1062"/>
                  <a:pt x="9616" y="1062"/>
                  <a:pt x="9605" y="1062"/>
                </a:cubicBezTo>
                <a:cubicBezTo>
                  <a:pt x="9632" y="1004"/>
                  <a:pt x="9648" y="945"/>
                  <a:pt x="9597" y="894"/>
                </a:cubicBezTo>
                <a:lnTo>
                  <a:pt x="9597" y="894"/>
                </a:lnTo>
                <a:cubicBezTo>
                  <a:pt x="9618" y="902"/>
                  <a:pt x="9639" y="906"/>
                  <a:pt x="9659" y="906"/>
                </a:cubicBezTo>
                <a:cubicBezTo>
                  <a:pt x="9748" y="906"/>
                  <a:pt x="9830" y="840"/>
                  <a:pt x="9858" y="751"/>
                </a:cubicBezTo>
                <a:cubicBezTo>
                  <a:pt x="9836" y="713"/>
                  <a:pt x="9807" y="702"/>
                  <a:pt x="9775" y="702"/>
                </a:cubicBezTo>
                <a:cubicBezTo>
                  <a:pt x="9735" y="702"/>
                  <a:pt x="9690" y="720"/>
                  <a:pt x="9648" y="725"/>
                </a:cubicBezTo>
                <a:cubicBezTo>
                  <a:pt x="9613" y="725"/>
                  <a:pt x="9567" y="701"/>
                  <a:pt x="9529" y="701"/>
                </a:cubicBezTo>
                <a:cubicBezTo>
                  <a:pt x="9503" y="701"/>
                  <a:pt x="9481" y="713"/>
                  <a:pt x="9470" y="751"/>
                </a:cubicBezTo>
                <a:cubicBezTo>
                  <a:pt x="9429" y="700"/>
                  <a:pt x="9395" y="650"/>
                  <a:pt x="9369" y="599"/>
                </a:cubicBezTo>
                <a:cubicBezTo>
                  <a:pt x="9251" y="657"/>
                  <a:pt x="9133" y="725"/>
                  <a:pt x="9009" y="725"/>
                </a:cubicBezTo>
                <a:cubicBezTo>
                  <a:pt x="8957" y="725"/>
                  <a:pt x="8903" y="712"/>
                  <a:pt x="8847" y="682"/>
                </a:cubicBezTo>
                <a:cubicBezTo>
                  <a:pt x="8864" y="618"/>
                  <a:pt x="8896" y="601"/>
                  <a:pt x="8934" y="601"/>
                </a:cubicBezTo>
                <a:cubicBezTo>
                  <a:pt x="8980" y="601"/>
                  <a:pt x="9035" y="627"/>
                  <a:pt x="9082" y="627"/>
                </a:cubicBezTo>
                <a:cubicBezTo>
                  <a:pt x="9112" y="627"/>
                  <a:pt x="9139" y="616"/>
                  <a:pt x="9159" y="581"/>
                </a:cubicBezTo>
                <a:cubicBezTo>
                  <a:pt x="9138" y="517"/>
                  <a:pt x="9129" y="421"/>
                  <a:pt x="9063" y="421"/>
                </a:cubicBezTo>
                <a:cubicBezTo>
                  <a:pt x="9052" y="421"/>
                  <a:pt x="9039" y="424"/>
                  <a:pt x="9025" y="430"/>
                </a:cubicBezTo>
                <a:cubicBezTo>
                  <a:pt x="9021" y="501"/>
                  <a:pt x="8993" y="530"/>
                  <a:pt x="8964" y="530"/>
                </a:cubicBezTo>
                <a:cubicBezTo>
                  <a:pt x="8920" y="530"/>
                  <a:pt x="8872" y="465"/>
                  <a:pt x="8898" y="379"/>
                </a:cubicBezTo>
                <a:lnTo>
                  <a:pt x="8898" y="379"/>
                </a:lnTo>
                <a:cubicBezTo>
                  <a:pt x="8871" y="399"/>
                  <a:pt x="8849" y="408"/>
                  <a:pt x="8831" y="408"/>
                </a:cubicBezTo>
                <a:cubicBezTo>
                  <a:pt x="8779" y="408"/>
                  <a:pt x="8754" y="341"/>
                  <a:pt x="8730" y="278"/>
                </a:cubicBezTo>
                <a:cubicBezTo>
                  <a:pt x="8645" y="278"/>
                  <a:pt x="8629" y="405"/>
                  <a:pt x="8587" y="472"/>
                </a:cubicBezTo>
                <a:cubicBezTo>
                  <a:pt x="8645" y="531"/>
                  <a:pt x="8722" y="522"/>
                  <a:pt x="8797" y="541"/>
                </a:cubicBezTo>
                <a:cubicBezTo>
                  <a:pt x="8811" y="611"/>
                  <a:pt x="8764" y="690"/>
                  <a:pt x="8692" y="690"/>
                </a:cubicBezTo>
                <a:cubicBezTo>
                  <a:pt x="8680" y="690"/>
                  <a:pt x="8667" y="687"/>
                  <a:pt x="8653" y="682"/>
                </a:cubicBezTo>
                <a:cubicBezTo>
                  <a:pt x="8611" y="615"/>
                  <a:pt x="8578" y="490"/>
                  <a:pt x="8485" y="490"/>
                </a:cubicBezTo>
                <a:cubicBezTo>
                  <a:pt x="8407" y="583"/>
                  <a:pt x="8353" y="705"/>
                  <a:pt x="8230" y="705"/>
                </a:cubicBezTo>
                <a:cubicBezTo>
                  <a:pt x="8208" y="705"/>
                  <a:pt x="8183" y="701"/>
                  <a:pt x="8156" y="692"/>
                </a:cubicBezTo>
                <a:cubicBezTo>
                  <a:pt x="8198" y="599"/>
                  <a:pt x="8257" y="522"/>
                  <a:pt x="8318" y="440"/>
                </a:cubicBezTo>
                <a:cubicBezTo>
                  <a:pt x="8220" y="399"/>
                  <a:pt x="8177" y="304"/>
                  <a:pt x="8068" y="304"/>
                </a:cubicBezTo>
                <a:cubicBezTo>
                  <a:pt x="8064" y="304"/>
                  <a:pt x="8059" y="304"/>
                  <a:pt x="8055" y="304"/>
                </a:cubicBezTo>
                <a:cubicBezTo>
                  <a:pt x="8023" y="187"/>
                  <a:pt x="8089" y="86"/>
                  <a:pt x="81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5425700" y="3444050"/>
            <a:ext cx="11307600" cy="25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igmar One"/>
              <a:buNone/>
              <a:defRPr sz="9000">
                <a:latin typeface="Sigmar One"/>
                <a:ea typeface="Sigmar One"/>
                <a:cs typeface="Sigmar One"/>
                <a:sym typeface="Sigmar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Sigmar One"/>
              <a:buNone/>
              <a:defRPr sz="7200">
                <a:latin typeface="Sigmar One"/>
                <a:ea typeface="Sigmar One"/>
                <a:cs typeface="Sigmar One"/>
                <a:sym typeface="Sigmar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Sigmar One"/>
              <a:buNone/>
              <a:defRPr sz="7200">
                <a:latin typeface="Sigmar One"/>
                <a:ea typeface="Sigmar One"/>
                <a:cs typeface="Sigmar One"/>
                <a:sym typeface="Sigmar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Sigmar One"/>
              <a:buNone/>
              <a:defRPr sz="7200">
                <a:latin typeface="Sigmar One"/>
                <a:ea typeface="Sigmar One"/>
                <a:cs typeface="Sigmar One"/>
                <a:sym typeface="Sigmar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Sigmar One"/>
              <a:buNone/>
              <a:defRPr sz="7200">
                <a:latin typeface="Sigmar One"/>
                <a:ea typeface="Sigmar One"/>
                <a:cs typeface="Sigmar One"/>
                <a:sym typeface="Sigmar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Sigmar One"/>
              <a:buNone/>
              <a:defRPr sz="7200">
                <a:latin typeface="Sigmar One"/>
                <a:ea typeface="Sigmar One"/>
                <a:cs typeface="Sigmar One"/>
                <a:sym typeface="Sigmar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Sigmar One"/>
              <a:buNone/>
              <a:defRPr sz="7200">
                <a:latin typeface="Sigmar One"/>
                <a:ea typeface="Sigmar One"/>
                <a:cs typeface="Sigmar One"/>
                <a:sym typeface="Sigmar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Sigmar One"/>
              <a:buNone/>
              <a:defRPr sz="7200">
                <a:latin typeface="Sigmar One"/>
                <a:ea typeface="Sigmar One"/>
                <a:cs typeface="Sigmar One"/>
                <a:sym typeface="Sigmar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Sigmar One"/>
              <a:buNone/>
              <a:defRPr sz="7200"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682676" y="3461650"/>
            <a:ext cx="4743000" cy="16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Sigmar One"/>
              <a:buNone/>
              <a:defRPr sz="19200">
                <a:latin typeface="Sigmar One"/>
                <a:ea typeface="Sigmar One"/>
                <a:cs typeface="Sigmar One"/>
                <a:sym typeface="Sigmar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Sigmar One"/>
              <a:buNone/>
              <a:defRPr sz="12000">
                <a:latin typeface="Sigmar One"/>
                <a:ea typeface="Sigmar One"/>
                <a:cs typeface="Sigmar One"/>
                <a:sym typeface="Sigmar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Sigmar One"/>
              <a:buNone/>
              <a:defRPr sz="12000">
                <a:latin typeface="Sigmar One"/>
                <a:ea typeface="Sigmar One"/>
                <a:cs typeface="Sigmar One"/>
                <a:sym typeface="Sigmar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Sigmar One"/>
              <a:buNone/>
              <a:defRPr sz="12000">
                <a:latin typeface="Sigmar One"/>
                <a:ea typeface="Sigmar One"/>
                <a:cs typeface="Sigmar One"/>
                <a:sym typeface="Sigmar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Sigmar One"/>
              <a:buNone/>
              <a:defRPr sz="12000">
                <a:latin typeface="Sigmar One"/>
                <a:ea typeface="Sigmar One"/>
                <a:cs typeface="Sigmar One"/>
                <a:sym typeface="Sigmar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Sigmar One"/>
              <a:buNone/>
              <a:defRPr sz="12000">
                <a:latin typeface="Sigmar One"/>
                <a:ea typeface="Sigmar One"/>
                <a:cs typeface="Sigmar One"/>
                <a:sym typeface="Sigmar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Sigmar One"/>
              <a:buNone/>
              <a:defRPr sz="12000">
                <a:latin typeface="Sigmar One"/>
                <a:ea typeface="Sigmar One"/>
                <a:cs typeface="Sigmar One"/>
                <a:sym typeface="Sigmar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Sigmar One"/>
              <a:buNone/>
              <a:defRPr sz="12000">
                <a:latin typeface="Sigmar One"/>
                <a:ea typeface="Sigmar One"/>
                <a:cs typeface="Sigmar One"/>
                <a:sym typeface="Sigmar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Sigmar One"/>
              <a:buNone/>
              <a:defRPr sz="12000"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5425676" y="5983850"/>
            <a:ext cx="11307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aiting for the Sunrise"/>
              <a:buNone/>
              <a:defRPr sz="4800" b="1">
                <a:solidFill>
                  <a:schemeClr val="dk1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aiting for the Sunrise"/>
              <a:buNone/>
              <a:defRPr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aiting for the Sunrise"/>
              <a:buNone/>
              <a:defRPr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aiting for the Sunrise"/>
              <a:buNone/>
              <a:defRPr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aiting for the Sunrise"/>
              <a:buNone/>
              <a:defRPr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aiting for the Sunrise"/>
              <a:buNone/>
              <a:defRPr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aiting for the Sunrise"/>
              <a:buNone/>
              <a:defRPr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aiting for the Sunrise"/>
              <a:buNone/>
              <a:defRPr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aiting for the Sunrise"/>
              <a:buNone/>
              <a:defRPr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77141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 rot="5400000">
            <a:off x="4086747" y="-2819537"/>
            <a:ext cx="10299866" cy="17039342"/>
          </a:xfrm>
          <a:custGeom>
            <a:avLst/>
            <a:gdLst/>
            <a:ahLst/>
            <a:cxnLst/>
            <a:rect l="l" t="t" r="r" b="b"/>
            <a:pathLst>
              <a:path w="40957" h="113113" extrusionOk="0">
                <a:moveTo>
                  <a:pt x="1266" y="0"/>
                </a:moveTo>
                <a:cubicBezTo>
                  <a:pt x="1033" y="0"/>
                  <a:pt x="813" y="13"/>
                  <a:pt x="605" y="13"/>
                </a:cubicBezTo>
                <a:cubicBezTo>
                  <a:pt x="388" y="25"/>
                  <a:pt x="193" y="37"/>
                  <a:pt x="1" y="37"/>
                </a:cubicBezTo>
                <a:lnTo>
                  <a:pt x="1" y="113113"/>
                </a:lnTo>
                <a:lnTo>
                  <a:pt x="40956" y="113113"/>
                </a:lnTo>
                <a:lnTo>
                  <a:pt x="40956" y="87715"/>
                </a:lnTo>
                <a:cubicBezTo>
                  <a:pt x="40904" y="87560"/>
                  <a:pt x="40851" y="87405"/>
                  <a:pt x="40801" y="87263"/>
                </a:cubicBezTo>
                <a:cubicBezTo>
                  <a:pt x="40091" y="85364"/>
                  <a:pt x="39675" y="83723"/>
                  <a:pt x="39626" y="81655"/>
                </a:cubicBezTo>
                <a:cubicBezTo>
                  <a:pt x="39598" y="80556"/>
                  <a:pt x="39675" y="79458"/>
                  <a:pt x="39651" y="78357"/>
                </a:cubicBezTo>
                <a:cubicBezTo>
                  <a:pt x="39626" y="77117"/>
                  <a:pt x="39263" y="75953"/>
                  <a:pt x="39238" y="74713"/>
                </a:cubicBezTo>
                <a:cubicBezTo>
                  <a:pt x="39210" y="73550"/>
                  <a:pt x="39222" y="72492"/>
                  <a:pt x="39043" y="71341"/>
                </a:cubicBezTo>
                <a:cubicBezTo>
                  <a:pt x="38810" y="69737"/>
                  <a:pt x="38487" y="68484"/>
                  <a:pt x="37920" y="66986"/>
                </a:cubicBezTo>
                <a:cubicBezTo>
                  <a:pt x="37479" y="65811"/>
                  <a:pt x="36989" y="64505"/>
                  <a:pt x="36847" y="63276"/>
                </a:cubicBezTo>
                <a:cubicBezTo>
                  <a:pt x="36664" y="61828"/>
                  <a:pt x="37026" y="60265"/>
                  <a:pt x="37647" y="58971"/>
                </a:cubicBezTo>
                <a:cubicBezTo>
                  <a:pt x="38112" y="58003"/>
                  <a:pt x="38034" y="57293"/>
                  <a:pt x="38034" y="56195"/>
                </a:cubicBezTo>
                <a:cubicBezTo>
                  <a:pt x="38034" y="54371"/>
                  <a:pt x="38075" y="52833"/>
                  <a:pt x="37532" y="51102"/>
                </a:cubicBezTo>
                <a:cubicBezTo>
                  <a:pt x="37144" y="49886"/>
                  <a:pt x="37051" y="48220"/>
                  <a:pt x="37324" y="46980"/>
                </a:cubicBezTo>
                <a:cubicBezTo>
                  <a:pt x="37492" y="46217"/>
                  <a:pt x="37920" y="45959"/>
                  <a:pt x="37104" y="45078"/>
                </a:cubicBezTo>
                <a:cubicBezTo>
                  <a:pt x="36484" y="44393"/>
                  <a:pt x="34092" y="43800"/>
                  <a:pt x="34043" y="42960"/>
                </a:cubicBezTo>
                <a:cubicBezTo>
                  <a:pt x="34570" y="42702"/>
                  <a:pt x="34973" y="41564"/>
                  <a:pt x="35268" y="41086"/>
                </a:cubicBezTo>
                <a:cubicBezTo>
                  <a:pt x="35696" y="40388"/>
                  <a:pt x="36198" y="39703"/>
                  <a:pt x="36794" y="39095"/>
                </a:cubicBezTo>
                <a:cubicBezTo>
                  <a:pt x="37222" y="38670"/>
                  <a:pt x="37982" y="38282"/>
                  <a:pt x="38280" y="37777"/>
                </a:cubicBezTo>
                <a:cubicBezTo>
                  <a:pt x="38785" y="36911"/>
                  <a:pt x="38034" y="35773"/>
                  <a:pt x="38034" y="34793"/>
                </a:cubicBezTo>
                <a:cubicBezTo>
                  <a:pt x="38059" y="32826"/>
                  <a:pt x="38047" y="31030"/>
                  <a:pt x="37402" y="29132"/>
                </a:cubicBezTo>
                <a:cubicBezTo>
                  <a:pt x="36716" y="27088"/>
                  <a:pt x="36431" y="25422"/>
                  <a:pt x="36431" y="23264"/>
                </a:cubicBezTo>
                <a:cubicBezTo>
                  <a:pt x="36446" y="21880"/>
                  <a:pt x="36304" y="20432"/>
                  <a:pt x="36418" y="19051"/>
                </a:cubicBezTo>
                <a:cubicBezTo>
                  <a:pt x="36524" y="17811"/>
                  <a:pt x="38047" y="16322"/>
                  <a:pt x="37827" y="15264"/>
                </a:cubicBezTo>
                <a:cubicBezTo>
                  <a:pt x="37647" y="14448"/>
                  <a:pt x="36353" y="13595"/>
                  <a:pt x="35826" y="13028"/>
                </a:cubicBezTo>
                <a:cubicBezTo>
                  <a:pt x="35283" y="12460"/>
                  <a:pt x="34337" y="11592"/>
                  <a:pt x="34080" y="10804"/>
                </a:cubicBezTo>
                <a:cubicBezTo>
                  <a:pt x="33680" y="9628"/>
                  <a:pt x="34300" y="8207"/>
                  <a:pt x="34015" y="7004"/>
                </a:cubicBezTo>
                <a:cubicBezTo>
                  <a:pt x="33757" y="5931"/>
                  <a:pt x="32309" y="4163"/>
                  <a:pt x="31313" y="3775"/>
                </a:cubicBezTo>
                <a:cubicBezTo>
                  <a:pt x="31027" y="3659"/>
                  <a:pt x="30720" y="3616"/>
                  <a:pt x="30402" y="3616"/>
                </a:cubicBezTo>
                <a:cubicBezTo>
                  <a:pt x="29904" y="3616"/>
                  <a:pt x="29375" y="3722"/>
                  <a:pt x="28847" y="3825"/>
                </a:cubicBezTo>
                <a:cubicBezTo>
                  <a:pt x="28305" y="3937"/>
                  <a:pt x="27765" y="4046"/>
                  <a:pt x="27247" y="4046"/>
                </a:cubicBezTo>
                <a:cubicBezTo>
                  <a:pt x="27220" y="4046"/>
                  <a:pt x="27193" y="4046"/>
                  <a:pt x="27166" y="4045"/>
                </a:cubicBezTo>
                <a:cubicBezTo>
                  <a:pt x="25652" y="3992"/>
                  <a:pt x="24607" y="3604"/>
                  <a:pt x="24024" y="2209"/>
                </a:cubicBezTo>
                <a:cubicBezTo>
                  <a:pt x="23624" y="1294"/>
                  <a:pt x="23546" y="1241"/>
                  <a:pt x="22513" y="1111"/>
                </a:cubicBezTo>
                <a:cubicBezTo>
                  <a:pt x="20897" y="918"/>
                  <a:pt x="19321" y="813"/>
                  <a:pt x="17693" y="813"/>
                </a:cubicBezTo>
                <a:cubicBezTo>
                  <a:pt x="17456" y="809"/>
                  <a:pt x="17234" y="802"/>
                  <a:pt x="17018" y="802"/>
                </a:cubicBezTo>
                <a:cubicBezTo>
                  <a:pt x="16539" y="802"/>
                  <a:pt x="16097" y="838"/>
                  <a:pt x="15624" y="1033"/>
                </a:cubicBezTo>
                <a:cubicBezTo>
                  <a:pt x="14849" y="1356"/>
                  <a:pt x="14306" y="1874"/>
                  <a:pt x="13441" y="2004"/>
                </a:cubicBezTo>
                <a:cubicBezTo>
                  <a:pt x="12842" y="2090"/>
                  <a:pt x="12141" y="2136"/>
                  <a:pt x="11434" y="2136"/>
                </a:cubicBezTo>
                <a:cubicBezTo>
                  <a:pt x="10568" y="2136"/>
                  <a:pt x="9692" y="2068"/>
                  <a:pt x="8980" y="1926"/>
                </a:cubicBezTo>
                <a:cubicBezTo>
                  <a:pt x="8437" y="1821"/>
                  <a:pt x="7677" y="1784"/>
                  <a:pt x="7172" y="1641"/>
                </a:cubicBezTo>
                <a:cubicBezTo>
                  <a:pt x="6617" y="1474"/>
                  <a:pt x="6282" y="1033"/>
                  <a:pt x="5739" y="853"/>
                </a:cubicBezTo>
                <a:cubicBezTo>
                  <a:pt x="4923" y="568"/>
                  <a:pt x="3927" y="568"/>
                  <a:pt x="3074" y="310"/>
                </a:cubicBezTo>
                <a:cubicBezTo>
                  <a:pt x="2429" y="103"/>
                  <a:pt x="1939" y="13"/>
                  <a:pt x="12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1302600" y="2127100"/>
            <a:ext cx="15682800" cy="69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914400" lvl="0" indent="-609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828800" lvl="1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2743200" lvl="2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3657600" lvl="3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4572000" lvl="4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5486400" lvl="5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6400800" lvl="6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7315200" lvl="7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8229600" lvl="8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54080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145550" y="6913524"/>
            <a:ext cx="1294444" cy="1255088"/>
          </a:xfrm>
          <a:custGeom>
            <a:avLst/>
            <a:gdLst/>
            <a:ahLst/>
            <a:cxnLst/>
            <a:rect l="l" t="t" r="r" b="b"/>
            <a:pathLst>
              <a:path w="19458" h="18865" extrusionOk="0">
                <a:moveTo>
                  <a:pt x="10646" y="1141"/>
                </a:moveTo>
                <a:cubicBezTo>
                  <a:pt x="10656" y="1141"/>
                  <a:pt x="10656" y="1149"/>
                  <a:pt x="10664" y="1149"/>
                </a:cubicBezTo>
                <a:lnTo>
                  <a:pt x="10656" y="1157"/>
                </a:lnTo>
                <a:cubicBezTo>
                  <a:pt x="10656" y="1149"/>
                  <a:pt x="10656" y="1141"/>
                  <a:pt x="10646" y="1141"/>
                </a:cubicBezTo>
                <a:close/>
                <a:moveTo>
                  <a:pt x="5913" y="1570"/>
                </a:moveTo>
                <a:lnTo>
                  <a:pt x="5938" y="1586"/>
                </a:lnTo>
                <a:lnTo>
                  <a:pt x="5938" y="1596"/>
                </a:lnTo>
                <a:cubicBezTo>
                  <a:pt x="5929" y="1586"/>
                  <a:pt x="5921" y="1578"/>
                  <a:pt x="5913" y="1570"/>
                </a:cubicBezTo>
                <a:close/>
                <a:moveTo>
                  <a:pt x="12651" y="2294"/>
                </a:moveTo>
                <a:cubicBezTo>
                  <a:pt x="12651" y="2304"/>
                  <a:pt x="12659" y="2304"/>
                  <a:pt x="12659" y="2304"/>
                </a:cubicBezTo>
                <a:cubicBezTo>
                  <a:pt x="12659" y="2312"/>
                  <a:pt x="12651" y="2328"/>
                  <a:pt x="12651" y="2328"/>
                </a:cubicBezTo>
                <a:cubicBezTo>
                  <a:pt x="12651" y="2336"/>
                  <a:pt x="12643" y="2336"/>
                  <a:pt x="12643" y="2336"/>
                </a:cubicBezTo>
                <a:cubicBezTo>
                  <a:pt x="12643" y="2320"/>
                  <a:pt x="12651" y="2312"/>
                  <a:pt x="12651" y="2294"/>
                </a:cubicBezTo>
                <a:close/>
                <a:moveTo>
                  <a:pt x="18529" y="6413"/>
                </a:moveTo>
                <a:lnTo>
                  <a:pt x="18529" y="6413"/>
                </a:lnTo>
                <a:cubicBezTo>
                  <a:pt x="18521" y="6421"/>
                  <a:pt x="18521" y="6429"/>
                  <a:pt x="18513" y="6438"/>
                </a:cubicBezTo>
                <a:lnTo>
                  <a:pt x="18513" y="6429"/>
                </a:lnTo>
                <a:cubicBezTo>
                  <a:pt x="18513" y="6421"/>
                  <a:pt x="18521" y="6421"/>
                  <a:pt x="18529" y="6413"/>
                </a:cubicBezTo>
                <a:close/>
                <a:moveTo>
                  <a:pt x="17082" y="6725"/>
                </a:moveTo>
                <a:lnTo>
                  <a:pt x="17074" y="6733"/>
                </a:lnTo>
                <a:cubicBezTo>
                  <a:pt x="17074" y="6733"/>
                  <a:pt x="17074" y="6725"/>
                  <a:pt x="17082" y="6725"/>
                </a:cubicBezTo>
                <a:close/>
                <a:moveTo>
                  <a:pt x="10587" y="7650"/>
                </a:moveTo>
                <a:cubicBezTo>
                  <a:pt x="10595" y="7661"/>
                  <a:pt x="10605" y="7677"/>
                  <a:pt x="10613" y="7693"/>
                </a:cubicBezTo>
                <a:cubicBezTo>
                  <a:pt x="10605" y="7701"/>
                  <a:pt x="10587" y="7719"/>
                  <a:pt x="10579" y="7727"/>
                </a:cubicBezTo>
                <a:cubicBezTo>
                  <a:pt x="10579" y="7701"/>
                  <a:pt x="10579" y="7677"/>
                  <a:pt x="10587" y="7650"/>
                </a:cubicBezTo>
                <a:close/>
                <a:moveTo>
                  <a:pt x="447" y="10523"/>
                </a:moveTo>
                <a:lnTo>
                  <a:pt x="447" y="10523"/>
                </a:lnTo>
                <a:cubicBezTo>
                  <a:pt x="455" y="10531"/>
                  <a:pt x="455" y="10541"/>
                  <a:pt x="463" y="10541"/>
                </a:cubicBezTo>
                <a:lnTo>
                  <a:pt x="463" y="10549"/>
                </a:lnTo>
                <a:lnTo>
                  <a:pt x="447" y="10523"/>
                </a:lnTo>
                <a:close/>
                <a:moveTo>
                  <a:pt x="18016" y="13220"/>
                </a:moveTo>
                <a:lnTo>
                  <a:pt x="18016" y="13220"/>
                </a:lnTo>
                <a:cubicBezTo>
                  <a:pt x="18024" y="13236"/>
                  <a:pt x="18024" y="13244"/>
                  <a:pt x="18034" y="13260"/>
                </a:cubicBezTo>
                <a:lnTo>
                  <a:pt x="18024" y="13260"/>
                </a:lnTo>
                <a:cubicBezTo>
                  <a:pt x="18016" y="13244"/>
                  <a:pt x="18016" y="13236"/>
                  <a:pt x="18016" y="13220"/>
                </a:cubicBezTo>
                <a:close/>
                <a:moveTo>
                  <a:pt x="3285" y="14718"/>
                </a:moveTo>
                <a:lnTo>
                  <a:pt x="3285" y="14726"/>
                </a:lnTo>
                <a:lnTo>
                  <a:pt x="3285" y="14744"/>
                </a:lnTo>
                <a:cubicBezTo>
                  <a:pt x="3277" y="14744"/>
                  <a:pt x="3267" y="14736"/>
                  <a:pt x="3267" y="14726"/>
                </a:cubicBezTo>
                <a:cubicBezTo>
                  <a:pt x="3267" y="14726"/>
                  <a:pt x="3277" y="14726"/>
                  <a:pt x="3285" y="14718"/>
                </a:cubicBezTo>
                <a:close/>
                <a:moveTo>
                  <a:pt x="5078" y="16116"/>
                </a:moveTo>
                <a:cubicBezTo>
                  <a:pt x="5086" y="16124"/>
                  <a:pt x="5078" y="16124"/>
                  <a:pt x="5078" y="16133"/>
                </a:cubicBezTo>
                <a:lnTo>
                  <a:pt x="5078" y="16116"/>
                </a:lnTo>
                <a:close/>
                <a:moveTo>
                  <a:pt x="3075" y="16201"/>
                </a:moveTo>
                <a:cubicBezTo>
                  <a:pt x="3075" y="16209"/>
                  <a:pt x="3065" y="16209"/>
                  <a:pt x="3057" y="16209"/>
                </a:cubicBezTo>
                <a:cubicBezTo>
                  <a:pt x="3065" y="16209"/>
                  <a:pt x="3075" y="16201"/>
                  <a:pt x="3075" y="16201"/>
                </a:cubicBezTo>
                <a:close/>
                <a:moveTo>
                  <a:pt x="4868" y="16335"/>
                </a:moveTo>
                <a:lnTo>
                  <a:pt x="4868" y="16343"/>
                </a:lnTo>
                <a:cubicBezTo>
                  <a:pt x="4860" y="16335"/>
                  <a:pt x="4852" y="16335"/>
                  <a:pt x="4852" y="16335"/>
                </a:cubicBezTo>
                <a:close/>
                <a:moveTo>
                  <a:pt x="15060" y="16505"/>
                </a:moveTo>
                <a:lnTo>
                  <a:pt x="15060" y="16505"/>
                </a:lnTo>
                <a:cubicBezTo>
                  <a:pt x="15069" y="16513"/>
                  <a:pt x="15077" y="16513"/>
                  <a:pt x="15077" y="16513"/>
                </a:cubicBezTo>
                <a:lnTo>
                  <a:pt x="15077" y="16521"/>
                </a:lnTo>
                <a:lnTo>
                  <a:pt x="15069" y="16521"/>
                </a:lnTo>
                <a:cubicBezTo>
                  <a:pt x="15069" y="16513"/>
                  <a:pt x="15069" y="16513"/>
                  <a:pt x="15060" y="16505"/>
                </a:cubicBezTo>
                <a:close/>
                <a:moveTo>
                  <a:pt x="6754" y="16899"/>
                </a:moveTo>
                <a:cubicBezTo>
                  <a:pt x="6754" y="16909"/>
                  <a:pt x="6754" y="16917"/>
                  <a:pt x="6764" y="16925"/>
                </a:cubicBezTo>
                <a:lnTo>
                  <a:pt x="6754" y="16925"/>
                </a:lnTo>
                <a:lnTo>
                  <a:pt x="6772" y="16949"/>
                </a:lnTo>
                <a:cubicBezTo>
                  <a:pt x="6770" y="16947"/>
                  <a:pt x="6767" y="16946"/>
                  <a:pt x="6764" y="16946"/>
                </a:cubicBezTo>
                <a:cubicBezTo>
                  <a:pt x="6758" y="16946"/>
                  <a:pt x="6752" y="16949"/>
                  <a:pt x="6746" y="16949"/>
                </a:cubicBezTo>
                <a:cubicBezTo>
                  <a:pt x="6746" y="16941"/>
                  <a:pt x="6754" y="16933"/>
                  <a:pt x="6754" y="16925"/>
                </a:cubicBezTo>
                <a:lnTo>
                  <a:pt x="6754" y="16899"/>
                </a:lnTo>
                <a:close/>
                <a:moveTo>
                  <a:pt x="5491" y="17018"/>
                </a:moveTo>
                <a:lnTo>
                  <a:pt x="5491" y="17050"/>
                </a:lnTo>
                <a:cubicBezTo>
                  <a:pt x="5475" y="17042"/>
                  <a:pt x="5467" y="17042"/>
                  <a:pt x="5450" y="17034"/>
                </a:cubicBezTo>
                <a:cubicBezTo>
                  <a:pt x="5467" y="17026"/>
                  <a:pt x="5475" y="17026"/>
                  <a:pt x="5491" y="17018"/>
                </a:cubicBezTo>
                <a:close/>
                <a:moveTo>
                  <a:pt x="11901" y="17151"/>
                </a:moveTo>
                <a:cubicBezTo>
                  <a:pt x="11909" y="17170"/>
                  <a:pt x="11901" y="17178"/>
                  <a:pt x="11901" y="17194"/>
                </a:cubicBezTo>
                <a:lnTo>
                  <a:pt x="11877" y="17170"/>
                </a:lnTo>
                <a:lnTo>
                  <a:pt x="11901" y="17151"/>
                </a:lnTo>
                <a:close/>
                <a:moveTo>
                  <a:pt x="5634" y="17800"/>
                </a:moveTo>
                <a:cubicBezTo>
                  <a:pt x="5634" y="17800"/>
                  <a:pt x="5642" y="17800"/>
                  <a:pt x="5642" y="17808"/>
                </a:cubicBezTo>
                <a:lnTo>
                  <a:pt x="5634" y="17818"/>
                </a:lnTo>
                <a:lnTo>
                  <a:pt x="5634" y="17800"/>
                </a:lnTo>
                <a:close/>
                <a:moveTo>
                  <a:pt x="9453" y="0"/>
                </a:moveTo>
                <a:cubicBezTo>
                  <a:pt x="9436" y="0"/>
                  <a:pt x="9418" y="1"/>
                  <a:pt x="9400" y="3"/>
                </a:cubicBezTo>
                <a:lnTo>
                  <a:pt x="8996" y="70"/>
                </a:lnTo>
                <a:cubicBezTo>
                  <a:pt x="8962" y="104"/>
                  <a:pt x="8895" y="147"/>
                  <a:pt x="8895" y="171"/>
                </a:cubicBezTo>
                <a:cubicBezTo>
                  <a:pt x="8903" y="256"/>
                  <a:pt x="8945" y="341"/>
                  <a:pt x="8970" y="416"/>
                </a:cubicBezTo>
                <a:cubicBezTo>
                  <a:pt x="8743" y="297"/>
                  <a:pt x="8619" y="232"/>
                  <a:pt x="8530" y="232"/>
                </a:cubicBezTo>
                <a:cubicBezTo>
                  <a:pt x="8424" y="232"/>
                  <a:pt x="8365" y="324"/>
                  <a:pt x="8238" y="525"/>
                </a:cubicBezTo>
                <a:cubicBezTo>
                  <a:pt x="8137" y="484"/>
                  <a:pt x="8036" y="442"/>
                  <a:pt x="7927" y="399"/>
                </a:cubicBezTo>
                <a:cubicBezTo>
                  <a:pt x="7852" y="317"/>
                  <a:pt x="7767" y="295"/>
                  <a:pt x="7679" y="295"/>
                </a:cubicBezTo>
                <a:cubicBezTo>
                  <a:pt x="7588" y="295"/>
                  <a:pt x="7494" y="318"/>
                  <a:pt x="7403" y="323"/>
                </a:cubicBezTo>
                <a:cubicBezTo>
                  <a:pt x="6890" y="466"/>
                  <a:pt x="6419" y="668"/>
                  <a:pt x="6140" y="1166"/>
                </a:cubicBezTo>
                <a:cubicBezTo>
                  <a:pt x="6089" y="1232"/>
                  <a:pt x="6047" y="1301"/>
                  <a:pt x="6006" y="1360"/>
                </a:cubicBezTo>
                <a:cubicBezTo>
                  <a:pt x="5988" y="1402"/>
                  <a:pt x="5996" y="1445"/>
                  <a:pt x="6022" y="1477"/>
                </a:cubicBezTo>
                <a:cubicBezTo>
                  <a:pt x="5980" y="1511"/>
                  <a:pt x="5946" y="1535"/>
                  <a:pt x="5913" y="1570"/>
                </a:cubicBezTo>
                <a:cubicBezTo>
                  <a:pt x="5856" y="1540"/>
                  <a:pt x="5787" y="1526"/>
                  <a:pt x="5722" y="1526"/>
                </a:cubicBezTo>
                <a:cubicBezTo>
                  <a:pt x="5604" y="1526"/>
                  <a:pt x="5497" y="1569"/>
                  <a:pt x="5491" y="1628"/>
                </a:cubicBezTo>
                <a:cubicBezTo>
                  <a:pt x="5475" y="1958"/>
                  <a:pt x="5222" y="1889"/>
                  <a:pt x="5054" y="1940"/>
                </a:cubicBezTo>
                <a:cubicBezTo>
                  <a:pt x="4852" y="2009"/>
                  <a:pt x="4725" y="2126"/>
                  <a:pt x="4658" y="2320"/>
                </a:cubicBezTo>
                <a:cubicBezTo>
                  <a:pt x="4577" y="2539"/>
                  <a:pt x="4434" y="2638"/>
                  <a:pt x="4226" y="2638"/>
                </a:cubicBezTo>
                <a:cubicBezTo>
                  <a:pt x="4194" y="2638"/>
                  <a:pt x="4161" y="2636"/>
                  <a:pt x="4126" y="2631"/>
                </a:cubicBezTo>
                <a:cubicBezTo>
                  <a:pt x="4043" y="2767"/>
                  <a:pt x="4060" y="2942"/>
                  <a:pt x="3993" y="3070"/>
                </a:cubicBezTo>
                <a:cubicBezTo>
                  <a:pt x="3929" y="3181"/>
                  <a:pt x="3901" y="3393"/>
                  <a:pt x="3728" y="3393"/>
                </a:cubicBezTo>
                <a:cubicBezTo>
                  <a:pt x="3693" y="3393"/>
                  <a:pt x="3653" y="3384"/>
                  <a:pt x="3605" y="3365"/>
                </a:cubicBezTo>
                <a:lnTo>
                  <a:pt x="3605" y="3365"/>
                </a:lnTo>
                <a:cubicBezTo>
                  <a:pt x="3605" y="3440"/>
                  <a:pt x="3605" y="3506"/>
                  <a:pt x="3613" y="3583"/>
                </a:cubicBezTo>
                <a:lnTo>
                  <a:pt x="3605" y="3575"/>
                </a:lnTo>
                <a:cubicBezTo>
                  <a:pt x="3605" y="3607"/>
                  <a:pt x="3597" y="3642"/>
                  <a:pt x="3597" y="3676"/>
                </a:cubicBezTo>
                <a:cubicBezTo>
                  <a:pt x="3411" y="3755"/>
                  <a:pt x="3389" y="4097"/>
                  <a:pt x="3147" y="4097"/>
                </a:cubicBezTo>
                <a:cubicBezTo>
                  <a:pt x="3105" y="4097"/>
                  <a:pt x="3056" y="4086"/>
                  <a:pt x="2998" y="4062"/>
                </a:cubicBezTo>
                <a:cubicBezTo>
                  <a:pt x="2997" y="4062"/>
                  <a:pt x="2995" y="4062"/>
                  <a:pt x="2994" y="4062"/>
                </a:cubicBezTo>
                <a:cubicBezTo>
                  <a:pt x="2960" y="4062"/>
                  <a:pt x="2915" y="4141"/>
                  <a:pt x="2956" y="4190"/>
                </a:cubicBezTo>
                <a:cubicBezTo>
                  <a:pt x="3049" y="4291"/>
                  <a:pt x="3083" y="4366"/>
                  <a:pt x="2905" y="4384"/>
                </a:cubicBezTo>
                <a:cubicBezTo>
                  <a:pt x="2703" y="4400"/>
                  <a:pt x="2628" y="4560"/>
                  <a:pt x="2519" y="4687"/>
                </a:cubicBezTo>
                <a:cubicBezTo>
                  <a:pt x="2291" y="4972"/>
                  <a:pt x="2206" y="5352"/>
                  <a:pt x="1963" y="5605"/>
                </a:cubicBezTo>
                <a:cubicBezTo>
                  <a:pt x="1735" y="5831"/>
                  <a:pt x="1498" y="6068"/>
                  <a:pt x="1288" y="6312"/>
                </a:cubicBezTo>
                <a:cubicBezTo>
                  <a:pt x="1288" y="6438"/>
                  <a:pt x="1407" y="6615"/>
                  <a:pt x="1155" y="6658"/>
                </a:cubicBezTo>
                <a:cubicBezTo>
                  <a:pt x="1094" y="6666"/>
                  <a:pt x="1086" y="6759"/>
                  <a:pt x="1086" y="6826"/>
                </a:cubicBezTo>
                <a:cubicBezTo>
                  <a:pt x="1019" y="6943"/>
                  <a:pt x="868" y="7004"/>
                  <a:pt x="860" y="7163"/>
                </a:cubicBezTo>
                <a:cubicBezTo>
                  <a:pt x="860" y="7365"/>
                  <a:pt x="690" y="7357"/>
                  <a:pt x="556" y="7365"/>
                </a:cubicBezTo>
                <a:cubicBezTo>
                  <a:pt x="548" y="7398"/>
                  <a:pt x="548" y="7432"/>
                  <a:pt x="556" y="7466"/>
                </a:cubicBezTo>
                <a:cubicBezTo>
                  <a:pt x="690" y="7525"/>
                  <a:pt x="759" y="7634"/>
                  <a:pt x="759" y="7778"/>
                </a:cubicBezTo>
                <a:cubicBezTo>
                  <a:pt x="708" y="7845"/>
                  <a:pt x="708" y="7913"/>
                  <a:pt x="732" y="7988"/>
                </a:cubicBezTo>
                <a:cubicBezTo>
                  <a:pt x="759" y="7980"/>
                  <a:pt x="775" y="7964"/>
                  <a:pt x="801" y="7954"/>
                </a:cubicBezTo>
                <a:lnTo>
                  <a:pt x="801" y="7954"/>
                </a:lnTo>
                <a:cubicBezTo>
                  <a:pt x="791" y="7972"/>
                  <a:pt x="783" y="7988"/>
                  <a:pt x="767" y="8004"/>
                </a:cubicBezTo>
                <a:cubicBezTo>
                  <a:pt x="690" y="8510"/>
                  <a:pt x="455" y="8975"/>
                  <a:pt x="219" y="9419"/>
                </a:cubicBezTo>
                <a:cubicBezTo>
                  <a:pt x="25" y="9807"/>
                  <a:pt x="0" y="9791"/>
                  <a:pt x="328" y="10086"/>
                </a:cubicBezTo>
                <a:cubicBezTo>
                  <a:pt x="328" y="10094"/>
                  <a:pt x="336" y="10094"/>
                  <a:pt x="346" y="10102"/>
                </a:cubicBezTo>
                <a:cubicBezTo>
                  <a:pt x="285" y="10262"/>
                  <a:pt x="296" y="10406"/>
                  <a:pt x="447" y="10523"/>
                </a:cubicBezTo>
                <a:lnTo>
                  <a:pt x="480" y="10515"/>
                </a:lnTo>
                <a:lnTo>
                  <a:pt x="471" y="10523"/>
                </a:lnTo>
                <a:lnTo>
                  <a:pt x="447" y="10523"/>
                </a:lnTo>
                <a:cubicBezTo>
                  <a:pt x="362" y="10582"/>
                  <a:pt x="346" y="10658"/>
                  <a:pt x="437" y="10725"/>
                </a:cubicBezTo>
                <a:cubicBezTo>
                  <a:pt x="556" y="10802"/>
                  <a:pt x="599" y="10935"/>
                  <a:pt x="589" y="11036"/>
                </a:cubicBezTo>
                <a:cubicBezTo>
                  <a:pt x="564" y="11281"/>
                  <a:pt x="556" y="11491"/>
                  <a:pt x="732" y="11704"/>
                </a:cubicBezTo>
                <a:cubicBezTo>
                  <a:pt x="809" y="11805"/>
                  <a:pt x="657" y="11871"/>
                  <a:pt x="548" y="11887"/>
                </a:cubicBezTo>
                <a:cubicBezTo>
                  <a:pt x="480" y="12057"/>
                  <a:pt x="631" y="12267"/>
                  <a:pt x="447" y="12411"/>
                </a:cubicBezTo>
                <a:cubicBezTo>
                  <a:pt x="518" y="12537"/>
                  <a:pt x="529" y="12724"/>
                  <a:pt x="722" y="12724"/>
                </a:cubicBezTo>
                <a:cubicBezTo>
                  <a:pt x="734" y="12724"/>
                  <a:pt x="746" y="12724"/>
                  <a:pt x="759" y="12722"/>
                </a:cubicBezTo>
                <a:lnTo>
                  <a:pt x="759" y="12722"/>
                </a:lnTo>
                <a:cubicBezTo>
                  <a:pt x="851" y="12856"/>
                  <a:pt x="724" y="13100"/>
                  <a:pt x="977" y="13151"/>
                </a:cubicBezTo>
                <a:lnTo>
                  <a:pt x="977" y="13177"/>
                </a:lnTo>
                <a:cubicBezTo>
                  <a:pt x="969" y="13177"/>
                  <a:pt x="953" y="13185"/>
                  <a:pt x="942" y="13185"/>
                </a:cubicBezTo>
                <a:cubicBezTo>
                  <a:pt x="463" y="13513"/>
                  <a:pt x="876" y="13674"/>
                  <a:pt x="1044" y="13885"/>
                </a:cubicBezTo>
                <a:lnTo>
                  <a:pt x="969" y="13885"/>
                </a:lnTo>
                <a:cubicBezTo>
                  <a:pt x="954" y="13856"/>
                  <a:pt x="940" y="13838"/>
                  <a:pt x="925" y="13838"/>
                </a:cubicBezTo>
                <a:cubicBezTo>
                  <a:pt x="912" y="13838"/>
                  <a:pt x="899" y="13850"/>
                  <a:pt x="884" y="13877"/>
                </a:cubicBezTo>
                <a:lnTo>
                  <a:pt x="860" y="13893"/>
                </a:lnTo>
                <a:cubicBezTo>
                  <a:pt x="791" y="14238"/>
                  <a:pt x="977" y="14483"/>
                  <a:pt x="1179" y="14726"/>
                </a:cubicBezTo>
                <a:cubicBezTo>
                  <a:pt x="1112" y="14776"/>
                  <a:pt x="1027" y="14845"/>
                  <a:pt x="1128" y="14920"/>
                </a:cubicBezTo>
                <a:cubicBezTo>
                  <a:pt x="1141" y="14929"/>
                  <a:pt x="1155" y="14933"/>
                  <a:pt x="1168" y="14933"/>
                </a:cubicBezTo>
                <a:cubicBezTo>
                  <a:pt x="1216" y="14933"/>
                  <a:pt x="1263" y="14882"/>
                  <a:pt x="1288" y="14837"/>
                </a:cubicBezTo>
                <a:lnTo>
                  <a:pt x="1397" y="14837"/>
                </a:lnTo>
                <a:lnTo>
                  <a:pt x="1397" y="15047"/>
                </a:lnTo>
                <a:cubicBezTo>
                  <a:pt x="1280" y="15191"/>
                  <a:pt x="1415" y="15207"/>
                  <a:pt x="1508" y="15249"/>
                </a:cubicBezTo>
                <a:lnTo>
                  <a:pt x="1599" y="15249"/>
                </a:lnTo>
                <a:cubicBezTo>
                  <a:pt x="1634" y="15249"/>
                  <a:pt x="1668" y="15257"/>
                  <a:pt x="1701" y="15257"/>
                </a:cubicBezTo>
                <a:lnTo>
                  <a:pt x="1711" y="15257"/>
                </a:lnTo>
                <a:cubicBezTo>
                  <a:pt x="1626" y="15712"/>
                  <a:pt x="2147" y="15746"/>
                  <a:pt x="2256" y="16066"/>
                </a:cubicBezTo>
                <a:cubicBezTo>
                  <a:pt x="2317" y="16040"/>
                  <a:pt x="2384" y="16015"/>
                  <a:pt x="2442" y="15999"/>
                </a:cubicBezTo>
                <a:cubicBezTo>
                  <a:pt x="2519" y="16217"/>
                  <a:pt x="2729" y="16369"/>
                  <a:pt x="2772" y="16606"/>
                </a:cubicBezTo>
                <a:cubicBezTo>
                  <a:pt x="2762" y="16757"/>
                  <a:pt x="2772" y="16925"/>
                  <a:pt x="2552" y="16933"/>
                </a:cubicBezTo>
                <a:cubicBezTo>
                  <a:pt x="2586" y="17026"/>
                  <a:pt x="2679" y="17042"/>
                  <a:pt x="2746" y="17101"/>
                </a:cubicBezTo>
                <a:cubicBezTo>
                  <a:pt x="2924" y="17244"/>
                  <a:pt x="3150" y="17186"/>
                  <a:pt x="3328" y="17271"/>
                </a:cubicBezTo>
                <a:cubicBezTo>
                  <a:pt x="3504" y="17345"/>
                  <a:pt x="3378" y="17683"/>
                  <a:pt x="3655" y="17707"/>
                </a:cubicBezTo>
                <a:cubicBezTo>
                  <a:pt x="3722" y="17641"/>
                  <a:pt x="3706" y="17548"/>
                  <a:pt x="3714" y="17465"/>
                </a:cubicBezTo>
                <a:lnTo>
                  <a:pt x="3815" y="17465"/>
                </a:lnTo>
                <a:cubicBezTo>
                  <a:pt x="3857" y="17566"/>
                  <a:pt x="3916" y="17641"/>
                  <a:pt x="4025" y="17675"/>
                </a:cubicBezTo>
                <a:cubicBezTo>
                  <a:pt x="4045" y="17685"/>
                  <a:pt x="4062" y="17689"/>
                  <a:pt x="4076" y="17689"/>
                </a:cubicBezTo>
                <a:cubicBezTo>
                  <a:pt x="4125" y="17689"/>
                  <a:pt x="4150" y="17641"/>
                  <a:pt x="4169" y="17590"/>
                </a:cubicBezTo>
                <a:cubicBezTo>
                  <a:pt x="4169" y="17574"/>
                  <a:pt x="4161" y="17548"/>
                  <a:pt x="4161" y="17531"/>
                </a:cubicBezTo>
                <a:cubicBezTo>
                  <a:pt x="4198" y="17506"/>
                  <a:pt x="4231" y="17495"/>
                  <a:pt x="4260" y="17495"/>
                </a:cubicBezTo>
                <a:cubicBezTo>
                  <a:pt x="4373" y="17495"/>
                  <a:pt x="4431" y="17657"/>
                  <a:pt x="4531" y="17691"/>
                </a:cubicBezTo>
                <a:cubicBezTo>
                  <a:pt x="4607" y="17818"/>
                  <a:pt x="4801" y="17742"/>
                  <a:pt x="4868" y="17885"/>
                </a:cubicBezTo>
                <a:cubicBezTo>
                  <a:pt x="4935" y="17893"/>
                  <a:pt x="5004" y="17901"/>
                  <a:pt x="5078" y="17909"/>
                </a:cubicBezTo>
                <a:cubicBezTo>
                  <a:pt x="5087" y="18007"/>
                  <a:pt x="5116" y="18036"/>
                  <a:pt x="5154" y="18036"/>
                </a:cubicBezTo>
                <a:cubicBezTo>
                  <a:pt x="5199" y="18036"/>
                  <a:pt x="5257" y="17996"/>
                  <a:pt x="5307" y="17978"/>
                </a:cubicBezTo>
                <a:cubicBezTo>
                  <a:pt x="5339" y="17978"/>
                  <a:pt x="5365" y="17994"/>
                  <a:pt x="5400" y="18011"/>
                </a:cubicBezTo>
                <a:cubicBezTo>
                  <a:pt x="5431" y="18017"/>
                  <a:pt x="5461" y="18020"/>
                  <a:pt x="5488" y="18020"/>
                </a:cubicBezTo>
                <a:cubicBezTo>
                  <a:pt x="5540" y="18020"/>
                  <a:pt x="5582" y="18009"/>
                  <a:pt x="5610" y="17986"/>
                </a:cubicBezTo>
                <a:cubicBezTo>
                  <a:pt x="5618" y="18037"/>
                  <a:pt x="5626" y="18095"/>
                  <a:pt x="5661" y="18154"/>
                </a:cubicBezTo>
                <a:cubicBezTo>
                  <a:pt x="5677" y="18172"/>
                  <a:pt x="5693" y="18180"/>
                  <a:pt x="5711" y="18196"/>
                </a:cubicBezTo>
                <a:cubicBezTo>
                  <a:pt x="5794" y="18154"/>
                  <a:pt x="5887" y="18112"/>
                  <a:pt x="5980" y="18071"/>
                </a:cubicBezTo>
                <a:lnTo>
                  <a:pt x="6586" y="18542"/>
                </a:lnTo>
                <a:cubicBezTo>
                  <a:pt x="6613" y="18566"/>
                  <a:pt x="6637" y="18593"/>
                  <a:pt x="6653" y="18617"/>
                </a:cubicBezTo>
                <a:lnTo>
                  <a:pt x="6653" y="18728"/>
                </a:lnTo>
                <a:cubicBezTo>
                  <a:pt x="6847" y="18819"/>
                  <a:pt x="7057" y="18829"/>
                  <a:pt x="7278" y="18837"/>
                </a:cubicBezTo>
                <a:lnTo>
                  <a:pt x="7294" y="18829"/>
                </a:lnTo>
                <a:cubicBezTo>
                  <a:pt x="7314" y="18854"/>
                  <a:pt x="7338" y="18864"/>
                  <a:pt x="7367" y="18864"/>
                </a:cubicBezTo>
                <a:cubicBezTo>
                  <a:pt x="7376" y="18864"/>
                  <a:pt x="7385" y="18863"/>
                  <a:pt x="7395" y="18862"/>
                </a:cubicBezTo>
                <a:cubicBezTo>
                  <a:pt x="7403" y="18853"/>
                  <a:pt x="7411" y="18837"/>
                  <a:pt x="7421" y="18829"/>
                </a:cubicBezTo>
                <a:cubicBezTo>
                  <a:pt x="7446" y="18829"/>
                  <a:pt x="7472" y="18837"/>
                  <a:pt x="7496" y="18837"/>
                </a:cubicBezTo>
                <a:lnTo>
                  <a:pt x="7496" y="18728"/>
                </a:lnTo>
                <a:lnTo>
                  <a:pt x="7496" y="18627"/>
                </a:lnTo>
                <a:lnTo>
                  <a:pt x="7682" y="18627"/>
                </a:lnTo>
                <a:cubicBezTo>
                  <a:pt x="7725" y="18667"/>
                  <a:pt x="7765" y="18710"/>
                  <a:pt x="7807" y="18752"/>
                </a:cubicBezTo>
                <a:cubicBezTo>
                  <a:pt x="7905" y="18709"/>
                  <a:pt x="8005" y="18691"/>
                  <a:pt x="8106" y="18691"/>
                </a:cubicBezTo>
                <a:cubicBezTo>
                  <a:pt x="8181" y="18691"/>
                  <a:pt x="8256" y="18701"/>
                  <a:pt x="8331" y="18718"/>
                </a:cubicBezTo>
                <a:cubicBezTo>
                  <a:pt x="8507" y="18718"/>
                  <a:pt x="8685" y="18728"/>
                  <a:pt x="8861" y="18728"/>
                </a:cubicBezTo>
                <a:cubicBezTo>
                  <a:pt x="8861" y="18694"/>
                  <a:pt x="8869" y="18659"/>
                  <a:pt x="8869" y="18627"/>
                </a:cubicBezTo>
                <a:cubicBezTo>
                  <a:pt x="8937" y="18550"/>
                  <a:pt x="9004" y="18484"/>
                  <a:pt x="9071" y="18415"/>
                </a:cubicBezTo>
                <a:cubicBezTo>
                  <a:pt x="9129" y="18391"/>
                  <a:pt x="9164" y="18356"/>
                  <a:pt x="9172" y="18298"/>
                </a:cubicBezTo>
                <a:cubicBezTo>
                  <a:pt x="9273" y="18138"/>
                  <a:pt x="9509" y="18162"/>
                  <a:pt x="9584" y="17978"/>
                </a:cubicBezTo>
                <a:cubicBezTo>
                  <a:pt x="9602" y="17952"/>
                  <a:pt x="9602" y="17928"/>
                  <a:pt x="9611" y="17893"/>
                </a:cubicBezTo>
                <a:cubicBezTo>
                  <a:pt x="9628" y="17895"/>
                  <a:pt x="9645" y="17895"/>
                  <a:pt x="9663" y="17895"/>
                </a:cubicBezTo>
                <a:cubicBezTo>
                  <a:pt x="9860" y="17895"/>
                  <a:pt x="10040" y="17815"/>
                  <a:pt x="10233" y="17776"/>
                </a:cubicBezTo>
                <a:lnTo>
                  <a:pt x="10233" y="17776"/>
                </a:lnTo>
                <a:cubicBezTo>
                  <a:pt x="10220" y="17843"/>
                  <a:pt x="10195" y="17988"/>
                  <a:pt x="10253" y="17988"/>
                </a:cubicBezTo>
                <a:cubicBezTo>
                  <a:pt x="10267" y="17988"/>
                  <a:pt x="10285" y="17979"/>
                  <a:pt x="10310" y="17960"/>
                </a:cubicBezTo>
                <a:cubicBezTo>
                  <a:pt x="10579" y="17742"/>
                  <a:pt x="10967" y="17776"/>
                  <a:pt x="11185" y="17489"/>
                </a:cubicBezTo>
                <a:cubicBezTo>
                  <a:pt x="11236" y="17505"/>
                  <a:pt x="11278" y="17548"/>
                  <a:pt x="11262" y="17598"/>
                </a:cubicBezTo>
                <a:cubicBezTo>
                  <a:pt x="11201" y="17750"/>
                  <a:pt x="11278" y="17792"/>
                  <a:pt x="11414" y="17800"/>
                </a:cubicBezTo>
                <a:cubicBezTo>
                  <a:pt x="11427" y="17811"/>
                  <a:pt x="11439" y="17816"/>
                  <a:pt x="11450" y="17816"/>
                </a:cubicBezTo>
                <a:cubicBezTo>
                  <a:pt x="11467" y="17816"/>
                  <a:pt x="11482" y="17805"/>
                  <a:pt x="11497" y="17784"/>
                </a:cubicBezTo>
                <a:cubicBezTo>
                  <a:pt x="11497" y="17699"/>
                  <a:pt x="11505" y="17616"/>
                  <a:pt x="11598" y="17566"/>
                </a:cubicBezTo>
                <a:lnTo>
                  <a:pt x="11826" y="17566"/>
                </a:lnTo>
                <a:cubicBezTo>
                  <a:pt x="11855" y="17535"/>
                  <a:pt x="11885" y="17523"/>
                  <a:pt x="11915" y="17523"/>
                </a:cubicBezTo>
                <a:cubicBezTo>
                  <a:pt x="11945" y="17523"/>
                  <a:pt x="11977" y="17535"/>
                  <a:pt x="12010" y="17556"/>
                </a:cubicBezTo>
                <a:cubicBezTo>
                  <a:pt x="12010" y="17590"/>
                  <a:pt x="12020" y="17632"/>
                  <a:pt x="12020" y="17675"/>
                </a:cubicBezTo>
                <a:cubicBezTo>
                  <a:pt x="11986" y="17707"/>
                  <a:pt x="11951" y="17750"/>
                  <a:pt x="11919" y="17784"/>
                </a:cubicBezTo>
                <a:lnTo>
                  <a:pt x="11919" y="17885"/>
                </a:lnTo>
                <a:lnTo>
                  <a:pt x="11808" y="17885"/>
                </a:lnTo>
                <a:lnTo>
                  <a:pt x="11808" y="17994"/>
                </a:lnTo>
                <a:lnTo>
                  <a:pt x="11919" y="17994"/>
                </a:lnTo>
                <a:cubicBezTo>
                  <a:pt x="11919" y="18021"/>
                  <a:pt x="11919" y="18053"/>
                  <a:pt x="11927" y="18087"/>
                </a:cubicBezTo>
                <a:cubicBezTo>
                  <a:pt x="11919" y="18122"/>
                  <a:pt x="11919" y="18162"/>
                  <a:pt x="11919" y="18205"/>
                </a:cubicBezTo>
                <a:cubicBezTo>
                  <a:pt x="11935" y="18205"/>
                  <a:pt x="11951" y="18205"/>
                  <a:pt x="11970" y="18213"/>
                </a:cubicBezTo>
                <a:lnTo>
                  <a:pt x="11978" y="18223"/>
                </a:lnTo>
                <a:cubicBezTo>
                  <a:pt x="11986" y="18255"/>
                  <a:pt x="12002" y="18281"/>
                  <a:pt x="12020" y="18298"/>
                </a:cubicBezTo>
                <a:cubicBezTo>
                  <a:pt x="12056" y="18309"/>
                  <a:pt x="12088" y="18314"/>
                  <a:pt x="12117" y="18314"/>
                </a:cubicBezTo>
                <a:cubicBezTo>
                  <a:pt x="12262" y="18314"/>
                  <a:pt x="12343" y="18192"/>
                  <a:pt x="12441" y="18087"/>
                </a:cubicBezTo>
                <a:cubicBezTo>
                  <a:pt x="12558" y="18053"/>
                  <a:pt x="12659" y="17970"/>
                  <a:pt x="12701" y="17859"/>
                </a:cubicBezTo>
                <a:cubicBezTo>
                  <a:pt x="12786" y="17624"/>
                  <a:pt x="12954" y="17515"/>
                  <a:pt x="13183" y="17447"/>
                </a:cubicBezTo>
                <a:cubicBezTo>
                  <a:pt x="13249" y="17455"/>
                  <a:pt x="13316" y="17455"/>
                  <a:pt x="13385" y="17455"/>
                </a:cubicBezTo>
                <a:cubicBezTo>
                  <a:pt x="13399" y="17456"/>
                  <a:pt x="13412" y="17457"/>
                  <a:pt x="13426" y="17457"/>
                </a:cubicBezTo>
                <a:cubicBezTo>
                  <a:pt x="13548" y="17457"/>
                  <a:pt x="13645" y="17384"/>
                  <a:pt x="13712" y="17279"/>
                </a:cubicBezTo>
                <a:cubicBezTo>
                  <a:pt x="13746" y="17271"/>
                  <a:pt x="13779" y="17263"/>
                  <a:pt x="13813" y="17252"/>
                </a:cubicBezTo>
                <a:cubicBezTo>
                  <a:pt x="13841" y="17252"/>
                  <a:pt x="13868" y="17253"/>
                  <a:pt x="13895" y="17253"/>
                </a:cubicBezTo>
                <a:cubicBezTo>
                  <a:pt x="13984" y="17253"/>
                  <a:pt x="14067" y="17243"/>
                  <a:pt x="14125" y="17151"/>
                </a:cubicBezTo>
                <a:cubicBezTo>
                  <a:pt x="14159" y="17143"/>
                  <a:pt x="14201" y="17143"/>
                  <a:pt x="14234" y="17143"/>
                </a:cubicBezTo>
                <a:cubicBezTo>
                  <a:pt x="14307" y="17223"/>
                  <a:pt x="14368" y="17255"/>
                  <a:pt x="14421" y="17255"/>
                </a:cubicBezTo>
                <a:cubicBezTo>
                  <a:pt x="14515" y="17255"/>
                  <a:pt x="14584" y="17156"/>
                  <a:pt x="14648" y="17042"/>
                </a:cubicBezTo>
                <a:cubicBezTo>
                  <a:pt x="14707" y="17026"/>
                  <a:pt x="14749" y="16992"/>
                  <a:pt x="14757" y="16933"/>
                </a:cubicBezTo>
                <a:cubicBezTo>
                  <a:pt x="14765" y="16899"/>
                  <a:pt x="14773" y="16874"/>
                  <a:pt x="14773" y="16840"/>
                </a:cubicBezTo>
                <a:cubicBezTo>
                  <a:pt x="14832" y="16832"/>
                  <a:pt x="14874" y="16798"/>
                  <a:pt x="14901" y="16747"/>
                </a:cubicBezTo>
                <a:lnTo>
                  <a:pt x="14941" y="16747"/>
                </a:lnTo>
                <a:lnTo>
                  <a:pt x="14967" y="16723"/>
                </a:lnTo>
                <a:cubicBezTo>
                  <a:pt x="15023" y="16724"/>
                  <a:pt x="15072" y="16725"/>
                  <a:pt x="15116" y="16725"/>
                </a:cubicBezTo>
                <a:cubicBezTo>
                  <a:pt x="15425" y="16725"/>
                  <a:pt x="15445" y="16680"/>
                  <a:pt x="15608" y="16319"/>
                </a:cubicBezTo>
                <a:cubicBezTo>
                  <a:pt x="15742" y="16100"/>
                  <a:pt x="15952" y="15938"/>
                  <a:pt x="16029" y="15686"/>
                </a:cubicBezTo>
                <a:cubicBezTo>
                  <a:pt x="16180" y="15611"/>
                  <a:pt x="16130" y="15476"/>
                  <a:pt x="16138" y="15358"/>
                </a:cubicBezTo>
                <a:cubicBezTo>
                  <a:pt x="16255" y="15106"/>
                  <a:pt x="15994" y="14802"/>
                  <a:pt x="16255" y="14566"/>
                </a:cubicBezTo>
                <a:cubicBezTo>
                  <a:pt x="16366" y="14600"/>
                  <a:pt x="16298" y="14776"/>
                  <a:pt x="16467" y="14794"/>
                </a:cubicBezTo>
                <a:cubicBezTo>
                  <a:pt x="16601" y="14659"/>
                  <a:pt x="16550" y="14483"/>
                  <a:pt x="16550" y="14313"/>
                </a:cubicBezTo>
                <a:lnTo>
                  <a:pt x="16550" y="14313"/>
                </a:lnTo>
                <a:cubicBezTo>
                  <a:pt x="16608" y="14319"/>
                  <a:pt x="16681" y="14400"/>
                  <a:pt x="16735" y="14400"/>
                </a:cubicBezTo>
                <a:cubicBezTo>
                  <a:pt x="16760" y="14400"/>
                  <a:pt x="16781" y="14382"/>
                  <a:pt x="16795" y="14331"/>
                </a:cubicBezTo>
                <a:cubicBezTo>
                  <a:pt x="16837" y="14162"/>
                  <a:pt x="17056" y="14162"/>
                  <a:pt x="17064" y="13986"/>
                </a:cubicBezTo>
                <a:cubicBezTo>
                  <a:pt x="17074" y="13917"/>
                  <a:pt x="17031" y="13893"/>
                  <a:pt x="16981" y="13877"/>
                </a:cubicBezTo>
                <a:cubicBezTo>
                  <a:pt x="16973" y="13842"/>
                  <a:pt x="16973" y="13816"/>
                  <a:pt x="16981" y="13784"/>
                </a:cubicBezTo>
                <a:cubicBezTo>
                  <a:pt x="17132" y="13715"/>
                  <a:pt x="17276" y="13632"/>
                  <a:pt x="17436" y="13581"/>
                </a:cubicBezTo>
                <a:cubicBezTo>
                  <a:pt x="17553" y="13539"/>
                  <a:pt x="17553" y="13488"/>
                  <a:pt x="17519" y="13395"/>
                </a:cubicBezTo>
                <a:cubicBezTo>
                  <a:pt x="17530" y="13394"/>
                  <a:pt x="17542" y="13393"/>
                  <a:pt x="17554" y="13393"/>
                </a:cubicBezTo>
                <a:cubicBezTo>
                  <a:pt x="17678" y="13393"/>
                  <a:pt x="17806" y="13464"/>
                  <a:pt x="17932" y="13464"/>
                </a:cubicBezTo>
                <a:cubicBezTo>
                  <a:pt x="18000" y="13464"/>
                  <a:pt x="18068" y="13444"/>
                  <a:pt x="18135" y="13379"/>
                </a:cubicBezTo>
                <a:cubicBezTo>
                  <a:pt x="18151" y="13376"/>
                  <a:pt x="18166" y="13375"/>
                  <a:pt x="18181" y="13375"/>
                </a:cubicBezTo>
                <a:cubicBezTo>
                  <a:pt x="18250" y="13375"/>
                  <a:pt x="18304" y="13409"/>
                  <a:pt x="18345" y="13472"/>
                </a:cubicBezTo>
                <a:cubicBezTo>
                  <a:pt x="18151" y="13606"/>
                  <a:pt x="18260" y="13741"/>
                  <a:pt x="18337" y="13877"/>
                </a:cubicBezTo>
                <a:cubicBezTo>
                  <a:pt x="18386" y="13959"/>
                  <a:pt x="18462" y="13991"/>
                  <a:pt x="18539" y="13991"/>
                </a:cubicBezTo>
                <a:cubicBezTo>
                  <a:pt x="18579" y="13991"/>
                  <a:pt x="18619" y="13982"/>
                  <a:pt x="18657" y="13968"/>
                </a:cubicBezTo>
                <a:cubicBezTo>
                  <a:pt x="18833" y="13901"/>
                  <a:pt x="18952" y="13776"/>
                  <a:pt x="18960" y="13581"/>
                </a:cubicBezTo>
                <a:cubicBezTo>
                  <a:pt x="18960" y="13385"/>
                  <a:pt x="18872" y="13260"/>
                  <a:pt x="18661" y="13260"/>
                </a:cubicBezTo>
                <a:cubicBezTo>
                  <a:pt x="18654" y="13260"/>
                  <a:pt x="18647" y="13260"/>
                  <a:pt x="18640" y="13260"/>
                </a:cubicBezTo>
                <a:cubicBezTo>
                  <a:pt x="18614" y="13260"/>
                  <a:pt x="18580" y="13270"/>
                  <a:pt x="18556" y="13270"/>
                </a:cubicBezTo>
                <a:cubicBezTo>
                  <a:pt x="18337" y="13210"/>
                  <a:pt x="18388" y="12941"/>
                  <a:pt x="18218" y="12840"/>
                </a:cubicBezTo>
                <a:cubicBezTo>
                  <a:pt x="18151" y="12797"/>
                  <a:pt x="18093" y="12765"/>
                  <a:pt x="18024" y="12722"/>
                </a:cubicBezTo>
                <a:lnTo>
                  <a:pt x="18024" y="12528"/>
                </a:lnTo>
                <a:cubicBezTo>
                  <a:pt x="18236" y="12462"/>
                  <a:pt x="18303" y="12318"/>
                  <a:pt x="18244" y="12108"/>
                </a:cubicBezTo>
                <a:cubicBezTo>
                  <a:pt x="18396" y="11930"/>
                  <a:pt x="18167" y="11754"/>
                  <a:pt x="18226" y="11576"/>
                </a:cubicBezTo>
                <a:cubicBezTo>
                  <a:pt x="18226" y="11441"/>
                  <a:pt x="18311" y="11323"/>
                  <a:pt x="18252" y="11172"/>
                </a:cubicBezTo>
                <a:cubicBezTo>
                  <a:pt x="18202" y="11028"/>
                  <a:pt x="18295" y="10954"/>
                  <a:pt x="18438" y="10945"/>
                </a:cubicBezTo>
                <a:cubicBezTo>
                  <a:pt x="18463" y="10962"/>
                  <a:pt x="18489" y="10986"/>
                  <a:pt x="18513" y="11012"/>
                </a:cubicBezTo>
                <a:lnTo>
                  <a:pt x="18513" y="11012"/>
                </a:lnTo>
                <a:cubicBezTo>
                  <a:pt x="18489" y="10986"/>
                  <a:pt x="18463" y="10962"/>
                  <a:pt x="18446" y="10935"/>
                </a:cubicBezTo>
                <a:cubicBezTo>
                  <a:pt x="18521" y="10616"/>
                  <a:pt x="18800" y="10347"/>
                  <a:pt x="18750" y="9985"/>
                </a:cubicBezTo>
                <a:cubicBezTo>
                  <a:pt x="18758" y="9917"/>
                  <a:pt x="18758" y="9850"/>
                  <a:pt x="18766" y="9783"/>
                </a:cubicBezTo>
                <a:cubicBezTo>
                  <a:pt x="18883" y="9530"/>
                  <a:pt x="18952" y="9243"/>
                  <a:pt x="19271" y="9126"/>
                </a:cubicBezTo>
                <a:cubicBezTo>
                  <a:pt x="19431" y="9065"/>
                  <a:pt x="19372" y="8940"/>
                  <a:pt x="19279" y="8831"/>
                </a:cubicBezTo>
                <a:cubicBezTo>
                  <a:pt x="19196" y="8704"/>
                  <a:pt x="18816" y="8722"/>
                  <a:pt x="19077" y="8419"/>
                </a:cubicBezTo>
                <a:cubicBezTo>
                  <a:pt x="19255" y="8206"/>
                  <a:pt x="19457" y="8004"/>
                  <a:pt x="19380" y="7685"/>
                </a:cubicBezTo>
                <a:cubicBezTo>
                  <a:pt x="19415" y="7365"/>
                  <a:pt x="19263" y="7105"/>
                  <a:pt x="19053" y="6911"/>
                </a:cubicBezTo>
                <a:cubicBezTo>
                  <a:pt x="18893" y="6759"/>
                  <a:pt x="18843" y="6607"/>
                  <a:pt x="18859" y="6413"/>
                </a:cubicBezTo>
                <a:cubicBezTo>
                  <a:pt x="18994" y="6195"/>
                  <a:pt x="19136" y="5967"/>
                  <a:pt x="19061" y="5690"/>
                </a:cubicBezTo>
                <a:cubicBezTo>
                  <a:pt x="19077" y="5091"/>
                  <a:pt x="18792" y="4661"/>
                  <a:pt x="18327" y="4315"/>
                </a:cubicBezTo>
                <a:cubicBezTo>
                  <a:pt x="18252" y="4206"/>
                  <a:pt x="18135" y="4214"/>
                  <a:pt x="18016" y="4206"/>
                </a:cubicBezTo>
                <a:cubicBezTo>
                  <a:pt x="17978" y="4132"/>
                  <a:pt x="17915" y="4103"/>
                  <a:pt x="17837" y="4103"/>
                </a:cubicBezTo>
                <a:cubicBezTo>
                  <a:pt x="17826" y="4103"/>
                  <a:pt x="17816" y="4104"/>
                  <a:pt x="17806" y="4105"/>
                </a:cubicBezTo>
                <a:cubicBezTo>
                  <a:pt x="17742" y="4054"/>
                  <a:pt x="17678" y="4038"/>
                  <a:pt x="17613" y="4038"/>
                </a:cubicBezTo>
                <a:cubicBezTo>
                  <a:pt x="17482" y="4038"/>
                  <a:pt x="17350" y="4106"/>
                  <a:pt x="17221" y="4106"/>
                </a:cubicBezTo>
                <a:cubicBezTo>
                  <a:pt x="17211" y="4106"/>
                  <a:pt x="17201" y="4106"/>
                  <a:pt x="17191" y="4105"/>
                </a:cubicBezTo>
                <a:cubicBezTo>
                  <a:pt x="17131" y="4187"/>
                  <a:pt x="17057" y="4202"/>
                  <a:pt x="16977" y="4202"/>
                </a:cubicBezTo>
                <a:cubicBezTo>
                  <a:pt x="16934" y="4202"/>
                  <a:pt x="16890" y="4198"/>
                  <a:pt x="16845" y="4198"/>
                </a:cubicBezTo>
                <a:cubicBezTo>
                  <a:pt x="16744" y="4206"/>
                  <a:pt x="16627" y="4190"/>
                  <a:pt x="16550" y="4283"/>
                </a:cubicBezTo>
                <a:cubicBezTo>
                  <a:pt x="16558" y="4299"/>
                  <a:pt x="16558" y="4315"/>
                  <a:pt x="16568" y="4333"/>
                </a:cubicBezTo>
                <a:lnTo>
                  <a:pt x="16534" y="4333"/>
                </a:lnTo>
                <a:cubicBezTo>
                  <a:pt x="16550" y="4315"/>
                  <a:pt x="16550" y="4299"/>
                  <a:pt x="16550" y="4283"/>
                </a:cubicBezTo>
                <a:lnTo>
                  <a:pt x="16550" y="4283"/>
                </a:lnTo>
                <a:cubicBezTo>
                  <a:pt x="16518" y="4291"/>
                  <a:pt x="16475" y="4299"/>
                  <a:pt x="16441" y="4315"/>
                </a:cubicBezTo>
                <a:cubicBezTo>
                  <a:pt x="16433" y="4341"/>
                  <a:pt x="16425" y="4376"/>
                  <a:pt x="16417" y="4400"/>
                </a:cubicBezTo>
                <a:cubicBezTo>
                  <a:pt x="16290" y="4485"/>
                  <a:pt x="16138" y="4535"/>
                  <a:pt x="16104" y="4719"/>
                </a:cubicBezTo>
                <a:cubicBezTo>
                  <a:pt x="16029" y="4711"/>
                  <a:pt x="15962" y="4687"/>
                  <a:pt x="15920" y="4628"/>
                </a:cubicBezTo>
                <a:cubicBezTo>
                  <a:pt x="15952" y="4307"/>
                  <a:pt x="15726" y="4307"/>
                  <a:pt x="15515" y="4299"/>
                </a:cubicBezTo>
                <a:cubicBezTo>
                  <a:pt x="15535" y="4212"/>
                  <a:pt x="15565" y="4140"/>
                  <a:pt x="15646" y="4140"/>
                </a:cubicBezTo>
                <a:cubicBezTo>
                  <a:pt x="15666" y="4140"/>
                  <a:pt x="15690" y="4145"/>
                  <a:pt x="15717" y="4155"/>
                </a:cubicBezTo>
                <a:cubicBezTo>
                  <a:pt x="15750" y="4170"/>
                  <a:pt x="15785" y="4184"/>
                  <a:pt x="15816" y="4184"/>
                </a:cubicBezTo>
                <a:cubicBezTo>
                  <a:pt x="15855" y="4184"/>
                  <a:pt x="15888" y="4162"/>
                  <a:pt x="15901" y="4097"/>
                </a:cubicBezTo>
                <a:cubicBezTo>
                  <a:pt x="15916" y="4038"/>
                  <a:pt x="15903" y="4004"/>
                  <a:pt x="15856" y="4004"/>
                </a:cubicBezTo>
                <a:cubicBezTo>
                  <a:pt x="15843" y="4004"/>
                  <a:pt x="15828" y="4007"/>
                  <a:pt x="15810" y="4012"/>
                </a:cubicBezTo>
                <a:cubicBezTo>
                  <a:pt x="16045" y="3709"/>
                  <a:pt x="16013" y="3482"/>
                  <a:pt x="15699" y="3280"/>
                </a:cubicBezTo>
                <a:cubicBezTo>
                  <a:pt x="15699" y="3128"/>
                  <a:pt x="15699" y="2985"/>
                  <a:pt x="15709" y="2841"/>
                </a:cubicBezTo>
                <a:lnTo>
                  <a:pt x="15810" y="2841"/>
                </a:lnTo>
                <a:lnTo>
                  <a:pt x="15810" y="2522"/>
                </a:lnTo>
                <a:lnTo>
                  <a:pt x="15699" y="2522"/>
                </a:lnTo>
                <a:cubicBezTo>
                  <a:pt x="15675" y="2522"/>
                  <a:pt x="15641" y="2522"/>
                  <a:pt x="15608" y="2514"/>
                </a:cubicBezTo>
                <a:cubicBezTo>
                  <a:pt x="15566" y="2488"/>
                  <a:pt x="15515" y="2455"/>
                  <a:pt x="15473" y="2429"/>
                </a:cubicBezTo>
                <a:cubicBezTo>
                  <a:pt x="15447" y="2429"/>
                  <a:pt x="15414" y="2421"/>
                  <a:pt x="15388" y="2405"/>
                </a:cubicBezTo>
                <a:cubicBezTo>
                  <a:pt x="15287" y="2212"/>
                  <a:pt x="15141" y="2171"/>
                  <a:pt x="14983" y="2171"/>
                </a:cubicBezTo>
                <a:cubicBezTo>
                  <a:pt x="14878" y="2171"/>
                  <a:pt x="14769" y="2189"/>
                  <a:pt x="14664" y="2192"/>
                </a:cubicBezTo>
                <a:cubicBezTo>
                  <a:pt x="14664" y="2168"/>
                  <a:pt x="14664" y="2134"/>
                  <a:pt x="14656" y="2101"/>
                </a:cubicBezTo>
                <a:cubicBezTo>
                  <a:pt x="14790" y="2025"/>
                  <a:pt x="14891" y="1940"/>
                  <a:pt x="14824" y="1738"/>
                </a:cubicBezTo>
                <a:lnTo>
                  <a:pt x="14824" y="1738"/>
                </a:lnTo>
                <a:cubicBezTo>
                  <a:pt x="14765" y="1798"/>
                  <a:pt x="14739" y="1839"/>
                  <a:pt x="14707" y="1873"/>
                </a:cubicBezTo>
                <a:cubicBezTo>
                  <a:pt x="14656" y="1916"/>
                  <a:pt x="14598" y="1958"/>
                  <a:pt x="14547" y="2000"/>
                </a:cubicBezTo>
                <a:cubicBezTo>
                  <a:pt x="14513" y="1966"/>
                  <a:pt x="14478" y="1924"/>
                  <a:pt x="14446" y="1889"/>
                </a:cubicBezTo>
                <a:cubicBezTo>
                  <a:pt x="14454" y="1823"/>
                  <a:pt x="14555" y="1748"/>
                  <a:pt x="14446" y="1679"/>
                </a:cubicBezTo>
                <a:lnTo>
                  <a:pt x="14023" y="1679"/>
                </a:lnTo>
                <a:cubicBezTo>
                  <a:pt x="13991" y="1647"/>
                  <a:pt x="13949" y="1612"/>
                  <a:pt x="13914" y="1578"/>
                </a:cubicBezTo>
                <a:lnTo>
                  <a:pt x="13922" y="1562"/>
                </a:lnTo>
                <a:cubicBezTo>
                  <a:pt x="13872" y="1546"/>
                  <a:pt x="13839" y="1503"/>
                  <a:pt x="13789" y="1477"/>
                </a:cubicBezTo>
                <a:cubicBezTo>
                  <a:pt x="13779" y="1487"/>
                  <a:pt x="13766" y="1492"/>
                  <a:pt x="13754" y="1492"/>
                </a:cubicBezTo>
                <a:cubicBezTo>
                  <a:pt x="13745" y="1492"/>
                  <a:pt x="13736" y="1489"/>
                  <a:pt x="13728" y="1485"/>
                </a:cubicBezTo>
                <a:cubicBezTo>
                  <a:pt x="13595" y="1402"/>
                  <a:pt x="13603" y="1267"/>
                  <a:pt x="13587" y="1141"/>
                </a:cubicBezTo>
                <a:lnTo>
                  <a:pt x="13587" y="1141"/>
                </a:lnTo>
                <a:cubicBezTo>
                  <a:pt x="13696" y="1149"/>
                  <a:pt x="13805" y="1149"/>
                  <a:pt x="13922" y="1157"/>
                </a:cubicBezTo>
                <a:cubicBezTo>
                  <a:pt x="13914" y="1081"/>
                  <a:pt x="13914" y="1014"/>
                  <a:pt x="13906" y="947"/>
                </a:cubicBezTo>
                <a:cubicBezTo>
                  <a:pt x="13800" y="890"/>
                  <a:pt x="13694" y="871"/>
                  <a:pt x="13587" y="871"/>
                </a:cubicBezTo>
                <a:cubicBezTo>
                  <a:pt x="13378" y="871"/>
                  <a:pt x="13167" y="944"/>
                  <a:pt x="12954" y="944"/>
                </a:cubicBezTo>
                <a:cubicBezTo>
                  <a:pt x="12923" y="944"/>
                  <a:pt x="12892" y="943"/>
                  <a:pt x="12861" y="939"/>
                </a:cubicBezTo>
                <a:cubicBezTo>
                  <a:pt x="12741" y="899"/>
                  <a:pt x="12711" y="688"/>
                  <a:pt x="12573" y="688"/>
                </a:cubicBezTo>
                <a:cubicBezTo>
                  <a:pt x="12537" y="688"/>
                  <a:pt x="12494" y="702"/>
                  <a:pt x="12441" y="737"/>
                </a:cubicBezTo>
                <a:cubicBezTo>
                  <a:pt x="12374" y="878"/>
                  <a:pt x="12558" y="1022"/>
                  <a:pt x="12433" y="1166"/>
                </a:cubicBezTo>
                <a:cubicBezTo>
                  <a:pt x="12255" y="1250"/>
                  <a:pt x="12247" y="1410"/>
                  <a:pt x="12238" y="1570"/>
                </a:cubicBezTo>
                <a:cubicBezTo>
                  <a:pt x="12211" y="1608"/>
                  <a:pt x="12185" y="1622"/>
                  <a:pt x="12160" y="1622"/>
                </a:cubicBezTo>
                <a:cubicBezTo>
                  <a:pt x="12114" y="1622"/>
                  <a:pt x="12071" y="1577"/>
                  <a:pt x="12028" y="1562"/>
                </a:cubicBezTo>
                <a:cubicBezTo>
                  <a:pt x="12162" y="1394"/>
                  <a:pt x="12129" y="1216"/>
                  <a:pt x="12020" y="1048"/>
                </a:cubicBezTo>
                <a:cubicBezTo>
                  <a:pt x="12044" y="921"/>
                  <a:pt x="12061" y="804"/>
                  <a:pt x="11927" y="727"/>
                </a:cubicBezTo>
                <a:cubicBezTo>
                  <a:pt x="11818" y="559"/>
                  <a:pt x="11808" y="407"/>
                  <a:pt x="12010" y="306"/>
                </a:cubicBezTo>
                <a:cubicBezTo>
                  <a:pt x="12010" y="282"/>
                  <a:pt x="12010" y="256"/>
                  <a:pt x="12002" y="222"/>
                </a:cubicBezTo>
                <a:cubicBezTo>
                  <a:pt x="11918" y="218"/>
                  <a:pt x="11810" y="172"/>
                  <a:pt x="11730" y="172"/>
                </a:cubicBezTo>
                <a:cubicBezTo>
                  <a:pt x="11643" y="172"/>
                  <a:pt x="11591" y="228"/>
                  <a:pt x="11648" y="458"/>
                </a:cubicBezTo>
                <a:cubicBezTo>
                  <a:pt x="11656" y="474"/>
                  <a:pt x="11565" y="500"/>
                  <a:pt x="11531" y="535"/>
                </a:cubicBezTo>
                <a:cubicBezTo>
                  <a:pt x="11414" y="644"/>
                  <a:pt x="11414" y="660"/>
                  <a:pt x="11590" y="703"/>
                </a:cubicBezTo>
                <a:cubicBezTo>
                  <a:pt x="11691" y="727"/>
                  <a:pt x="11683" y="788"/>
                  <a:pt x="11707" y="838"/>
                </a:cubicBezTo>
                <a:cubicBezTo>
                  <a:pt x="11707" y="870"/>
                  <a:pt x="11699" y="905"/>
                  <a:pt x="11699" y="939"/>
                </a:cubicBezTo>
                <a:cubicBezTo>
                  <a:pt x="11632" y="980"/>
                  <a:pt x="11565" y="1014"/>
                  <a:pt x="11497" y="1056"/>
                </a:cubicBezTo>
                <a:cubicBezTo>
                  <a:pt x="11430" y="1048"/>
                  <a:pt x="11363" y="1048"/>
                  <a:pt x="11294" y="1048"/>
                </a:cubicBezTo>
                <a:cubicBezTo>
                  <a:pt x="11212" y="831"/>
                  <a:pt x="11123" y="615"/>
                  <a:pt x="10865" y="615"/>
                </a:cubicBezTo>
                <a:cubicBezTo>
                  <a:pt x="10832" y="615"/>
                  <a:pt x="10796" y="618"/>
                  <a:pt x="10757" y="626"/>
                </a:cubicBezTo>
                <a:cubicBezTo>
                  <a:pt x="10544" y="668"/>
                  <a:pt x="10302" y="636"/>
                  <a:pt x="10124" y="820"/>
                </a:cubicBezTo>
                <a:lnTo>
                  <a:pt x="10124" y="416"/>
                </a:lnTo>
                <a:cubicBezTo>
                  <a:pt x="10015" y="197"/>
                  <a:pt x="9754" y="256"/>
                  <a:pt x="9602" y="104"/>
                </a:cubicBezTo>
                <a:cubicBezTo>
                  <a:pt x="9575" y="18"/>
                  <a:pt x="9517" y="0"/>
                  <a:pt x="94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7" name="Google Shape;37;p4"/>
          <p:cNvSpPr/>
          <p:nvPr/>
        </p:nvSpPr>
        <p:spPr>
          <a:xfrm>
            <a:off x="16667050" y="697324"/>
            <a:ext cx="1294444" cy="1255088"/>
          </a:xfrm>
          <a:custGeom>
            <a:avLst/>
            <a:gdLst/>
            <a:ahLst/>
            <a:cxnLst/>
            <a:rect l="l" t="t" r="r" b="b"/>
            <a:pathLst>
              <a:path w="19458" h="18865" extrusionOk="0">
                <a:moveTo>
                  <a:pt x="10646" y="1141"/>
                </a:moveTo>
                <a:cubicBezTo>
                  <a:pt x="10656" y="1141"/>
                  <a:pt x="10656" y="1149"/>
                  <a:pt x="10664" y="1149"/>
                </a:cubicBezTo>
                <a:lnTo>
                  <a:pt x="10656" y="1157"/>
                </a:lnTo>
                <a:cubicBezTo>
                  <a:pt x="10656" y="1149"/>
                  <a:pt x="10656" y="1141"/>
                  <a:pt x="10646" y="1141"/>
                </a:cubicBezTo>
                <a:close/>
                <a:moveTo>
                  <a:pt x="5913" y="1570"/>
                </a:moveTo>
                <a:lnTo>
                  <a:pt x="5938" y="1586"/>
                </a:lnTo>
                <a:lnTo>
                  <a:pt x="5938" y="1596"/>
                </a:lnTo>
                <a:cubicBezTo>
                  <a:pt x="5929" y="1586"/>
                  <a:pt x="5921" y="1578"/>
                  <a:pt x="5913" y="1570"/>
                </a:cubicBezTo>
                <a:close/>
                <a:moveTo>
                  <a:pt x="12651" y="2294"/>
                </a:moveTo>
                <a:cubicBezTo>
                  <a:pt x="12651" y="2304"/>
                  <a:pt x="12659" y="2304"/>
                  <a:pt x="12659" y="2304"/>
                </a:cubicBezTo>
                <a:cubicBezTo>
                  <a:pt x="12659" y="2312"/>
                  <a:pt x="12651" y="2328"/>
                  <a:pt x="12651" y="2328"/>
                </a:cubicBezTo>
                <a:cubicBezTo>
                  <a:pt x="12651" y="2336"/>
                  <a:pt x="12643" y="2336"/>
                  <a:pt x="12643" y="2336"/>
                </a:cubicBezTo>
                <a:cubicBezTo>
                  <a:pt x="12643" y="2320"/>
                  <a:pt x="12651" y="2312"/>
                  <a:pt x="12651" y="2294"/>
                </a:cubicBezTo>
                <a:close/>
                <a:moveTo>
                  <a:pt x="18529" y="6413"/>
                </a:moveTo>
                <a:lnTo>
                  <a:pt x="18529" y="6413"/>
                </a:lnTo>
                <a:cubicBezTo>
                  <a:pt x="18521" y="6421"/>
                  <a:pt x="18521" y="6429"/>
                  <a:pt x="18513" y="6438"/>
                </a:cubicBezTo>
                <a:lnTo>
                  <a:pt x="18513" y="6429"/>
                </a:lnTo>
                <a:cubicBezTo>
                  <a:pt x="18513" y="6421"/>
                  <a:pt x="18521" y="6421"/>
                  <a:pt x="18529" y="6413"/>
                </a:cubicBezTo>
                <a:close/>
                <a:moveTo>
                  <a:pt x="17082" y="6725"/>
                </a:moveTo>
                <a:lnTo>
                  <a:pt x="17074" y="6733"/>
                </a:lnTo>
                <a:cubicBezTo>
                  <a:pt x="17074" y="6733"/>
                  <a:pt x="17074" y="6725"/>
                  <a:pt x="17082" y="6725"/>
                </a:cubicBezTo>
                <a:close/>
                <a:moveTo>
                  <a:pt x="10587" y="7650"/>
                </a:moveTo>
                <a:cubicBezTo>
                  <a:pt x="10595" y="7661"/>
                  <a:pt x="10605" y="7677"/>
                  <a:pt x="10613" y="7693"/>
                </a:cubicBezTo>
                <a:cubicBezTo>
                  <a:pt x="10605" y="7701"/>
                  <a:pt x="10587" y="7719"/>
                  <a:pt x="10579" y="7727"/>
                </a:cubicBezTo>
                <a:cubicBezTo>
                  <a:pt x="10579" y="7701"/>
                  <a:pt x="10579" y="7677"/>
                  <a:pt x="10587" y="7650"/>
                </a:cubicBezTo>
                <a:close/>
                <a:moveTo>
                  <a:pt x="447" y="10523"/>
                </a:moveTo>
                <a:lnTo>
                  <a:pt x="447" y="10523"/>
                </a:lnTo>
                <a:cubicBezTo>
                  <a:pt x="455" y="10531"/>
                  <a:pt x="455" y="10541"/>
                  <a:pt x="463" y="10541"/>
                </a:cubicBezTo>
                <a:lnTo>
                  <a:pt x="463" y="10549"/>
                </a:lnTo>
                <a:lnTo>
                  <a:pt x="447" y="10523"/>
                </a:lnTo>
                <a:close/>
                <a:moveTo>
                  <a:pt x="18016" y="13220"/>
                </a:moveTo>
                <a:lnTo>
                  <a:pt x="18016" y="13220"/>
                </a:lnTo>
                <a:cubicBezTo>
                  <a:pt x="18024" y="13236"/>
                  <a:pt x="18024" y="13244"/>
                  <a:pt x="18034" y="13260"/>
                </a:cubicBezTo>
                <a:lnTo>
                  <a:pt x="18024" y="13260"/>
                </a:lnTo>
                <a:cubicBezTo>
                  <a:pt x="18016" y="13244"/>
                  <a:pt x="18016" y="13236"/>
                  <a:pt x="18016" y="13220"/>
                </a:cubicBezTo>
                <a:close/>
                <a:moveTo>
                  <a:pt x="3285" y="14718"/>
                </a:moveTo>
                <a:lnTo>
                  <a:pt x="3285" y="14726"/>
                </a:lnTo>
                <a:lnTo>
                  <a:pt x="3285" y="14744"/>
                </a:lnTo>
                <a:cubicBezTo>
                  <a:pt x="3277" y="14744"/>
                  <a:pt x="3267" y="14736"/>
                  <a:pt x="3267" y="14726"/>
                </a:cubicBezTo>
                <a:cubicBezTo>
                  <a:pt x="3267" y="14726"/>
                  <a:pt x="3277" y="14726"/>
                  <a:pt x="3285" y="14718"/>
                </a:cubicBezTo>
                <a:close/>
                <a:moveTo>
                  <a:pt x="5078" y="16116"/>
                </a:moveTo>
                <a:cubicBezTo>
                  <a:pt x="5086" y="16124"/>
                  <a:pt x="5078" y="16124"/>
                  <a:pt x="5078" y="16133"/>
                </a:cubicBezTo>
                <a:lnTo>
                  <a:pt x="5078" y="16116"/>
                </a:lnTo>
                <a:close/>
                <a:moveTo>
                  <a:pt x="3075" y="16201"/>
                </a:moveTo>
                <a:cubicBezTo>
                  <a:pt x="3075" y="16209"/>
                  <a:pt x="3065" y="16209"/>
                  <a:pt x="3057" y="16209"/>
                </a:cubicBezTo>
                <a:cubicBezTo>
                  <a:pt x="3065" y="16209"/>
                  <a:pt x="3075" y="16201"/>
                  <a:pt x="3075" y="16201"/>
                </a:cubicBezTo>
                <a:close/>
                <a:moveTo>
                  <a:pt x="4868" y="16335"/>
                </a:moveTo>
                <a:lnTo>
                  <a:pt x="4868" y="16343"/>
                </a:lnTo>
                <a:cubicBezTo>
                  <a:pt x="4860" y="16335"/>
                  <a:pt x="4852" y="16335"/>
                  <a:pt x="4852" y="16335"/>
                </a:cubicBezTo>
                <a:close/>
                <a:moveTo>
                  <a:pt x="15060" y="16505"/>
                </a:moveTo>
                <a:lnTo>
                  <a:pt x="15060" y="16505"/>
                </a:lnTo>
                <a:cubicBezTo>
                  <a:pt x="15069" y="16513"/>
                  <a:pt x="15077" y="16513"/>
                  <a:pt x="15077" y="16513"/>
                </a:cubicBezTo>
                <a:lnTo>
                  <a:pt x="15077" y="16521"/>
                </a:lnTo>
                <a:lnTo>
                  <a:pt x="15069" y="16521"/>
                </a:lnTo>
                <a:cubicBezTo>
                  <a:pt x="15069" y="16513"/>
                  <a:pt x="15069" y="16513"/>
                  <a:pt x="15060" y="16505"/>
                </a:cubicBezTo>
                <a:close/>
                <a:moveTo>
                  <a:pt x="6754" y="16899"/>
                </a:moveTo>
                <a:cubicBezTo>
                  <a:pt x="6754" y="16909"/>
                  <a:pt x="6754" y="16917"/>
                  <a:pt x="6764" y="16925"/>
                </a:cubicBezTo>
                <a:lnTo>
                  <a:pt x="6754" y="16925"/>
                </a:lnTo>
                <a:lnTo>
                  <a:pt x="6772" y="16949"/>
                </a:lnTo>
                <a:cubicBezTo>
                  <a:pt x="6770" y="16947"/>
                  <a:pt x="6767" y="16946"/>
                  <a:pt x="6764" y="16946"/>
                </a:cubicBezTo>
                <a:cubicBezTo>
                  <a:pt x="6758" y="16946"/>
                  <a:pt x="6752" y="16949"/>
                  <a:pt x="6746" y="16949"/>
                </a:cubicBezTo>
                <a:cubicBezTo>
                  <a:pt x="6746" y="16941"/>
                  <a:pt x="6754" y="16933"/>
                  <a:pt x="6754" y="16925"/>
                </a:cubicBezTo>
                <a:lnTo>
                  <a:pt x="6754" y="16899"/>
                </a:lnTo>
                <a:close/>
                <a:moveTo>
                  <a:pt x="5491" y="17018"/>
                </a:moveTo>
                <a:lnTo>
                  <a:pt x="5491" y="17050"/>
                </a:lnTo>
                <a:cubicBezTo>
                  <a:pt x="5475" y="17042"/>
                  <a:pt x="5467" y="17042"/>
                  <a:pt x="5450" y="17034"/>
                </a:cubicBezTo>
                <a:cubicBezTo>
                  <a:pt x="5467" y="17026"/>
                  <a:pt x="5475" y="17026"/>
                  <a:pt x="5491" y="17018"/>
                </a:cubicBezTo>
                <a:close/>
                <a:moveTo>
                  <a:pt x="11901" y="17151"/>
                </a:moveTo>
                <a:cubicBezTo>
                  <a:pt x="11909" y="17170"/>
                  <a:pt x="11901" y="17178"/>
                  <a:pt x="11901" y="17194"/>
                </a:cubicBezTo>
                <a:lnTo>
                  <a:pt x="11877" y="17170"/>
                </a:lnTo>
                <a:lnTo>
                  <a:pt x="11901" y="17151"/>
                </a:lnTo>
                <a:close/>
                <a:moveTo>
                  <a:pt x="5634" y="17800"/>
                </a:moveTo>
                <a:cubicBezTo>
                  <a:pt x="5634" y="17800"/>
                  <a:pt x="5642" y="17800"/>
                  <a:pt x="5642" y="17808"/>
                </a:cubicBezTo>
                <a:lnTo>
                  <a:pt x="5634" y="17818"/>
                </a:lnTo>
                <a:lnTo>
                  <a:pt x="5634" y="17800"/>
                </a:lnTo>
                <a:close/>
                <a:moveTo>
                  <a:pt x="9453" y="0"/>
                </a:moveTo>
                <a:cubicBezTo>
                  <a:pt x="9436" y="0"/>
                  <a:pt x="9418" y="1"/>
                  <a:pt x="9400" y="3"/>
                </a:cubicBezTo>
                <a:lnTo>
                  <a:pt x="8996" y="70"/>
                </a:lnTo>
                <a:cubicBezTo>
                  <a:pt x="8962" y="104"/>
                  <a:pt x="8895" y="147"/>
                  <a:pt x="8895" y="171"/>
                </a:cubicBezTo>
                <a:cubicBezTo>
                  <a:pt x="8903" y="256"/>
                  <a:pt x="8945" y="341"/>
                  <a:pt x="8970" y="416"/>
                </a:cubicBezTo>
                <a:cubicBezTo>
                  <a:pt x="8743" y="297"/>
                  <a:pt x="8619" y="232"/>
                  <a:pt x="8530" y="232"/>
                </a:cubicBezTo>
                <a:cubicBezTo>
                  <a:pt x="8424" y="232"/>
                  <a:pt x="8365" y="324"/>
                  <a:pt x="8238" y="525"/>
                </a:cubicBezTo>
                <a:cubicBezTo>
                  <a:pt x="8137" y="484"/>
                  <a:pt x="8036" y="442"/>
                  <a:pt x="7927" y="399"/>
                </a:cubicBezTo>
                <a:cubicBezTo>
                  <a:pt x="7852" y="317"/>
                  <a:pt x="7767" y="295"/>
                  <a:pt x="7679" y="295"/>
                </a:cubicBezTo>
                <a:cubicBezTo>
                  <a:pt x="7588" y="295"/>
                  <a:pt x="7494" y="318"/>
                  <a:pt x="7403" y="323"/>
                </a:cubicBezTo>
                <a:cubicBezTo>
                  <a:pt x="6890" y="466"/>
                  <a:pt x="6419" y="668"/>
                  <a:pt x="6140" y="1166"/>
                </a:cubicBezTo>
                <a:cubicBezTo>
                  <a:pt x="6089" y="1232"/>
                  <a:pt x="6047" y="1301"/>
                  <a:pt x="6006" y="1360"/>
                </a:cubicBezTo>
                <a:cubicBezTo>
                  <a:pt x="5988" y="1402"/>
                  <a:pt x="5996" y="1445"/>
                  <a:pt x="6022" y="1477"/>
                </a:cubicBezTo>
                <a:cubicBezTo>
                  <a:pt x="5980" y="1511"/>
                  <a:pt x="5946" y="1535"/>
                  <a:pt x="5913" y="1570"/>
                </a:cubicBezTo>
                <a:cubicBezTo>
                  <a:pt x="5856" y="1540"/>
                  <a:pt x="5787" y="1526"/>
                  <a:pt x="5722" y="1526"/>
                </a:cubicBezTo>
                <a:cubicBezTo>
                  <a:pt x="5604" y="1526"/>
                  <a:pt x="5497" y="1569"/>
                  <a:pt x="5491" y="1628"/>
                </a:cubicBezTo>
                <a:cubicBezTo>
                  <a:pt x="5475" y="1958"/>
                  <a:pt x="5222" y="1889"/>
                  <a:pt x="5054" y="1940"/>
                </a:cubicBezTo>
                <a:cubicBezTo>
                  <a:pt x="4852" y="2009"/>
                  <a:pt x="4725" y="2126"/>
                  <a:pt x="4658" y="2320"/>
                </a:cubicBezTo>
                <a:cubicBezTo>
                  <a:pt x="4577" y="2539"/>
                  <a:pt x="4434" y="2638"/>
                  <a:pt x="4226" y="2638"/>
                </a:cubicBezTo>
                <a:cubicBezTo>
                  <a:pt x="4194" y="2638"/>
                  <a:pt x="4161" y="2636"/>
                  <a:pt x="4126" y="2631"/>
                </a:cubicBezTo>
                <a:cubicBezTo>
                  <a:pt x="4043" y="2767"/>
                  <a:pt x="4060" y="2942"/>
                  <a:pt x="3993" y="3070"/>
                </a:cubicBezTo>
                <a:cubicBezTo>
                  <a:pt x="3929" y="3181"/>
                  <a:pt x="3901" y="3393"/>
                  <a:pt x="3728" y="3393"/>
                </a:cubicBezTo>
                <a:cubicBezTo>
                  <a:pt x="3693" y="3393"/>
                  <a:pt x="3653" y="3384"/>
                  <a:pt x="3605" y="3365"/>
                </a:cubicBezTo>
                <a:lnTo>
                  <a:pt x="3605" y="3365"/>
                </a:lnTo>
                <a:cubicBezTo>
                  <a:pt x="3605" y="3440"/>
                  <a:pt x="3605" y="3506"/>
                  <a:pt x="3613" y="3583"/>
                </a:cubicBezTo>
                <a:lnTo>
                  <a:pt x="3605" y="3575"/>
                </a:lnTo>
                <a:cubicBezTo>
                  <a:pt x="3605" y="3607"/>
                  <a:pt x="3597" y="3642"/>
                  <a:pt x="3597" y="3676"/>
                </a:cubicBezTo>
                <a:cubicBezTo>
                  <a:pt x="3411" y="3755"/>
                  <a:pt x="3389" y="4097"/>
                  <a:pt x="3147" y="4097"/>
                </a:cubicBezTo>
                <a:cubicBezTo>
                  <a:pt x="3105" y="4097"/>
                  <a:pt x="3056" y="4086"/>
                  <a:pt x="2998" y="4062"/>
                </a:cubicBezTo>
                <a:cubicBezTo>
                  <a:pt x="2997" y="4062"/>
                  <a:pt x="2995" y="4062"/>
                  <a:pt x="2994" y="4062"/>
                </a:cubicBezTo>
                <a:cubicBezTo>
                  <a:pt x="2960" y="4062"/>
                  <a:pt x="2915" y="4141"/>
                  <a:pt x="2956" y="4190"/>
                </a:cubicBezTo>
                <a:cubicBezTo>
                  <a:pt x="3049" y="4291"/>
                  <a:pt x="3083" y="4366"/>
                  <a:pt x="2905" y="4384"/>
                </a:cubicBezTo>
                <a:cubicBezTo>
                  <a:pt x="2703" y="4400"/>
                  <a:pt x="2628" y="4560"/>
                  <a:pt x="2519" y="4687"/>
                </a:cubicBezTo>
                <a:cubicBezTo>
                  <a:pt x="2291" y="4972"/>
                  <a:pt x="2206" y="5352"/>
                  <a:pt x="1963" y="5605"/>
                </a:cubicBezTo>
                <a:cubicBezTo>
                  <a:pt x="1735" y="5831"/>
                  <a:pt x="1498" y="6068"/>
                  <a:pt x="1288" y="6312"/>
                </a:cubicBezTo>
                <a:cubicBezTo>
                  <a:pt x="1288" y="6438"/>
                  <a:pt x="1407" y="6615"/>
                  <a:pt x="1155" y="6658"/>
                </a:cubicBezTo>
                <a:cubicBezTo>
                  <a:pt x="1094" y="6666"/>
                  <a:pt x="1086" y="6759"/>
                  <a:pt x="1086" y="6826"/>
                </a:cubicBezTo>
                <a:cubicBezTo>
                  <a:pt x="1019" y="6943"/>
                  <a:pt x="868" y="7004"/>
                  <a:pt x="860" y="7163"/>
                </a:cubicBezTo>
                <a:cubicBezTo>
                  <a:pt x="860" y="7365"/>
                  <a:pt x="690" y="7357"/>
                  <a:pt x="556" y="7365"/>
                </a:cubicBezTo>
                <a:cubicBezTo>
                  <a:pt x="548" y="7398"/>
                  <a:pt x="548" y="7432"/>
                  <a:pt x="556" y="7466"/>
                </a:cubicBezTo>
                <a:cubicBezTo>
                  <a:pt x="690" y="7525"/>
                  <a:pt x="759" y="7634"/>
                  <a:pt x="759" y="7778"/>
                </a:cubicBezTo>
                <a:cubicBezTo>
                  <a:pt x="708" y="7845"/>
                  <a:pt x="708" y="7913"/>
                  <a:pt x="732" y="7988"/>
                </a:cubicBezTo>
                <a:cubicBezTo>
                  <a:pt x="759" y="7980"/>
                  <a:pt x="775" y="7964"/>
                  <a:pt x="801" y="7954"/>
                </a:cubicBezTo>
                <a:lnTo>
                  <a:pt x="801" y="7954"/>
                </a:lnTo>
                <a:cubicBezTo>
                  <a:pt x="791" y="7972"/>
                  <a:pt x="783" y="7988"/>
                  <a:pt x="767" y="8004"/>
                </a:cubicBezTo>
                <a:cubicBezTo>
                  <a:pt x="690" y="8510"/>
                  <a:pt x="455" y="8975"/>
                  <a:pt x="219" y="9419"/>
                </a:cubicBezTo>
                <a:cubicBezTo>
                  <a:pt x="25" y="9807"/>
                  <a:pt x="0" y="9791"/>
                  <a:pt x="328" y="10086"/>
                </a:cubicBezTo>
                <a:cubicBezTo>
                  <a:pt x="328" y="10094"/>
                  <a:pt x="336" y="10094"/>
                  <a:pt x="346" y="10102"/>
                </a:cubicBezTo>
                <a:cubicBezTo>
                  <a:pt x="285" y="10262"/>
                  <a:pt x="296" y="10406"/>
                  <a:pt x="447" y="10523"/>
                </a:cubicBezTo>
                <a:lnTo>
                  <a:pt x="480" y="10515"/>
                </a:lnTo>
                <a:lnTo>
                  <a:pt x="471" y="10523"/>
                </a:lnTo>
                <a:lnTo>
                  <a:pt x="447" y="10523"/>
                </a:lnTo>
                <a:cubicBezTo>
                  <a:pt x="362" y="10582"/>
                  <a:pt x="346" y="10658"/>
                  <a:pt x="437" y="10725"/>
                </a:cubicBezTo>
                <a:cubicBezTo>
                  <a:pt x="556" y="10802"/>
                  <a:pt x="599" y="10935"/>
                  <a:pt x="589" y="11036"/>
                </a:cubicBezTo>
                <a:cubicBezTo>
                  <a:pt x="564" y="11281"/>
                  <a:pt x="556" y="11491"/>
                  <a:pt x="732" y="11704"/>
                </a:cubicBezTo>
                <a:cubicBezTo>
                  <a:pt x="809" y="11805"/>
                  <a:pt x="657" y="11871"/>
                  <a:pt x="548" y="11887"/>
                </a:cubicBezTo>
                <a:cubicBezTo>
                  <a:pt x="480" y="12057"/>
                  <a:pt x="631" y="12267"/>
                  <a:pt x="447" y="12411"/>
                </a:cubicBezTo>
                <a:cubicBezTo>
                  <a:pt x="518" y="12537"/>
                  <a:pt x="529" y="12724"/>
                  <a:pt x="722" y="12724"/>
                </a:cubicBezTo>
                <a:cubicBezTo>
                  <a:pt x="734" y="12724"/>
                  <a:pt x="746" y="12724"/>
                  <a:pt x="759" y="12722"/>
                </a:cubicBezTo>
                <a:lnTo>
                  <a:pt x="759" y="12722"/>
                </a:lnTo>
                <a:cubicBezTo>
                  <a:pt x="851" y="12856"/>
                  <a:pt x="724" y="13100"/>
                  <a:pt x="977" y="13151"/>
                </a:cubicBezTo>
                <a:lnTo>
                  <a:pt x="977" y="13177"/>
                </a:lnTo>
                <a:cubicBezTo>
                  <a:pt x="969" y="13177"/>
                  <a:pt x="953" y="13185"/>
                  <a:pt x="942" y="13185"/>
                </a:cubicBezTo>
                <a:cubicBezTo>
                  <a:pt x="463" y="13513"/>
                  <a:pt x="876" y="13674"/>
                  <a:pt x="1044" y="13885"/>
                </a:cubicBezTo>
                <a:lnTo>
                  <a:pt x="969" y="13885"/>
                </a:lnTo>
                <a:cubicBezTo>
                  <a:pt x="954" y="13856"/>
                  <a:pt x="940" y="13838"/>
                  <a:pt x="925" y="13838"/>
                </a:cubicBezTo>
                <a:cubicBezTo>
                  <a:pt x="912" y="13838"/>
                  <a:pt x="899" y="13850"/>
                  <a:pt x="884" y="13877"/>
                </a:cubicBezTo>
                <a:lnTo>
                  <a:pt x="860" y="13893"/>
                </a:lnTo>
                <a:cubicBezTo>
                  <a:pt x="791" y="14238"/>
                  <a:pt x="977" y="14483"/>
                  <a:pt x="1179" y="14726"/>
                </a:cubicBezTo>
                <a:cubicBezTo>
                  <a:pt x="1112" y="14776"/>
                  <a:pt x="1027" y="14845"/>
                  <a:pt x="1128" y="14920"/>
                </a:cubicBezTo>
                <a:cubicBezTo>
                  <a:pt x="1141" y="14929"/>
                  <a:pt x="1155" y="14933"/>
                  <a:pt x="1168" y="14933"/>
                </a:cubicBezTo>
                <a:cubicBezTo>
                  <a:pt x="1216" y="14933"/>
                  <a:pt x="1263" y="14882"/>
                  <a:pt x="1288" y="14837"/>
                </a:cubicBezTo>
                <a:lnTo>
                  <a:pt x="1397" y="14837"/>
                </a:lnTo>
                <a:lnTo>
                  <a:pt x="1397" y="15047"/>
                </a:lnTo>
                <a:cubicBezTo>
                  <a:pt x="1280" y="15191"/>
                  <a:pt x="1415" y="15207"/>
                  <a:pt x="1508" y="15249"/>
                </a:cubicBezTo>
                <a:lnTo>
                  <a:pt x="1599" y="15249"/>
                </a:lnTo>
                <a:cubicBezTo>
                  <a:pt x="1634" y="15249"/>
                  <a:pt x="1668" y="15257"/>
                  <a:pt x="1701" y="15257"/>
                </a:cubicBezTo>
                <a:lnTo>
                  <a:pt x="1711" y="15257"/>
                </a:lnTo>
                <a:cubicBezTo>
                  <a:pt x="1626" y="15712"/>
                  <a:pt x="2147" y="15746"/>
                  <a:pt x="2256" y="16066"/>
                </a:cubicBezTo>
                <a:cubicBezTo>
                  <a:pt x="2317" y="16040"/>
                  <a:pt x="2384" y="16015"/>
                  <a:pt x="2442" y="15999"/>
                </a:cubicBezTo>
                <a:cubicBezTo>
                  <a:pt x="2519" y="16217"/>
                  <a:pt x="2729" y="16369"/>
                  <a:pt x="2772" y="16606"/>
                </a:cubicBezTo>
                <a:cubicBezTo>
                  <a:pt x="2762" y="16757"/>
                  <a:pt x="2772" y="16925"/>
                  <a:pt x="2552" y="16933"/>
                </a:cubicBezTo>
                <a:cubicBezTo>
                  <a:pt x="2586" y="17026"/>
                  <a:pt x="2679" y="17042"/>
                  <a:pt x="2746" y="17101"/>
                </a:cubicBezTo>
                <a:cubicBezTo>
                  <a:pt x="2924" y="17244"/>
                  <a:pt x="3150" y="17186"/>
                  <a:pt x="3328" y="17271"/>
                </a:cubicBezTo>
                <a:cubicBezTo>
                  <a:pt x="3504" y="17345"/>
                  <a:pt x="3378" y="17683"/>
                  <a:pt x="3655" y="17707"/>
                </a:cubicBezTo>
                <a:cubicBezTo>
                  <a:pt x="3722" y="17641"/>
                  <a:pt x="3706" y="17548"/>
                  <a:pt x="3714" y="17465"/>
                </a:cubicBezTo>
                <a:lnTo>
                  <a:pt x="3815" y="17465"/>
                </a:lnTo>
                <a:cubicBezTo>
                  <a:pt x="3857" y="17566"/>
                  <a:pt x="3916" y="17641"/>
                  <a:pt x="4025" y="17675"/>
                </a:cubicBezTo>
                <a:cubicBezTo>
                  <a:pt x="4045" y="17685"/>
                  <a:pt x="4062" y="17689"/>
                  <a:pt x="4076" y="17689"/>
                </a:cubicBezTo>
                <a:cubicBezTo>
                  <a:pt x="4125" y="17689"/>
                  <a:pt x="4150" y="17641"/>
                  <a:pt x="4169" y="17590"/>
                </a:cubicBezTo>
                <a:cubicBezTo>
                  <a:pt x="4169" y="17574"/>
                  <a:pt x="4161" y="17548"/>
                  <a:pt x="4161" y="17531"/>
                </a:cubicBezTo>
                <a:cubicBezTo>
                  <a:pt x="4198" y="17506"/>
                  <a:pt x="4231" y="17495"/>
                  <a:pt x="4260" y="17495"/>
                </a:cubicBezTo>
                <a:cubicBezTo>
                  <a:pt x="4373" y="17495"/>
                  <a:pt x="4431" y="17657"/>
                  <a:pt x="4531" y="17691"/>
                </a:cubicBezTo>
                <a:cubicBezTo>
                  <a:pt x="4607" y="17818"/>
                  <a:pt x="4801" y="17742"/>
                  <a:pt x="4868" y="17885"/>
                </a:cubicBezTo>
                <a:cubicBezTo>
                  <a:pt x="4935" y="17893"/>
                  <a:pt x="5004" y="17901"/>
                  <a:pt x="5078" y="17909"/>
                </a:cubicBezTo>
                <a:cubicBezTo>
                  <a:pt x="5087" y="18007"/>
                  <a:pt x="5116" y="18036"/>
                  <a:pt x="5154" y="18036"/>
                </a:cubicBezTo>
                <a:cubicBezTo>
                  <a:pt x="5199" y="18036"/>
                  <a:pt x="5257" y="17996"/>
                  <a:pt x="5307" y="17978"/>
                </a:cubicBezTo>
                <a:cubicBezTo>
                  <a:pt x="5339" y="17978"/>
                  <a:pt x="5365" y="17994"/>
                  <a:pt x="5400" y="18011"/>
                </a:cubicBezTo>
                <a:cubicBezTo>
                  <a:pt x="5431" y="18017"/>
                  <a:pt x="5461" y="18020"/>
                  <a:pt x="5488" y="18020"/>
                </a:cubicBezTo>
                <a:cubicBezTo>
                  <a:pt x="5540" y="18020"/>
                  <a:pt x="5582" y="18009"/>
                  <a:pt x="5610" y="17986"/>
                </a:cubicBezTo>
                <a:cubicBezTo>
                  <a:pt x="5618" y="18037"/>
                  <a:pt x="5626" y="18095"/>
                  <a:pt x="5661" y="18154"/>
                </a:cubicBezTo>
                <a:cubicBezTo>
                  <a:pt x="5677" y="18172"/>
                  <a:pt x="5693" y="18180"/>
                  <a:pt x="5711" y="18196"/>
                </a:cubicBezTo>
                <a:cubicBezTo>
                  <a:pt x="5794" y="18154"/>
                  <a:pt x="5887" y="18112"/>
                  <a:pt x="5980" y="18071"/>
                </a:cubicBezTo>
                <a:lnTo>
                  <a:pt x="6586" y="18542"/>
                </a:lnTo>
                <a:cubicBezTo>
                  <a:pt x="6613" y="18566"/>
                  <a:pt x="6637" y="18593"/>
                  <a:pt x="6653" y="18617"/>
                </a:cubicBezTo>
                <a:lnTo>
                  <a:pt x="6653" y="18728"/>
                </a:lnTo>
                <a:cubicBezTo>
                  <a:pt x="6847" y="18819"/>
                  <a:pt x="7057" y="18829"/>
                  <a:pt x="7278" y="18837"/>
                </a:cubicBezTo>
                <a:lnTo>
                  <a:pt x="7294" y="18829"/>
                </a:lnTo>
                <a:cubicBezTo>
                  <a:pt x="7314" y="18854"/>
                  <a:pt x="7338" y="18864"/>
                  <a:pt x="7367" y="18864"/>
                </a:cubicBezTo>
                <a:cubicBezTo>
                  <a:pt x="7376" y="18864"/>
                  <a:pt x="7385" y="18863"/>
                  <a:pt x="7395" y="18862"/>
                </a:cubicBezTo>
                <a:cubicBezTo>
                  <a:pt x="7403" y="18853"/>
                  <a:pt x="7411" y="18837"/>
                  <a:pt x="7421" y="18829"/>
                </a:cubicBezTo>
                <a:cubicBezTo>
                  <a:pt x="7446" y="18829"/>
                  <a:pt x="7472" y="18837"/>
                  <a:pt x="7496" y="18837"/>
                </a:cubicBezTo>
                <a:lnTo>
                  <a:pt x="7496" y="18728"/>
                </a:lnTo>
                <a:lnTo>
                  <a:pt x="7496" y="18627"/>
                </a:lnTo>
                <a:lnTo>
                  <a:pt x="7682" y="18627"/>
                </a:lnTo>
                <a:cubicBezTo>
                  <a:pt x="7725" y="18667"/>
                  <a:pt x="7765" y="18710"/>
                  <a:pt x="7807" y="18752"/>
                </a:cubicBezTo>
                <a:cubicBezTo>
                  <a:pt x="7905" y="18709"/>
                  <a:pt x="8005" y="18691"/>
                  <a:pt x="8106" y="18691"/>
                </a:cubicBezTo>
                <a:cubicBezTo>
                  <a:pt x="8181" y="18691"/>
                  <a:pt x="8256" y="18701"/>
                  <a:pt x="8331" y="18718"/>
                </a:cubicBezTo>
                <a:cubicBezTo>
                  <a:pt x="8507" y="18718"/>
                  <a:pt x="8685" y="18728"/>
                  <a:pt x="8861" y="18728"/>
                </a:cubicBezTo>
                <a:cubicBezTo>
                  <a:pt x="8861" y="18694"/>
                  <a:pt x="8869" y="18659"/>
                  <a:pt x="8869" y="18627"/>
                </a:cubicBezTo>
                <a:cubicBezTo>
                  <a:pt x="8937" y="18550"/>
                  <a:pt x="9004" y="18484"/>
                  <a:pt x="9071" y="18415"/>
                </a:cubicBezTo>
                <a:cubicBezTo>
                  <a:pt x="9129" y="18391"/>
                  <a:pt x="9164" y="18356"/>
                  <a:pt x="9172" y="18298"/>
                </a:cubicBezTo>
                <a:cubicBezTo>
                  <a:pt x="9273" y="18138"/>
                  <a:pt x="9509" y="18162"/>
                  <a:pt x="9584" y="17978"/>
                </a:cubicBezTo>
                <a:cubicBezTo>
                  <a:pt x="9602" y="17952"/>
                  <a:pt x="9602" y="17928"/>
                  <a:pt x="9611" y="17893"/>
                </a:cubicBezTo>
                <a:cubicBezTo>
                  <a:pt x="9628" y="17895"/>
                  <a:pt x="9645" y="17895"/>
                  <a:pt x="9663" y="17895"/>
                </a:cubicBezTo>
                <a:cubicBezTo>
                  <a:pt x="9860" y="17895"/>
                  <a:pt x="10040" y="17815"/>
                  <a:pt x="10233" y="17776"/>
                </a:cubicBezTo>
                <a:lnTo>
                  <a:pt x="10233" y="17776"/>
                </a:lnTo>
                <a:cubicBezTo>
                  <a:pt x="10220" y="17843"/>
                  <a:pt x="10195" y="17988"/>
                  <a:pt x="10253" y="17988"/>
                </a:cubicBezTo>
                <a:cubicBezTo>
                  <a:pt x="10267" y="17988"/>
                  <a:pt x="10285" y="17979"/>
                  <a:pt x="10310" y="17960"/>
                </a:cubicBezTo>
                <a:cubicBezTo>
                  <a:pt x="10579" y="17742"/>
                  <a:pt x="10967" y="17776"/>
                  <a:pt x="11185" y="17489"/>
                </a:cubicBezTo>
                <a:cubicBezTo>
                  <a:pt x="11236" y="17505"/>
                  <a:pt x="11278" y="17548"/>
                  <a:pt x="11262" y="17598"/>
                </a:cubicBezTo>
                <a:cubicBezTo>
                  <a:pt x="11201" y="17750"/>
                  <a:pt x="11278" y="17792"/>
                  <a:pt x="11414" y="17800"/>
                </a:cubicBezTo>
                <a:cubicBezTo>
                  <a:pt x="11427" y="17811"/>
                  <a:pt x="11439" y="17816"/>
                  <a:pt x="11450" y="17816"/>
                </a:cubicBezTo>
                <a:cubicBezTo>
                  <a:pt x="11467" y="17816"/>
                  <a:pt x="11482" y="17805"/>
                  <a:pt x="11497" y="17784"/>
                </a:cubicBezTo>
                <a:cubicBezTo>
                  <a:pt x="11497" y="17699"/>
                  <a:pt x="11505" y="17616"/>
                  <a:pt x="11598" y="17566"/>
                </a:cubicBezTo>
                <a:lnTo>
                  <a:pt x="11826" y="17566"/>
                </a:lnTo>
                <a:cubicBezTo>
                  <a:pt x="11855" y="17535"/>
                  <a:pt x="11885" y="17523"/>
                  <a:pt x="11915" y="17523"/>
                </a:cubicBezTo>
                <a:cubicBezTo>
                  <a:pt x="11945" y="17523"/>
                  <a:pt x="11977" y="17535"/>
                  <a:pt x="12010" y="17556"/>
                </a:cubicBezTo>
                <a:cubicBezTo>
                  <a:pt x="12010" y="17590"/>
                  <a:pt x="12020" y="17632"/>
                  <a:pt x="12020" y="17675"/>
                </a:cubicBezTo>
                <a:cubicBezTo>
                  <a:pt x="11986" y="17707"/>
                  <a:pt x="11951" y="17750"/>
                  <a:pt x="11919" y="17784"/>
                </a:cubicBezTo>
                <a:lnTo>
                  <a:pt x="11919" y="17885"/>
                </a:lnTo>
                <a:lnTo>
                  <a:pt x="11808" y="17885"/>
                </a:lnTo>
                <a:lnTo>
                  <a:pt x="11808" y="17994"/>
                </a:lnTo>
                <a:lnTo>
                  <a:pt x="11919" y="17994"/>
                </a:lnTo>
                <a:cubicBezTo>
                  <a:pt x="11919" y="18021"/>
                  <a:pt x="11919" y="18053"/>
                  <a:pt x="11927" y="18087"/>
                </a:cubicBezTo>
                <a:cubicBezTo>
                  <a:pt x="11919" y="18122"/>
                  <a:pt x="11919" y="18162"/>
                  <a:pt x="11919" y="18205"/>
                </a:cubicBezTo>
                <a:cubicBezTo>
                  <a:pt x="11935" y="18205"/>
                  <a:pt x="11951" y="18205"/>
                  <a:pt x="11970" y="18213"/>
                </a:cubicBezTo>
                <a:lnTo>
                  <a:pt x="11978" y="18223"/>
                </a:lnTo>
                <a:cubicBezTo>
                  <a:pt x="11986" y="18255"/>
                  <a:pt x="12002" y="18281"/>
                  <a:pt x="12020" y="18298"/>
                </a:cubicBezTo>
                <a:cubicBezTo>
                  <a:pt x="12056" y="18309"/>
                  <a:pt x="12088" y="18314"/>
                  <a:pt x="12117" y="18314"/>
                </a:cubicBezTo>
                <a:cubicBezTo>
                  <a:pt x="12262" y="18314"/>
                  <a:pt x="12343" y="18192"/>
                  <a:pt x="12441" y="18087"/>
                </a:cubicBezTo>
                <a:cubicBezTo>
                  <a:pt x="12558" y="18053"/>
                  <a:pt x="12659" y="17970"/>
                  <a:pt x="12701" y="17859"/>
                </a:cubicBezTo>
                <a:cubicBezTo>
                  <a:pt x="12786" y="17624"/>
                  <a:pt x="12954" y="17515"/>
                  <a:pt x="13183" y="17447"/>
                </a:cubicBezTo>
                <a:cubicBezTo>
                  <a:pt x="13249" y="17455"/>
                  <a:pt x="13316" y="17455"/>
                  <a:pt x="13385" y="17455"/>
                </a:cubicBezTo>
                <a:cubicBezTo>
                  <a:pt x="13399" y="17456"/>
                  <a:pt x="13412" y="17457"/>
                  <a:pt x="13426" y="17457"/>
                </a:cubicBezTo>
                <a:cubicBezTo>
                  <a:pt x="13548" y="17457"/>
                  <a:pt x="13645" y="17384"/>
                  <a:pt x="13712" y="17279"/>
                </a:cubicBezTo>
                <a:cubicBezTo>
                  <a:pt x="13746" y="17271"/>
                  <a:pt x="13779" y="17263"/>
                  <a:pt x="13813" y="17252"/>
                </a:cubicBezTo>
                <a:cubicBezTo>
                  <a:pt x="13841" y="17252"/>
                  <a:pt x="13868" y="17253"/>
                  <a:pt x="13895" y="17253"/>
                </a:cubicBezTo>
                <a:cubicBezTo>
                  <a:pt x="13984" y="17253"/>
                  <a:pt x="14067" y="17243"/>
                  <a:pt x="14125" y="17151"/>
                </a:cubicBezTo>
                <a:cubicBezTo>
                  <a:pt x="14159" y="17143"/>
                  <a:pt x="14201" y="17143"/>
                  <a:pt x="14234" y="17143"/>
                </a:cubicBezTo>
                <a:cubicBezTo>
                  <a:pt x="14307" y="17223"/>
                  <a:pt x="14368" y="17255"/>
                  <a:pt x="14421" y="17255"/>
                </a:cubicBezTo>
                <a:cubicBezTo>
                  <a:pt x="14515" y="17255"/>
                  <a:pt x="14584" y="17156"/>
                  <a:pt x="14648" y="17042"/>
                </a:cubicBezTo>
                <a:cubicBezTo>
                  <a:pt x="14707" y="17026"/>
                  <a:pt x="14749" y="16992"/>
                  <a:pt x="14757" y="16933"/>
                </a:cubicBezTo>
                <a:cubicBezTo>
                  <a:pt x="14765" y="16899"/>
                  <a:pt x="14773" y="16874"/>
                  <a:pt x="14773" y="16840"/>
                </a:cubicBezTo>
                <a:cubicBezTo>
                  <a:pt x="14832" y="16832"/>
                  <a:pt x="14874" y="16798"/>
                  <a:pt x="14901" y="16747"/>
                </a:cubicBezTo>
                <a:lnTo>
                  <a:pt x="14941" y="16747"/>
                </a:lnTo>
                <a:lnTo>
                  <a:pt x="14967" y="16723"/>
                </a:lnTo>
                <a:cubicBezTo>
                  <a:pt x="15023" y="16724"/>
                  <a:pt x="15072" y="16725"/>
                  <a:pt x="15116" y="16725"/>
                </a:cubicBezTo>
                <a:cubicBezTo>
                  <a:pt x="15425" y="16725"/>
                  <a:pt x="15445" y="16680"/>
                  <a:pt x="15608" y="16319"/>
                </a:cubicBezTo>
                <a:cubicBezTo>
                  <a:pt x="15742" y="16100"/>
                  <a:pt x="15952" y="15938"/>
                  <a:pt x="16029" y="15686"/>
                </a:cubicBezTo>
                <a:cubicBezTo>
                  <a:pt x="16180" y="15611"/>
                  <a:pt x="16130" y="15476"/>
                  <a:pt x="16138" y="15358"/>
                </a:cubicBezTo>
                <a:cubicBezTo>
                  <a:pt x="16255" y="15106"/>
                  <a:pt x="15994" y="14802"/>
                  <a:pt x="16255" y="14566"/>
                </a:cubicBezTo>
                <a:cubicBezTo>
                  <a:pt x="16366" y="14600"/>
                  <a:pt x="16298" y="14776"/>
                  <a:pt x="16467" y="14794"/>
                </a:cubicBezTo>
                <a:cubicBezTo>
                  <a:pt x="16601" y="14659"/>
                  <a:pt x="16550" y="14483"/>
                  <a:pt x="16550" y="14313"/>
                </a:cubicBezTo>
                <a:lnTo>
                  <a:pt x="16550" y="14313"/>
                </a:lnTo>
                <a:cubicBezTo>
                  <a:pt x="16608" y="14319"/>
                  <a:pt x="16681" y="14400"/>
                  <a:pt x="16735" y="14400"/>
                </a:cubicBezTo>
                <a:cubicBezTo>
                  <a:pt x="16760" y="14400"/>
                  <a:pt x="16781" y="14382"/>
                  <a:pt x="16795" y="14331"/>
                </a:cubicBezTo>
                <a:cubicBezTo>
                  <a:pt x="16837" y="14162"/>
                  <a:pt x="17056" y="14162"/>
                  <a:pt x="17064" y="13986"/>
                </a:cubicBezTo>
                <a:cubicBezTo>
                  <a:pt x="17074" y="13917"/>
                  <a:pt x="17031" y="13893"/>
                  <a:pt x="16981" y="13877"/>
                </a:cubicBezTo>
                <a:cubicBezTo>
                  <a:pt x="16973" y="13842"/>
                  <a:pt x="16973" y="13816"/>
                  <a:pt x="16981" y="13784"/>
                </a:cubicBezTo>
                <a:cubicBezTo>
                  <a:pt x="17132" y="13715"/>
                  <a:pt x="17276" y="13632"/>
                  <a:pt x="17436" y="13581"/>
                </a:cubicBezTo>
                <a:cubicBezTo>
                  <a:pt x="17553" y="13539"/>
                  <a:pt x="17553" y="13488"/>
                  <a:pt x="17519" y="13395"/>
                </a:cubicBezTo>
                <a:cubicBezTo>
                  <a:pt x="17530" y="13394"/>
                  <a:pt x="17542" y="13393"/>
                  <a:pt x="17554" y="13393"/>
                </a:cubicBezTo>
                <a:cubicBezTo>
                  <a:pt x="17678" y="13393"/>
                  <a:pt x="17806" y="13464"/>
                  <a:pt x="17932" y="13464"/>
                </a:cubicBezTo>
                <a:cubicBezTo>
                  <a:pt x="18000" y="13464"/>
                  <a:pt x="18068" y="13444"/>
                  <a:pt x="18135" y="13379"/>
                </a:cubicBezTo>
                <a:cubicBezTo>
                  <a:pt x="18151" y="13376"/>
                  <a:pt x="18166" y="13375"/>
                  <a:pt x="18181" y="13375"/>
                </a:cubicBezTo>
                <a:cubicBezTo>
                  <a:pt x="18250" y="13375"/>
                  <a:pt x="18304" y="13409"/>
                  <a:pt x="18345" y="13472"/>
                </a:cubicBezTo>
                <a:cubicBezTo>
                  <a:pt x="18151" y="13606"/>
                  <a:pt x="18260" y="13741"/>
                  <a:pt x="18337" y="13877"/>
                </a:cubicBezTo>
                <a:cubicBezTo>
                  <a:pt x="18386" y="13959"/>
                  <a:pt x="18462" y="13991"/>
                  <a:pt x="18539" y="13991"/>
                </a:cubicBezTo>
                <a:cubicBezTo>
                  <a:pt x="18579" y="13991"/>
                  <a:pt x="18619" y="13982"/>
                  <a:pt x="18657" y="13968"/>
                </a:cubicBezTo>
                <a:cubicBezTo>
                  <a:pt x="18833" y="13901"/>
                  <a:pt x="18952" y="13776"/>
                  <a:pt x="18960" y="13581"/>
                </a:cubicBezTo>
                <a:cubicBezTo>
                  <a:pt x="18960" y="13385"/>
                  <a:pt x="18872" y="13260"/>
                  <a:pt x="18661" y="13260"/>
                </a:cubicBezTo>
                <a:cubicBezTo>
                  <a:pt x="18654" y="13260"/>
                  <a:pt x="18647" y="13260"/>
                  <a:pt x="18640" y="13260"/>
                </a:cubicBezTo>
                <a:cubicBezTo>
                  <a:pt x="18614" y="13260"/>
                  <a:pt x="18580" y="13270"/>
                  <a:pt x="18556" y="13270"/>
                </a:cubicBezTo>
                <a:cubicBezTo>
                  <a:pt x="18337" y="13210"/>
                  <a:pt x="18388" y="12941"/>
                  <a:pt x="18218" y="12840"/>
                </a:cubicBezTo>
                <a:cubicBezTo>
                  <a:pt x="18151" y="12797"/>
                  <a:pt x="18093" y="12765"/>
                  <a:pt x="18024" y="12722"/>
                </a:cubicBezTo>
                <a:lnTo>
                  <a:pt x="18024" y="12528"/>
                </a:lnTo>
                <a:cubicBezTo>
                  <a:pt x="18236" y="12462"/>
                  <a:pt x="18303" y="12318"/>
                  <a:pt x="18244" y="12108"/>
                </a:cubicBezTo>
                <a:cubicBezTo>
                  <a:pt x="18396" y="11930"/>
                  <a:pt x="18167" y="11754"/>
                  <a:pt x="18226" y="11576"/>
                </a:cubicBezTo>
                <a:cubicBezTo>
                  <a:pt x="18226" y="11441"/>
                  <a:pt x="18311" y="11323"/>
                  <a:pt x="18252" y="11172"/>
                </a:cubicBezTo>
                <a:cubicBezTo>
                  <a:pt x="18202" y="11028"/>
                  <a:pt x="18295" y="10954"/>
                  <a:pt x="18438" y="10945"/>
                </a:cubicBezTo>
                <a:cubicBezTo>
                  <a:pt x="18463" y="10962"/>
                  <a:pt x="18489" y="10986"/>
                  <a:pt x="18513" y="11012"/>
                </a:cubicBezTo>
                <a:lnTo>
                  <a:pt x="18513" y="11012"/>
                </a:lnTo>
                <a:cubicBezTo>
                  <a:pt x="18489" y="10986"/>
                  <a:pt x="18463" y="10962"/>
                  <a:pt x="18446" y="10935"/>
                </a:cubicBezTo>
                <a:cubicBezTo>
                  <a:pt x="18521" y="10616"/>
                  <a:pt x="18800" y="10347"/>
                  <a:pt x="18750" y="9985"/>
                </a:cubicBezTo>
                <a:cubicBezTo>
                  <a:pt x="18758" y="9917"/>
                  <a:pt x="18758" y="9850"/>
                  <a:pt x="18766" y="9783"/>
                </a:cubicBezTo>
                <a:cubicBezTo>
                  <a:pt x="18883" y="9530"/>
                  <a:pt x="18952" y="9243"/>
                  <a:pt x="19271" y="9126"/>
                </a:cubicBezTo>
                <a:cubicBezTo>
                  <a:pt x="19431" y="9065"/>
                  <a:pt x="19372" y="8940"/>
                  <a:pt x="19279" y="8831"/>
                </a:cubicBezTo>
                <a:cubicBezTo>
                  <a:pt x="19196" y="8704"/>
                  <a:pt x="18816" y="8722"/>
                  <a:pt x="19077" y="8419"/>
                </a:cubicBezTo>
                <a:cubicBezTo>
                  <a:pt x="19255" y="8206"/>
                  <a:pt x="19457" y="8004"/>
                  <a:pt x="19380" y="7685"/>
                </a:cubicBezTo>
                <a:cubicBezTo>
                  <a:pt x="19415" y="7365"/>
                  <a:pt x="19263" y="7105"/>
                  <a:pt x="19053" y="6911"/>
                </a:cubicBezTo>
                <a:cubicBezTo>
                  <a:pt x="18893" y="6759"/>
                  <a:pt x="18843" y="6607"/>
                  <a:pt x="18859" y="6413"/>
                </a:cubicBezTo>
                <a:cubicBezTo>
                  <a:pt x="18994" y="6195"/>
                  <a:pt x="19136" y="5967"/>
                  <a:pt x="19061" y="5690"/>
                </a:cubicBezTo>
                <a:cubicBezTo>
                  <a:pt x="19077" y="5091"/>
                  <a:pt x="18792" y="4661"/>
                  <a:pt x="18327" y="4315"/>
                </a:cubicBezTo>
                <a:cubicBezTo>
                  <a:pt x="18252" y="4206"/>
                  <a:pt x="18135" y="4214"/>
                  <a:pt x="18016" y="4206"/>
                </a:cubicBezTo>
                <a:cubicBezTo>
                  <a:pt x="17978" y="4132"/>
                  <a:pt x="17915" y="4103"/>
                  <a:pt x="17837" y="4103"/>
                </a:cubicBezTo>
                <a:cubicBezTo>
                  <a:pt x="17826" y="4103"/>
                  <a:pt x="17816" y="4104"/>
                  <a:pt x="17806" y="4105"/>
                </a:cubicBezTo>
                <a:cubicBezTo>
                  <a:pt x="17742" y="4054"/>
                  <a:pt x="17678" y="4038"/>
                  <a:pt x="17613" y="4038"/>
                </a:cubicBezTo>
                <a:cubicBezTo>
                  <a:pt x="17482" y="4038"/>
                  <a:pt x="17350" y="4106"/>
                  <a:pt x="17221" y="4106"/>
                </a:cubicBezTo>
                <a:cubicBezTo>
                  <a:pt x="17211" y="4106"/>
                  <a:pt x="17201" y="4106"/>
                  <a:pt x="17191" y="4105"/>
                </a:cubicBezTo>
                <a:cubicBezTo>
                  <a:pt x="17131" y="4187"/>
                  <a:pt x="17057" y="4202"/>
                  <a:pt x="16977" y="4202"/>
                </a:cubicBezTo>
                <a:cubicBezTo>
                  <a:pt x="16934" y="4202"/>
                  <a:pt x="16890" y="4198"/>
                  <a:pt x="16845" y="4198"/>
                </a:cubicBezTo>
                <a:cubicBezTo>
                  <a:pt x="16744" y="4206"/>
                  <a:pt x="16627" y="4190"/>
                  <a:pt x="16550" y="4283"/>
                </a:cubicBezTo>
                <a:cubicBezTo>
                  <a:pt x="16558" y="4299"/>
                  <a:pt x="16558" y="4315"/>
                  <a:pt x="16568" y="4333"/>
                </a:cubicBezTo>
                <a:lnTo>
                  <a:pt x="16534" y="4333"/>
                </a:lnTo>
                <a:cubicBezTo>
                  <a:pt x="16550" y="4315"/>
                  <a:pt x="16550" y="4299"/>
                  <a:pt x="16550" y="4283"/>
                </a:cubicBezTo>
                <a:lnTo>
                  <a:pt x="16550" y="4283"/>
                </a:lnTo>
                <a:cubicBezTo>
                  <a:pt x="16518" y="4291"/>
                  <a:pt x="16475" y="4299"/>
                  <a:pt x="16441" y="4315"/>
                </a:cubicBezTo>
                <a:cubicBezTo>
                  <a:pt x="16433" y="4341"/>
                  <a:pt x="16425" y="4376"/>
                  <a:pt x="16417" y="4400"/>
                </a:cubicBezTo>
                <a:cubicBezTo>
                  <a:pt x="16290" y="4485"/>
                  <a:pt x="16138" y="4535"/>
                  <a:pt x="16104" y="4719"/>
                </a:cubicBezTo>
                <a:cubicBezTo>
                  <a:pt x="16029" y="4711"/>
                  <a:pt x="15962" y="4687"/>
                  <a:pt x="15920" y="4628"/>
                </a:cubicBezTo>
                <a:cubicBezTo>
                  <a:pt x="15952" y="4307"/>
                  <a:pt x="15726" y="4307"/>
                  <a:pt x="15515" y="4299"/>
                </a:cubicBezTo>
                <a:cubicBezTo>
                  <a:pt x="15535" y="4212"/>
                  <a:pt x="15565" y="4140"/>
                  <a:pt x="15646" y="4140"/>
                </a:cubicBezTo>
                <a:cubicBezTo>
                  <a:pt x="15666" y="4140"/>
                  <a:pt x="15690" y="4145"/>
                  <a:pt x="15717" y="4155"/>
                </a:cubicBezTo>
                <a:cubicBezTo>
                  <a:pt x="15750" y="4170"/>
                  <a:pt x="15785" y="4184"/>
                  <a:pt x="15816" y="4184"/>
                </a:cubicBezTo>
                <a:cubicBezTo>
                  <a:pt x="15855" y="4184"/>
                  <a:pt x="15888" y="4162"/>
                  <a:pt x="15901" y="4097"/>
                </a:cubicBezTo>
                <a:cubicBezTo>
                  <a:pt x="15916" y="4038"/>
                  <a:pt x="15903" y="4004"/>
                  <a:pt x="15856" y="4004"/>
                </a:cubicBezTo>
                <a:cubicBezTo>
                  <a:pt x="15843" y="4004"/>
                  <a:pt x="15828" y="4007"/>
                  <a:pt x="15810" y="4012"/>
                </a:cubicBezTo>
                <a:cubicBezTo>
                  <a:pt x="16045" y="3709"/>
                  <a:pt x="16013" y="3482"/>
                  <a:pt x="15699" y="3280"/>
                </a:cubicBezTo>
                <a:cubicBezTo>
                  <a:pt x="15699" y="3128"/>
                  <a:pt x="15699" y="2985"/>
                  <a:pt x="15709" y="2841"/>
                </a:cubicBezTo>
                <a:lnTo>
                  <a:pt x="15810" y="2841"/>
                </a:lnTo>
                <a:lnTo>
                  <a:pt x="15810" y="2522"/>
                </a:lnTo>
                <a:lnTo>
                  <a:pt x="15699" y="2522"/>
                </a:lnTo>
                <a:cubicBezTo>
                  <a:pt x="15675" y="2522"/>
                  <a:pt x="15641" y="2522"/>
                  <a:pt x="15608" y="2514"/>
                </a:cubicBezTo>
                <a:cubicBezTo>
                  <a:pt x="15566" y="2488"/>
                  <a:pt x="15515" y="2455"/>
                  <a:pt x="15473" y="2429"/>
                </a:cubicBezTo>
                <a:cubicBezTo>
                  <a:pt x="15447" y="2429"/>
                  <a:pt x="15414" y="2421"/>
                  <a:pt x="15388" y="2405"/>
                </a:cubicBezTo>
                <a:cubicBezTo>
                  <a:pt x="15287" y="2212"/>
                  <a:pt x="15141" y="2171"/>
                  <a:pt x="14983" y="2171"/>
                </a:cubicBezTo>
                <a:cubicBezTo>
                  <a:pt x="14878" y="2171"/>
                  <a:pt x="14769" y="2189"/>
                  <a:pt x="14664" y="2192"/>
                </a:cubicBezTo>
                <a:cubicBezTo>
                  <a:pt x="14664" y="2168"/>
                  <a:pt x="14664" y="2134"/>
                  <a:pt x="14656" y="2101"/>
                </a:cubicBezTo>
                <a:cubicBezTo>
                  <a:pt x="14790" y="2025"/>
                  <a:pt x="14891" y="1940"/>
                  <a:pt x="14824" y="1738"/>
                </a:cubicBezTo>
                <a:lnTo>
                  <a:pt x="14824" y="1738"/>
                </a:lnTo>
                <a:cubicBezTo>
                  <a:pt x="14765" y="1798"/>
                  <a:pt x="14739" y="1839"/>
                  <a:pt x="14707" y="1873"/>
                </a:cubicBezTo>
                <a:cubicBezTo>
                  <a:pt x="14656" y="1916"/>
                  <a:pt x="14598" y="1958"/>
                  <a:pt x="14547" y="2000"/>
                </a:cubicBezTo>
                <a:cubicBezTo>
                  <a:pt x="14513" y="1966"/>
                  <a:pt x="14478" y="1924"/>
                  <a:pt x="14446" y="1889"/>
                </a:cubicBezTo>
                <a:cubicBezTo>
                  <a:pt x="14454" y="1823"/>
                  <a:pt x="14555" y="1748"/>
                  <a:pt x="14446" y="1679"/>
                </a:cubicBezTo>
                <a:lnTo>
                  <a:pt x="14023" y="1679"/>
                </a:lnTo>
                <a:cubicBezTo>
                  <a:pt x="13991" y="1647"/>
                  <a:pt x="13949" y="1612"/>
                  <a:pt x="13914" y="1578"/>
                </a:cubicBezTo>
                <a:lnTo>
                  <a:pt x="13922" y="1562"/>
                </a:lnTo>
                <a:cubicBezTo>
                  <a:pt x="13872" y="1546"/>
                  <a:pt x="13839" y="1503"/>
                  <a:pt x="13789" y="1477"/>
                </a:cubicBezTo>
                <a:cubicBezTo>
                  <a:pt x="13779" y="1487"/>
                  <a:pt x="13766" y="1492"/>
                  <a:pt x="13754" y="1492"/>
                </a:cubicBezTo>
                <a:cubicBezTo>
                  <a:pt x="13745" y="1492"/>
                  <a:pt x="13736" y="1489"/>
                  <a:pt x="13728" y="1485"/>
                </a:cubicBezTo>
                <a:cubicBezTo>
                  <a:pt x="13595" y="1402"/>
                  <a:pt x="13603" y="1267"/>
                  <a:pt x="13587" y="1141"/>
                </a:cubicBezTo>
                <a:lnTo>
                  <a:pt x="13587" y="1141"/>
                </a:lnTo>
                <a:cubicBezTo>
                  <a:pt x="13696" y="1149"/>
                  <a:pt x="13805" y="1149"/>
                  <a:pt x="13922" y="1157"/>
                </a:cubicBezTo>
                <a:cubicBezTo>
                  <a:pt x="13914" y="1081"/>
                  <a:pt x="13914" y="1014"/>
                  <a:pt x="13906" y="947"/>
                </a:cubicBezTo>
                <a:cubicBezTo>
                  <a:pt x="13800" y="890"/>
                  <a:pt x="13694" y="871"/>
                  <a:pt x="13587" y="871"/>
                </a:cubicBezTo>
                <a:cubicBezTo>
                  <a:pt x="13378" y="871"/>
                  <a:pt x="13167" y="944"/>
                  <a:pt x="12954" y="944"/>
                </a:cubicBezTo>
                <a:cubicBezTo>
                  <a:pt x="12923" y="944"/>
                  <a:pt x="12892" y="943"/>
                  <a:pt x="12861" y="939"/>
                </a:cubicBezTo>
                <a:cubicBezTo>
                  <a:pt x="12741" y="899"/>
                  <a:pt x="12711" y="688"/>
                  <a:pt x="12573" y="688"/>
                </a:cubicBezTo>
                <a:cubicBezTo>
                  <a:pt x="12537" y="688"/>
                  <a:pt x="12494" y="702"/>
                  <a:pt x="12441" y="737"/>
                </a:cubicBezTo>
                <a:cubicBezTo>
                  <a:pt x="12374" y="878"/>
                  <a:pt x="12558" y="1022"/>
                  <a:pt x="12433" y="1166"/>
                </a:cubicBezTo>
                <a:cubicBezTo>
                  <a:pt x="12255" y="1250"/>
                  <a:pt x="12247" y="1410"/>
                  <a:pt x="12238" y="1570"/>
                </a:cubicBezTo>
                <a:cubicBezTo>
                  <a:pt x="12211" y="1608"/>
                  <a:pt x="12185" y="1622"/>
                  <a:pt x="12160" y="1622"/>
                </a:cubicBezTo>
                <a:cubicBezTo>
                  <a:pt x="12114" y="1622"/>
                  <a:pt x="12071" y="1577"/>
                  <a:pt x="12028" y="1562"/>
                </a:cubicBezTo>
                <a:cubicBezTo>
                  <a:pt x="12162" y="1394"/>
                  <a:pt x="12129" y="1216"/>
                  <a:pt x="12020" y="1048"/>
                </a:cubicBezTo>
                <a:cubicBezTo>
                  <a:pt x="12044" y="921"/>
                  <a:pt x="12061" y="804"/>
                  <a:pt x="11927" y="727"/>
                </a:cubicBezTo>
                <a:cubicBezTo>
                  <a:pt x="11818" y="559"/>
                  <a:pt x="11808" y="407"/>
                  <a:pt x="12010" y="306"/>
                </a:cubicBezTo>
                <a:cubicBezTo>
                  <a:pt x="12010" y="282"/>
                  <a:pt x="12010" y="256"/>
                  <a:pt x="12002" y="222"/>
                </a:cubicBezTo>
                <a:cubicBezTo>
                  <a:pt x="11918" y="218"/>
                  <a:pt x="11810" y="172"/>
                  <a:pt x="11730" y="172"/>
                </a:cubicBezTo>
                <a:cubicBezTo>
                  <a:pt x="11643" y="172"/>
                  <a:pt x="11591" y="228"/>
                  <a:pt x="11648" y="458"/>
                </a:cubicBezTo>
                <a:cubicBezTo>
                  <a:pt x="11656" y="474"/>
                  <a:pt x="11565" y="500"/>
                  <a:pt x="11531" y="535"/>
                </a:cubicBezTo>
                <a:cubicBezTo>
                  <a:pt x="11414" y="644"/>
                  <a:pt x="11414" y="660"/>
                  <a:pt x="11590" y="703"/>
                </a:cubicBezTo>
                <a:cubicBezTo>
                  <a:pt x="11691" y="727"/>
                  <a:pt x="11683" y="788"/>
                  <a:pt x="11707" y="838"/>
                </a:cubicBezTo>
                <a:cubicBezTo>
                  <a:pt x="11707" y="870"/>
                  <a:pt x="11699" y="905"/>
                  <a:pt x="11699" y="939"/>
                </a:cubicBezTo>
                <a:cubicBezTo>
                  <a:pt x="11632" y="980"/>
                  <a:pt x="11565" y="1014"/>
                  <a:pt x="11497" y="1056"/>
                </a:cubicBezTo>
                <a:cubicBezTo>
                  <a:pt x="11430" y="1048"/>
                  <a:pt x="11363" y="1048"/>
                  <a:pt x="11294" y="1048"/>
                </a:cubicBezTo>
                <a:cubicBezTo>
                  <a:pt x="11212" y="831"/>
                  <a:pt x="11123" y="615"/>
                  <a:pt x="10865" y="615"/>
                </a:cubicBezTo>
                <a:cubicBezTo>
                  <a:pt x="10832" y="615"/>
                  <a:pt x="10796" y="618"/>
                  <a:pt x="10757" y="626"/>
                </a:cubicBezTo>
                <a:cubicBezTo>
                  <a:pt x="10544" y="668"/>
                  <a:pt x="10302" y="636"/>
                  <a:pt x="10124" y="820"/>
                </a:cubicBezTo>
                <a:lnTo>
                  <a:pt x="10124" y="416"/>
                </a:lnTo>
                <a:cubicBezTo>
                  <a:pt x="10015" y="197"/>
                  <a:pt x="9754" y="256"/>
                  <a:pt x="9602" y="104"/>
                </a:cubicBezTo>
                <a:cubicBezTo>
                  <a:pt x="9575" y="18"/>
                  <a:pt x="9517" y="0"/>
                  <a:pt x="94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25964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/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0">
              <a:solidFill>
                <a:srgbClr val="1919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1536900" y="2257050"/>
            <a:ext cx="154080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2239826" y="4062450"/>
            <a:ext cx="57936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6000" b="1">
                <a:solidFill>
                  <a:schemeClr val="dk1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0238724" y="4062450"/>
            <a:ext cx="57936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6000" b="1">
                <a:solidFill>
                  <a:schemeClr val="dk1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aiting for the Sunrise"/>
              <a:buNone/>
              <a:defRPr sz="5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2239826" y="5017650"/>
            <a:ext cx="5793600" cy="19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0238710" y="5017650"/>
            <a:ext cx="5793600" cy="19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17240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 rot="5400000" flipH="1">
            <a:off x="7654520" y="-32979"/>
            <a:ext cx="2978940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4919215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92820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2210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 rot="10800000">
            <a:off x="1447399" y="2814706"/>
            <a:ext cx="15460002" cy="6748544"/>
          </a:xfrm>
          <a:custGeom>
            <a:avLst/>
            <a:gdLst/>
            <a:ahLst/>
            <a:cxnLst/>
            <a:rect l="l" t="t" r="r" b="b"/>
            <a:pathLst>
              <a:path w="140087" h="58510" extrusionOk="0">
                <a:moveTo>
                  <a:pt x="87846" y="1"/>
                </a:moveTo>
                <a:cubicBezTo>
                  <a:pt x="85675" y="336"/>
                  <a:pt x="83466" y="1062"/>
                  <a:pt x="81267" y="1099"/>
                </a:cubicBezTo>
                <a:cubicBezTo>
                  <a:pt x="79496" y="1139"/>
                  <a:pt x="78023" y="1527"/>
                  <a:pt x="76304" y="1797"/>
                </a:cubicBezTo>
                <a:cubicBezTo>
                  <a:pt x="72067" y="2445"/>
                  <a:pt x="67864" y="3453"/>
                  <a:pt x="63652" y="4229"/>
                </a:cubicBezTo>
                <a:cubicBezTo>
                  <a:pt x="63359" y="4281"/>
                  <a:pt x="63082" y="4305"/>
                  <a:pt x="62820" y="4305"/>
                </a:cubicBezTo>
                <a:cubicBezTo>
                  <a:pt x="61212" y="4305"/>
                  <a:pt x="60119" y="3409"/>
                  <a:pt x="58652" y="2662"/>
                </a:cubicBezTo>
                <a:cubicBezTo>
                  <a:pt x="58157" y="2416"/>
                  <a:pt x="57678" y="2325"/>
                  <a:pt x="57202" y="2325"/>
                </a:cubicBezTo>
                <a:cubicBezTo>
                  <a:pt x="56362" y="2325"/>
                  <a:pt x="55531" y="2607"/>
                  <a:pt x="54632" y="2805"/>
                </a:cubicBezTo>
                <a:cubicBezTo>
                  <a:pt x="52176" y="3335"/>
                  <a:pt x="49902" y="3490"/>
                  <a:pt x="47393" y="3490"/>
                </a:cubicBezTo>
                <a:cubicBezTo>
                  <a:pt x="46637" y="3490"/>
                  <a:pt x="45850" y="3429"/>
                  <a:pt x="45079" y="3429"/>
                </a:cubicBezTo>
                <a:cubicBezTo>
                  <a:pt x="44730" y="3429"/>
                  <a:pt x="44384" y="3441"/>
                  <a:pt x="44046" y="3478"/>
                </a:cubicBezTo>
                <a:cubicBezTo>
                  <a:pt x="43336" y="3543"/>
                  <a:pt x="42703" y="3866"/>
                  <a:pt x="41992" y="3918"/>
                </a:cubicBezTo>
                <a:cubicBezTo>
                  <a:pt x="41970" y="3921"/>
                  <a:pt x="41948" y="3922"/>
                  <a:pt x="41924" y="3922"/>
                </a:cubicBezTo>
                <a:cubicBezTo>
                  <a:pt x="41809" y="3922"/>
                  <a:pt x="41679" y="3899"/>
                  <a:pt x="41540" y="3878"/>
                </a:cubicBezTo>
                <a:cubicBezTo>
                  <a:pt x="41404" y="3864"/>
                  <a:pt x="41269" y="3848"/>
                  <a:pt x="41146" y="3848"/>
                </a:cubicBezTo>
                <a:cubicBezTo>
                  <a:pt x="41058" y="3848"/>
                  <a:pt x="40977" y="3856"/>
                  <a:pt x="40907" y="3878"/>
                </a:cubicBezTo>
                <a:cubicBezTo>
                  <a:pt x="39238" y="4331"/>
                  <a:pt x="38568" y="6927"/>
                  <a:pt x="38760" y="8506"/>
                </a:cubicBezTo>
                <a:cubicBezTo>
                  <a:pt x="38050" y="7653"/>
                  <a:pt x="37545" y="6617"/>
                  <a:pt x="37067" y="5609"/>
                </a:cubicBezTo>
                <a:cubicBezTo>
                  <a:pt x="36602" y="4654"/>
                  <a:pt x="36291" y="2910"/>
                  <a:pt x="35116" y="2662"/>
                </a:cubicBezTo>
                <a:cubicBezTo>
                  <a:pt x="34995" y="2636"/>
                  <a:pt x="34860" y="2625"/>
                  <a:pt x="34719" y="2625"/>
                </a:cubicBezTo>
                <a:cubicBezTo>
                  <a:pt x="34317" y="2625"/>
                  <a:pt x="33864" y="2713"/>
                  <a:pt x="33540" y="2780"/>
                </a:cubicBezTo>
                <a:cubicBezTo>
                  <a:pt x="32752" y="2948"/>
                  <a:pt x="31859" y="3103"/>
                  <a:pt x="31096" y="3376"/>
                </a:cubicBezTo>
                <a:cubicBezTo>
                  <a:pt x="30321" y="3658"/>
                  <a:pt x="29740" y="4213"/>
                  <a:pt x="28912" y="4331"/>
                </a:cubicBezTo>
                <a:cubicBezTo>
                  <a:pt x="28833" y="4342"/>
                  <a:pt x="28756" y="4347"/>
                  <a:pt x="28680" y="4347"/>
                </a:cubicBezTo>
                <a:cubicBezTo>
                  <a:pt x="28311" y="4347"/>
                  <a:pt x="27983" y="4227"/>
                  <a:pt x="27672" y="4098"/>
                </a:cubicBezTo>
                <a:cubicBezTo>
                  <a:pt x="27364" y="3974"/>
                  <a:pt x="27067" y="3852"/>
                  <a:pt x="26749" y="3852"/>
                </a:cubicBezTo>
                <a:cubicBezTo>
                  <a:pt x="26734" y="3852"/>
                  <a:pt x="26719" y="3853"/>
                  <a:pt x="26704" y="3853"/>
                </a:cubicBezTo>
                <a:cubicBezTo>
                  <a:pt x="25978" y="3853"/>
                  <a:pt x="25500" y="4821"/>
                  <a:pt x="24827" y="5041"/>
                </a:cubicBezTo>
                <a:cubicBezTo>
                  <a:pt x="24606" y="5113"/>
                  <a:pt x="24386" y="5144"/>
                  <a:pt x="24166" y="5144"/>
                </a:cubicBezTo>
                <a:cubicBezTo>
                  <a:pt x="23126" y="5144"/>
                  <a:pt x="22101" y="4465"/>
                  <a:pt x="21121" y="4306"/>
                </a:cubicBezTo>
                <a:cubicBezTo>
                  <a:pt x="20956" y="4281"/>
                  <a:pt x="20791" y="4269"/>
                  <a:pt x="20624" y="4269"/>
                </a:cubicBezTo>
                <a:cubicBezTo>
                  <a:pt x="18905" y="4269"/>
                  <a:pt x="17091" y="5529"/>
                  <a:pt x="15677" y="6307"/>
                </a:cubicBezTo>
                <a:cubicBezTo>
                  <a:pt x="14244" y="7098"/>
                  <a:pt x="12265" y="7575"/>
                  <a:pt x="11012" y="8608"/>
                </a:cubicBezTo>
                <a:cubicBezTo>
                  <a:pt x="9954" y="9502"/>
                  <a:pt x="10277" y="11142"/>
                  <a:pt x="10277" y="12420"/>
                </a:cubicBezTo>
                <a:cubicBezTo>
                  <a:pt x="10277" y="13816"/>
                  <a:pt x="10264" y="15212"/>
                  <a:pt x="10277" y="16608"/>
                </a:cubicBezTo>
                <a:cubicBezTo>
                  <a:pt x="10277" y="18161"/>
                  <a:pt x="10614" y="20359"/>
                  <a:pt x="8896" y="20359"/>
                </a:cubicBezTo>
                <a:cubicBezTo>
                  <a:pt x="8713" y="20359"/>
                  <a:pt x="8506" y="20334"/>
                  <a:pt x="8273" y="20280"/>
                </a:cubicBezTo>
                <a:cubicBezTo>
                  <a:pt x="7841" y="20178"/>
                  <a:pt x="7614" y="20084"/>
                  <a:pt x="7426" y="20084"/>
                </a:cubicBezTo>
                <a:cubicBezTo>
                  <a:pt x="7209" y="20084"/>
                  <a:pt x="7043" y="20209"/>
                  <a:pt x="6669" y="20591"/>
                </a:cubicBezTo>
                <a:cubicBezTo>
                  <a:pt x="6232" y="21040"/>
                  <a:pt x="5689" y="21611"/>
                  <a:pt x="5314" y="22113"/>
                </a:cubicBezTo>
                <a:cubicBezTo>
                  <a:pt x="4343" y="23419"/>
                  <a:pt x="3425" y="23897"/>
                  <a:pt x="3465" y="25615"/>
                </a:cubicBezTo>
                <a:cubicBezTo>
                  <a:pt x="3503" y="26844"/>
                  <a:pt x="3090" y="27917"/>
                  <a:pt x="3065" y="29133"/>
                </a:cubicBezTo>
                <a:cubicBezTo>
                  <a:pt x="3053" y="30113"/>
                  <a:pt x="3298" y="31382"/>
                  <a:pt x="3012" y="32312"/>
                </a:cubicBezTo>
                <a:cubicBezTo>
                  <a:pt x="2833" y="32843"/>
                  <a:pt x="2172" y="34096"/>
                  <a:pt x="1862" y="34483"/>
                </a:cubicBezTo>
                <a:cubicBezTo>
                  <a:pt x="1564" y="34859"/>
                  <a:pt x="894" y="35039"/>
                  <a:pt x="711" y="35529"/>
                </a:cubicBezTo>
                <a:cubicBezTo>
                  <a:pt x="478" y="36161"/>
                  <a:pt x="972" y="36537"/>
                  <a:pt x="1086" y="37132"/>
                </a:cubicBezTo>
                <a:cubicBezTo>
                  <a:pt x="1192" y="37675"/>
                  <a:pt x="1061" y="38373"/>
                  <a:pt x="1061" y="38928"/>
                </a:cubicBezTo>
                <a:cubicBezTo>
                  <a:pt x="1049" y="40194"/>
                  <a:pt x="1474" y="41279"/>
                  <a:pt x="1462" y="42536"/>
                </a:cubicBezTo>
                <a:cubicBezTo>
                  <a:pt x="1449" y="43903"/>
                  <a:pt x="1424" y="45287"/>
                  <a:pt x="1449" y="46645"/>
                </a:cubicBezTo>
                <a:cubicBezTo>
                  <a:pt x="1474" y="47511"/>
                  <a:pt x="1825" y="48324"/>
                  <a:pt x="1812" y="49164"/>
                </a:cubicBezTo>
                <a:cubicBezTo>
                  <a:pt x="1797" y="50197"/>
                  <a:pt x="959" y="50572"/>
                  <a:pt x="711" y="51478"/>
                </a:cubicBezTo>
                <a:cubicBezTo>
                  <a:pt x="506" y="52266"/>
                  <a:pt x="996" y="53041"/>
                  <a:pt x="1086" y="53829"/>
                </a:cubicBezTo>
                <a:cubicBezTo>
                  <a:pt x="1176" y="54710"/>
                  <a:pt x="1049" y="55548"/>
                  <a:pt x="776" y="56376"/>
                </a:cubicBezTo>
                <a:cubicBezTo>
                  <a:pt x="543" y="57098"/>
                  <a:pt x="196" y="57772"/>
                  <a:pt x="1" y="58510"/>
                </a:cubicBezTo>
                <a:lnTo>
                  <a:pt x="140086" y="58510"/>
                </a:lnTo>
                <a:lnTo>
                  <a:pt x="140086" y="13118"/>
                </a:lnTo>
                <a:cubicBezTo>
                  <a:pt x="139515" y="12433"/>
                  <a:pt x="139050" y="11555"/>
                  <a:pt x="138458" y="10792"/>
                </a:cubicBezTo>
                <a:cubicBezTo>
                  <a:pt x="137952" y="10147"/>
                  <a:pt x="137862" y="9796"/>
                  <a:pt x="137592" y="9008"/>
                </a:cubicBezTo>
                <a:cubicBezTo>
                  <a:pt x="137139" y="7731"/>
                  <a:pt x="135731" y="6695"/>
                  <a:pt x="134658" y="5959"/>
                </a:cubicBezTo>
                <a:cubicBezTo>
                  <a:pt x="133250" y="5004"/>
                  <a:pt x="132021" y="4356"/>
                  <a:pt x="130846" y="3090"/>
                </a:cubicBezTo>
                <a:cubicBezTo>
                  <a:pt x="130160" y="2368"/>
                  <a:pt x="129618" y="1021"/>
                  <a:pt x="128647" y="699"/>
                </a:cubicBezTo>
                <a:cubicBezTo>
                  <a:pt x="128442" y="632"/>
                  <a:pt x="128258" y="601"/>
                  <a:pt x="128090" y="601"/>
                </a:cubicBezTo>
                <a:cubicBezTo>
                  <a:pt x="127582" y="601"/>
                  <a:pt x="127219" y="880"/>
                  <a:pt x="126851" y="1266"/>
                </a:cubicBezTo>
                <a:cubicBezTo>
                  <a:pt x="125868" y="2327"/>
                  <a:pt x="125598" y="2600"/>
                  <a:pt x="124137" y="2690"/>
                </a:cubicBezTo>
                <a:cubicBezTo>
                  <a:pt x="122549" y="2793"/>
                  <a:pt x="120970" y="3180"/>
                  <a:pt x="119459" y="3698"/>
                </a:cubicBezTo>
                <a:cubicBezTo>
                  <a:pt x="118721" y="3956"/>
                  <a:pt x="118051" y="4343"/>
                  <a:pt x="117235" y="4343"/>
                </a:cubicBezTo>
                <a:cubicBezTo>
                  <a:pt x="116317" y="4343"/>
                  <a:pt x="115362" y="3996"/>
                  <a:pt x="114444" y="3891"/>
                </a:cubicBezTo>
                <a:cubicBezTo>
                  <a:pt x="112068" y="3635"/>
                  <a:pt x="109882" y="3204"/>
                  <a:pt x="107617" y="3204"/>
                </a:cubicBezTo>
                <a:cubicBezTo>
                  <a:pt x="106801" y="3204"/>
                  <a:pt x="105975" y="3260"/>
                  <a:pt x="105126" y="3400"/>
                </a:cubicBezTo>
                <a:cubicBezTo>
                  <a:pt x="104624" y="3486"/>
                  <a:pt x="104147" y="3530"/>
                  <a:pt x="103687" y="3530"/>
                </a:cubicBezTo>
                <a:cubicBezTo>
                  <a:pt x="102350" y="3530"/>
                  <a:pt x="101158" y="3161"/>
                  <a:pt x="99918" y="2392"/>
                </a:cubicBezTo>
                <a:cubicBezTo>
                  <a:pt x="98547" y="1552"/>
                  <a:pt x="97347" y="1344"/>
                  <a:pt x="95768" y="1099"/>
                </a:cubicBezTo>
                <a:cubicBezTo>
                  <a:pt x="94927" y="972"/>
                  <a:pt x="94307" y="413"/>
                  <a:pt x="936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4" name="Google Shape;54;p7"/>
          <p:cNvSpPr/>
          <p:nvPr/>
        </p:nvSpPr>
        <p:spPr>
          <a:xfrm rot="6299970">
            <a:off x="673358" y="8041960"/>
            <a:ext cx="2502612" cy="2532424"/>
          </a:xfrm>
          <a:custGeom>
            <a:avLst/>
            <a:gdLst/>
            <a:ahLst/>
            <a:cxnLst/>
            <a:rect l="l" t="t" r="r" b="b"/>
            <a:pathLst>
              <a:path w="35510" h="35933" extrusionOk="0">
                <a:moveTo>
                  <a:pt x="20055" y="123"/>
                </a:moveTo>
                <a:cubicBezTo>
                  <a:pt x="20011" y="123"/>
                  <a:pt x="19984" y="160"/>
                  <a:pt x="19971" y="203"/>
                </a:cubicBezTo>
                <a:lnTo>
                  <a:pt x="19869" y="203"/>
                </a:lnTo>
                <a:cubicBezTo>
                  <a:pt x="19902" y="235"/>
                  <a:pt x="19936" y="270"/>
                  <a:pt x="19971" y="304"/>
                </a:cubicBezTo>
                <a:cubicBezTo>
                  <a:pt x="19971" y="270"/>
                  <a:pt x="19971" y="235"/>
                  <a:pt x="19979" y="203"/>
                </a:cubicBezTo>
                <a:cubicBezTo>
                  <a:pt x="20021" y="193"/>
                  <a:pt x="20064" y="177"/>
                  <a:pt x="20114" y="160"/>
                </a:cubicBezTo>
                <a:cubicBezTo>
                  <a:pt x="20104" y="142"/>
                  <a:pt x="20096" y="126"/>
                  <a:pt x="20080" y="126"/>
                </a:cubicBezTo>
                <a:cubicBezTo>
                  <a:pt x="20071" y="124"/>
                  <a:pt x="20063" y="123"/>
                  <a:pt x="20055" y="123"/>
                </a:cubicBezTo>
                <a:close/>
                <a:moveTo>
                  <a:pt x="18314" y="842"/>
                </a:moveTo>
                <a:lnTo>
                  <a:pt x="18314" y="842"/>
                </a:lnTo>
                <a:cubicBezTo>
                  <a:pt x="18355" y="851"/>
                  <a:pt x="18397" y="877"/>
                  <a:pt x="18446" y="900"/>
                </a:cubicBezTo>
                <a:cubicBezTo>
                  <a:pt x="18436" y="900"/>
                  <a:pt x="18436" y="910"/>
                  <a:pt x="18436" y="910"/>
                </a:cubicBezTo>
                <a:lnTo>
                  <a:pt x="18396" y="910"/>
                </a:lnTo>
                <a:cubicBezTo>
                  <a:pt x="18370" y="884"/>
                  <a:pt x="18353" y="868"/>
                  <a:pt x="18319" y="850"/>
                </a:cubicBezTo>
                <a:cubicBezTo>
                  <a:pt x="18312" y="850"/>
                  <a:pt x="18317" y="844"/>
                  <a:pt x="18314" y="842"/>
                </a:cubicBezTo>
                <a:close/>
                <a:moveTo>
                  <a:pt x="19018" y="1011"/>
                </a:moveTo>
                <a:lnTo>
                  <a:pt x="19018" y="1028"/>
                </a:lnTo>
                <a:cubicBezTo>
                  <a:pt x="19018" y="1020"/>
                  <a:pt x="19010" y="1011"/>
                  <a:pt x="19010" y="1011"/>
                </a:cubicBezTo>
                <a:close/>
                <a:moveTo>
                  <a:pt x="18790" y="1214"/>
                </a:moveTo>
                <a:lnTo>
                  <a:pt x="18790" y="1214"/>
                </a:lnTo>
                <a:cubicBezTo>
                  <a:pt x="18859" y="1280"/>
                  <a:pt x="18824" y="1339"/>
                  <a:pt x="18766" y="1398"/>
                </a:cubicBezTo>
                <a:lnTo>
                  <a:pt x="18766" y="1355"/>
                </a:lnTo>
                <a:cubicBezTo>
                  <a:pt x="18766" y="1305"/>
                  <a:pt x="18782" y="1264"/>
                  <a:pt x="18790" y="1214"/>
                </a:cubicBezTo>
                <a:close/>
                <a:moveTo>
                  <a:pt x="23308" y="1217"/>
                </a:moveTo>
                <a:cubicBezTo>
                  <a:pt x="23238" y="1217"/>
                  <a:pt x="23174" y="1236"/>
                  <a:pt x="23162" y="1331"/>
                </a:cubicBezTo>
                <a:cubicBezTo>
                  <a:pt x="23154" y="1406"/>
                  <a:pt x="23237" y="1406"/>
                  <a:pt x="23298" y="1416"/>
                </a:cubicBezTo>
                <a:cubicBezTo>
                  <a:pt x="23330" y="1347"/>
                  <a:pt x="23356" y="1288"/>
                  <a:pt x="23381" y="1222"/>
                </a:cubicBezTo>
                <a:cubicBezTo>
                  <a:pt x="23357" y="1220"/>
                  <a:pt x="23332" y="1217"/>
                  <a:pt x="23308" y="1217"/>
                </a:cubicBezTo>
                <a:close/>
                <a:moveTo>
                  <a:pt x="22186" y="1113"/>
                </a:moveTo>
                <a:cubicBezTo>
                  <a:pt x="22093" y="1272"/>
                  <a:pt x="22152" y="1406"/>
                  <a:pt x="22287" y="1507"/>
                </a:cubicBezTo>
                <a:cubicBezTo>
                  <a:pt x="22319" y="1440"/>
                  <a:pt x="22354" y="1373"/>
                  <a:pt x="22388" y="1305"/>
                </a:cubicBezTo>
                <a:cubicBezTo>
                  <a:pt x="22396" y="1272"/>
                  <a:pt x="22396" y="1246"/>
                  <a:pt x="22388" y="1214"/>
                </a:cubicBezTo>
                <a:cubicBezTo>
                  <a:pt x="22346" y="1129"/>
                  <a:pt x="22269" y="1113"/>
                  <a:pt x="22186" y="1113"/>
                </a:cubicBezTo>
                <a:close/>
                <a:moveTo>
                  <a:pt x="12988" y="1895"/>
                </a:moveTo>
                <a:cubicBezTo>
                  <a:pt x="13004" y="1921"/>
                  <a:pt x="13021" y="1937"/>
                  <a:pt x="13039" y="1962"/>
                </a:cubicBezTo>
                <a:cubicBezTo>
                  <a:pt x="13004" y="1972"/>
                  <a:pt x="12962" y="1996"/>
                  <a:pt x="12928" y="2022"/>
                </a:cubicBezTo>
                <a:cubicBezTo>
                  <a:pt x="12954" y="1980"/>
                  <a:pt x="12970" y="1937"/>
                  <a:pt x="12988" y="1895"/>
                </a:cubicBezTo>
                <a:close/>
                <a:moveTo>
                  <a:pt x="17047" y="2214"/>
                </a:moveTo>
                <a:cubicBezTo>
                  <a:pt x="17056" y="2224"/>
                  <a:pt x="17072" y="2241"/>
                  <a:pt x="17082" y="2249"/>
                </a:cubicBezTo>
                <a:lnTo>
                  <a:pt x="17082" y="2265"/>
                </a:lnTo>
                <a:cubicBezTo>
                  <a:pt x="17064" y="2249"/>
                  <a:pt x="17056" y="2232"/>
                  <a:pt x="17047" y="2214"/>
                </a:cubicBezTo>
                <a:close/>
                <a:moveTo>
                  <a:pt x="17047" y="2315"/>
                </a:moveTo>
                <a:cubicBezTo>
                  <a:pt x="17021" y="2366"/>
                  <a:pt x="16981" y="2392"/>
                  <a:pt x="16930" y="2408"/>
                </a:cubicBezTo>
                <a:cubicBezTo>
                  <a:pt x="16954" y="2384"/>
                  <a:pt x="16981" y="2358"/>
                  <a:pt x="16997" y="2325"/>
                </a:cubicBezTo>
                <a:lnTo>
                  <a:pt x="16997" y="2315"/>
                </a:lnTo>
                <a:close/>
                <a:moveTo>
                  <a:pt x="17013" y="2602"/>
                </a:moveTo>
                <a:lnTo>
                  <a:pt x="17005" y="2645"/>
                </a:lnTo>
                <a:cubicBezTo>
                  <a:pt x="17005" y="2661"/>
                  <a:pt x="17005" y="2669"/>
                  <a:pt x="17013" y="2687"/>
                </a:cubicBezTo>
                <a:cubicBezTo>
                  <a:pt x="17005" y="2687"/>
                  <a:pt x="16997" y="2687"/>
                  <a:pt x="16989" y="2679"/>
                </a:cubicBezTo>
                <a:lnTo>
                  <a:pt x="16989" y="2645"/>
                </a:lnTo>
                <a:cubicBezTo>
                  <a:pt x="16989" y="2637"/>
                  <a:pt x="17013" y="2602"/>
                  <a:pt x="17013" y="2602"/>
                </a:cubicBezTo>
                <a:close/>
                <a:moveTo>
                  <a:pt x="21612" y="2922"/>
                </a:moveTo>
                <a:cubicBezTo>
                  <a:pt x="21612" y="2932"/>
                  <a:pt x="21604" y="2940"/>
                  <a:pt x="21604" y="2948"/>
                </a:cubicBezTo>
                <a:lnTo>
                  <a:pt x="21604" y="2922"/>
                </a:lnTo>
                <a:close/>
                <a:moveTo>
                  <a:pt x="22995" y="3124"/>
                </a:moveTo>
                <a:cubicBezTo>
                  <a:pt x="23011" y="3142"/>
                  <a:pt x="23035" y="3166"/>
                  <a:pt x="23053" y="3185"/>
                </a:cubicBezTo>
                <a:cubicBezTo>
                  <a:pt x="23035" y="3193"/>
                  <a:pt x="23019" y="3201"/>
                  <a:pt x="23003" y="3217"/>
                </a:cubicBezTo>
                <a:cubicBezTo>
                  <a:pt x="23011" y="3185"/>
                  <a:pt x="23011" y="3158"/>
                  <a:pt x="22995" y="3124"/>
                </a:cubicBezTo>
                <a:close/>
                <a:moveTo>
                  <a:pt x="24687" y="3294"/>
                </a:moveTo>
                <a:cubicBezTo>
                  <a:pt x="24695" y="3302"/>
                  <a:pt x="24703" y="3310"/>
                  <a:pt x="24703" y="3326"/>
                </a:cubicBezTo>
                <a:lnTo>
                  <a:pt x="24652" y="3326"/>
                </a:lnTo>
                <a:cubicBezTo>
                  <a:pt x="24662" y="3310"/>
                  <a:pt x="24679" y="3302"/>
                  <a:pt x="24687" y="3294"/>
                </a:cubicBezTo>
                <a:close/>
                <a:moveTo>
                  <a:pt x="19069" y="3352"/>
                </a:moveTo>
                <a:lnTo>
                  <a:pt x="19069" y="3352"/>
                </a:lnTo>
                <a:cubicBezTo>
                  <a:pt x="19077" y="3360"/>
                  <a:pt x="19077" y="3360"/>
                  <a:pt x="19085" y="3360"/>
                </a:cubicBezTo>
                <a:cubicBezTo>
                  <a:pt x="19085" y="3360"/>
                  <a:pt x="19085" y="3369"/>
                  <a:pt x="19077" y="3369"/>
                </a:cubicBezTo>
                <a:cubicBezTo>
                  <a:pt x="19077" y="3369"/>
                  <a:pt x="19069" y="3360"/>
                  <a:pt x="19069" y="3352"/>
                </a:cubicBezTo>
                <a:close/>
                <a:moveTo>
                  <a:pt x="22665" y="3842"/>
                </a:moveTo>
                <a:lnTo>
                  <a:pt x="22665" y="3850"/>
                </a:lnTo>
                <a:cubicBezTo>
                  <a:pt x="22665" y="3842"/>
                  <a:pt x="22657" y="3842"/>
                  <a:pt x="22657" y="3842"/>
                </a:cubicBezTo>
                <a:close/>
                <a:moveTo>
                  <a:pt x="17561" y="3882"/>
                </a:moveTo>
                <a:lnTo>
                  <a:pt x="17561" y="3916"/>
                </a:lnTo>
                <a:cubicBezTo>
                  <a:pt x="17561" y="3916"/>
                  <a:pt x="17561" y="3908"/>
                  <a:pt x="17553" y="3908"/>
                </a:cubicBezTo>
                <a:cubicBezTo>
                  <a:pt x="17553" y="3900"/>
                  <a:pt x="17561" y="3892"/>
                  <a:pt x="17561" y="3882"/>
                </a:cubicBezTo>
                <a:close/>
                <a:moveTo>
                  <a:pt x="19085" y="4017"/>
                </a:moveTo>
                <a:lnTo>
                  <a:pt x="19085" y="4034"/>
                </a:lnTo>
                <a:lnTo>
                  <a:pt x="19077" y="4034"/>
                </a:lnTo>
                <a:cubicBezTo>
                  <a:pt x="19085" y="4026"/>
                  <a:pt x="19085" y="4026"/>
                  <a:pt x="19085" y="4017"/>
                </a:cubicBezTo>
                <a:close/>
                <a:moveTo>
                  <a:pt x="7589" y="4236"/>
                </a:moveTo>
                <a:cubicBezTo>
                  <a:pt x="7592" y="4243"/>
                  <a:pt x="7596" y="4249"/>
                  <a:pt x="7599" y="4254"/>
                </a:cubicBezTo>
                <a:lnTo>
                  <a:pt x="7599" y="4254"/>
                </a:lnTo>
                <a:cubicBezTo>
                  <a:pt x="7595" y="4251"/>
                  <a:pt x="7592" y="4248"/>
                  <a:pt x="7589" y="4246"/>
                </a:cubicBezTo>
                <a:lnTo>
                  <a:pt x="7589" y="4236"/>
                </a:lnTo>
                <a:close/>
                <a:moveTo>
                  <a:pt x="19194" y="4304"/>
                </a:moveTo>
                <a:cubicBezTo>
                  <a:pt x="19204" y="4304"/>
                  <a:pt x="19204" y="4313"/>
                  <a:pt x="19204" y="4313"/>
                </a:cubicBezTo>
                <a:cubicBezTo>
                  <a:pt x="19194" y="4321"/>
                  <a:pt x="19194" y="4321"/>
                  <a:pt x="19194" y="4329"/>
                </a:cubicBezTo>
                <a:lnTo>
                  <a:pt x="19194" y="4304"/>
                </a:lnTo>
                <a:close/>
                <a:moveTo>
                  <a:pt x="7640" y="4313"/>
                </a:moveTo>
                <a:cubicBezTo>
                  <a:pt x="7703" y="4424"/>
                  <a:pt x="7729" y="4561"/>
                  <a:pt x="7842" y="4650"/>
                </a:cubicBezTo>
                <a:cubicBezTo>
                  <a:pt x="7861" y="4664"/>
                  <a:pt x="7866" y="4667"/>
                  <a:pt x="7865" y="4667"/>
                </a:cubicBezTo>
                <a:cubicBezTo>
                  <a:pt x="7864" y="4667"/>
                  <a:pt x="7858" y="4664"/>
                  <a:pt x="7856" y="4664"/>
                </a:cubicBezTo>
                <a:cubicBezTo>
                  <a:pt x="7854" y="4664"/>
                  <a:pt x="7856" y="4668"/>
                  <a:pt x="7874" y="4682"/>
                </a:cubicBezTo>
                <a:lnTo>
                  <a:pt x="7884" y="4682"/>
                </a:lnTo>
                <a:lnTo>
                  <a:pt x="7884" y="4725"/>
                </a:lnTo>
                <a:cubicBezTo>
                  <a:pt x="7737" y="4633"/>
                  <a:pt x="7703" y="4463"/>
                  <a:pt x="7640" y="4313"/>
                </a:cubicBezTo>
                <a:close/>
                <a:moveTo>
                  <a:pt x="28461" y="4751"/>
                </a:moveTo>
                <a:cubicBezTo>
                  <a:pt x="28469" y="4751"/>
                  <a:pt x="28477" y="4759"/>
                  <a:pt x="28477" y="4759"/>
                </a:cubicBezTo>
                <a:cubicBezTo>
                  <a:pt x="28477" y="4767"/>
                  <a:pt x="28469" y="4767"/>
                  <a:pt x="28469" y="4775"/>
                </a:cubicBezTo>
                <a:cubicBezTo>
                  <a:pt x="28469" y="4767"/>
                  <a:pt x="28461" y="4759"/>
                  <a:pt x="28461" y="4751"/>
                </a:cubicBezTo>
                <a:close/>
                <a:moveTo>
                  <a:pt x="14124" y="5137"/>
                </a:moveTo>
                <a:cubicBezTo>
                  <a:pt x="14124" y="5137"/>
                  <a:pt x="14124" y="5145"/>
                  <a:pt x="14132" y="5145"/>
                </a:cubicBezTo>
                <a:lnTo>
                  <a:pt x="14124" y="5145"/>
                </a:lnTo>
                <a:lnTo>
                  <a:pt x="14124" y="5137"/>
                </a:lnTo>
                <a:close/>
                <a:moveTo>
                  <a:pt x="25503" y="5206"/>
                </a:moveTo>
                <a:cubicBezTo>
                  <a:pt x="25503" y="5214"/>
                  <a:pt x="25503" y="5214"/>
                  <a:pt x="25511" y="5222"/>
                </a:cubicBezTo>
                <a:cubicBezTo>
                  <a:pt x="25503" y="5222"/>
                  <a:pt x="25503" y="5214"/>
                  <a:pt x="25495" y="5214"/>
                </a:cubicBezTo>
                <a:lnTo>
                  <a:pt x="25503" y="5206"/>
                </a:lnTo>
                <a:close/>
                <a:moveTo>
                  <a:pt x="22194" y="5238"/>
                </a:moveTo>
                <a:lnTo>
                  <a:pt x="22186" y="5246"/>
                </a:lnTo>
                <a:cubicBezTo>
                  <a:pt x="22186" y="5246"/>
                  <a:pt x="22186" y="5238"/>
                  <a:pt x="22176" y="5238"/>
                </a:cubicBezTo>
                <a:close/>
                <a:moveTo>
                  <a:pt x="21460" y="5600"/>
                </a:moveTo>
                <a:cubicBezTo>
                  <a:pt x="21460" y="5610"/>
                  <a:pt x="21468" y="5627"/>
                  <a:pt x="21479" y="5635"/>
                </a:cubicBezTo>
                <a:lnTo>
                  <a:pt x="21444" y="5635"/>
                </a:lnTo>
                <a:cubicBezTo>
                  <a:pt x="21444" y="5618"/>
                  <a:pt x="21452" y="5610"/>
                  <a:pt x="21460" y="5600"/>
                </a:cubicBezTo>
                <a:close/>
                <a:moveTo>
                  <a:pt x="12119" y="5821"/>
                </a:moveTo>
                <a:lnTo>
                  <a:pt x="12119" y="5837"/>
                </a:lnTo>
                <a:lnTo>
                  <a:pt x="12111" y="5837"/>
                </a:lnTo>
                <a:cubicBezTo>
                  <a:pt x="12111" y="5829"/>
                  <a:pt x="12111" y="5829"/>
                  <a:pt x="12119" y="5821"/>
                </a:cubicBezTo>
                <a:close/>
                <a:moveTo>
                  <a:pt x="22287" y="5946"/>
                </a:moveTo>
                <a:lnTo>
                  <a:pt x="22295" y="5964"/>
                </a:lnTo>
                <a:cubicBezTo>
                  <a:pt x="22287" y="5954"/>
                  <a:pt x="22287" y="5946"/>
                  <a:pt x="22277" y="5946"/>
                </a:cubicBezTo>
                <a:close/>
                <a:moveTo>
                  <a:pt x="30464" y="5441"/>
                </a:moveTo>
                <a:cubicBezTo>
                  <a:pt x="30474" y="5449"/>
                  <a:pt x="30490" y="5459"/>
                  <a:pt x="30498" y="5459"/>
                </a:cubicBezTo>
                <a:cubicBezTo>
                  <a:pt x="30549" y="5610"/>
                  <a:pt x="30591" y="5770"/>
                  <a:pt x="30599" y="5930"/>
                </a:cubicBezTo>
                <a:cubicBezTo>
                  <a:pt x="30593" y="5929"/>
                  <a:pt x="30588" y="5929"/>
                  <a:pt x="30582" y="5929"/>
                </a:cubicBezTo>
                <a:cubicBezTo>
                  <a:pt x="30506" y="5929"/>
                  <a:pt x="30453" y="5977"/>
                  <a:pt x="30413" y="6039"/>
                </a:cubicBezTo>
                <a:cubicBezTo>
                  <a:pt x="30413" y="6047"/>
                  <a:pt x="30413" y="6055"/>
                  <a:pt x="30405" y="6055"/>
                </a:cubicBezTo>
                <a:cubicBezTo>
                  <a:pt x="30403" y="6058"/>
                  <a:pt x="30400" y="6060"/>
                  <a:pt x="30397" y="6060"/>
                </a:cubicBezTo>
                <a:cubicBezTo>
                  <a:pt x="30392" y="6060"/>
                  <a:pt x="30387" y="6055"/>
                  <a:pt x="30381" y="6055"/>
                </a:cubicBezTo>
                <a:cubicBezTo>
                  <a:pt x="30373" y="6031"/>
                  <a:pt x="30373" y="5996"/>
                  <a:pt x="30355" y="5972"/>
                </a:cubicBezTo>
                <a:cubicBezTo>
                  <a:pt x="30203" y="5752"/>
                  <a:pt x="30238" y="5576"/>
                  <a:pt x="30464" y="5441"/>
                </a:cubicBezTo>
                <a:close/>
                <a:moveTo>
                  <a:pt x="13627" y="6308"/>
                </a:moveTo>
                <a:lnTo>
                  <a:pt x="13627" y="6318"/>
                </a:lnTo>
                <a:cubicBezTo>
                  <a:pt x="13627" y="6318"/>
                  <a:pt x="13627" y="6308"/>
                  <a:pt x="13619" y="6308"/>
                </a:cubicBezTo>
                <a:close/>
                <a:moveTo>
                  <a:pt x="30280" y="6401"/>
                </a:moveTo>
                <a:cubicBezTo>
                  <a:pt x="30288" y="6427"/>
                  <a:pt x="30296" y="6451"/>
                  <a:pt x="30304" y="6478"/>
                </a:cubicBezTo>
                <a:cubicBezTo>
                  <a:pt x="30296" y="6469"/>
                  <a:pt x="30280" y="6459"/>
                  <a:pt x="30262" y="6451"/>
                </a:cubicBezTo>
                <a:cubicBezTo>
                  <a:pt x="30272" y="6443"/>
                  <a:pt x="30280" y="6427"/>
                  <a:pt x="30280" y="6419"/>
                </a:cubicBezTo>
                <a:lnTo>
                  <a:pt x="30280" y="6401"/>
                </a:lnTo>
                <a:close/>
                <a:moveTo>
                  <a:pt x="13501" y="6538"/>
                </a:moveTo>
                <a:cubicBezTo>
                  <a:pt x="13502" y="6538"/>
                  <a:pt x="13502" y="6540"/>
                  <a:pt x="13502" y="6544"/>
                </a:cubicBezTo>
                <a:lnTo>
                  <a:pt x="13494" y="6544"/>
                </a:lnTo>
                <a:cubicBezTo>
                  <a:pt x="13498" y="6540"/>
                  <a:pt x="13500" y="6538"/>
                  <a:pt x="13501" y="6538"/>
                </a:cubicBezTo>
                <a:close/>
                <a:moveTo>
                  <a:pt x="12313" y="6544"/>
                </a:moveTo>
                <a:lnTo>
                  <a:pt x="12313" y="6552"/>
                </a:lnTo>
                <a:lnTo>
                  <a:pt x="12305" y="6552"/>
                </a:lnTo>
                <a:cubicBezTo>
                  <a:pt x="12305" y="6544"/>
                  <a:pt x="12305" y="6544"/>
                  <a:pt x="12313" y="6544"/>
                </a:cubicBezTo>
                <a:close/>
                <a:moveTo>
                  <a:pt x="9071" y="6637"/>
                </a:moveTo>
                <a:cubicBezTo>
                  <a:pt x="9079" y="6645"/>
                  <a:pt x="9087" y="6653"/>
                  <a:pt x="9105" y="6653"/>
                </a:cubicBezTo>
                <a:lnTo>
                  <a:pt x="9105" y="6662"/>
                </a:lnTo>
                <a:lnTo>
                  <a:pt x="9105" y="6672"/>
                </a:lnTo>
                <a:cubicBezTo>
                  <a:pt x="9097" y="6662"/>
                  <a:pt x="9087" y="6653"/>
                  <a:pt x="9071" y="6645"/>
                </a:cubicBezTo>
                <a:lnTo>
                  <a:pt x="9071" y="6637"/>
                </a:lnTo>
                <a:close/>
                <a:moveTo>
                  <a:pt x="21082" y="6847"/>
                </a:moveTo>
                <a:cubicBezTo>
                  <a:pt x="21074" y="6847"/>
                  <a:pt x="21074" y="6856"/>
                  <a:pt x="21074" y="6856"/>
                </a:cubicBezTo>
                <a:lnTo>
                  <a:pt x="21074" y="6847"/>
                </a:lnTo>
                <a:close/>
                <a:moveTo>
                  <a:pt x="24208" y="6940"/>
                </a:moveTo>
                <a:lnTo>
                  <a:pt x="24208" y="6949"/>
                </a:lnTo>
                <a:lnTo>
                  <a:pt x="24197" y="6949"/>
                </a:lnTo>
                <a:lnTo>
                  <a:pt x="24208" y="6940"/>
                </a:lnTo>
                <a:close/>
                <a:moveTo>
                  <a:pt x="13383" y="7268"/>
                </a:moveTo>
                <a:cubicBezTo>
                  <a:pt x="13392" y="7286"/>
                  <a:pt x="13393" y="7294"/>
                  <a:pt x="13393" y="7302"/>
                </a:cubicBezTo>
                <a:lnTo>
                  <a:pt x="13393" y="7302"/>
                </a:lnTo>
                <a:cubicBezTo>
                  <a:pt x="13393" y="7294"/>
                  <a:pt x="13392" y="7286"/>
                  <a:pt x="13383" y="7278"/>
                </a:cubicBezTo>
                <a:lnTo>
                  <a:pt x="13383" y="7268"/>
                </a:lnTo>
                <a:close/>
                <a:moveTo>
                  <a:pt x="11446" y="7420"/>
                </a:moveTo>
                <a:lnTo>
                  <a:pt x="11446" y="7430"/>
                </a:lnTo>
                <a:lnTo>
                  <a:pt x="11438" y="7438"/>
                </a:lnTo>
                <a:lnTo>
                  <a:pt x="11430" y="7438"/>
                </a:lnTo>
                <a:cubicBezTo>
                  <a:pt x="11438" y="7430"/>
                  <a:pt x="11438" y="7430"/>
                  <a:pt x="11446" y="7420"/>
                </a:cubicBezTo>
                <a:close/>
                <a:moveTo>
                  <a:pt x="7233" y="7461"/>
                </a:moveTo>
                <a:cubicBezTo>
                  <a:pt x="7203" y="7461"/>
                  <a:pt x="7173" y="7474"/>
                  <a:pt x="7142" y="7504"/>
                </a:cubicBezTo>
                <a:cubicBezTo>
                  <a:pt x="7084" y="7555"/>
                  <a:pt x="7126" y="7614"/>
                  <a:pt x="7193" y="7648"/>
                </a:cubicBezTo>
                <a:lnTo>
                  <a:pt x="7369" y="7648"/>
                </a:lnTo>
                <a:cubicBezTo>
                  <a:pt x="7379" y="7648"/>
                  <a:pt x="7387" y="7648"/>
                  <a:pt x="7395" y="7632"/>
                </a:cubicBezTo>
                <a:cubicBezTo>
                  <a:pt x="7419" y="7606"/>
                  <a:pt x="7454" y="7581"/>
                  <a:pt x="7480" y="7555"/>
                </a:cubicBezTo>
                <a:lnTo>
                  <a:pt x="7379" y="7555"/>
                </a:lnTo>
                <a:cubicBezTo>
                  <a:pt x="7335" y="7501"/>
                  <a:pt x="7285" y="7461"/>
                  <a:pt x="7233" y="7461"/>
                </a:cubicBezTo>
                <a:close/>
                <a:moveTo>
                  <a:pt x="30575" y="7462"/>
                </a:moveTo>
                <a:cubicBezTo>
                  <a:pt x="30591" y="7488"/>
                  <a:pt x="30616" y="7496"/>
                  <a:pt x="30642" y="7504"/>
                </a:cubicBezTo>
                <a:cubicBezTo>
                  <a:pt x="30626" y="7504"/>
                  <a:pt x="30608" y="7513"/>
                  <a:pt x="30599" y="7513"/>
                </a:cubicBezTo>
                <a:cubicBezTo>
                  <a:pt x="30541" y="7547"/>
                  <a:pt x="30506" y="7597"/>
                  <a:pt x="30498" y="7656"/>
                </a:cubicBezTo>
                <a:cubicBezTo>
                  <a:pt x="30474" y="7664"/>
                  <a:pt x="30456" y="7664"/>
                  <a:pt x="30440" y="7672"/>
                </a:cubicBezTo>
                <a:cubicBezTo>
                  <a:pt x="30440" y="7622"/>
                  <a:pt x="30432" y="7571"/>
                  <a:pt x="30405" y="7531"/>
                </a:cubicBezTo>
                <a:cubicBezTo>
                  <a:pt x="30456" y="7521"/>
                  <a:pt x="30506" y="7513"/>
                  <a:pt x="30557" y="7488"/>
                </a:cubicBezTo>
                <a:cubicBezTo>
                  <a:pt x="30557" y="7480"/>
                  <a:pt x="30565" y="7470"/>
                  <a:pt x="30575" y="7462"/>
                </a:cubicBezTo>
                <a:close/>
                <a:moveTo>
                  <a:pt x="12010" y="7656"/>
                </a:moveTo>
                <a:cubicBezTo>
                  <a:pt x="12010" y="7664"/>
                  <a:pt x="12002" y="7672"/>
                  <a:pt x="12002" y="7682"/>
                </a:cubicBezTo>
                <a:lnTo>
                  <a:pt x="12002" y="7656"/>
                </a:lnTo>
                <a:close/>
                <a:moveTo>
                  <a:pt x="23389" y="7757"/>
                </a:moveTo>
                <a:lnTo>
                  <a:pt x="23389" y="7765"/>
                </a:lnTo>
                <a:lnTo>
                  <a:pt x="23381" y="7765"/>
                </a:lnTo>
                <a:cubicBezTo>
                  <a:pt x="23381" y="7765"/>
                  <a:pt x="23389" y="7765"/>
                  <a:pt x="23389" y="7757"/>
                </a:cubicBezTo>
                <a:close/>
                <a:moveTo>
                  <a:pt x="30456" y="7858"/>
                </a:moveTo>
                <a:cubicBezTo>
                  <a:pt x="30448" y="7858"/>
                  <a:pt x="30448" y="7866"/>
                  <a:pt x="30448" y="7866"/>
                </a:cubicBezTo>
                <a:lnTo>
                  <a:pt x="30448" y="7858"/>
                </a:lnTo>
                <a:close/>
                <a:moveTo>
                  <a:pt x="8422" y="8060"/>
                </a:moveTo>
                <a:lnTo>
                  <a:pt x="8422" y="8068"/>
                </a:lnTo>
                <a:cubicBezTo>
                  <a:pt x="8414" y="8068"/>
                  <a:pt x="8414" y="8068"/>
                  <a:pt x="8414" y="8060"/>
                </a:cubicBezTo>
                <a:close/>
                <a:moveTo>
                  <a:pt x="26094" y="8052"/>
                </a:moveTo>
                <a:lnTo>
                  <a:pt x="26102" y="8060"/>
                </a:lnTo>
                <a:lnTo>
                  <a:pt x="26102" y="8068"/>
                </a:lnTo>
                <a:cubicBezTo>
                  <a:pt x="26094" y="8060"/>
                  <a:pt x="26094" y="8060"/>
                  <a:pt x="26094" y="8052"/>
                </a:cubicBezTo>
                <a:close/>
                <a:moveTo>
                  <a:pt x="14545" y="8238"/>
                </a:moveTo>
                <a:cubicBezTo>
                  <a:pt x="14537" y="8246"/>
                  <a:pt x="14537" y="8254"/>
                  <a:pt x="14529" y="8263"/>
                </a:cubicBezTo>
                <a:lnTo>
                  <a:pt x="14529" y="8246"/>
                </a:lnTo>
                <a:cubicBezTo>
                  <a:pt x="14537" y="8246"/>
                  <a:pt x="14537" y="8238"/>
                  <a:pt x="14545" y="8238"/>
                </a:cubicBezTo>
                <a:close/>
                <a:moveTo>
                  <a:pt x="28275" y="8263"/>
                </a:moveTo>
                <a:cubicBezTo>
                  <a:pt x="28275" y="8271"/>
                  <a:pt x="28267" y="8279"/>
                  <a:pt x="28259" y="8279"/>
                </a:cubicBezTo>
                <a:cubicBezTo>
                  <a:pt x="28259" y="8279"/>
                  <a:pt x="28250" y="8279"/>
                  <a:pt x="28250" y="8271"/>
                </a:cubicBezTo>
                <a:cubicBezTo>
                  <a:pt x="28259" y="8271"/>
                  <a:pt x="28267" y="8263"/>
                  <a:pt x="28275" y="8263"/>
                </a:cubicBezTo>
                <a:close/>
                <a:moveTo>
                  <a:pt x="31661" y="8339"/>
                </a:moveTo>
                <a:cubicBezTo>
                  <a:pt x="31661" y="8347"/>
                  <a:pt x="31653" y="8356"/>
                  <a:pt x="31653" y="8364"/>
                </a:cubicBezTo>
                <a:lnTo>
                  <a:pt x="31645" y="8364"/>
                </a:lnTo>
                <a:cubicBezTo>
                  <a:pt x="31645" y="8356"/>
                  <a:pt x="31653" y="8347"/>
                  <a:pt x="31653" y="8339"/>
                </a:cubicBezTo>
                <a:close/>
                <a:moveTo>
                  <a:pt x="10805" y="8364"/>
                </a:moveTo>
                <a:cubicBezTo>
                  <a:pt x="10797" y="8372"/>
                  <a:pt x="10797" y="8372"/>
                  <a:pt x="10789" y="8372"/>
                </a:cubicBezTo>
                <a:cubicBezTo>
                  <a:pt x="10797" y="8372"/>
                  <a:pt x="10797" y="8364"/>
                  <a:pt x="10805" y="8364"/>
                </a:cubicBezTo>
                <a:close/>
                <a:moveTo>
                  <a:pt x="19667" y="8457"/>
                </a:moveTo>
                <a:lnTo>
                  <a:pt x="19675" y="8465"/>
                </a:lnTo>
                <a:lnTo>
                  <a:pt x="19667" y="8465"/>
                </a:lnTo>
                <a:lnTo>
                  <a:pt x="19667" y="8457"/>
                </a:lnTo>
                <a:close/>
                <a:moveTo>
                  <a:pt x="9703" y="8853"/>
                </a:moveTo>
                <a:lnTo>
                  <a:pt x="9703" y="8861"/>
                </a:lnTo>
                <a:lnTo>
                  <a:pt x="9693" y="8861"/>
                </a:lnTo>
                <a:cubicBezTo>
                  <a:pt x="9693" y="8861"/>
                  <a:pt x="9693" y="8853"/>
                  <a:pt x="9703" y="8853"/>
                </a:cubicBezTo>
                <a:close/>
                <a:moveTo>
                  <a:pt x="21713" y="8936"/>
                </a:moveTo>
                <a:lnTo>
                  <a:pt x="21713" y="8946"/>
                </a:lnTo>
                <a:lnTo>
                  <a:pt x="21705" y="8946"/>
                </a:lnTo>
                <a:cubicBezTo>
                  <a:pt x="21705" y="8936"/>
                  <a:pt x="21713" y="8936"/>
                  <a:pt x="21713" y="8936"/>
                </a:cubicBezTo>
                <a:close/>
                <a:moveTo>
                  <a:pt x="31317" y="9193"/>
                </a:moveTo>
                <a:cubicBezTo>
                  <a:pt x="31324" y="9193"/>
                  <a:pt x="31332" y="9194"/>
                  <a:pt x="31341" y="9198"/>
                </a:cubicBezTo>
                <a:cubicBezTo>
                  <a:pt x="31309" y="9236"/>
                  <a:pt x="31286" y="9282"/>
                  <a:pt x="31243" y="9282"/>
                </a:cubicBezTo>
                <a:cubicBezTo>
                  <a:pt x="31239" y="9282"/>
                  <a:pt x="31236" y="9282"/>
                  <a:pt x="31232" y="9281"/>
                </a:cubicBezTo>
                <a:cubicBezTo>
                  <a:pt x="31259" y="9246"/>
                  <a:pt x="31277" y="9193"/>
                  <a:pt x="31317" y="9193"/>
                </a:cubicBezTo>
                <a:close/>
                <a:moveTo>
                  <a:pt x="18982" y="9111"/>
                </a:moveTo>
                <a:cubicBezTo>
                  <a:pt x="18989" y="9111"/>
                  <a:pt x="18996" y="9112"/>
                  <a:pt x="19002" y="9114"/>
                </a:cubicBezTo>
                <a:cubicBezTo>
                  <a:pt x="18968" y="9180"/>
                  <a:pt x="18942" y="9249"/>
                  <a:pt x="18917" y="9316"/>
                </a:cubicBezTo>
                <a:cubicBezTo>
                  <a:pt x="18875" y="9289"/>
                  <a:pt x="18859" y="9257"/>
                  <a:pt x="18891" y="9188"/>
                </a:cubicBezTo>
                <a:cubicBezTo>
                  <a:pt x="18925" y="9128"/>
                  <a:pt x="18954" y="9111"/>
                  <a:pt x="18982" y="9111"/>
                </a:cubicBezTo>
                <a:close/>
                <a:moveTo>
                  <a:pt x="31788" y="9374"/>
                </a:moveTo>
                <a:lnTo>
                  <a:pt x="31788" y="9382"/>
                </a:lnTo>
                <a:cubicBezTo>
                  <a:pt x="31778" y="9382"/>
                  <a:pt x="31778" y="9374"/>
                  <a:pt x="31770" y="9374"/>
                </a:cubicBezTo>
                <a:close/>
                <a:moveTo>
                  <a:pt x="30230" y="8784"/>
                </a:moveTo>
                <a:cubicBezTo>
                  <a:pt x="30321" y="8869"/>
                  <a:pt x="30419" y="8926"/>
                  <a:pt x="30538" y="8926"/>
                </a:cubicBezTo>
                <a:cubicBezTo>
                  <a:pt x="30561" y="8926"/>
                  <a:pt x="30584" y="8924"/>
                  <a:pt x="30608" y="8919"/>
                </a:cubicBezTo>
                <a:cubicBezTo>
                  <a:pt x="30650" y="8903"/>
                  <a:pt x="30676" y="8877"/>
                  <a:pt x="30709" y="8861"/>
                </a:cubicBezTo>
                <a:cubicBezTo>
                  <a:pt x="30717" y="8861"/>
                  <a:pt x="30735" y="8861"/>
                  <a:pt x="30743" y="8869"/>
                </a:cubicBezTo>
                <a:cubicBezTo>
                  <a:pt x="30779" y="8919"/>
                  <a:pt x="30802" y="9013"/>
                  <a:pt x="30861" y="9013"/>
                </a:cubicBezTo>
                <a:cubicBezTo>
                  <a:pt x="30871" y="9013"/>
                  <a:pt x="30882" y="9011"/>
                  <a:pt x="30895" y="9004"/>
                </a:cubicBezTo>
                <a:cubicBezTo>
                  <a:pt x="30988" y="8962"/>
                  <a:pt x="30945" y="8869"/>
                  <a:pt x="30937" y="8794"/>
                </a:cubicBezTo>
                <a:lnTo>
                  <a:pt x="30937" y="8794"/>
                </a:lnTo>
                <a:cubicBezTo>
                  <a:pt x="30979" y="8853"/>
                  <a:pt x="31038" y="8895"/>
                  <a:pt x="31113" y="8895"/>
                </a:cubicBezTo>
                <a:cubicBezTo>
                  <a:pt x="31046" y="8970"/>
                  <a:pt x="30996" y="9055"/>
                  <a:pt x="31062" y="9188"/>
                </a:cubicBezTo>
                <a:cubicBezTo>
                  <a:pt x="31062" y="9198"/>
                  <a:pt x="31070" y="9198"/>
                  <a:pt x="31081" y="9207"/>
                </a:cubicBezTo>
                <a:cubicBezTo>
                  <a:pt x="31004" y="9249"/>
                  <a:pt x="30919" y="9281"/>
                  <a:pt x="30911" y="9332"/>
                </a:cubicBezTo>
                <a:cubicBezTo>
                  <a:pt x="30896" y="9450"/>
                  <a:pt x="30840" y="9469"/>
                  <a:pt x="30775" y="9469"/>
                </a:cubicBezTo>
                <a:cubicBezTo>
                  <a:pt x="30746" y="9469"/>
                  <a:pt x="30716" y="9465"/>
                  <a:pt x="30686" y="9465"/>
                </a:cubicBezTo>
                <a:cubicBezTo>
                  <a:pt x="30674" y="9465"/>
                  <a:pt x="30662" y="9465"/>
                  <a:pt x="30650" y="9467"/>
                </a:cubicBezTo>
                <a:cubicBezTo>
                  <a:pt x="30655" y="9360"/>
                  <a:pt x="30623" y="9317"/>
                  <a:pt x="30571" y="9317"/>
                </a:cubicBezTo>
                <a:cubicBezTo>
                  <a:pt x="30537" y="9317"/>
                  <a:pt x="30494" y="9336"/>
                  <a:pt x="30448" y="9366"/>
                </a:cubicBezTo>
                <a:cubicBezTo>
                  <a:pt x="30432" y="9324"/>
                  <a:pt x="30424" y="9249"/>
                  <a:pt x="30413" y="9249"/>
                </a:cubicBezTo>
                <a:cubicBezTo>
                  <a:pt x="30408" y="9248"/>
                  <a:pt x="30404" y="9248"/>
                  <a:pt x="30400" y="9248"/>
                </a:cubicBezTo>
                <a:cubicBezTo>
                  <a:pt x="30333" y="9248"/>
                  <a:pt x="30354" y="9319"/>
                  <a:pt x="30347" y="9366"/>
                </a:cubicBezTo>
                <a:cubicBezTo>
                  <a:pt x="30272" y="9332"/>
                  <a:pt x="30203" y="9308"/>
                  <a:pt x="30128" y="9273"/>
                </a:cubicBezTo>
                <a:cubicBezTo>
                  <a:pt x="30070" y="9265"/>
                  <a:pt x="30009" y="9249"/>
                  <a:pt x="29951" y="9239"/>
                </a:cubicBezTo>
                <a:cubicBezTo>
                  <a:pt x="29942" y="9122"/>
                  <a:pt x="29942" y="9004"/>
                  <a:pt x="30086" y="8970"/>
                </a:cubicBezTo>
                <a:cubicBezTo>
                  <a:pt x="30187" y="8936"/>
                  <a:pt x="30230" y="8869"/>
                  <a:pt x="30230" y="8784"/>
                </a:cubicBezTo>
                <a:close/>
                <a:moveTo>
                  <a:pt x="15497" y="9502"/>
                </a:moveTo>
                <a:lnTo>
                  <a:pt x="15497" y="9542"/>
                </a:lnTo>
                <a:lnTo>
                  <a:pt x="15489" y="9542"/>
                </a:lnTo>
                <a:cubicBezTo>
                  <a:pt x="15489" y="9534"/>
                  <a:pt x="15497" y="9518"/>
                  <a:pt x="15497" y="9502"/>
                </a:cubicBezTo>
                <a:close/>
                <a:moveTo>
                  <a:pt x="30650" y="9467"/>
                </a:moveTo>
                <a:cubicBezTo>
                  <a:pt x="30591" y="9534"/>
                  <a:pt x="30557" y="9552"/>
                  <a:pt x="30533" y="9552"/>
                </a:cubicBezTo>
                <a:cubicBezTo>
                  <a:pt x="30575" y="9526"/>
                  <a:pt x="30608" y="9492"/>
                  <a:pt x="30650" y="9467"/>
                </a:cubicBezTo>
                <a:close/>
                <a:moveTo>
                  <a:pt x="24005" y="9568"/>
                </a:moveTo>
                <a:lnTo>
                  <a:pt x="24005" y="9576"/>
                </a:lnTo>
                <a:lnTo>
                  <a:pt x="23995" y="9568"/>
                </a:lnTo>
                <a:close/>
                <a:moveTo>
                  <a:pt x="8398" y="9661"/>
                </a:moveTo>
                <a:lnTo>
                  <a:pt x="8389" y="9669"/>
                </a:lnTo>
                <a:cubicBezTo>
                  <a:pt x="8389" y="9669"/>
                  <a:pt x="8389" y="9661"/>
                  <a:pt x="8398" y="9661"/>
                </a:cubicBezTo>
                <a:close/>
                <a:moveTo>
                  <a:pt x="15539" y="9845"/>
                </a:moveTo>
                <a:cubicBezTo>
                  <a:pt x="15539" y="9855"/>
                  <a:pt x="15548" y="9855"/>
                  <a:pt x="15539" y="9864"/>
                </a:cubicBezTo>
                <a:lnTo>
                  <a:pt x="15539" y="9845"/>
                </a:lnTo>
                <a:close/>
                <a:moveTo>
                  <a:pt x="6342" y="9957"/>
                </a:moveTo>
                <a:lnTo>
                  <a:pt x="6342" y="9957"/>
                </a:lnTo>
                <a:cubicBezTo>
                  <a:pt x="6350" y="9965"/>
                  <a:pt x="6358" y="9973"/>
                  <a:pt x="6368" y="9981"/>
                </a:cubicBezTo>
                <a:lnTo>
                  <a:pt x="6358" y="9981"/>
                </a:lnTo>
                <a:cubicBezTo>
                  <a:pt x="6350" y="9981"/>
                  <a:pt x="6350" y="9973"/>
                  <a:pt x="6342" y="9957"/>
                </a:cubicBezTo>
                <a:close/>
                <a:moveTo>
                  <a:pt x="27482" y="10108"/>
                </a:moveTo>
                <a:cubicBezTo>
                  <a:pt x="27474" y="10108"/>
                  <a:pt x="27474" y="10116"/>
                  <a:pt x="27466" y="10124"/>
                </a:cubicBezTo>
                <a:cubicBezTo>
                  <a:pt x="27466" y="10116"/>
                  <a:pt x="27474" y="10116"/>
                  <a:pt x="27474" y="10108"/>
                </a:cubicBezTo>
                <a:close/>
                <a:moveTo>
                  <a:pt x="9206" y="10276"/>
                </a:moveTo>
                <a:cubicBezTo>
                  <a:pt x="9198" y="10276"/>
                  <a:pt x="9198" y="10276"/>
                  <a:pt x="9198" y="10284"/>
                </a:cubicBezTo>
                <a:lnTo>
                  <a:pt x="9198" y="10276"/>
                </a:lnTo>
                <a:close/>
                <a:moveTo>
                  <a:pt x="27525" y="10300"/>
                </a:moveTo>
                <a:cubicBezTo>
                  <a:pt x="27517" y="10300"/>
                  <a:pt x="27517" y="10300"/>
                  <a:pt x="27509" y="10310"/>
                </a:cubicBezTo>
                <a:lnTo>
                  <a:pt x="27501" y="10310"/>
                </a:lnTo>
                <a:cubicBezTo>
                  <a:pt x="27509" y="10300"/>
                  <a:pt x="27517" y="10300"/>
                  <a:pt x="27525" y="10300"/>
                </a:cubicBezTo>
                <a:close/>
                <a:moveTo>
                  <a:pt x="23777" y="10276"/>
                </a:moveTo>
                <a:cubicBezTo>
                  <a:pt x="23777" y="10300"/>
                  <a:pt x="23785" y="10326"/>
                  <a:pt x="23785" y="10351"/>
                </a:cubicBezTo>
                <a:cubicBezTo>
                  <a:pt x="23777" y="10326"/>
                  <a:pt x="23761" y="10292"/>
                  <a:pt x="23769" y="10292"/>
                </a:cubicBezTo>
                <a:cubicBezTo>
                  <a:pt x="23769" y="10284"/>
                  <a:pt x="23777" y="10284"/>
                  <a:pt x="23777" y="10276"/>
                </a:cubicBezTo>
                <a:close/>
                <a:moveTo>
                  <a:pt x="13787" y="10393"/>
                </a:moveTo>
                <a:cubicBezTo>
                  <a:pt x="13787" y="10401"/>
                  <a:pt x="13787" y="10401"/>
                  <a:pt x="13797" y="10411"/>
                </a:cubicBezTo>
                <a:cubicBezTo>
                  <a:pt x="13779" y="10411"/>
                  <a:pt x="13771" y="10411"/>
                  <a:pt x="13763" y="10401"/>
                </a:cubicBezTo>
                <a:cubicBezTo>
                  <a:pt x="13771" y="10401"/>
                  <a:pt x="13779" y="10393"/>
                  <a:pt x="13787" y="10393"/>
                </a:cubicBezTo>
                <a:close/>
                <a:moveTo>
                  <a:pt x="25714" y="10462"/>
                </a:moveTo>
                <a:lnTo>
                  <a:pt x="25714" y="10470"/>
                </a:lnTo>
                <a:lnTo>
                  <a:pt x="25705" y="10478"/>
                </a:lnTo>
                <a:cubicBezTo>
                  <a:pt x="25705" y="10478"/>
                  <a:pt x="25714" y="10470"/>
                  <a:pt x="25714" y="10462"/>
                </a:cubicBezTo>
                <a:close/>
                <a:moveTo>
                  <a:pt x="29344" y="10789"/>
                </a:moveTo>
                <a:cubicBezTo>
                  <a:pt x="29344" y="10797"/>
                  <a:pt x="29344" y="10797"/>
                  <a:pt x="29336" y="10806"/>
                </a:cubicBezTo>
                <a:cubicBezTo>
                  <a:pt x="29336" y="10797"/>
                  <a:pt x="29328" y="10797"/>
                  <a:pt x="29328" y="10789"/>
                </a:cubicBezTo>
                <a:close/>
                <a:moveTo>
                  <a:pt x="6115" y="10848"/>
                </a:moveTo>
                <a:cubicBezTo>
                  <a:pt x="6131" y="10856"/>
                  <a:pt x="6156" y="10874"/>
                  <a:pt x="6174" y="10882"/>
                </a:cubicBezTo>
                <a:cubicBezTo>
                  <a:pt x="6156" y="10899"/>
                  <a:pt x="6148" y="10933"/>
                  <a:pt x="6148" y="10975"/>
                </a:cubicBezTo>
                <a:cubicBezTo>
                  <a:pt x="6148" y="10983"/>
                  <a:pt x="6156" y="10992"/>
                  <a:pt x="6166" y="11000"/>
                </a:cubicBezTo>
                <a:cubicBezTo>
                  <a:pt x="6156" y="11018"/>
                  <a:pt x="6148" y="11026"/>
                  <a:pt x="6148" y="11042"/>
                </a:cubicBezTo>
                <a:cubicBezTo>
                  <a:pt x="6123" y="11026"/>
                  <a:pt x="6105" y="11008"/>
                  <a:pt x="6081" y="11000"/>
                </a:cubicBezTo>
                <a:cubicBezTo>
                  <a:pt x="6097" y="10983"/>
                  <a:pt x="6105" y="10975"/>
                  <a:pt x="6115" y="10967"/>
                </a:cubicBezTo>
                <a:cubicBezTo>
                  <a:pt x="6123" y="10925"/>
                  <a:pt x="6123" y="10882"/>
                  <a:pt x="6115" y="10848"/>
                </a:cubicBezTo>
                <a:close/>
                <a:moveTo>
                  <a:pt x="18960" y="11034"/>
                </a:moveTo>
                <a:cubicBezTo>
                  <a:pt x="18960" y="11042"/>
                  <a:pt x="18960" y="11050"/>
                  <a:pt x="18968" y="11050"/>
                </a:cubicBezTo>
                <a:cubicBezTo>
                  <a:pt x="18960" y="11050"/>
                  <a:pt x="18952" y="11058"/>
                  <a:pt x="18942" y="11058"/>
                </a:cubicBezTo>
                <a:cubicBezTo>
                  <a:pt x="18952" y="11050"/>
                  <a:pt x="18960" y="11042"/>
                  <a:pt x="18960" y="11034"/>
                </a:cubicBezTo>
                <a:close/>
                <a:moveTo>
                  <a:pt x="8683" y="11076"/>
                </a:moveTo>
                <a:lnTo>
                  <a:pt x="8693" y="11084"/>
                </a:lnTo>
                <a:cubicBezTo>
                  <a:pt x="8674" y="11084"/>
                  <a:pt x="8658" y="11093"/>
                  <a:pt x="8650" y="11093"/>
                </a:cubicBezTo>
                <a:cubicBezTo>
                  <a:pt x="8658" y="11084"/>
                  <a:pt x="8666" y="11084"/>
                  <a:pt x="8683" y="11076"/>
                </a:cubicBezTo>
                <a:close/>
                <a:moveTo>
                  <a:pt x="10704" y="11270"/>
                </a:moveTo>
                <a:cubicBezTo>
                  <a:pt x="10704" y="11270"/>
                  <a:pt x="10704" y="11279"/>
                  <a:pt x="10714" y="11279"/>
                </a:cubicBezTo>
                <a:lnTo>
                  <a:pt x="10704" y="11279"/>
                </a:lnTo>
                <a:lnTo>
                  <a:pt x="10704" y="11270"/>
                </a:lnTo>
                <a:close/>
                <a:moveTo>
                  <a:pt x="27112" y="11590"/>
                </a:moveTo>
                <a:lnTo>
                  <a:pt x="27112" y="11598"/>
                </a:lnTo>
                <a:cubicBezTo>
                  <a:pt x="27112" y="11598"/>
                  <a:pt x="27104" y="11598"/>
                  <a:pt x="27104" y="11590"/>
                </a:cubicBezTo>
                <a:close/>
                <a:moveTo>
                  <a:pt x="31501" y="11119"/>
                </a:moveTo>
                <a:cubicBezTo>
                  <a:pt x="31626" y="11220"/>
                  <a:pt x="31770" y="11270"/>
                  <a:pt x="31930" y="11311"/>
                </a:cubicBezTo>
                <a:cubicBezTo>
                  <a:pt x="31940" y="11311"/>
                  <a:pt x="31940" y="11303"/>
                  <a:pt x="31948" y="11303"/>
                </a:cubicBezTo>
                <a:cubicBezTo>
                  <a:pt x="31956" y="11303"/>
                  <a:pt x="31956" y="11311"/>
                  <a:pt x="31956" y="11321"/>
                </a:cubicBezTo>
                <a:cubicBezTo>
                  <a:pt x="31940" y="11337"/>
                  <a:pt x="31913" y="11353"/>
                  <a:pt x="31897" y="11372"/>
                </a:cubicBezTo>
                <a:cubicBezTo>
                  <a:pt x="31897" y="11380"/>
                  <a:pt x="31889" y="11380"/>
                  <a:pt x="31889" y="11380"/>
                </a:cubicBezTo>
                <a:cubicBezTo>
                  <a:pt x="31796" y="11380"/>
                  <a:pt x="31711" y="11388"/>
                  <a:pt x="31661" y="11489"/>
                </a:cubicBezTo>
                <a:cubicBezTo>
                  <a:pt x="31626" y="11513"/>
                  <a:pt x="31594" y="11547"/>
                  <a:pt x="31552" y="11574"/>
                </a:cubicBezTo>
                <a:cubicBezTo>
                  <a:pt x="31498" y="11551"/>
                  <a:pt x="31447" y="11539"/>
                  <a:pt x="31400" y="11539"/>
                </a:cubicBezTo>
                <a:cubicBezTo>
                  <a:pt x="31304" y="11539"/>
                  <a:pt x="31220" y="11585"/>
                  <a:pt x="31147" y="11675"/>
                </a:cubicBezTo>
                <a:cubicBezTo>
                  <a:pt x="31139" y="11683"/>
                  <a:pt x="31131" y="11683"/>
                  <a:pt x="31121" y="11683"/>
                </a:cubicBezTo>
                <a:cubicBezTo>
                  <a:pt x="31163" y="11590"/>
                  <a:pt x="31198" y="11505"/>
                  <a:pt x="31182" y="11404"/>
                </a:cubicBezTo>
                <a:cubicBezTo>
                  <a:pt x="31182" y="11396"/>
                  <a:pt x="31182" y="11396"/>
                  <a:pt x="31172" y="11388"/>
                </a:cubicBezTo>
                <a:cubicBezTo>
                  <a:pt x="31198" y="11380"/>
                  <a:pt x="31214" y="11380"/>
                  <a:pt x="31240" y="11372"/>
                </a:cubicBezTo>
                <a:cubicBezTo>
                  <a:pt x="31315" y="11337"/>
                  <a:pt x="31442" y="11329"/>
                  <a:pt x="31366" y="11202"/>
                </a:cubicBezTo>
                <a:lnTo>
                  <a:pt x="31392" y="11202"/>
                </a:lnTo>
                <a:cubicBezTo>
                  <a:pt x="31434" y="11177"/>
                  <a:pt x="31467" y="11151"/>
                  <a:pt x="31501" y="11119"/>
                </a:cubicBezTo>
                <a:close/>
                <a:moveTo>
                  <a:pt x="5941" y="11738"/>
                </a:moveTo>
                <a:cubicBezTo>
                  <a:pt x="5937" y="11742"/>
                  <a:pt x="5937" y="11743"/>
                  <a:pt x="5937" y="11750"/>
                </a:cubicBezTo>
                <a:cubicBezTo>
                  <a:pt x="5933" y="11754"/>
                  <a:pt x="5931" y="11756"/>
                  <a:pt x="5930" y="11759"/>
                </a:cubicBezTo>
                <a:lnTo>
                  <a:pt x="5930" y="11759"/>
                </a:lnTo>
                <a:cubicBezTo>
                  <a:pt x="5931" y="11750"/>
                  <a:pt x="5936" y="11743"/>
                  <a:pt x="5941" y="11738"/>
                </a:cubicBezTo>
                <a:close/>
                <a:moveTo>
                  <a:pt x="3515" y="11590"/>
                </a:moveTo>
                <a:cubicBezTo>
                  <a:pt x="3496" y="11590"/>
                  <a:pt x="3476" y="11593"/>
                  <a:pt x="3453" y="11598"/>
                </a:cubicBezTo>
                <a:cubicBezTo>
                  <a:pt x="3394" y="11614"/>
                  <a:pt x="3368" y="11665"/>
                  <a:pt x="3386" y="11715"/>
                </a:cubicBezTo>
                <a:cubicBezTo>
                  <a:pt x="3413" y="11801"/>
                  <a:pt x="3457" y="11829"/>
                  <a:pt x="3508" y="11829"/>
                </a:cubicBezTo>
                <a:cubicBezTo>
                  <a:pt x="3553" y="11829"/>
                  <a:pt x="3604" y="11808"/>
                  <a:pt x="3655" y="11784"/>
                </a:cubicBezTo>
                <a:cubicBezTo>
                  <a:pt x="3655" y="11669"/>
                  <a:pt x="3619" y="11590"/>
                  <a:pt x="3515" y="11590"/>
                </a:cubicBezTo>
                <a:close/>
                <a:moveTo>
                  <a:pt x="8885" y="12196"/>
                </a:moveTo>
                <a:cubicBezTo>
                  <a:pt x="8895" y="12204"/>
                  <a:pt x="8895" y="12204"/>
                  <a:pt x="8895" y="12212"/>
                </a:cubicBezTo>
                <a:lnTo>
                  <a:pt x="8895" y="12221"/>
                </a:lnTo>
                <a:lnTo>
                  <a:pt x="8885" y="12221"/>
                </a:lnTo>
                <a:lnTo>
                  <a:pt x="8885" y="12196"/>
                </a:lnTo>
                <a:close/>
                <a:moveTo>
                  <a:pt x="3900" y="12415"/>
                </a:moveTo>
                <a:lnTo>
                  <a:pt x="3908" y="12423"/>
                </a:lnTo>
                <a:cubicBezTo>
                  <a:pt x="3878" y="12438"/>
                  <a:pt x="3846" y="12450"/>
                  <a:pt x="3813" y="12456"/>
                </a:cubicBezTo>
                <a:lnTo>
                  <a:pt x="3813" y="12456"/>
                </a:lnTo>
                <a:cubicBezTo>
                  <a:pt x="3844" y="12447"/>
                  <a:pt x="3867" y="12432"/>
                  <a:pt x="3900" y="12415"/>
                </a:cubicBezTo>
                <a:close/>
                <a:moveTo>
                  <a:pt x="3802" y="12457"/>
                </a:moveTo>
                <a:cubicBezTo>
                  <a:pt x="3796" y="12458"/>
                  <a:pt x="3790" y="12459"/>
                  <a:pt x="3783" y="12459"/>
                </a:cubicBezTo>
                <a:lnTo>
                  <a:pt x="3783" y="12459"/>
                </a:lnTo>
                <a:cubicBezTo>
                  <a:pt x="3789" y="12458"/>
                  <a:pt x="3795" y="12457"/>
                  <a:pt x="3802" y="12457"/>
                </a:cubicBezTo>
                <a:close/>
                <a:moveTo>
                  <a:pt x="9909" y="12478"/>
                </a:moveTo>
                <a:lnTo>
                  <a:pt x="9895" y="12491"/>
                </a:lnTo>
                <a:cubicBezTo>
                  <a:pt x="9895" y="12485"/>
                  <a:pt x="9902" y="12484"/>
                  <a:pt x="9909" y="12478"/>
                </a:cubicBezTo>
                <a:close/>
                <a:moveTo>
                  <a:pt x="29767" y="12962"/>
                </a:moveTo>
                <a:cubicBezTo>
                  <a:pt x="29767" y="12962"/>
                  <a:pt x="29756" y="12962"/>
                  <a:pt x="29756" y="12971"/>
                </a:cubicBezTo>
                <a:lnTo>
                  <a:pt x="29756" y="12962"/>
                </a:lnTo>
                <a:close/>
                <a:moveTo>
                  <a:pt x="31552" y="13090"/>
                </a:moveTo>
                <a:cubicBezTo>
                  <a:pt x="31560" y="13090"/>
                  <a:pt x="31560" y="13090"/>
                  <a:pt x="31560" y="13098"/>
                </a:cubicBezTo>
                <a:cubicBezTo>
                  <a:pt x="31560" y="13098"/>
                  <a:pt x="31560" y="13090"/>
                  <a:pt x="31552" y="13090"/>
                </a:cubicBezTo>
                <a:close/>
                <a:moveTo>
                  <a:pt x="2240" y="13191"/>
                </a:moveTo>
                <a:lnTo>
                  <a:pt x="2240" y="13199"/>
                </a:lnTo>
                <a:lnTo>
                  <a:pt x="2248" y="13191"/>
                </a:lnTo>
                <a:close/>
                <a:moveTo>
                  <a:pt x="10906" y="13300"/>
                </a:moveTo>
                <a:cubicBezTo>
                  <a:pt x="10906" y="13300"/>
                  <a:pt x="10898" y="13300"/>
                  <a:pt x="10898" y="13308"/>
                </a:cubicBezTo>
                <a:lnTo>
                  <a:pt x="10898" y="13300"/>
                </a:lnTo>
                <a:close/>
                <a:moveTo>
                  <a:pt x="2602" y="13300"/>
                </a:moveTo>
                <a:lnTo>
                  <a:pt x="2602" y="13316"/>
                </a:lnTo>
                <a:cubicBezTo>
                  <a:pt x="2602" y="13308"/>
                  <a:pt x="2602" y="13308"/>
                  <a:pt x="2594" y="13300"/>
                </a:cubicBezTo>
                <a:close/>
                <a:moveTo>
                  <a:pt x="28333" y="13383"/>
                </a:moveTo>
                <a:cubicBezTo>
                  <a:pt x="28325" y="13383"/>
                  <a:pt x="28325" y="13393"/>
                  <a:pt x="28317" y="13393"/>
                </a:cubicBezTo>
                <a:lnTo>
                  <a:pt x="28317" y="13383"/>
                </a:lnTo>
                <a:close/>
                <a:moveTo>
                  <a:pt x="31921" y="12878"/>
                </a:moveTo>
                <a:cubicBezTo>
                  <a:pt x="31964" y="12997"/>
                  <a:pt x="32023" y="13106"/>
                  <a:pt x="32099" y="13199"/>
                </a:cubicBezTo>
                <a:cubicBezTo>
                  <a:pt x="32099" y="13207"/>
                  <a:pt x="32107" y="13207"/>
                  <a:pt x="32107" y="13215"/>
                </a:cubicBezTo>
                <a:cubicBezTo>
                  <a:pt x="31980" y="13249"/>
                  <a:pt x="31839" y="13266"/>
                  <a:pt x="31804" y="13468"/>
                </a:cubicBezTo>
                <a:cubicBezTo>
                  <a:pt x="31796" y="13535"/>
                  <a:pt x="31727" y="13577"/>
                  <a:pt x="31653" y="13577"/>
                </a:cubicBezTo>
                <a:cubicBezTo>
                  <a:pt x="31645" y="13569"/>
                  <a:pt x="31636" y="13553"/>
                  <a:pt x="31626" y="13545"/>
                </a:cubicBezTo>
                <a:cubicBezTo>
                  <a:pt x="31610" y="13518"/>
                  <a:pt x="31586" y="13502"/>
                  <a:pt x="31560" y="13484"/>
                </a:cubicBezTo>
                <a:cubicBezTo>
                  <a:pt x="31594" y="13444"/>
                  <a:pt x="31610" y="13393"/>
                  <a:pt x="31594" y="13342"/>
                </a:cubicBezTo>
                <a:cubicBezTo>
                  <a:pt x="31626" y="13324"/>
                  <a:pt x="31661" y="13300"/>
                  <a:pt x="31677" y="13249"/>
                </a:cubicBezTo>
                <a:cubicBezTo>
                  <a:pt x="31687" y="13215"/>
                  <a:pt x="31669" y="13191"/>
                  <a:pt x="31653" y="13173"/>
                </a:cubicBezTo>
                <a:lnTo>
                  <a:pt x="31653" y="13122"/>
                </a:lnTo>
                <a:cubicBezTo>
                  <a:pt x="31658" y="13122"/>
                  <a:pt x="31667" y="13126"/>
                  <a:pt x="31675" y="13126"/>
                </a:cubicBezTo>
                <a:cubicBezTo>
                  <a:pt x="31680" y="13126"/>
                  <a:pt x="31684" y="13125"/>
                  <a:pt x="31687" y="13122"/>
                </a:cubicBezTo>
                <a:cubicBezTo>
                  <a:pt x="31703" y="13122"/>
                  <a:pt x="31719" y="13114"/>
                  <a:pt x="31738" y="13106"/>
                </a:cubicBezTo>
                <a:cubicBezTo>
                  <a:pt x="31754" y="13106"/>
                  <a:pt x="31762" y="13098"/>
                  <a:pt x="31770" y="13090"/>
                </a:cubicBezTo>
                <a:cubicBezTo>
                  <a:pt x="31796" y="13090"/>
                  <a:pt x="31812" y="13072"/>
                  <a:pt x="31829" y="13055"/>
                </a:cubicBezTo>
                <a:cubicBezTo>
                  <a:pt x="31847" y="13039"/>
                  <a:pt x="31871" y="13029"/>
                  <a:pt x="31889" y="13005"/>
                </a:cubicBezTo>
                <a:cubicBezTo>
                  <a:pt x="31905" y="12971"/>
                  <a:pt x="31913" y="12938"/>
                  <a:pt x="31921" y="12896"/>
                </a:cubicBezTo>
                <a:lnTo>
                  <a:pt x="31921" y="12878"/>
                </a:lnTo>
                <a:close/>
                <a:moveTo>
                  <a:pt x="4363" y="13771"/>
                </a:moveTo>
                <a:lnTo>
                  <a:pt x="4363" y="13787"/>
                </a:lnTo>
                <a:lnTo>
                  <a:pt x="4355" y="13787"/>
                </a:lnTo>
                <a:cubicBezTo>
                  <a:pt x="4355" y="13779"/>
                  <a:pt x="4355" y="13779"/>
                  <a:pt x="4363" y="13771"/>
                </a:cubicBezTo>
                <a:close/>
                <a:moveTo>
                  <a:pt x="4355" y="13787"/>
                </a:moveTo>
                <a:lnTo>
                  <a:pt x="4355" y="13787"/>
                </a:lnTo>
                <a:cubicBezTo>
                  <a:pt x="4355" y="13797"/>
                  <a:pt x="4355" y="13797"/>
                  <a:pt x="4363" y="13797"/>
                </a:cubicBezTo>
                <a:lnTo>
                  <a:pt x="4363" y="13813"/>
                </a:lnTo>
                <a:cubicBezTo>
                  <a:pt x="4355" y="13813"/>
                  <a:pt x="4355" y="13805"/>
                  <a:pt x="4355" y="13787"/>
                </a:cubicBezTo>
                <a:close/>
                <a:moveTo>
                  <a:pt x="4557" y="13973"/>
                </a:moveTo>
                <a:lnTo>
                  <a:pt x="4557" y="13981"/>
                </a:lnTo>
                <a:cubicBezTo>
                  <a:pt x="4557" y="13981"/>
                  <a:pt x="4549" y="13981"/>
                  <a:pt x="4549" y="13973"/>
                </a:cubicBezTo>
                <a:close/>
                <a:moveTo>
                  <a:pt x="6477" y="14394"/>
                </a:moveTo>
                <a:lnTo>
                  <a:pt x="6477" y="14404"/>
                </a:lnTo>
                <a:lnTo>
                  <a:pt x="6469" y="14404"/>
                </a:lnTo>
                <a:cubicBezTo>
                  <a:pt x="6459" y="14412"/>
                  <a:pt x="6443" y="14412"/>
                  <a:pt x="6435" y="14412"/>
                </a:cubicBezTo>
                <a:cubicBezTo>
                  <a:pt x="6451" y="14412"/>
                  <a:pt x="6459" y="14404"/>
                  <a:pt x="6477" y="14394"/>
                </a:cubicBezTo>
                <a:close/>
                <a:moveTo>
                  <a:pt x="6156" y="14487"/>
                </a:moveTo>
                <a:lnTo>
                  <a:pt x="6166" y="14495"/>
                </a:lnTo>
                <a:cubicBezTo>
                  <a:pt x="6161" y="14500"/>
                  <a:pt x="6156" y="14502"/>
                  <a:pt x="6152" y="14502"/>
                </a:cubicBezTo>
                <a:cubicBezTo>
                  <a:pt x="6148" y="14502"/>
                  <a:pt x="6144" y="14500"/>
                  <a:pt x="6140" y="14495"/>
                </a:cubicBezTo>
                <a:cubicBezTo>
                  <a:pt x="6148" y="14495"/>
                  <a:pt x="6156" y="14495"/>
                  <a:pt x="6156" y="14487"/>
                </a:cubicBezTo>
                <a:close/>
                <a:moveTo>
                  <a:pt x="3267" y="14563"/>
                </a:moveTo>
                <a:lnTo>
                  <a:pt x="3267" y="14614"/>
                </a:lnTo>
                <a:cubicBezTo>
                  <a:pt x="3267" y="14606"/>
                  <a:pt x="3259" y="14606"/>
                  <a:pt x="3251" y="14606"/>
                </a:cubicBezTo>
                <a:cubicBezTo>
                  <a:pt x="3259" y="14588"/>
                  <a:pt x="3267" y="14580"/>
                  <a:pt x="3267" y="14563"/>
                </a:cubicBezTo>
                <a:close/>
                <a:moveTo>
                  <a:pt x="5871" y="14689"/>
                </a:moveTo>
                <a:lnTo>
                  <a:pt x="5871" y="14697"/>
                </a:lnTo>
                <a:cubicBezTo>
                  <a:pt x="5863" y="14697"/>
                  <a:pt x="5863" y="14697"/>
                  <a:pt x="5863" y="14689"/>
                </a:cubicBezTo>
                <a:close/>
                <a:moveTo>
                  <a:pt x="25724" y="14832"/>
                </a:moveTo>
                <a:lnTo>
                  <a:pt x="25724" y="14832"/>
                </a:lnTo>
                <a:cubicBezTo>
                  <a:pt x="25748" y="14848"/>
                  <a:pt x="25774" y="14859"/>
                  <a:pt x="25807" y="14867"/>
                </a:cubicBezTo>
                <a:cubicBezTo>
                  <a:pt x="25802" y="14868"/>
                  <a:pt x="25798" y="14869"/>
                  <a:pt x="25793" y="14869"/>
                </a:cubicBezTo>
                <a:cubicBezTo>
                  <a:pt x="25770" y="14869"/>
                  <a:pt x="25744" y="14854"/>
                  <a:pt x="25724" y="14832"/>
                </a:cubicBezTo>
                <a:close/>
                <a:moveTo>
                  <a:pt x="30852" y="14899"/>
                </a:moveTo>
                <a:cubicBezTo>
                  <a:pt x="30860" y="14909"/>
                  <a:pt x="30860" y="14909"/>
                  <a:pt x="30852" y="14917"/>
                </a:cubicBezTo>
                <a:cubicBezTo>
                  <a:pt x="30852" y="14925"/>
                  <a:pt x="30844" y="14925"/>
                  <a:pt x="30836" y="14933"/>
                </a:cubicBezTo>
                <a:lnTo>
                  <a:pt x="30836" y="14909"/>
                </a:lnTo>
                <a:lnTo>
                  <a:pt x="30844" y="14909"/>
                </a:lnTo>
                <a:cubicBezTo>
                  <a:pt x="30852" y="14909"/>
                  <a:pt x="30852" y="14917"/>
                  <a:pt x="30852" y="14917"/>
                </a:cubicBezTo>
                <a:lnTo>
                  <a:pt x="30852" y="14909"/>
                </a:lnTo>
                <a:lnTo>
                  <a:pt x="30852" y="14899"/>
                </a:lnTo>
                <a:close/>
                <a:moveTo>
                  <a:pt x="12877" y="15085"/>
                </a:moveTo>
                <a:cubicBezTo>
                  <a:pt x="12877" y="15093"/>
                  <a:pt x="12869" y="15093"/>
                  <a:pt x="12869" y="15101"/>
                </a:cubicBezTo>
                <a:cubicBezTo>
                  <a:pt x="12861" y="15093"/>
                  <a:pt x="12861" y="15093"/>
                  <a:pt x="12853" y="15085"/>
                </a:cubicBezTo>
                <a:close/>
                <a:moveTo>
                  <a:pt x="28637" y="15303"/>
                </a:moveTo>
                <a:cubicBezTo>
                  <a:pt x="28637" y="15313"/>
                  <a:pt x="28645" y="15313"/>
                  <a:pt x="28645" y="15313"/>
                </a:cubicBezTo>
                <a:lnTo>
                  <a:pt x="28637" y="15313"/>
                </a:lnTo>
                <a:lnTo>
                  <a:pt x="28637" y="15303"/>
                </a:lnTo>
                <a:close/>
                <a:moveTo>
                  <a:pt x="9602" y="15708"/>
                </a:moveTo>
                <a:lnTo>
                  <a:pt x="9602" y="15718"/>
                </a:lnTo>
                <a:lnTo>
                  <a:pt x="9592" y="15718"/>
                </a:lnTo>
                <a:lnTo>
                  <a:pt x="9592" y="15708"/>
                </a:lnTo>
                <a:close/>
                <a:moveTo>
                  <a:pt x="28637" y="15869"/>
                </a:moveTo>
                <a:lnTo>
                  <a:pt x="28637" y="15877"/>
                </a:lnTo>
                <a:lnTo>
                  <a:pt x="28629" y="15877"/>
                </a:lnTo>
                <a:cubicBezTo>
                  <a:pt x="28637" y="15877"/>
                  <a:pt x="28637" y="15869"/>
                  <a:pt x="28637" y="15869"/>
                </a:cubicBezTo>
                <a:close/>
                <a:moveTo>
                  <a:pt x="6645" y="16080"/>
                </a:moveTo>
                <a:lnTo>
                  <a:pt x="6645" y="16104"/>
                </a:lnTo>
                <a:lnTo>
                  <a:pt x="6637" y="16104"/>
                </a:lnTo>
                <a:cubicBezTo>
                  <a:pt x="6637" y="16096"/>
                  <a:pt x="6637" y="16088"/>
                  <a:pt x="6645" y="16080"/>
                </a:cubicBezTo>
                <a:close/>
                <a:moveTo>
                  <a:pt x="32360" y="16213"/>
                </a:moveTo>
                <a:lnTo>
                  <a:pt x="32360" y="16222"/>
                </a:lnTo>
                <a:cubicBezTo>
                  <a:pt x="32358" y="16221"/>
                  <a:pt x="32356" y="16218"/>
                  <a:pt x="32352" y="16213"/>
                </a:cubicBezTo>
                <a:close/>
                <a:moveTo>
                  <a:pt x="7065" y="16223"/>
                </a:moveTo>
                <a:lnTo>
                  <a:pt x="7065" y="16223"/>
                </a:lnTo>
                <a:cubicBezTo>
                  <a:pt x="7076" y="16231"/>
                  <a:pt x="7084" y="16231"/>
                  <a:pt x="7100" y="16239"/>
                </a:cubicBezTo>
                <a:cubicBezTo>
                  <a:pt x="7092" y="16274"/>
                  <a:pt x="7084" y="16290"/>
                  <a:pt x="7065" y="16298"/>
                </a:cubicBezTo>
                <a:cubicBezTo>
                  <a:pt x="7076" y="16274"/>
                  <a:pt x="7076" y="16247"/>
                  <a:pt x="7065" y="16223"/>
                </a:cubicBezTo>
                <a:close/>
                <a:moveTo>
                  <a:pt x="31349" y="16415"/>
                </a:moveTo>
                <a:lnTo>
                  <a:pt x="31357" y="16425"/>
                </a:lnTo>
                <a:cubicBezTo>
                  <a:pt x="31349" y="16425"/>
                  <a:pt x="31349" y="16425"/>
                  <a:pt x="31341" y="16415"/>
                </a:cubicBezTo>
                <a:close/>
                <a:moveTo>
                  <a:pt x="2535" y="16516"/>
                </a:moveTo>
                <a:cubicBezTo>
                  <a:pt x="2543" y="16516"/>
                  <a:pt x="2551" y="16526"/>
                  <a:pt x="2560" y="16526"/>
                </a:cubicBezTo>
                <a:cubicBezTo>
                  <a:pt x="2551" y="16534"/>
                  <a:pt x="2551" y="16542"/>
                  <a:pt x="2543" y="16551"/>
                </a:cubicBezTo>
                <a:cubicBezTo>
                  <a:pt x="2543" y="16534"/>
                  <a:pt x="2535" y="16526"/>
                  <a:pt x="2535" y="16516"/>
                </a:cubicBezTo>
                <a:close/>
                <a:moveTo>
                  <a:pt x="29732" y="16819"/>
                </a:moveTo>
                <a:cubicBezTo>
                  <a:pt x="29732" y="16830"/>
                  <a:pt x="29724" y="16830"/>
                  <a:pt x="29724" y="16830"/>
                </a:cubicBezTo>
                <a:cubicBezTo>
                  <a:pt x="29724" y="16819"/>
                  <a:pt x="29732" y="16819"/>
                  <a:pt x="29732" y="16819"/>
                </a:cubicBezTo>
                <a:close/>
                <a:moveTo>
                  <a:pt x="29951" y="16811"/>
                </a:moveTo>
                <a:lnTo>
                  <a:pt x="29951" y="16830"/>
                </a:lnTo>
                <a:cubicBezTo>
                  <a:pt x="29942" y="16846"/>
                  <a:pt x="29934" y="16862"/>
                  <a:pt x="29934" y="16880"/>
                </a:cubicBezTo>
                <a:cubicBezTo>
                  <a:pt x="29926" y="16862"/>
                  <a:pt x="29926" y="16846"/>
                  <a:pt x="29918" y="16830"/>
                </a:cubicBezTo>
                <a:lnTo>
                  <a:pt x="29951" y="16830"/>
                </a:lnTo>
                <a:lnTo>
                  <a:pt x="29942" y="16819"/>
                </a:lnTo>
                <a:cubicBezTo>
                  <a:pt x="29942" y="16819"/>
                  <a:pt x="29942" y="16811"/>
                  <a:pt x="29951" y="16811"/>
                </a:cubicBezTo>
                <a:close/>
                <a:moveTo>
                  <a:pt x="22590" y="17022"/>
                </a:moveTo>
                <a:cubicBezTo>
                  <a:pt x="22590" y="17022"/>
                  <a:pt x="22590" y="17032"/>
                  <a:pt x="22580" y="17032"/>
                </a:cubicBezTo>
                <a:lnTo>
                  <a:pt x="22580" y="17022"/>
                </a:lnTo>
                <a:close/>
                <a:moveTo>
                  <a:pt x="14327" y="17452"/>
                </a:moveTo>
                <a:cubicBezTo>
                  <a:pt x="14318" y="17468"/>
                  <a:pt x="14302" y="17487"/>
                  <a:pt x="14284" y="17503"/>
                </a:cubicBezTo>
                <a:cubicBezTo>
                  <a:pt x="14276" y="17495"/>
                  <a:pt x="14276" y="17487"/>
                  <a:pt x="14276" y="17476"/>
                </a:cubicBezTo>
                <a:cubicBezTo>
                  <a:pt x="14292" y="17468"/>
                  <a:pt x="14310" y="17460"/>
                  <a:pt x="14327" y="17452"/>
                </a:cubicBezTo>
                <a:close/>
                <a:moveTo>
                  <a:pt x="30515" y="17460"/>
                </a:moveTo>
                <a:cubicBezTo>
                  <a:pt x="30490" y="17487"/>
                  <a:pt x="30474" y="17503"/>
                  <a:pt x="30448" y="17527"/>
                </a:cubicBezTo>
                <a:lnTo>
                  <a:pt x="30448" y="17511"/>
                </a:lnTo>
                <a:cubicBezTo>
                  <a:pt x="30474" y="17487"/>
                  <a:pt x="30498" y="17468"/>
                  <a:pt x="30515" y="17460"/>
                </a:cubicBezTo>
                <a:close/>
                <a:moveTo>
                  <a:pt x="5778" y="17596"/>
                </a:moveTo>
                <a:cubicBezTo>
                  <a:pt x="5786" y="17604"/>
                  <a:pt x="5794" y="17604"/>
                  <a:pt x="5802" y="17612"/>
                </a:cubicBezTo>
                <a:cubicBezTo>
                  <a:pt x="5794" y="17612"/>
                  <a:pt x="5786" y="17620"/>
                  <a:pt x="5778" y="17628"/>
                </a:cubicBezTo>
                <a:lnTo>
                  <a:pt x="5778" y="17596"/>
                </a:lnTo>
                <a:close/>
                <a:moveTo>
                  <a:pt x="30945" y="17646"/>
                </a:moveTo>
                <a:lnTo>
                  <a:pt x="30937" y="17654"/>
                </a:lnTo>
                <a:lnTo>
                  <a:pt x="30929" y="17654"/>
                </a:lnTo>
                <a:cubicBezTo>
                  <a:pt x="30937" y="17646"/>
                  <a:pt x="30937" y="17646"/>
                  <a:pt x="30945" y="17646"/>
                </a:cubicBezTo>
                <a:close/>
                <a:moveTo>
                  <a:pt x="30868" y="18024"/>
                </a:moveTo>
                <a:cubicBezTo>
                  <a:pt x="30868" y="18032"/>
                  <a:pt x="30868" y="18032"/>
                  <a:pt x="30860" y="18042"/>
                </a:cubicBezTo>
                <a:cubicBezTo>
                  <a:pt x="30860" y="18042"/>
                  <a:pt x="30852" y="18032"/>
                  <a:pt x="30852" y="18024"/>
                </a:cubicBezTo>
                <a:close/>
                <a:moveTo>
                  <a:pt x="11244" y="17763"/>
                </a:moveTo>
                <a:cubicBezTo>
                  <a:pt x="11329" y="17865"/>
                  <a:pt x="11387" y="17982"/>
                  <a:pt x="11454" y="18101"/>
                </a:cubicBezTo>
                <a:cubicBezTo>
                  <a:pt x="11371" y="18042"/>
                  <a:pt x="11270" y="17966"/>
                  <a:pt x="11127" y="17830"/>
                </a:cubicBezTo>
                <a:cubicBezTo>
                  <a:pt x="11135" y="17814"/>
                  <a:pt x="11143" y="17806"/>
                  <a:pt x="11169" y="17790"/>
                </a:cubicBezTo>
                <a:cubicBezTo>
                  <a:pt x="11177" y="17780"/>
                  <a:pt x="11193" y="17780"/>
                  <a:pt x="11244" y="17763"/>
                </a:cubicBezTo>
                <a:close/>
                <a:moveTo>
                  <a:pt x="5347" y="18117"/>
                </a:moveTo>
                <a:cubicBezTo>
                  <a:pt x="5353" y="18117"/>
                  <a:pt x="5355" y="18120"/>
                  <a:pt x="5358" y="18122"/>
                </a:cubicBezTo>
                <a:lnTo>
                  <a:pt x="5358" y="18122"/>
                </a:lnTo>
                <a:lnTo>
                  <a:pt x="5347" y="18117"/>
                </a:lnTo>
                <a:close/>
                <a:moveTo>
                  <a:pt x="28966" y="18295"/>
                </a:moveTo>
                <a:cubicBezTo>
                  <a:pt x="28966" y="18303"/>
                  <a:pt x="28958" y="18319"/>
                  <a:pt x="28958" y="18327"/>
                </a:cubicBezTo>
                <a:lnTo>
                  <a:pt x="28940" y="18327"/>
                </a:lnTo>
                <a:cubicBezTo>
                  <a:pt x="28948" y="18319"/>
                  <a:pt x="28958" y="18303"/>
                  <a:pt x="28966" y="18295"/>
                </a:cubicBezTo>
                <a:close/>
                <a:moveTo>
                  <a:pt x="2653" y="19255"/>
                </a:moveTo>
                <a:cubicBezTo>
                  <a:pt x="2669" y="19280"/>
                  <a:pt x="2687" y="19296"/>
                  <a:pt x="2703" y="19314"/>
                </a:cubicBezTo>
                <a:cubicBezTo>
                  <a:pt x="2687" y="19314"/>
                  <a:pt x="2669" y="19322"/>
                  <a:pt x="2653" y="19322"/>
                </a:cubicBezTo>
                <a:cubicBezTo>
                  <a:pt x="2636" y="19322"/>
                  <a:pt x="2618" y="19306"/>
                  <a:pt x="2628" y="19296"/>
                </a:cubicBezTo>
                <a:cubicBezTo>
                  <a:pt x="2636" y="19280"/>
                  <a:pt x="2644" y="19271"/>
                  <a:pt x="2653" y="19255"/>
                </a:cubicBezTo>
                <a:close/>
                <a:moveTo>
                  <a:pt x="1912" y="19303"/>
                </a:moveTo>
                <a:cubicBezTo>
                  <a:pt x="1917" y="19303"/>
                  <a:pt x="1930" y="19319"/>
                  <a:pt x="1937" y="19338"/>
                </a:cubicBezTo>
                <a:cubicBezTo>
                  <a:pt x="1945" y="19338"/>
                  <a:pt x="1945" y="19338"/>
                  <a:pt x="1945" y="19346"/>
                </a:cubicBezTo>
                <a:cubicBezTo>
                  <a:pt x="1945" y="19338"/>
                  <a:pt x="1937" y="19338"/>
                  <a:pt x="1937" y="19338"/>
                </a:cubicBezTo>
                <a:lnTo>
                  <a:pt x="1937" y="19346"/>
                </a:lnTo>
                <a:cubicBezTo>
                  <a:pt x="1929" y="19330"/>
                  <a:pt x="1921" y="19314"/>
                  <a:pt x="1911" y="19306"/>
                </a:cubicBezTo>
                <a:cubicBezTo>
                  <a:pt x="1911" y="19304"/>
                  <a:pt x="1911" y="19303"/>
                  <a:pt x="1912" y="19303"/>
                </a:cubicBezTo>
                <a:close/>
                <a:moveTo>
                  <a:pt x="8515" y="19439"/>
                </a:moveTo>
                <a:lnTo>
                  <a:pt x="8515" y="19447"/>
                </a:lnTo>
                <a:cubicBezTo>
                  <a:pt x="8507" y="19447"/>
                  <a:pt x="8507" y="19457"/>
                  <a:pt x="8507" y="19457"/>
                </a:cubicBezTo>
                <a:lnTo>
                  <a:pt x="8507" y="19457"/>
                </a:lnTo>
                <a:cubicBezTo>
                  <a:pt x="8507" y="19457"/>
                  <a:pt x="8507" y="19447"/>
                  <a:pt x="8515" y="19439"/>
                </a:cubicBezTo>
                <a:close/>
                <a:moveTo>
                  <a:pt x="3597" y="19548"/>
                </a:moveTo>
                <a:cubicBezTo>
                  <a:pt x="3578" y="19567"/>
                  <a:pt x="3562" y="19591"/>
                  <a:pt x="3546" y="19617"/>
                </a:cubicBezTo>
                <a:cubicBezTo>
                  <a:pt x="3546" y="19609"/>
                  <a:pt x="3546" y="19599"/>
                  <a:pt x="3554" y="19591"/>
                </a:cubicBezTo>
                <a:cubicBezTo>
                  <a:pt x="3562" y="19559"/>
                  <a:pt x="3578" y="19548"/>
                  <a:pt x="3597" y="19548"/>
                </a:cubicBezTo>
                <a:close/>
                <a:moveTo>
                  <a:pt x="2881" y="19524"/>
                </a:moveTo>
                <a:cubicBezTo>
                  <a:pt x="2881" y="19548"/>
                  <a:pt x="2881" y="19575"/>
                  <a:pt x="2871" y="19599"/>
                </a:cubicBezTo>
                <a:lnTo>
                  <a:pt x="2863" y="19599"/>
                </a:lnTo>
                <a:cubicBezTo>
                  <a:pt x="2832" y="19599"/>
                  <a:pt x="2806" y="19609"/>
                  <a:pt x="2781" y="19623"/>
                </a:cubicBezTo>
                <a:lnTo>
                  <a:pt x="2781" y="19623"/>
                </a:lnTo>
                <a:cubicBezTo>
                  <a:pt x="2822" y="19596"/>
                  <a:pt x="2860" y="19565"/>
                  <a:pt x="2881" y="19524"/>
                </a:cubicBezTo>
                <a:close/>
                <a:moveTo>
                  <a:pt x="2695" y="19668"/>
                </a:moveTo>
                <a:lnTo>
                  <a:pt x="2695" y="19668"/>
                </a:lnTo>
                <a:cubicBezTo>
                  <a:pt x="2669" y="19684"/>
                  <a:pt x="2636" y="19692"/>
                  <a:pt x="2618" y="19718"/>
                </a:cubicBezTo>
                <a:cubicBezTo>
                  <a:pt x="2636" y="19684"/>
                  <a:pt x="2669" y="19676"/>
                  <a:pt x="2695" y="19668"/>
                </a:cubicBezTo>
                <a:close/>
                <a:moveTo>
                  <a:pt x="25900" y="19710"/>
                </a:moveTo>
                <a:cubicBezTo>
                  <a:pt x="25966" y="19710"/>
                  <a:pt x="26027" y="19718"/>
                  <a:pt x="26094" y="19734"/>
                </a:cubicBezTo>
                <a:cubicBezTo>
                  <a:pt x="26077" y="19740"/>
                  <a:pt x="26059" y="19742"/>
                  <a:pt x="26040" y="19742"/>
                </a:cubicBezTo>
                <a:cubicBezTo>
                  <a:pt x="26001" y="19742"/>
                  <a:pt x="25956" y="19732"/>
                  <a:pt x="25900" y="19710"/>
                </a:cubicBezTo>
                <a:close/>
                <a:moveTo>
                  <a:pt x="32663" y="19540"/>
                </a:moveTo>
                <a:cubicBezTo>
                  <a:pt x="32578" y="19583"/>
                  <a:pt x="32554" y="19660"/>
                  <a:pt x="32562" y="19742"/>
                </a:cubicBezTo>
                <a:cubicBezTo>
                  <a:pt x="32655" y="19710"/>
                  <a:pt x="32663" y="19625"/>
                  <a:pt x="32663" y="19540"/>
                </a:cubicBezTo>
                <a:close/>
                <a:moveTo>
                  <a:pt x="31930" y="19575"/>
                </a:moveTo>
                <a:cubicBezTo>
                  <a:pt x="31897" y="19676"/>
                  <a:pt x="31948" y="19785"/>
                  <a:pt x="31930" y="19894"/>
                </a:cubicBezTo>
                <a:cubicBezTo>
                  <a:pt x="31889" y="19777"/>
                  <a:pt x="31812" y="19684"/>
                  <a:pt x="31738" y="19591"/>
                </a:cubicBezTo>
                <a:cubicBezTo>
                  <a:pt x="31746" y="19583"/>
                  <a:pt x="31746" y="19575"/>
                  <a:pt x="31754" y="19575"/>
                </a:cubicBezTo>
                <a:cubicBezTo>
                  <a:pt x="31781" y="19588"/>
                  <a:pt x="31811" y="19597"/>
                  <a:pt x="31842" y="19597"/>
                </a:cubicBezTo>
                <a:cubicBezTo>
                  <a:pt x="31868" y="19597"/>
                  <a:pt x="31895" y="19590"/>
                  <a:pt x="31921" y="19575"/>
                </a:cubicBezTo>
                <a:close/>
                <a:moveTo>
                  <a:pt x="3047" y="19899"/>
                </a:moveTo>
                <a:cubicBezTo>
                  <a:pt x="3068" y="19899"/>
                  <a:pt x="3090" y="19905"/>
                  <a:pt x="3107" y="19912"/>
                </a:cubicBezTo>
                <a:cubicBezTo>
                  <a:pt x="3107" y="19945"/>
                  <a:pt x="3107" y="19971"/>
                  <a:pt x="3124" y="20003"/>
                </a:cubicBezTo>
                <a:lnTo>
                  <a:pt x="3107" y="20003"/>
                </a:lnTo>
                <a:cubicBezTo>
                  <a:pt x="3091" y="20011"/>
                  <a:pt x="3080" y="20014"/>
                  <a:pt x="3073" y="20014"/>
                </a:cubicBezTo>
                <a:cubicBezTo>
                  <a:pt x="3037" y="20014"/>
                  <a:pt x="3084" y="19943"/>
                  <a:pt x="3049" y="19937"/>
                </a:cubicBezTo>
                <a:cubicBezTo>
                  <a:pt x="3049" y="19920"/>
                  <a:pt x="2998" y="19912"/>
                  <a:pt x="3022" y="19902"/>
                </a:cubicBezTo>
                <a:cubicBezTo>
                  <a:pt x="3030" y="19900"/>
                  <a:pt x="3038" y="19899"/>
                  <a:pt x="3047" y="19899"/>
                </a:cubicBezTo>
                <a:close/>
                <a:moveTo>
                  <a:pt x="32866" y="19237"/>
                </a:moveTo>
                <a:cubicBezTo>
                  <a:pt x="32655" y="19245"/>
                  <a:pt x="32663" y="19397"/>
                  <a:pt x="32663" y="19540"/>
                </a:cubicBezTo>
                <a:cubicBezTo>
                  <a:pt x="32730" y="19575"/>
                  <a:pt x="32799" y="19609"/>
                  <a:pt x="32866" y="19641"/>
                </a:cubicBezTo>
                <a:lnTo>
                  <a:pt x="32916" y="19649"/>
                </a:lnTo>
                <a:lnTo>
                  <a:pt x="32967" y="19641"/>
                </a:lnTo>
                <a:cubicBezTo>
                  <a:pt x="33062" y="19697"/>
                  <a:pt x="33105" y="19845"/>
                  <a:pt x="33245" y="19845"/>
                </a:cubicBezTo>
                <a:cubicBezTo>
                  <a:pt x="33253" y="19845"/>
                  <a:pt x="33261" y="19845"/>
                  <a:pt x="33270" y="19844"/>
                </a:cubicBezTo>
                <a:lnTo>
                  <a:pt x="33270" y="19844"/>
                </a:lnTo>
                <a:lnTo>
                  <a:pt x="33270" y="19844"/>
                </a:lnTo>
                <a:cubicBezTo>
                  <a:pt x="33326" y="19902"/>
                  <a:pt x="33293" y="20062"/>
                  <a:pt x="33405" y="20062"/>
                </a:cubicBezTo>
                <a:cubicBezTo>
                  <a:pt x="33425" y="20062"/>
                  <a:pt x="33450" y="20057"/>
                  <a:pt x="33480" y="20046"/>
                </a:cubicBezTo>
                <a:cubicBezTo>
                  <a:pt x="33480" y="19971"/>
                  <a:pt x="33472" y="19902"/>
                  <a:pt x="33472" y="19835"/>
                </a:cubicBezTo>
                <a:cubicBezTo>
                  <a:pt x="33446" y="19819"/>
                  <a:pt x="33421" y="19811"/>
                  <a:pt x="33395" y="19801"/>
                </a:cubicBezTo>
                <a:cubicBezTo>
                  <a:pt x="33421" y="19785"/>
                  <a:pt x="33446" y="19761"/>
                  <a:pt x="33464" y="19734"/>
                </a:cubicBezTo>
                <a:cubicBezTo>
                  <a:pt x="33514" y="19676"/>
                  <a:pt x="33607" y="19617"/>
                  <a:pt x="33597" y="19567"/>
                </a:cubicBezTo>
                <a:cubicBezTo>
                  <a:pt x="33589" y="19510"/>
                  <a:pt x="33560" y="19494"/>
                  <a:pt x="33522" y="19494"/>
                </a:cubicBezTo>
                <a:cubicBezTo>
                  <a:pt x="33487" y="19494"/>
                  <a:pt x="33445" y="19507"/>
                  <a:pt x="33405" y="19516"/>
                </a:cubicBezTo>
                <a:cubicBezTo>
                  <a:pt x="33357" y="19526"/>
                  <a:pt x="33307" y="19536"/>
                  <a:pt x="33259" y="19536"/>
                </a:cubicBezTo>
                <a:cubicBezTo>
                  <a:pt x="33189" y="19536"/>
                  <a:pt x="33123" y="19515"/>
                  <a:pt x="33068" y="19439"/>
                </a:cubicBezTo>
                <a:cubicBezTo>
                  <a:pt x="32940" y="19431"/>
                  <a:pt x="32874" y="19364"/>
                  <a:pt x="32866" y="19237"/>
                </a:cubicBezTo>
                <a:close/>
                <a:moveTo>
                  <a:pt x="30860" y="20147"/>
                </a:moveTo>
                <a:cubicBezTo>
                  <a:pt x="30860" y="20147"/>
                  <a:pt x="30860" y="20155"/>
                  <a:pt x="30852" y="20155"/>
                </a:cubicBezTo>
                <a:lnTo>
                  <a:pt x="30852" y="20147"/>
                </a:lnTo>
                <a:close/>
                <a:moveTo>
                  <a:pt x="28149" y="20232"/>
                </a:moveTo>
                <a:cubicBezTo>
                  <a:pt x="28139" y="20240"/>
                  <a:pt x="28139" y="20240"/>
                  <a:pt x="28131" y="20248"/>
                </a:cubicBezTo>
                <a:cubicBezTo>
                  <a:pt x="28131" y="20240"/>
                  <a:pt x="28139" y="20240"/>
                  <a:pt x="28149" y="20232"/>
                </a:cubicBezTo>
                <a:close/>
                <a:moveTo>
                  <a:pt x="30153" y="20349"/>
                </a:moveTo>
                <a:lnTo>
                  <a:pt x="30161" y="20357"/>
                </a:lnTo>
                <a:lnTo>
                  <a:pt x="30153" y="20357"/>
                </a:lnTo>
                <a:lnTo>
                  <a:pt x="30153" y="20349"/>
                </a:lnTo>
                <a:close/>
                <a:moveTo>
                  <a:pt x="7520" y="20527"/>
                </a:moveTo>
                <a:cubicBezTo>
                  <a:pt x="7512" y="20535"/>
                  <a:pt x="7496" y="20543"/>
                  <a:pt x="7480" y="20551"/>
                </a:cubicBezTo>
                <a:lnTo>
                  <a:pt x="7480" y="20527"/>
                </a:lnTo>
                <a:close/>
                <a:moveTo>
                  <a:pt x="8996" y="20947"/>
                </a:moveTo>
                <a:cubicBezTo>
                  <a:pt x="8996" y="20947"/>
                  <a:pt x="9004" y="20947"/>
                  <a:pt x="9012" y="20955"/>
                </a:cubicBezTo>
                <a:lnTo>
                  <a:pt x="8996" y="20955"/>
                </a:lnTo>
                <a:lnTo>
                  <a:pt x="8996" y="20947"/>
                </a:lnTo>
                <a:close/>
                <a:moveTo>
                  <a:pt x="28940" y="20955"/>
                </a:moveTo>
                <a:lnTo>
                  <a:pt x="28940" y="20963"/>
                </a:lnTo>
                <a:lnTo>
                  <a:pt x="28932" y="20955"/>
                </a:lnTo>
                <a:close/>
                <a:moveTo>
                  <a:pt x="2889" y="20846"/>
                </a:moveTo>
                <a:cubicBezTo>
                  <a:pt x="2897" y="20854"/>
                  <a:pt x="2897" y="20862"/>
                  <a:pt x="2905" y="20872"/>
                </a:cubicBezTo>
                <a:cubicBezTo>
                  <a:pt x="2931" y="20913"/>
                  <a:pt x="2964" y="20939"/>
                  <a:pt x="2940" y="20990"/>
                </a:cubicBezTo>
                <a:cubicBezTo>
                  <a:pt x="2897" y="20990"/>
                  <a:pt x="2881" y="20955"/>
                  <a:pt x="2855" y="20931"/>
                </a:cubicBezTo>
                <a:cubicBezTo>
                  <a:pt x="2871" y="20905"/>
                  <a:pt x="2889" y="20872"/>
                  <a:pt x="2889" y="20846"/>
                </a:cubicBezTo>
                <a:close/>
                <a:moveTo>
                  <a:pt x="12693" y="21024"/>
                </a:moveTo>
                <a:cubicBezTo>
                  <a:pt x="12685" y="21032"/>
                  <a:pt x="12685" y="21040"/>
                  <a:pt x="12685" y="21048"/>
                </a:cubicBezTo>
                <a:cubicBezTo>
                  <a:pt x="12675" y="21040"/>
                  <a:pt x="12659" y="21040"/>
                  <a:pt x="12651" y="21032"/>
                </a:cubicBezTo>
                <a:cubicBezTo>
                  <a:pt x="12667" y="21032"/>
                  <a:pt x="12675" y="21024"/>
                  <a:pt x="12693" y="21024"/>
                </a:cubicBezTo>
                <a:close/>
                <a:moveTo>
                  <a:pt x="28333" y="21149"/>
                </a:moveTo>
                <a:cubicBezTo>
                  <a:pt x="28341" y="21149"/>
                  <a:pt x="28341" y="21158"/>
                  <a:pt x="28352" y="21158"/>
                </a:cubicBezTo>
                <a:cubicBezTo>
                  <a:pt x="28341" y="21166"/>
                  <a:pt x="28341" y="21176"/>
                  <a:pt x="28341" y="21184"/>
                </a:cubicBezTo>
                <a:cubicBezTo>
                  <a:pt x="28341" y="21176"/>
                  <a:pt x="28333" y="21166"/>
                  <a:pt x="28333" y="21149"/>
                </a:cubicBezTo>
                <a:close/>
                <a:moveTo>
                  <a:pt x="29876" y="21352"/>
                </a:moveTo>
                <a:cubicBezTo>
                  <a:pt x="29876" y="21360"/>
                  <a:pt x="29876" y="21360"/>
                  <a:pt x="29868" y="21360"/>
                </a:cubicBezTo>
                <a:lnTo>
                  <a:pt x="29868" y="21352"/>
                </a:lnTo>
                <a:close/>
                <a:moveTo>
                  <a:pt x="11749" y="21487"/>
                </a:moveTo>
                <a:cubicBezTo>
                  <a:pt x="11749" y="21511"/>
                  <a:pt x="11765" y="21538"/>
                  <a:pt x="11784" y="21562"/>
                </a:cubicBezTo>
                <a:cubicBezTo>
                  <a:pt x="11749" y="21546"/>
                  <a:pt x="11733" y="21519"/>
                  <a:pt x="11749" y="21487"/>
                </a:cubicBezTo>
                <a:close/>
                <a:moveTo>
                  <a:pt x="9693" y="21562"/>
                </a:moveTo>
                <a:cubicBezTo>
                  <a:pt x="9703" y="21562"/>
                  <a:pt x="9712" y="21562"/>
                  <a:pt x="9712" y="21570"/>
                </a:cubicBezTo>
                <a:cubicBezTo>
                  <a:pt x="9703" y="21570"/>
                  <a:pt x="9693" y="21570"/>
                  <a:pt x="9685" y="21580"/>
                </a:cubicBezTo>
                <a:lnTo>
                  <a:pt x="9685" y="21562"/>
                </a:lnTo>
                <a:close/>
                <a:moveTo>
                  <a:pt x="27011" y="21631"/>
                </a:moveTo>
                <a:lnTo>
                  <a:pt x="27011" y="21639"/>
                </a:lnTo>
                <a:lnTo>
                  <a:pt x="27003" y="21639"/>
                </a:lnTo>
                <a:cubicBezTo>
                  <a:pt x="27011" y="21639"/>
                  <a:pt x="27011" y="21631"/>
                  <a:pt x="27011" y="21631"/>
                </a:cubicBezTo>
                <a:close/>
                <a:moveTo>
                  <a:pt x="9416" y="21732"/>
                </a:moveTo>
                <a:lnTo>
                  <a:pt x="9416" y="21740"/>
                </a:lnTo>
                <a:cubicBezTo>
                  <a:pt x="9416" y="21740"/>
                  <a:pt x="9408" y="21740"/>
                  <a:pt x="9408" y="21748"/>
                </a:cubicBezTo>
                <a:cubicBezTo>
                  <a:pt x="9408" y="21740"/>
                  <a:pt x="9408" y="21740"/>
                  <a:pt x="9416" y="21732"/>
                </a:cubicBezTo>
                <a:close/>
                <a:moveTo>
                  <a:pt x="9938" y="22025"/>
                </a:moveTo>
                <a:cubicBezTo>
                  <a:pt x="9956" y="22035"/>
                  <a:pt x="9980" y="22043"/>
                  <a:pt x="9997" y="22059"/>
                </a:cubicBezTo>
                <a:cubicBezTo>
                  <a:pt x="10007" y="22067"/>
                  <a:pt x="10007" y="22067"/>
                  <a:pt x="10007" y="22075"/>
                </a:cubicBezTo>
                <a:lnTo>
                  <a:pt x="10007" y="22110"/>
                </a:lnTo>
                <a:cubicBezTo>
                  <a:pt x="10004" y="22112"/>
                  <a:pt x="10001" y="22115"/>
                  <a:pt x="10000" y="22117"/>
                </a:cubicBezTo>
                <a:lnTo>
                  <a:pt x="10000" y="22117"/>
                </a:lnTo>
                <a:cubicBezTo>
                  <a:pt x="10003" y="22088"/>
                  <a:pt x="9995" y="22073"/>
                  <a:pt x="9988" y="22059"/>
                </a:cubicBezTo>
                <a:lnTo>
                  <a:pt x="9980" y="22051"/>
                </a:lnTo>
                <a:cubicBezTo>
                  <a:pt x="9972" y="22043"/>
                  <a:pt x="9964" y="22035"/>
                  <a:pt x="9946" y="22035"/>
                </a:cubicBezTo>
                <a:lnTo>
                  <a:pt x="9938" y="22025"/>
                </a:lnTo>
                <a:close/>
                <a:moveTo>
                  <a:pt x="30448" y="22269"/>
                </a:moveTo>
                <a:cubicBezTo>
                  <a:pt x="30448" y="22277"/>
                  <a:pt x="30456" y="22277"/>
                  <a:pt x="30456" y="22288"/>
                </a:cubicBezTo>
                <a:cubicBezTo>
                  <a:pt x="30456" y="22296"/>
                  <a:pt x="30456" y="22296"/>
                  <a:pt x="30448" y="22296"/>
                </a:cubicBezTo>
                <a:lnTo>
                  <a:pt x="30448" y="22269"/>
                </a:lnTo>
                <a:close/>
                <a:moveTo>
                  <a:pt x="4017" y="22075"/>
                </a:moveTo>
                <a:lnTo>
                  <a:pt x="4017" y="22102"/>
                </a:lnTo>
                <a:cubicBezTo>
                  <a:pt x="4126" y="22277"/>
                  <a:pt x="4304" y="22261"/>
                  <a:pt x="4472" y="22269"/>
                </a:cubicBezTo>
                <a:cubicBezTo>
                  <a:pt x="4437" y="22288"/>
                  <a:pt x="4405" y="22304"/>
                  <a:pt x="4387" y="22338"/>
                </a:cubicBezTo>
                <a:cubicBezTo>
                  <a:pt x="4378" y="22341"/>
                  <a:pt x="4368" y="22342"/>
                  <a:pt x="4359" y="22342"/>
                </a:cubicBezTo>
                <a:cubicBezTo>
                  <a:pt x="4267" y="22342"/>
                  <a:pt x="4169" y="22223"/>
                  <a:pt x="4077" y="22223"/>
                </a:cubicBezTo>
                <a:cubicBezTo>
                  <a:pt x="4041" y="22223"/>
                  <a:pt x="4007" y="22240"/>
                  <a:pt x="3975" y="22288"/>
                </a:cubicBezTo>
                <a:cubicBezTo>
                  <a:pt x="3950" y="22227"/>
                  <a:pt x="3932" y="22176"/>
                  <a:pt x="3916" y="22118"/>
                </a:cubicBezTo>
                <a:cubicBezTo>
                  <a:pt x="3916" y="22093"/>
                  <a:pt x="3924" y="22085"/>
                  <a:pt x="3932" y="22075"/>
                </a:cubicBezTo>
                <a:close/>
                <a:moveTo>
                  <a:pt x="3461" y="22439"/>
                </a:moveTo>
                <a:cubicBezTo>
                  <a:pt x="3477" y="22447"/>
                  <a:pt x="3495" y="22463"/>
                  <a:pt x="3520" y="22471"/>
                </a:cubicBezTo>
                <a:cubicBezTo>
                  <a:pt x="3504" y="22471"/>
                  <a:pt x="3487" y="22480"/>
                  <a:pt x="3469" y="22480"/>
                </a:cubicBezTo>
                <a:cubicBezTo>
                  <a:pt x="3469" y="22463"/>
                  <a:pt x="3461" y="22455"/>
                  <a:pt x="3461" y="22439"/>
                </a:cubicBezTo>
                <a:close/>
                <a:moveTo>
                  <a:pt x="31155" y="22455"/>
                </a:moveTo>
                <a:lnTo>
                  <a:pt x="31155" y="22480"/>
                </a:lnTo>
                <a:lnTo>
                  <a:pt x="31147" y="22480"/>
                </a:lnTo>
                <a:cubicBezTo>
                  <a:pt x="31147" y="22471"/>
                  <a:pt x="31139" y="22463"/>
                  <a:pt x="31131" y="22455"/>
                </a:cubicBezTo>
                <a:close/>
                <a:moveTo>
                  <a:pt x="23979" y="22540"/>
                </a:moveTo>
                <a:lnTo>
                  <a:pt x="23979" y="22556"/>
                </a:lnTo>
                <a:cubicBezTo>
                  <a:pt x="23971" y="22556"/>
                  <a:pt x="23963" y="22556"/>
                  <a:pt x="23955" y="22548"/>
                </a:cubicBezTo>
                <a:cubicBezTo>
                  <a:pt x="23963" y="22548"/>
                  <a:pt x="23971" y="22540"/>
                  <a:pt x="23979" y="22540"/>
                </a:cubicBezTo>
                <a:close/>
                <a:moveTo>
                  <a:pt x="6477" y="22556"/>
                </a:moveTo>
                <a:lnTo>
                  <a:pt x="6469" y="22564"/>
                </a:lnTo>
                <a:lnTo>
                  <a:pt x="6459" y="22556"/>
                </a:lnTo>
                <a:close/>
                <a:moveTo>
                  <a:pt x="28341" y="22649"/>
                </a:moveTo>
                <a:lnTo>
                  <a:pt x="28352" y="22657"/>
                </a:lnTo>
                <a:lnTo>
                  <a:pt x="28325" y="22657"/>
                </a:lnTo>
                <a:cubicBezTo>
                  <a:pt x="28333" y="22666"/>
                  <a:pt x="28341" y="22674"/>
                  <a:pt x="28341" y="22682"/>
                </a:cubicBezTo>
                <a:lnTo>
                  <a:pt x="28341" y="22692"/>
                </a:lnTo>
                <a:cubicBezTo>
                  <a:pt x="28333" y="22682"/>
                  <a:pt x="28325" y="22674"/>
                  <a:pt x="28317" y="22666"/>
                </a:cubicBezTo>
                <a:cubicBezTo>
                  <a:pt x="28325" y="22666"/>
                  <a:pt x="28325" y="22657"/>
                  <a:pt x="28325" y="22657"/>
                </a:cubicBezTo>
                <a:cubicBezTo>
                  <a:pt x="28333" y="22657"/>
                  <a:pt x="28333" y="22649"/>
                  <a:pt x="28341" y="22649"/>
                </a:cubicBezTo>
                <a:close/>
                <a:moveTo>
                  <a:pt x="34972" y="22775"/>
                </a:moveTo>
                <a:lnTo>
                  <a:pt x="35004" y="22793"/>
                </a:lnTo>
                <a:cubicBezTo>
                  <a:pt x="35039" y="22809"/>
                  <a:pt x="35063" y="22833"/>
                  <a:pt x="35081" y="22860"/>
                </a:cubicBezTo>
                <a:cubicBezTo>
                  <a:pt x="35055" y="22833"/>
                  <a:pt x="35031" y="22817"/>
                  <a:pt x="34996" y="22817"/>
                </a:cubicBezTo>
                <a:cubicBezTo>
                  <a:pt x="34988" y="22817"/>
                  <a:pt x="34972" y="22775"/>
                  <a:pt x="34972" y="22775"/>
                </a:cubicBezTo>
                <a:close/>
                <a:moveTo>
                  <a:pt x="34214" y="23046"/>
                </a:moveTo>
                <a:cubicBezTo>
                  <a:pt x="34222" y="23046"/>
                  <a:pt x="34222" y="23054"/>
                  <a:pt x="34222" y="23054"/>
                </a:cubicBezTo>
                <a:lnTo>
                  <a:pt x="34214" y="23054"/>
                </a:lnTo>
                <a:lnTo>
                  <a:pt x="34214" y="23046"/>
                </a:lnTo>
                <a:close/>
                <a:moveTo>
                  <a:pt x="8379" y="23155"/>
                </a:moveTo>
                <a:cubicBezTo>
                  <a:pt x="8384" y="23159"/>
                  <a:pt x="8387" y="23161"/>
                  <a:pt x="8388" y="23163"/>
                </a:cubicBezTo>
                <a:lnTo>
                  <a:pt x="8388" y="23163"/>
                </a:lnTo>
                <a:cubicBezTo>
                  <a:pt x="8379" y="23162"/>
                  <a:pt x="8379" y="23155"/>
                  <a:pt x="8379" y="23155"/>
                </a:cubicBezTo>
                <a:close/>
                <a:moveTo>
                  <a:pt x="7773" y="23365"/>
                </a:moveTo>
                <a:cubicBezTo>
                  <a:pt x="7773" y="23365"/>
                  <a:pt x="7783" y="23365"/>
                  <a:pt x="7783" y="23373"/>
                </a:cubicBezTo>
                <a:lnTo>
                  <a:pt x="7773" y="23365"/>
                </a:lnTo>
                <a:close/>
                <a:moveTo>
                  <a:pt x="31727" y="23533"/>
                </a:moveTo>
                <a:lnTo>
                  <a:pt x="31727" y="23533"/>
                </a:lnTo>
                <a:cubicBezTo>
                  <a:pt x="31727" y="23533"/>
                  <a:pt x="31738" y="23533"/>
                  <a:pt x="31738" y="23541"/>
                </a:cubicBezTo>
                <a:lnTo>
                  <a:pt x="31738" y="23551"/>
                </a:lnTo>
                <a:cubicBezTo>
                  <a:pt x="31738" y="23541"/>
                  <a:pt x="31738" y="23541"/>
                  <a:pt x="31727" y="23533"/>
                </a:cubicBezTo>
                <a:close/>
                <a:moveTo>
                  <a:pt x="7084" y="23575"/>
                </a:moveTo>
                <a:lnTo>
                  <a:pt x="7076" y="23583"/>
                </a:lnTo>
                <a:cubicBezTo>
                  <a:pt x="7076" y="23575"/>
                  <a:pt x="7076" y="23575"/>
                  <a:pt x="7065" y="23575"/>
                </a:cubicBezTo>
                <a:close/>
                <a:moveTo>
                  <a:pt x="9180" y="23626"/>
                </a:moveTo>
                <a:lnTo>
                  <a:pt x="9180" y="23634"/>
                </a:lnTo>
                <a:lnTo>
                  <a:pt x="9172" y="23634"/>
                </a:lnTo>
                <a:cubicBezTo>
                  <a:pt x="9172" y="23634"/>
                  <a:pt x="9180" y="23634"/>
                  <a:pt x="9180" y="23626"/>
                </a:cubicBezTo>
                <a:close/>
                <a:moveTo>
                  <a:pt x="7783" y="23761"/>
                </a:moveTo>
                <a:lnTo>
                  <a:pt x="7783" y="23769"/>
                </a:lnTo>
                <a:lnTo>
                  <a:pt x="7773" y="23769"/>
                </a:lnTo>
                <a:cubicBezTo>
                  <a:pt x="7783" y="23769"/>
                  <a:pt x="7783" y="23769"/>
                  <a:pt x="7783" y="23761"/>
                </a:cubicBezTo>
                <a:close/>
                <a:moveTo>
                  <a:pt x="26785" y="24038"/>
                </a:moveTo>
                <a:cubicBezTo>
                  <a:pt x="26827" y="24038"/>
                  <a:pt x="26800" y="24060"/>
                  <a:pt x="26784" y="24060"/>
                </a:cubicBezTo>
                <a:cubicBezTo>
                  <a:pt x="26777" y="24060"/>
                  <a:pt x="26772" y="24056"/>
                  <a:pt x="26775" y="24046"/>
                </a:cubicBezTo>
                <a:lnTo>
                  <a:pt x="26785" y="24038"/>
                </a:lnTo>
                <a:close/>
                <a:moveTo>
                  <a:pt x="9491" y="24174"/>
                </a:moveTo>
                <a:lnTo>
                  <a:pt x="9491" y="24190"/>
                </a:lnTo>
                <a:cubicBezTo>
                  <a:pt x="9491" y="24182"/>
                  <a:pt x="9491" y="24182"/>
                  <a:pt x="9483" y="24182"/>
                </a:cubicBezTo>
                <a:lnTo>
                  <a:pt x="9491" y="24174"/>
                </a:lnTo>
                <a:close/>
                <a:moveTo>
                  <a:pt x="18361" y="24360"/>
                </a:moveTo>
                <a:lnTo>
                  <a:pt x="18361" y="24376"/>
                </a:lnTo>
                <a:lnTo>
                  <a:pt x="18345" y="24376"/>
                </a:lnTo>
                <a:cubicBezTo>
                  <a:pt x="18353" y="24368"/>
                  <a:pt x="18353" y="24368"/>
                  <a:pt x="18361" y="24360"/>
                </a:cubicBezTo>
                <a:close/>
                <a:moveTo>
                  <a:pt x="18396" y="24368"/>
                </a:moveTo>
                <a:cubicBezTo>
                  <a:pt x="18378" y="24368"/>
                  <a:pt x="18370" y="24376"/>
                  <a:pt x="18361" y="24376"/>
                </a:cubicBezTo>
                <a:cubicBezTo>
                  <a:pt x="18370" y="24376"/>
                  <a:pt x="18370" y="24368"/>
                  <a:pt x="18378" y="24368"/>
                </a:cubicBezTo>
                <a:close/>
                <a:moveTo>
                  <a:pt x="29522" y="24543"/>
                </a:moveTo>
                <a:cubicBezTo>
                  <a:pt x="29530" y="24562"/>
                  <a:pt x="29530" y="24570"/>
                  <a:pt x="29530" y="24578"/>
                </a:cubicBezTo>
                <a:lnTo>
                  <a:pt x="29522" y="24578"/>
                </a:lnTo>
                <a:lnTo>
                  <a:pt x="29522" y="24543"/>
                </a:lnTo>
                <a:close/>
                <a:moveTo>
                  <a:pt x="11151" y="24679"/>
                </a:moveTo>
                <a:cubicBezTo>
                  <a:pt x="11143" y="24687"/>
                  <a:pt x="11127" y="24695"/>
                  <a:pt x="11108" y="24695"/>
                </a:cubicBezTo>
                <a:lnTo>
                  <a:pt x="11108" y="24679"/>
                </a:lnTo>
                <a:close/>
                <a:moveTo>
                  <a:pt x="18408" y="24729"/>
                </a:moveTo>
                <a:cubicBezTo>
                  <a:pt x="18445" y="24730"/>
                  <a:pt x="18483" y="24732"/>
                  <a:pt x="18521" y="24754"/>
                </a:cubicBezTo>
                <a:cubicBezTo>
                  <a:pt x="18488" y="24738"/>
                  <a:pt x="18449" y="24730"/>
                  <a:pt x="18408" y="24729"/>
                </a:cubicBezTo>
                <a:close/>
                <a:moveTo>
                  <a:pt x="29134" y="25033"/>
                </a:moveTo>
                <a:cubicBezTo>
                  <a:pt x="29142" y="25033"/>
                  <a:pt x="29142" y="25033"/>
                  <a:pt x="29150" y="25041"/>
                </a:cubicBezTo>
                <a:cubicBezTo>
                  <a:pt x="29142" y="25041"/>
                  <a:pt x="29142" y="25041"/>
                  <a:pt x="29134" y="25033"/>
                </a:cubicBezTo>
                <a:close/>
                <a:moveTo>
                  <a:pt x="29546" y="25269"/>
                </a:moveTo>
                <a:lnTo>
                  <a:pt x="29546" y="25277"/>
                </a:lnTo>
                <a:lnTo>
                  <a:pt x="29538" y="25277"/>
                </a:lnTo>
                <a:lnTo>
                  <a:pt x="29546" y="25269"/>
                </a:lnTo>
                <a:close/>
                <a:moveTo>
                  <a:pt x="30636" y="25269"/>
                </a:moveTo>
                <a:cubicBezTo>
                  <a:pt x="30640" y="25272"/>
                  <a:pt x="30645" y="25275"/>
                  <a:pt x="30650" y="25277"/>
                </a:cubicBezTo>
                <a:lnTo>
                  <a:pt x="30650" y="25285"/>
                </a:lnTo>
                <a:lnTo>
                  <a:pt x="30650" y="25293"/>
                </a:lnTo>
                <a:cubicBezTo>
                  <a:pt x="30646" y="25285"/>
                  <a:pt x="30642" y="25276"/>
                  <a:pt x="30636" y="25269"/>
                </a:cubicBezTo>
                <a:close/>
                <a:moveTo>
                  <a:pt x="30650" y="25386"/>
                </a:moveTo>
                <a:lnTo>
                  <a:pt x="30642" y="25395"/>
                </a:lnTo>
                <a:lnTo>
                  <a:pt x="30642" y="25386"/>
                </a:lnTo>
                <a:close/>
                <a:moveTo>
                  <a:pt x="28948" y="25977"/>
                </a:moveTo>
                <a:cubicBezTo>
                  <a:pt x="28948" y="25985"/>
                  <a:pt x="28940" y="26001"/>
                  <a:pt x="28940" y="26009"/>
                </a:cubicBezTo>
                <a:cubicBezTo>
                  <a:pt x="28932" y="26009"/>
                  <a:pt x="28932" y="26001"/>
                  <a:pt x="28932" y="26001"/>
                </a:cubicBezTo>
                <a:cubicBezTo>
                  <a:pt x="28932" y="25993"/>
                  <a:pt x="28940" y="25985"/>
                  <a:pt x="28940" y="25977"/>
                </a:cubicBezTo>
                <a:close/>
                <a:moveTo>
                  <a:pt x="6097" y="26153"/>
                </a:moveTo>
                <a:cubicBezTo>
                  <a:pt x="6097" y="26161"/>
                  <a:pt x="6089" y="26161"/>
                  <a:pt x="6089" y="26169"/>
                </a:cubicBezTo>
                <a:cubicBezTo>
                  <a:pt x="6081" y="26169"/>
                  <a:pt x="6073" y="26169"/>
                  <a:pt x="6065" y="26161"/>
                </a:cubicBezTo>
                <a:cubicBezTo>
                  <a:pt x="6073" y="26161"/>
                  <a:pt x="6089" y="26161"/>
                  <a:pt x="6097" y="26153"/>
                </a:cubicBezTo>
                <a:close/>
                <a:moveTo>
                  <a:pt x="28511" y="26432"/>
                </a:moveTo>
                <a:cubicBezTo>
                  <a:pt x="28511" y="26456"/>
                  <a:pt x="28511" y="26472"/>
                  <a:pt x="28519" y="26490"/>
                </a:cubicBezTo>
                <a:cubicBezTo>
                  <a:pt x="28511" y="26490"/>
                  <a:pt x="28503" y="26490"/>
                  <a:pt x="28493" y="26498"/>
                </a:cubicBezTo>
                <a:cubicBezTo>
                  <a:pt x="28503" y="26472"/>
                  <a:pt x="28503" y="26448"/>
                  <a:pt x="28503" y="26432"/>
                </a:cubicBezTo>
                <a:close/>
                <a:moveTo>
                  <a:pt x="23862" y="26482"/>
                </a:moveTo>
                <a:lnTo>
                  <a:pt x="23862" y="26506"/>
                </a:lnTo>
                <a:cubicBezTo>
                  <a:pt x="23862" y="26498"/>
                  <a:pt x="23854" y="26498"/>
                  <a:pt x="23854" y="26490"/>
                </a:cubicBezTo>
                <a:lnTo>
                  <a:pt x="23862" y="26482"/>
                </a:lnTo>
                <a:close/>
                <a:moveTo>
                  <a:pt x="13746" y="26523"/>
                </a:moveTo>
                <a:lnTo>
                  <a:pt x="13746" y="26523"/>
                </a:lnTo>
                <a:cubicBezTo>
                  <a:pt x="13763" y="26565"/>
                  <a:pt x="13787" y="26616"/>
                  <a:pt x="13821" y="26674"/>
                </a:cubicBezTo>
                <a:cubicBezTo>
                  <a:pt x="13779" y="26642"/>
                  <a:pt x="13754" y="26583"/>
                  <a:pt x="13746" y="26523"/>
                </a:cubicBezTo>
                <a:close/>
                <a:moveTo>
                  <a:pt x="29655" y="26650"/>
                </a:moveTo>
                <a:cubicBezTo>
                  <a:pt x="29674" y="26658"/>
                  <a:pt x="29682" y="26658"/>
                  <a:pt x="29698" y="26674"/>
                </a:cubicBezTo>
                <a:cubicBezTo>
                  <a:pt x="29682" y="26666"/>
                  <a:pt x="29666" y="26658"/>
                  <a:pt x="29655" y="26650"/>
                </a:cubicBezTo>
                <a:close/>
                <a:moveTo>
                  <a:pt x="28814" y="26876"/>
                </a:moveTo>
                <a:lnTo>
                  <a:pt x="28814" y="26894"/>
                </a:lnTo>
                <a:cubicBezTo>
                  <a:pt x="28806" y="26886"/>
                  <a:pt x="28806" y="26886"/>
                  <a:pt x="28796" y="26886"/>
                </a:cubicBezTo>
                <a:cubicBezTo>
                  <a:pt x="28806" y="26876"/>
                  <a:pt x="28806" y="26876"/>
                  <a:pt x="28814" y="26876"/>
                </a:cubicBezTo>
                <a:close/>
                <a:moveTo>
                  <a:pt x="10411" y="26903"/>
                </a:moveTo>
                <a:cubicBezTo>
                  <a:pt x="10411" y="26903"/>
                  <a:pt x="10411" y="26911"/>
                  <a:pt x="10401" y="26911"/>
                </a:cubicBezTo>
                <a:lnTo>
                  <a:pt x="10401" y="26903"/>
                </a:lnTo>
                <a:close/>
                <a:moveTo>
                  <a:pt x="26413" y="27171"/>
                </a:moveTo>
                <a:lnTo>
                  <a:pt x="26413" y="27171"/>
                </a:lnTo>
                <a:cubicBezTo>
                  <a:pt x="26413" y="27180"/>
                  <a:pt x="26421" y="27190"/>
                  <a:pt x="26421" y="27198"/>
                </a:cubicBezTo>
                <a:cubicBezTo>
                  <a:pt x="26421" y="27198"/>
                  <a:pt x="26421" y="27206"/>
                  <a:pt x="26413" y="27206"/>
                </a:cubicBezTo>
                <a:cubicBezTo>
                  <a:pt x="26413" y="27198"/>
                  <a:pt x="26405" y="27198"/>
                  <a:pt x="26405" y="27198"/>
                </a:cubicBezTo>
                <a:lnTo>
                  <a:pt x="26421" y="27198"/>
                </a:lnTo>
                <a:cubicBezTo>
                  <a:pt x="26413" y="27190"/>
                  <a:pt x="26413" y="27180"/>
                  <a:pt x="26413" y="27171"/>
                </a:cubicBezTo>
                <a:close/>
                <a:moveTo>
                  <a:pt x="27695" y="27222"/>
                </a:moveTo>
                <a:cubicBezTo>
                  <a:pt x="27703" y="27230"/>
                  <a:pt x="27711" y="27230"/>
                  <a:pt x="27719" y="27230"/>
                </a:cubicBezTo>
                <a:lnTo>
                  <a:pt x="27719" y="27240"/>
                </a:lnTo>
                <a:cubicBezTo>
                  <a:pt x="27711" y="27230"/>
                  <a:pt x="27703" y="27230"/>
                  <a:pt x="27695" y="27222"/>
                </a:cubicBezTo>
                <a:close/>
                <a:moveTo>
                  <a:pt x="7783" y="27299"/>
                </a:moveTo>
                <a:lnTo>
                  <a:pt x="7783" y="27307"/>
                </a:lnTo>
                <a:cubicBezTo>
                  <a:pt x="7773" y="27307"/>
                  <a:pt x="7773" y="27299"/>
                  <a:pt x="7773" y="27299"/>
                </a:cubicBezTo>
                <a:close/>
                <a:moveTo>
                  <a:pt x="16954" y="27299"/>
                </a:moveTo>
                <a:cubicBezTo>
                  <a:pt x="16955" y="27307"/>
                  <a:pt x="16963" y="27307"/>
                  <a:pt x="16963" y="27307"/>
                </a:cubicBezTo>
                <a:lnTo>
                  <a:pt x="16963" y="27315"/>
                </a:lnTo>
                <a:cubicBezTo>
                  <a:pt x="16963" y="27307"/>
                  <a:pt x="16955" y="27307"/>
                  <a:pt x="16954" y="27299"/>
                </a:cubicBezTo>
                <a:close/>
                <a:moveTo>
                  <a:pt x="6299" y="27400"/>
                </a:moveTo>
                <a:cubicBezTo>
                  <a:pt x="6283" y="27408"/>
                  <a:pt x="6275" y="27408"/>
                  <a:pt x="6257" y="27408"/>
                </a:cubicBezTo>
                <a:cubicBezTo>
                  <a:pt x="6275" y="27408"/>
                  <a:pt x="6283" y="27400"/>
                  <a:pt x="6299" y="27400"/>
                </a:cubicBezTo>
                <a:close/>
                <a:moveTo>
                  <a:pt x="18066" y="27584"/>
                </a:moveTo>
                <a:cubicBezTo>
                  <a:pt x="18066" y="27594"/>
                  <a:pt x="18066" y="27594"/>
                  <a:pt x="18074" y="27602"/>
                </a:cubicBezTo>
                <a:cubicBezTo>
                  <a:pt x="18066" y="27602"/>
                  <a:pt x="18066" y="27594"/>
                  <a:pt x="18058" y="27594"/>
                </a:cubicBezTo>
                <a:cubicBezTo>
                  <a:pt x="18058" y="27584"/>
                  <a:pt x="18066" y="27584"/>
                  <a:pt x="18066" y="27584"/>
                </a:cubicBezTo>
                <a:close/>
                <a:moveTo>
                  <a:pt x="29059" y="28081"/>
                </a:moveTo>
                <a:lnTo>
                  <a:pt x="29067" y="28089"/>
                </a:lnTo>
                <a:cubicBezTo>
                  <a:pt x="29059" y="28089"/>
                  <a:pt x="29059" y="28099"/>
                  <a:pt x="29049" y="28107"/>
                </a:cubicBezTo>
                <a:cubicBezTo>
                  <a:pt x="29059" y="28099"/>
                  <a:pt x="29049" y="28089"/>
                  <a:pt x="29059" y="28081"/>
                </a:cubicBezTo>
                <a:close/>
                <a:moveTo>
                  <a:pt x="12713" y="28195"/>
                </a:moveTo>
                <a:cubicBezTo>
                  <a:pt x="12715" y="28200"/>
                  <a:pt x="12717" y="28204"/>
                  <a:pt x="12717" y="28208"/>
                </a:cubicBezTo>
                <a:lnTo>
                  <a:pt x="12726" y="28208"/>
                </a:lnTo>
                <a:cubicBezTo>
                  <a:pt x="12726" y="28208"/>
                  <a:pt x="12726" y="28217"/>
                  <a:pt x="12717" y="28217"/>
                </a:cubicBezTo>
                <a:lnTo>
                  <a:pt x="12717" y="28208"/>
                </a:lnTo>
                <a:lnTo>
                  <a:pt x="12713" y="28195"/>
                </a:lnTo>
                <a:close/>
                <a:moveTo>
                  <a:pt x="9273" y="28291"/>
                </a:moveTo>
                <a:cubicBezTo>
                  <a:pt x="9281" y="28291"/>
                  <a:pt x="9281" y="28301"/>
                  <a:pt x="9289" y="28301"/>
                </a:cubicBezTo>
                <a:lnTo>
                  <a:pt x="9273" y="28301"/>
                </a:lnTo>
                <a:lnTo>
                  <a:pt x="9273" y="28291"/>
                </a:lnTo>
                <a:close/>
                <a:moveTo>
                  <a:pt x="26354" y="28411"/>
                </a:moveTo>
                <a:lnTo>
                  <a:pt x="26354" y="28419"/>
                </a:lnTo>
                <a:cubicBezTo>
                  <a:pt x="26354" y="28419"/>
                  <a:pt x="26346" y="28419"/>
                  <a:pt x="26346" y="28427"/>
                </a:cubicBezTo>
                <a:cubicBezTo>
                  <a:pt x="26346" y="28419"/>
                  <a:pt x="26346" y="28411"/>
                  <a:pt x="26354" y="28411"/>
                </a:cubicBezTo>
                <a:close/>
                <a:moveTo>
                  <a:pt x="15944" y="28722"/>
                </a:moveTo>
                <a:cubicBezTo>
                  <a:pt x="15944" y="28725"/>
                  <a:pt x="15945" y="28725"/>
                  <a:pt x="15946" y="28725"/>
                </a:cubicBezTo>
                <a:cubicBezTo>
                  <a:pt x="15948" y="28725"/>
                  <a:pt x="15952" y="28722"/>
                  <a:pt x="15952" y="28722"/>
                </a:cubicBezTo>
                <a:lnTo>
                  <a:pt x="15952" y="28722"/>
                </a:lnTo>
                <a:cubicBezTo>
                  <a:pt x="15952" y="28730"/>
                  <a:pt x="15944" y="28730"/>
                  <a:pt x="15944" y="28730"/>
                </a:cubicBezTo>
                <a:lnTo>
                  <a:pt x="15944" y="28722"/>
                </a:lnTo>
                <a:close/>
                <a:moveTo>
                  <a:pt x="23912" y="28781"/>
                </a:moveTo>
                <a:cubicBezTo>
                  <a:pt x="23920" y="28789"/>
                  <a:pt x="23920" y="28789"/>
                  <a:pt x="23920" y="28797"/>
                </a:cubicBezTo>
                <a:lnTo>
                  <a:pt x="23886" y="28797"/>
                </a:lnTo>
                <a:cubicBezTo>
                  <a:pt x="23894" y="28789"/>
                  <a:pt x="23904" y="28789"/>
                  <a:pt x="23912" y="28781"/>
                </a:cubicBezTo>
                <a:close/>
                <a:moveTo>
                  <a:pt x="13433" y="28797"/>
                </a:moveTo>
                <a:cubicBezTo>
                  <a:pt x="13425" y="28797"/>
                  <a:pt x="13425" y="28797"/>
                  <a:pt x="13425" y="28807"/>
                </a:cubicBezTo>
                <a:lnTo>
                  <a:pt x="13425" y="28797"/>
                </a:lnTo>
                <a:close/>
                <a:moveTo>
                  <a:pt x="7488" y="28908"/>
                </a:moveTo>
                <a:cubicBezTo>
                  <a:pt x="7480" y="28908"/>
                  <a:pt x="7480" y="28916"/>
                  <a:pt x="7480" y="28916"/>
                </a:cubicBezTo>
                <a:lnTo>
                  <a:pt x="7470" y="28916"/>
                </a:lnTo>
                <a:cubicBezTo>
                  <a:pt x="7480" y="28908"/>
                  <a:pt x="7480" y="28908"/>
                  <a:pt x="7488" y="28908"/>
                </a:cubicBezTo>
                <a:close/>
                <a:moveTo>
                  <a:pt x="11127" y="28991"/>
                </a:moveTo>
                <a:cubicBezTo>
                  <a:pt x="11127" y="28999"/>
                  <a:pt x="11118" y="28999"/>
                  <a:pt x="11118" y="28999"/>
                </a:cubicBezTo>
                <a:lnTo>
                  <a:pt x="11118" y="28991"/>
                </a:lnTo>
                <a:close/>
                <a:moveTo>
                  <a:pt x="15228" y="29092"/>
                </a:moveTo>
                <a:lnTo>
                  <a:pt x="15228" y="29110"/>
                </a:lnTo>
                <a:lnTo>
                  <a:pt x="15220" y="29110"/>
                </a:lnTo>
                <a:cubicBezTo>
                  <a:pt x="15228" y="29110"/>
                  <a:pt x="15228" y="29100"/>
                  <a:pt x="15228" y="29092"/>
                </a:cubicBezTo>
                <a:close/>
                <a:moveTo>
                  <a:pt x="14116" y="29110"/>
                </a:moveTo>
                <a:cubicBezTo>
                  <a:pt x="14116" y="29118"/>
                  <a:pt x="14116" y="29126"/>
                  <a:pt x="14108" y="29134"/>
                </a:cubicBezTo>
                <a:cubicBezTo>
                  <a:pt x="14116" y="29126"/>
                  <a:pt x="14108" y="29118"/>
                  <a:pt x="14108" y="29110"/>
                </a:cubicBezTo>
                <a:close/>
                <a:moveTo>
                  <a:pt x="23803" y="29201"/>
                </a:moveTo>
                <a:lnTo>
                  <a:pt x="23803" y="29211"/>
                </a:lnTo>
                <a:lnTo>
                  <a:pt x="23793" y="29211"/>
                </a:lnTo>
                <a:lnTo>
                  <a:pt x="23785" y="29219"/>
                </a:lnTo>
                <a:cubicBezTo>
                  <a:pt x="23777" y="29219"/>
                  <a:pt x="23769" y="29227"/>
                  <a:pt x="23761" y="29227"/>
                </a:cubicBezTo>
                <a:cubicBezTo>
                  <a:pt x="23777" y="29219"/>
                  <a:pt x="23785" y="29211"/>
                  <a:pt x="23803" y="29201"/>
                </a:cubicBezTo>
                <a:close/>
                <a:moveTo>
                  <a:pt x="13627" y="29413"/>
                </a:moveTo>
                <a:lnTo>
                  <a:pt x="13627" y="29421"/>
                </a:lnTo>
                <a:cubicBezTo>
                  <a:pt x="13619" y="29421"/>
                  <a:pt x="13619" y="29413"/>
                  <a:pt x="13619" y="29413"/>
                </a:cubicBezTo>
                <a:close/>
                <a:moveTo>
                  <a:pt x="28232" y="28932"/>
                </a:moveTo>
                <a:cubicBezTo>
                  <a:pt x="28270" y="28954"/>
                  <a:pt x="28310" y="28959"/>
                  <a:pt x="28352" y="28959"/>
                </a:cubicBezTo>
                <a:cubicBezTo>
                  <a:pt x="28377" y="28959"/>
                  <a:pt x="28403" y="28957"/>
                  <a:pt x="28429" y="28957"/>
                </a:cubicBezTo>
                <a:cubicBezTo>
                  <a:pt x="28457" y="28957"/>
                  <a:pt x="28484" y="28959"/>
                  <a:pt x="28511" y="28966"/>
                </a:cubicBezTo>
                <a:cubicBezTo>
                  <a:pt x="28352" y="29009"/>
                  <a:pt x="28309" y="29134"/>
                  <a:pt x="28301" y="29278"/>
                </a:cubicBezTo>
                <a:lnTo>
                  <a:pt x="28301" y="29344"/>
                </a:lnTo>
                <a:cubicBezTo>
                  <a:pt x="28259" y="29379"/>
                  <a:pt x="28240" y="29429"/>
                  <a:pt x="28232" y="29480"/>
                </a:cubicBezTo>
                <a:lnTo>
                  <a:pt x="28208" y="29504"/>
                </a:lnTo>
                <a:lnTo>
                  <a:pt x="28149" y="29504"/>
                </a:lnTo>
                <a:cubicBezTo>
                  <a:pt x="28112" y="29443"/>
                  <a:pt x="28072" y="29413"/>
                  <a:pt x="28031" y="29413"/>
                </a:cubicBezTo>
                <a:cubicBezTo>
                  <a:pt x="27990" y="29413"/>
                  <a:pt x="27947" y="29445"/>
                  <a:pt x="27905" y="29504"/>
                </a:cubicBezTo>
                <a:cubicBezTo>
                  <a:pt x="27879" y="29472"/>
                  <a:pt x="27854" y="29446"/>
                  <a:pt x="27828" y="29413"/>
                </a:cubicBezTo>
                <a:cubicBezTo>
                  <a:pt x="27828" y="29328"/>
                  <a:pt x="27820" y="29252"/>
                  <a:pt x="27735" y="29211"/>
                </a:cubicBezTo>
                <a:cubicBezTo>
                  <a:pt x="27735" y="29177"/>
                  <a:pt x="27727" y="29150"/>
                  <a:pt x="27719" y="29118"/>
                </a:cubicBezTo>
                <a:cubicBezTo>
                  <a:pt x="27744" y="29051"/>
                  <a:pt x="27751" y="28940"/>
                  <a:pt x="27812" y="28940"/>
                </a:cubicBezTo>
                <a:cubicBezTo>
                  <a:pt x="27836" y="28940"/>
                  <a:pt x="27868" y="28957"/>
                  <a:pt x="27913" y="28999"/>
                </a:cubicBezTo>
                <a:cubicBezTo>
                  <a:pt x="27972" y="29058"/>
                  <a:pt x="28019" y="29081"/>
                  <a:pt x="28058" y="29081"/>
                </a:cubicBezTo>
                <a:cubicBezTo>
                  <a:pt x="28131" y="29081"/>
                  <a:pt x="28179" y="29003"/>
                  <a:pt x="28232" y="28932"/>
                </a:cubicBezTo>
                <a:close/>
                <a:moveTo>
                  <a:pt x="28443" y="30001"/>
                </a:moveTo>
                <a:cubicBezTo>
                  <a:pt x="28418" y="30086"/>
                  <a:pt x="28283" y="30052"/>
                  <a:pt x="28224" y="30103"/>
                </a:cubicBezTo>
                <a:cubicBezTo>
                  <a:pt x="28216" y="30070"/>
                  <a:pt x="28200" y="30044"/>
                  <a:pt x="28174" y="30020"/>
                </a:cubicBezTo>
                <a:lnTo>
                  <a:pt x="28174" y="30020"/>
                </a:lnTo>
                <a:cubicBezTo>
                  <a:pt x="28200" y="30023"/>
                  <a:pt x="28227" y="30025"/>
                  <a:pt x="28254" y="30025"/>
                </a:cubicBezTo>
                <a:cubicBezTo>
                  <a:pt x="28294" y="30025"/>
                  <a:pt x="28333" y="30020"/>
                  <a:pt x="28368" y="30010"/>
                </a:cubicBezTo>
                <a:cubicBezTo>
                  <a:pt x="28392" y="30010"/>
                  <a:pt x="28418" y="30001"/>
                  <a:pt x="28443" y="30001"/>
                </a:cubicBezTo>
                <a:close/>
                <a:moveTo>
                  <a:pt x="12339" y="30094"/>
                </a:moveTo>
                <a:cubicBezTo>
                  <a:pt x="12348" y="30111"/>
                  <a:pt x="12348" y="30121"/>
                  <a:pt x="12348" y="30121"/>
                </a:cubicBezTo>
                <a:lnTo>
                  <a:pt x="12313" y="30121"/>
                </a:lnTo>
                <a:cubicBezTo>
                  <a:pt x="12321" y="30111"/>
                  <a:pt x="12331" y="30103"/>
                  <a:pt x="12339" y="30094"/>
                </a:cubicBezTo>
                <a:close/>
                <a:moveTo>
                  <a:pt x="28644" y="30216"/>
                </a:moveTo>
                <a:lnTo>
                  <a:pt x="28644" y="30216"/>
                </a:lnTo>
                <a:cubicBezTo>
                  <a:pt x="28636" y="30220"/>
                  <a:pt x="28630" y="30225"/>
                  <a:pt x="28620" y="30230"/>
                </a:cubicBezTo>
                <a:lnTo>
                  <a:pt x="28620" y="30222"/>
                </a:lnTo>
                <a:lnTo>
                  <a:pt x="28644" y="30216"/>
                </a:lnTo>
                <a:close/>
                <a:moveTo>
                  <a:pt x="13746" y="30222"/>
                </a:moveTo>
                <a:cubicBezTo>
                  <a:pt x="13758" y="30226"/>
                  <a:pt x="13772" y="30230"/>
                  <a:pt x="13787" y="30230"/>
                </a:cubicBezTo>
                <a:cubicBezTo>
                  <a:pt x="13792" y="30230"/>
                  <a:pt x="13797" y="30229"/>
                  <a:pt x="13802" y="30228"/>
                </a:cubicBezTo>
                <a:lnTo>
                  <a:pt x="13802" y="30228"/>
                </a:lnTo>
                <a:cubicBezTo>
                  <a:pt x="13790" y="30233"/>
                  <a:pt x="13777" y="30235"/>
                  <a:pt x="13765" y="30235"/>
                </a:cubicBezTo>
                <a:cubicBezTo>
                  <a:pt x="13753" y="30235"/>
                  <a:pt x="13740" y="30233"/>
                  <a:pt x="13728" y="30230"/>
                </a:cubicBezTo>
                <a:cubicBezTo>
                  <a:pt x="13736" y="30230"/>
                  <a:pt x="13736" y="30222"/>
                  <a:pt x="13746" y="30222"/>
                </a:cubicBezTo>
                <a:close/>
                <a:moveTo>
                  <a:pt x="16441" y="30448"/>
                </a:moveTo>
                <a:lnTo>
                  <a:pt x="16441" y="30456"/>
                </a:lnTo>
                <a:cubicBezTo>
                  <a:pt x="16433" y="30456"/>
                  <a:pt x="16415" y="30448"/>
                  <a:pt x="16415" y="30448"/>
                </a:cubicBezTo>
                <a:close/>
                <a:moveTo>
                  <a:pt x="9887" y="30515"/>
                </a:moveTo>
                <a:cubicBezTo>
                  <a:pt x="9887" y="30525"/>
                  <a:pt x="9895" y="30525"/>
                  <a:pt x="9887" y="30533"/>
                </a:cubicBezTo>
                <a:cubicBezTo>
                  <a:pt x="9887" y="30525"/>
                  <a:pt x="9879" y="30515"/>
                  <a:pt x="9879" y="30515"/>
                </a:cubicBezTo>
                <a:close/>
                <a:moveTo>
                  <a:pt x="22995" y="30525"/>
                </a:moveTo>
                <a:cubicBezTo>
                  <a:pt x="23011" y="30525"/>
                  <a:pt x="23035" y="30525"/>
                  <a:pt x="23053" y="30533"/>
                </a:cubicBezTo>
                <a:cubicBezTo>
                  <a:pt x="23045" y="30549"/>
                  <a:pt x="23035" y="30576"/>
                  <a:pt x="23027" y="30592"/>
                </a:cubicBezTo>
                <a:cubicBezTo>
                  <a:pt x="23011" y="30565"/>
                  <a:pt x="23003" y="30541"/>
                  <a:pt x="22995" y="30525"/>
                </a:cubicBezTo>
                <a:close/>
                <a:moveTo>
                  <a:pt x="21891" y="30592"/>
                </a:moveTo>
                <a:lnTo>
                  <a:pt x="21883" y="30600"/>
                </a:lnTo>
                <a:lnTo>
                  <a:pt x="21873" y="30600"/>
                </a:lnTo>
                <a:lnTo>
                  <a:pt x="21891" y="30592"/>
                </a:lnTo>
                <a:close/>
                <a:moveTo>
                  <a:pt x="17106" y="30685"/>
                </a:moveTo>
                <a:cubicBezTo>
                  <a:pt x="17122" y="30701"/>
                  <a:pt x="17140" y="30701"/>
                  <a:pt x="17149" y="30701"/>
                </a:cubicBezTo>
                <a:lnTo>
                  <a:pt x="17149" y="30717"/>
                </a:lnTo>
                <a:cubicBezTo>
                  <a:pt x="17132" y="30709"/>
                  <a:pt x="17122" y="30701"/>
                  <a:pt x="17106" y="30685"/>
                </a:cubicBezTo>
                <a:close/>
                <a:moveTo>
                  <a:pt x="17258" y="30717"/>
                </a:moveTo>
                <a:cubicBezTo>
                  <a:pt x="17250" y="30717"/>
                  <a:pt x="17250" y="30717"/>
                  <a:pt x="17250" y="30727"/>
                </a:cubicBezTo>
                <a:cubicBezTo>
                  <a:pt x="17250" y="30717"/>
                  <a:pt x="17250" y="30717"/>
                  <a:pt x="17242" y="30717"/>
                </a:cubicBezTo>
                <a:close/>
                <a:moveTo>
                  <a:pt x="19793" y="30701"/>
                </a:moveTo>
                <a:lnTo>
                  <a:pt x="19793" y="30701"/>
                </a:lnTo>
                <a:cubicBezTo>
                  <a:pt x="19819" y="30735"/>
                  <a:pt x="19827" y="30768"/>
                  <a:pt x="19827" y="30794"/>
                </a:cubicBezTo>
                <a:cubicBezTo>
                  <a:pt x="19819" y="30760"/>
                  <a:pt x="19801" y="30727"/>
                  <a:pt x="19793" y="30701"/>
                </a:cubicBezTo>
                <a:close/>
                <a:moveTo>
                  <a:pt x="14545" y="30802"/>
                </a:moveTo>
                <a:cubicBezTo>
                  <a:pt x="14545" y="30802"/>
                  <a:pt x="14537" y="30810"/>
                  <a:pt x="14537" y="30818"/>
                </a:cubicBezTo>
                <a:cubicBezTo>
                  <a:pt x="14545" y="30810"/>
                  <a:pt x="14555" y="30810"/>
                  <a:pt x="14571" y="30810"/>
                </a:cubicBezTo>
                <a:cubicBezTo>
                  <a:pt x="14563" y="30828"/>
                  <a:pt x="14545" y="30828"/>
                  <a:pt x="14529" y="30828"/>
                </a:cubicBezTo>
                <a:cubicBezTo>
                  <a:pt x="14529" y="30810"/>
                  <a:pt x="14537" y="30802"/>
                  <a:pt x="14545" y="30802"/>
                </a:cubicBezTo>
                <a:close/>
                <a:moveTo>
                  <a:pt x="25623" y="30919"/>
                </a:moveTo>
                <a:cubicBezTo>
                  <a:pt x="25623" y="30929"/>
                  <a:pt x="25612" y="30937"/>
                  <a:pt x="25612" y="30937"/>
                </a:cubicBezTo>
                <a:lnTo>
                  <a:pt x="25612" y="30919"/>
                </a:lnTo>
                <a:close/>
                <a:moveTo>
                  <a:pt x="8111" y="31164"/>
                </a:moveTo>
                <a:cubicBezTo>
                  <a:pt x="8127" y="31182"/>
                  <a:pt x="8137" y="31190"/>
                  <a:pt x="8153" y="31198"/>
                </a:cubicBezTo>
                <a:lnTo>
                  <a:pt x="8145" y="31198"/>
                </a:lnTo>
                <a:cubicBezTo>
                  <a:pt x="8128" y="31198"/>
                  <a:pt x="8116" y="31201"/>
                  <a:pt x="8108" y="31201"/>
                </a:cubicBezTo>
                <a:cubicBezTo>
                  <a:pt x="8096" y="31201"/>
                  <a:pt x="8096" y="31195"/>
                  <a:pt x="8111" y="31164"/>
                </a:cubicBezTo>
                <a:close/>
                <a:moveTo>
                  <a:pt x="8161" y="31206"/>
                </a:moveTo>
                <a:cubicBezTo>
                  <a:pt x="8166" y="31211"/>
                  <a:pt x="8170" y="31216"/>
                  <a:pt x="8175" y="31219"/>
                </a:cubicBezTo>
                <a:lnTo>
                  <a:pt x="8175" y="31219"/>
                </a:lnTo>
                <a:cubicBezTo>
                  <a:pt x="8161" y="31214"/>
                  <a:pt x="8161" y="31213"/>
                  <a:pt x="8161" y="31206"/>
                </a:cubicBezTo>
                <a:close/>
                <a:moveTo>
                  <a:pt x="25218" y="31324"/>
                </a:moveTo>
                <a:cubicBezTo>
                  <a:pt x="25208" y="31334"/>
                  <a:pt x="25208" y="31342"/>
                  <a:pt x="25200" y="31358"/>
                </a:cubicBezTo>
                <a:lnTo>
                  <a:pt x="25200" y="31334"/>
                </a:lnTo>
                <a:cubicBezTo>
                  <a:pt x="25208" y="31334"/>
                  <a:pt x="25208" y="31324"/>
                  <a:pt x="25208" y="31324"/>
                </a:cubicBezTo>
                <a:close/>
                <a:moveTo>
                  <a:pt x="15143" y="31408"/>
                </a:moveTo>
                <a:lnTo>
                  <a:pt x="15143" y="31417"/>
                </a:lnTo>
                <a:lnTo>
                  <a:pt x="15135" y="31417"/>
                </a:lnTo>
                <a:cubicBezTo>
                  <a:pt x="15137" y="31414"/>
                  <a:pt x="15139" y="31412"/>
                  <a:pt x="15143" y="31408"/>
                </a:cubicBezTo>
                <a:close/>
                <a:moveTo>
                  <a:pt x="15135" y="31417"/>
                </a:moveTo>
                <a:lnTo>
                  <a:pt x="15135" y="31425"/>
                </a:lnTo>
                <a:lnTo>
                  <a:pt x="15127" y="31425"/>
                </a:lnTo>
                <a:cubicBezTo>
                  <a:pt x="15131" y="31421"/>
                  <a:pt x="15133" y="31419"/>
                  <a:pt x="15135" y="31417"/>
                </a:cubicBezTo>
                <a:close/>
                <a:moveTo>
                  <a:pt x="17747" y="31526"/>
                </a:moveTo>
                <a:cubicBezTo>
                  <a:pt x="17739" y="31526"/>
                  <a:pt x="17739" y="31536"/>
                  <a:pt x="17739" y="31536"/>
                </a:cubicBezTo>
                <a:lnTo>
                  <a:pt x="17739" y="31526"/>
                </a:lnTo>
                <a:close/>
                <a:moveTo>
                  <a:pt x="18074" y="31930"/>
                </a:moveTo>
                <a:cubicBezTo>
                  <a:pt x="18066" y="31940"/>
                  <a:pt x="18058" y="31940"/>
                  <a:pt x="18050" y="31948"/>
                </a:cubicBezTo>
                <a:cubicBezTo>
                  <a:pt x="18058" y="31940"/>
                  <a:pt x="18066" y="31930"/>
                  <a:pt x="18066" y="31930"/>
                </a:cubicBezTo>
                <a:close/>
                <a:moveTo>
                  <a:pt x="22000" y="32023"/>
                </a:moveTo>
                <a:lnTo>
                  <a:pt x="22000" y="32031"/>
                </a:lnTo>
                <a:lnTo>
                  <a:pt x="21992" y="32031"/>
                </a:lnTo>
                <a:cubicBezTo>
                  <a:pt x="21992" y="32023"/>
                  <a:pt x="21992" y="32023"/>
                  <a:pt x="22000" y="32023"/>
                </a:cubicBezTo>
                <a:close/>
                <a:moveTo>
                  <a:pt x="12414" y="32108"/>
                </a:moveTo>
                <a:cubicBezTo>
                  <a:pt x="12414" y="32116"/>
                  <a:pt x="12414" y="32124"/>
                  <a:pt x="12406" y="32124"/>
                </a:cubicBezTo>
                <a:cubicBezTo>
                  <a:pt x="12398" y="32124"/>
                  <a:pt x="12382" y="32116"/>
                  <a:pt x="12372" y="32108"/>
                </a:cubicBezTo>
                <a:close/>
                <a:moveTo>
                  <a:pt x="19271" y="32142"/>
                </a:moveTo>
                <a:lnTo>
                  <a:pt x="19271" y="32150"/>
                </a:lnTo>
                <a:lnTo>
                  <a:pt x="19263" y="32142"/>
                </a:lnTo>
                <a:close/>
                <a:moveTo>
                  <a:pt x="10603" y="32142"/>
                </a:moveTo>
                <a:cubicBezTo>
                  <a:pt x="10603" y="32150"/>
                  <a:pt x="10613" y="32150"/>
                  <a:pt x="10621" y="32150"/>
                </a:cubicBezTo>
                <a:cubicBezTo>
                  <a:pt x="10613" y="32150"/>
                  <a:pt x="10603" y="32158"/>
                  <a:pt x="10595" y="32158"/>
                </a:cubicBezTo>
                <a:cubicBezTo>
                  <a:pt x="10595" y="32150"/>
                  <a:pt x="10595" y="32150"/>
                  <a:pt x="10603" y="32142"/>
                </a:cubicBezTo>
                <a:close/>
                <a:moveTo>
                  <a:pt x="20072" y="32233"/>
                </a:moveTo>
                <a:lnTo>
                  <a:pt x="20072" y="32243"/>
                </a:lnTo>
                <a:cubicBezTo>
                  <a:pt x="20064" y="32243"/>
                  <a:pt x="20064" y="32233"/>
                  <a:pt x="20064" y="32233"/>
                </a:cubicBezTo>
                <a:close/>
                <a:moveTo>
                  <a:pt x="25394" y="32369"/>
                </a:moveTo>
                <a:cubicBezTo>
                  <a:pt x="25394" y="32377"/>
                  <a:pt x="25386" y="32377"/>
                  <a:pt x="25386" y="32377"/>
                </a:cubicBezTo>
                <a:cubicBezTo>
                  <a:pt x="25386" y="32377"/>
                  <a:pt x="25386" y="32369"/>
                  <a:pt x="25378" y="32369"/>
                </a:cubicBezTo>
                <a:close/>
                <a:moveTo>
                  <a:pt x="16247" y="32637"/>
                </a:moveTo>
                <a:lnTo>
                  <a:pt x="16247" y="32656"/>
                </a:lnTo>
                <a:cubicBezTo>
                  <a:pt x="16239" y="32656"/>
                  <a:pt x="16239" y="32648"/>
                  <a:pt x="16231" y="32648"/>
                </a:cubicBezTo>
                <a:lnTo>
                  <a:pt x="16239" y="32637"/>
                </a:lnTo>
                <a:close/>
                <a:moveTo>
                  <a:pt x="8177" y="32706"/>
                </a:moveTo>
                <a:lnTo>
                  <a:pt x="8177" y="32714"/>
                </a:lnTo>
                <a:lnTo>
                  <a:pt x="8169" y="32714"/>
                </a:lnTo>
                <a:lnTo>
                  <a:pt x="8177" y="32706"/>
                </a:lnTo>
                <a:close/>
                <a:moveTo>
                  <a:pt x="20181" y="32739"/>
                </a:moveTo>
                <a:cubicBezTo>
                  <a:pt x="20173" y="32749"/>
                  <a:pt x="20173" y="32757"/>
                  <a:pt x="20173" y="32765"/>
                </a:cubicBezTo>
                <a:lnTo>
                  <a:pt x="20173" y="32749"/>
                </a:lnTo>
                <a:lnTo>
                  <a:pt x="20173" y="32739"/>
                </a:lnTo>
                <a:close/>
                <a:moveTo>
                  <a:pt x="17553" y="32925"/>
                </a:moveTo>
                <a:cubicBezTo>
                  <a:pt x="17553" y="32933"/>
                  <a:pt x="17561" y="32933"/>
                  <a:pt x="17561" y="32941"/>
                </a:cubicBezTo>
                <a:lnTo>
                  <a:pt x="17553" y="32941"/>
                </a:lnTo>
                <a:lnTo>
                  <a:pt x="17553" y="32925"/>
                </a:lnTo>
                <a:close/>
                <a:moveTo>
                  <a:pt x="8278" y="32233"/>
                </a:moveTo>
                <a:lnTo>
                  <a:pt x="8278" y="32233"/>
                </a:lnTo>
                <a:cubicBezTo>
                  <a:pt x="8359" y="32264"/>
                  <a:pt x="8429" y="32361"/>
                  <a:pt x="8519" y="32361"/>
                </a:cubicBezTo>
                <a:cubicBezTo>
                  <a:pt x="8553" y="32361"/>
                  <a:pt x="8590" y="32347"/>
                  <a:pt x="8632" y="32310"/>
                </a:cubicBezTo>
                <a:cubicBezTo>
                  <a:pt x="8642" y="32302"/>
                  <a:pt x="8650" y="32302"/>
                  <a:pt x="8658" y="32294"/>
                </a:cubicBezTo>
                <a:cubicBezTo>
                  <a:pt x="8666" y="32310"/>
                  <a:pt x="8674" y="32318"/>
                  <a:pt x="8693" y="32334"/>
                </a:cubicBezTo>
                <a:cubicBezTo>
                  <a:pt x="8641" y="32512"/>
                  <a:pt x="8680" y="32553"/>
                  <a:pt x="8746" y="32553"/>
                </a:cubicBezTo>
                <a:cubicBezTo>
                  <a:pt x="8802" y="32553"/>
                  <a:pt x="8878" y="32524"/>
                  <a:pt x="8936" y="32524"/>
                </a:cubicBezTo>
                <a:cubicBezTo>
                  <a:pt x="8955" y="32524"/>
                  <a:pt x="8972" y="32527"/>
                  <a:pt x="8986" y="32536"/>
                </a:cubicBezTo>
                <a:cubicBezTo>
                  <a:pt x="8919" y="32597"/>
                  <a:pt x="8844" y="32656"/>
                  <a:pt x="8767" y="32706"/>
                </a:cubicBezTo>
                <a:cubicBezTo>
                  <a:pt x="8650" y="32789"/>
                  <a:pt x="8616" y="32890"/>
                  <a:pt x="8683" y="33018"/>
                </a:cubicBezTo>
                <a:cubicBezTo>
                  <a:pt x="8674" y="33034"/>
                  <a:pt x="8666" y="33042"/>
                  <a:pt x="8658" y="33052"/>
                </a:cubicBezTo>
                <a:lnTo>
                  <a:pt x="8658" y="33068"/>
                </a:lnTo>
                <a:cubicBezTo>
                  <a:pt x="8642" y="33084"/>
                  <a:pt x="8624" y="33102"/>
                  <a:pt x="8608" y="33119"/>
                </a:cubicBezTo>
                <a:cubicBezTo>
                  <a:pt x="8608" y="33111"/>
                  <a:pt x="8608" y="33111"/>
                  <a:pt x="8600" y="33102"/>
                </a:cubicBezTo>
                <a:cubicBezTo>
                  <a:pt x="8464" y="33076"/>
                  <a:pt x="8363" y="33009"/>
                  <a:pt x="8355" y="32858"/>
                </a:cubicBezTo>
                <a:cubicBezTo>
                  <a:pt x="8355" y="32840"/>
                  <a:pt x="8347" y="32823"/>
                  <a:pt x="8339" y="32807"/>
                </a:cubicBezTo>
                <a:cubicBezTo>
                  <a:pt x="8430" y="32765"/>
                  <a:pt x="8549" y="32749"/>
                  <a:pt x="8507" y="32587"/>
                </a:cubicBezTo>
                <a:cubicBezTo>
                  <a:pt x="8486" y="32515"/>
                  <a:pt x="8452" y="32493"/>
                  <a:pt x="8412" y="32493"/>
                </a:cubicBezTo>
                <a:cubicBezTo>
                  <a:pt x="8387" y="32493"/>
                  <a:pt x="8359" y="32502"/>
                  <a:pt x="8329" y="32512"/>
                </a:cubicBezTo>
                <a:cubicBezTo>
                  <a:pt x="8321" y="32419"/>
                  <a:pt x="8339" y="32302"/>
                  <a:pt x="8278" y="32233"/>
                </a:cubicBezTo>
                <a:close/>
                <a:moveTo>
                  <a:pt x="16441" y="33193"/>
                </a:moveTo>
                <a:cubicBezTo>
                  <a:pt x="16407" y="33212"/>
                  <a:pt x="16374" y="33220"/>
                  <a:pt x="16340" y="33228"/>
                </a:cubicBezTo>
                <a:cubicBezTo>
                  <a:pt x="16374" y="33220"/>
                  <a:pt x="16399" y="33212"/>
                  <a:pt x="16433" y="33193"/>
                </a:cubicBezTo>
                <a:close/>
                <a:moveTo>
                  <a:pt x="23389" y="33153"/>
                </a:moveTo>
                <a:lnTo>
                  <a:pt x="23399" y="33161"/>
                </a:lnTo>
                <a:cubicBezTo>
                  <a:pt x="23389" y="33185"/>
                  <a:pt x="23399" y="33212"/>
                  <a:pt x="23399" y="33228"/>
                </a:cubicBezTo>
                <a:cubicBezTo>
                  <a:pt x="23377" y="33234"/>
                  <a:pt x="23357" y="33236"/>
                  <a:pt x="23350" y="33246"/>
                </a:cubicBezTo>
                <a:lnTo>
                  <a:pt x="23350" y="33246"/>
                </a:lnTo>
                <a:cubicBezTo>
                  <a:pt x="23359" y="33214"/>
                  <a:pt x="23374" y="33183"/>
                  <a:pt x="23389" y="33153"/>
                </a:cubicBezTo>
                <a:close/>
                <a:moveTo>
                  <a:pt x="16138" y="33143"/>
                </a:moveTo>
                <a:lnTo>
                  <a:pt x="16138" y="33153"/>
                </a:lnTo>
                <a:cubicBezTo>
                  <a:pt x="16187" y="33214"/>
                  <a:pt x="16237" y="33235"/>
                  <a:pt x="16287" y="33235"/>
                </a:cubicBezTo>
                <a:cubicBezTo>
                  <a:pt x="16305" y="33235"/>
                  <a:pt x="16322" y="33232"/>
                  <a:pt x="16340" y="33228"/>
                </a:cubicBezTo>
                <a:lnTo>
                  <a:pt x="16340" y="33228"/>
                </a:lnTo>
                <a:cubicBezTo>
                  <a:pt x="16289" y="33244"/>
                  <a:pt x="16239" y="33254"/>
                  <a:pt x="16188" y="33270"/>
                </a:cubicBezTo>
                <a:cubicBezTo>
                  <a:pt x="16154" y="33286"/>
                  <a:pt x="16130" y="33313"/>
                  <a:pt x="16103" y="33337"/>
                </a:cubicBezTo>
                <a:lnTo>
                  <a:pt x="16095" y="33337"/>
                </a:lnTo>
                <a:lnTo>
                  <a:pt x="16095" y="33321"/>
                </a:lnTo>
                <a:cubicBezTo>
                  <a:pt x="16087" y="33286"/>
                  <a:pt x="16079" y="33254"/>
                  <a:pt x="16053" y="33228"/>
                </a:cubicBezTo>
                <a:cubicBezTo>
                  <a:pt x="16079" y="33203"/>
                  <a:pt x="16112" y="33177"/>
                  <a:pt x="16138" y="33143"/>
                </a:cubicBezTo>
                <a:close/>
                <a:moveTo>
                  <a:pt x="21596" y="33515"/>
                </a:moveTo>
                <a:cubicBezTo>
                  <a:pt x="21596" y="33515"/>
                  <a:pt x="21596" y="33523"/>
                  <a:pt x="21588" y="33531"/>
                </a:cubicBezTo>
                <a:lnTo>
                  <a:pt x="21588" y="33523"/>
                </a:lnTo>
                <a:cubicBezTo>
                  <a:pt x="21588" y="33523"/>
                  <a:pt x="21588" y="33515"/>
                  <a:pt x="21596" y="33515"/>
                </a:cubicBezTo>
                <a:close/>
                <a:moveTo>
                  <a:pt x="9670" y="33559"/>
                </a:moveTo>
                <a:cubicBezTo>
                  <a:pt x="9677" y="33559"/>
                  <a:pt x="9685" y="33561"/>
                  <a:pt x="9693" y="33565"/>
                </a:cubicBezTo>
                <a:lnTo>
                  <a:pt x="9653" y="33565"/>
                </a:lnTo>
                <a:cubicBezTo>
                  <a:pt x="9657" y="33561"/>
                  <a:pt x="9663" y="33559"/>
                  <a:pt x="9670" y="33559"/>
                </a:cubicBezTo>
                <a:close/>
                <a:moveTo>
                  <a:pt x="9635" y="33573"/>
                </a:moveTo>
                <a:cubicBezTo>
                  <a:pt x="9635" y="33582"/>
                  <a:pt x="9627" y="33582"/>
                  <a:pt x="9627" y="33590"/>
                </a:cubicBezTo>
                <a:lnTo>
                  <a:pt x="9610" y="33590"/>
                </a:lnTo>
                <a:cubicBezTo>
                  <a:pt x="9619" y="33590"/>
                  <a:pt x="9627" y="33582"/>
                  <a:pt x="9635" y="33573"/>
                </a:cubicBezTo>
                <a:close/>
                <a:moveTo>
                  <a:pt x="23348" y="33254"/>
                </a:moveTo>
                <a:lnTo>
                  <a:pt x="23365" y="33270"/>
                </a:lnTo>
                <a:cubicBezTo>
                  <a:pt x="23356" y="33363"/>
                  <a:pt x="23348" y="33464"/>
                  <a:pt x="23399" y="33547"/>
                </a:cubicBezTo>
                <a:cubicBezTo>
                  <a:pt x="23365" y="33582"/>
                  <a:pt x="23330" y="33608"/>
                  <a:pt x="23306" y="33632"/>
                </a:cubicBezTo>
                <a:cubicBezTo>
                  <a:pt x="23288" y="33616"/>
                  <a:pt x="23272" y="33608"/>
                  <a:pt x="23255" y="33590"/>
                </a:cubicBezTo>
                <a:cubicBezTo>
                  <a:pt x="23322" y="33489"/>
                  <a:pt x="23322" y="33363"/>
                  <a:pt x="23348" y="33254"/>
                </a:cubicBezTo>
                <a:close/>
                <a:moveTo>
                  <a:pt x="23761" y="33557"/>
                </a:moveTo>
                <a:cubicBezTo>
                  <a:pt x="23761" y="33565"/>
                  <a:pt x="23769" y="33573"/>
                  <a:pt x="23769" y="33582"/>
                </a:cubicBezTo>
                <a:cubicBezTo>
                  <a:pt x="23769" y="33598"/>
                  <a:pt x="23769" y="33616"/>
                  <a:pt x="23777" y="33632"/>
                </a:cubicBezTo>
                <a:cubicBezTo>
                  <a:pt x="23765" y="33628"/>
                  <a:pt x="23752" y="33626"/>
                  <a:pt x="23741" y="33626"/>
                </a:cubicBezTo>
                <a:cubicBezTo>
                  <a:pt x="23729" y="33626"/>
                  <a:pt x="23718" y="33628"/>
                  <a:pt x="23710" y="33632"/>
                </a:cubicBezTo>
                <a:cubicBezTo>
                  <a:pt x="23718" y="33608"/>
                  <a:pt x="23743" y="33582"/>
                  <a:pt x="23761" y="33557"/>
                </a:cubicBezTo>
                <a:close/>
                <a:moveTo>
                  <a:pt x="12111" y="33640"/>
                </a:moveTo>
                <a:cubicBezTo>
                  <a:pt x="12119" y="33640"/>
                  <a:pt x="12119" y="33648"/>
                  <a:pt x="12119" y="33648"/>
                </a:cubicBezTo>
                <a:lnTo>
                  <a:pt x="12087" y="33648"/>
                </a:lnTo>
                <a:cubicBezTo>
                  <a:pt x="12095" y="33640"/>
                  <a:pt x="12103" y="33640"/>
                  <a:pt x="12111" y="33640"/>
                </a:cubicBezTo>
                <a:close/>
                <a:moveTo>
                  <a:pt x="13477" y="33557"/>
                </a:moveTo>
                <a:cubicBezTo>
                  <a:pt x="13482" y="33557"/>
                  <a:pt x="13488" y="33557"/>
                  <a:pt x="13494" y="33557"/>
                </a:cubicBezTo>
                <a:cubicBezTo>
                  <a:pt x="13484" y="33590"/>
                  <a:pt x="13494" y="33616"/>
                  <a:pt x="13510" y="33648"/>
                </a:cubicBezTo>
                <a:cubicBezTo>
                  <a:pt x="13417" y="33674"/>
                  <a:pt x="13358" y="33733"/>
                  <a:pt x="13342" y="33826"/>
                </a:cubicBezTo>
                <a:cubicBezTo>
                  <a:pt x="13317" y="33817"/>
                  <a:pt x="13292" y="33813"/>
                  <a:pt x="13267" y="33813"/>
                </a:cubicBezTo>
                <a:cubicBezTo>
                  <a:pt x="13250" y="33813"/>
                  <a:pt x="13232" y="33815"/>
                  <a:pt x="13215" y="33818"/>
                </a:cubicBezTo>
                <a:lnTo>
                  <a:pt x="13207" y="33818"/>
                </a:lnTo>
                <a:cubicBezTo>
                  <a:pt x="13199" y="33792"/>
                  <a:pt x="13180" y="33759"/>
                  <a:pt x="13164" y="33741"/>
                </a:cubicBezTo>
                <a:cubicBezTo>
                  <a:pt x="13269" y="33677"/>
                  <a:pt x="13337" y="33557"/>
                  <a:pt x="13477" y="33557"/>
                </a:cubicBezTo>
                <a:close/>
                <a:moveTo>
                  <a:pt x="9542" y="33596"/>
                </a:moveTo>
                <a:cubicBezTo>
                  <a:pt x="9553" y="33596"/>
                  <a:pt x="9564" y="33597"/>
                  <a:pt x="9576" y="33598"/>
                </a:cubicBezTo>
                <a:cubicBezTo>
                  <a:pt x="9424" y="33632"/>
                  <a:pt x="9281" y="33683"/>
                  <a:pt x="9206" y="33834"/>
                </a:cubicBezTo>
                <a:cubicBezTo>
                  <a:pt x="9188" y="33818"/>
                  <a:pt x="9172" y="33810"/>
                  <a:pt x="9164" y="33800"/>
                </a:cubicBezTo>
                <a:cubicBezTo>
                  <a:pt x="9274" y="33705"/>
                  <a:pt x="9376" y="33596"/>
                  <a:pt x="9542" y="33596"/>
                </a:cubicBezTo>
                <a:close/>
                <a:moveTo>
                  <a:pt x="14899" y="34305"/>
                </a:moveTo>
                <a:lnTo>
                  <a:pt x="14899" y="34315"/>
                </a:lnTo>
                <a:lnTo>
                  <a:pt x="14891" y="34315"/>
                </a:lnTo>
                <a:lnTo>
                  <a:pt x="14899" y="34305"/>
                </a:lnTo>
                <a:close/>
                <a:moveTo>
                  <a:pt x="13758" y="34581"/>
                </a:moveTo>
                <a:cubicBezTo>
                  <a:pt x="13763" y="34581"/>
                  <a:pt x="13770" y="34582"/>
                  <a:pt x="13779" y="34584"/>
                </a:cubicBezTo>
                <a:cubicBezTo>
                  <a:pt x="13803" y="34632"/>
                  <a:pt x="13775" y="34642"/>
                  <a:pt x="13743" y="34649"/>
                </a:cubicBezTo>
                <a:lnTo>
                  <a:pt x="13743" y="34649"/>
                </a:lnTo>
                <a:cubicBezTo>
                  <a:pt x="13747" y="34647"/>
                  <a:pt x="13749" y="34643"/>
                  <a:pt x="13754" y="34643"/>
                </a:cubicBezTo>
                <a:cubicBezTo>
                  <a:pt x="13761" y="34622"/>
                  <a:pt x="13724" y="34581"/>
                  <a:pt x="13758" y="34581"/>
                </a:cubicBezTo>
                <a:close/>
                <a:moveTo>
                  <a:pt x="14879" y="35007"/>
                </a:moveTo>
                <a:cubicBezTo>
                  <a:pt x="14888" y="35007"/>
                  <a:pt x="14898" y="35009"/>
                  <a:pt x="14909" y="35013"/>
                </a:cubicBezTo>
                <a:cubicBezTo>
                  <a:pt x="14899" y="35013"/>
                  <a:pt x="14891" y="35013"/>
                  <a:pt x="14874" y="35023"/>
                </a:cubicBezTo>
                <a:cubicBezTo>
                  <a:pt x="14789" y="35047"/>
                  <a:pt x="14731" y="35106"/>
                  <a:pt x="14672" y="35164"/>
                </a:cubicBezTo>
                <a:cubicBezTo>
                  <a:pt x="14680" y="35142"/>
                  <a:pt x="14673" y="35118"/>
                  <a:pt x="14666" y="35095"/>
                </a:cubicBezTo>
                <a:lnTo>
                  <a:pt x="14666" y="35095"/>
                </a:lnTo>
                <a:cubicBezTo>
                  <a:pt x="14668" y="35098"/>
                  <a:pt x="14672" y="35098"/>
                  <a:pt x="14672" y="35098"/>
                </a:cubicBezTo>
                <a:cubicBezTo>
                  <a:pt x="14747" y="35098"/>
                  <a:pt x="14807" y="35007"/>
                  <a:pt x="14879" y="35007"/>
                </a:cubicBezTo>
                <a:close/>
                <a:moveTo>
                  <a:pt x="17830" y="1"/>
                </a:moveTo>
                <a:cubicBezTo>
                  <a:pt x="17738" y="111"/>
                  <a:pt x="17630" y="234"/>
                  <a:pt x="17483" y="234"/>
                </a:cubicBezTo>
                <a:cubicBezTo>
                  <a:pt x="17442" y="234"/>
                  <a:pt x="17398" y="225"/>
                  <a:pt x="17351" y="203"/>
                </a:cubicBezTo>
                <a:cubicBezTo>
                  <a:pt x="17292" y="169"/>
                  <a:pt x="17233" y="142"/>
                  <a:pt x="17173" y="110"/>
                </a:cubicBezTo>
                <a:lnTo>
                  <a:pt x="17173" y="118"/>
                </a:lnTo>
                <a:cubicBezTo>
                  <a:pt x="17053" y="151"/>
                  <a:pt x="17009" y="305"/>
                  <a:pt x="16867" y="305"/>
                </a:cubicBezTo>
                <a:cubicBezTo>
                  <a:pt x="16860" y="305"/>
                  <a:pt x="16853" y="305"/>
                  <a:pt x="16845" y="304"/>
                </a:cubicBezTo>
                <a:cubicBezTo>
                  <a:pt x="16795" y="203"/>
                  <a:pt x="16686" y="211"/>
                  <a:pt x="16601" y="177"/>
                </a:cubicBezTo>
                <a:cubicBezTo>
                  <a:pt x="16542" y="150"/>
                  <a:pt x="16497" y="139"/>
                  <a:pt x="16462" y="139"/>
                </a:cubicBezTo>
                <a:cubicBezTo>
                  <a:pt x="16343" y="139"/>
                  <a:pt x="16348" y="274"/>
                  <a:pt x="16348" y="405"/>
                </a:cubicBezTo>
                <a:cubicBezTo>
                  <a:pt x="16483" y="437"/>
                  <a:pt x="16593" y="514"/>
                  <a:pt x="16686" y="631"/>
                </a:cubicBezTo>
                <a:cubicBezTo>
                  <a:pt x="16702" y="623"/>
                  <a:pt x="16718" y="615"/>
                  <a:pt x="16744" y="607"/>
                </a:cubicBezTo>
                <a:lnTo>
                  <a:pt x="16744" y="607"/>
                </a:lnTo>
                <a:cubicBezTo>
                  <a:pt x="16718" y="623"/>
                  <a:pt x="16702" y="640"/>
                  <a:pt x="16694" y="674"/>
                </a:cubicBezTo>
                <a:cubicBezTo>
                  <a:pt x="16701" y="756"/>
                  <a:pt x="16656" y="785"/>
                  <a:pt x="16599" y="785"/>
                </a:cubicBezTo>
                <a:cubicBezTo>
                  <a:pt x="16592" y="785"/>
                  <a:pt x="16584" y="784"/>
                  <a:pt x="16576" y="783"/>
                </a:cubicBezTo>
                <a:cubicBezTo>
                  <a:pt x="16457" y="884"/>
                  <a:pt x="16180" y="850"/>
                  <a:pt x="16255" y="1121"/>
                </a:cubicBezTo>
                <a:lnTo>
                  <a:pt x="16247" y="1121"/>
                </a:lnTo>
                <a:cubicBezTo>
                  <a:pt x="16247" y="1153"/>
                  <a:pt x="16255" y="1179"/>
                  <a:pt x="16255" y="1204"/>
                </a:cubicBezTo>
                <a:cubicBezTo>
                  <a:pt x="16314" y="1204"/>
                  <a:pt x="16382" y="1204"/>
                  <a:pt x="16449" y="1214"/>
                </a:cubicBezTo>
                <a:lnTo>
                  <a:pt x="16449" y="1297"/>
                </a:lnTo>
                <a:cubicBezTo>
                  <a:pt x="16399" y="1432"/>
                  <a:pt x="16204" y="1381"/>
                  <a:pt x="16146" y="1507"/>
                </a:cubicBezTo>
                <a:cubicBezTo>
                  <a:pt x="16213" y="1541"/>
                  <a:pt x="16281" y="1575"/>
                  <a:pt x="16348" y="1608"/>
                </a:cubicBezTo>
                <a:cubicBezTo>
                  <a:pt x="16415" y="1735"/>
                  <a:pt x="16534" y="1709"/>
                  <a:pt x="16643" y="1719"/>
                </a:cubicBezTo>
                <a:lnTo>
                  <a:pt x="16643" y="1810"/>
                </a:lnTo>
                <a:cubicBezTo>
                  <a:pt x="16651" y="1810"/>
                  <a:pt x="16659" y="1820"/>
                  <a:pt x="16659" y="1820"/>
                </a:cubicBezTo>
                <a:cubicBezTo>
                  <a:pt x="16659" y="1820"/>
                  <a:pt x="16651" y="1820"/>
                  <a:pt x="16643" y="1810"/>
                </a:cubicBezTo>
                <a:lnTo>
                  <a:pt x="16643" y="1810"/>
                </a:lnTo>
                <a:cubicBezTo>
                  <a:pt x="16651" y="1844"/>
                  <a:pt x="16651" y="1879"/>
                  <a:pt x="16651" y="1911"/>
                </a:cubicBezTo>
                <a:cubicBezTo>
                  <a:pt x="16644" y="1973"/>
                  <a:pt x="16616" y="2067"/>
                  <a:pt x="16579" y="2067"/>
                </a:cubicBezTo>
                <a:cubicBezTo>
                  <a:pt x="16575" y="2067"/>
                  <a:pt x="16571" y="2065"/>
                  <a:pt x="16566" y="2063"/>
                </a:cubicBezTo>
                <a:cubicBezTo>
                  <a:pt x="16510" y="2028"/>
                  <a:pt x="16463" y="2015"/>
                  <a:pt x="16421" y="2015"/>
                </a:cubicBezTo>
                <a:cubicBezTo>
                  <a:pt x="16299" y="2015"/>
                  <a:pt x="16225" y="2131"/>
                  <a:pt x="16138" y="2206"/>
                </a:cubicBezTo>
                <a:cubicBezTo>
                  <a:pt x="16103" y="2214"/>
                  <a:pt x="16071" y="2214"/>
                  <a:pt x="16045" y="2214"/>
                </a:cubicBezTo>
                <a:cubicBezTo>
                  <a:pt x="15954" y="2108"/>
                  <a:pt x="15863" y="2015"/>
                  <a:pt x="15755" y="2015"/>
                </a:cubicBezTo>
                <a:cubicBezTo>
                  <a:pt x="15692" y="2015"/>
                  <a:pt x="15624" y="2046"/>
                  <a:pt x="15548" y="2123"/>
                </a:cubicBezTo>
                <a:cubicBezTo>
                  <a:pt x="15531" y="2131"/>
                  <a:pt x="15515" y="2131"/>
                  <a:pt x="15505" y="2148"/>
                </a:cubicBezTo>
                <a:cubicBezTo>
                  <a:pt x="15481" y="2174"/>
                  <a:pt x="15497" y="2198"/>
                  <a:pt x="15531" y="2224"/>
                </a:cubicBezTo>
                <a:cubicBezTo>
                  <a:pt x="15549" y="2254"/>
                  <a:pt x="15572" y="2263"/>
                  <a:pt x="15599" y="2263"/>
                </a:cubicBezTo>
                <a:cubicBezTo>
                  <a:pt x="15648" y="2263"/>
                  <a:pt x="15707" y="2230"/>
                  <a:pt x="15755" y="2230"/>
                </a:cubicBezTo>
                <a:cubicBezTo>
                  <a:pt x="15791" y="2230"/>
                  <a:pt x="15821" y="2249"/>
                  <a:pt x="15835" y="2315"/>
                </a:cubicBezTo>
                <a:cubicBezTo>
                  <a:pt x="15742" y="2358"/>
                  <a:pt x="15675" y="2427"/>
                  <a:pt x="15641" y="2517"/>
                </a:cubicBezTo>
                <a:cubicBezTo>
                  <a:pt x="15675" y="2619"/>
                  <a:pt x="15707" y="2720"/>
                  <a:pt x="15742" y="2821"/>
                </a:cubicBezTo>
                <a:cubicBezTo>
                  <a:pt x="15707" y="2855"/>
                  <a:pt x="15675" y="2889"/>
                  <a:pt x="15641" y="2914"/>
                </a:cubicBezTo>
                <a:cubicBezTo>
                  <a:pt x="15633" y="2913"/>
                  <a:pt x="15625" y="2913"/>
                  <a:pt x="15618" y="2913"/>
                </a:cubicBezTo>
                <a:cubicBezTo>
                  <a:pt x="15490" y="2913"/>
                  <a:pt x="15431" y="2980"/>
                  <a:pt x="15446" y="3116"/>
                </a:cubicBezTo>
                <a:cubicBezTo>
                  <a:pt x="15438" y="3150"/>
                  <a:pt x="15438" y="3185"/>
                  <a:pt x="15438" y="3225"/>
                </a:cubicBezTo>
                <a:cubicBezTo>
                  <a:pt x="15404" y="3225"/>
                  <a:pt x="15372" y="3225"/>
                  <a:pt x="15337" y="3217"/>
                </a:cubicBezTo>
                <a:cubicBezTo>
                  <a:pt x="15337" y="3134"/>
                  <a:pt x="15321" y="3057"/>
                  <a:pt x="15244" y="3015"/>
                </a:cubicBezTo>
                <a:cubicBezTo>
                  <a:pt x="15186" y="2922"/>
                  <a:pt x="15119" y="2831"/>
                  <a:pt x="15060" y="2738"/>
                </a:cubicBezTo>
                <a:cubicBezTo>
                  <a:pt x="15085" y="2730"/>
                  <a:pt x="15111" y="2720"/>
                  <a:pt x="15143" y="2720"/>
                </a:cubicBezTo>
                <a:cubicBezTo>
                  <a:pt x="15170" y="2720"/>
                  <a:pt x="15202" y="2730"/>
                  <a:pt x="15236" y="2738"/>
                </a:cubicBezTo>
                <a:cubicBezTo>
                  <a:pt x="15274" y="2775"/>
                  <a:pt x="15309" y="2795"/>
                  <a:pt x="15339" y="2795"/>
                </a:cubicBezTo>
                <a:cubicBezTo>
                  <a:pt x="15376" y="2795"/>
                  <a:pt x="15407" y="2764"/>
                  <a:pt x="15430" y="2695"/>
                </a:cubicBezTo>
                <a:lnTo>
                  <a:pt x="15430" y="2637"/>
                </a:lnTo>
                <a:cubicBezTo>
                  <a:pt x="15438" y="2578"/>
                  <a:pt x="15523" y="2509"/>
                  <a:pt x="15455" y="2459"/>
                </a:cubicBezTo>
                <a:cubicBezTo>
                  <a:pt x="15438" y="2446"/>
                  <a:pt x="15422" y="2441"/>
                  <a:pt x="15406" y="2441"/>
                </a:cubicBezTo>
                <a:cubicBezTo>
                  <a:pt x="15350" y="2441"/>
                  <a:pt x="15296" y="2505"/>
                  <a:pt x="15236" y="2517"/>
                </a:cubicBezTo>
                <a:cubicBezTo>
                  <a:pt x="15230" y="2419"/>
                  <a:pt x="15264" y="2279"/>
                  <a:pt x="15158" y="2279"/>
                </a:cubicBezTo>
                <a:cubicBezTo>
                  <a:pt x="15129" y="2279"/>
                  <a:pt x="15089" y="2290"/>
                  <a:pt x="15034" y="2315"/>
                </a:cubicBezTo>
                <a:cubicBezTo>
                  <a:pt x="15039" y="2208"/>
                  <a:pt x="15009" y="2171"/>
                  <a:pt x="14960" y="2171"/>
                </a:cubicBezTo>
                <a:cubicBezTo>
                  <a:pt x="14925" y="2171"/>
                  <a:pt x="14881" y="2190"/>
                  <a:pt x="14832" y="2214"/>
                </a:cubicBezTo>
                <a:cubicBezTo>
                  <a:pt x="14798" y="2214"/>
                  <a:pt x="14757" y="2224"/>
                  <a:pt x="14723" y="2224"/>
                </a:cubicBezTo>
                <a:cubicBezTo>
                  <a:pt x="14701" y="2221"/>
                  <a:pt x="14678" y="2219"/>
                  <a:pt x="14656" y="2219"/>
                </a:cubicBezTo>
                <a:cubicBezTo>
                  <a:pt x="14603" y="2219"/>
                  <a:pt x="14555" y="2235"/>
                  <a:pt x="14537" y="2307"/>
                </a:cubicBezTo>
                <a:cubicBezTo>
                  <a:pt x="14537" y="2376"/>
                  <a:pt x="14579" y="2408"/>
                  <a:pt x="14630" y="2435"/>
                </a:cubicBezTo>
                <a:cubicBezTo>
                  <a:pt x="14664" y="2485"/>
                  <a:pt x="14696" y="2536"/>
                  <a:pt x="14731" y="2586"/>
                </a:cubicBezTo>
                <a:cubicBezTo>
                  <a:pt x="14696" y="2602"/>
                  <a:pt x="14664" y="2619"/>
                  <a:pt x="14630" y="2619"/>
                </a:cubicBezTo>
                <a:cubicBezTo>
                  <a:pt x="14571" y="2619"/>
                  <a:pt x="14513" y="2610"/>
                  <a:pt x="14444" y="2610"/>
                </a:cubicBezTo>
                <a:cubicBezTo>
                  <a:pt x="14428" y="2535"/>
                  <a:pt x="14405" y="2480"/>
                  <a:pt x="14361" y="2480"/>
                </a:cubicBezTo>
                <a:cubicBezTo>
                  <a:pt x="14337" y="2480"/>
                  <a:pt x="14307" y="2497"/>
                  <a:pt x="14268" y="2536"/>
                </a:cubicBezTo>
                <a:cubicBezTo>
                  <a:pt x="14217" y="2586"/>
                  <a:pt x="14175" y="2653"/>
                  <a:pt x="14124" y="2720"/>
                </a:cubicBezTo>
                <a:cubicBezTo>
                  <a:pt x="14058" y="2712"/>
                  <a:pt x="13989" y="2703"/>
                  <a:pt x="13999" y="2619"/>
                </a:cubicBezTo>
                <a:cubicBezTo>
                  <a:pt x="13999" y="2477"/>
                  <a:pt x="14082" y="2366"/>
                  <a:pt x="14159" y="2214"/>
                </a:cubicBezTo>
                <a:lnTo>
                  <a:pt x="14159" y="2214"/>
                </a:lnTo>
                <a:cubicBezTo>
                  <a:pt x="14031" y="2224"/>
                  <a:pt x="13965" y="2224"/>
                  <a:pt x="13898" y="2232"/>
                </a:cubicBezTo>
                <a:cubicBezTo>
                  <a:pt x="13847" y="2182"/>
                  <a:pt x="13787" y="2131"/>
                  <a:pt x="13736" y="2081"/>
                </a:cubicBezTo>
                <a:cubicBezTo>
                  <a:pt x="13686" y="2019"/>
                  <a:pt x="13625" y="2007"/>
                  <a:pt x="13563" y="2007"/>
                </a:cubicBezTo>
                <a:cubicBezTo>
                  <a:pt x="13523" y="2007"/>
                  <a:pt x="13483" y="2012"/>
                  <a:pt x="13443" y="2012"/>
                </a:cubicBezTo>
                <a:cubicBezTo>
                  <a:pt x="13338" y="1878"/>
                  <a:pt x="13250" y="1718"/>
                  <a:pt x="13053" y="1718"/>
                </a:cubicBezTo>
                <a:cubicBezTo>
                  <a:pt x="13042" y="1718"/>
                  <a:pt x="13032" y="1718"/>
                  <a:pt x="13021" y="1719"/>
                </a:cubicBezTo>
                <a:cubicBezTo>
                  <a:pt x="13021" y="1677"/>
                  <a:pt x="13013" y="1642"/>
                  <a:pt x="13004" y="1600"/>
                </a:cubicBezTo>
                <a:cubicBezTo>
                  <a:pt x="13004" y="1541"/>
                  <a:pt x="13004" y="1474"/>
                  <a:pt x="13013" y="1416"/>
                </a:cubicBezTo>
                <a:lnTo>
                  <a:pt x="13047" y="1406"/>
                </a:lnTo>
                <a:cubicBezTo>
                  <a:pt x="13004" y="1373"/>
                  <a:pt x="12962" y="1339"/>
                  <a:pt x="12920" y="1305"/>
                </a:cubicBezTo>
                <a:cubicBezTo>
                  <a:pt x="12928" y="1272"/>
                  <a:pt x="12928" y="1238"/>
                  <a:pt x="12928" y="1204"/>
                </a:cubicBezTo>
                <a:lnTo>
                  <a:pt x="12928" y="1204"/>
                </a:lnTo>
                <a:cubicBezTo>
                  <a:pt x="12861" y="1214"/>
                  <a:pt x="12794" y="1214"/>
                  <a:pt x="12726" y="1214"/>
                </a:cubicBezTo>
                <a:cubicBezTo>
                  <a:pt x="12685" y="1315"/>
                  <a:pt x="12608" y="1373"/>
                  <a:pt x="12515" y="1406"/>
                </a:cubicBezTo>
                <a:cubicBezTo>
                  <a:pt x="12576" y="1479"/>
                  <a:pt x="12626" y="1506"/>
                  <a:pt x="12669" y="1506"/>
                </a:cubicBezTo>
                <a:cubicBezTo>
                  <a:pt x="12768" y="1506"/>
                  <a:pt x="12832" y="1361"/>
                  <a:pt x="12920" y="1315"/>
                </a:cubicBezTo>
                <a:cubicBezTo>
                  <a:pt x="12920" y="1347"/>
                  <a:pt x="12920" y="1381"/>
                  <a:pt x="12928" y="1416"/>
                </a:cubicBezTo>
                <a:cubicBezTo>
                  <a:pt x="12920" y="1482"/>
                  <a:pt x="12920" y="1549"/>
                  <a:pt x="12920" y="1608"/>
                </a:cubicBezTo>
                <a:cubicBezTo>
                  <a:pt x="12794" y="1668"/>
                  <a:pt x="12786" y="1810"/>
                  <a:pt x="12717" y="1903"/>
                </a:cubicBezTo>
                <a:cubicBezTo>
                  <a:pt x="12592" y="1903"/>
                  <a:pt x="12523" y="1972"/>
                  <a:pt x="12533" y="2097"/>
                </a:cubicBezTo>
                <a:cubicBezTo>
                  <a:pt x="12523" y="2315"/>
                  <a:pt x="12321" y="2477"/>
                  <a:pt x="12289" y="2712"/>
                </a:cubicBezTo>
                <a:cubicBezTo>
                  <a:pt x="12566" y="2712"/>
                  <a:pt x="12507" y="2501"/>
                  <a:pt x="12574" y="2384"/>
                </a:cubicBezTo>
                <a:cubicBezTo>
                  <a:pt x="12618" y="2316"/>
                  <a:pt x="12659" y="2290"/>
                  <a:pt x="12703" y="2290"/>
                </a:cubicBezTo>
                <a:cubicBezTo>
                  <a:pt x="12736" y="2290"/>
                  <a:pt x="12771" y="2304"/>
                  <a:pt x="12810" y="2325"/>
                </a:cubicBezTo>
                <a:cubicBezTo>
                  <a:pt x="12838" y="2361"/>
                  <a:pt x="12863" y="2374"/>
                  <a:pt x="12887" y="2374"/>
                </a:cubicBezTo>
                <a:cubicBezTo>
                  <a:pt x="12936" y="2374"/>
                  <a:pt x="12979" y="2322"/>
                  <a:pt x="13029" y="2315"/>
                </a:cubicBezTo>
                <a:cubicBezTo>
                  <a:pt x="13147" y="2473"/>
                  <a:pt x="13206" y="2724"/>
                  <a:pt x="13465" y="2724"/>
                </a:cubicBezTo>
                <a:cubicBezTo>
                  <a:pt x="13484" y="2724"/>
                  <a:pt x="13504" y="2723"/>
                  <a:pt x="13526" y="2720"/>
                </a:cubicBezTo>
                <a:cubicBezTo>
                  <a:pt x="13603" y="2746"/>
                  <a:pt x="13678" y="2770"/>
                  <a:pt x="13763" y="2770"/>
                </a:cubicBezTo>
                <a:cubicBezTo>
                  <a:pt x="13957" y="2788"/>
                  <a:pt x="14050" y="2906"/>
                  <a:pt x="14023" y="3108"/>
                </a:cubicBezTo>
                <a:cubicBezTo>
                  <a:pt x="13922" y="3116"/>
                  <a:pt x="13821" y="3134"/>
                  <a:pt x="13712" y="3150"/>
                </a:cubicBezTo>
                <a:cubicBezTo>
                  <a:pt x="13699" y="3147"/>
                  <a:pt x="13686" y="3144"/>
                  <a:pt x="13676" y="3144"/>
                </a:cubicBezTo>
                <a:cubicBezTo>
                  <a:pt x="13640" y="3144"/>
                  <a:pt x="13621" y="3167"/>
                  <a:pt x="13627" y="3225"/>
                </a:cubicBezTo>
                <a:cubicBezTo>
                  <a:pt x="13635" y="3294"/>
                  <a:pt x="13635" y="3360"/>
                  <a:pt x="13645" y="3427"/>
                </a:cubicBezTo>
                <a:cubicBezTo>
                  <a:pt x="13635" y="3496"/>
                  <a:pt x="13627" y="3563"/>
                  <a:pt x="13619" y="3621"/>
                </a:cubicBezTo>
                <a:cubicBezTo>
                  <a:pt x="13552" y="3664"/>
                  <a:pt x="13494" y="3698"/>
                  <a:pt x="13425" y="3730"/>
                </a:cubicBezTo>
                <a:cubicBezTo>
                  <a:pt x="13393" y="3722"/>
                  <a:pt x="13358" y="3722"/>
                  <a:pt x="13324" y="3722"/>
                </a:cubicBezTo>
                <a:cubicBezTo>
                  <a:pt x="13300" y="3680"/>
                  <a:pt x="13265" y="3639"/>
                  <a:pt x="13231" y="3597"/>
                </a:cubicBezTo>
                <a:cubicBezTo>
                  <a:pt x="13079" y="3528"/>
                  <a:pt x="12928" y="3453"/>
                  <a:pt x="12810" y="3336"/>
                </a:cubicBezTo>
                <a:cubicBezTo>
                  <a:pt x="12744" y="3326"/>
                  <a:pt x="12675" y="3326"/>
                  <a:pt x="12608" y="3318"/>
                </a:cubicBezTo>
                <a:cubicBezTo>
                  <a:pt x="12584" y="3318"/>
                  <a:pt x="12550" y="3318"/>
                  <a:pt x="12515" y="3326"/>
                </a:cubicBezTo>
                <a:cubicBezTo>
                  <a:pt x="12321" y="3243"/>
                  <a:pt x="12608" y="3041"/>
                  <a:pt x="12422" y="2956"/>
                </a:cubicBezTo>
                <a:lnTo>
                  <a:pt x="12422" y="2956"/>
                </a:lnTo>
                <a:cubicBezTo>
                  <a:pt x="12238" y="3015"/>
                  <a:pt x="12364" y="3243"/>
                  <a:pt x="12212" y="3326"/>
                </a:cubicBezTo>
                <a:cubicBezTo>
                  <a:pt x="12153" y="3326"/>
                  <a:pt x="12087" y="3326"/>
                  <a:pt x="12028" y="3336"/>
                </a:cubicBezTo>
                <a:cubicBezTo>
                  <a:pt x="11959" y="3302"/>
                  <a:pt x="11893" y="3267"/>
                  <a:pt x="11826" y="3235"/>
                </a:cubicBezTo>
                <a:cubicBezTo>
                  <a:pt x="11741" y="3251"/>
                  <a:pt x="11741" y="3286"/>
                  <a:pt x="11800" y="3326"/>
                </a:cubicBezTo>
                <a:cubicBezTo>
                  <a:pt x="11808" y="3360"/>
                  <a:pt x="11808" y="3395"/>
                  <a:pt x="11808" y="3419"/>
                </a:cubicBezTo>
                <a:cubicBezTo>
                  <a:pt x="11749" y="3445"/>
                  <a:pt x="11648" y="3462"/>
                  <a:pt x="11648" y="3496"/>
                </a:cubicBezTo>
                <a:cubicBezTo>
                  <a:pt x="11628" y="3604"/>
                  <a:pt x="11599" y="3639"/>
                  <a:pt x="11566" y="3639"/>
                </a:cubicBezTo>
                <a:cubicBezTo>
                  <a:pt x="11518" y="3639"/>
                  <a:pt x="11459" y="3562"/>
                  <a:pt x="11403" y="3538"/>
                </a:cubicBezTo>
                <a:cubicBezTo>
                  <a:pt x="11379" y="3528"/>
                  <a:pt x="11345" y="3528"/>
                  <a:pt x="11311" y="3528"/>
                </a:cubicBezTo>
                <a:cubicBezTo>
                  <a:pt x="11278" y="3496"/>
                  <a:pt x="11244" y="3462"/>
                  <a:pt x="11209" y="3427"/>
                </a:cubicBezTo>
                <a:cubicBezTo>
                  <a:pt x="11177" y="3363"/>
                  <a:pt x="11145" y="3335"/>
                  <a:pt x="11113" y="3335"/>
                </a:cubicBezTo>
                <a:cubicBezTo>
                  <a:pt x="11078" y="3335"/>
                  <a:pt x="11043" y="3367"/>
                  <a:pt x="11007" y="3419"/>
                </a:cubicBezTo>
                <a:lnTo>
                  <a:pt x="10999" y="3419"/>
                </a:lnTo>
                <a:cubicBezTo>
                  <a:pt x="10848" y="3377"/>
                  <a:pt x="10856" y="3185"/>
                  <a:pt x="10765" y="3134"/>
                </a:cubicBezTo>
                <a:cubicBezTo>
                  <a:pt x="10759" y="3131"/>
                  <a:pt x="10754" y="3129"/>
                  <a:pt x="10749" y="3129"/>
                </a:cubicBezTo>
                <a:cubicBezTo>
                  <a:pt x="10690" y="3129"/>
                  <a:pt x="10669" y="3329"/>
                  <a:pt x="10532" y="3329"/>
                </a:cubicBezTo>
                <a:cubicBezTo>
                  <a:pt x="10523" y="3329"/>
                  <a:pt x="10513" y="3328"/>
                  <a:pt x="10502" y="3326"/>
                </a:cubicBezTo>
                <a:cubicBezTo>
                  <a:pt x="10480" y="3321"/>
                  <a:pt x="10457" y="3319"/>
                  <a:pt x="10435" y="3319"/>
                </a:cubicBezTo>
                <a:cubicBezTo>
                  <a:pt x="10391" y="3319"/>
                  <a:pt x="10346" y="3326"/>
                  <a:pt x="10300" y="3326"/>
                </a:cubicBezTo>
                <a:lnTo>
                  <a:pt x="10300" y="3318"/>
                </a:lnTo>
                <a:cubicBezTo>
                  <a:pt x="10300" y="3159"/>
                  <a:pt x="10225" y="3124"/>
                  <a:pt x="10125" y="3124"/>
                </a:cubicBezTo>
                <a:cubicBezTo>
                  <a:pt x="10088" y="3124"/>
                  <a:pt x="10048" y="3129"/>
                  <a:pt x="10007" y="3134"/>
                </a:cubicBezTo>
                <a:cubicBezTo>
                  <a:pt x="9988" y="3193"/>
                  <a:pt x="9980" y="3251"/>
                  <a:pt x="9972" y="3310"/>
                </a:cubicBezTo>
                <a:cubicBezTo>
                  <a:pt x="9946" y="3302"/>
                  <a:pt x="9922" y="3294"/>
                  <a:pt x="9895" y="3286"/>
                </a:cubicBezTo>
                <a:cubicBezTo>
                  <a:pt x="9879" y="3235"/>
                  <a:pt x="9863" y="3185"/>
                  <a:pt x="9829" y="3142"/>
                </a:cubicBezTo>
                <a:cubicBezTo>
                  <a:pt x="9794" y="3023"/>
                  <a:pt x="9770" y="2914"/>
                  <a:pt x="9693" y="2821"/>
                </a:cubicBezTo>
                <a:cubicBezTo>
                  <a:pt x="9568" y="2906"/>
                  <a:pt x="9542" y="3092"/>
                  <a:pt x="9382" y="3134"/>
                </a:cubicBezTo>
                <a:cubicBezTo>
                  <a:pt x="9350" y="3134"/>
                  <a:pt x="9323" y="3134"/>
                  <a:pt x="9299" y="3142"/>
                </a:cubicBezTo>
                <a:cubicBezTo>
                  <a:pt x="9289" y="3057"/>
                  <a:pt x="9289" y="2964"/>
                  <a:pt x="9257" y="2898"/>
                </a:cubicBezTo>
                <a:cubicBezTo>
                  <a:pt x="9234" y="2856"/>
                  <a:pt x="9182" y="2832"/>
                  <a:pt x="9139" y="2832"/>
                </a:cubicBezTo>
                <a:cubicBezTo>
                  <a:pt x="9101" y="2832"/>
                  <a:pt x="9071" y="2850"/>
                  <a:pt x="9071" y="2889"/>
                </a:cubicBezTo>
                <a:cubicBezTo>
                  <a:pt x="9097" y="3158"/>
                  <a:pt x="8725" y="3201"/>
                  <a:pt x="8776" y="3478"/>
                </a:cubicBezTo>
                <a:cubicBezTo>
                  <a:pt x="8787" y="3533"/>
                  <a:pt x="8752" y="3552"/>
                  <a:pt x="8707" y="3552"/>
                </a:cubicBezTo>
                <a:cubicBezTo>
                  <a:pt x="8683" y="3552"/>
                  <a:pt x="8656" y="3547"/>
                  <a:pt x="8632" y="3538"/>
                </a:cubicBezTo>
                <a:cubicBezTo>
                  <a:pt x="8531" y="3496"/>
                  <a:pt x="8582" y="3453"/>
                  <a:pt x="8616" y="3395"/>
                </a:cubicBezTo>
                <a:cubicBezTo>
                  <a:pt x="8676" y="3276"/>
                  <a:pt x="8621" y="3234"/>
                  <a:pt x="8542" y="3234"/>
                </a:cubicBezTo>
                <a:cubicBezTo>
                  <a:pt x="8520" y="3234"/>
                  <a:pt x="8496" y="3237"/>
                  <a:pt x="8472" y="3243"/>
                </a:cubicBezTo>
                <a:cubicBezTo>
                  <a:pt x="8379" y="3267"/>
                  <a:pt x="8288" y="3302"/>
                  <a:pt x="8212" y="3419"/>
                </a:cubicBezTo>
                <a:cubicBezTo>
                  <a:pt x="8399" y="3485"/>
                  <a:pt x="8453" y="3731"/>
                  <a:pt x="8684" y="3731"/>
                </a:cubicBezTo>
                <a:cubicBezTo>
                  <a:pt x="8692" y="3731"/>
                  <a:pt x="8700" y="3731"/>
                  <a:pt x="8709" y="3730"/>
                </a:cubicBezTo>
                <a:lnTo>
                  <a:pt x="8709" y="3730"/>
                </a:lnTo>
                <a:cubicBezTo>
                  <a:pt x="8709" y="3765"/>
                  <a:pt x="8693" y="3799"/>
                  <a:pt x="8674" y="3823"/>
                </a:cubicBezTo>
                <a:cubicBezTo>
                  <a:pt x="8653" y="3822"/>
                  <a:pt x="8632" y="3821"/>
                  <a:pt x="8614" y="3821"/>
                </a:cubicBezTo>
                <a:cubicBezTo>
                  <a:pt x="8293" y="3821"/>
                  <a:pt x="8490" y="4077"/>
                  <a:pt x="8480" y="4228"/>
                </a:cubicBezTo>
                <a:lnTo>
                  <a:pt x="8389" y="4228"/>
                </a:lnTo>
                <a:cubicBezTo>
                  <a:pt x="8355" y="4195"/>
                  <a:pt x="8321" y="4161"/>
                  <a:pt x="8288" y="4127"/>
                </a:cubicBezTo>
                <a:cubicBezTo>
                  <a:pt x="8272" y="4123"/>
                  <a:pt x="8257" y="4122"/>
                  <a:pt x="8242" y="4122"/>
                </a:cubicBezTo>
                <a:cubicBezTo>
                  <a:pt x="8179" y="4122"/>
                  <a:pt x="8129" y="4151"/>
                  <a:pt x="8094" y="4220"/>
                </a:cubicBezTo>
                <a:cubicBezTo>
                  <a:pt x="8094" y="4286"/>
                  <a:pt x="8086" y="4363"/>
                  <a:pt x="8086" y="4430"/>
                </a:cubicBezTo>
                <a:cubicBezTo>
                  <a:pt x="8077" y="4431"/>
                  <a:pt x="8069" y="4431"/>
                  <a:pt x="8061" y="4431"/>
                </a:cubicBezTo>
                <a:cubicBezTo>
                  <a:pt x="7874" y="4431"/>
                  <a:pt x="7964" y="4232"/>
                  <a:pt x="7892" y="4153"/>
                </a:cubicBezTo>
                <a:cubicBezTo>
                  <a:pt x="7812" y="4063"/>
                  <a:pt x="7736" y="3979"/>
                  <a:pt x="7655" y="3979"/>
                </a:cubicBezTo>
                <a:cubicBezTo>
                  <a:pt x="7600" y="3979"/>
                  <a:pt x="7542" y="4020"/>
                  <a:pt x="7480" y="4127"/>
                </a:cubicBezTo>
                <a:cubicBezTo>
                  <a:pt x="7177" y="4304"/>
                  <a:pt x="7480" y="4565"/>
                  <a:pt x="7387" y="4767"/>
                </a:cubicBezTo>
                <a:cubicBezTo>
                  <a:pt x="7538" y="4802"/>
                  <a:pt x="7639" y="4842"/>
                  <a:pt x="7437" y="4961"/>
                </a:cubicBezTo>
                <a:cubicBezTo>
                  <a:pt x="7328" y="5028"/>
                  <a:pt x="7278" y="5121"/>
                  <a:pt x="7286" y="5257"/>
                </a:cubicBezTo>
                <a:cubicBezTo>
                  <a:pt x="7286" y="5281"/>
                  <a:pt x="7278" y="5315"/>
                  <a:pt x="7259" y="5339"/>
                </a:cubicBezTo>
                <a:cubicBezTo>
                  <a:pt x="7286" y="5398"/>
                  <a:pt x="7318" y="5441"/>
                  <a:pt x="7387" y="5467"/>
                </a:cubicBezTo>
                <a:cubicBezTo>
                  <a:pt x="7454" y="5467"/>
                  <a:pt x="7496" y="5432"/>
                  <a:pt x="7496" y="5374"/>
                </a:cubicBezTo>
                <a:cubicBezTo>
                  <a:pt x="7538" y="5374"/>
                  <a:pt x="7581" y="5366"/>
                  <a:pt x="7613" y="5348"/>
                </a:cubicBezTo>
                <a:lnTo>
                  <a:pt x="7613" y="5348"/>
                </a:lnTo>
                <a:cubicBezTo>
                  <a:pt x="7563" y="5475"/>
                  <a:pt x="7571" y="5584"/>
                  <a:pt x="7783" y="5635"/>
                </a:cubicBezTo>
                <a:lnTo>
                  <a:pt x="7783" y="5744"/>
                </a:lnTo>
                <a:cubicBezTo>
                  <a:pt x="7807" y="5778"/>
                  <a:pt x="7834" y="5812"/>
                  <a:pt x="7866" y="5837"/>
                </a:cubicBezTo>
                <a:lnTo>
                  <a:pt x="7900" y="5863"/>
                </a:lnTo>
                <a:cubicBezTo>
                  <a:pt x="7859" y="6018"/>
                  <a:pt x="7858" y="6140"/>
                  <a:pt x="8057" y="6140"/>
                </a:cubicBezTo>
                <a:cubicBezTo>
                  <a:pt x="8063" y="6140"/>
                  <a:pt x="8069" y="6140"/>
                  <a:pt x="8076" y="6140"/>
                </a:cubicBezTo>
                <a:cubicBezTo>
                  <a:pt x="8111" y="6174"/>
                  <a:pt x="8145" y="6207"/>
                  <a:pt x="8177" y="6241"/>
                </a:cubicBezTo>
                <a:lnTo>
                  <a:pt x="8177" y="6350"/>
                </a:lnTo>
                <a:cubicBezTo>
                  <a:pt x="8151" y="6419"/>
                  <a:pt x="8100" y="6438"/>
                  <a:pt x="8042" y="6438"/>
                </a:cubicBezTo>
                <a:cubicBezTo>
                  <a:pt x="8029" y="6438"/>
                  <a:pt x="8015" y="6437"/>
                  <a:pt x="8001" y="6435"/>
                </a:cubicBezTo>
                <a:cubicBezTo>
                  <a:pt x="7944" y="6377"/>
                  <a:pt x="7901" y="6264"/>
                  <a:pt x="7830" y="6264"/>
                </a:cubicBezTo>
                <a:cubicBezTo>
                  <a:pt x="7807" y="6264"/>
                  <a:pt x="7780" y="6276"/>
                  <a:pt x="7749" y="6308"/>
                </a:cubicBezTo>
                <a:cubicBezTo>
                  <a:pt x="7714" y="6350"/>
                  <a:pt x="7613" y="6552"/>
                  <a:pt x="7783" y="6645"/>
                </a:cubicBezTo>
                <a:cubicBezTo>
                  <a:pt x="7834" y="6754"/>
                  <a:pt x="7900" y="6831"/>
                  <a:pt x="8009" y="6856"/>
                </a:cubicBezTo>
                <a:cubicBezTo>
                  <a:pt x="8009" y="6914"/>
                  <a:pt x="8001" y="6983"/>
                  <a:pt x="7993" y="7042"/>
                </a:cubicBezTo>
                <a:cubicBezTo>
                  <a:pt x="7985" y="7126"/>
                  <a:pt x="7967" y="7201"/>
                  <a:pt x="7884" y="7252"/>
                </a:cubicBezTo>
                <a:cubicBezTo>
                  <a:pt x="7884" y="7217"/>
                  <a:pt x="7874" y="7177"/>
                  <a:pt x="7874" y="7143"/>
                </a:cubicBezTo>
                <a:cubicBezTo>
                  <a:pt x="7892" y="6999"/>
                  <a:pt x="7807" y="6957"/>
                  <a:pt x="7682" y="6949"/>
                </a:cubicBezTo>
                <a:cubicBezTo>
                  <a:pt x="7642" y="6717"/>
                  <a:pt x="7519" y="6626"/>
                  <a:pt x="7342" y="6626"/>
                </a:cubicBezTo>
                <a:cubicBezTo>
                  <a:pt x="7293" y="6626"/>
                  <a:pt x="7241" y="6633"/>
                  <a:pt x="7185" y="6645"/>
                </a:cubicBezTo>
                <a:cubicBezTo>
                  <a:pt x="7158" y="6318"/>
                  <a:pt x="6813" y="6536"/>
                  <a:pt x="6722" y="6283"/>
                </a:cubicBezTo>
                <a:lnTo>
                  <a:pt x="6722" y="6283"/>
                </a:lnTo>
                <a:cubicBezTo>
                  <a:pt x="6645" y="6544"/>
                  <a:pt x="6914" y="6571"/>
                  <a:pt x="6873" y="6738"/>
                </a:cubicBezTo>
                <a:cubicBezTo>
                  <a:pt x="6813" y="6757"/>
                  <a:pt x="6764" y="6799"/>
                  <a:pt x="6700" y="6799"/>
                </a:cubicBezTo>
                <a:cubicBezTo>
                  <a:pt x="6683" y="6799"/>
                  <a:pt x="6665" y="6796"/>
                  <a:pt x="6645" y="6789"/>
                </a:cubicBezTo>
                <a:cubicBezTo>
                  <a:pt x="6627" y="6782"/>
                  <a:pt x="6609" y="6778"/>
                  <a:pt x="6592" y="6778"/>
                </a:cubicBezTo>
                <a:cubicBezTo>
                  <a:pt x="6547" y="6778"/>
                  <a:pt x="6512" y="6806"/>
                  <a:pt x="6520" y="6874"/>
                </a:cubicBezTo>
                <a:cubicBezTo>
                  <a:pt x="6520" y="6932"/>
                  <a:pt x="6578" y="6940"/>
                  <a:pt x="6629" y="6940"/>
                </a:cubicBezTo>
                <a:cubicBezTo>
                  <a:pt x="6679" y="6949"/>
                  <a:pt x="6722" y="6949"/>
                  <a:pt x="6772" y="6957"/>
                </a:cubicBezTo>
                <a:cubicBezTo>
                  <a:pt x="6831" y="6999"/>
                  <a:pt x="6890" y="7042"/>
                  <a:pt x="6948" y="7084"/>
                </a:cubicBezTo>
                <a:cubicBezTo>
                  <a:pt x="6956" y="7007"/>
                  <a:pt x="6964" y="6924"/>
                  <a:pt x="6974" y="6847"/>
                </a:cubicBezTo>
                <a:cubicBezTo>
                  <a:pt x="6981" y="6742"/>
                  <a:pt x="6956" y="6611"/>
                  <a:pt x="7058" y="6611"/>
                </a:cubicBezTo>
                <a:cubicBezTo>
                  <a:pt x="7086" y="6611"/>
                  <a:pt x="7125" y="6621"/>
                  <a:pt x="7177" y="6645"/>
                </a:cubicBezTo>
                <a:cubicBezTo>
                  <a:pt x="7259" y="6882"/>
                  <a:pt x="7419" y="7015"/>
                  <a:pt x="7672" y="7058"/>
                </a:cubicBezTo>
                <a:cubicBezTo>
                  <a:pt x="7672" y="7084"/>
                  <a:pt x="7682" y="7116"/>
                  <a:pt x="7690" y="7143"/>
                </a:cubicBezTo>
                <a:cubicBezTo>
                  <a:pt x="7690" y="7185"/>
                  <a:pt x="7682" y="7217"/>
                  <a:pt x="7682" y="7260"/>
                </a:cubicBezTo>
                <a:cubicBezTo>
                  <a:pt x="7636" y="7254"/>
                  <a:pt x="7594" y="7207"/>
                  <a:pt x="7549" y="7207"/>
                </a:cubicBezTo>
                <a:cubicBezTo>
                  <a:pt x="7527" y="7207"/>
                  <a:pt x="7504" y="7219"/>
                  <a:pt x="7480" y="7252"/>
                </a:cubicBezTo>
                <a:cubicBezTo>
                  <a:pt x="7437" y="7268"/>
                  <a:pt x="7395" y="7286"/>
                  <a:pt x="7344" y="7294"/>
                </a:cubicBezTo>
                <a:cubicBezTo>
                  <a:pt x="7369" y="7353"/>
                  <a:pt x="7429" y="7345"/>
                  <a:pt x="7470" y="7361"/>
                </a:cubicBezTo>
                <a:cubicBezTo>
                  <a:pt x="7470" y="7420"/>
                  <a:pt x="7480" y="7488"/>
                  <a:pt x="7480" y="7555"/>
                </a:cubicBezTo>
                <a:cubicBezTo>
                  <a:pt x="7512" y="7555"/>
                  <a:pt x="7547" y="7563"/>
                  <a:pt x="7581" y="7563"/>
                </a:cubicBezTo>
                <a:cubicBezTo>
                  <a:pt x="7656" y="7690"/>
                  <a:pt x="7749" y="7800"/>
                  <a:pt x="7892" y="7850"/>
                </a:cubicBezTo>
                <a:cubicBezTo>
                  <a:pt x="7975" y="7866"/>
                  <a:pt x="8068" y="7850"/>
                  <a:pt x="8102" y="7951"/>
                </a:cubicBezTo>
                <a:cubicBezTo>
                  <a:pt x="8058" y="8029"/>
                  <a:pt x="8001" y="8049"/>
                  <a:pt x="7939" y="8049"/>
                </a:cubicBezTo>
                <a:cubicBezTo>
                  <a:pt x="7879" y="8049"/>
                  <a:pt x="7815" y="8031"/>
                  <a:pt x="7756" y="8031"/>
                </a:cubicBezTo>
                <a:cubicBezTo>
                  <a:pt x="7723" y="8031"/>
                  <a:pt x="7692" y="8036"/>
                  <a:pt x="7664" y="8052"/>
                </a:cubicBezTo>
                <a:cubicBezTo>
                  <a:pt x="7639" y="8018"/>
                  <a:pt x="7613" y="7986"/>
                  <a:pt x="7589" y="7951"/>
                </a:cubicBezTo>
                <a:cubicBezTo>
                  <a:pt x="7572" y="7862"/>
                  <a:pt x="7552" y="7781"/>
                  <a:pt x="7497" y="7781"/>
                </a:cubicBezTo>
                <a:cubicBezTo>
                  <a:pt x="7469" y="7781"/>
                  <a:pt x="7431" y="7803"/>
                  <a:pt x="7379" y="7858"/>
                </a:cubicBezTo>
                <a:cubicBezTo>
                  <a:pt x="7314" y="7843"/>
                  <a:pt x="7249" y="7778"/>
                  <a:pt x="7184" y="7778"/>
                </a:cubicBezTo>
                <a:cubicBezTo>
                  <a:pt x="7148" y="7778"/>
                  <a:pt x="7112" y="7798"/>
                  <a:pt x="7076" y="7858"/>
                </a:cubicBezTo>
                <a:lnTo>
                  <a:pt x="7076" y="7967"/>
                </a:lnTo>
                <a:cubicBezTo>
                  <a:pt x="7108" y="7994"/>
                  <a:pt x="7142" y="8026"/>
                  <a:pt x="7177" y="8060"/>
                </a:cubicBezTo>
                <a:cubicBezTo>
                  <a:pt x="7201" y="8111"/>
                  <a:pt x="7235" y="8145"/>
                  <a:pt x="7294" y="8145"/>
                </a:cubicBezTo>
                <a:lnTo>
                  <a:pt x="7328" y="8153"/>
                </a:lnTo>
                <a:lnTo>
                  <a:pt x="7369" y="8153"/>
                </a:lnTo>
                <a:cubicBezTo>
                  <a:pt x="7411" y="8196"/>
                  <a:pt x="7445" y="8228"/>
                  <a:pt x="7480" y="8263"/>
                </a:cubicBezTo>
                <a:cubicBezTo>
                  <a:pt x="7328" y="8364"/>
                  <a:pt x="7310" y="8499"/>
                  <a:pt x="7379" y="8659"/>
                </a:cubicBezTo>
                <a:cubicBezTo>
                  <a:pt x="7336" y="8693"/>
                  <a:pt x="7302" y="8717"/>
                  <a:pt x="7268" y="8744"/>
                </a:cubicBezTo>
                <a:cubicBezTo>
                  <a:pt x="7264" y="8744"/>
                  <a:pt x="7261" y="8745"/>
                  <a:pt x="7259" y="8745"/>
                </a:cubicBezTo>
                <a:cubicBezTo>
                  <a:pt x="7201" y="8745"/>
                  <a:pt x="7196" y="8627"/>
                  <a:pt x="7137" y="8627"/>
                </a:cubicBezTo>
                <a:cubicBezTo>
                  <a:pt x="7121" y="8627"/>
                  <a:pt x="7102" y="8636"/>
                  <a:pt x="7076" y="8659"/>
                </a:cubicBezTo>
                <a:cubicBezTo>
                  <a:pt x="7060" y="8656"/>
                  <a:pt x="7046" y="8655"/>
                  <a:pt x="7033" y="8655"/>
                </a:cubicBezTo>
                <a:cubicBezTo>
                  <a:pt x="6916" y="8655"/>
                  <a:pt x="6879" y="8755"/>
                  <a:pt x="6855" y="8861"/>
                </a:cubicBezTo>
                <a:cubicBezTo>
                  <a:pt x="6873" y="8861"/>
                  <a:pt x="6890" y="8869"/>
                  <a:pt x="6914" y="8869"/>
                </a:cubicBezTo>
                <a:cubicBezTo>
                  <a:pt x="6906" y="8885"/>
                  <a:pt x="6898" y="8895"/>
                  <a:pt x="6898" y="8903"/>
                </a:cubicBezTo>
                <a:cubicBezTo>
                  <a:pt x="6881" y="8885"/>
                  <a:pt x="6863" y="8869"/>
                  <a:pt x="6855" y="8861"/>
                </a:cubicBezTo>
                <a:cubicBezTo>
                  <a:pt x="6798" y="8850"/>
                  <a:pt x="6738" y="8836"/>
                  <a:pt x="6681" y="8836"/>
                </a:cubicBezTo>
                <a:cubicBezTo>
                  <a:pt x="6607" y="8836"/>
                  <a:pt x="6538" y="8860"/>
                  <a:pt x="6485" y="8946"/>
                </a:cubicBezTo>
                <a:cubicBezTo>
                  <a:pt x="6435" y="8861"/>
                  <a:pt x="6350" y="8810"/>
                  <a:pt x="6267" y="8768"/>
                </a:cubicBezTo>
                <a:cubicBezTo>
                  <a:pt x="6260" y="8767"/>
                  <a:pt x="6253" y="8767"/>
                  <a:pt x="6246" y="8767"/>
                </a:cubicBezTo>
                <a:cubicBezTo>
                  <a:pt x="6186" y="8767"/>
                  <a:pt x="6167" y="8801"/>
                  <a:pt x="6174" y="8861"/>
                </a:cubicBezTo>
                <a:cubicBezTo>
                  <a:pt x="6182" y="8895"/>
                  <a:pt x="6182" y="8936"/>
                  <a:pt x="6190" y="8970"/>
                </a:cubicBezTo>
                <a:cubicBezTo>
                  <a:pt x="6156" y="9188"/>
                  <a:pt x="6384" y="9138"/>
                  <a:pt x="6469" y="9239"/>
                </a:cubicBezTo>
                <a:cubicBezTo>
                  <a:pt x="6190" y="9281"/>
                  <a:pt x="5945" y="9374"/>
                  <a:pt x="5879" y="9704"/>
                </a:cubicBezTo>
                <a:lnTo>
                  <a:pt x="6166" y="9704"/>
                </a:lnTo>
                <a:cubicBezTo>
                  <a:pt x="6156" y="9720"/>
                  <a:pt x="6148" y="9736"/>
                  <a:pt x="6166" y="9754"/>
                </a:cubicBezTo>
                <a:cubicBezTo>
                  <a:pt x="6166" y="9795"/>
                  <a:pt x="6174" y="9829"/>
                  <a:pt x="6174" y="9872"/>
                </a:cubicBezTo>
                <a:cubicBezTo>
                  <a:pt x="6198" y="10023"/>
                  <a:pt x="6140" y="10140"/>
                  <a:pt x="6022" y="10260"/>
                </a:cubicBezTo>
                <a:cubicBezTo>
                  <a:pt x="5887" y="10393"/>
                  <a:pt x="6166" y="10521"/>
                  <a:pt x="6073" y="10672"/>
                </a:cubicBezTo>
                <a:cubicBezTo>
                  <a:pt x="6038" y="10688"/>
                  <a:pt x="6004" y="10704"/>
                  <a:pt x="5980" y="10704"/>
                </a:cubicBezTo>
                <a:cubicBezTo>
                  <a:pt x="5945" y="10704"/>
                  <a:pt x="5685" y="10755"/>
                  <a:pt x="5669" y="10773"/>
                </a:cubicBezTo>
                <a:cubicBezTo>
                  <a:pt x="5600" y="10840"/>
                  <a:pt x="5525" y="10907"/>
                  <a:pt x="5458" y="10983"/>
                </a:cubicBezTo>
                <a:cubicBezTo>
                  <a:pt x="5369" y="10886"/>
                  <a:pt x="5319" y="10838"/>
                  <a:pt x="5280" y="10838"/>
                </a:cubicBezTo>
                <a:cubicBezTo>
                  <a:pt x="5241" y="10838"/>
                  <a:pt x="5214" y="10886"/>
                  <a:pt x="5171" y="10983"/>
                </a:cubicBezTo>
                <a:cubicBezTo>
                  <a:pt x="5105" y="11008"/>
                  <a:pt x="5028" y="11042"/>
                  <a:pt x="4961" y="11076"/>
                </a:cubicBezTo>
                <a:cubicBezTo>
                  <a:pt x="4894" y="11071"/>
                  <a:pt x="4828" y="10901"/>
                  <a:pt x="4761" y="10901"/>
                </a:cubicBezTo>
                <a:cubicBezTo>
                  <a:pt x="4727" y="10901"/>
                  <a:pt x="4692" y="10947"/>
                  <a:pt x="4658" y="11084"/>
                </a:cubicBezTo>
                <a:cubicBezTo>
                  <a:pt x="4557" y="11076"/>
                  <a:pt x="4464" y="11068"/>
                  <a:pt x="4363" y="11068"/>
                </a:cubicBezTo>
                <a:cubicBezTo>
                  <a:pt x="4328" y="10941"/>
                  <a:pt x="4296" y="10806"/>
                  <a:pt x="4262" y="10680"/>
                </a:cubicBezTo>
                <a:cubicBezTo>
                  <a:pt x="4076" y="10957"/>
                  <a:pt x="4235" y="11311"/>
                  <a:pt x="4059" y="11590"/>
                </a:cubicBezTo>
                <a:cubicBezTo>
                  <a:pt x="3958" y="11549"/>
                  <a:pt x="3895" y="11523"/>
                  <a:pt x="3853" y="11523"/>
                </a:cubicBezTo>
                <a:cubicBezTo>
                  <a:pt x="3783" y="11523"/>
                  <a:pt x="3771" y="11592"/>
                  <a:pt x="3740" y="11776"/>
                </a:cubicBezTo>
                <a:cubicBezTo>
                  <a:pt x="3714" y="11784"/>
                  <a:pt x="3679" y="11784"/>
                  <a:pt x="3655" y="11784"/>
                </a:cubicBezTo>
                <a:cubicBezTo>
                  <a:pt x="3679" y="11826"/>
                  <a:pt x="3706" y="11867"/>
                  <a:pt x="3740" y="11901"/>
                </a:cubicBezTo>
                <a:cubicBezTo>
                  <a:pt x="3764" y="11960"/>
                  <a:pt x="3823" y="12010"/>
                  <a:pt x="3791" y="12079"/>
                </a:cubicBezTo>
                <a:cubicBezTo>
                  <a:pt x="3767" y="12116"/>
                  <a:pt x="3738" y="12133"/>
                  <a:pt x="3706" y="12133"/>
                </a:cubicBezTo>
                <a:cubicBezTo>
                  <a:pt x="3680" y="12133"/>
                  <a:pt x="3651" y="12122"/>
                  <a:pt x="3621" y="12103"/>
                </a:cubicBezTo>
                <a:cubicBezTo>
                  <a:pt x="3427" y="11994"/>
                  <a:pt x="3251" y="11867"/>
                  <a:pt x="3166" y="11632"/>
                </a:cubicBezTo>
                <a:lnTo>
                  <a:pt x="3166" y="11632"/>
                </a:lnTo>
                <a:cubicBezTo>
                  <a:pt x="3065" y="11826"/>
                  <a:pt x="3200" y="11944"/>
                  <a:pt x="3251" y="12087"/>
                </a:cubicBezTo>
                <a:cubicBezTo>
                  <a:pt x="3386" y="12162"/>
                  <a:pt x="3554" y="12188"/>
                  <a:pt x="3554" y="12390"/>
                </a:cubicBezTo>
                <a:cubicBezTo>
                  <a:pt x="3520" y="12423"/>
                  <a:pt x="3487" y="12457"/>
                  <a:pt x="3453" y="12491"/>
                </a:cubicBezTo>
                <a:cubicBezTo>
                  <a:pt x="3271" y="12513"/>
                  <a:pt x="3102" y="12604"/>
                  <a:pt x="2916" y="12604"/>
                </a:cubicBezTo>
                <a:cubicBezTo>
                  <a:pt x="2896" y="12604"/>
                  <a:pt x="2875" y="12603"/>
                  <a:pt x="2855" y="12601"/>
                </a:cubicBezTo>
                <a:lnTo>
                  <a:pt x="2855" y="12795"/>
                </a:lnTo>
                <a:cubicBezTo>
                  <a:pt x="2780" y="12912"/>
                  <a:pt x="2737" y="13047"/>
                  <a:pt x="2746" y="13191"/>
                </a:cubicBezTo>
                <a:lnTo>
                  <a:pt x="2653" y="13191"/>
                </a:lnTo>
                <a:cubicBezTo>
                  <a:pt x="2644" y="13064"/>
                  <a:pt x="2578" y="12989"/>
                  <a:pt x="2442" y="12989"/>
                </a:cubicBezTo>
                <a:cubicBezTo>
                  <a:pt x="2426" y="12979"/>
                  <a:pt x="2400" y="12971"/>
                  <a:pt x="2376" y="12962"/>
                </a:cubicBezTo>
                <a:lnTo>
                  <a:pt x="2376" y="12962"/>
                </a:lnTo>
                <a:cubicBezTo>
                  <a:pt x="2349" y="13039"/>
                  <a:pt x="2392" y="13064"/>
                  <a:pt x="2442" y="13090"/>
                </a:cubicBezTo>
                <a:cubicBezTo>
                  <a:pt x="2477" y="13122"/>
                  <a:pt x="2509" y="13157"/>
                  <a:pt x="2543" y="13191"/>
                </a:cubicBezTo>
                <a:cubicBezTo>
                  <a:pt x="2442" y="13191"/>
                  <a:pt x="2341" y="13199"/>
                  <a:pt x="2240" y="13199"/>
                </a:cubicBezTo>
                <a:cubicBezTo>
                  <a:pt x="2139" y="13308"/>
                  <a:pt x="1996" y="13409"/>
                  <a:pt x="2038" y="13595"/>
                </a:cubicBezTo>
                <a:cubicBezTo>
                  <a:pt x="1886" y="13686"/>
                  <a:pt x="1860" y="13856"/>
                  <a:pt x="1801" y="13999"/>
                </a:cubicBezTo>
                <a:cubicBezTo>
                  <a:pt x="1759" y="14078"/>
                  <a:pt x="1708" y="14153"/>
                  <a:pt x="1629" y="14153"/>
                </a:cubicBezTo>
                <a:cubicBezTo>
                  <a:pt x="1599" y="14153"/>
                  <a:pt x="1564" y="14142"/>
                  <a:pt x="1525" y="14117"/>
                </a:cubicBezTo>
                <a:cubicBezTo>
                  <a:pt x="1490" y="14141"/>
                  <a:pt x="1456" y="14167"/>
                  <a:pt x="1423" y="14192"/>
                </a:cubicBezTo>
                <a:cubicBezTo>
                  <a:pt x="1397" y="14202"/>
                  <a:pt x="1365" y="14202"/>
                  <a:pt x="1339" y="14202"/>
                </a:cubicBezTo>
                <a:cubicBezTo>
                  <a:pt x="1365" y="14303"/>
                  <a:pt x="1397" y="14404"/>
                  <a:pt x="1423" y="14513"/>
                </a:cubicBezTo>
                <a:cubicBezTo>
                  <a:pt x="1386" y="14656"/>
                  <a:pt x="1404" y="14742"/>
                  <a:pt x="1502" y="14742"/>
                </a:cubicBezTo>
                <a:cubicBezTo>
                  <a:pt x="1538" y="14742"/>
                  <a:pt x="1584" y="14731"/>
                  <a:pt x="1642" y="14707"/>
                </a:cubicBezTo>
                <a:lnTo>
                  <a:pt x="1642" y="14707"/>
                </a:lnTo>
                <a:cubicBezTo>
                  <a:pt x="1692" y="14899"/>
                  <a:pt x="1583" y="15093"/>
                  <a:pt x="1727" y="15287"/>
                </a:cubicBezTo>
                <a:cubicBezTo>
                  <a:pt x="1860" y="15473"/>
                  <a:pt x="1557" y="15742"/>
                  <a:pt x="1828" y="16003"/>
                </a:cubicBezTo>
                <a:cubicBezTo>
                  <a:pt x="1828" y="15726"/>
                  <a:pt x="1894" y="15524"/>
                  <a:pt x="1945" y="15322"/>
                </a:cubicBezTo>
                <a:cubicBezTo>
                  <a:pt x="2030" y="15364"/>
                  <a:pt x="2046" y="15439"/>
                  <a:pt x="2030" y="15532"/>
                </a:cubicBezTo>
                <a:cubicBezTo>
                  <a:pt x="2022" y="15582"/>
                  <a:pt x="1945" y="15667"/>
                  <a:pt x="2062" y="15667"/>
                </a:cubicBezTo>
                <a:cubicBezTo>
                  <a:pt x="2139" y="15657"/>
                  <a:pt x="2139" y="15566"/>
                  <a:pt x="2147" y="15505"/>
                </a:cubicBezTo>
                <a:cubicBezTo>
                  <a:pt x="2206" y="15540"/>
                  <a:pt x="2274" y="15574"/>
                  <a:pt x="2333" y="15607"/>
                </a:cubicBezTo>
                <a:cubicBezTo>
                  <a:pt x="2376" y="15607"/>
                  <a:pt x="2424" y="15561"/>
                  <a:pt x="2470" y="15561"/>
                </a:cubicBezTo>
                <a:cubicBezTo>
                  <a:pt x="2495" y="15561"/>
                  <a:pt x="2520" y="15575"/>
                  <a:pt x="2543" y="15617"/>
                </a:cubicBezTo>
                <a:cubicBezTo>
                  <a:pt x="2485" y="15742"/>
                  <a:pt x="2392" y="15819"/>
                  <a:pt x="2248" y="15827"/>
                </a:cubicBezTo>
                <a:cubicBezTo>
                  <a:pt x="2208" y="15827"/>
                  <a:pt x="2165" y="15821"/>
                  <a:pt x="2124" y="15821"/>
                </a:cubicBezTo>
                <a:cubicBezTo>
                  <a:pt x="2055" y="15821"/>
                  <a:pt x="1993" y="15838"/>
                  <a:pt x="1961" y="15928"/>
                </a:cubicBezTo>
                <a:cubicBezTo>
                  <a:pt x="1916" y="16061"/>
                  <a:pt x="1854" y="16105"/>
                  <a:pt x="1784" y="16105"/>
                </a:cubicBezTo>
                <a:cubicBezTo>
                  <a:pt x="1711" y="16105"/>
                  <a:pt x="1630" y="16058"/>
                  <a:pt x="1549" y="16011"/>
                </a:cubicBezTo>
                <a:cubicBezTo>
                  <a:pt x="1515" y="15965"/>
                  <a:pt x="1483" y="15882"/>
                  <a:pt x="1429" y="15882"/>
                </a:cubicBezTo>
                <a:cubicBezTo>
                  <a:pt x="1415" y="15882"/>
                  <a:pt x="1399" y="15888"/>
                  <a:pt x="1381" y="15902"/>
                </a:cubicBezTo>
                <a:cubicBezTo>
                  <a:pt x="1304" y="15960"/>
                  <a:pt x="1423" y="16037"/>
                  <a:pt x="1432" y="16112"/>
                </a:cubicBezTo>
                <a:cubicBezTo>
                  <a:pt x="1347" y="16154"/>
                  <a:pt x="1339" y="16231"/>
                  <a:pt x="1339" y="16314"/>
                </a:cubicBezTo>
                <a:cubicBezTo>
                  <a:pt x="1264" y="16585"/>
                  <a:pt x="1027" y="16761"/>
                  <a:pt x="934" y="17022"/>
                </a:cubicBezTo>
                <a:cubicBezTo>
                  <a:pt x="977" y="17191"/>
                  <a:pt x="849" y="17301"/>
                  <a:pt x="799" y="17436"/>
                </a:cubicBezTo>
                <a:cubicBezTo>
                  <a:pt x="697" y="17696"/>
                  <a:pt x="651" y="17782"/>
                  <a:pt x="486" y="17782"/>
                </a:cubicBezTo>
                <a:cubicBezTo>
                  <a:pt x="421" y="17782"/>
                  <a:pt x="338" y="17768"/>
                  <a:pt x="227" y="17747"/>
                </a:cubicBezTo>
                <a:cubicBezTo>
                  <a:pt x="191" y="17739"/>
                  <a:pt x="153" y="17729"/>
                  <a:pt x="116" y="17729"/>
                </a:cubicBezTo>
                <a:cubicBezTo>
                  <a:pt x="75" y="17729"/>
                  <a:pt x="35" y="17741"/>
                  <a:pt x="0" y="17780"/>
                </a:cubicBezTo>
                <a:cubicBezTo>
                  <a:pt x="17" y="17891"/>
                  <a:pt x="91" y="17915"/>
                  <a:pt x="176" y="17923"/>
                </a:cubicBezTo>
                <a:cubicBezTo>
                  <a:pt x="370" y="17941"/>
                  <a:pt x="413" y="17974"/>
                  <a:pt x="202" y="18059"/>
                </a:cubicBezTo>
                <a:cubicBezTo>
                  <a:pt x="134" y="18083"/>
                  <a:pt x="134" y="18168"/>
                  <a:pt x="126" y="18234"/>
                </a:cubicBezTo>
                <a:cubicBezTo>
                  <a:pt x="160" y="18269"/>
                  <a:pt x="184" y="18303"/>
                  <a:pt x="219" y="18346"/>
                </a:cubicBezTo>
                <a:cubicBezTo>
                  <a:pt x="142" y="18580"/>
                  <a:pt x="344" y="18732"/>
                  <a:pt x="386" y="18952"/>
                </a:cubicBezTo>
                <a:cubicBezTo>
                  <a:pt x="413" y="18724"/>
                  <a:pt x="615" y="18665"/>
                  <a:pt x="732" y="18538"/>
                </a:cubicBezTo>
                <a:lnTo>
                  <a:pt x="833" y="18538"/>
                </a:lnTo>
                <a:cubicBezTo>
                  <a:pt x="833" y="18580"/>
                  <a:pt x="833" y="18639"/>
                  <a:pt x="884" y="18657"/>
                </a:cubicBezTo>
                <a:cubicBezTo>
                  <a:pt x="892" y="18657"/>
                  <a:pt x="926" y="18614"/>
                  <a:pt x="934" y="18588"/>
                </a:cubicBezTo>
                <a:cubicBezTo>
                  <a:pt x="950" y="18522"/>
                  <a:pt x="969" y="18463"/>
                  <a:pt x="1035" y="18429"/>
                </a:cubicBezTo>
                <a:lnTo>
                  <a:pt x="1035" y="18429"/>
                </a:lnTo>
                <a:cubicBezTo>
                  <a:pt x="1128" y="18649"/>
                  <a:pt x="1070" y="18825"/>
                  <a:pt x="833" y="18825"/>
                </a:cubicBezTo>
                <a:cubicBezTo>
                  <a:pt x="538" y="18825"/>
                  <a:pt x="514" y="19027"/>
                  <a:pt x="455" y="19205"/>
                </a:cubicBezTo>
                <a:cubicBezTo>
                  <a:pt x="413" y="19346"/>
                  <a:pt x="413" y="19498"/>
                  <a:pt x="455" y="19641"/>
                </a:cubicBezTo>
                <a:cubicBezTo>
                  <a:pt x="558" y="19576"/>
                  <a:pt x="645" y="19542"/>
                  <a:pt x="727" y="19542"/>
                </a:cubicBezTo>
                <a:cubicBezTo>
                  <a:pt x="863" y="19542"/>
                  <a:pt x="983" y="19638"/>
                  <a:pt x="1136" y="19844"/>
                </a:cubicBezTo>
                <a:cubicBezTo>
                  <a:pt x="1283" y="19792"/>
                  <a:pt x="1411" y="19658"/>
                  <a:pt x="1587" y="19658"/>
                </a:cubicBezTo>
                <a:cubicBezTo>
                  <a:pt x="1613" y="19658"/>
                  <a:pt x="1640" y="19661"/>
                  <a:pt x="1668" y="19668"/>
                </a:cubicBezTo>
                <a:cubicBezTo>
                  <a:pt x="1466" y="19928"/>
                  <a:pt x="1466" y="19928"/>
                  <a:pt x="1743" y="20046"/>
                </a:cubicBezTo>
                <a:cubicBezTo>
                  <a:pt x="1800" y="20118"/>
                  <a:pt x="1867" y="20152"/>
                  <a:pt x="1934" y="20152"/>
                </a:cubicBezTo>
                <a:cubicBezTo>
                  <a:pt x="1986" y="20152"/>
                  <a:pt x="2038" y="20133"/>
                  <a:pt x="2089" y="20096"/>
                </a:cubicBezTo>
                <a:cubicBezTo>
                  <a:pt x="2173" y="20038"/>
                  <a:pt x="2232" y="19953"/>
                  <a:pt x="2341" y="19953"/>
                </a:cubicBezTo>
                <a:cubicBezTo>
                  <a:pt x="2377" y="19953"/>
                  <a:pt x="2416" y="19948"/>
                  <a:pt x="2449" y="19948"/>
                </a:cubicBezTo>
                <a:cubicBezTo>
                  <a:pt x="2524" y="19948"/>
                  <a:pt x="2573" y="19972"/>
                  <a:pt x="2509" y="20131"/>
                </a:cubicBezTo>
                <a:cubicBezTo>
                  <a:pt x="2497" y="20176"/>
                  <a:pt x="2514" y="20256"/>
                  <a:pt x="2600" y="20256"/>
                </a:cubicBezTo>
                <a:cubicBezTo>
                  <a:pt x="2625" y="20256"/>
                  <a:pt x="2657" y="20249"/>
                  <a:pt x="2695" y="20232"/>
                </a:cubicBezTo>
                <a:cubicBezTo>
                  <a:pt x="2720" y="20219"/>
                  <a:pt x="2744" y="20213"/>
                  <a:pt x="2766" y="20213"/>
                </a:cubicBezTo>
                <a:cubicBezTo>
                  <a:pt x="2860" y="20213"/>
                  <a:pt x="2933" y="20314"/>
                  <a:pt x="2940" y="20442"/>
                </a:cubicBezTo>
                <a:cubicBezTo>
                  <a:pt x="2901" y="20440"/>
                  <a:pt x="2864" y="20437"/>
                  <a:pt x="2824" y="20437"/>
                </a:cubicBezTo>
                <a:cubicBezTo>
                  <a:pt x="2724" y="20437"/>
                  <a:pt x="2610" y="20452"/>
                  <a:pt x="2434" y="20519"/>
                </a:cubicBezTo>
                <a:cubicBezTo>
                  <a:pt x="2644" y="20543"/>
                  <a:pt x="2737" y="20551"/>
                  <a:pt x="2838" y="20559"/>
                </a:cubicBezTo>
                <a:cubicBezTo>
                  <a:pt x="2838" y="20594"/>
                  <a:pt x="2847" y="20620"/>
                  <a:pt x="2847" y="20652"/>
                </a:cubicBezTo>
                <a:cubicBezTo>
                  <a:pt x="2669" y="20703"/>
                  <a:pt x="2679" y="20812"/>
                  <a:pt x="2746" y="20947"/>
                </a:cubicBezTo>
                <a:cubicBezTo>
                  <a:pt x="2746" y="21083"/>
                  <a:pt x="2719" y="21184"/>
                  <a:pt x="2618" y="21285"/>
                </a:cubicBezTo>
                <a:cubicBezTo>
                  <a:pt x="2517" y="21410"/>
                  <a:pt x="2661" y="21428"/>
                  <a:pt x="2746" y="21461"/>
                </a:cubicBezTo>
                <a:cubicBezTo>
                  <a:pt x="2779" y="21512"/>
                  <a:pt x="2817" y="21540"/>
                  <a:pt x="2864" y="21540"/>
                </a:cubicBezTo>
                <a:cubicBezTo>
                  <a:pt x="2886" y="21540"/>
                  <a:pt x="2912" y="21533"/>
                  <a:pt x="2940" y="21519"/>
                </a:cubicBezTo>
                <a:cubicBezTo>
                  <a:pt x="2978" y="21495"/>
                  <a:pt x="3014" y="21486"/>
                  <a:pt x="3048" y="21486"/>
                </a:cubicBezTo>
                <a:cubicBezTo>
                  <a:pt x="3118" y="21486"/>
                  <a:pt x="3183" y="21525"/>
                  <a:pt x="3251" y="21554"/>
                </a:cubicBezTo>
                <a:cubicBezTo>
                  <a:pt x="3251" y="21588"/>
                  <a:pt x="3251" y="21612"/>
                  <a:pt x="3267" y="21639"/>
                </a:cubicBezTo>
                <a:cubicBezTo>
                  <a:pt x="3368" y="21798"/>
                  <a:pt x="3225" y="21865"/>
                  <a:pt x="3150" y="21958"/>
                </a:cubicBezTo>
                <a:cubicBezTo>
                  <a:pt x="3057" y="22025"/>
                  <a:pt x="2855" y="22025"/>
                  <a:pt x="2905" y="22195"/>
                </a:cubicBezTo>
                <a:cubicBezTo>
                  <a:pt x="2940" y="22320"/>
                  <a:pt x="2931" y="22514"/>
                  <a:pt x="3150" y="22530"/>
                </a:cubicBezTo>
                <a:cubicBezTo>
                  <a:pt x="3217" y="22540"/>
                  <a:pt x="3285" y="22615"/>
                  <a:pt x="3352" y="22657"/>
                </a:cubicBezTo>
                <a:cubicBezTo>
                  <a:pt x="3562" y="22674"/>
                  <a:pt x="3799" y="22631"/>
                  <a:pt x="3924" y="22926"/>
                </a:cubicBezTo>
                <a:cubicBezTo>
                  <a:pt x="3749" y="22926"/>
                  <a:pt x="3606" y="22752"/>
                  <a:pt x="3462" y="22752"/>
                </a:cubicBezTo>
                <a:cubicBezTo>
                  <a:pt x="3399" y="22752"/>
                  <a:pt x="3335" y="22786"/>
                  <a:pt x="3267" y="22884"/>
                </a:cubicBezTo>
                <a:cubicBezTo>
                  <a:pt x="3259" y="22910"/>
                  <a:pt x="3259" y="22934"/>
                  <a:pt x="3259" y="22961"/>
                </a:cubicBezTo>
                <a:cubicBezTo>
                  <a:pt x="3235" y="23054"/>
                  <a:pt x="3115" y="23104"/>
                  <a:pt x="3124" y="23238"/>
                </a:cubicBezTo>
                <a:cubicBezTo>
                  <a:pt x="3129" y="23238"/>
                  <a:pt x="3135" y="23238"/>
                  <a:pt x="3140" y="23238"/>
                </a:cubicBezTo>
                <a:cubicBezTo>
                  <a:pt x="3322" y="23238"/>
                  <a:pt x="3486" y="23106"/>
                  <a:pt x="3676" y="23106"/>
                </a:cubicBezTo>
                <a:cubicBezTo>
                  <a:pt x="3710" y="23106"/>
                  <a:pt x="3745" y="23111"/>
                  <a:pt x="3780" y="23120"/>
                </a:cubicBezTo>
                <a:cubicBezTo>
                  <a:pt x="3665" y="23160"/>
                  <a:pt x="3663" y="23335"/>
                  <a:pt x="3517" y="23335"/>
                </a:cubicBezTo>
                <a:cubicBezTo>
                  <a:pt x="3505" y="23335"/>
                  <a:pt x="3492" y="23333"/>
                  <a:pt x="3477" y="23331"/>
                </a:cubicBezTo>
                <a:cubicBezTo>
                  <a:pt x="3462" y="23328"/>
                  <a:pt x="3448" y="23327"/>
                  <a:pt x="3436" y="23327"/>
                </a:cubicBezTo>
                <a:cubicBezTo>
                  <a:pt x="3218" y="23327"/>
                  <a:pt x="3433" y="23662"/>
                  <a:pt x="3217" y="23692"/>
                </a:cubicBezTo>
                <a:cubicBezTo>
                  <a:pt x="3200" y="23703"/>
                  <a:pt x="3326" y="23794"/>
                  <a:pt x="3352" y="23870"/>
                </a:cubicBezTo>
                <a:lnTo>
                  <a:pt x="3352" y="23878"/>
                </a:lnTo>
                <a:cubicBezTo>
                  <a:pt x="3243" y="23937"/>
                  <a:pt x="3243" y="24006"/>
                  <a:pt x="3352" y="24072"/>
                </a:cubicBezTo>
                <a:cubicBezTo>
                  <a:pt x="3453" y="24208"/>
                  <a:pt x="3554" y="24341"/>
                  <a:pt x="3655" y="24477"/>
                </a:cubicBezTo>
                <a:cubicBezTo>
                  <a:pt x="3740" y="24721"/>
                  <a:pt x="3823" y="24966"/>
                  <a:pt x="3924" y="25200"/>
                </a:cubicBezTo>
                <a:cubicBezTo>
                  <a:pt x="3954" y="25279"/>
                  <a:pt x="3980" y="25305"/>
                  <a:pt x="4004" y="25305"/>
                </a:cubicBezTo>
                <a:cubicBezTo>
                  <a:pt x="4056" y="25305"/>
                  <a:pt x="4100" y="25184"/>
                  <a:pt x="4152" y="25184"/>
                </a:cubicBezTo>
                <a:cubicBezTo>
                  <a:pt x="4185" y="25219"/>
                  <a:pt x="4219" y="25251"/>
                  <a:pt x="4254" y="25285"/>
                </a:cubicBezTo>
                <a:cubicBezTo>
                  <a:pt x="4254" y="25352"/>
                  <a:pt x="4254" y="25421"/>
                  <a:pt x="4262" y="25488"/>
                </a:cubicBezTo>
                <a:cubicBezTo>
                  <a:pt x="4241" y="25485"/>
                  <a:pt x="4220" y="25485"/>
                  <a:pt x="4199" y="25485"/>
                </a:cubicBezTo>
                <a:cubicBezTo>
                  <a:pt x="4032" y="25485"/>
                  <a:pt x="3865" y="25542"/>
                  <a:pt x="3698" y="25542"/>
                </a:cubicBezTo>
                <a:cubicBezTo>
                  <a:pt x="3616" y="25542"/>
                  <a:pt x="3534" y="25529"/>
                  <a:pt x="3453" y="25488"/>
                </a:cubicBezTo>
                <a:cubicBezTo>
                  <a:pt x="3445" y="25488"/>
                  <a:pt x="3427" y="25496"/>
                  <a:pt x="3419" y="25522"/>
                </a:cubicBezTo>
                <a:cubicBezTo>
                  <a:pt x="3411" y="25538"/>
                  <a:pt x="3419" y="25562"/>
                  <a:pt x="3453" y="25581"/>
                </a:cubicBezTo>
                <a:lnTo>
                  <a:pt x="3453" y="25589"/>
                </a:lnTo>
                <a:cubicBezTo>
                  <a:pt x="3570" y="26052"/>
                  <a:pt x="4001" y="25841"/>
                  <a:pt x="4278" y="25967"/>
                </a:cubicBezTo>
                <a:cubicBezTo>
                  <a:pt x="4304" y="25959"/>
                  <a:pt x="4328" y="25959"/>
                  <a:pt x="4363" y="25950"/>
                </a:cubicBezTo>
                <a:lnTo>
                  <a:pt x="4363" y="25950"/>
                </a:lnTo>
                <a:cubicBezTo>
                  <a:pt x="4355" y="25967"/>
                  <a:pt x="4355" y="25977"/>
                  <a:pt x="4355" y="25985"/>
                </a:cubicBezTo>
                <a:cubicBezTo>
                  <a:pt x="4328" y="25993"/>
                  <a:pt x="4296" y="25993"/>
                  <a:pt x="4262" y="25993"/>
                </a:cubicBezTo>
                <a:cubicBezTo>
                  <a:pt x="4185" y="26027"/>
                  <a:pt x="4195" y="26052"/>
                  <a:pt x="4270" y="26086"/>
                </a:cubicBezTo>
                <a:lnTo>
                  <a:pt x="4514" y="26086"/>
                </a:lnTo>
                <a:cubicBezTo>
                  <a:pt x="4397" y="26110"/>
                  <a:pt x="4262" y="26136"/>
                  <a:pt x="4254" y="26219"/>
                </a:cubicBezTo>
                <a:cubicBezTo>
                  <a:pt x="4227" y="26456"/>
                  <a:pt x="4126" y="26482"/>
                  <a:pt x="3924" y="26490"/>
                </a:cubicBezTo>
                <a:cubicBezTo>
                  <a:pt x="3807" y="26498"/>
                  <a:pt x="3690" y="26666"/>
                  <a:pt x="3958" y="26700"/>
                </a:cubicBezTo>
                <a:lnTo>
                  <a:pt x="4152" y="26700"/>
                </a:lnTo>
                <a:cubicBezTo>
                  <a:pt x="4084" y="26818"/>
                  <a:pt x="4043" y="26953"/>
                  <a:pt x="4059" y="27097"/>
                </a:cubicBezTo>
                <a:cubicBezTo>
                  <a:pt x="3908" y="27113"/>
                  <a:pt x="3865" y="27163"/>
                  <a:pt x="3916" y="27323"/>
                </a:cubicBezTo>
                <a:cubicBezTo>
                  <a:pt x="3975" y="27501"/>
                  <a:pt x="4177" y="27467"/>
                  <a:pt x="4254" y="27602"/>
                </a:cubicBezTo>
                <a:lnTo>
                  <a:pt x="4161" y="27602"/>
                </a:lnTo>
                <a:cubicBezTo>
                  <a:pt x="4178" y="27769"/>
                  <a:pt x="4238" y="27868"/>
                  <a:pt x="4363" y="27868"/>
                </a:cubicBezTo>
                <a:cubicBezTo>
                  <a:pt x="4407" y="27868"/>
                  <a:pt x="4460" y="27855"/>
                  <a:pt x="4522" y="27828"/>
                </a:cubicBezTo>
                <a:cubicBezTo>
                  <a:pt x="4599" y="27796"/>
                  <a:pt x="4682" y="27804"/>
                  <a:pt x="4767" y="27796"/>
                </a:cubicBezTo>
                <a:lnTo>
                  <a:pt x="4767" y="27796"/>
                </a:lnTo>
                <a:cubicBezTo>
                  <a:pt x="4775" y="27964"/>
                  <a:pt x="4708" y="28073"/>
                  <a:pt x="4557" y="28158"/>
                </a:cubicBezTo>
                <a:cubicBezTo>
                  <a:pt x="4464" y="28208"/>
                  <a:pt x="4278" y="28166"/>
                  <a:pt x="4336" y="28392"/>
                </a:cubicBezTo>
                <a:cubicBezTo>
                  <a:pt x="4375" y="28562"/>
                  <a:pt x="4470" y="28606"/>
                  <a:pt x="4602" y="28606"/>
                </a:cubicBezTo>
                <a:cubicBezTo>
                  <a:pt x="4614" y="28606"/>
                  <a:pt x="4627" y="28605"/>
                  <a:pt x="4640" y="28605"/>
                </a:cubicBezTo>
                <a:cubicBezTo>
                  <a:pt x="4666" y="28655"/>
                  <a:pt x="4708" y="28679"/>
                  <a:pt x="4759" y="28706"/>
                </a:cubicBezTo>
                <a:cubicBezTo>
                  <a:pt x="4809" y="28730"/>
                  <a:pt x="4902" y="28688"/>
                  <a:pt x="4876" y="28797"/>
                </a:cubicBezTo>
                <a:cubicBezTo>
                  <a:pt x="4818" y="28991"/>
                  <a:pt x="4791" y="29177"/>
                  <a:pt x="5070" y="29201"/>
                </a:cubicBezTo>
                <a:cubicBezTo>
                  <a:pt x="5105" y="29211"/>
                  <a:pt x="5129" y="29219"/>
                  <a:pt x="5163" y="29227"/>
                </a:cubicBezTo>
                <a:cubicBezTo>
                  <a:pt x="5203" y="29322"/>
                  <a:pt x="5240" y="29354"/>
                  <a:pt x="5277" y="29354"/>
                </a:cubicBezTo>
                <a:cubicBezTo>
                  <a:pt x="5341" y="29354"/>
                  <a:pt x="5402" y="29254"/>
                  <a:pt x="5466" y="29211"/>
                </a:cubicBezTo>
                <a:cubicBezTo>
                  <a:pt x="5474" y="29084"/>
                  <a:pt x="5541" y="29017"/>
                  <a:pt x="5677" y="29009"/>
                </a:cubicBezTo>
                <a:cubicBezTo>
                  <a:pt x="5691" y="29009"/>
                  <a:pt x="5705" y="29009"/>
                  <a:pt x="5719" y="29009"/>
                </a:cubicBezTo>
                <a:cubicBezTo>
                  <a:pt x="5815" y="29009"/>
                  <a:pt x="5912" y="29003"/>
                  <a:pt x="5972" y="28908"/>
                </a:cubicBezTo>
                <a:cubicBezTo>
                  <a:pt x="6004" y="28873"/>
                  <a:pt x="6038" y="28839"/>
                  <a:pt x="6073" y="28807"/>
                </a:cubicBezTo>
                <a:cubicBezTo>
                  <a:pt x="6140" y="28847"/>
                  <a:pt x="6224" y="28882"/>
                  <a:pt x="6291" y="28932"/>
                </a:cubicBezTo>
                <a:cubicBezTo>
                  <a:pt x="6419" y="29033"/>
                  <a:pt x="6376" y="29177"/>
                  <a:pt x="6358" y="29302"/>
                </a:cubicBezTo>
                <a:cubicBezTo>
                  <a:pt x="6340" y="29397"/>
                  <a:pt x="6305" y="29428"/>
                  <a:pt x="6254" y="29428"/>
                </a:cubicBezTo>
                <a:cubicBezTo>
                  <a:pt x="6214" y="29428"/>
                  <a:pt x="6165" y="29409"/>
                  <a:pt x="6105" y="29387"/>
                </a:cubicBezTo>
                <a:cubicBezTo>
                  <a:pt x="6098" y="29385"/>
                  <a:pt x="6091" y="29384"/>
                  <a:pt x="6084" y="29384"/>
                </a:cubicBezTo>
                <a:cubicBezTo>
                  <a:pt x="6021" y="29384"/>
                  <a:pt x="5981" y="29481"/>
                  <a:pt x="5988" y="29565"/>
                </a:cubicBezTo>
                <a:cubicBezTo>
                  <a:pt x="5988" y="29631"/>
                  <a:pt x="6017" y="29643"/>
                  <a:pt x="6056" y="29643"/>
                </a:cubicBezTo>
                <a:cubicBezTo>
                  <a:pt x="6077" y="29643"/>
                  <a:pt x="6100" y="29640"/>
                  <a:pt x="6123" y="29640"/>
                </a:cubicBezTo>
                <a:cubicBezTo>
                  <a:pt x="6162" y="29641"/>
                  <a:pt x="6201" y="29642"/>
                  <a:pt x="6239" y="29642"/>
                </a:cubicBezTo>
                <a:cubicBezTo>
                  <a:pt x="6449" y="29642"/>
                  <a:pt x="6645" y="29610"/>
                  <a:pt x="6780" y="29403"/>
                </a:cubicBezTo>
                <a:lnTo>
                  <a:pt x="6881" y="29403"/>
                </a:lnTo>
                <a:cubicBezTo>
                  <a:pt x="6906" y="29437"/>
                  <a:pt x="6940" y="29480"/>
                  <a:pt x="6974" y="29514"/>
                </a:cubicBezTo>
                <a:cubicBezTo>
                  <a:pt x="6823" y="29682"/>
                  <a:pt x="6823" y="29850"/>
                  <a:pt x="6974" y="30010"/>
                </a:cubicBezTo>
                <a:cubicBezTo>
                  <a:pt x="6991" y="30049"/>
                  <a:pt x="7008" y="30069"/>
                  <a:pt x="7026" y="30069"/>
                </a:cubicBezTo>
                <a:cubicBezTo>
                  <a:pt x="7042" y="30069"/>
                  <a:pt x="7059" y="30052"/>
                  <a:pt x="7076" y="30020"/>
                </a:cubicBezTo>
                <a:cubicBezTo>
                  <a:pt x="7193" y="30086"/>
                  <a:pt x="7209" y="30222"/>
                  <a:pt x="7278" y="30323"/>
                </a:cubicBezTo>
                <a:cubicBezTo>
                  <a:pt x="7243" y="30355"/>
                  <a:pt x="7209" y="30390"/>
                  <a:pt x="7185" y="30424"/>
                </a:cubicBezTo>
                <a:cubicBezTo>
                  <a:pt x="7060" y="30337"/>
                  <a:pt x="6976" y="30201"/>
                  <a:pt x="6813" y="30201"/>
                </a:cubicBezTo>
                <a:cubicBezTo>
                  <a:pt x="6767" y="30201"/>
                  <a:pt x="6714" y="30212"/>
                  <a:pt x="6653" y="30238"/>
                </a:cubicBezTo>
                <a:cubicBezTo>
                  <a:pt x="6408" y="30339"/>
                  <a:pt x="6501" y="30483"/>
                  <a:pt x="6477" y="30626"/>
                </a:cubicBezTo>
                <a:cubicBezTo>
                  <a:pt x="6477" y="30701"/>
                  <a:pt x="6637" y="30802"/>
                  <a:pt x="6485" y="30869"/>
                </a:cubicBezTo>
                <a:cubicBezTo>
                  <a:pt x="6342" y="30929"/>
                  <a:pt x="6400" y="30996"/>
                  <a:pt x="6427" y="31097"/>
                </a:cubicBezTo>
                <a:cubicBezTo>
                  <a:pt x="6476" y="31288"/>
                  <a:pt x="6584" y="31339"/>
                  <a:pt x="6719" y="31339"/>
                </a:cubicBezTo>
                <a:cubicBezTo>
                  <a:pt x="6767" y="31339"/>
                  <a:pt x="6820" y="31333"/>
                  <a:pt x="6873" y="31324"/>
                </a:cubicBezTo>
                <a:cubicBezTo>
                  <a:pt x="6885" y="31327"/>
                  <a:pt x="6897" y="31328"/>
                  <a:pt x="6909" y="31328"/>
                </a:cubicBezTo>
                <a:cubicBezTo>
                  <a:pt x="6998" y="31328"/>
                  <a:pt x="7093" y="31251"/>
                  <a:pt x="7182" y="31251"/>
                </a:cubicBezTo>
                <a:cubicBezTo>
                  <a:pt x="7236" y="31251"/>
                  <a:pt x="7289" y="31280"/>
                  <a:pt x="7336" y="31374"/>
                </a:cubicBezTo>
                <a:cubicBezTo>
                  <a:pt x="7371" y="31450"/>
                  <a:pt x="7396" y="31486"/>
                  <a:pt x="7422" y="31486"/>
                </a:cubicBezTo>
                <a:cubicBezTo>
                  <a:pt x="7452" y="31486"/>
                  <a:pt x="7485" y="31439"/>
                  <a:pt x="7538" y="31350"/>
                </a:cubicBezTo>
                <a:cubicBezTo>
                  <a:pt x="7571" y="31299"/>
                  <a:pt x="7631" y="31265"/>
                  <a:pt x="7682" y="31222"/>
                </a:cubicBezTo>
                <a:lnTo>
                  <a:pt x="7682" y="31222"/>
                </a:lnTo>
                <a:cubicBezTo>
                  <a:pt x="7690" y="31350"/>
                  <a:pt x="7656" y="31509"/>
                  <a:pt x="7807" y="31560"/>
                </a:cubicBezTo>
                <a:cubicBezTo>
                  <a:pt x="7823" y="31565"/>
                  <a:pt x="7838" y="31568"/>
                  <a:pt x="7852" y="31568"/>
                </a:cubicBezTo>
                <a:cubicBezTo>
                  <a:pt x="7950" y="31568"/>
                  <a:pt x="8004" y="31450"/>
                  <a:pt x="8076" y="31384"/>
                </a:cubicBezTo>
                <a:cubicBezTo>
                  <a:pt x="8119" y="31342"/>
                  <a:pt x="8153" y="31283"/>
                  <a:pt x="8187" y="31222"/>
                </a:cubicBezTo>
                <a:lnTo>
                  <a:pt x="8288" y="31222"/>
                </a:lnTo>
                <a:cubicBezTo>
                  <a:pt x="8321" y="31291"/>
                  <a:pt x="8355" y="31358"/>
                  <a:pt x="8389" y="31425"/>
                </a:cubicBezTo>
                <a:cubicBezTo>
                  <a:pt x="8379" y="31459"/>
                  <a:pt x="8379" y="31493"/>
                  <a:pt x="8389" y="31526"/>
                </a:cubicBezTo>
                <a:cubicBezTo>
                  <a:pt x="8410" y="31562"/>
                  <a:pt x="8388" y="31572"/>
                  <a:pt x="8348" y="31572"/>
                </a:cubicBezTo>
                <a:cubicBezTo>
                  <a:pt x="8299" y="31572"/>
                  <a:pt x="8224" y="31556"/>
                  <a:pt x="8176" y="31556"/>
                </a:cubicBezTo>
                <a:cubicBezTo>
                  <a:pt x="8110" y="31556"/>
                  <a:pt x="8095" y="31586"/>
                  <a:pt x="8270" y="31728"/>
                </a:cubicBezTo>
                <a:cubicBezTo>
                  <a:pt x="8313" y="31770"/>
                  <a:pt x="8313" y="31813"/>
                  <a:pt x="8246" y="31829"/>
                </a:cubicBezTo>
                <a:cubicBezTo>
                  <a:pt x="8026" y="31890"/>
                  <a:pt x="8094" y="32065"/>
                  <a:pt x="8086" y="32201"/>
                </a:cubicBezTo>
                <a:cubicBezTo>
                  <a:pt x="8060" y="32217"/>
                  <a:pt x="8036" y="32243"/>
                  <a:pt x="8018" y="32268"/>
                </a:cubicBezTo>
                <a:cubicBezTo>
                  <a:pt x="7959" y="32520"/>
                  <a:pt x="7951" y="32815"/>
                  <a:pt x="7581" y="32832"/>
                </a:cubicBezTo>
                <a:cubicBezTo>
                  <a:pt x="7621" y="32882"/>
                  <a:pt x="7656" y="32941"/>
                  <a:pt x="7698" y="32991"/>
                </a:cubicBezTo>
                <a:cubicBezTo>
                  <a:pt x="7403" y="33127"/>
                  <a:pt x="7581" y="33228"/>
                  <a:pt x="7722" y="33345"/>
                </a:cubicBezTo>
                <a:cubicBezTo>
                  <a:pt x="7807" y="33414"/>
                  <a:pt x="7858" y="33531"/>
                  <a:pt x="7943" y="33608"/>
                </a:cubicBezTo>
                <a:cubicBezTo>
                  <a:pt x="8169" y="33810"/>
                  <a:pt x="8169" y="34020"/>
                  <a:pt x="7985" y="34247"/>
                </a:cubicBezTo>
                <a:cubicBezTo>
                  <a:pt x="8153" y="34398"/>
                  <a:pt x="7850" y="34534"/>
                  <a:pt x="7959" y="34651"/>
                </a:cubicBezTo>
                <a:cubicBezTo>
                  <a:pt x="7995" y="34690"/>
                  <a:pt x="8023" y="34705"/>
                  <a:pt x="8048" y="34705"/>
                </a:cubicBezTo>
                <a:cubicBezTo>
                  <a:pt x="8135" y="34705"/>
                  <a:pt x="8169" y="34516"/>
                  <a:pt x="8265" y="34516"/>
                </a:cubicBezTo>
                <a:cubicBezTo>
                  <a:pt x="8277" y="34516"/>
                  <a:pt x="8290" y="34519"/>
                  <a:pt x="8305" y="34526"/>
                </a:cubicBezTo>
                <a:cubicBezTo>
                  <a:pt x="8321" y="34534"/>
                  <a:pt x="8329" y="34550"/>
                  <a:pt x="8347" y="34558"/>
                </a:cubicBezTo>
                <a:cubicBezTo>
                  <a:pt x="8374" y="34564"/>
                  <a:pt x="8396" y="34567"/>
                  <a:pt x="8414" y="34567"/>
                </a:cubicBezTo>
                <a:cubicBezTo>
                  <a:pt x="8548" y="34567"/>
                  <a:pt x="8460" y="34415"/>
                  <a:pt x="8491" y="34348"/>
                </a:cubicBezTo>
                <a:cubicBezTo>
                  <a:pt x="8557" y="34315"/>
                  <a:pt x="8624" y="34281"/>
                  <a:pt x="8693" y="34247"/>
                </a:cubicBezTo>
                <a:cubicBezTo>
                  <a:pt x="8709" y="34230"/>
                  <a:pt x="8733" y="34214"/>
                  <a:pt x="8751" y="34196"/>
                </a:cubicBezTo>
                <a:lnTo>
                  <a:pt x="8794" y="34188"/>
                </a:lnTo>
                <a:lnTo>
                  <a:pt x="8794" y="34188"/>
                </a:lnTo>
                <a:cubicBezTo>
                  <a:pt x="8794" y="34188"/>
                  <a:pt x="8767" y="34215"/>
                  <a:pt x="8761" y="34215"/>
                </a:cubicBezTo>
                <a:lnTo>
                  <a:pt x="8761" y="34215"/>
                </a:lnTo>
                <a:lnTo>
                  <a:pt x="8759" y="34214"/>
                </a:lnTo>
                <a:lnTo>
                  <a:pt x="8759" y="34214"/>
                </a:lnTo>
                <a:cubicBezTo>
                  <a:pt x="8759" y="34215"/>
                  <a:pt x="8760" y="34215"/>
                  <a:pt x="8760" y="34215"/>
                </a:cubicBezTo>
                <a:cubicBezTo>
                  <a:pt x="8761" y="34215"/>
                  <a:pt x="8761" y="34215"/>
                  <a:pt x="8761" y="34215"/>
                </a:cubicBezTo>
                <a:lnTo>
                  <a:pt x="8761" y="34215"/>
                </a:lnTo>
                <a:lnTo>
                  <a:pt x="8794" y="34247"/>
                </a:lnTo>
                <a:cubicBezTo>
                  <a:pt x="8788" y="34351"/>
                  <a:pt x="8820" y="34385"/>
                  <a:pt x="8871" y="34385"/>
                </a:cubicBezTo>
                <a:cubicBezTo>
                  <a:pt x="8906" y="34385"/>
                  <a:pt x="8950" y="34368"/>
                  <a:pt x="8996" y="34348"/>
                </a:cubicBezTo>
                <a:cubicBezTo>
                  <a:pt x="8996" y="34214"/>
                  <a:pt x="9063" y="34146"/>
                  <a:pt x="9198" y="34146"/>
                </a:cubicBezTo>
                <a:cubicBezTo>
                  <a:pt x="9408" y="34146"/>
                  <a:pt x="9576" y="34146"/>
                  <a:pt x="9712" y="33893"/>
                </a:cubicBezTo>
                <a:cubicBezTo>
                  <a:pt x="9726" y="33867"/>
                  <a:pt x="9750" y="33858"/>
                  <a:pt x="9781" y="33858"/>
                </a:cubicBezTo>
                <a:cubicBezTo>
                  <a:pt x="9876" y="33858"/>
                  <a:pt x="10036" y="33946"/>
                  <a:pt x="10184" y="33946"/>
                </a:cubicBezTo>
                <a:cubicBezTo>
                  <a:pt x="10243" y="33946"/>
                  <a:pt x="10300" y="33932"/>
                  <a:pt x="10350" y="33893"/>
                </a:cubicBezTo>
                <a:cubicBezTo>
                  <a:pt x="10393" y="33863"/>
                  <a:pt x="10421" y="33826"/>
                  <a:pt x="10466" y="33826"/>
                </a:cubicBezTo>
                <a:cubicBezTo>
                  <a:pt x="10486" y="33826"/>
                  <a:pt x="10508" y="33833"/>
                  <a:pt x="10536" y="33850"/>
                </a:cubicBezTo>
                <a:cubicBezTo>
                  <a:pt x="10587" y="33970"/>
                  <a:pt x="10645" y="34103"/>
                  <a:pt x="10704" y="34247"/>
                </a:cubicBezTo>
                <a:cubicBezTo>
                  <a:pt x="10645" y="34273"/>
                  <a:pt x="10595" y="34323"/>
                  <a:pt x="10645" y="34382"/>
                </a:cubicBezTo>
                <a:cubicBezTo>
                  <a:pt x="10658" y="34394"/>
                  <a:pt x="10670" y="34399"/>
                  <a:pt x="10682" y="34399"/>
                </a:cubicBezTo>
                <a:cubicBezTo>
                  <a:pt x="10721" y="34399"/>
                  <a:pt x="10759" y="34354"/>
                  <a:pt x="10797" y="34348"/>
                </a:cubicBezTo>
                <a:cubicBezTo>
                  <a:pt x="10896" y="34313"/>
                  <a:pt x="10935" y="34157"/>
                  <a:pt x="11036" y="34157"/>
                </a:cubicBezTo>
                <a:cubicBezTo>
                  <a:pt x="11057" y="34157"/>
                  <a:pt x="11081" y="34164"/>
                  <a:pt x="11108" y="34180"/>
                </a:cubicBezTo>
                <a:cubicBezTo>
                  <a:pt x="11201" y="34238"/>
                  <a:pt x="11084" y="34356"/>
                  <a:pt x="11108" y="34441"/>
                </a:cubicBezTo>
                <a:lnTo>
                  <a:pt x="11108" y="34441"/>
                </a:lnTo>
                <a:lnTo>
                  <a:pt x="11108" y="34441"/>
                </a:lnTo>
                <a:cubicBezTo>
                  <a:pt x="11108" y="34441"/>
                  <a:pt x="11118" y="34449"/>
                  <a:pt x="11118" y="34457"/>
                </a:cubicBezTo>
                <a:cubicBezTo>
                  <a:pt x="11118" y="34449"/>
                  <a:pt x="11108" y="34449"/>
                  <a:pt x="11108" y="34441"/>
                </a:cubicBezTo>
                <a:lnTo>
                  <a:pt x="11108" y="34542"/>
                </a:lnTo>
                <a:cubicBezTo>
                  <a:pt x="11151" y="34635"/>
                  <a:pt x="11228" y="34651"/>
                  <a:pt x="11311" y="34651"/>
                </a:cubicBezTo>
                <a:lnTo>
                  <a:pt x="11412" y="34550"/>
                </a:lnTo>
                <a:cubicBezTo>
                  <a:pt x="11446" y="34584"/>
                  <a:pt x="11480" y="34619"/>
                  <a:pt x="11513" y="34651"/>
                </a:cubicBezTo>
                <a:cubicBezTo>
                  <a:pt x="11682" y="34526"/>
                  <a:pt x="11547" y="34214"/>
                  <a:pt x="11816" y="34146"/>
                </a:cubicBezTo>
                <a:cubicBezTo>
                  <a:pt x="11850" y="34113"/>
                  <a:pt x="11877" y="34079"/>
                  <a:pt x="11909" y="34044"/>
                </a:cubicBezTo>
                <a:lnTo>
                  <a:pt x="12010" y="34044"/>
                </a:lnTo>
                <a:cubicBezTo>
                  <a:pt x="12060" y="34129"/>
                  <a:pt x="12129" y="34146"/>
                  <a:pt x="12212" y="34146"/>
                </a:cubicBezTo>
                <a:cubicBezTo>
                  <a:pt x="12228" y="34139"/>
                  <a:pt x="12246" y="34136"/>
                  <a:pt x="12265" y="34136"/>
                </a:cubicBezTo>
                <a:cubicBezTo>
                  <a:pt x="12338" y="34136"/>
                  <a:pt x="12429" y="34175"/>
                  <a:pt x="12501" y="34175"/>
                </a:cubicBezTo>
                <a:cubicBezTo>
                  <a:pt x="12578" y="34175"/>
                  <a:pt x="12632" y="34130"/>
                  <a:pt x="12616" y="33943"/>
                </a:cubicBezTo>
                <a:cubicBezTo>
                  <a:pt x="12770" y="33830"/>
                  <a:pt x="12738" y="33538"/>
                  <a:pt x="12997" y="33538"/>
                </a:cubicBezTo>
                <a:cubicBezTo>
                  <a:pt x="13007" y="33538"/>
                  <a:pt x="13018" y="33538"/>
                  <a:pt x="13029" y="33539"/>
                </a:cubicBezTo>
                <a:cubicBezTo>
                  <a:pt x="13029" y="33608"/>
                  <a:pt x="13021" y="33674"/>
                  <a:pt x="13021" y="33741"/>
                </a:cubicBezTo>
                <a:cubicBezTo>
                  <a:pt x="13004" y="33842"/>
                  <a:pt x="12659" y="33935"/>
                  <a:pt x="12988" y="34044"/>
                </a:cubicBezTo>
                <a:cubicBezTo>
                  <a:pt x="12988" y="34044"/>
                  <a:pt x="12978" y="34044"/>
                  <a:pt x="12978" y="34053"/>
                </a:cubicBezTo>
                <a:cubicBezTo>
                  <a:pt x="12928" y="34247"/>
                  <a:pt x="13047" y="34323"/>
                  <a:pt x="13207" y="34374"/>
                </a:cubicBezTo>
                <a:cubicBezTo>
                  <a:pt x="13229" y="34365"/>
                  <a:pt x="13247" y="34361"/>
                  <a:pt x="13262" y="34361"/>
                </a:cubicBezTo>
                <a:cubicBezTo>
                  <a:pt x="13306" y="34361"/>
                  <a:pt x="13322" y="34395"/>
                  <a:pt x="13316" y="34457"/>
                </a:cubicBezTo>
                <a:cubicBezTo>
                  <a:pt x="13401" y="34550"/>
                  <a:pt x="13409" y="34743"/>
                  <a:pt x="13568" y="34743"/>
                </a:cubicBezTo>
                <a:cubicBezTo>
                  <a:pt x="13598" y="34743"/>
                  <a:pt x="13634" y="34736"/>
                  <a:pt x="13678" y="34720"/>
                </a:cubicBezTo>
                <a:cubicBezTo>
                  <a:pt x="13678" y="34709"/>
                  <a:pt x="13686" y="34701"/>
                  <a:pt x="13686" y="34701"/>
                </a:cubicBezTo>
                <a:cubicBezTo>
                  <a:pt x="13686" y="34898"/>
                  <a:pt x="13791" y="34952"/>
                  <a:pt x="13909" y="34952"/>
                </a:cubicBezTo>
                <a:cubicBezTo>
                  <a:pt x="13959" y="34952"/>
                  <a:pt x="14010" y="34942"/>
                  <a:pt x="14058" y="34930"/>
                </a:cubicBezTo>
                <a:cubicBezTo>
                  <a:pt x="14102" y="34919"/>
                  <a:pt x="14143" y="34914"/>
                  <a:pt x="14183" y="34914"/>
                </a:cubicBezTo>
                <a:cubicBezTo>
                  <a:pt x="14322" y="34914"/>
                  <a:pt x="14433" y="34977"/>
                  <a:pt x="14543" y="35061"/>
                </a:cubicBezTo>
                <a:lnTo>
                  <a:pt x="14543" y="35061"/>
                </a:lnTo>
                <a:cubicBezTo>
                  <a:pt x="14491" y="35053"/>
                  <a:pt x="14434" y="35034"/>
                  <a:pt x="14390" y="35034"/>
                </a:cubicBezTo>
                <a:cubicBezTo>
                  <a:pt x="14325" y="35034"/>
                  <a:pt x="14287" y="35075"/>
                  <a:pt x="14335" y="35249"/>
                </a:cubicBezTo>
                <a:lnTo>
                  <a:pt x="14630" y="35249"/>
                </a:lnTo>
                <a:cubicBezTo>
                  <a:pt x="14689" y="35304"/>
                  <a:pt x="14740" y="35324"/>
                  <a:pt x="14788" y="35324"/>
                </a:cubicBezTo>
                <a:cubicBezTo>
                  <a:pt x="14916" y="35324"/>
                  <a:pt x="15013" y="35175"/>
                  <a:pt x="15135" y="35156"/>
                </a:cubicBezTo>
                <a:cubicBezTo>
                  <a:pt x="15170" y="35257"/>
                  <a:pt x="15202" y="35358"/>
                  <a:pt x="15236" y="35451"/>
                </a:cubicBezTo>
                <a:cubicBezTo>
                  <a:pt x="15236" y="35536"/>
                  <a:pt x="15252" y="35611"/>
                  <a:pt x="15329" y="35662"/>
                </a:cubicBezTo>
                <a:cubicBezTo>
                  <a:pt x="15497" y="35747"/>
                  <a:pt x="15667" y="35831"/>
                  <a:pt x="15851" y="35932"/>
                </a:cubicBezTo>
                <a:cubicBezTo>
                  <a:pt x="15901" y="35747"/>
                  <a:pt x="15624" y="35595"/>
                  <a:pt x="15818" y="35518"/>
                </a:cubicBezTo>
                <a:cubicBezTo>
                  <a:pt x="15908" y="35482"/>
                  <a:pt x="15998" y="35365"/>
                  <a:pt x="16122" y="35365"/>
                </a:cubicBezTo>
                <a:cubicBezTo>
                  <a:pt x="16171" y="35365"/>
                  <a:pt x="16227" y="35384"/>
                  <a:pt x="16289" y="35435"/>
                </a:cubicBezTo>
                <a:cubicBezTo>
                  <a:pt x="16390" y="35510"/>
                  <a:pt x="16558" y="35528"/>
                  <a:pt x="16686" y="35619"/>
                </a:cubicBezTo>
                <a:cubicBezTo>
                  <a:pt x="16715" y="35639"/>
                  <a:pt x="16767" y="35653"/>
                  <a:pt x="16807" y="35653"/>
                </a:cubicBezTo>
                <a:cubicBezTo>
                  <a:pt x="16836" y="35653"/>
                  <a:pt x="16858" y="35646"/>
                  <a:pt x="16861" y="35629"/>
                </a:cubicBezTo>
                <a:cubicBezTo>
                  <a:pt x="16897" y="35427"/>
                  <a:pt x="17006" y="35396"/>
                  <a:pt x="17127" y="35396"/>
                </a:cubicBezTo>
                <a:cubicBezTo>
                  <a:pt x="17181" y="35396"/>
                  <a:pt x="17237" y="35402"/>
                  <a:pt x="17290" y="35402"/>
                </a:cubicBezTo>
                <a:cubicBezTo>
                  <a:pt x="17351" y="35402"/>
                  <a:pt x="17408" y="35394"/>
                  <a:pt x="17452" y="35358"/>
                </a:cubicBezTo>
                <a:cubicBezTo>
                  <a:pt x="17367" y="35257"/>
                  <a:pt x="17191" y="35233"/>
                  <a:pt x="17149" y="35098"/>
                </a:cubicBezTo>
                <a:cubicBezTo>
                  <a:pt x="17157" y="35096"/>
                  <a:pt x="17165" y="35096"/>
                  <a:pt x="17173" y="35096"/>
                </a:cubicBezTo>
                <a:cubicBezTo>
                  <a:pt x="17266" y="35096"/>
                  <a:pt x="17364" y="35171"/>
                  <a:pt x="17454" y="35171"/>
                </a:cubicBezTo>
                <a:cubicBezTo>
                  <a:pt x="17504" y="35171"/>
                  <a:pt x="17552" y="35148"/>
                  <a:pt x="17595" y="35073"/>
                </a:cubicBezTo>
                <a:cubicBezTo>
                  <a:pt x="17657" y="34969"/>
                  <a:pt x="17722" y="34937"/>
                  <a:pt x="17790" y="34937"/>
                </a:cubicBezTo>
                <a:cubicBezTo>
                  <a:pt x="17881" y="34937"/>
                  <a:pt x="17975" y="34994"/>
                  <a:pt x="18066" y="35013"/>
                </a:cubicBezTo>
                <a:cubicBezTo>
                  <a:pt x="18074" y="35063"/>
                  <a:pt x="18093" y="35106"/>
                  <a:pt x="18143" y="35114"/>
                </a:cubicBezTo>
                <a:cubicBezTo>
                  <a:pt x="18153" y="35116"/>
                  <a:pt x="18163" y="35116"/>
                  <a:pt x="18171" y="35116"/>
                </a:cubicBezTo>
                <a:cubicBezTo>
                  <a:pt x="18246" y="35116"/>
                  <a:pt x="18252" y="35048"/>
                  <a:pt x="18252" y="34980"/>
                </a:cubicBezTo>
                <a:lnTo>
                  <a:pt x="18268" y="34980"/>
                </a:lnTo>
                <a:cubicBezTo>
                  <a:pt x="18311" y="34946"/>
                  <a:pt x="18303" y="34879"/>
                  <a:pt x="18361" y="34879"/>
                </a:cubicBezTo>
                <a:cubicBezTo>
                  <a:pt x="18349" y="35145"/>
                  <a:pt x="18536" y="35153"/>
                  <a:pt x="18685" y="35153"/>
                </a:cubicBezTo>
                <a:cubicBezTo>
                  <a:pt x="18695" y="35153"/>
                  <a:pt x="18705" y="35153"/>
                  <a:pt x="18714" y="35153"/>
                </a:cubicBezTo>
                <a:cubicBezTo>
                  <a:pt x="18742" y="35153"/>
                  <a:pt x="18768" y="35154"/>
                  <a:pt x="18790" y="35156"/>
                </a:cubicBezTo>
                <a:cubicBezTo>
                  <a:pt x="18988" y="35181"/>
                  <a:pt x="19168" y="35301"/>
                  <a:pt x="19370" y="35301"/>
                </a:cubicBezTo>
                <a:cubicBezTo>
                  <a:pt x="19453" y="35301"/>
                  <a:pt x="19540" y="35281"/>
                  <a:pt x="19633" y="35225"/>
                </a:cubicBezTo>
                <a:cubicBezTo>
                  <a:pt x="19861" y="35081"/>
                  <a:pt x="19878" y="34972"/>
                  <a:pt x="19659" y="34887"/>
                </a:cubicBezTo>
                <a:cubicBezTo>
                  <a:pt x="19439" y="34802"/>
                  <a:pt x="19314" y="34651"/>
                  <a:pt x="19212" y="34457"/>
                </a:cubicBezTo>
                <a:lnTo>
                  <a:pt x="19212" y="34457"/>
                </a:lnTo>
                <a:cubicBezTo>
                  <a:pt x="19217" y="34457"/>
                  <a:pt x="19222" y="34457"/>
                  <a:pt x="19227" y="34457"/>
                </a:cubicBezTo>
                <a:cubicBezTo>
                  <a:pt x="19481" y="34457"/>
                  <a:pt x="19475" y="34193"/>
                  <a:pt x="19566" y="34044"/>
                </a:cubicBezTo>
                <a:lnTo>
                  <a:pt x="19667" y="34146"/>
                </a:lnTo>
                <a:lnTo>
                  <a:pt x="19667" y="34247"/>
                </a:lnTo>
                <a:cubicBezTo>
                  <a:pt x="19633" y="34281"/>
                  <a:pt x="19599" y="34315"/>
                  <a:pt x="19574" y="34348"/>
                </a:cubicBezTo>
                <a:cubicBezTo>
                  <a:pt x="19609" y="34433"/>
                  <a:pt x="19675" y="34457"/>
                  <a:pt x="19760" y="34457"/>
                </a:cubicBezTo>
                <a:cubicBezTo>
                  <a:pt x="19793" y="34491"/>
                  <a:pt x="19827" y="34526"/>
                  <a:pt x="19851" y="34558"/>
                </a:cubicBezTo>
                <a:cubicBezTo>
                  <a:pt x="19939" y="34623"/>
                  <a:pt x="20033" y="34659"/>
                  <a:pt x="20126" y="34659"/>
                </a:cubicBezTo>
                <a:cubicBezTo>
                  <a:pt x="20203" y="34659"/>
                  <a:pt x="20279" y="34633"/>
                  <a:pt x="20349" y="34576"/>
                </a:cubicBezTo>
                <a:cubicBezTo>
                  <a:pt x="20395" y="34537"/>
                  <a:pt x="20438" y="34525"/>
                  <a:pt x="20480" y="34525"/>
                </a:cubicBezTo>
                <a:cubicBezTo>
                  <a:pt x="20542" y="34525"/>
                  <a:pt x="20601" y="34550"/>
                  <a:pt x="20662" y="34550"/>
                </a:cubicBezTo>
                <a:cubicBezTo>
                  <a:pt x="20668" y="34550"/>
                  <a:pt x="20673" y="34550"/>
                  <a:pt x="20678" y="34550"/>
                </a:cubicBezTo>
                <a:lnTo>
                  <a:pt x="20880" y="34550"/>
                </a:lnTo>
                <a:cubicBezTo>
                  <a:pt x="20973" y="34744"/>
                  <a:pt x="21234" y="34811"/>
                  <a:pt x="21284" y="35047"/>
                </a:cubicBezTo>
                <a:cubicBezTo>
                  <a:pt x="21317" y="35055"/>
                  <a:pt x="21343" y="35055"/>
                  <a:pt x="21377" y="35055"/>
                </a:cubicBezTo>
                <a:cubicBezTo>
                  <a:pt x="21479" y="35005"/>
                  <a:pt x="21588" y="34962"/>
                  <a:pt x="21612" y="34837"/>
                </a:cubicBezTo>
                <a:lnTo>
                  <a:pt x="21654" y="34837"/>
                </a:lnTo>
                <a:lnTo>
                  <a:pt x="21689" y="34871"/>
                </a:lnTo>
                <a:cubicBezTo>
                  <a:pt x="21696" y="34872"/>
                  <a:pt x="21703" y="34872"/>
                  <a:pt x="21710" y="34872"/>
                </a:cubicBezTo>
                <a:cubicBezTo>
                  <a:pt x="21801" y="34872"/>
                  <a:pt x="21873" y="34823"/>
                  <a:pt x="21883" y="34744"/>
                </a:cubicBezTo>
                <a:cubicBezTo>
                  <a:pt x="21904" y="34557"/>
                  <a:pt x="21952" y="34499"/>
                  <a:pt x="22011" y="34499"/>
                </a:cubicBezTo>
                <a:cubicBezTo>
                  <a:pt x="22094" y="34499"/>
                  <a:pt x="22199" y="34612"/>
                  <a:pt x="22287" y="34651"/>
                </a:cubicBezTo>
                <a:lnTo>
                  <a:pt x="22388" y="34651"/>
                </a:lnTo>
                <a:cubicBezTo>
                  <a:pt x="22418" y="34659"/>
                  <a:pt x="22446" y="34662"/>
                  <a:pt x="22471" y="34662"/>
                </a:cubicBezTo>
                <a:cubicBezTo>
                  <a:pt x="22612" y="34662"/>
                  <a:pt x="22694" y="34554"/>
                  <a:pt x="22708" y="34433"/>
                </a:cubicBezTo>
                <a:cubicBezTo>
                  <a:pt x="22730" y="34228"/>
                  <a:pt x="22820" y="34189"/>
                  <a:pt x="22931" y="34189"/>
                </a:cubicBezTo>
                <a:cubicBezTo>
                  <a:pt x="22993" y="34189"/>
                  <a:pt x="23062" y="34201"/>
                  <a:pt x="23128" y="34204"/>
                </a:cubicBezTo>
                <a:cubicBezTo>
                  <a:pt x="23154" y="34204"/>
                  <a:pt x="23179" y="34196"/>
                  <a:pt x="23205" y="34180"/>
                </a:cubicBezTo>
                <a:cubicBezTo>
                  <a:pt x="23205" y="34222"/>
                  <a:pt x="23213" y="34265"/>
                  <a:pt x="23229" y="34289"/>
                </a:cubicBezTo>
                <a:cubicBezTo>
                  <a:pt x="23248" y="34326"/>
                  <a:pt x="23271" y="34385"/>
                  <a:pt x="23311" y="34385"/>
                </a:cubicBezTo>
                <a:cubicBezTo>
                  <a:pt x="23326" y="34385"/>
                  <a:pt x="23344" y="34377"/>
                  <a:pt x="23365" y="34356"/>
                </a:cubicBezTo>
                <a:cubicBezTo>
                  <a:pt x="23399" y="34323"/>
                  <a:pt x="23365" y="34265"/>
                  <a:pt x="23322" y="34230"/>
                </a:cubicBezTo>
                <a:cubicBezTo>
                  <a:pt x="23288" y="34204"/>
                  <a:pt x="23255" y="34188"/>
                  <a:pt x="23221" y="34164"/>
                </a:cubicBezTo>
                <a:cubicBezTo>
                  <a:pt x="23229" y="34164"/>
                  <a:pt x="23237" y="34154"/>
                  <a:pt x="23255" y="34146"/>
                </a:cubicBezTo>
                <a:cubicBezTo>
                  <a:pt x="23272" y="33978"/>
                  <a:pt x="23280" y="33810"/>
                  <a:pt x="23314" y="33648"/>
                </a:cubicBezTo>
                <a:lnTo>
                  <a:pt x="23314" y="33640"/>
                </a:lnTo>
                <a:cubicBezTo>
                  <a:pt x="23338" y="33640"/>
                  <a:pt x="23365" y="33648"/>
                  <a:pt x="23389" y="33648"/>
                </a:cubicBezTo>
                <a:cubicBezTo>
                  <a:pt x="23402" y="33789"/>
                  <a:pt x="23441" y="33886"/>
                  <a:pt x="23545" y="33886"/>
                </a:cubicBezTo>
                <a:cubicBezTo>
                  <a:pt x="23584" y="33886"/>
                  <a:pt x="23633" y="33872"/>
                  <a:pt x="23692" y="33842"/>
                </a:cubicBezTo>
                <a:lnTo>
                  <a:pt x="23692" y="33842"/>
                </a:lnTo>
                <a:cubicBezTo>
                  <a:pt x="23870" y="34036"/>
                  <a:pt x="23415" y="34020"/>
                  <a:pt x="23591" y="34230"/>
                </a:cubicBezTo>
                <a:cubicBezTo>
                  <a:pt x="23624" y="34218"/>
                  <a:pt x="23660" y="34214"/>
                  <a:pt x="23696" y="34214"/>
                </a:cubicBezTo>
                <a:cubicBezTo>
                  <a:pt x="23756" y="34214"/>
                  <a:pt x="23819" y="34224"/>
                  <a:pt x="23882" y="34224"/>
                </a:cubicBezTo>
                <a:cubicBezTo>
                  <a:pt x="23956" y="34224"/>
                  <a:pt x="24029" y="34209"/>
                  <a:pt x="24096" y="34146"/>
                </a:cubicBezTo>
                <a:cubicBezTo>
                  <a:pt x="23894" y="34079"/>
                  <a:pt x="23963" y="33935"/>
                  <a:pt x="23995" y="33810"/>
                </a:cubicBezTo>
                <a:lnTo>
                  <a:pt x="23995" y="33810"/>
                </a:lnTo>
                <a:cubicBezTo>
                  <a:pt x="24013" y="33826"/>
                  <a:pt x="24030" y="33834"/>
                  <a:pt x="24046" y="33850"/>
                </a:cubicBezTo>
                <a:cubicBezTo>
                  <a:pt x="24106" y="33877"/>
                  <a:pt x="24157" y="33901"/>
                  <a:pt x="24208" y="33943"/>
                </a:cubicBezTo>
                <a:lnTo>
                  <a:pt x="24298" y="33943"/>
                </a:lnTo>
                <a:cubicBezTo>
                  <a:pt x="24349" y="33877"/>
                  <a:pt x="24442" y="33901"/>
                  <a:pt x="24501" y="33850"/>
                </a:cubicBezTo>
                <a:cubicBezTo>
                  <a:pt x="24535" y="33850"/>
                  <a:pt x="24569" y="33842"/>
                  <a:pt x="24602" y="33842"/>
                </a:cubicBezTo>
                <a:cubicBezTo>
                  <a:pt x="24519" y="33640"/>
                  <a:pt x="24687" y="33531"/>
                  <a:pt x="24763" y="33387"/>
                </a:cubicBezTo>
                <a:cubicBezTo>
                  <a:pt x="24805" y="33310"/>
                  <a:pt x="24856" y="33286"/>
                  <a:pt x="24910" y="33286"/>
                </a:cubicBezTo>
                <a:cubicBezTo>
                  <a:pt x="24990" y="33286"/>
                  <a:pt x="25076" y="33337"/>
                  <a:pt x="25148" y="33337"/>
                </a:cubicBezTo>
                <a:cubicBezTo>
                  <a:pt x="25173" y="33337"/>
                  <a:pt x="25197" y="33331"/>
                  <a:pt x="25218" y="33313"/>
                </a:cubicBezTo>
                <a:cubicBezTo>
                  <a:pt x="25185" y="33088"/>
                  <a:pt x="25079" y="33024"/>
                  <a:pt x="24948" y="33024"/>
                </a:cubicBezTo>
                <a:cubicBezTo>
                  <a:pt x="24882" y="33024"/>
                  <a:pt x="24810" y="33040"/>
                  <a:pt x="24737" y="33060"/>
                </a:cubicBezTo>
                <a:cubicBezTo>
                  <a:pt x="24729" y="33060"/>
                  <a:pt x="24703" y="33052"/>
                  <a:pt x="24695" y="33052"/>
                </a:cubicBezTo>
                <a:cubicBezTo>
                  <a:pt x="24685" y="33051"/>
                  <a:pt x="24676" y="33050"/>
                  <a:pt x="24666" y="33050"/>
                </a:cubicBezTo>
                <a:cubicBezTo>
                  <a:pt x="24596" y="33050"/>
                  <a:pt x="24538" y="33083"/>
                  <a:pt x="24501" y="33135"/>
                </a:cubicBezTo>
                <a:cubicBezTo>
                  <a:pt x="24460" y="33143"/>
                  <a:pt x="24418" y="33143"/>
                  <a:pt x="24383" y="33153"/>
                </a:cubicBezTo>
                <a:lnTo>
                  <a:pt x="24325" y="33153"/>
                </a:lnTo>
                <a:cubicBezTo>
                  <a:pt x="24189" y="33084"/>
                  <a:pt x="24208" y="32959"/>
                  <a:pt x="24208" y="32840"/>
                </a:cubicBezTo>
                <a:lnTo>
                  <a:pt x="24208" y="32840"/>
                </a:lnTo>
                <a:cubicBezTo>
                  <a:pt x="24232" y="32850"/>
                  <a:pt x="24266" y="32874"/>
                  <a:pt x="24290" y="32874"/>
                </a:cubicBezTo>
                <a:cubicBezTo>
                  <a:pt x="24330" y="32883"/>
                  <a:pt x="24370" y="32888"/>
                  <a:pt x="24410" y="32888"/>
                </a:cubicBezTo>
                <a:cubicBezTo>
                  <a:pt x="24585" y="32888"/>
                  <a:pt x="24761" y="32809"/>
                  <a:pt x="24865" y="32749"/>
                </a:cubicBezTo>
                <a:cubicBezTo>
                  <a:pt x="24929" y="32712"/>
                  <a:pt x="24987" y="32699"/>
                  <a:pt x="25040" y="32699"/>
                </a:cubicBezTo>
                <a:cubicBezTo>
                  <a:pt x="25155" y="32699"/>
                  <a:pt x="25250" y="32757"/>
                  <a:pt x="25356" y="32757"/>
                </a:cubicBezTo>
                <a:cubicBezTo>
                  <a:pt x="25360" y="32757"/>
                  <a:pt x="25365" y="32757"/>
                  <a:pt x="25370" y="32757"/>
                </a:cubicBezTo>
                <a:cubicBezTo>
                  <a:pt x="25429" y="32749"/>
                  <a:pt x="25402" y="32613"/>
                  <a:pt x="25410" y="32528"/>
                </a:cubicBezTo>
                <a:cubicBezTo>
                  <a:pt x="25546" y="32528"/>
                  <a:pt x="25623" y="32470"/>
                  <a:pt x="25612" y="32326"/>
                </a:cubicBezTo>
                <a:cubicBezTo>
                  <a:pt x="25554" y="32201"/>
                  <a:pt x="25378" y="32268"/>
                  <a:pt x="25309" y="32142"/>
                </a:cubicBezTo>
                <a:cubicBezTo>
                  <a:pt x="25344" y="32142"/>
                  <a:pt x="25378" y="32132"/>
                  <a:pt x="25402" y="32124"/>
                </a:cubicBezTo>
                <a:cubicBezTo>
                  <a:pt x="25503" y="32124"/>
                  <a:pt x="25604" y="32124"/>
                  <a:pt x="25714" y="32132"/>
                </a:cubicBezTo>
                <a:lnTo>
                  <a:pt x="25714" y="32031"/>
                </a:lnTo>
                <a:lnTo>
                  <a:pt x="25815" y="32031"/>
                </a:lnTo>
                <a:cubicBezTo>
                  <a:pt x="25822" y="32032"/>
                  <a:pt x="25829" y="32033"/>
                  <a:pt x="25836" y="32033"/>
                </a:cubicBezTo>
                <a:cubicBezTo>
                  <a:pt x="25896" y="32033"/>
                  <a:pt x="25916" y="31992"/>
                  <a:pt x="25916" y="31930"/>
                </a:cubicBezTo>
                <a:cubicBezTo>
                  <a:pt x="25883" y="31746"/>
                  <a:pt x="26009" y="31594"/>
                  <a:pt x="26001" y="31417"/>
                </a:cubicBezTo>
                <a:cubicBezTo>
                  <a:pt x="25926" y="31257"/>
                  <a:pt x="25764" y="31131"/>
                  <a:pt x="25807" y="30929"/>
                </a:cubicBezTo>
                <a:lnTo>
                  <a:pt x="25815" y="30929"/>
                </a:lnTo>
                <a:lnTo>
                  <a:pt x="25815" y="30919"/>
                </a:lnTo>
                <a:cubicBezTo>
                  <a:pt x="25950" y="30954"/>
                  <a:pt x="26077" y="30988"/>
                  <a:pt x="26211" y="31020"/>
                </a:cubicBezTo>
                <a:cubicBezTo>
                  <a:pt x="26312" y="31020"/>
                  <a:pt x="26413" y="31020"/>
                  <a:pt x="26514" y="31030"/>
                </a:cubicBezTo>
                <a:cubicBezTo>
                  <a:pt x="26490" y="30929"/>
                  <a:pt x="26463" y="30836"/>
                  <a:pt x="26439" y="30743"/>
                </a:cubicBezTo>
                <a:cubicBezTo>
                  <a:pt x="26463" y="30735"/>
                  <a:pt x="26498" y="30717"/>
                  <a:pt x="26532" y="30717"/>
                </a:cubicBezTo>
                <a:cubicBezTo>
                  <a:pt x="26556" y="30717"/>
                  <a:pt x="26591" y="30727"/>
                  <a:pt x="26615" y="30743"/>
                </a:cubicBezTo>
                <a:cubicBezTo>
                  <a:pt x="26649" y="30802"/>
                  <a:pt x="26684" y="30861"/>
                  <a:pt x="26716" y="30919"/>
                </a:cubicBezTo>
                <a:cubicBezTo>
                  <a:pt x="26716" y="31071"/>
                  <a:pt x="26775" y="31156"/>
                  <a:pt x="26995" y="31206"/>
                </a:cubicBezTo>
                <a:cubicBezTo>
                  <a:pt x="26835" y="30988"/>
                  <a:pt x="27171" y="30810"/>
                  <a:pt x="26926" y="30634"/>
                </a:cubicBezTo>
                <a:cubicBezTo>
                  <a:pt x="26860" y="30626"/>
                  <a:pt x="26793" y="30626"/>
                  <a:pt x="26724" y="30616"/>
                </a:cubicBezTo>
                <a:cubicBezTo>
                  <a:pt x="26649" y="30576"/>
                  <a:pt x="26623" y="30507"/>
                  <a:pt x="26623" y="30424"/>
                </a:cubicBezTo>
                <a:cubicBezTo>
                  <a:pt x="26724" y="30406"/>
                  <a:pt x="26844" y="30440"/>
                  <a:pt x="26926" y="30347"/>
                </a:cubicBezTo>
                <a:cubicBezTo>
                  <a:pt x="26961" y="30339"/>
                  <a:pt x="26995" y="30331"/>
                  <a:pt x="27027" y="30323"/>
                </a:cubicBezTo>
                <a:cubicBezTo>
                  <a:pt x="27062" y="30312"/>
                  <a:pt x="27093" y="30307"/>
                  <a:pt x="27120" y="30307"/>
                </a:cubicBezTo>
                <a:cubicBezTo>
                  <a:pt x="27295" y="30307"/>
                  <a:pt x="27316" y="30521"/>
                  <a:pt x="27432" y="30616"/>
                </a:cubicBezTo>
                <a:cubicBezTo>
                  <a:pt x="27473" y="30633"/>
                  <a:pt x="27513" y="30640"/>
                  <a:pt x="27553" y="30640"/>
                </a:cubicBezTo>
                <a:cubicBezTo>
                  <a:pt x="27610" y="30640"/>
                  <a:pt x="27667" y="30627"/>
                  <a:pt x="27727" y="30616"/>
                </a:cubicBezTo>
                <a:lnTo>
                  <a:pt x="27719" y="30608"/>
                </a:lnTo>
                <a:lnTo>
                  <a:pt x="27719" y="30608"/>
                </a:lnTo>
                <a:cubicBezTo>
                  <a:pt x="27737" y="30612"/>
                  <a:pt x="27754" y="30614"/>
                  <a:pt x="27771" y="30614"/>
                </a:cubicBezTo>
                <a:cubicBezTo>
                  <a:pt x="27865" y="30614"/>
                  <a:pt x="27944" y="30558"/>
                  <a:pt x="28030" y="30515"/>
                </a:cubicBezTo>
                <a:lnTo>
                  <a:pt x="28131" y="30515"/>
                </a:lnTo>
                <a:cubicBezTo>
                  <a:pt x="28137" y="30514"/>
                  <a:pt x="28143" y="30513"/>
                  <a:pt x="28150" y="30513"/>
                </a:cubicBezTo>
                <a:cubicBezTo>
                  <a:pt x="28208" y="30513"/>
                  <a:pt x="28284" y="30565"/>
                  <a:pt x="28343" y="30565"/>
                </a:cubicBezTo>
                <a:cubicBezTo>
                  <a:pt x="28389" y="30565"/>
                  <a:pt x="28425" y="30534"/>
                  <a:pt x="28434" y="30424"/>
                </a:cubicBezTo>
                <a:lnTo>
                  <a:pt x="28434" y="30414"/>
                </a:lnTo>
                <a:cubicBezTo>
                  <a:pt x="28493" y="30414"/>
                  <a:pt x="28554" y="30406"/>
                  <a:pt x="28612" y="30398"/>
                </a:cubicBezTo>
                <a:cubicBezTo>
                  <a:pt x="28629" y="30424"/>
                  <a:pt x="28679" y="30456"/>
                  <a:pt x="28671" y="30475"/>
                </a:cubicBezTo>
                <a:cubicBezTo>
                  <a:pt x="28655" y="30533"/>
                  <a:pt x="28586" y="30608"/>
                  <a:pt x="28604" y="30642"/>
                </a:cubicBezTo>
                <a:cubicBezTo>
                  <a:pt x="28624" y="30684"/>
                  <a:pt x="28644" y="30699"/>
                  <a:pt x="28664" y="30699"/>
                </a:cubicBezTo>
                <a:cubicBezTo>
                  <a:pt x="28703" y="30699"/>
                  <a:pt x="28744" y="30642"/>
                  <a:pt x="28788" y="30626"/>
                </a:cubicBezTo>
                <a:cubicBezTo>
                  <a:pt x="28824" y="30614"/>
                  <a:pt x="28851" y="30608"/>
                  <a:pt x="28871" y="30608"/>
                </a:cubicBezTo>
                <a:cubicBezTo>
                  <a:pt x="28980" y="30608"/>
                  <a:pt x="28913" y="30755"/>
                  <a:pt x="28940" y="30818"/>
                </a:cubicBezTo>
                <a:cubicBezTo>
                  <a:pt x="29009" y="30786"/>
                  <a:pt x="29067" y="30751"/>
                  <a:pt x="29134" y="30717"/>
                </a:cubicBezTo>
                <a:cubicBezTo>
                  <a:pt x="29150" y="30390"/>
                  <a:pt x="28873" y="30331"/>
                  <a:pt x="28663" y="30212"/>
                </a:cubicBezTo>
                <a:cubicBezTo>
                  <a:pt x="28687" y="30145"/>
                  <a:pt x="28713" y="30086"/>
                  <a:pt x="28738" y="30020"/>
                </a:cubicBezTo>
                <a:cubicBezTo>
                  <a:pt x="28881" y="29775"/>
                  <a:pt x="29017" y="29522"/>
                  <a:pt x="28948" y="29219"/>
                </a:cubicBezTo>
                <a:lnTo>
                  <a:pt x="28932" y="29211"/>
                </a:lnTo>
                <a:lnTo>
                  <a:pt x="28940" y="29211"/>
                </a:lnTo>
                <a:lnTo>
                  <a:pt x="28948" y="29219"/>
                </a:lnTo>
                <a:cubicBezTo>
                  <a:pt x="29009" y="29219"/>
                  <a:pt x="29067" y="29211"/>
                  <a:pt x="29134" y="29211"/>
                </a:cubicBezTo>
                <a:cubicBezTo>
                  <a:pt x="29157" y="29288"/>
                  <a:pt x="29181" y="29314"/>
                  <a:pt x="29205" y="29314"/>
                </a:cubicBezTo>
                <a:cubicBezTo>
                  <a:pt x="29249" y="29314"/>
                  <a:pt x="29293" y="29227"/>
                  <a:pt x="29336" y="29211"/>
                </a:cubicBezTo>
                <a:cubicBezTo>
                  <a:pt x="29488" y="29092"/>
                  <a:pt x="29682" y="29134"/>
                  <a:pt x="29900" y="29068"/>
                </a:cubicBezTo>
                <a:cubicBezTo>
                  <a:pt x="29740" y="28999"/>
                  <a:pt x="29647" y="28948"/>
                  <a:pt x="29546" y="28908"/>
                </a:cubicBezTo>
                <a:lnTo>
                  <a:pt x="29546" y="28898"/>
                </a:lnTo>
                <a:cubicBezTo>
                  <a:pt x="29552" y="28842"/>
                  <a:pt x="29560" y="28770"/>
                  <a:pt x="29613" y="28770"/>
                </a:cubicBezTo>
                <a:cubicBezTo>
                  <a:pt x="29630" y="28770"/>
                  <a:pt x="29653" y="28778"/>
                  <a:pt x="29682" y="28797"/>
                </a:cubicBezTo>
                <a:cubicBezTo>
                  <a:pt x="29736" y="28835"/>
                  <a:pt x="29783" y="28852"/>
                  <a:pt x="29825" y="28852"/>
                </a:cubicBezTo>
                <a:cubicBezTo>
                  <a:pt x="29911" y="28852"/>
                  <a:pt x="29975" y="28782"/>
                  <a:pt x="30044" y="28696"/>
                </a:cubicBezTo>
                <a:lnTo>
                  <a:pt x="30086" y="28696"/>
                </a:lnTo>
                <a:lnTo>
                  <a:pt x="30137" y="28706"/>
                </a:lnTo>
                <a:cubicBezTo>
                  <a:pt x="30206" y="28752"/>
                  <a:pt x="30275" y="28778"/>
                  <a:pt x="30345" y="28778"/>
                </a:cubicBezTo>
                <a:cubicBezTo>
                  <a:pt x="30412" y="28778"/>
                  <a:pt x="30479" y="28755"/>
                  <a:pt x="30549" y="28706"/>
                </a:cubicBezTo>
                <a:lnTo>
                  <a:pt x="30549" y="28605"/>
                </a:lnTo>
                <a:cubicBezTo>
                  <a:pt x="30557" y="28570"/>
                  <a:pt x="30557" y="28536"/>
                  <a:pt x="30549" y="28504"/>
                </a:cubicBezTo>
                <a:cubicBezTo>
                  <a:pt x="30515" y="28443"/>
                  <a:pt x="30482" y="28376"/>
                  <a:pt x="30448" y="28310"/>
                </a:cubicBezTo>
                <a:cubicBezTo>
                  <a:pt x="30506" y="28208"/>
                  <a:pt x="30583" y="28107"/>
                  <a:pt x="30448" y="27998"/>
                </a:cubicBezTo>
                <a:cubicBezTo>
                  <a:pt x="30448" y="27964"/>
                  <a:pt x="30440" y="27929"/>
                  <a:pt x="30440" y="27897"/>
                </a:cubicBezTo>
                <a:cubicBezTo>
                  <a:pt x="30448" y="27828"/>
                  <a:pt x="30405" y="27804"/>
                  <a:pt x="30355" y="27786"/>
                </a:cubicBezTo>
                <a:cubicBezTo>
                  <a:pt x="30347" y="27754"/>
                  <a:pt x="30339" y="27719"/>
                  <a:pt x="30331" y="27695"/>
                </a:cubicBezTo>
                <a:cubicBezTo>
                  <a:pt x="30355" y="27644"/>
                  <a:pt x="30389" y="27602"/>
                  <a:pt x="30413" y="27551"/>
                </a:cubicBezTo>
                <a:lnTo>
                  <a:pt x="30432" y="27551"/>
                </a:lnTo>
                <a:cubicBezTo>
                  <a:pt x="30608" y="27551"/>
                  <a:pt x="30735" y="27501"/>
                  <a:pt x="30810" y="27323"/>
                </a:cubicBezTo>
                <a:cubicBezTo>
                  <a:pt x="30828" y="27323"/>
                  <a:pt x="30844" y="27331"/>
                  <a:pt x="30844" y="27341"/>
                </a:cubicBezTo>
                <a:cubicBezTo>
                  <a:pt x="30818" y="27365"/>
                  <a:pt x="30802" y="27392"/>
                  <a:pt x="30785" y="27408"/>
                </a:cubicBezTo>
                <a:cubicBezTo>
                  <a:pt x="30533" y="27897"/>
                  <a:pt x="31046" y="27677"/>
                  <a:pt x="31163" y="27820"/>
                </a:cubicBezTo>
                <a:cubicBezTo>
                  <a:pt x="31198" y="27820"/>
                  <a:pt x="31240" y="27820"/>
                  <a:pt x="31273" y="27828"/>
                </a:cubicBezTo>
                <a:cubicBezTo>
                  <a:pt x="31283" y="27847"/>
                  <a:pt x="31299" y="27847"/>
                  <a:pt x="31315" y="27847"/>
                </a:cubicBezTo>
                <a:cubicBezTo>
                  <a:pt x="31333" y="27855"/>
                  <a:pt x="31349" y="27871"/>
                  <a:pt x="31357" y="27887"/>
                </a:cubicBezTo>
                <a:cubicBezTo>
                  <a:pt x="31400" y="27964"/>
                  <a:pt x="31450" y="28022"/>
                  <a:pt x="31535" y="28031"/>
                </a:cubicBezTo>
                <a:lnTo>
                  <a:pt x="31552" y="28031"/>
                </a:lnTo>
                <a:cubicBezTo>
                  <a:pt x="31560" y="28049"/>
                  <a:pt x="31568" y="28073"/>
                  <a:pt x="31568" y="28099"/>
                </a:cubicBezTo>
                <a:cubicBezTo>
                  <a:pt x="31493" y="28115"/>
                  <a:pt x="31384" y="28099"/>
                  <a:pt x="31392" y="28217"/>
                </a:cubicBezTo>
                <a:cubicBezTo>
                  <a:pt x="31400" y="28291"/>
                  <a:pt x="31485" y="28301"/>
                  <a:pt x="31552" y="28310"/>
                </a:cubicBezTo>
                <a:cubicBezTo>
                  <a:pt x="31594" y="28267"/>
                  <a:pt x="31626" y="28233"/>
                  <a:pt x="31661" y="28190"/>
                </a:cubicBezTo>
                <a:lnTo>
                  <a:pt x="31661" y="28190"/>
                </a:lnTo>
                <a:lnTo>
                  <a:pt x="31653" y="28200"/>
                </a:lnTo>
                <a:cubicBezTo>
                  <a:pt x="31687" y="28231"/>
                  <a:pt x="31722" y="28245"/>
                  <a:pt x="31757" y="28245"/>
                </a:cubicBezTo>
                <a:cubicBezTo>
                  <a:pt x="31790" y="28245"/>
                  <a:pt x="31823" y="28233"/>
                  <a:pt x="31855" y="28208"/>
                </a:cubicBezTo>
                <a:cubicBezTo>
                  <a:pt x="31867" y="28195"/>
                  <a:pt x="31884" y="28187"/>
                  <a:pt x="31902" y="28187"/>
                </a:cubicBezTo>
                <a:cubicBezTo>
                  <a:pt x="31909" y="28187"/>
                  <a:pt x="31915" y="28188"/>
                  <a:pt x="31921" y="28190"/>
                </a:cubicBezTo>
                <a:cubicBezTo>
                  <a:pt x="31964" y="28182"/>
                  <a:pt x="31980" y="28150"/>
                  <a:pt x="31990" y="28115"/>
                </a:cubicBezTo>
                <a:cubicBezTo>
                  <a:pt x="31999" y="28118"/>
                  <a:pt x="32008" y="28120"/>
                  <a:pt x="32017" y="28120"/>
                </a:cubicBezTo>
                <a:cubicBezTo>
                  <a:pt x="32032" y="28120"/>
                  <a:pt x="32047" y="28115"/>
                  <a:pt x="32057" y="28099"/>
                </a:cubicBezTo>
                <a:cubicBezTo>
                  <a:pt x="32065" y="28022"/>
                  <a:pt x="32023" y="27929"/>
                  <a:pt x="32099" y="27887"/>
                </a:cubicBezTo>
                <a:cubicBezTo>
                  <a:pt x="32103" y="27886"/>
                  <a:pt x="32106" y="27885"/>
                  <a:pt x="32109" y="27885"/>
                </a:cubicBezTo>
                <a:cubicBezTo>
                  <a:pt x="32143" y="27885"/>
                  <a:pt x="32151" y="27959"/>
                  <a:pt x="32158" y="27998"/>
                </a:cubicBezTo>
                <a:cubicBezTo>
                  <a:pt x="32225" y="27998"/>
                  <a:pt x="32293" y="27998"/>
                  <a:pt x="32360" y="28006"/>
                </a:cubicBezTo>
                <a:lnTo>
                  <a:pt x="32360" y="27897"/>
                </a:lnTo>
                <a:cubicBezTo>
                  <a:pt x="32368" y="27871"/>
                  <a:pt x="32368" y="27836"/>
                  <a:pt x="32360" y="27804"/>
                </a:cubicBezTo>
                <a:cubicBezTo>
                  <a:pt x="32318" y="27719"/>
                  <a:pt x="32243" y="27703"/>
                  <a:pt x="32158" y="27695"/>
                </a:cubicBezTo>
                <a:cubicBezTo>
                  <a:pt x="32132" y="27669"/>
                  <a:pt x="32101" y="27658"/>
                  <a:pt x="32073" y="27658"/>
                </a:cubicBezTo>
                <a:cubicBezTo>
                  <a:pt x="32064" y="27658"/>
                  <a:pt x="32056" y="27659"/>
                  <a:pt x="32049" y="27661"/>
                </a:cubicBezTo>
                <a:cubicBezTo>
                  <a:pt x="32057" y="27644"/>
                  <a:pt x="32057" y="27618"/>
                  <a:pt x="32065" y="27602"/>
                </a:cubicBezTo>
                <a:cubicBezTo>
                  <a:pt x="32073" y="27568"/>
                  <a:pt x="32073" y="27533"/>
                  <a:pt x="32081" y="27501"/>
                </a:cubicBezTo>
                <a:cubicBezTo>
                  <a:pt x="32192" y="27349"/>
                  <a:pt x="32496" y="27543"/>
                  <a:pt x="32512" y="27272"/>
                </a:cubicBezTo>
                <a:cubicBezTo>
                  <a:pt x="32520" y="27121"/>
                  <a:pt x="32461" y="26945"/>
                  <a:pt x="32259" y="26894"/>
                </a:cubicBezTo>
                <a:lnTo>
                  <a:pt x="32360" y="26793"/>
                </a:lnTo>
                <a:lnTo>
                  <a:pt x="32461" y="26793"/>
                </a:lnTo>
                <a:cubicBezTo>
                  <a:pt x="32526" y="26822"/>
                  <a:pt x="32584" y="26837"/>
                  <a:pt x="32635" y="26837"/>
                </a:cubicBezTo>
                <a:cubicBezTo>
                  <a:pt x="32751" y="26837"/>
                  <a:pt x="32831" y="26761"/>
                  <a:pt x="32866" y="26591"/>
                </a:cubicBezTo>
                <a:lnTo>
                  <a:pt x="32857" y="26591"/>
                </a:lnTo>
                <a:cubicBezTo>
                  <a:pt x="32857" y="26533"/>
                  <a:pt x="32866" y="26482"/>
                  <a:pt x="32866" y="26421"/>
                </a:cubicBezTo>
                <a:cubicBezTo>
                  <a:pt x="32866" y="26413"/>
                  <a:pt x="32874" y="26405"/>
                  <a:pt x="32882" y="26397"/>
                </a:cubicBezTo>
                <a:cubicBezTo>
                  <a:pt x="32874" y="26363"/>
                  <a:pt x="32866" y="26330"/>
                  <a:pt x="32866" y="26296"/>
                </a:cubicBezTo>
                <a:cubicBezTo>
                  <a:pt x="32823" y="26262"/>
                  <a:pt x="32799" y="26219"/>
                  <a:pt x="32764" y="26187"/>
                </a:cubicBezTo>
                <a:cubicBezTo>
                  <a:pt x="32680" y="26144"/>
                  <a:pt x="32621" y="26086"/>
                  <a:pt x="32621" y="25985"/>
                </a:cubicBezTo>
                <a:lnTo>
                  <a:pt x="32655" y="25985"/>
                </a:lnTo>
                <a:cubicBezTo>
                  <a:pt x="32663" y="25916"/>
                  <a:pt x="32680" y="25857"/>
                  <a:pt x="32722" y="25815"/>
                </a:cubicBezTo>
                <a:cubicBezTo>
                  <a:pt x="32773" y="25841"/>
                  <a:pt x="32823" y="25857"/>
                  <a:pt x="32866" y="25884"/>
                </a:cubicBezTo>
                <a:cubicBezTo>
                  <a:pt x="32991" y="25807"/>
                  <a:pt x="33126" y="25740"/>
                  <a:pt x="33235" y="25647"/>
                </a:cubicBezTo>
                <a:cubicBezTo>
                  <a:pt x="33343" y="25548"/>
                  <a:pt x="33445" y="25499"/>
                  <a:pt x="33543" y="25499"/>
                </a:cubicBezTo>
                <a:cubicBezTo>
                  <a:pt x="33653" y="25499"/>
                  <a:pt x="33757" y="25561"/>
                  <a:pt x="33860" y="25682"/>
                </a:cubicBezTo>
                <a:cubicBezTo>
                  <a:pt x="33868" y="25690"/>
                  <a:pt x="33884" y="25690"/>
                  <a:pt x="33892" y="25698"/>
                </a:cubicBezTo>
                <a:cubicBezTo>
                  <a:pt x="33892" y="25948"/>
                  <a:pt x="34015" y="26004"/>
                  <a:pt x="34170" y="26004"/>
                </a:cubicBezTo>
                <a:cubicBezTo>
                  <a:pt x="34234" y="26004"/>
                  <a:pt x="34304" y="25994"/>
                  <a:pt x="34374" y="25985"/>
                </a:cubicBezTo>
                <a:lnTo>
                  <a:pt x="34374" y="25589"/>
                </a:lnTo>
                <a:cubicBezTo>
                  <a:pt x="34281" y="25554"/>
                  <a:pt x="34188" y="25530"/>
                  <a:pt x="34095" y="25496"/>
                </a:cubicBezTo>
                <a:cubicBezTo>
                  <a:pt x="34012" y="25479"/>
                  <a:pt x="33901" y="25496"/>
                  <a:pt x="33850" y="25445"/>
                </a:cubicBezTo>
                <a:cubicBezTo>
                  <a:pt x="33752" y="25347"/>
                  <a:pt x="33656" y="25311"/>
                  <a:pt x="33555" y="25311"/>
                </a:cubicBezTo>
                <a:cubicBezTo>
                  <a:pt x="33414" y="25311"/>
                  <a:pt x="33264" y="25381"/>
                  <a:pt x="33092" y="25445"/>
                </a:cubicBezTo>
                <a:cubicBezTo>
                  <a:pt x="33185" y="25285"/>
                  <a:pt x="33142" y="25158"/>
                  <a:pt x="33102" y="25033"/>
                </a:cubicBezTo>
                <a:cubicBezTo>
                  <a:pt x="33060" y="24889"/>
                  <a:pt x="33169" y="24822"/>
                  <a:pt x="33278" y="24772"/>
                </a:cubicBezTo>
                <a:cubicBezTo>
                  <a:pt x="33293" y="24773"/>
                  <a:pt x="33308" y="24774"/>
                  <a:pt x="33322" y="24774"/>
                </a:cubicBezTo>
                <a:cubicBezTo>
                  <a:pt x="33390" y="24774"/>
                  <a:pt x="33450" y="24754"/>
                  <a:pt x="33472" y="24671"/>
                </a:cubicBezTo>
                <a:cubicBezTo>
                  <a:pt x="33472" y="24602"/>
                  <a:pt x="33472" y="24543"/>
                  <a:pt x="33464" y="24477"/>
                </a:cubicBezTo>
                <a:cubicBezTo>
                  <a:pt x="33472" y="24442"/>
                  <a:pt x="33472" y="24410"/>
                  <a:pt x="33472" y="24368"/>
                </a:cubicBezTo>
                <a:cubicBezTo>
                  <a:pt x="33324" y="24218"/>
                  <a:pt x="33181" y="24064"/>
                  <a:pt x="32960" y="24064"/>
                </a:cubicBezTo>
                <a:cubicBezTo>
                  <a:pt x="32930" y="24064"/>
                  <a:pt x="32898" y="24066"/>
                  <a:pt x="32866" y="24072"/>
                </a:cubicBezTo>
                <a:cubicBezTo>
                  <a:pt x="32805" y="23981"/>
                  <a:pt x="32720" y="23971"/>
                  <a:pt x="32634" y="23971"/>
                </a:cubicBezTo>
                <a:cubicBezTo>
                  <a:pt x="32610" y="23971"/>
                  <a:pt x="32586" y="23971"/>
                  <a:pt x="32562" y="23971"/>
                </a:cubicBezTo>
                <a:lnTo>
                  <a:pt x="32267" y="23971"/>
                </a:lnTo>
                <a:lnTo>
                  <a:pt x="32259" y="23979"/>
                </a:lnTo>
                <a:lnTo>
                  <a:pt x="32259" y="23971"/>
                </a:lnTo>
                <a:lnTo>
                  <a:pt x="32267" y="23971"/>
                </a:lnTo>
                <a:cubicBezTo>
                  <a:pt x="32267" y="23905"/>
                  <a:pt x="32259" y="23836"/>
                  <a:pt x="32259" y="23769"/>
                </a:cubicBezTo>
                <a:cubicBezTo>
                  <a:pt x="32293" y="23769"/>
                  <a:pt x="32326" y="23777"/>
                  <a:pt x="32360" y="23777"/>
                </a:cubicBezTo>
                <a:cubicBezTo>
                  <a:pt x="32382" y="23815"/>
                  <a:pt x="32450" y="23846"/>
                  <a:pt x="32466" y="23846"/>
                </a:cubicBezTo>
                <a:cubicBezTo>
                  <a:pt x="32468" y="23846"/>
                  <a:pt x="32469" y="23845"/>
                  <a:pt x="32469" y="23844"/>
                </a:cubicBezTo>
                <a:cubicBezTo>
                  <a:pt x="32469" y="23711"/>
                  <a:pt x="32663" y="23533"/>
                  <a:pt x="32384" y="23458"/>
                </a:cubicBezTo>
                <a:cubicBezTo>
                  <a:pt x="32376" y="23432"/>
                  <a:pt x="32376" y="23407"/>
                  <a:pt x="32376" y="23381"/>
                </a:cubicBezTo>
                <a:cubicBezTo>
                  <a:pt x="32446" y="23342"/>
                  <a:pt x="32453" y="23235"/>
                  <a:pt x="32562" y="23235"/>
                </a:cubicBezTo>
                <a:cubicBezTo>
                  <a:pt x="32573" y="23235"/>
                  <a:pt x="32584" y="23236"/>
                  <a:pt x="32597" y="23238"/>
                </a:cubicBezTo>
                <a:cubicBezTo>
                  <a:pt x="32620" y="23241"/>
                  <a:pt x="32639" y="23243"/>
                  <a:pt x="32654" y="23243"/>
                </a:cubicBezTo>
                <a:cubicBezTo>
                  <a:pt x="32779" y="23243"/>
                  <a:pt x="32671" y="23129"/>
                  <a:pt x="32663" y="23070"/>
                </a:cubicBezTo>
                <a:cubicBezTo>
                  <a:pt x="32698" y="23035"/>
                  <a:pt x="32730" y="23003"/>
                  <a:pt x="32764" y="22969"/>
                </a:cubicBezTo>
                <a:cubicBezTo>
                  <a:pt x="32799" y="22961"/>
                  <a:pt x="32831" y="22961"/>
                  <a:pt x="32866" y="22961"/>
                </a:cubicBezTo>
                <a:cubicBezTo>
                  <a:pt x="32900" y="23054"/>
                  <a:pt x="32975" y="23070"/>
                  <a:pt x="33060" y="23070"/>
                </a:cubicBezTo>
                <a:cubicBezTo>
                  <a:pt x="32959" y="23205"/>
                  <a:pt x="33068" y="23339"/>
                  <a:pt x="33076" y="23474"/>
                </a:cubicBezTo>
                <a:cubicBezTo>
                  <a:pt x="33076" y="23543"/>
                  <a:pt x="33082" y="23638"/>
                  <a:pt x="33156" y="23638"/>
                </a:cubicBezTo>
                <a:cubicBezTo>
                  <a:pt x="33165" y="23638"/>
                  <a:pt x="33174" y="23637"/>
                  <a:pt x="33185" y="23634"/>
                </a:cubicBezTo>
                <a:cubicBezTo>
                  <a:pt x="33286" y="23601"/>
                  <a:pt x="33235" y="23517"/>
                  <a:pt x="33169" y="23466"/>
                </a:cubicBezTo>
                <a:cubicBezTo>
                  <a:pt x="33363" y="23163"/>
                  <a:pt x="33363" y="23163"/>
                  <a:pt x="33068" y="23062"/>
                </a:cubicBezTo>
                <a:cubicBezTo>
                  <a:pt x="33168" y="22951"/>
                  <a:pt x="33215" y="22898"/>
                  <a:pt x="33262" y="22898"/>
                </a:cubicBezTo>
                <a:cubicBezTo>
                  <a:pt x="33298" y="22898"/>
                  <a:pt x="33335" y="22928"/>
                  <a:pt x="33395" y="22985"/>
                </a:cubicBezTo>
                <a:cubicBezTo>
                  <a:pt x="33466" y="23056"/>
                  <a:pt x="33539" y="23064"/>
                  <a:pt x="33613" y="23064"/>
                </a:cubicBezTo>
                <a:cubicBezTo>
                  <a:pt x="33635" y="23064"/>
                  <a:pt x="33658" y="23063"/>
                  <a:pt x="33680" y="23063"/>
                </a:cubicBezTo>
                <a:cubicBezTo>
                  <a:pt x="33709" y="23063"/>
                  <a:pt x="33738" y="23064"/>
                  <a:pt x="33767" y="23070"/>
                </a:cubicBezTo>
                <a:lnTo>
                  <a:pt x="33767" y="23171"/>
                </a:lnTo>
                <a:cubicBezTo>
                  <a:pt x="33733" y="23197"/>
                  <a:pt x="33690" y="23221"/>
                  <a:pt x="33658" y="23256"/>
                </a:cubicBezTo>
                <a:cubicBezTo>
                  <a:pt x="33619" y="23250"/>
                  <a:pt x="33580" y="23232"/>
                  <a:pt x="33548" y="23232"/>
                </a:cubicBezTo>
                <a:cubicBezTo>
                  <a:pt x="33539" y="23232"/>
                  <a:pt x="33530" y="23234"/>
                  <a:pt x="33522" y="23238"/>
                </a:cubicBezTo>
                <a:cubicBezTo>
                  <a:pt x="33472" y="23264"/>
                  <a:pt x="33488" y="23314"/>
                  <a:pt x="33522" y="23357"/>
                </a:cubicBezTo>
                <a:cubicBezTo>
                  <a:pt x="33597" y="23460"/>
                  <a:pt x="33709" y="23466"/>
                  <a:pt x="33822" y="23466"/>
                </a:cubicBezTo>
                <a:cubicBezTo>
                  <a:pt x="33837" y="23466"/>
                  <a:pt x="33853" y="23466"/>
                  <a:pt x="33868" y="23466"/>
                </a:cubicBezTo>
                <a:cubicBezTo>
                  <a:pt x="33799" y="23559"/>
                  <a:pt x="33717" y="23642"/>
                  <a:pt x="33658" y="23743"/>
                </a:cubicBezTo>
                <a:cubicBezTo>
                  <a:pt x="33581" y="23870"/>
                  <a:pt x="33698" y="23862"/>
                  <a:pt x="33775" y="23870"/>
                </a:cubicBezTo>
                <a:cubicBezTo>
                  <a:pt x="33810" y="23785"/>
                  <a:pt x="33884" y="23769"/>
                  <a:pt x="33969" y="23769"/>
                </a:cubicBezTo>
                <a:cubicBezTo>
                  <a:pt x="33985" y="23752"/>
                  <a:pt x="34002" y="23743"/>
                  <a:pt x="34020" y="23743"/>
                </a:cubicBezTo>
                <a:cubicBezTo>
                  <a:pt x="34038" y="23743"/>
                  <a:pt x="34057" y="23752"/>
                  <a:pt x="34078" y="23769"/>
                </a:cubicBezTo>
                <a:cubicBezTo>
                  <a:pt x="34113" y="23777"/>
                  <a:pt x="34145" y="23785"/>
                  <a:pt x="34188" y="23794"/>
                </a:cubicBezTo>
                <a:cubicBezTo>
                  <a:pt x="34188" y="23785"/>
                  <a:pt x="34196" y="23777"/>
                  <a:pt x="34204" y="23769"/>
                </a:cubicBezTo>
                <a:cubicBezTo>
                  <a:pt x="34264" y="23769"/>
                  <a:pt x="34323" y="23743"/>
                  <a:pt x="34355" y="23684"/>
                </a:cubicBezTo>
                <a:cubicBezTo>
                  <a:pt x="34315" y="23660"/>
                  <a:pt x="34264" y="23634"/>
                  <a:pt x="34222" y="23618"/>
                </a:cubicBezTo>
                <a:lnTo>
                  <a:pt x="34222" y="23610"/>
                </a:lnTo>
                <a:cubicBezTo>
                  <a:pt x="34204" y="23583"/>
                  <a:pt x="34196" y="23567"/>
                  <a:pt x="34179" y="23551"/>
                </a:cubicBezTo>
                <a:cubicBezTo>
                  <a:pt x="34160" y="23556"/>
                  <a:pt x="34140" y="23559"/>
                  <a:pt x="34122" y="23559"/>
                </a:cubicBezTo>
                <a:cubicBezTo>
                  <a:pt x="34031" y="23559"/>
                  <a:pt x="33953" y="23501"/>
                  <a:pt x="33876" y="23466"/>
                </a:cubicBezTo>
                <a:cubicBezTo>
                  <a:pt x="33868" y="23389"/>
                  <a:pt x="33860" y="23306"/>
                  <a:pt x="33791" y="23248"/>
                </a:cubicBezTo>
                <a:cubicBezTo>
                  <a:pt x="33775" y="23221"/>
                  <a:pt x="33775" y="23197"/>
                  <a:pt x="33775" y="23171"/>
                </a:cubicBezTo>
                <a:cubicBezTo>
                  <a:pt x="33810" y="23137"/>
                  <a:pt x="33842" y="23112"/>
                  <a:pt x="33876" y="23086"/>
                </a:cubicBezTo>
                <a:cubicBezTo>
                  <a:pt x="33901" y="23078"/>
                  <a:pt x="33935" y="23070"/>
                  <a:pt x="33961" y="23062"/>
                </a:cubicBezTo>
                <a:cubicBezTo>
                  <a:pt x="34028" y="23096"/>
                  <a:pt x="34103" y="23128"/>
                  <a:pt x="34179" y="23163"/>
                </a:cubicBezTo>
                <a:lnTo>
                  <a:pt x="34272" y="23163"/>
                </a:lnTo>
                <a:cubicBezTo>
                  <a:pt x="34406" y="23213"/>
                  <a:pt x="34549" y="23272"/>
                  <a:pt x="34685" y="23323"/>
                </a:cubicBezTo>
                <a:cubicBezTo>
                  <a:pt x="34712" y="23332"/>
                  <a:pt x="34736" y="23337"/>
                  <a:pt x="34756" y="23337"/>
                </a:cubicBezTo>
                <a:cubicBezTo>
                  <a:pt x="34840" y="23337"/>
                  <a:pt x="34864" y="23259"/>
                  <a:pt x="34879" y="23171"/>
                </a:cubicBezTo>
                <a:cubicBezTo>
                  <a:pt x="34911" y="23163"/>
                  <a:pt x="34938" y="23163"/>
                  <a:pt x="34972" y="23163"/>
                </a:cubicBezTo>
                <a:cubicBezTo>
                  <a:pt x="35105" y="23104"/>
                  <a:pt x="35073" y="22977"/>
                  <a:pt x="35081" y="22868"/>
                </a:cubicBezTo>
                <a:cubicBezTo>
                  <a:pt x="35249" y="22843"/>
                  <a:pt x="35400" y="22793"/>
                  <a:pt x="35510" y="22657"/>
                </a:cubicBezTo>
                <a:cubicBezTo>
                  <a:pt x="35376" y="22471"/>
                  <a:pt x="35105" y="22421"/>
                  <a:pt x="35081" y="22160"/>
                </a:cubicBezTo>
                <a:cubicBezTo>
                  <a:pt x="35038" y="22195"/>
                  <a:pt x="34994" y="22207"/>
                  <a:pt x="34951" y="22207"/>
                </a:cubicBezTo>
                <a:cubicBezTo>
                  <a:pt x="34863" y="22207"/>
                  <a:pt x="34776" y="22160"/>
                  <a:pt x="34690" y="22160"/>
                </a:cubicBezTo>
                <a:cubicBezTo>
                  <a:pt x="34686" y="22160"/>
                  <a:pt x="34681" y="22160"/>
                  <a:pt x="34677" y="22160"/>
                </a:cubicBezTo>
                <a:cubicBezTo>
                  <a:pt x="34592" y="22245"/>
                  <a:pt x="34669" y="22378"/>
                  <a:pt x="34576" y="22463"/>
                </a:cubicBezTo>
                <a:cubicBezTo>
                  <a:pt x="34459" y="22525"/>
                  <a:pt x="34344" y="22565"/>
                  <a:pt x="34208" y="22565"/>
                </a:cubicBezTo>
                <a:cubicBezTo>
                  <a:pt x="34196" y="22565"/>
                  <a:pt x="34184" y="22565"/>
                  <a:pt x="34171" y="22564"/>
                </a:cubicBezTo>
                <a:cubicBezTo>
                  <a:pt x="34158" y="22562"/>
                  <a:pt x="34145" y="22560"/>
                  <a:pt x="34133" y="22560"/>
                </a:cubicBezTo>
                <a:cubicBezTo>
                  <a:pt x="34000" y="22560"/>
                  <a:pt x="33984" y="22728"/>
                  <a:pt x="33876" y="22775"/>
                </a:cubicBezTo>
                <a:lnTo>
                  <a:pt x="33868" y="22775"/>
                </a:lnTo>
                <a:cubicBezTo>
                  <a:pt x="33868" y="22775"/>
                  <a:pt x="33868" y="22767"/>
                  <a:pt x="33876" y="22767"/>
                </a:cubicBezTo>
                <a:cubicBezTo>
                  <a:pt x="33860" y="22591"/>
                  <a:pt x="33767" y="22471"/>
                  <a:pt x="33581" y="22463"/>
                </a:cubicBezTo>
                <a:cubicBezTo>
                  <a:pt x="33496" y="22455"/>
                  <a:pt x="33421" y="22439"/>
                  <a:pt x="33371" y="22362"/>
                </a:cubicBezTo>
                <a:cubicBezTo>
                  <a:pt x="33371" y="22328"/>
                  <a:pt x="33371" y="22296"/>
                  <a:pt x="33363" y="22269"/>
                </a:cubicBezTo>
                <a:cubicBezTo>
                  <a:pt x="33363" y="22126"/>
                  <a:pt x="33446" y="22067"/>
                  <a:pt x="33573" y="22043"/>
                </a:cubicBezTo>
                <a:cubicBezTo>
                  <a:pt x="33640" y="22035"/>
                  <a:pt x="33717" y="21984"/>
                  <a:pt x="33690" y="21916"/>
                </a:cubicBezTo>
                <a:cubicBezTo>
                  <a:pt x="33670" y="21865"/>
                  <a:pt x="33624" y="21857"/>
                  <a:pt x="33574" y="21857"/>
                </a:cubicBezTo>
                <a:cubicBezTo>
                  <a:pt x="33554" y="21857"/>
                  <a:pt x="33533" y="21858"/>
                  <a:pt x="33512" y="21858"/>
                </a:cubicBezTo>
                <a:cubicBezTo>
                  <a:pt x="33501" y="21858"/>
                  <a:pt x="33490" y="21858"/>
                  <a:pt x="33480" y="21857"/>
                </a:cubicBezTo>
                <a:cubicBezTo>
                  <a:pt x="33470" y="21742"/>
                  <a:pt x="33444" y="21672"/>
                  <a:pt x="33385" y="21672"/>
                </a:cubicBezTo>
                <a:cubicBezTo>
                  <a:pt x="33348" y="21672"/>
                  <a:pt x="33300" y="21698"/>
                  <a:pt x="33235" y="21756"/>
                </a:cubicBezTo>
                <a:cubicBezTo>
                  <a:pt x="32983" y="21705"/>
                  <a:pt x="33092" y="21495"/>
                  <a:pt x="33060" y="21352"/>
                </a:cubicBezTo>
                <a:cubicBezTo>
                  <a:pt x="33068" y="21317"/>
                  <a:pt x="33068" y="21285"/>
                  <a:pt x="33068" y="21251"/>
                </a:cubicBezTo>
                <a:cubicBezTo>
                  <a:pt x="33081" y="21252"/>
                  <a:pt x="33095" y="21253"/>
                  <a:pt x="33108" y="21253"/>
                </a:cubicBezTo>
                <a:cubicBezTo>
                  <a:pt x="33168" y="21253"/>
                  <a:pt x="33224" y="21234"/>
                  <a:pt x="33244" y="21158"/>
                </a:cubicBezTo>
                <a:lnTo>
                  <a:pt x="33068" y="21158"/>
                </a:lnTo>
                <a:cubicBezTo>
                  <a:pt x="32950" y="21083"/>
                  <a:pt x="32975" y="20955"/>
                  <a:pt x="32967" y="20846"/>
                </a:cubicBezTo>
                <a:cubicBezTo>
                  <a:pt x="32959" y="20788"/>
                  <a:pt x="32924" y="20753"/>
                  <a:pt x="32866" y="20753"/>
                </a:cubicBezTo>
                <a:cubicBezTo>
                  <a:pt x="32831" y="20753"/>
                  <a:pt x="32799" y="20745"/>
                  <a:pt x="32764" y="20745"/>
                </a:cubicBezTo>
                <a:cubicBezTo>
                  <a:pt x="32698" y="20889"/>
                  <a:pt x="32597" y="20990"/>
                  <a:pt x="32445" y="21040"/>
                </a:cubicBezTo>
                <a:cubicBezTo>
                  <a:pt x="32385" y="21028"/>
                  <a:pt x="32319" y="20999"/>
                  <a:pt x="32269" y="20999"/>
                </a:cubicBezTo>
                <a:cubicBezTo>
                  <a:pt x="32256" y="20999"/>
                  <a:pt x="32244" y="21001"/>
                  <a:pt x="32233" y="21006"/>
                </a:cubicBezTo>
                <a:cubicBezTo>
                  <a:pt x="32176" y="21038"/>
                  <a:pt x="32136" y="21051"/>
                  <a:pt x="32109" y="21051"/>
                </a:cubicBezTo>
                <a:cubicBezTo>
                  <a:pt x="32029" y="21051"/>
                  <a:pt x="32057" y="20936"/>
                  <a:pt x="32057" y="20854"/>
                </a:cubicBezTo>
                <a:lnTo>
                  <a:pt x="32057" y="20854"/>
                </a:lnTo>
                <a:cubicBezTo>
                  <a:pt x="32071" y="20860"/>
                  <a:pt x="32083" y="20862"/>
                  <a:pt x="32095" y="20862"/>
                </a:cubicBezTo>
                <a:cubicBezTo>
                  <a:pt x="32176" y="20862"/>
                  <a:pt x="32217" y="20748"/>
                  <a:pt x="32296" y="20748"/>
                </a:cubicBezTo>
                <a:cubicBezTo>
                  <a:pt x="32310" y="20748"/>
                  <a:pt x="32326" y="20752"/>
                  <a:pt x="32344" y="20761"/>
                </a:cubicBezTo>
                <a:cubicBezTo>
                  <a:pt x="32397" y="20787"/>
                  <a:pt x="32430" y="20802"/>
                  <a:pt x="32455" y="20802"/>
                </a:cubicBezTo>
                <a:cubicBezTo>
                  <a:pt x="32496" y="20802"/>
                  <a:pt x="32514" y="20761"/>
                  <a:pt x="32562" y="20660"/>
                </a:cubicBezTo>
                <a:lnTo>
                  <a:pt x="32764" y="20660"/>
                </a:lnTo>
                <a:cubicBezTo>
                  <a:pt x="32849" y="20519"/>
                  <a:pt x="32722" y="20383"/>
                  <a:pt x="32748" y="20240"/>
                </a:cubicBezTo>
                <a:cubicBezTo>
                  <a:pt x="32764" y="20173"/>
                  <a:pt x="32799" y="20096"/>
                  <a:pt x="32722" y="20030"/>
                </a:cubicBezTo>
                <a:cubicBezTo>
                  <a:pt x="32719" y="20027"/>
                  <a:pt x="32716" y="20026"/>
                  <a:pt x="32712" y="20026"/>
                </a:cubicBezTo>
                <a:cubicBezTo>
                  <a:pt x="32704" y="20026"/>
                  <a:pt x="32694" y="20030"/>
                  <a:pt x="32688" y="20030"/>
                </a:cubicBezTo>
                <a:cubicBezTo>
                  <a:pt x="32613" y="20096"/>
                  <a:pt x="32663" y="20173"/>
                  <a:pt x="32680" y="20240"/>
                </a:cubicBezTo>
                <a:cubicBezTo>
                  <a:pt x="32680" y="20357"/>
                  <a:pt x="32629" y="20458"/>
                  <a:pt x="32554" y="20543"/>
                </a:cubicBezTo>
                <a:cubicBezTo>
                  <a:pt x="32469" y="20543"/>
                  <a:pt x="32395" y="20527"/>
                  <a:pt x="32352" y="20442"/>
                </a:cubicBezTo>
                <a:cubicBezTo>
                  <a:pt x="32302" y="20333"/>
                  <a:pt x="32275" y="20216"/>
                  <a:pt x="32142" y="20165"/>
                </a:cubicBezTo>
                <a:cubicBezTo>
                  <a:pt x="32124" y="20147"/>
                  <a:pt x="32099" y="20139"/>
                  <a:pt x="32073" y="20131"/>
                </a:cubicBezTo>
                <a:lnTo>
                  <a:pt x="32073" y="20054"/>
                </a:lnTo>
                <a:cubicBezTo>
                  <a:pt x="32093" y="20056"/>
                  <a:pt x="32111" y="20057"/>
                  <a:pt x="32129" y="20057"/>
                </a:cubicBezTo>
                <a:cubicBezTo>
                  <a:pt x="32339" y="20057"/>
                  <a:pt x="32462" y="19921"/>
                  <a:pt x="32562" y="19742"/>
                </a:cubicBezTo>
                <a:cubicBezTo>
                  <a:pt x="32555" y="19741"/>
                  <a:pt x="32548" y="19741"/>
                  <a:pt x="32541" y="19741"/>
                </a:cubicBezTo>
                <a:cubicBezTo>
                  <a:pt x="32483" y="19741"/>
                  <a:pt x="32426" y="19777"/>
                  <a:pt x="32371" y="19777"/>
                </a:cubicBezTo>
                <a:cubicBezTo>
                  <a:pt x="32345" y="19777"/>
                  <a:pt x="32319" y="19768"/>
                  <a:pt x="32293" y="19742"/>
                </a:cubicBezTo>
                <a:cubicBezTo>
                  <a:pt x="32293" y="19540"/>
                  <a:pt x="32528" y="19346"/>
                  <a:pt x="32403" y="19187"/>
                </a:cubicBezTo>
                <a:cubicBezTo>
                  <a:pt x="32259" y="18976"/>
                  <a:pt x="32453" y="18891"/>
                  <a:pt x="32469" y="18750"/>
                </a:cubicBezTo>
                <a:cubicBezTo>
                  <a:pt x="32528" y="18716"/>
                  <a:pt x="32562" y="18606"/>
                  <a:pt x="32546" y="18606"/>
                </a:cubicBezTo>
                <a:cubicBezTo>
                  <a:pt x="32541" y="18607"/>
                  <a:pt x="32537" y="18607"/>
                  <a:pt x="32533" y="18607"/>
                </a:cubicBezTo>
                <a:cubicBezTo>
                  <a:pt x="32321" y="18607"/>
                  <a:pt x="32393" y="18418"/>
                  <a:pt x="32326" y="18319"/>
                </a:cubicBezTo>
                <a:cubicBezTo>
                  <a:pt x="32315" y="18299"/>
                  <a:pt x="32298" y="18292"/>
                  <a:pt x="32278" y="18292"/>
                </a:cubicBezTo>
                <a:cubicBezTo>
                  <a:pt x="32242" y="18292"/>
                  <a:pt x="32196" y="18317"/>
                  <a:pt x="32158" y="18327"/>
                </a:cubicBezTo>
                <a:cubicBezTo>
                  <a:pt x="32124" y="18303"/>
                  <a:pt x="32081" y="18269"/>
                  <a:pt x="32041" y="18245"/>
                </a:cubicBezTo>
                <a:cubicBezTo>
                  <a:pt x="32014" y="18133"/>
                  <a:pt x="31972" y="18016"/>
                  <a:pt x="32116" y="17958"/>
                </a:cubicBezTo>
                <a:cubicBezTo>
                  <a:pt x="32267" y="17891"/>
                  <a:pt x="32275" y="17772"/>
                  <a:pt x="32251" y="17638"/>
                </a:cubicBezTo>
                <a:cubicBezTo>
                  <a:pt x="32217" y="17577"/>
                  <a:pt x="32192" y="17519"/>
                  <a:pt x="32150" y="17468"/>
                </a:cubicBezTo>
                <a:cubicBezTo>
                  <a:pt x="32031" y="17309"/>
                  <a:pt x="32099" y="17242"/>
                  <a:pt x="32267" y="17216"/>
                </a:cubicBezTo>
                <a:cubicBezTo>
                  <a:pt x="32352" y="17230"/>
                  <a:pt x="32396" y="17364"/>
                  <a:pt x="32487" y="17364"/>
                </a:cubicBezTo>
                <a:cubicBezTo>
                  <a:pt x="32513" y="17364"/>
                  <a:pt x="32543" y="17353"/>
                  <a:pt x="32578" y="17325"/>
                </a:cubicBezTo>
                <a:lnTo>
                  <a:pt x="32655" y="17325"/>
                </a:lnTo>
                <a:cubicBezTo>
                  <a:pt x="32706" y="17377"/>
                  <a:pt x="32744" y="17397"/>
                  <a:pt x="32772" y="17397"/>
                </a:cubicBezTo>
                <a:cubicBezTo>
                  <a:pt x="32832" y="17397"/>
                  <a:pt x="32853" y="17305"/>
                  <a:pt x="32882" y="17224"/>
                </a:cubicBezTo>
                <a:cubicBezTo>
                  <a:pt x="32962" y="17153"/>
                  <a:pt x="33012" y="17020"/>
                  <a:pt x="33146" y="17020"/>
                </a:cubicBezTo>
                <a:cubicBezTo>
                  <a:pt x="33153" y="17020"/>
                  <a:pt x="33161" y="17021"/>
                  <a:pt x="33169" y="17022"/>
                </a:cubicBezTo>
                <a:lnTo>
                  <a:pt x="33169" y="16718"/>
                </a:lnTo>
                <a:cubicBezTo>
                  <a:pt x="33193" y="16686"/>
                  <a:pt x="33227" y="16652"/>
                  <a:pt x="33262" y="16617"/>
                </a:cubicBezTo>
                <a:lnTo>
                  <a:pt x="33666" y="16617"/>
                </a:lnTo>
                <a:cubicBezTo>
                  <a:pt x="33624" y="16516"/>
                  <a:pt x="33395" y="16458"/>
                  <a:pt x="33597" y="16290"/>
                </a:cubicBezTo>
                <a:cubicBezTo>
                  <a:pt x="33708" y="16205"/>
                  <a:pt x="33674" y="16096"/>
                  <a:pt x="33581" y="16003"/>
                </a:cubicBezTo>
                <a:cubicBezTo>
                  <a:pt x="33355" y="15809"/>
                  <a:pt x="33009" y="15920"/>
                  <a:pt x="32807" y="15683"/>
                </a:cubicBezTo>
                <a:cubicBezTo>
                  <a:pt x="32789" y="15700"/>
                  <a:pt x="32773" y="15708"/>
                  <a:pt x="32756" y="15718"/>
                </a:cubicBezTo>
                <a:cubicBezTo>
                  <a:pt x="32730" y="15708"/>
                  <a:pt x="32698" y="15708"/>
                  <a:pt x="32663" y="15708"/>
                </a:cubicBezTo>
                <a:cubicBezTo>
                  <a:pt x="32629" y="15675"/>
                  <a:pt x="32597" y="15641"/>
                  <a:pt x="32554" y="15617"/>
                </a:cubicBezTo>
                <a:cubicBezTo>
                  <a:pt x="32528" y="15617"/>
                  <a:pt x="32496" y="15607"/>
                  <a:pt x="32461" y="15607"/>
                </a:cubicBezTo>
                <a:cubicBezTo>
                  <a:pt x="32461" y="15574"/>
                  <a:pt x="32461" y="15540"/>
                  <a:pt x="32453" y="15505"/>
                </a:cubicBezTo>
                <a:cubicBezTo>
                  <a:pt x="32461" y="15505"/>
                  <a:pt x="32469" y="15497"/>
                  <a:pt x="32477" y="15481"/>
                </a:cubicBezTo>
                <a:cubicBezTo>
                  <a:pt x="32504" y="15455"/>
                  <a:pt x="32536" y="15439"/>
                  <a:pt x="32562" y="15415"/>
                </a:cubicBezTo>
                <a:lnTo>
                  <a:pt x="32453" y="15415"/>
                </a:lnTo>
                <a:cubicBezTo>
                  <a:pt x="32427" y="15380"/>
                  <a:pt x="32395" y="15346"/>
                  <a:pt x="32368" y="15313"/>
                </a:cubicBezTo>
                <a:lnTo>
                  <a:pt x="32360" y="15303"/>
                </a:lnTo>
                <a:cubicBezTo>
                  <a:pt x="32334" y="15263"/>
                  <a:pt x="32302" y="15245"/>
                  <a:pt x="32275" y="15237"/>
                </a:cubicBezTo>
                <a:cubicBezTo>
                  <a:pt x="32334" y="15127"/>
                  <a:pt x="32562" y="15178"/>
                  <a:pt x="32570" y="15010"/>
                </a:cubicBezTo>
                <a:cubicBezTo>
                  <a:pt x="32562" y="14909"/>
                  <a:pt x="32562" y="14808"/>
                  <a:pt x="32562" y="14707"/>
                </a:cubicBezTo>
                <a:lnTo>
                  <a:pt x="32562" y="14707"/>
                </a:lnTo>
                <a:cubicBezTo>
                  <a:pt x="32591" y="14711"/>
                  <a:pt x="32619" y="14711"/>
                  <a:pt x="32648" y="14711"/>
                </a:cubicBezTo>
                <a:cubicBezTo>
                  <a:pt x="32665" y="14711"/>
                  <a:pt x="32681" y="14711"/>
                  <a:pt x="32698" y="14711"/>
                </a:cubicBezTo>
                <a:cubicBezTo>
                  <a:pt x="32781" y="14711"/>
                  <a:pt x="32865" y="14716"/>
                  <a:pt x="32940" y="14782"/>
                </a:cubicBezTo>
                <a:cubicBezTo>
                  <a:pt x="32992" y="14822"/>
                  <a:pt x="33031" y="14840"/>
                  <a:pt x="33060" y="14840"/>
                </a:cubicBezTo>
                <a:cubicBezTo>
                  <a:pt x="33123" y="14840"/>
                  <a:pt x="33140" y="14760"/>
                  <a:pt x="33134" y="14656"/>
                </a:cubicBezTo>
                <a:cubicBezTo>
                  <a:pt x="33126" y="14588"/>
                  <a:pt x="33118" y="14529"/>
                  <a:pt x="33193" y="14487"/>
                </a:cubicBezTo>
                <a:cubicBezTo>
                  <a:pt x="33395" y="14444"/>
                  <a:pt x="33589" y="14394"/>
                  <a:pt x="33565" y="14117"/>
                </a:cubicBezTo>
                <a:cubicBezTo>
                  <a:pt x="33531" y="14050"/>
                  <a:pt x="33496" y="13973"/>
                  <a:pt x="33472" y="13906"/>
                </a:cubicBezTo>
                <a:cubicBezTo>
                  <a:pt x="33547" y="13856"/>
                  <a:pt x="33658" y="13813"/>
                  <a:pt x="33597" y="13696"/>
                </a:cubicBezTo>
                <a:cubicBezTo>
                  <a:pt x="33580" y="13667"/>
                  <a:pt x="33559" y="13653"/>
                  <a:pt x="33538" y="13653"/>
                </a:cubicBezTo>
                <a:cubicBezTo>
                  <a:pt x="33509" y="13653"/>
                  <a:pt x="33479" y="13678"/>
                  <a:pt x="33456" y="13721"/>
                </a:cubicBezTo>
                <a:lnTo>
                  <a:pt x="33278" y="13721"/>
                </a:lnTo>
                <a:cubicBezTo>
                  <a:pt x="33270" y="13678"/>
                  <a:pt x="33270" y="13646"/>
                  <a:pt x="33270" y="13603"/>
                </a:cubicBezTo>
                <a:cubicBezTo>
                  <a:pt x="33294" y="13577"/>
                  <a:pt x="33320" y="13553"/>
                  <a:pt x="33355" y="13518"/>
                </a:cubicBezTo>
                <a:cubicBezTo>
                  <a:pt x="33363" y="13518"/>
                  <a:pt x="33371" y="13510"/>
                  <a:pt x="33371" y="13494"/>
                </a:cubicBezTo>
                <a:cubicBezTo>
                  <a:pt x="33464" y="13452"/>
                  <a:pt x="33547" y="13393"/>
                  <a:pt x="33506" y="13266"/>
                </a:cubicBezTo>
                <a:cubicBezTo>
                  <a:pt x="33456" y="13122"/>
                  <a:pt x="33395" y="12979"/>
                  <a:pt x="33345" y="12819"/>
                </a:cubicBezTo>
                <a:lnTo>
                  <a:pt x="33345" y="12819"/>
                </a:lnTo>
                <a:cubicBezTo>
                  <a:pt x="33382" y="12828"/>
                  <a:pt x="33416" y="12833"/>
                  <a:pt x="33446" y="12833"/>
                </a:cubicBezTo>
                <a:cubicBezTo>
                  <a:pt x="33555" y="12833"/>
                  <a:pt x="33627" y="12777"/>
                  <a:pt x="33698" y="12686"/>
                </a:cubicBezTo>
                <a:cubicBezTo>
                  <a:pt x="33747" y="12615"/>
                  <a:pt x="33822" y="12582"/>
                  <a:pt x="33889" y="12582"/>
                </a:cubicBezTo>
                <a:cubicBezTo>
                  <a:pt x="33952" y="12582"/>
                  <a:pt x="34007" y="12611"/>
                  <a:pt x="34028" y="12667"/>
                </a:cubicBezTo>
                <a:cubicBezTo>
                  <a:pt x="34129" y="12954"/>
                  <a:pt x="34416" y="12938"/>
                  <a:pt x="34576" y="13098"/>
                </a:cubicBezTo>
                <a:cubicBezTo>
                  <a:pt x="34669" y="13055"/>
                  <a:pt x="34677" y="12979"/>
                  <a:pt x="34677" y="12896"/>
                </a:cubicBezTo>
                <a:lnTo>
                  <a:pt x="34685" y="12888"/>
                </a:lnTo>
                <a:cubicBezTo>
                  <a:pt x="34650" y="12861"/>
                  <a:pt x="34608" y="12827"/>
                  <a:pt x="34576" y="12795"/>
                </a:cubicBezTo>
                <a:cubicBezTo>
                  <a:pt x="34382" y="12718"/>
                  <a:pt x="34070" y="12752"/>
                  <a:pt x="34204" y="12382"/>
                </a:cubicBezTo>
                <a:cubicBezTo>
                  <a:pt x="34209" y="12381"/>
                  <a:pt x="34214" y="12381"/>
                  <a:pt x="34219" y="12381"/>
                </a:cubicBezTo>
                <a:cubicBezTo>
                  <a:pt x="34304" y="12381"/>
                  <a:pt x="34310" y="12514"/>
                  <a:pt x="34397" y="12514"/>
                </a:cubicBezTo>
                <a:cubicBezTo>
                  <a:pt x="34407" y="12514"/>
                  <a:pt x="34419" y="12512"/>
                  <a:pt x="34432" y="12508"/>
                </a:cubicBezTo>
                <a:cubicBezTo>
                  <a:pt x="34475" y="12390"/>
                  <a:pt x="34347" y="12297"/>
                  <a:pt x="34374" y="12180"/>
                </a:cubicBezTo>
                <a:cubicBezTo>
                  <a:pt x="34374" y="12076"/>
                  <a:pt x="34359" y="12002"/>
                  <a:pt x="34307" y="12002"/>
                </a:cubicBezTo>
                <a:cubicBezTo>
                  <a:pt x="34278" y="12002"/>
                  <a:pt x="34237" y="12025"/>
                  <a:pt x="34179" y="12079"/>
                </a:cubicBezTo>
                <a:cubicBezTo>
                  <a:pt x="34137" y="12154"/>
                  <a:pt x="34103" y="12231"/>
                  <a:pt x="34062" y="12305"/>
                </a:cubicBezTo>
                <a:cubicBezTo>
                  <a:pt x="33993" y="12417"/>
                  <a:pt x="33929" y="12465"/>
                  <a:pt x="33869" y="12465"/>
                </a:cubicBezTo>
                <a:cubicBezTo>
                  <a:pt x="33797" y="12465"/>
                  <a:pt x="33730" y="12396"/>
                  <a:pt x="33666" y="12281"/>
                </a:cubicBezTo>
                <a:cubicBezTo>
                  <a:pt x="33658" y="12255"/>
                  <a:pt x="33658" y="12231"/>
                  <a:pt x="33666" y="12204"/>
                </a:cubicBezTo>
                <a:cubicBezTo>
                  <a:pt x="33648" y="12146"/>
                  <a:pt x="33615" y="12111"/>
                  <a:pt x="33557" y="12087"/>
                </a:cubicBezTo>
                <a:cubicBezTo>
                  <a:pt x="33531" y="12095"/>
                  <a:pt x="33496" y="12095"/>
                  <a:pt x="33472" y="12095"/>
                </a:cubicBezTo>
                <a:cubicBezTo>
                  <a:pt x="33488" y="12018"/>
                  <a:pt x="33573" y="11936"/>
                  <a:pt x="33522" y="11859"/>
                </a:cubicBezTo>
                <a:cubicBezTo>
                  <a:pt x="33501" y="11826"/>
                  <a:pt x="33478" y="11814"/>
                  <a:pt x="33455" y="11814"/>
                </a:cubicBezTo>
                <a:cubicBezTo>
                  <a:pt x="33391" y="11814"/>
                  <a:pt x="33321" y="11909"/>
                  <a:pt x="33250" y="11909"/>
                </a:cubicBezTo>
                <a:cubicBezTo>
                  <a:pt x="33229" y="11909"/>
                  <a:pt x="33207" y="11900"/>
                  <a:pt x="33185" y="11877"/>
                </a:cubicBezTo>
                <a:cubicBezTo>
                  <a:pt x="33142" y="11715"/>
                  <a:pt x="33193" y="11574"/>
                  <a:pt x="33227" y="11422"/>
                </a:cubicBezTo>
                <a:cubicBezTo>
                  <a:pt x="33254" y="11311"/>
                  <a:pt x="33142" y="11295"/>
                  <a:pt x="33068" y="11279"/>
                </a:cubicBezTo>
                <a:lnTo>
                  <a:pt x="32967" y="11279"/>
                </a:lnTo>
                <a:cubicBezTo>
                  <a:pt x="32932" y="11244"/>
                  <a:pt x="32900" y="11210"/>
                  <a:pt x="32866" y="11177"/>
                </a:cubicBezTo>
                <a:cubicBezTo>
                  <a:pt x="32823" y="11008"/>
                  <a:pt x="32789" y="10840"/>
                  <a:pt x="32756" y="10672"/>
                </a:cubicBezTo>
                <a:lnTo>
                  <a:pt x="32756" y="10494"/>
                </a:lnTo>
                <a:cubicBezTo>
                  <a:pt x="32807" y="10377"/>
                  <a:pt x="32975" y="10335"/>
                  <a:pt x="32967" y="10175"/>
                </a:cubicBezTo>
                <a:cubicBezTo>
                  <a:pt x="33023" y="10125"/>
                  <a:pt x="33070" y="10105"/>
                  <a:pt x="33113" y="10105"/>
                </a:cubicBezTo>
                <a:cubicBezTo>
                  <a:pt x="33237" y="10105"/>
                  <a:pt x="33324" y="10270"/>
                  <a:pt x="33480" y="10351"/>
                </a:cubicBezTo>
                <a:cubicBezTo>
                  <a:pt x="33413" y="10116"/>
                  <a:pt x="33607" y="10015"/>
                  <a:pt x="33615" y="9864"/>
                </a:cubicBezTo>
                <a:cubicBezTo>
                  <a:pt x="33615" y="9678"/>
                  <a:pt x="33371" y="9619"/>
                  <a:pt x="33278" y="9467"/>
                </a:cubicBezTo>
                <a:cubicBezTo>
                  <a:pt x="33242" y="9420"/>
                  <a:pt x="33202" y="9376"/>
                  <a:pt x="33154" y="9376"/>
                </a:cubicBezTo>
                <a:cubicBezTo>
                  <a:pt x="33135" y="9376"/>
                  <a:pt x="33114" y="9383"/>
                  <a:pt x="33092" y="9401"/>
                </a:cubicBezTo>
                <a:cubicBezTo>
                  <a:pt x="33017" y="9467"/>
                  <a:pt x="33068" y="9576"/>
                  <a:pt x="33068" y="9661"/>
                </a:cubicBezTo>
                <a:cubicBezTo>
                  <a:pt x="32952" y="9686"/>
                  <a:pt x="32862" y="9701"/>
                  <a:pt x="32789" y="9701"/>
                </a:cubicBezTo>
                <a:cubicBezTo>
                  <a:pt x="32583" y="9701"/>
                  <a:pt x="32502" y="9583"/>
                  <a:pt x="32334" y="9223"/>
                </a:cubicBezTo>
                <a:lnTo>
                  <a:pt x="32344" y="9198"/>
                </a:lnTo>
                <a:cubicBezTo>
                  <a:pt x="32384" y="9021"/>
                  <a:pt x="32637" y="8835"/>
                  <a:pt x="32293" y="8659"/>
                </a:cubicBezTo>
                <a:cubicBezTo>
                  <a:pt x="32209" y="8608"/>
                  <a:pt x="32233" y="8364"/>
                  <a:pt x="32445" y="8321"/>
                </a:cubicBezTo>
                <a:cubicBezTo>
                  <a:pt x="32456" y="8319"/>
                  <a:pt x="32467" y="8318"/>
                  <a:pt x="32479" y="8318"/>
                </a:cubicBezTo>
                <a:cubicBezTo>
                  <a:pt x="32499" y="8318"/>
                  <a:pt x="32520" y="8320"/>
                  <a:pt x="32538" y="8320"/>
                </a:cubicBezTo>
                <a:cubicBezTo>
                  <a:pt x="32580" y="8320"/>
                  <a:pt x="32613" y="8308"/>
                  <a:pt x="32613" y="8228"/>
                </a:cubicBezTo>
                <a:cubicBezTo>
                  <a:pt x="32528" y="8170"/>
                  <a:pt x="32445" y="8127"/>
                  <a:pt x="32360" y="8077"/>
                </a:cubicBezTo>
                <a:cubicBezTo>
                  <a:pt x="32395" y="8018"/>
                  <a:pt x="32461" y="7951"/>
                  <a:pt x="32453" y="7909"/>
                </a:cubicBezTo>
                <a:cubicBezTo>
                  <a:pt x="32443" y="7867"/>
                  <a:pt x="32410" y="7856"/>
                  <a:pt x="32372" y="7856"/>
                </a:cubicBezTo>
                <a:cubicBezTo>
                  <a:pt x="32343" y="7856"/>
                  <a:pt x="32310" y="7863"/>
                  <a:pt x="32283" y="7866"/>
                </a:cubicBezTo>
                <a:cubicBezTo>
                  <a:pt x="32234" y="7856"/>
                  <a:pt x="32189" y="7823"/>
                  <a:pt x="32139" y="7823"/>
                </a:cubicBezTo>
                <a:cubicBezTo>
                  <a:pt x="32113" y="7823"/>
                  <a:pt x="32086" y="7832"/>
                  <a:pt x="32057" y="7858"/>
                </a:cubicBezTo>
                <a:cubicBezTo>
                  <a:pt x="31905" y="7986"/>
                  <a:pt x="31719" y="8026"/>
                  <a:pt x="31535" y="8068"/>
                </a:cubicBezTo>
                <a:cubicBezTo>
                  <a:pt x="31522" y="8072"/>
                  <a:pt x="31512" y="8075"/>
                  <a:pt x="31501" y="8075"/>
                </a:cubicBezTo>
                <a:cubicBezTo>
                  <a:pt x="31490" y="8075"/>
                  <a:pt x="31480" y="8072"/>
                  <a:pt x="31467" y="8068"/>
                </a:cubicBezTo>
                <a:cubicBezTo>
                  <a:pt x="31222" y="8077"/>
                  <a:pt x="31030" y="8196"/>
                  <a:pt x="30852" y="8364"/>
                </a:cubicBezTo>
                <a:lnTo>
                  <a:pt x="30852" y="8465"/>
                </a:lnTo>
                <a:cubicBezTo>
                  <a:pt x="30701" y="8380"/>
                  <a:pt x="30599" y="8289"/>
                  <a:pt x="30777" y="8127"/>
                </a:cubicBezTo>
                <a:cubicBezTo>
                  <a:pt x="30818" y="8095"/>
                  <a:pt x="30828" y="8010"/>
                  <a:pt x="30844" y="7951"/>
                </a:cubicBezTo>
                <a:cubicBezTo>
                  <a:pt x="30860" y="7925"/>
                  <a:pt x="30860" y="7893"/>
                  <a:pt x="30860" y="7858"/>
                </a:cubicBezTo>
                <a:cubicBezTo>
                  <a:pt x="30878" y="7862"/>
                  <a:pt x="30895" y="7864"/>
                  <a:pt x="30911" y="7864"/>
                </a:cubicBezTo>
                <a:cubicBezTo>
                  <a:pt x="31004" y="7864"/>
                  <a:pt x="31074" y="7806"/>
                  <a:pt x="31139" y="7749"/>
                </a:cubicBezTo>
                <a:cubicBezTo>
                  <a:pt x="31225" y="7749"/>
                  <a:pt x="31267" y="7585"/>
                  <a:pt x="31353" y="7585"/>
                </a:cubicBezTo>
                <a:cubicBezTo>
                  <a:pt x="31383" y="7585"/>
                  <a:pt x="31420" y="7606"/>
                  <a:pt x="31467" y="7664"/>
                </a:cubicBezTo>
                <a:cubicBezTo>
                  <a:pt x="31603" y="7792"/>
                  <a:pt x="31679" y="7855"/>
                  <a:pt x="31743" y="7855"/>
                </a:cubicBezTo>
                <a:cubicBezTo>
                  <a:pt x="31805" y="7855"/>
                  <a:pt x="31855" y="7794"/>
                  <a:pt x="31940" y="7672"/>
                </a:cubicBezTo>
                <a:cubicBezTo>
                  <a:pt x="31990" y="7606"/>
                  <a:pt x="32023" y="7531"/>
                  <a:pt x="32057" y="7462"/>
                </a:cubicBezTo>
                <a:cubicBezTo>
                  <a:pt x="32073" y="7403"/>
                  <a:pt x="32057" y="7361"/>
                  <a:pt x="32006" y="7353"/>
                </a:cubicBezTo>
                <a:cubicBezTo>
                  <a:pt x="31995" y="7351"/>
                  <a:pt x="31985" y="7349"/>
                  <a:pt x="31975" y="7349"/>
                </a:cubicBezTo>
                <a:cubicBezTo>
                  <a:pt x="31918" y="7349"/>
                  <a:pt x="31885" y="7389"/>
                  <a:pt x="31863" y="7446"/>
                </a:cubicBezTo>
                <a:cubicBezTo>
                  <a:pt x="31840" y="7551"/>
                  <a:pt x="31807" y="7648"/>
                  <a:pt x="31676" y="7648"/>
                </a:cubicBezTo>
                <a:cubicBezTo>
                  <a:pt x="31671" y="7648"/>
                  <a:pt x="31666" y="7648"/>
                  <a:pt x="31661" y="7648"/>
                </a:cubicBezTo>
                <a:cubicBezTo>
                  <a:pt x="31661" y="7589"/>
                  <a:pt x="31653" y="7521"/>
                  <a:pt x="31653" y="7454"/>
                </a:cubicBezTo>
                <a:cubicBezTo>
                  <a:pt x="31727" y="7420"/>
                  <a:pt x="31727" y="7387"/>
                  <a:pt x="31661" y="7353"/>
                </a:cubicBezTo>
                <a:cubicBezTo>
                  <a:pt x="31661" y="7286"/>
                  <a:pt x="31669" y="7228"/>
                  <a:pt x="31677" y="7159"/>
                </a:cubicBezTo>
                <a:cubicBezTo>
                  <a:pt x="31820" y="7007"/>
                  <a:pt x="31746" y="6847"/>
                  <a:pt x="31626" y="6746"/>
                </a:cubicBezTo>
                <a:cubicBezTo>
                  <a:pt x="31606" y="6726"/>
                  <a:pt x="31586" y="6717"/>
                  <a:pt x="31568" y="6717"/>
                </a:cubicBezTo>
                <a:cubicBezTo>
                  <a:pt x="31496" y="6717"/>
                  <a:pt x="31436" y="6841"/>
                  <a:pt x="31349" y="6847"/>
                </a:cubicBezTo>
                <a:cubicBezTo>
                  <a:pt x="31320" y="6841"/>
                  <a:pt x="31288" y="6839"/>
                  <a:pt x="31257" y="6839"/>
                </a:cubicBezTo>
                <a:cubicBezTo>
                  <a:pt x="31206" y="6839"/>
                  <a:pt x="31155" y="6844"/>
                  <a:pt x="31104" y="6844"/>
                </a:cubicBezTo>
                <a:cubicBezTo>
                  <a:pt x="31014" y="6844"/>
                  <a:pt x="30926" y="6829"/>
                  <a:pt x="30852" y="6746"/>
                </a:cubicBezTo>
                <a:cubicBezTo>
                  <a:pt x="30692" y="6754"/>
                  <a:pt x="30557" y="6839"/>
                  <a:pt x="30432" y="6924"/>
                </a:cubicBezTo>
                <a:lnTo>
                  <a:pt x="30363" y="6924"/>
                </a:lnTo>
                <a:cubicBezTo>
                  <a:pt x="30331" y="6890"/>
                  <a:pt x="30296" y="6856"/>
                  <a:pt x="30272" y="6831"/>
                </a:cubicBezTo>
                <a:cubicBezTo>
                  <a:pt x="30262" y="6805"/>
                  <a:pt x="30254" y="6781"/>
                  <a:pt x="30254" y="6754"/>
                </a:cubicBezTo>
                <a:cubicBezTo>
                  <a:pt x="30265" y="6752"/>
                  <a:pt x="30277" y="6751"/>
                  <a:pt x="30290" y="6751"/>
                </a:cubicBezTo>
                <a:cubicBezTo>
                  <a:pt x="30313" y="6751"/>
                  <a:pt x="30338" y="6754"/>
                  <a:pt x="30362" y="6754"/>
                </a:cubicBezTo>
                <a:cubicBezTo>
                  <a:pt x="30403" y="6754"/>
                  <a:pt x="30439" y="6745"/>
                  <a:pt x="30456" y="6696"/>
                </a:cubicBezTo>
                <a:cubicBezTo>
                  <a:pt x="30464" y="6662"/>
                  <a:pt x="30389" y="6595"/>
                  <a:pt x="30347" y="6544"/>
                </a:cubicBezTo>
                <a:cubicBezTo>
                  <a:pt x="30474" y="6520"/>
                  <a:pt x="30608" y="6494"/>
                  <a:pt x="30735" y="6469"/>
                </a:cubicBezTo>
                <a:cubicBezTo>
                  <a:pt x="30860" y="6595"/>
                  <a:pt x="31070" y="6528"/>
                  <a:pt x="31206" y="6688"/>
                </a:cubicBezTo>
                <a:cubicBezTo>
                  <a:pt x="31229" y="6713"/>
                  <a:pt x="31253" y="6723"/>
                  <a:pt x="31276" y="6723"/>
                </a:cubicBezTo>
                <a:cubicBezTo>
                  <a:pt x="31346" y="6723"/>
                  <a:pt x="31413" y="6628"/>
                  <a:pt x="31450" y="6552"/>
                </a:cubicBezTo>
                <a:cubicBezTo>
                  <a:pt x="31459" y="6520"/>
                  <a:pt x="31459" y="6486"/>
                  <a:pt x="31450" y="6451"/>
                </a:cubicBezTo>
                <a:cubicBezTo>
                  <a:pt x="31295" y="6286"/>
                  <a:pt x="31198" y="6211"/>
                  <a:pt x="31076" y="6211"/>
                </a:cubicBezTo>
                <a:cubicBezTo>
                  <a:pt x="30987" y="6211"/>
                  <a:pt x="30884" y="6251"/>
                  <a:pt x="30735" y="6326"/>
                </a:cubicBezTo>
                <a:cubicBezTo>
                  <a:pt x="30676" y="6334"/>
                  <a:pt x="30608" y="6334"/>
                  <a:pt x="30549" y="6342"/>
                </a:cubicBezTo>
                <a:cubicBezTo>
                  <a:pt x="30533" y="6182"/>
                  <a:pt x="30692" y="6148"/>
                  <a:pt x="30751" y="6047"/>
                </a:cubicBezTo>
                <a:cubicBezTo>
                  <a:pt x="30895" y="5938"/>
                  <a:pt x="31062" y="5863"/>
                  <a:pt x="31172" y="5701"/>
                </a:cubicBezTo>
                <a:cubicBezTo>
                  <a:pt x="31197" y="5672"/>
                  <a:pt x="31235" y="5603"/>
                  <a:pt x="31274" y="5603"/>
                </a:cubicBezTo>
                <a:cubicBezTo>
                  <a:pt x="31288" y="5603"/>
                  <a:pt x="31302" y="5612"/>
                  <a:pt x="31315" y="5635"/>
                </a:cubicBezTo>
                <a:cubicBezTo>
                  <a:pt x="31371" y="5715"/>
                  <a:pt x="31406" y="5745"/>
                  <a:pt x="31429" y="5745"/>
                </a:cubicBezTo>
                <a:cubicBezTo>
                  <a:pt x="31491" y="5745"/>
                  <a:pt x="31464" y="5528"/>
                  <a:pt x="31523" y="5528"/>
                </a:cubicBezTo>
                <a:cubicBezTo>
                  <a:pt x="31531" y="5528"/>
                  <a:pt x="31540" y="5532"/>
                  <a:pt x="31552" y="5542"/>
                </a:cubicBezTo>
                <a:cubicBezTo>
                  <a:pt x="31424" y="5398"/>
                  <a:pt x="31517" y="5164"/>
                  <a:pt x="31349" y="5036"/>
                </a:cubicBezTo>
                <a:cubicBezTo>
                  <a:pt x="31315" y="5036"/>
                  <a:pt x="31283" y="5036"/>
                  <a:pt x="31256" y="5044"/>
                </a:cubicBezTo>
                <a:cubicBezTo>
                  <a:pt x="31245" y="4979"/>
                  <a:pt x="31258" y="4886"/>
                  <a:pt x="31204" y="4886"/>
                </a:cubicBezTo>
                <a:cubicBezTo>
                  <a:pt x="31183" y="4886"/>
                  <a:pt x="31152" y="4900"/>
                  <a:pt x="31105" y="4935"/>
                </a:cubicBezTo>
                <a:cubicBezTo>
                  <a:pt x="31081" y="4834"/>
                  <a:pt x="31113" y="4741"/>
                  <a:pt x="31147" y="4640"/>
                </a:cubicBezTo>
                <a:cubicBezTo>
                  <a:pt x="31147" y="4608"/>
                  <a:pt x="31155" y="4573"/>
                  <a:pt x="31155" y="4531"/>
                </a:cubicBezTo>
                <a:cubicBezTo>
                  <a:pt x="31113" y="4456"/>
                  <a:pt x="31038" y="4430"/>
                  <a:pt x="30953" y="4430"/>
                </a:cubicBezTo>
                <a:cubicBezTo>
                  <a:pt x="30727" y="4488"/>
                  <a:pt x="30533" y="4581"/>
                  <a:pt x="30440" y="4842"/>
                </a:cubicBezTo>
                <a:cubicBezTo>
                  <a:pt x="30518" y="4842"/>
                  <a:pt x="30585" y="4802"/>
                  <a:pt x="30649" y="4802"/>
                </a:cubicBezTo>
                <a:cubicBezTo>
                  <a:pt x="30681" y="4802"/>
                  <a:pt x="30712" y="4812"/>
                  <a:pt x="30743" y="4842"/>
                </a:cubicBezTo>
                <a:cubicBezTo>
                  <a:pt x="30836" y="4953"/>
                  <a:pt x="30743" y="5028"/>
                  <a:pt x="30684" y="5105"/>
                </a:cubicBezTo>
                <a:cubicBezTo>
                  <a:pt x="30650" y="5156"/>
                  <a:pt x="30591" y="5196"/>
                  <a:pt x="30549" y="5238"/>
                </a:cubicBezTo>
                <a:lnTo>
                  <a:pt x="30456" y="5238"/>
                </a:lnTo>
                <a:cubicBezTo>
                  <a:pt x="30238" y="5188"/>
                  <a:pt x="30102" y="4994"/>
                  <a:pt x="29884" y="4852"/>
                </a:cubicBezTo>
                <a:lnTo>
                  <a:pt x="29884" y="4852"/>
                </a:lnTo>
                <a:cubicBezTo>
                  <a:pt x="29908" y="5054"/>
                  <a:pt x="29926" y="5196"/>
                  <a:pt x="29942" y="5339"/>
                </a:cubicBezTo>
                <a:cubicBezTo>
                  <a:pt x="29817" y="5416"/>
                  <a:pt x="29631" y="5424"/>
                  <a:pt x="29631" y="5627"/>
                </a:cubicBezTo>
                <a:cubicBezTo>
                  <a:pt x="29605" y="5635"/>
                  <a:pt x="29573" y="5643"/>
                  <a:pt x="29546" y="5651"/>
                </a:cubicBezTo>
                <a:cubicBezTo>
                  <a:pt x="29504" y="5610"/>
                  <a:pt x="29471" y="5568"/>
                  <a:pt x="29429" y="5534"/>
                </a:cubicBezTo>
                <a:cubicBezTo>
                  <a:pt x="29514" y="5517"/>
                  <a:pt x="29504" y="5483"/>
                  <a:pt x="29445" y="5441"/>
                </a:cubicBezTo>
                <a:cubicBezTo>
                  <a:pt x="29403" y="5348"/>
                  <a:pt x="29362" y="5257"/>
                  <a:pt x="29328" y="5164"/>
                </a:cubicBezTo>
                <a:cubicBezTo>
                  <a:pt x="29243" y="4986"/>
                  <a:pt x="29041" y="5028"/>
                  <a:pt x="28916" y="4927"/>
                </a:cubicBezTo>
                <a:cubicBezTo>
                  <a:pt x="28905" y="4760"/>
                  <a:pt x="28828" y="4731"/>
                  <a:pt x="28737" y="4731"/>
                </a:cubicBezTo>
                <a:cubicBezTo>
                  <a:pt x="28689" y="4731"/>
                  <a:pt x="28636" y="4739"/>
                  <a:pt x="28588" y="4739"/>
                </a:cubicBezTo>
                <a:cubicBezTo>
                  <a:pt x="28567" y="4739"/>
                  <a:pt x="28546" y="4738"/>
                  <a:pt x="28527" y="4733"/>
                </a:cubicBezTo>
                <a:cubicBezTo>
                  <a:pt x="28527" y="4632"/>
                  <a:pt x="28493" y="4549"/>
                  <a:pt x="28376" y="4539"/>
                </a:cubicBezTo>
                <a:cubicBezTo>
                  <a:pt x="28250" y="4539"/>
                  <a:pt x="28232" y="4632"/>
                  <a:pt x="28232" y="4733"/>
                </a:cubicBezTo>
                <a:cubicBezTo>
                  <a:pt x="28179" y="4759"/>
                  <a:pt x="28127" y="4769"/>
                  <a:pt x="28074" y="4769"/>
                </a:cubicBezTo>
                <a:cubicBezTo>
                  <a:pt x="27955" y="4769"/>
                  <a:pt x="27836" y="4722"/>
                  <a:pt x="27717" y="4722"/>
                </a:cubicBezTo>
                <a:cubicBezTo>
                  <a:pt x="27687" y="4722"/>
                  <a:pt x="27656" y="4725"/>
                  <a:pt x="27626" y="4733"/>
                </a:cubicBezTo>
                <a:lnTo>
                  <a:pt x="27525" y="4733"/>
                </a:lnTo>
                <a:lnTo>
                  <a:pt x="27525" y="4539"/>
                </a:lnTo>
                <a:lnTo>
                  <a:pt x="27533" y="4539"/>
                </a:lnTo>
                <a:cubicBezTo>
                  <a:pt x="27745" y="4430"/>
                  <a:pt x="27786" y="4195"/>
                  <a:pt x="27929" y="4034"/>
                </a:cubicBezTo>
                <a:cubicBezTo>
                  <a:pt x="27910" y="3948"/>
                  <a:pt x="27858" y="3929"/>
                  <a:pt x="27792" y="3929"/>
                </a:cubicBezTo>
                <a:cubicBezTo>
                  <a:pt x="27774" y="3929"/>
                  <a:pt x="27755" y="3931"/>
                  <a:pt x="27735" y="3933"/>
                </a:cubicBezTo>
                <a:cubicBezTo>
                  <a:pt x="27543" y="3967"/>
                  <a:pt x="27567" y="4161"/>
                  <a:pt x="27482" y="4321"/>
                </a:cubicBezTo>
                <a:cubicBezTo>
                  <a:pt x="27533" y="4044"/>
                  <a:pt x="27272" y="4084"/>
                  <a:pt x="27213" y="3975"/>
                </a:cubicBezTo>
                <a:cubicBezTo>
                  <a:pt x="27096" y="3730"/>
                  <a:pt x="27525" y="3815"/>
                  <a:pt x="27474" y="3589"/>
                </a:cubicBezTo>
                <a:cubicBezTo>
                  <a:pt x="27434" y="3546"/>
                  <a:pt x="27396" y="3530"/>
                  <a:pt x="27359" y="3530"/>
                </a:cubicBezTo>
                <a:cubicBezTo>
                  <a:pt x="27278" y="3530"/>
                  <a:pt x="27202" y="3602"/>
                  <a:pt x="27120" y="3629"/>
                </a:cubicBezTo>
                <a:cubicBezTo>
                  <a:pt x="27112" y="3597"/>
                  <a:pt x="27112" y="3571"/>
                  <a:pt x="27112" y="3546"/>
                </a:cubicBezTo>
                <a:cubicBezTo>
                  <a:pt x="27117" y="3398"/>
                  <a:pt x="27076" y="3353"/>
                  <a:pt x="27017" y="3353"/>
                </a:cubicBezTo>
                <a:cubicBezTo>
                  <a:pt x="26964" y="3353"/>
                  <a:pt x="26898" y="3388"/>
                  <a:pt x="26835" y="3419"/>
                </a:cubicBezTo>
                <a:lnTo>
                  <a:pt x="26825" y="3411"/>
                </a:lnTo>
                <a:cubicBezTo>
                  <a:pt x="26788" y="3389"/>
                  <a:pt x="26742" y="3335"/>
                  <a:pt x="26714" y="3335"/>
                </a:cubicBezTo>
                <a:cubicBezTo>
                  <a:pt x="26712" y="3335"/>
                  <a:pt x="26710" y="3335"/>
                  <a:pt x="26708" y="3336"/>
                </a:cubicBezTo>
                <a:cubicBezTo>
                  <a:pt x="26641" y="3360"/>
                  <a:pt x="26581" y="3374"/>
                  <a:pt x="26529" y="3374"/>
                </a:cubicBezTo>
                <a:cubicBezTo>
                  <a:pt x="26417" y="3374"/>
                  <a:pt x="26336" y="3311"/>
                  <a:pt x="26280" y="3150"/>
                </a:cubicBezTo>
                <a:cubicBezTo>
                  <a:pt x="26258" y="3091"/>
                  <a:pt x="26217" y="3070"/>
                  <a:pt x="26171" y="3070"/>
                </a:cubicBezTo>
                <a:cubicBezTo>
                  <a:pt x="26124" y="3070"/>
                  <a:pt x="26072" y="3091"/>
                  <a:pt x="26027" y="3116"/>
                </a:cubicBezTo>
                <a:cubicBezTo>
                  <a:pt x="25984" y="3092"/>
                  <a:pt x="25950" y="3057"/>
                  <a:pt x="25908" y="3033"/>
                </a:cubicBezTo>
                <a:lnTo>
                  <a:pt x="25740" y="3033"/>
                </a:lnTo>
                <a:cubicBezTo>
                  <a:pt x="25689" y="3033"/>
                  <a:pt x="25647" y="3033"/>
                  <a:pt x="25604" y="3023"/>
                </a:cubicBezTo>
                <a:cubicBezTo>
                  <a:pt x="25520" y="3045"/>
                  <a:pt x="25448" y="3108"/>
                  <a:pt x="25357" y="3108"/>
                </a:cubicBezTo>
                <a:cubicBezTo>
                  <a:pt x="25339" y="3108"/>
                  <a:pt x="25321" y="3105"/>
                  <a:pt x="25301" y="3100"/>
                </a:cubicBezTo>
                <a:cubicBezTo>
                  <a:pt x="25125" y="2889"/>
                  <a:pt x="24814" y="3033"/>
                  <a:pt x="24628" y="2847"/>
                </a:cubicBezTo>
                <a:cubicBezTo>
                  <a:pt x="24564" y="2780"/>
                  <a:pt x="24507" y="2754"/>
                  <a:pt x="24455" y="2754"/>
                </a:cubicBezTo>
                <a:cubicBezTo>
                  <a:pt x="24355" y="2754"/>
                  <a:pt x="24270" y="2848"/>
                  <a:pt x="24181" y="2932"/>
                </a:cubicBezTo>
                <a:cubicBezTo>
                  <a:pt x="24030" y="3065"/>
                  <a:pt x="24038" y="3209"/>
                  <a:pt x="24189" y="3336"/>
                </a:cubicBezTo>
                <a:cubicBezTo>
                  <a:pt x="24197" y="3403"/>
                  <a:pt x="24208" y="3462"/>
                  <a:pt x="24224" y="3520"/>
                </a:cubicBezTo>
                <a:lnTo>
                  <a:pt x="23987" y="3520"/>
                </a:lnTo>
                <a:cubicBezTo>
                  <a:pt x="24005" y="3437"/>
                  <a:pt x="23987" y="3360"/>
                  <a:pt x="23904" y="3310"/>
                </a:cubicBezTo>
                <a:cubicBezTo>
                  <a:pt x="23886" y="3158"/>
                  <a:pt x="23827" y="3023"/>
                  <a:pt x="23718" y="2922"/>
                </a:cubicBezTo>
                <a:cubicBezTo>
                  <a:pt x="23685" y="2832"/>
                  <a:pt x="23631" y="2809"/>
                  <a:pt x="23570" y="2809"/>
                </a:cubicBezTo>
                <a:cubicBezTo>
                  <a:pt x="23522" y="2809"/>
                  <a:pt x="23471" y="2823"/>
                  <a:pt x="23423" y="2831"/>
                </a:cubicBezTo>
                <a:cubicBezTo>
                  <a:pt x="23297" y="2891"/>
                  <a:pt x="23225" y="2926"/>
                  <a:pt x="23181" y="2926"/>
                </a:cubicBezTo>
                <a:cubicBezTo>
                  <a:pt x="23122" y="2926"/>
                  <a:pt x="23114" y="2864"/>
                  <a:pt x="23096" y="2720"/>
                </a:cubicBezTo>
                <a:lnTo>
                  <a:pt x="23035" y="2720"/>
                </a:lnTo>
                <a:cubicBezTo>
                  <a:pt x="23061" y="2703"/>
                  <a:pt x="23078" y="2679"/>
                  <a:pt x="23096" y="2645"/>
                </a:cubicBezTo>
                <a:lnTo>
                  <a:pt x="23104" y="2645"/>
                </a:lnTo>
                <a:cubicBezTo>
                  <a:pt x="23104" y="2669"/>
                  <a:pt x="23096" y="2695"/>
                  <a:pt x="23096" y="2720"/>
                </a:cubicBezTo>
                <a:cubicBezTo>
                  <a:pt x="23128" y="2687"/>
                  <a:pt x="23162" y="2653"/>
                  <a:pt x="23197" y="2610"/>
                </a:cubicBezTo>
                <a:cubicBezTo>
                  <a:pt x="23247" y="2613"/>
                  <a:pt x="23300" y="2620"/>
                  <a:pt x="23349" y="2620"/>
                </a:cubicBezTo>
                <a:cubicBezTo>
                  <a:pt x="23449" y="2620"/>
                  <a:pt x="23538" y="2594"/>
                  <a:pt x="23583" y="2459"/>
                </a:cubicBezTo>
                <a:cubicBezTo>
                  <a:pt x="23609" y="2435"/>
                  <a:pt x="23625" y="2400"/>
                  <a:pt x="23633" y="2358"/>
                </a:cubicBezTo>
                <a:cubicBezTo>
                  <a:pt x="23625" y="2307"/>
                  <a:pt x="23583" y="2265"/>
                  <a:pt x="23559" y="2214"/>
                </a:cubicBezTo>
                <a:cubicBezTo>
                  <a:pt x="23524" y="2148"/>
                  <a:pt x="23490" y="2081"/>
                  <a:pt x="23609" y="2022"/>
                </a:cubicBezTo>
                <a:lnTo>
                  <a:pt x="23894" y="2022"/>
                </a:lnTo>
                <a:cubicBezTo>
                  <a:pt x="23929" y="2139"/>
                  <a:pt x="23743" y="2190"/>
                  <a:pt x="23793" y="2315"/>
                </a:cubicBezTo>
                <a:cubicBezTo>
                  <a:pt x="23905" y="2390"/>
                  <a:pt x="23972" y="2590"/>
                  <a:pt x="24111" y="2590"/>
                </a:cubicBezTo>
                <a:cubicBezTo>
                  <a:pt x="24160" y="2590"/>
                  <a:pt x="24218" y="2565"/>
                  <a:pt x="24290" y="2501"/>
                </a:cubicBezTo>
                <a:cubicBezTo>
                  <a:pt x="24333" y="2477"/>
                  <a:pt x="24375" y="2443"/>
                  <a:pt x="24418" y="2408"/>
                </a:cubicBezTo>
                <a:cubicBezTo>
                  <a:pt x="24418" y="2384"/>
                  <a:pt x="24410" y="2366"/>
                  <a:pt x="24400" y="2342"/>
                </a:cubicBezTo>
                <a:cubicBezTo>
                  <a:pt x="24400" y="2334"/>
                  <a:pt x="24410" y="2325"/>
                  <a:pt x="24410" y="2315"/>
                </a:cubicBezTo>
                <a:cubicBezTo>
                  <a:pt x="24400" y="2291"/>
                  <a:pt x="24391" y="2257"/>
                  <a:pt x="24391" y="2224"/>
                </a:cubicBezTo>
                <a:cubicBezTo>
                  <a:pt x="24383" y="2164"/>
                  <a:pt x="24349" y="2139"/>
                  <a:pt x="24290" y="2131"/>
                </a:cubicBezTo>
                <a:cubicBezTo>
                  <a:pt x="24258" y="2131"/>
                  <a:pt x="24224" y="2123"/>
                  <a:pt x="24189" y="2123"/>
                </a:cubicBezTo>
                <a:cubicBezTo>
                  <a:pt x="24165" y="2113"/>
                  <a:pt x="24147" y="2097"/>
                  <a:pt x="24123" y="2097"/>
                </a:cubicBezTo>
                <a:cubicBezTo>
                  <a:pt x="24075" y="2028"/>
                  <a:pt x="24015" y="2010"/>
                  <a:pt x="23950" y="2010"/>
                </a:cubicBezTo>
                <a:cubicBezTo>
                  <a:pt x="23935" y="2010"/>
                  <a:pt x="23920" y="2011"/>
                  <a:pt x="23904" y="2012"/>
                </a:cubicBezTo>
                <a:lnTo>
                  <a:pt x="23904" y="1953"/>
                </a:lnTo>
                <a:cubicBezTo>
                  <a:pt x="23912" y="1953"/>
                  <a:pt x="23929" y="1953"/>
                  <a:pt x="23937" y="1945"/>
                </a:cubicBezTo>
                <a:cubicBezTo>
                  <a:pt x="24147" y="1860"/>
                  <a:pt x="24248" y="1658"/>
                  <a:pt x="24400" y="1507"/>
                </a:cubicBezTo>
                <a:cubicBezTo>
                  <a:pt x="24450" y="1331"/>
                  <a:pt x="24670" y="1355"/>
                  <a:pt x="24788" y="1195"/>
                </a:cubicBezTo>
                <a:cubicBezTo>
                  <a:pt x="24620" y="1044"/>
                  <a:pt x="24400" y="935"/>
                  <a:pt x="24341" y="674"/>
                </a:cubicBezTo>
                <a:lnTo>
                  <a:pt x="24341" y="674"/>
                </a:lnTo>
                <a:cubicBezTo>
                  <a:pt x="24375" y="935"/>
                  <a:pt x="24080" y="1044"/>
                  <a:pt x="24131" y="1323"/>
                </a:cubicBezTo>
                <a:cubicBezTo>
                  <a:pt x="24157" y="1406"/>
                  <a:pt x="23878" y="1575"/>
                  <a:pt x="23710" y="1668"/>
                </a:cubicBezTo>
                <a:cubicBezTo>
                  <a:pt x="23699" y="1674"/>
                  <a:pt x="23690" y="1676"/>
                  <a:pt x="23681" y="1676"/>
                </a:cubicBezTo>
                <a:cubicBezTo>
                  <a:pt x="23621" y="1676"/>
                  <a:pt x="23606" y="1566"/>
                  <a:pt x="23583" y="1499"/>
                </a:cubicBezTo>
                <a:cubicBezTo>
                  <a:pt x="23551" y="1406"/>
                  <a:pt x="23474" y="1406"/>
                  <a:pt x="23389" y="1406"/>
                </a:cubicBezTo>
                <a:cubicBezTo>
                  <a:pt x="23365" y="1406"/>
                  <a:pt x="23330" y="1406"/>
                  <a:pt x="23298" y="1416"/>
                </a:cubicBezTo>
                <a:cubicBezTo>
                  <a:pt x="23171" y="1491"/>
                  <a:pt x="23146" y="1650"/>
                  <a:pt x="23045" y="1751"/>
                </a:cubicBezTo>
                <a:cubicBezTo>
                  <a:pt x="23011" y="1778"/>
                  <a:pt x="23003" y="1802"/>
                  <a:pt x="23011" y="1836"/>
                </a:cubicBezTo>
                <a:cubicBezTo>
                  <a:pt x="22976" y="1778"/>
                  <a:pt x="23061" y="1759"/>
                  <a:pt x="23053" y="1709"/>
                </a:cubicBezTo>
                <a:cubicBezTo>
                  <a:pt x="23020" y="1564"/>
                  <a:pt x="23019" y="1405"/>
                  <a:pt x="22822" y="1405"/>
                </a:cubicBezTo>
                <a:cubicBezTo>
                  <a:pt x="22812" y="1405"/>
                  <a:pt x="22803" y="1405"/>
                  <a:pt x="22792" y="1406"/>
                </a:cubicBezTo>
                <a:cubicBezTo>
                  <a:pt x="22598" y="1517"/>
                  <a:pt x="22421" y="1634"/>
                  <a:pt x="22479" y="1903"/>
                </a:cubicBezTo>
                <a:lnTo>
                  <a:pt x="22471" y="1903"/>
                </a:lnTo>
                <a:cubicBezTo>
                  <a:pt x="22370" y="1887"/>
                  <a:pt x="22277" y="1852"/>
                  <a:pt x="22338" y="1719"/>
                </a:cubicBezTo>
                <a:cubicBezTo>
                  <a:pt x="22378" y="1634"/>
                  <a:pt x="22378" y="1557"/>
                  <a:pt x="22287" y="1507"/>
                </a:cubicBezTo>
                <a:cubicBezTo>
                  <a:pt x="22269" y="1506"/>
                  <a:pt x="22252" y="1506"/>
                  <a:pt x="22234" y="1506"/>
                </a:cubicBezTo>
                <a:cubicBezTo>
                  <a:pt x="22067" y="1506"/>
                  <a:pt x="21901" y="1534"/>
                  <a:pt x="21740" y="1534"/>
                </a:cubicBezTo>
                <a:cubicBezTo>
                  <a:pt x="21723" y="1534"/>
                  <a:pt x="21706" y="1534"/>
                  <a:pt x="21689" y="1533"/>
                </a:cubicBezTo>
                <a:cubicBezTo>
                  <a:pt x="21689" y="1491"/>
                  <a:pt x="21681" y="1448"/>
                  <a:pt x="21681" y="1406"/>
                </a:cubicBezTo>
                <a:cubicBezTo>
                  <a:pt x="21671" y="1264"/>
                  <a:pt x="21671" y="1121"/>
                  <a:pt x="21662" y="977"/>
                </a:cubicBezTo>
                <a:lnTo>
                  <a:pt x="21662" y="842"/>
                </a:lnTo>
                <a:cubicBezTo>
                  <a:pt x="21671" y="799"/>
                  <a:pt x="21671" y="749"/>
                  <a:pt x="21681" y="708"/>
                </a:cubicBezTo>
                <a:cubicBezTo>
                  <a:pt x="21612" y="675"/>
                  <a:pt x="21555" y="661"/>
                  <a:pt x="21507" y="661"/>
                </a:cubicBezTo>
                <a:cubicBezTo>
                  <a:pt x="21333" y="661"/>
                  <a:pt x="21270" y="843"/>
                  <a:pt x="21191" y="1001"/>
                </a:cubicBezTo>
                <a:cubicBezTo>
                  <a:pt x="21157" y="928"/>
                  <a:pt x="21095" y="907"/>
                  <a:pt x="21029" y="907"/>
                </a:cubicBezTo>
                <a:cubicBezTo>
                  <a:pt x="21013" y="907"/>
                  <a:pt x="20997" y="908"/>
                  <a:pt x="20981" y="910"/>
                </a:cubicBezTo>
                <a:cubicBezTo>
                  <a:pt x="20913" y="977"/>
                  <a:pt x="20846" y="1044"/>
                  <a:pt x="20787" y="1113"/>
                </a:cubicBezTo>
                <a:cubicBezTo>
                  <a:pt x="20710" y="1137"/>
                  <a:pt x="20627" y="1163"/>
                  <a:pt x="20652" y="1264"/>
                </a:cubicBezTo>
                <a:cubicBezTo>
                  <a:pt x="20652" y="1288"/>
                  <a:pt x="20729" y="1297"/>
                  <a:pt x="20771" y="1315"/>
                </a:cubicBezTo>
                <a:cubicBezTo>
                  <a:pt x="20771" y="1339"/>
                  <a:pt x="20771" y="1365"/>
                  <a:pt x="20761" y="1389"/>
                </a:cubicBezTo>
                <a:cubicBezTo>
                  <a:pt x="20722" y="1403"/>
                  <a:pt x="20690" y="1409"/>
                  <a:pt x="20661" y="1409"/>
                </a:cubicBezTo>
                <a:cubicBezTo>
                  <a:pt x="20492" y="1409"/>
                  <a:pt x="20482" y="1198"/>
                  <a:pt x="20375" y="1102"/>
                </a:cubicBezTo>
                <a:lnTo>
                  <a:pt x="20266" y="1102"/>
                </a:lnTo>
                <a:cubicBezTo>
                  <a:pt x="20154" y="1078"/>
                  <a:pt x="20053" y="1052"/>
                  <a:pt x="19944" y="1028"/>
                </a:cubicBezTo>
                <a:cubicBezTo>
                  <a:pt x="19920" y="1028"/>
                  <a:pt x="19894" y="1020"/>
                  <a:pt x="19878" y="1001"/>
                </a:cubicBezTo>
                <a:cubicBezTo>
                  <a:pt x="20215" y="791"/>
                  <a:pt x="20256" y="674"/>
                  <a:pt x="20080" y="395"/>
                </a:cubicBezTo>
                <a:cubicBezTo>
                  <a:pt x="20037" y="363"/>
                  <a:pt x="20003" y="336"/>
                  <a:pt x="19971" y="304"/>
                </a:cubicBezTo>
                <a:lnTo>
                  <a:pt x="19971" y="405"/>
                </a:lnTo>
                <a:lnTo>
                  <a:pt x="19971" y="496"/>
                </a:lnTo>
                <a:cubicBezTo>
                  <a:pt x="19962" y="547"/>
                  <a:pt x="19944" y="589"/>
                  <a:pt x="19936" y="640"/>
                </a:cubicBezTo>
                <a:cubicBezTo>
                  <a:pt x="19884" y="598"/>
                  <a:pt x="19845" y="582"/>
                  <a:pt x="19815" y="582"/>
                </a:cubicBezTo>
                <a:cubicBezTo>
                  <a:pt x="19700" y="582"/>
                  <a:pt x="19703" y="810"/>
                  <a:pt x="19595" y="810"/>
                </a:cubicBezTo>
                <a:cubicBezTo>
                  <a:pt x="19591" y="810"/>
                  <a:pt x="19587" y="810"/>
                  <a:pt x="19582" y="809"/>
                </a:cubicBezTo>
                <a:cubicBezTo>
                  <a:pt x="19567" y="809"/>
                  <a:pt x="19550" y="808"/>
                  <a:pt x="19534" y="808"/>
                </a:cubicBezTo>
                <a:cubicBezTo>
                  <a:pt x="19429" y="808"/>
                  <a:pt x="19314" y="821"/>
                  <a:pt x="19210" y="821"/>
                </a:cubicBezTo>
                <a:cubicBezTo>
                  <a:pt x="19109" y="821"/>
                  <a:pt x="19017" y="809"/>
                  <a:pt x="18952" y="759"/>
                </a:cubicBezTo>
                <a:cubicBezTo>
                  <a:pt x="18689" y="573"/>
                  <a:pt x="18412" y="557"/>
                  <a:pt x="18143" y="480"/>
                </a:cubicBezTo>
                <a:cubicBezTo>
                  <a:pt x="18032" y="445"/>
                  <a:pt x="17907" y="496"/>
                  <a:pt x="17814" y="387"/>
                </a:cubicBezTo>
                <a:cubicBezTo>
                  <a:pt x="17696" y="253"/>
                  <a:pt x="17991" y="185"/>
                  <a:pt x="178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5" name="Google Shape;55;p7"/>
          <p:cNvSpPr/>
          <p:nvPr/>
        </p:nvSpPr>
        <p:spPr>
          <a:xfrm>
            <a:off x="-1100649" y="7071351"/>
            <a:ext cx="2794814" cy="2828106"/>
          </a:xfrm>
          <a:custGeom>
            <a:avLst/>
            <a:gdLst/>
            <a:ahLst/>
            <a:cxnLst/>
            <a:rect l="l" t="t" r="r" b="b"/>
            <a:pathLst>
              <a:path w="35510" h="35933" extrusionOk="0">
                <a:moveTo>
                  <a:pt x="20055" y="123"/>
                </a:moveTo>
                <a:cubicBezTo>
                  <a:pt x="20011" y="123"/>
                  <a:pt x="19984" y="160"/>
                  <a:pt x="19971" y="203"/>
                </a:cubicBezTo>
                <a:lnTo>
                  <a:pt x="19869" y="203"/>
                </a:lnTo>
                <a:cubicBezTo>
                  <a:pt x="19902" y="235"/>
                  <a:pt x="19936" y="270"/>
                  <a:pt x="19971" y="304"/>
                </a:cubicBezTo>
                <a:cubicBezTo>
                  <a:pt x="19971" y="270"/>
                  <a:pt x="19971" y="235"/>
                  <a:pt x="19979" y="203"/>
                </a:cubicBezTo>
                <a:cubicBezTo>
                  <a:pt x="20021" y="193"/>
                  <a:pt x="20064" y="177"/>
                  <a:pt x="20114" y="160"/>
                </a:cubicBezTo>
                <a:cubicBezTo>
                  <a:pt x="20104" y="142"/>
                  <a:pt x="20096" y="126"/>
                  <a:pt x="20080" y="126"/>
                </a:cubicBezTo>
                <a:cubicBezTo>
                  <a:pt x="20071" y="124"/>
                  <a:pt x="20063" y="123"/>
                  <a:pt x="20055" y="123"/>
                </a:cubicBezTo>
                <a:close/>
                <a:moveTo>
                  <a:pt x="18314" y="842"/>
                </a:moveTo>
                <a:lnTo>
                  <a:pt x="18314" y="842"/>
                </a:lnTo>
                <a:cubicBezTo>
                  <a:pt x="18355" y="851"/>
                  <a:pt x="18397" y="877"/>
                  <a:pt x="18446" y="900"/>
                </a:cubicBezTo>
                <a:cubicBezTo>
                  <a:pt x="18436" y="900"/>
                  <a:pt x="18436" y="910"/>
                  <a:pt x="18436" y="910"/>
                </a:cubicBezTo>
                <a:lnTo>
                  <a:pt x="18396" y="910"/>
                </a:lnTo>
                <a:cubicBezTo>
                  <a:pt x="18370" y="884"/>
                  <a:pt x="18353" y="868"/>
                  <a:pt x="18319" y="850"/>
                </a:cubicBezTo>
                <a:cubicBezTo>
                  <a:pt x="18312" y="850"/>
                  <a:pt x="18317" y="844"/>
                  <a:pt x="18314" y="842"/>
                </a:cubicBezTo>
                <a:close/>
                <a:moveTo>
                  <a:pt x="19018" y="1011"/>
                </a:moveTo>
                <a:lnTo>
                  <a:pt x="19018" y="1028"/>
                </a:lnTo>
                <a:cubicBezTo>
                  <a:pt x="19018" y="1020"/>
                  <a:pt x="19010" y="1011"/>
                  <a:pt x="19010" y="1011"/>
                </a:cubicBezTo>
                <a:close/>
                <a:moveTo>
                  <a:pt x="18790" y="1214"/>
                </a:moveTo>
                <a:lnTo>
                  <a:pt x="18790" y="1214"/>
                </a:lnTo>
                <a:cubicBezTo>
                  <a:pt x="18859" y="1280"/>
                  <a:pt x="18824" y="1339"/>
                  <a:pt x="18766" y="1398"/>
                </a:cubicBezTo>
                <a:lnTo>
                  <a:pt x="18766" y="1355"/>
                </a:lnTo>
                <a:cubicBezTo>
                  <a:pt x="18766" y="1305"/>
                  <a:pt x="18782" y="1264"/>
                  <a:pt x="18790" y="1214"/>
                </a:cubicBezTo>
                <a:close/>
                <a:moveTo>
                  <a:pt x="23308" y="1217"/>
                </a:moveTo>
                <a:cubicBezTo>
                  <a:pt x="23238" y="1217"/>
                  <a:pt x="23174" y="1236"/>
                  <a:pt x="23162" y="1331"/>
                </a:cubicBezTo>
                <a:cubicBezTo>
                  <a:pt x="23154" y="1406"/>
                  <a:pt x="23237" y="1406"/>
                  <a:pt x="23298" y="1416"/>
                </a:cubicBezTo>
                <a:cubicBezTo>
                  <a:pt x="23330" y="1347"/>
                  <a:pt x="23356" y="1288"/>
                  <a:pt x="23381" y="1222"/>
                </a:cubicBezTo>
                <a:cubicBezTo>
                  <a:pt x="23357" y="1220"/>
                  <a:pt x="23332" y="1217"/>
                  <a:pt x="23308" y="1217"/>
                </a:cubicBezTo>
                <a:close/>
                <a:moveTo>
                  <a:pt x="22186" y="1113"/>
                </a:moveTo>
                <a:cubicBezTo>
                  <a:pt x="22093" y="1272"/>
                  <a:pt x="22152" y="1406"/>
                  <a:pt x="22287" y="1507"/>
                </a:cubicBezTo>
                <a:cubicBezTo>
                  <a:pt x="22319" y="1440"/>
                  <a:pt x="22354" y="1373"/>
                  <a:pt x="22388" y="1305"/>
                </a:cubicBezTo>
                <a:cubicBezTo>
                  <a:pt x="22396" y="1272"/>
                  <a:pt x="22396" y="1246"/>
                  <a:pt x="22388" y="1214"/>
                </a:cubicBezTo>
                <a:cubicBezTo>
                  <a:pt x="22346" y="1129"/>
                  <a:pt x="22269" y="1113"/>
                  <a:pt x="22186" y="1113"/>
                </a:cubicBezTo>
                <a:close/>
                <a:moveTo>
                  <a:pt x="12988" y="1895"/>
                </a:moveTo>
                <a:cubicBezTo>
                  <a:pt x="13004" y="1921"/>
                  <a:pt x="13021" y="1937"/>
                  <a:pt x="13039" y="1962"/>
                </a:cubicBezTo>
                <a:cubicBezTo>
                  <a:pt x="13004" y="1972"/>
                  <a:pt x="12962" y="1996"/>
                  <a:pt x="12928" y="2022"/>
                </a:cubicBezTo>
                <a:cubicBezTo>
                  <a:pt x="12954" y="1980"/>
                  <a:pt x="12970" y="1937"/>
                  <a:pt x="12988" y="1895"/>
                </a:cubicBezTo>
                <a:close/>
                <a:moveTo>
                  <a:pt x="17047" y="2214"/>
                </a:moveTo>
                <a:cubicBezTo>
                  <a:pt x="17056" y="2224"/>
                  <a:pt x="17072" y="2241"/>
                  <a:pt x="17082" y="2249"/>
                </a:cubicBezTo>
                <a:lnTo>
                  <a:pt x="17082" y="2265"/>
                </a:lnTo>
                <a:cubicBezTo>
                  <a:pt x="17064" y="2249"/>
                  <a:pt x="17056" y="2232"/>
                  <a:pt x="17047" y="2214"/>
                </a:cubicBezTo>
                <a:close/>
                <a:moveTo>
                  <a:pt x="17047" y="2315"/>
                </a:moveTo>
                <a:cubicBezTo>
                  <a:pt x="17021" y="2366"/>
                  <a:pt x="16981" y="2392"/>
                  <a:pt x="16930" y="2408"/>
                </a:cubicBezTo>
                <a:cubicBezTo>
                  <a:pt x="16954" y="2384"/>
                  <a:pt x="16981" y="2358"/>
                  <a:pt x="16997" y="2325"/>
                </a:cubicBezTo>
                <a:lnTo>
                  <a:pt x="16997" y="2315"/>
                </a:lnTo>
                <a:close/>
                <a:moveTo>
                  <a:pt x="17013" y="2602"/>
                </a:moveTo>
                <a:lnTo>
                  <a:pt x="17005" y="2645"/>
                </a:lnTo>
                <a:cubicBezTo>
                  <a:pt x="17005" y="2661"/>
                  <a:pt x="17005" y="2669"/>
                  <a:pt x="17013" y="2687"/>
                </a:cubicBezTo>
                <a:cubicBezTo>
                  <a:pt x="17005" y="2687"/>
                  <a:pt x="16997" y="2687"/>
                  <a:pt x="16989" y="2679"/>
                </a:cubicBezTo>
                <a:lnTo>
                  <a:pt x="16989" y="2645"/>
                </a:lnTo>
                <a:cubicBezTo>
                  <a:pt x="16989" y="2637"/>
                  <a:pt x="17013" y="2602"/>
                  <a:pt x="17013" y="2602"/>
                </a:cubicBezTo>
                <a:close/>
                <a:moveTo>
                  <a:pt x="21612" y="2922"/>
                </a:moveTo>
                <a:cubicBezTo>
                  <a:pt x="21612" y="2932"/>
                  <a:pt x="21604" y="2940"/>
                  <a:pt x="21604" y="2948"/>
                </a:cubicBezTo>
                <a:lnTo>
                  <a:pt x="21604" y="2922"/>
                </a:lnTo>
                <a:close/>
                <a:moveTo>
                  <a:pt x="22995" y="3124"/>
                </a:moveTo>
                <a:cubicBezTo>
                  <a:pt x="23011" y="3142"/>
                  <a:pt x="23035" y="3166"/>
                  <a:pt x="23053" y="3185"/>
                </a:cubicBezTo>
                <a:cubicBezTo>
                  <a:pt x="23035" y="3193"/>
                  <a:pt x="23019" y="3201"/>
                  <a:pt x="23003" y="3217"/>
                </a:cubicBezTo>
                <a:cubicBezTo>
                  <a:pt x="23011" y="3185"/>
                  <a:pt x="23011" y="3158"/>
                  <a:pt x="22995" y="3124"/>
                </a:cubicBezTo>
                <a:close/>
                <a:moveTo>
                  <a:pt x="24687" y="3294"/>
                </a:moveTo>
                <a:cubicBezTo>
                  <a:pt x="24695" y="3302"/>
                  <a:pt x="24703" y="3310"/>
                  <a:pt x="24703" y="3326"/>
                </a:cubicBezTo>
                <a:lnTo>
                  <a:pt x="24652" y="3326"/>
                </a:lnTo>
                <a:cubicBezTo>
                  <a:pt x="24662" y="3310"/>
                  <a:pt x="24679" y="3302"/>
                  <a:pt x="24687" y="3294"/>
                </a:cubicBezTo>
                <a:close/>
                <a:moveTo>
                  <a:pt x="19069" y="3352"/>
                </a:moveTo>
                <a:lnTo>
                  <a:pt x="19069" y="3352"/>
                </a:lnTo>
                <a:cubicBezTo>
                  <a:pt x="19077" y="3360"/>
                  <a:pt x="19077" y="3360"/>
                  <a:pt x="19085" y="3360"/>
                </a:cubicBezTo>
                <a:cubicBezTo>
                  <a:pt x="19085" y="3360"/>
                  <a:pt x="19085" y="3369"/>
                  <a:pt x="19077" y="3369"/>
                </a:cubicBezTo>
                <a:cubicBezTo>
                  <a:pt x="19077" y="3369"/>
                  <a:pt x="19069" y="3360"/>
                  <a:pt x="19069" y="3352"/>
                </a:cubicBezTo>
                <a:close/>
                <a:moveTo>
                  <a:pt x="22665" y="3842"/>
                </a:moveTo>
                <a:lnTo>
                  <a:pt x="22665" y="3850"/>
                </a:lnTo>
                <a:cubicBezTo>
                  <a:pt x="22665" y="3842"/>
                  <a:pt x="22657" y="3842"/>
                  <a:pt x="22657" y="3842"/>
                </a:cubicBezTo>
                <a:close/>
                <a:moveTo>
                  <a:pt x="17561" y="3882"/>
                </a:moveTo>
                <a:lnTo>
                  <a:pt x="17561" y="3916"/>
                </a:lnTo>
                <a:cubicBezTo>
                  <a:pt x="17561" y="3916"/>
                  <a:pt x="17561" y="3908"/>
                  <a:pt x="17553" y="3908"/>
                </a:cubicBezTo>
                <a:cubicBezTo>
                  <a:pt x="17553" y="3900"/>
                  <a:pt x="17561" y="3892"/>
                  <a:pt x="17561" y="3882"/>
                </a:cubicBezTo>
                <a:close/>
                <a:moveTo>
                  <a:pt x="19085" y="4017"/>
                </a:moveTo>
                <a:lnTo>
                  <a:pt x="19085" y="4034"/>
                </a:lnTo>
                <a:lnTo>
                  <a:pt x="19077" y="4034"/>
                </a:lnTo>
                <a:cubicBezTo>
                  <a:pt x="19085" y="4026"/>
                  <a:pt x="19085" y="4026"/>
                  <a:pt x="19085" y="4017"/>
                </a:cubicBezTo>
                <a:close/>
                <a:moveTo>
                  <a:pt x="7589" y="4236"/>
                </a:moveTo>
                <a:cubicBezTo>
                  <a:pt x="7592" y="4243"/>
                  <a:pt x="7596" y="4249"/>
                  <a:pt x="7599" y="4254"/>
                </a:cubicBezTo>
                <a:lnTo>
                  <a:pt x="7599" y="4254"/>
                </a:lnTo>
                <a:cubicBezTo>
                  <a:pt x="7595" y="4251"/>
                  <a:pt x="7592" y="4248"/>
                  <a:pt x="7589" y="4246"/>
                </a:cubicBezTo>
                <a:lnTo>
                  <a:pt x="7589" y="4236"/>
                </a:lnTo>
                <a:close/>
                <a:moveTo>
                  <a:pt x="19194" y="4304"/>
                </a:moveTo>
                <a:cubicBezTo>
                  <a:pt x="19204" y="4304"/>
                  <a:pt x="19204" y="4313"/>
                  <a:pt x="19204" y="4313"/>
                </a:cubicBezTo>
                <a:cubicBezTo>
                  <a:pt x="19194" y="4321"/>
                  <a:pt x="19194" y="4321"/>
                  <a:pt x="19194" y="4329"/>
                </a:cubicBezTo>
                <a:lnTo>
                  <a:pt x="19194" y="4304"/>
                </a:lnTo>
                <a:close/>
                <a:moveTo>
                  <a:pt x="7640" y="4313"/>
                </a:moveTo>
                <a:cubicBezTo>
                  <a:pt x="7703" y="4424"/>
                  <a:pt x="7729" y="4561"/>
                  <a:pt x="7842" y="4650"/>
                </a:cubicBezTo>
                <a:cubicBezTo>
                  <a:pt x="7861" y="4664"/>
                  <a:pt x="7866" y="4667"/>
                  <a:pt x="7865" y="4667"/>
                </a:cubicBezTo>
                <a:cubicBezTo>
                  <a:pt x="7864" y="4667"/>
                  <a:pt x="7858" y="4664"/>
                  <a:pt x="7856" y="4664"/>
                </a:cubicBezTo>
                <a:cubicBezTo>
                  <a:pt x="7854" y="4664"/>
                  <a:pt x="7856" y="4668"/>
                  <a:pt x="7874" y="4682"/>
                </a:cubicBezTo>
                <a:lnTo>
                  <a:pt x="7884" y="4682"/>
                </a:lnTo>
                <a:lnTo>
                  <a:pt x="7884" y="4725"/>
                </a:lnTo>
                <a:cubicBezTo>
                  <a:pt x="7737" y="4633"/>
                  <a:pt x="7703" y="4463"/>
                  <a:pt x="7640" y="4313"/>
                </a:cubicBezTo>
                <a:close/>
                <a:moveTo>
                  <a:pt x="28461" y="4751"/>
                </a:moveTo>
                <a:cubicBezTo>
                  <a:pt x="28469" y="4751"/>
                  <a:pt x="28477" y="4759"/>
                  <a:pt x="28477" y="4759"/>
                </a:cubicBezTo>
                <a:cubicBezTo>
                  <a:pt x="28477" y="4767"/>
                  <a:pt x="28469" y="4767"/>
                  <a:pt x="28469" y="4775"/>
                </a:cubicBezTo>
                <a:cubicBezTo>
                  <a:pt x="28469" y="4767"/>
                  <a:pt x="28461" y="4759"/>
                  <a:pt x="28461" y="4751"/>
                </a:cubicBezTo>
                <a:close/>
                <a:moveTo>
                  <a:pt x="14124" y="5137"/>
                </a:moveTo>
                <a:cubicBezTo>
                  <a:pt x="14124" y="5137"/>
                  <a:pt x="14124" y="5145"/>
                  <a:pt x="14132" y="5145"/>
                </a:cubicBezTo>
                <a:lnTo>
                  <a:pt x="14124" y="5145"/>
                </a:lnTo>
                <a:lnTo>
                  <a:pt x="14124" y="5137"/>
                </a:lnTo>
                <a:close/>
                <a:moveTo>
                  <a:pt x="25503" y="5206"/>
                </a:moveTo>
                <a:cubicBezTo>
                  <a:pt x="25503" y="5214"/>
                  <a:pt x="25503" y="5214"/>
                  <a:pt x="25511" y="5222"/>
                </a:cubicBezTo>
                <a:cubicBezTo>
                  <a:pt x="25503" y="5222"/>
                  <a:pt x="25503" y="5214"/>
                  <a:pt x="25495" y="5214"/>
                </a:cubicBezTo>
                <a:lnTo>
                  <a:pt x="25503" y="5206"/>
                </a:lnTo>
                <a:close/>
                <a:moveTo>
                  <a:pt x="22194" y="5238"/>
                </a:moveTo>
                <a:lnTo>
                  <a:pt x="22186" y="5246"/>
                </a:lnTo>
                <a:cubicBezTo>
                  <a:pt x="22186" y="5246"/>
                  <a:pt x="22186" y="5238"/>
                  <a:pt x="22176" y="5238"/>
                </a:cubicBezTo>
                <a:close/>
                <a:moveTo>
                  <a:pt x="21460" y="5600"/>
                </a:moveTo>
                <a:cubicBezTo>
                  <a:pt x="21460" y="5610"/>
                  <a:pt x="21468" y="5627"/>
                  <a:pt x="21479" y="5635"/>
                </a:cubicBezTo>
                <a:lnTo>
                  <a:pt x="21444" y="5635"/>
                </a:lnTo>
                <a:cubicBezTo>
                  <a:pt x="21444" y="5618"/>
                  <a:pt x="21452" y="5610"/>
                  <a:pt x="21460" y="5600"/>
                </a:cubicBezTo>
                <a:close/>
                <a:moveTo>
                  <a:pt x="12119" y="5821"/>
                </a:moveTo>
                <a:lnTo>
                  <a:pt x="12119" y="5837"/>
                </a:lnTo>
                <a:lnTo>
                  <a:pt x="12111" y="5837"/>
                </a:lnTo>
                <a:cubicBezTo>
                  <a:pt x="12111" y="5829"/>
                  <a:pt x="12111" y="5829"/>
                  <a:pt x="12119" y="5821"/>
                </a:cubicBezTo>
                <a:close/>
                <a:moveTo>
                  <a:pt x="22287" y="5946"/>
                </a:moveTo>
                <a:lnTo>
                  <a:pt x="22295" y="5964"/>
                </a:lnTo>
                <a:cubicBezTo>
                  <a:pt x="22287" y="5954"/>
                  <a:pt x="22287" y="5946"/>
                  <a:pt x="22277" y="5946"/>
                </a:cubicBezTo>
                <a:close/>
                <a:moveTo>
                  <a:pt x="30464" y="5441"/>
                </a:moveTo>
                <a:cubicBezTo>
                  <a:pt x="30474" y="5449"/>
                  <a:pt x="30490" y="5459"/>
                  <a:pt x="30498" y="5459"/>
                </a:cubicBezTo>
                <a:cubicBezTo>
                  <a:pt x="30549" y="5610"/>
                  <a:pt x="30591" y="5770"/>
                  <a:pt x="30599" y="5930"/>
                </a:cubicBezTo>
                <a:cubicBezTo>
                  <a:pt x="30593" y="5929"/>
                  <a:pt x="30588" y="5929"/>
                  <a:pt x="30582" y="5929"/>
                </a:cubicBezTo>
                <a:cubicBezTo>
                  <a:pt x="30506" y="5929"/>
                  <a:pt x="30453" y="5977"/>
                  <a:pt x="30413" y="6039"/>
                </a:cubicBezTo>
                <a:cubicBezTo>
                  <a:pt x="30413" y="6047"/>
                  <a:pt x="30413" y="6055"/>
                  <a:pt x="30405" y="6055"/>
                </a:cubicBezTo>
                <a:cubicBezTo>
                  <a:pt x="30403" y="6058"/>
                  <a:pt x="30400" y="6060"/>
                  <a:pt x="30397" y="6060"/>
                </a:cubicBezTo>
                <a:cubicBezTo>
                  <a:pt x="30392" y="6060"/>
                  <a:pt x="30387" y="6055"/>
                  <a:pt x="30381" y="6055"/>
                </a:cubicBezTo>
                <a:cubicBezTo>
                  <a:pt x="30373" y="6031"/>
                  <a:pt x="30373" y="5996"/>
                  <a:pt x="30355" y="5972"/>
                </a:cubicBezTo>
                <a:cubicBezTo>
                  <a:pt x="30203" y="5752"/>
                  <a:pt x="30238" y="5576"/>
                  <a:pt x="30464" y="5441"/>
                </a:cubicBezTo>
                <a:close/>
                <a:moveTo>
                  <a:pt x="13627" y="6308"/>
                </a:moveTo>
                <a:lnTo>
                  <a:pt x="13627" y="6318"/>
                </a:lnTo>
                <a:cubicBezTo>
                  <a:pt x="13627" y="6318"/>
                  <a:pt x="13627" y="6308"/>
                  <a:pt x="13619" y="6308"/>
                </a:cubicBezTo>
                <a:close/>
                <a:moveTo>
                  <a:pt x="30280" y="6401"/>
                </a:moveTo>
                <a:cubicBezTo>
                  <a:pt x="30288" y="6427"/>
                  <a:pt x="30296" y="6451"/>
                  <a:pt x="30304" y="6478"/>
                </a:cubicBezTo>
                <a:cubicBezTo>
                  <a:pt x="30296" y="6469"/>
                  <a:pt x="30280" y="6459"/>
                  <a:pt x="30262" y="6451"/>
                </a:cubicBezTo>
                <a:cubicBezTo>
                  <a:pt x="30272" y="6443"/>
                  <a:pt x="30280" y="6427"/>
                  <a:pt x="30280" y="6419"/>
                </a:cubicBezTo>
                <a:lnTo>
                  <a:pt x="30280" y="6401"/>
                </a:lnTo>
                <a:close/>
                <a:moveTo>
                  <a:pt x="13501" y="6538"/>
                </a:moveTo>
                <a:cubicBezTo>
                  <a:pt x="13502" y="6538"/>
                  <a:pt x="13502" y="6540"/>
                  <a:pt x="13502" y="6544"/>
                </a:cubicBezTo>
                <a:lnTo>
                  <a:pt x="13494" y="6544"/>
                </a:lnTo>
                <a:cubicBezTo>
                  <a:pt x="13498" y="6540"/>
                  <a:pt x="13500" y="6538"/>
                  <a:pt x="13501" y="6538"/>
                </a:cubicBezTo>
                <a:close/>
                <a:moveTo>
                  <a:pt x="12313" y="6544"/>
                </a:moveTo>
                <a:lnTo>
                  <a:pt x="12313" y="6552"/>
                </a:lnTo>
                <a:lnTo>
                  <a:pt x="12305" y="6552"/>
                </a:lnTo>
                <a:cubicBezTo>
                  <a:pt x="12305" y="6544"/>
                  <a:pt x="12305" y="6544"/>
                  <a:pt x="12313" y="6544"/>
                </a:cubicBezTo>
                <a:close/>
                <a:moveTo>
                  <a:pt x="9071" y="6637"/>
                </a:moveTo>
                <a:cubicBezTo>
                  <a:pt x="9079" y="6645"/>
                  <a:pt x="9087" y="6653"/>
                  <a:pt x="9105" y="6653"/>
                </a:cubicBezTo>
                <a:lnTo>
                  <a:pt x="9105" y="6662"/>
                </a:lnTo>
                <a:lnTo>
                  <a:pt x="9105" y="6672"/>
                </a:lnTo>
                <a:cubicBezTo>
                  <a:pt x="9097" y="6662"/>
                  <a:pt x="9087" y="6653"/>
                  <a:pt x="9071" y="6645"/>
                </a:cubicBezTo>
                <a:lnTo>
                  <a:pt x="9071" y="6637"/>
                </a:lnTo>
                <a:close/>
                <a:moveTo>
                  <a:pt x="21082" y="6847"/>
                </a:moveTo>
                <a:cubicBezTo>
                  <a:pt x="21074" y="6847"/>
                  <a:pt x="21074" y="6856"/>
                  <a:pt x="21074" y="6856"/>
                </a:cubicBezTo>
                <a:lnTo>
                  <a:pt x="21074" y="6847"/>
                </a:lnTo>
                <a:close/>
                <a:moveTo>
                  <a:pt x="24208" y="6940"/>
                </a:moveTo>
                <a:lnTo>
                  <a:pt x="24208" y="6949"/>
                </a:lnTo>
                <a:lnTo>
                  <a:pt x="24197" y="6949"/>
                </a:lnTo>
                <a:lnTo>
                  <a:pt x="24208" y="6940"/>
                </a:lnTo>
                <a:close/>
                <a:moveTo>
                  <a:pt x="13383" y="7268"/>
                </a:moveTo>
                <a:cubicBezTo>
                  <a:pt x="13392" y="7286"/>
                  <a:pt x="13393" y="7294"/>
                  <a:pt x="13393" y="7302"/>
                </a:cubicBezTo>
                <a:lnTo>
                  <a:pt x="13393" y="7302"/>
                </a:lnTo>
                <a:cubicBezTo>
                  <a:pt x="13393" y="7294"/>
                  <a:pt x="13392" y="7286"/>
                  <a:pt x="13383" y="7278"/>
                </a:cubicBezTo>
                <a:lnTo>
                  <a:pt x="13383" y="7268"/>
                </a:lnTo>
                <a:close/>
                <a:moveTo>
                  <a:pt x="11446" y="7420"/>
                </a:moveTo>
                <a:lnTo>
                  <a:pt x="11446" y="7430"/>
                </a:lnTo>
                <a:lnTo>
                  <a:pt x="11438" y="7438"/>
                </a:lnTo>
                <a:lnTo>
                  <a:pt x="11430" y="7438"/>
                </a:lnTo>
                <a:cubicBezTo>
                  <a:pt x="11438" y="7430"/>
                  <a:pt x="11438" y="7430"/>
                  <a:pt x="11446" y="7420"/>
                </a:cubicBezTo>
                <a:close/>
                <a:moveTo>
                  <a:pt x="7233" y="7461"/>
                </a:moveTo>
                <a:cubicBezTo>
                  <a:pt x="7203" y="7461"/>
                  <a:pt x="7173" y="7474"/>
                  <a:pt x="7142" y="7504"/>
                </a:cubicBezTo>
                <a:cubicBezTo>
                  <a:pt x="7084" y="7555"/>
                  <a:pt x="7126" y="7614"/>
                  <a:pt x="7193" y="7648"/>
                </a:cubicBezTo>
                <a:lnTo>
                  <a:pt x="7369" y="7648"/>
                </a:lnTo>
                <a:cubicBezTo>
                  <a:pt x="7379" y="7648"/>
                  <a:pt x="7387" y="7648"/>
                  <a:pt x="7395" y="7632"/>
                </a:cubicBezTo>
                <a:cubicBezTo>
                  <a:pt x="7419" y="7606"/>
                  <a:pt x="7454" y="7581"/>
                  <a:pt x="7480" y="7555"/>
                </a:cubicBezTo>
                <a:lnTo>
                  <a:pt x="7379" y="7555"/>
                </a:lnTo>
                <a:cubicBezTo>
                  <a:pt x="7335" y="7501"/>
                  <a:pt x="7285" y="7461"/>
                  <a:pt x="7233" y="7461"/>
                </a:cubicBezTo>
                <a:close/>
                <a:moveTo>
                  <a:pt x="30575" y="7462"/>
                </a:moveTo>
                <a:cubicBezTo>
                  <a:pt x="30591" y="7488"/>
                  <a:pt x="30616" y="7496"/>
                  <a:pt x="30642" y="7504"/>
                </a:cubicBezTo>
                <a:cubicBezTo>
                  <a:pt x="30626" y="7504"/>
                  <a:pt x="30608" y="7513"/>
                  <a:pt x="30599" y="7513"/>
                </a:cubicBezTo>
                <a:cubicBezTo>
                  <a:pt x="30541" y="7547"/>
                  <a:pt x="30506" y="7597"/>
                  <a:pt x="30498" y="7656"/>
                </a:cubicBezTo>
                <a:cubicBezTo>
                  <a:pt x="30474" y="7664"/>
                  <a:pt x="30456" y="7664"/>
                  <a:pt x="30440" y="7672"/>
                </a:cubicBezTo>
                <a:cubicBezTo>
                  <a:pt x="30440" y="7622"/>
                  <a:pt x="30432" y="7571"/>
                  <a:pt x="30405" y="7531"/>
                </a:cubicBezTo>
                <a:cubicBezTo>
                  <a:pt x="30456" y="7521"/>
                  <a:pt x="30506" y="7513"/>
                  <a:pt x="30557" y="7488"/>
                </a:cubicBezTo>
                <a:cubicBezTo>
                  <a:pt x="30557" y="7480"/>
                  <a:pt x="30565" y="7470"/>
                  <a:pt x="30575" y="7462"/>
                </a:cubicBezTo>
                <a:close/>
                <a:moveTo>
                  <a:pt x="12010" y="7656"/>
                </a:moveTo>
                <a:cubicBezTo>
                  <a:pt x="12010" y="7664"/>
                  <a:pt x="12002" y="7672"/>
                  <a:pt x="12002" y="7682"/>
                </a:cubicBezTo>
                <a:lnTo>
                  <a:pt x="12002" y="7656"/>
                </a:lnTo>
                <a:close/>
                <a:moveTo>
                  <a:pt x="23389" y="7757"/>
                </a:moveTo>
                <a:lnTo>
                  <a:pt x="23389" y="7765"/>
                </a:lnTo>
                <a:lnTo>
                  <a:pt x="23381" y="7765"/>
                </a:lnTo>
                <a:cubicBezTo>
                  <a:pt x="23381" y="7765"/>
                  <a:pt x="23389" y="7765"/>
                  <a:pt x="23389" y="7757"/>
                </a:cubicBezTo>
                <a:close/>
                <a:moveTo>
                  <a:pt x="30456" y="7858"/>
                </a:moveTo>
                <a:cubicBezTo>
                  <a:pt x="30448" y="7858"/>
                  <a:pt x="30448" y="7866"/>
                  <a:pt x="30448" y="7866"/>
                </a:cubicBezTo>
                <a:lnTo>
                  <a:pt x="30448" y="7858"/>
                </a:lnTo>
                <a:close/>
                <a:moveTo>
                  <a:pt x="8422" y="8060"/>
                </a:moveTo>
                <a:lnTo>
                  <a:pt x="8422" y="8068"/>
                </a:lnTo>
                <a:cubicBezTo>
                  <a:pt x="8414" y="8068"/>
                  <a:pt x="8414" y="8068"/>
                  <a:pt x="8414" y="8060"/>
                </a:cubicBezTo>
                <a:close/>
                <a:moveTo>
                  <a:pt x="26094" y="8052"/>
                </a:moveTo>
                <a:lnTo>
                  <a:pt x="26102" y="8060"/>
                </a:lnTo>
                <a:lnTo>
                  <a:pt x="26102" y="8068"/>
                </a:lnTo>
                <a:cubicBezTo>
                  <a:pt x="26094" y="8060"/>
                  <a:pt x="26094" y="8060"/>
                  <a:pt x="26094" y="8052"/>
                </a:cubicBezTo>
                <a:close/>
                <a:moveTo>
                  <a:pt x="14545" y="8238"/>
                </a:moveTo>
                <a:cubicBezTo>
                  <a:pt x="14537" y="8246"/>
                  <a:pt x="14537" y="8254"/>
                  <a:pt x="14529" y="8263"/>
                </a:cubicBezTo>
                <a:lnTo>
                  <a:pt x="14529" y="8246"/>
                </a:lnTo>
                <a:cubicBezTo>
                  <a:pt x="14537" y="8246"/>
                  <a:pt x="14537" y="8238"/>
                  <a:pt x="14545" y="8238"/>
                </a:cubicBezTo>
                <a:close/>
                <a:moveTo>
                  <a:pt x="28275" y="8263"/>
                </a:moveTo>
                <a:cubicBezTo>
                  <a:pt x="28275" y="8271"/>
                  <a:pt x="28267" y="8279"/>
                  <a:pt x="28259" y="8279"/>
                </a:cubicBezTo>
                <a:cubicBezTo>
                  <a:pt x="28259" y="8279"/>
                  <a:pt x="28250" y="8279"/>
                  <a:pt x="28250" y="8271"/>
                </a:cubicBezTo>
                <a:cubicBezTo>
                  <a:pt x="28259" y="8271"/>
                  <a:pt x="28267" y="8263"/>
                  <a:pt x="28275" y="8263"/>
                </a:cubicBezTo>
                <a:close/>
                <a:moveTo>
                  <a:pt x="31661" y="8339"/>
                </a:moveTo>
                <a:cubicBezTo>
                  <a:pt x="31661" y="8347"/>
                  <a:pt x="31653" y="8356"/>
                  <a:pt x="31653" y="8364"/>
                </a:cubicBezTo>
                <a:lnTo>
                  <a:pt x="31645" y="8364"/>
                </a:lnTo>
                <a:cubicBezTo>
                  <a:pt x="31645" y="8356"/>
                  <a:pt x="31653" y="8347"/>
                  <a:pt x="31653" y="8339"/>
                </a:cubicBezTo>
                <a:close/>
                <a:moveTo>
                  <a:pt x="10805" y="8364"/>
                </a:moveTo>
                <a:cubicBezTo>
                  <a:pt x="10797" y="8372"/>
                  <a:pt x="10797" y="8372"/>
                  <a:pt x="10789" y="8372"/>
                </a:cubicBezTo>
                <a:cubicBezTo>
                  <a:pt x="10797" y="8372"/>
                  <a:pt x="10797" y="8364"/>
                  <a:pt x="10805" y="8364"/>
                </a:cubicBezTo>
                <a:close/>
                <a:moveTo>
                  <a:pt x="19667" y="8457"/>
                </a:moveTo>
                <a:lnTo>
                  <a:pt x="19675" y="8465"/>
                </a:lnTo>
                <a:lnTo>
                  <a:pt x="19667" y="8465"/>
                </a:lnTo>
                <a:lnTo>
                  <a:pt x="19667" y="8457"/>
                </a:lnTo>
                <a:close/>
                <a:moveTo>
                  <a:pt x="9703" y="8853"/>
                </a:moveTo>
                <a:lnTo>
                  <a:pt x="9703" y="8861"/>
                </a:lnTo>
                <a:lnTo>
                  <a:pt x="9693" y="8861"/>
                </a:lnTo>
                <a:cubicBezTo>
                  <a:pt x="9693" y="8861"/>
                  <a:pt x="9693" y="8853"/>
                  <a:pt x="9703" y="8853"/>
                </a:cubicBezTo>
                <a:close/>
                <a:moveTo>
                  <a:pt x="21713" y="8936"/>
                </a:moveTo>
                <a:lnTo>
                  <a:pt x="21713" y="8946"/>
                </a:lnTo>
                <a:lnTo>
                  <a:pt x="21705" y="8946"/>
                </a:lnTo>
                <a:cubicBezTo>
                  <a:pt x="21705" y="8936"/>
                  <a:pt x="21713" y="8936"/>
                  <a:pt x="21713" y="8936"/>
                </a:cubicBezTo>
                <a:close/>
                <a:moveTo>
                  <a:pt x="31317" y="9193"/>
                </a:moveTo>
                <a:cubicBezTo>
                  <a:pt x="31324" y="9193"/>
                  <a:pt x="31332" y="9194"/>
                  <a:pt x="31341" y="9198"/>
                </a:cubicBezTo>
                <a:cubicBezTo>
                  <a:pt x="31309" y="9236"/>
                  <a:pt x="31286" y="9282"/>
                  <a:pt x="31243" y="9282"/>
                </a:cubicBezTo>
                <a:cubicBezTo>
                  <a:pt x="31239" y="9282"/>
                  <a:pt x="31236" y="9282"/>
                  <a:pt x="31232" y="9281"/>
                </a:cubicBezTo>
                <a:cubicBezTo>
                  <a:pt x="31259" y="9246"/>
                  <a:pt x="31277" y="9193"/>
                  <a:pt x="31317" y="9193"/>
                </a:cubicBezTo>
                <a:close/>
                <a:moveTo>
                  <a:pt x="18982" y="9111"/>
                </a:moveTo>
                <a:cubicBezTo>
                  <a:pt x="18989" y="9111"/>
                  <a:pt x="18996" y="9112"/>
                  <a:pt x="19002" y="9114"/>
                </a:cubicBezTo>
                <a:cubicBezTo>
                  <a:pt x="18968" y="9180"/>
                  <a:pt x="18942" y="9249"/>
                  <a:pt x="18917" y="9316"/>
                </a:cubicBezTo>
                <a:cubicBezTo>
                  <a:pt x="18875" y="9289"/>
                  <a:pt x="18859" y="9257"/>
                  <a:pt x="18891" y="9188"/>
                </a:cubicBezTo>
                <a:cubicBezTo>
                  <a:pt x="18925" y="9128"/>
                  <a:pt x="18954" y="9111"/>
                  <a:pt x="18982" y="9111"/>
                </a:cubicBezTo>
                <a:close/>
                <a:moveTo>
                  <a:pt x="31788" y="9374"/>
                </a:moveTo>
                <a:lnTo>
                  <a:pt x="31788" y="9382"/>
                </a:lnTo>
                <a:cubicBezTo>
                  <a:pt x="31778" y="9382"/>
                  <a:pt x="31778" y="9374"/>
                  <a:pt x="31770" y="9374"/>
                </a:cubicBezTo>
                <a:close/>
                <a:moveTo>
                  <a:pt x="30230" y="8784"/>
                </a:moveTo>
                <a:cubicBezTo>
                  <a:pt x="30321" y="8869"/>
                  <a:pt x="30419" y="8926"/>
                  <a:pt x="30538" y="8926"/>
                </a:cubicBezTo>
                <a:cubicBezTo>
                  <a:pt x="30561" y="8926"/>
                  <a:pt x="30584" y="8924"/>
                  <a:pt x="30608" y="8919"/>
                </a:cubicBezTo>
                <a:cubicBezTo>
                  <a:pt x="30650" y="8903"/>
                  <a:pt x="30676" y="8877"/>
                  <a:pt x="30709" y="8861"/>
                </a:cubicBezTo>
                <a:cubicBezTo>
                  <a:pt x="30717" y="8861"/>
                  <a:pt x="30735" y="8861"/>
                  <a:pt x="30743" y="8869"/>
                </a:cubicBezTo>
                <a:cubicBezTo>
                  <a:pt x="30779" y="8919"/>
                  <a:pt x="30802" y="9013"/>
                  <a:pt x="30861" y="9013"/>
                </a:cubicBezTo>
                <a:cubicBezTo>
                  <a:pt x="30871" y="9013"/>
                  <a:pt x="30882" y="9011"/>
                  <a:pt x="30895" y="9004"/>
                </a:cubicBezTo>
                <a:cubicBezTo>
                  <a:pt x="30988" y="8962"/>
                  <a:pt x="30945" y="8869"/>
                  <a:pt x="30937" y="8794"/>
                </a:cubicBezTo>
                <a:lnTo>
                  <a:pt x="30937" y="8794"/>
                </a:lnTo>
                <a:cubicBezTo>
                  <a:pt x="30979" y="8853"/>
                  <a:pt x="31038" y="8895"/>
                  <a:pt x="31113" y="8895"/>
                </a:cubicBezTo>
                <a:cubicBezTo>
                  <a:pt x="31046" y="8970"/>
                  <a:pt x="30996" y="9055"/>
                  <a:pt x="31062" y="9188"/>
                </a:cubicBezTo>
                <a:cubicBezTo>
                  <a:pt x="31062" y="9198"/>
                  <a:pt x="31070" y="9198"/>
                  <a:pt x="31081" y="9207"/>
                </a:cubicBezTo>
                <a:cubicBezTo>
                  <a:pt x="31004" y="9249"/>
                  <a:pt x="30919" y="9281"/>
                  <a:pt x="30911" y="9332"/>
                </a:cubicBezTo>
                <a:cubicBezTo>
                  <a:pt x="30896" y="9450"/>
                  <a:pt x="30840" y="9469"/>
                  <a:pt x="30775" y="9469"/>
                </a:cubicBezTo>
                <a:cubicBezTo>
                  <a:pt x="30746" y="9469"/>
                  <a:pt x="30716" y="9465"/>
                  <a:pt x="30686" y="9465"/>
                </a:cubicBezTo>
                <a:cubicBezTo>
                  <a:pt x="30674" y="9465"/>
                  <a:pt x="30662" y="9465"/>
                  <a:pt x="30650" y="9467"/>
                </a:cubicBezTo>
                <a:cubicBezTo>
                  <a:pt x="30655" y="9360"/>
                  <a:pt x="30623" y="9317"/>
                  <a:pt x="30571" y="9317"/>
                </a:cubicBezTo>
                <a:cubicBezTo>
                  <a:pt x="30537" y="9317"/>
                  <a:pt x="30494" y="9336"/>
                  <a:pt x="30448" y="9366"/>
                </a:cubicBezTo>
                <a:cubicBezTo>
                  <a:pt x="30432" y="9324"/>
                  <a:pt x="30424" y="9249"/>
                  <a:pt x="30413" y="9249"/>
                </a:cubicBezTo>
                <a:cubicBezTo>
                  <a:pt x="30408" y="9248"/>
                  <a:pt x="30404" y="9248"/>
                  <a:pt x="30400" y="9248"/>
                </a:cubicBezTo>
                <a:cubicBezTo>
                  <a:pt x="30333" y="9248"/>
                  <a:pt x="30354" y="9319"/>
                  <a:pt x="30347" y="9366"/>
                </a:cubicBezTo>
                <a:cubicBezTo>
                  <a:pt x="30272" y="9332"/>
                  <a:pt x="30203" y="9308"/>
                  <a:pt x="30128" y="9273"/>
                </a:cubicBezTo>
                <a:cubicBezTo>
                  <a:pt x="30070" y="9265"/>
                  <a:pt x="30009" y="9249"/>
                  <a:pt x="29951" y="9239"/>
                </a:cubicBezTo>
                <a:cubicBezTo>
                  <a:pt x="29942" y="9122"/>
                  <a:pt x="29942" y="9004"/>
                  <a:pt x="30086" y="8970"/>
                </a:cubicBezTo>
                <a:cubicBezTo>
                  <a:pt x="30187" y="8936"/>
                  <a:pt x="30230" y="8869"/>
                  <a:pt x="30230" y="8784"/>
                </a:cubicBezTo>
                <a:close/>
                <a:moveTo>
                  <a:pt x="15497" y="9502"/>
                </a:moveTo>
                <a:lnTo>
                  <a:pt x="15497" y="9542"/>
                </a:lnTo>
                <a:lnTo>
                  <a:pt x="15489" y="9542"/>
                </a:lnTo>
                <a:cubicBezTo>
                  <a:pt x="15489" y="9534"/>
                  <a:pt x="15497" y="9518"/>
                  <a:pt x="15497" y="9502"/>
                </a:cubicBezTo>
                <a:close/>
                <a:moveTo>
                  <a:pt x="30650" y="9467"/>
                </a:moveTo>
                <a:cubicBezTo>
                  <a:pt x="30591" y="9534"/>
                  <a:pt x="30557" y="9552"/>
                  <a:pt x="30533" y="9552"/>
                </a:cubicBezTo>
                <a:cubicBezTo>
                  <a:pt x="30575" y="9526"/>
                  <a:pt x="30608" y="9492"/>
                  <a:pt x="30650" y="9467"/>
                </a:cubicBezTo>
                <a:close/>
                <a:moveTo>
                  <a:pt x="24005" y="9568"/>
                </a:moveTo>
                <a:lnTo>
                  <a:pt x="24005" y="9576"/>
                </a:lnTo>
                <a:lnTo>
                  <a:pt x="23995" y="9568"/>
                </a:lnTo>
                <a:close/>
                <a:moveTo>
                  <a:pt x="8398" y="9661"/>
                </a:moveTo>
                <a:lnTo>
                  <a:pt x="8389" y="9669"/>
                </a:lnTo>
                <a:cubicBezTo>
                  <a:pt x="8389" y="9669"/>
                  <a:pt x="8389" y="9661"/>
                  <a:pt x="8398" y="9661"/>
                </a:cubicBezTo>
                <a:close/>
                <a:moveTo>
                  <a:pt x="15539" y="9845"/>
                </a:moveTo>
                <a:cubicBezTo>
                  <a:pt x="15539" y="9855"/>
                  <a:pt x="15548" y="9855"/>
                  <a:pt x="15539" y="9864"/>
                </a:cubicBezTo>
                <a:lnTo>
                  <a:pt x="15539" y="9845"/>
                </a:lnTo>
                <a:close/>
                <a:moveTo>
                  <a:pt x="6342" y="9957"/>
                </a:moveTo>
                <a:lnTo>
                  <a:pt x="6342" y="9957"/>
                </a:lnTo>
                <a:cubicBezTo>
                  <a:pt x="6350" y="9965"/>
                  <a:pt x="6358" y="9973"/>
                  <a:pt x="6368" y="9981"/>
                </a:cubicBezTo>
                <a:lnTo>
                  <a:pt x="6358" y="9981"/>
                </a:lnTo>
                <a:cubicBezTo>
                  <a:pt x="6350" y="9981"/>
                  <a:pt x="6350" y="9973"/>
                  <a:pt x="6342" y="9957"/>
                </a:cubicBezTo>
                <a:close/>
                <a:moveTo>
                  <a:pt x="27482" y="10108"/>
                </a:moveTo>
                <a:cubicBezTo>
                  <a:pt x="27474" y="10108"/>
                  <a:pt x="27474" y="10116"/>
                  <a:pt x="27466" y="10124"/>
                </a:cubicBezTo>
                <a:cubicBezTo>
                  <a:pt x="27466" y="10116"/>
                  <a:pt x="27474" y="10116"/>
                  <a:pt x="27474" y="10108"/>
                </a:cubicBezTo>
                <a:close/>
                <a:moveTo>
                  <a:pt x="9206" y="10276"/>
                </a:moveTo>
                <a:cubicBezTo>
                  <a:pt x="9198" y="10276"/>
                  <a:pt x="9198" y="10276"/>
                  <a:pt x="9198" y="10284"/>
                </a:cubicBezTo>
                <a:lnTo>
                  <a:pt x="9198" y="10276"/>
                </a:lnTo>
                <a:close/>
                <a:moveTo>
                  <a:pt x="27525" y="10300"/>
                </a:moveTo>
                <a:cubicBezTo>
                  <a:pt x="27517" y="10300"/>
                  <a:pt x="27517" y="10300"/>
                  <a:pt x="27509" y="10310"/>
                </a:cubicBezTo>
                <a:lnTo>
                  <a:pt x="27501" y="10310"/>
                </a:lnTo>
                <a:cubicBezTo>
                  <a:pt x="27509" y="10300"/>
                  <a:pt x="27517" y="10300"/>
                  <a:pt x="27525" y="10300"/>
                </a:cubicBezTo>
                <a:close/>
                <a:moveTo>
                  <a:pt x="23777" y="10276"/>
                </a:moveTo>
                <a:cubicBezTo>
                  <a:pt x="23777" y="10300"/>
                  <a:pt x="23785" y="10326"/>
                  <a:pt x="23785" y="10351"/>
                </a:cubicBezTo>
                <a:cubicBezTo>
                  <a:pt x="23777" y="10326"/>
                  <a:pt x="23761" y="10292"/>
                  <a:pt x="23769" y="10292"/>
                </a:cubicBezTo>
                <a:cubicBezTo>
                  <a:pt x="23769" y="10284"/>
                  <a:pt x="23777" y="10284"/>
                  <a:pt x="23777" y="10276"/>
                </a:cubicBezTo>
                <a:close/>
                <a:moveTo>
                  <a:pt x="13787" y="10393"/>
                </a:moveTo>
                <a:cubicBezTo>
                  <a:pt x="13787" y="10401"/>
                  <a:pt x="13787" y="10401"/>
                  <a:pt x="13797" y="10411"/>
                </a:cubicBezTo>
                <a:cubicBezTo>
                  <a:pt x="13779" y="10411"/>
                  <a:pt x="13771" y="10411"/>
                  <a:pt x="13763" y="10401"/>
                </a:cubicBezTo>
                <a:cubicBezTo>
                  <a:pt x="13771" y="10401"/>
                  <a:pt x="13779" y="10393"/>
                  <a:pt x="13787" y="10393"/>
                </a:cubicBezTo>
                <a:close/>
                <a:moveTo>
                  <a:pt x="25714" y="10462"/>
                </a:moveTo>
                <a:lnTo>
                  <a:pt x="25714" y="10470"/>
                </a:lnTo>
                <a:lnTo>
                  <a:pt x="25705" y="10478"/>
                </a:lnTo>
                <a:cubicBezTo>
                  <a:pt x="25705" y="10478"/>
                  <a:pt x="25714" y="10470"/>
                  <a:pt x="25714" y="10462"/>
                </a:cubicBezTo>
                <a:close/>
                <a:moveTo>
                  <a:pt x="29344" y="10789"/>
                </a:moveTo>
                <a:cubicBezTo>
                  <a:pt x="29344" y="10797"/>
                  <a:pt x="29344" y="10797"/>
                  <a:pt x="29336" y="10806"/>
                </a:cubicBezTo>
                <a:cubicBezTo>
                  <a:pt x="29336" y="10797"/>
                  <a:pt x="29328" y="10797"/>
                  <a:pt x="29328" y="10789"/>
                </a:cubicBezTo>
                <a:close/>
                <a:moveTo>
                  <a:pt x="6115" y="10848"/>
                </a:moveTo>
                <a:cubicBezTo>
                  <a:pt x="6131" y="10856"/>
                  <a:pt x="6156" y="10874"/>
                  <a:pt x="6174" y="10882"/>
                </a:cubicBezTo>
                <a:cubicBezTo>
                  <a:pt x="6156" y="10899"/>
                  <a:pt x="6148" y="10933"/>
                  <a:pt x="6148" y="10975"/>
                </a:cubicBezTo>
                <a:cubicBezTo>
                  <a:pt x="6148" y="10983"/>
                  <a:pt x="6156" y="10992"/>
                  <a:pt x="6166" y="11000"/>
                </a:cubicBezTo>
                <a:cubicBezTo>
                  <a:pt x="6156" y="11018"/>
                  <a:pt x="6148" y="11026"/>
                  <a:pt x="6148" y="11042"/>
                </a:cubicBezTo>
                <a:cubicBezTo>
                  <a:pt x="6123" y="11026"/>
                  <a:pt x="6105" y="11008"/>
                  <a:pt x="6081" y="11000"/>
                </a:cubicBezTo>
                <a:cubicBezTo>
                  <a:pt x="6097" y="10983"/>
                  <a:pt x="6105" y="10975"/>
                  <a:pt x="6115" y="10967"/>
                </a:cubicBezTo>
                <a:cubicBezTo>
                  <a:pt x="6123" y="10925"/>
                  <a:pt x="6123" y="10882"/>
                  <a:pt x="6115" y="10848"/>
                </a:cubicBezTo>
                <a:close/>
                <a:moveTo>
                  <a:pt x="18960" y="11034"/>
                </a:moveTo>
                <a:cubicBezTo>
                  <a:pt x="18960" y="11042"/>
                  <a:pt x="18960" y="11050"/>
                  <a:pt x="18968" y="11050"/>
                </a:cubicBezTo>
                <a:cubicBezTo>
                  <a:pt x="18960" y="11050"/>
                  <a:pt x="18952" y="11058"/>
                  <a:pt x="18942" y="11058"/>
                </a:cubicBezTo>
                <a:cubicBezTo>
                  <a:pt x="18952" y="11050"/>
                  <a:pt x="18960" y="11042"/>
                  <a:pt x="18960" y="11034"/>
                </a:cubicBezTo>
                <a:close/>
                <a:moveTo>
                  <a:pt x="8683" y="11076"/>
                </a:moveTo>
                <a:lnTo>
                  <a:pt x="8693" y="11084"/>
                </a:lnTo>
                <a:cubicBezTo>
                  <a:pt x="8674" y="11084"/>
                  <a:pt x="8658" y="11093"/>
                  <a:pt x="8650" y="11093"/>
                </a:cubicBezTo>
                <a:cubicBezTo>
                  <a:pt x="8658" y="11084"/>
                  <a:pt x="8666" y="11084"/>
                  <a:pt x="8683" y="11076"/>
                </a:cubicBezTo>
                <a:close/>
                <a:moveTo>
                  <a:pt x="10704" y="11270"/>
                </a:moveTo>
                <a:cubicBezTo>
                  <a:pt x="10704" y="11270"/>
                  <a:pt x="10704" y="11279"/>
                  <a:pt x="10714" y="11279"/>
                </a:cubicBezTo>
                <a:lnTo>
                  <a:pt x="10704" y="11279"/>
                </a:lnTo>
                <a:lnTo>
                  <a:pt x="10704" y="11270"/>
                </a:lnTo>
                <a:close/>
                <a:moveTo>
                  <a:pt x="27112" y="11590"/>
                </a:moveTo>
                <a:lnTo>
                  <a:pt x="27112" y="11598"/>
                </a:lnTo>
                <a:cubicBezTo>
                  <a:pt x="27112" y="11598"/>
                  <a:pt x="27104" y="11598"/>
                  <a:pt x="27104" y="11590"/>
                </a:cubicBezTo>
                <a:close/>
                <a:moveTo>
                  <a:pt x="31501" y="11119"/>
                </a:moveTo>
                <a:cubicBezTo>
                  <a:pt x="31626" y="11220"/>
                  <a:pt x="31770" y="11270"/>
                  <a:pt x="31930" y="11311"/>
                </a:cubicBezTo>
                <a:cubicBezTo>
                  <a:pt x="31940" y="11311"/>
                  <a:pt x="31940" y="11303"/>
                  <a:pt x="31948" y="11303"/>
                </a:cubicBezTo>
                <a:cubicBezTo>
                  <a:pt x="31956" y="11303"/>
                  <a:pt x="31956" y="11311"/>
                  <a:pt x="31956" y="11321"/>
                </a:cubicBezTo>
                <a:cubicBezTo>
                  <a:pt x="31940" y="11337"/>
                  <a:pt x="31913" y="11353"/>
                  <a:pt x="31897" y="11372"/>
                </a:cubicBezTo>
                <a:cubicBezTo>
                  <a:pt x="31897" y="11380"/>
                  <a:pt x="31889" y="11380"/>
                  <a:pt x="31889" y="11380"/>
                </a:cubicBezTo>
                <a:cubicBezTo>
                  <a:pt x="31796" y="11380"/>
                  <a:pt x="31711" y="11388"/>
                  <a:pt x="31661" y="11489"/>
                </a:cubicBezTo>
                <a:cubicBezTo>
                  <a:pt x="31626" y="11513"/>
                  <a:pt x="31594" y="11547"/>
                  <a:pt x="31552" y="11574"/>
                </a:cubicBezTo>
                <a:cubicBezTo>
                  <a:pt x="31498" y="11551"/>
                  <a:pt x="31447" y="11539"/>
                  <a:pt x="31400" y="11539"/>
                </a:cubicBezTo>
                <a:cubicBezTo>
                  <a:pt x="31304" y="11539"/>
                  <a:pt x="31220" y="11585"/>
                  <a:pt x="31147" y="11675"/>
                </a:cubicBezTo>
                <a:cubicBezTo>
                  <a:pt x="31139" y="11683"/>
                  <a:pt x="31131" y="11683"/>
                  <a:pt x="31121" y="11683"/>
                </a:cubicBezTo>
                <a:cubicBezTo>
                  <a:pt x="31163" y="11590"/>
                  <a:pt x="31198" y="11505"/>
                  <a:pt x="31182" y="11404"/>
                </a:cubicBezTo>
                <a:cubicBezTo>
                  <a:pt x="31182" y="11396"/>
                  <a:pt x="31182" y="11396"/>
                  <a:pt x="31172" y="11388"/>
                </a:cubicBezTo>
                <a:cubicBezTo>
                  <a:pt x="31198" y="11380"/>
                  <a:pt x="31214" y="11380"/>
                  <a:pt x="31240" y="11372"/>
                </a:cubicBezTo>
                <a:cubicBezTo>
                  <a:pt x="31315" y="11337"/>
                  <a:pt x="31442" y="11329"/>
                  <a:pt x="31366" y="11202"/>
                </a:cubicBezTo>
                <a:lnTo>
                  <a:pt x="31392" y="11202"/>
                </a:lnTo>
                <a:cubicBezTo>
                  <a:pt x="31434" y="11177"/>
                  <a:pt x="31467" y="11151"/>
                  <a:pt x="31501" y="11119"/>
                </a:cubicBezTo>
                <a:close/>
                <a:moveTo>
                  <a:pt x="5941" y="11738"/>
                </a:moveTo>
                <a:cubicBezTo>
                  <a:pt x="5937" y="11742"/>
                  <a:pt x="5937" y="11743"/>
                  <a:pt x="5937" y="11750"/>
                </a:cubicBezTo>
                <a:cubicBezTo>
                  <a:pt x="5933" y="11754"/>
                  <a:pt x="5931" y="11756"/>
                  <a:pt x="5930" y="11759"/>
                </a:cubicBezTo>
                <a:lnTo>
                  <a:pt x="5930" y="11759"/>
                </a:lnTo>
                <a:cubicBezTo>
                  <a:pt x="5931" y="11750"/>
                  <a:pt x="5936" y="11743"/>
                  <a:pt x="5941" y="11738"/>
                </a:cubicBezTo>
                <a:close/>
                <a:moveTo>
                  <a:pt x="3515" y="11590"/>
                </a:moveTo>
                <a:cubicBezTo>
                  <a:pt x="3496" y="11590"/>
                  <a:pt x="3476" y="11593"/>
                  <a:pt x="3453" y="11598"/>
                </a:cubicBezTo>
                <a:cubicBezTo>
                  <a:pt x="3394" y="11614"/>
                  <a:pt x="3368" y="11665"/>
                  <a:pt x="3386" y="11715"/>
                </a:cubicBezTo>
                <a:cubicBezTo>
                  <a:pt x="3413" y="11801"/>
                  <a:pt x="3457" y="11829"/>
                  <a:pt x="3508" y="11829"/>
                </a:cubicBezTo>
                <a:cubicBezTo>
                  <a:pt x="3553" y="11829"/>
                  <a:pt x="3604" y="11808"/>
                  <a:pt x="3655" y="11784"/>
                </a:cubicBezTo>
                <a:cubicBezTo>
                  <a:pt x="3655" y="11669"/>
                  <a:pt x="3619" y="11590"/>
                  <a:pt x="3515" y="11590"/>
                </a:cubicBezTo>
                <a:close/>
                <a:moveTo>
                  <a:pt x="8885" y="12196"/>
                </a:moveTo>
                <a:cubicBezTo>
                  <a:pt x="8895" y="12204"/>
                  <a:pt x="8895" y="12204"/>
                  <a:pt x="8895" y="12212"/>
                </a:cubicBezTo>
                <a:lnTo>
                  <a:pt x="8895" y="12221"/>
                </a:lnTo>
                <a:lnTo>
                  <a:pt x="8885" y="12221"/>
                </a:lnTo>
                <a:lnTo>
                  <a:pt x="8885" y="12196"/>
                </a:lnTo>
                <a:close/>
                <a:moveTo>
                  <a:pt x="3900" y="12415"/>
                </a:moveTo>
                <a:lnTo>
                  <a:pt x="3908" y="12423"/>
                </a:lnTo>
                <a:cubicBezTo>
                  <a:pt x="3878" y="12438"/>
                  <a:pt x="3846" y="12450"/>
                  <a:pt x="3813" y="12456"/>
                </a:cubicBezTo>
                <a:lnTo>
                  <a:pt x="3813" y="12456"/>
                </a:lnTo>
                <a:cubicBezTo>
                  <a:pt x="3844" y="12447"/>
                  <a:pt x="3867" y="12432"/>
                  <a:pt x="3900" y="12415"/>
                </a:cubicBezTo>
                <a:close/>
                <a:moveTo>
                  <a:pt x="3802" y="12457"/>
                </a:moveTo>
                <a:cubicBezTo>
                  <a:pt x="3796" y="12458"/>
                  <a:pt x="3790" y="12459"/>
                  <a:pt x="3783" y="12459"/>
                </a:cubicBezTo>
                <a:lnTo>
                  <a:pt x="3783" y="12459"/>
                </a:lnTo>
                <a:cubicBezTo>
                  <a:pt x="3789" y="12458"/>
                  <a:pt x="3795" y="12457"/>
                  <a:pt x="3802" y="12457"/>
                </a:cubicBezTo>
                <a:close/>
                <a:moveTo>
                  <a:pt x="9909" y="12478"/>
                </a:moveTo>
                <a:lnTo>
                  <a:pt x="9895" y="12491"/>
                </a:lnTo>
                <a:cubicBezTo>
                  <a:pt x="9895" y="12485"/>
                  <a:pt x="9902" y="12484"/>
                  <a:pt x="9909" y="12478"/>
                </a:cubicBezTo>
                <a:close/>
                <a:moveTo>
                  <a:pt x="29767" y="12962"/>
                </a:moveTo>
                <a:cubicBezTo>
                  <a:pt x="29767" y="12962"/>
                  <a:pt x="29756" y="12962"/>
                  <a:pt x="29756" y="12971"/>
                </a:cubicBezTo>
                <a:lnTo>
                  <a:pt x="29756" y="12962"/>
                </a:lnTo>
                <a:close/>
                <a:moveTo>
                  <a:pt x="31552" y="13090"/>
                </a:moveTo>
                <a:cubicBezTo>
                  <a:pt x="31560" y="13090"/>
                  <a:pt x="31560" y="13090"/>
                  <a:pt x="31560" y="13098"/>
                </a:cubicBezTo>
                <a:cubicBezTo>
                  <a:pt x="31560" y="13098"/>
                  <a:pt x="31560" y="13090"/>
                  <a:pt x="31552" y="13090"/>
                </a:cubicBezTo>
                <a:close/>
                <a:moveTo>
                  <a:pt x="2240" y="13191"/>
                </a:moveTo>
                <a:lnTo>
                  <a:pt x="2240" y="13199"/>
                </a:lnTo>
                <a:lnTo>
                  <a:pt x="2248" y="13191"/>
                </a:lnTo>
                <a:close/>
                <a:moveTo>
                  <a:pt x="10906" y="13300"/>
                </a:moveTo>
                <a:cubicBezTo>
                  <a:pt x="10906" y="13300"/>
                  <a:pt x="10898" y="13300"/>
                  <a:pt x="10898" y="13308"/>
                </a:cubicBezTo>
                <a:lnTo>
                  <a:pt x="10898" y="13300"/>
                </a:lnTo>
                <a:close/>
                <a:moveTo>
                  <a:pt x="2602" y="13300"/>
                </a:moveTo>
                <a:lnTo>
                  <a:pt x="2602" y="13316"/>
                </a:lnTo>
                <a:cubicBezTo>
                  <a:pt x="2602" y="13308"/>
                  <a:pt x="2602" y="13308"/>
                  <a:pt x="2594" y="13300"/>
                </a:cubicBezTo>
                <a:close/>
                <a:moveTo>
                  <a:pt x="28333" y="13383"/>
                </a:moveTo>
                <a:cubicBezTo>
                  <a:pt x="28325" y="13383"/>
                  <a:pt x="28325" y="13393"/>
                  <a:pt x="28317" y="13393"/>
                </a:cubicBezTo>
                <a:lnTo>
                  <a:pt x="28317" y="13383"/>
                </a:lnTo>
                <a:close/>
                <a:moveTo>
                  <a:pt x="31921" y="12878"/>
                </a:moveTo>
                <a:cubicBezTo>
                  <a:pt x="31964" y="12997"/>
                  <a:pt x="32023" y="13106"/>
                  <a:pt x="32099" y="13199"/>
                </a:cubicBezTo>
                <a:cubicBezTo>
                  <a:pt x="32099" y="13207"/>
                  <a:pt x="32107" y="13207"/>
                  <a:pt x="32107" y="13215"/>
                </a:cubicBezTo>
                <a:cubicBezTo>
                  <a:pt x="31980" y="13249"/>
                  <a:pt x="31839" y="13266"/>
                  <a:pt x="31804" y="13468"/>
                </a:cubicBezTo>
                <a:cubicBezTo>
                  <a:pt x="31796" y="13535"/>
                  <a:pt x="31727" y="13577"/>
                  <a:pt x="31653" y="13577"/>
                </a:cubicBezTo>
                <a:cubicBezTo>
                  <a:pt x="31645" y="13569"/>
                  <a:pt x="31636" y="13553"/>
                  <a:pt x="31626" y="13545"/>
                </a:cubicBezTo>
                <a:cubicBezTo>
                  <a:pt x="31610" y="13518"/>
                  <a:pt x="31586" y="13502"/>
                  <a:pt x="31560" y="13484"/>
                </a:cubicBezTo>
                <a:cubicBezTo>
                  <a:pt x="31594" y="13444"/>
                  <a:pt x="31610" y="13393"/>
                  <a:pt x="31594" y="13342"/>
                </a:cubicBezTo>
                <a:cubicBezTo>
                  <a:pt x="31626" y="13324"/>
                  <a:pt x="31661" y="13300"/>
                  <a:pt x="31677" y="13249"/>
                </a:cubicBezTo>
                <a:cubicBezTo>
                  <a:pt x="31687" y="13215"/>
                  <a:pt x="31669" y="13191"/>
                  <a:pt x="31653" y="13173"/>
                </a:cubicBezTo>
                <a:lnTo>
                  <a:pt x="31653" y="13122"/>
                </a:lnTo>
                <a:cubicBezTo>
                  <a:pt x="31658" y="13122"/>
                  <a:pt x="31667" y="13126"/>
                  <a:pt x="31675" y="13126"/>
                </a:cubicBezTo>
                <a:cubicBezTo>
                  <a:pt x="31680" y="13126"/>
                  <a:pt x="31684" y="13125"/>
                  <a:pt x="31687" y="13122"/>
                </a:cubicBezTo>
                <a:cubicBezTo>
                  <a:pt x="31703" y="13122"/>
                  <a:pt x="31719" y="13114"/>
                  <a:pt x="31738" y="13106"/>
                </a:cubicBezTo>
                <a:cubicBezTo>
                  <a:pt x="31754" y="13106"/>
                  <a:pt x="31762" y="13098"/>
                  <a:pt x="31770" y="13090"/>
                </a:cubicBezTo>
                <a:cubicBezTo>
                  <a:pt x="31796" y="13090"/>
                  <a:pt x="31812" y="13072"/>
                  <a:pt x="31829" y="13055"/>
                </a:cubicBezTo>
                <a:cubicBezTo>
                  <a:pt x="31847" y="13039"/>
                  <a:pt x="31871" y="13029"/>
                  <a:pt x="31889" y="13005"/>
                </a:cubicBezTo>
                <a:cubicBezTo>
                  <a:pt x="31905" y="12971"/>
                  <a:pt x="31913" y="12938"/>
                  <a:pt x="31921" y="12896"/>
                </a:cubicBezTo>
                <a:lnTo>
                  <a:pt x="31921" y="12878"/>
                </a:lnTo>
                <a:close/>
                <a:moveTo>
                  <a:pt x="4363" y="13771"/>
                </a:moveTo>
                <a:lnTo>
                  <a:pt x="4363" y="13787"/>
                </a:lnTo>
                <a:lnTo>
                  <a:pt x="4355" y="13787"/>
                </a:lnTo>
                <a:cubicBezTo>
                  <a:pt x="4355" y="13779"/>
                  <a:pt x="4355" y="13779"/>
                  <a:pt x="4363" y="13771"/>
                </a:cubicBezTo>
                <a:close/>
                <a:moveTo>
                  <a:pt x="4355" y="13787"/>
                </a:moveTo>
                <a:lnTo>
                  <a:pt x="4355" y="13787"/>
                </a:lnTo>
                <a:cubicBezTo>
                  <a:pt x="4355" y="13797"/>
                  <a:pt x="4355" y="13797"/>
                  <a:pt x="4363" y="13797"/>
                </a:cubicBezTo>
                <a:lnTo>
                  <a:pt x="4363" y="13813"/>
                </a:lnTo>
                <a:cubicBezTo>
                  <a:pt x="4355" y="13813"/>
                  <a:pt x="4355" y="13805"/>
                  <a:pt x="4355" y="13787"/>
                </a:cubicBezTo>
                <a:close/>
                <a:moveTo>
                  <a:pt x="4557" y="13973"/>
                </a:moveTo>
                <a:lnTo>
                  <a:pt x="4557" y="13981"/>
                </a:lnTo>
                <a:cubicBezTo>
                  <a:pt x="4557" y="13981"/>
                  <a:pt x="4549" y="13981"/>
                  <a:pt x="4549" y="13973"/>
                </a:cubicBezTo>
                <a:close/>
                <a:moveTo>
                  <a:pt x="6477" y="14394"/>
                </a:moveTo>
                <a:lnTo>
                  <a:pt x="6477" y="14404"/>
                </a:lnTo>
                <a:lnTo>
                  <a:pt x="6469" y="14404"/>
                </a:lnTo>
                <a:cubicBezTo>
                  <a:pt x="6459" y="14412"/>
                  <a:pt x="6443" y="14412"/>
                  <a:pt x="6435" y="14412"/>
                </a:cubicBezTo>
                <a:cubicBezTo>
                  <a:pt x="6451" y="14412"/>
                  <a:pt x="6459" y="14404"/>
                  <a:pt x="6477" y="14394"/>
                </a:cubicBezTo>
                <a:close/>
                <a:moveTo>
                  <a:pt x="6156" y="14487"/>
                </a:moveTo>
                <a:lnTo>
                  <a:pt x="6166" y="14495"/>
                </a:lnTo>
                <a:cubicBezTo>
                  <a:pt x="6161" y="14500"/>
                  <a:pt x="6156" y="14502"/>
                  <a:pt x="6152" y="14502"/>
                </a:cubicBezTo>
                <a:cubicBezTo>
                  <a:pt x="6148" y="14502"/>
                  <a:pt x="6144" y="14500"/>
                  <a:pt x="6140" y="14495"/>
                </a:cubicBezTo>
                <a:cubicBezTo>
                  <a:pt x="6148" y="14495"/>
                  <a:pt x="6156" y="14495"/>
                  <a:pt x="6156" y="14487"/>
                </a:cubicBezTo>
                <a:close/>
                <a:moveTo>
                  <a:pt x="3267" y="14563"/>
                </a:moveTo>
                <a:lnTo>
                  <a:pt x="3267" y="14614"/>
                </a:lnTo>
                <a:cubicBezTo>
                  <a:pt x="3267" y="14606"/>
                  <a:pt x="3259" y="14606"/>
                  <a:pt x="3251" y="14606"/>
                </a:cubicBezTo>
                <a:cubicBezTo>
                  <a:pt x="3259" y="14588"/>
                  <a:pt x="3267" y="14580"/>
                  <a:pt x="3267" y="14563"/>
                </a:cubicBezTo>
                <a:close/>
                <a:moveTo>
                  <a:pt x="5871" y="14689"/>
                </a:moveTo>
                <a:lnTo>
                  <a:pt x="5871" y="14697"/>
                </a:lnTo>
                <a:cubicBezTo>
                  <a:pt x="5863" y="14697"/>
                  <a:pt x="5863" y="14697"/>
                  <a:pt x="5863" y="14689"/>
                </a:cubicBezTo>
                <a:close/>
                <a:moveTo>
                  <a:pt x="25724" y="14832"/>
                </a:moveTo>
                <a:lnTo>
                  <a:pt x="25724" y="14832"/>
                </a:lnTo>
                <a:cubicBezTo>
                  <a:pt x="25748" y="14848"/>
                  <a:pt x="25774" y="14859"/>
                  <a:pt x="25807" y="14867"/>
                </a:cubicBezTo>
                <a:cubicBezTo>
                  <a:pt x="25802" y="14868"/>
                  <a:pt x="25798" y="14869"/>
                  <a:pt x="25793" y="14869"/>
                </a:cubicBezTo>
                <a:cubicBezTo>
                  <a:pt x="25770" y="14869"/>
                  <a:pt x="25744" y="14854"/>
                  <a:pt x="25724" y="14832"/>
                </a:cubicBezTo>
                <a:close/>
                <a:moveTo>
                  <a:pt x="30852" y="14899"/>
                </a:moveTo>
                <a:cubicBezTo>
                  <a:pt x="30860" y="14909"/>
                  <a:pt x="30860" y="14909"/>
                  <a:pt x="30852" y="14917"/>
                </a:cubicBezTo>
                <a:cubicBezTo>
                  <a:pt x="30852" y="14925"/>
                  <a:pt x="30844" y="14925"/>
                  <a:pt x="30836" y="14933"/>
                </a:cubicBezTo>
                <a:lnTo>
                  <a:pt x="30836" y="14909"/>
                </a:lnTo>
                <a:lnTo>
                  <a:pt x="30844" y="14909"/>
                </a:lnTo>
                <a:cubicBezTo>
                  <a:pt x="30852" y="14909"/>
                  <a:pt x="30852" y="14917"/>
                  <a:pt x="30852" y="14917"/>
                </a:cubicBezTo>
                <a:lnTo>
                  <a:pt x="30852" y="14909"/>
                </a:lnTo>
                <a:lnTo>
                  <a:pt x="30852" y="14899"/>
                </a:lnTo>
                <a:close/>
                <a:moveTo>
                  <a:pt x="12877" y="15085"/>
                </a:moveTo>
                <a:cubicBezTo>
                  <a:pt x="12877" y="15093"/>
                  <a:pt x="12869" y="15093"/>
                  <a:pt x="12869" y="15101"/>
                </a:cubicBezTo>
                <a:cubicBezTo>
                  <a:pt x="12861" y="15093"/>
                  <a:pt x="12861" y="15093"/>
                  <a:pt x="12853" y="15085"/>
                </a:cubicBezTo>
                <a:close/>
                <a:moveTo>
                  <a:pt x="28637" y="15303"/>
                </a:moveTo>
                <a:cubicBezTo>
                  <a:pt x="28637" y="15313"/>
                  <a:pt x="28645" y="15313"/>
                  <a:pt x="28645" y="15313"/>
                </a:cubicBezTo>
                <a:lnTo>
                  <a:pt x="28637" y="15313"/>
                </a:lnTo>
                <a:lnTo>
                  <a:pt x="28637" y="15303"/>
                </a:lnTo>
                <a:close/>
                <a:moveTo>
                  <a:pt x="9602" y="15708"/>
                </a:moveTo>
                <a:lnTo>
                  <a:pt x="9602" y="15718"/>
                </a:lnTo>
                <a:lnTo>
                  <a:pt x="9592" y="15718"/>
                </a:lnTo>
                <a:lnTo>
                  <a:pt x="9592" y="15708"/>
                </a:lnTo>
                <a:close/>
                <a:moveTo>
                  <a:pt x="28637" y="15869"/>
                </a:moveTo>
                <a:lnTo>
                  <a:pt x="28637" y="15877"/>
                </a:lnTo>
                <a:lnTo>
                  <a:pt x="28629" y="15877"/>
                </a:lnTo>
                <a:cubicBezTo>
                  <a:pt x="28637" y="15877"/>
                  <a:pt x="28637" y="15869"/>
                  <a:pt x="28637" y="15869"/>
                </a:cubicBezTo>
                <a:close/>
                <a:moveTo>
                  <a:pt x="6645" y="16080"/>
                </a:moveTo>
                <a:lnTo>
                  <a:pt x="6645" y="16104"/>
                </a:lnTo>
                <a:lnTo>
                  <a:pt x="6637" y="16104"/>
                </a:lnTo>
                <a:cubicBezTo>
                  <a:pt x="6637" y="16096"/>
                  <a:pt x="6637" y="16088"/>
                  <a:pt x="6645" y="16080"/>
                </a:cubicBezTo>
                <a:close/>
                <a:moveTo>
                  <a:pt x="32360" y="16213"/>
                </a:moveTo>
                <a:lnTo>
                  <a:pt x="32360" y="16222"/>
                </a:lnTo>
                <a:cubicBezTo>
                  <a:pt x="32358" y="16221"/>
                  <a:pt x="32356" y="16218"/>
                  <a:pt x="32352" y="16213"/>
                </a:cubicBezTo>
                <a:close/>
                <a:moveTo>
                  <a:pt x="7065" y="16223"/>
                </a:moveTo>
                <a:lnTo>
                  <a:pt x="7065" y="16223"/>
                </a:lnTo>
                <a:cubicBezTo>
                  <a:pt x="7076" y="16231"/>
                  <a:pt x="7084" y="16231"/>
                  <a:pt x="7100" y="16239"/>
                </a:cubicBezTo>
                <a:cubicBezTo>
                  <a:pt x="7092" y="16274"/>
                  <a:pt x="7084" y="16290"/>
                  <a:pt x="7065" y="16298"/>
                </a:cubicBezTo>
                <a:cubicBezTo>
                  <a:pt x="7076" y="16274"/>
                  <a:pt x="7076" y="16247"/>
                  <a:pt x="7065" y="16223"/>
                </a:cubicBezTo>
                <a:close/>
                <a:moveTo>
                  <a:pt x="31349" y="16415"/>
                </a:moveTo>
                <a:lnTo>
                  <a:pt x="31357" y="16425"/>
                </a:lnTo>
                <a:cubicBezTo>
                  <a:pt x="31349" y="16425"/>
                  <a:pt x="31349" y="16425"/>
                  <a:pt x="31341" y="16415"/>
                </a:cubicBezTo>
                <a:close/>
                <a:moveTo>
                  <a:pt x="2535" y="16516"/>
                </a:moveTo>
                <a:cubicBezTo>
                  <a:pt x="2543" y="16516"/>
                  <a:pt x="2551" y="16526"/>
                  <a:pt x="2560" y="16526"/>
                </a:cubicBezTo>
                <a:cubicBezTo>
                  <a:pt x="2551" y="16534"/>
                  <a:pt x="2551" y="16542"/>
                  <a:pt x="2543" y="16551"/>
                </a:cubicBezTo>
                <a:cubicBezTo>
                  <a:pt x="2543" y="16534"/>
                  <a:pt x="2535" y="16526"/>
                  <a:pt x="2535" y="16516"/>
                </a:cubicBezTo>
                <a:close/>
                <a:moveTo>
                  <a:pt x="29732" y="16819"/>
                </a:moveTo>
                <a:cubicBezTo>
                  <a:pt x="29732" y="16830"/>
                  <a:pt x="29724" y="16830"/>
                  <a:pt x="29724" y="16830"/>
                </a:cubicBezTo>
                <a:cubicBezTo>
                  <a:pt x="29724" y="16819"/>
                  <a:pt x="29732" y="16819"/>
                  <a:pt x="29732" y="16819"/>
                </a:cubicBezTo>
                <a:close/>
                <a:moveTo>
                  <a:pt x="29951" y="16811"/>
                </a:moveTo>
                <a:lnTo>
                  <a:pt x="29951" y="16830"/>
                </a:lnTo>
                <a:cubicBezTo>
                  <a:pt x="29942" y="16846"/>
                  <a:pt x="29934" y="16862"/>
                  <a:pt x="29934" y="16880"/>
                </a:cubicBezTo>
                <a:cubicBezTo>
                  <a:pt x="29926" y="16862"/>
                  <a:pt x="29926" y="16846"/>
                  <a:pt x="29918" y="16830"/>
                </a:cubicBezTo>
                <a:lnTo>
                  <a:pt x="29951" y="16830"/>
                </a:lnTo>
                <a:lnTo>
                  <a:pt x="29942" y="16819"/>
                </a:lnTo>
                <a:cubicBezTo>
                  <a:pt x="29942" y="16819"/>
                  <a:pt x="29942" y="16811"/>
                  <a:pt x="29951" y="16811"/>
                </a:cubicBezTo>
                <a:close/>
                <a:moveTo>
                  <a:pt x="22590" y="17022"/>
                </a:moveTo>
                <a:cubicBezTo>
                  <a:pt x="22590" y="17022"/>
                  <a:pt x="22590" y="17032"/>
                  <a:pt x="22580" y="17032"/>
                </a:cubicBezTo>
                <a:lnTo>
                  <a:pt x="22580" y="17022"/>
                </a:lnTo>
                <a:close/>
                <a:moveTo>
                  <a:pt x="14327" y="17452"/>
                </a:moveTo>
                <a:cubicBezTo>
                  <a:pt x="14318" y="17468"/>
                  <a:pt x="14302" y="17487"/>
                  <a:pt x="14284" y="17503"/>
                </a:cubicBezTo>
                <a:cubicBezTo>
                  <a:pt x="14276" y="17495"/>
                  <a:pt x="14276" y="17487"/>
                  <a:pt x="14276" y="17476"/>
                </a:cubicBezTo>
                <a:cubicBezTo>
                  <a:pt x="14292" y="17468"/>
                  <a:pt x="14310" y="17460"/>
                  <a:pt x="14327" y="17452"/>
                </a:cubicBezTo>
                <a:close/>
                <a:moveTo>
                  <a:pt x="30515" y="17460"/>
                </a:moveTo>
                <a:cubicBezTo>
                  <a:pt x="30490" y="17487"/>
                  <a:pt x="30474" y="17503"/>
                  <a:pt x="30448" y="17527"/>
                </a:cubicBezTo>
                <a:lnTo>
                  <a:pt x="30448" y="17511"/>
                </a:lnTo>
                <a:cubicBezTo>
                  <a:pt x="30474" y="17487"/>
                  <a:pt x="30498" y="17468"/>
                  <a:pt x="30515" y="17460"/>
                </a:cubicBezTo>
                <a:close/>
                <a:moveTo>
                  <a:pt x="5778" y="17596"/>
                </a:moveTo>
                <a:cubicBezTo>
                  <a:pt x="5786" y="17604"/>
                  <a:pt x="5794" y="17604"/>
                  <a:pt x="5802" y="17612"/>
                </a:cubicBezTo>
                <a:cubicBezTo>
                  <a:pt x="5794" y="17612"/>
                  <a:pt x="5786" y="17620"/>
                  <a:pt x="5778" y="17628"/>
                </a:cubicBezTo>
                <a:lnTo>
                  <a:pt x="5778" y="17596"/>
                </a:lnTo>
                <a:close/>
                <a:moveTo>
                  <a:pt x="30945" y="17646"/>
                </a:moveTo>
                <a:lnTo>
                  <a:pt x="30937" y="17654"/>
                </a:lnTo>
                <a:lnTo>
                  <a:pt x="30929" y="17654"/>
                </a:lnTo>
                <a:cubicBezTo>
                  <a:pt x="30937" y="17646"/>
                  <a:pt x="30937" y="17646"/>
                  <a:pt x="30945" y="17646"/>
                </a:cubicBezTo>
                <a:close/>
                <a:moveTo>
                  <a:pt x="30868" y="18024"/>
                </a:moveTo>
                <a:cubicBezTo>
                  <a:pt x="30868" y="18032"/>
                  <a:pt x="30868" y="18032"/>
                  <a:pt x="30860" y="18042"/>
                </a:cubicBezTo>
                <a:cubicBezTo>
                  <a:pt x="30860" y="18042"/>
                  <a:pt x="30852" y="18032"/>
                  <a:pt x="30852" y="18024"/>
                </a:cubicBezTo>
                <a:close/>
                <a:moveTo>
                  <a:pt x="11244" y="17763"/>
                </a:moveTo>
                <a:cubicBezTo>
                  <a:pt x="11329" y="17865"/>
                  <a:pt x="11387" y="17982"/>
                  <a:pt x="11454" y="18101"/>
                </a:cubicBezTo>
                <a:cubicBezTo>
                  <a:pt x="11371" y="18042"/>
                  <a:pt x="11270" y="17966"/>
                  <a:pt x="11127" y="17830"/>
                </a:cubicBezTo>
                <a:cubicBezTo>
                  <a:pt x="11135" y="17814"/>
                  <a:pt x="11143" y="17806"/>
                  <a:pt x="11169" y="17790"/>
                </a:cubicBezTo>
                <a:cubicBezTo>
                  <a:pt x="11177" y="17780"/>
                  <a:pt x="11193" y="17780"/>
                  <a:pt x="11244" y="17763"/>
                </a:cubicBezTo>
                <a:close/>
                <a:moveTo>
                  <a:pt x="5347" y="18117"/>
                </a:moveTo>
                <a:cubicBezTo>
                  <a:pt x="5353" y="18117"/>
                  <a:pt x="5355" y="18120"/>
                  <a:pt x="5358" y="18122"/>
                </a:cubicBezTo>
                <a:lnTo>
                  <a:pt x="5358" y="18122"/>
                </a:lnTo>
                <a:lnTo>
                  <a:pt x="5347" y="18117"/>
                </a:lnTo>
                <a:close/>
                <a:moveTo>
                  <a:pt x="28966" y="18295"/>
                </a:moveTo>
                <a:cubicBezTo>
                  <a:pt x="28966" y="18303"/>
                  <a:pt x="28958" y="18319"/>
                  <a:pt x="28958" y="18327"/>
                </a:cubicBezTo>
                <a:lnTo>
                  <a:pt x="28940" y="18327"/>
                </a:lnTo>
                <a:cubicBezTo>
                  <a:pt x="28948" y="18319"/>
                  <a:pt x="28958" y="18303"/>
                  <a:pt x="28966" y="18295"/>
                </a:cubicBezTo>
                <a:close/>
                <a:moveTo>
                  <a:pt x="2653" y="19255"/>
                </a:moveTo>
                <a:cubicBezTo>
                  <a:pt x="2669" y="19280"/>
                  <a:pt x="2687" y="19296"/>
                  <a:pt x="2703" y="19314"/>
                </a:cubicBezTo>
                <a:cubicBezTo>
                  <a:pt x="2687" y="19314"/>
                  <a:pt x="2669" y="19322"/>
                  <a:pt x="2653" y="19322"/>
                </a:cubicBezTo>
                <a:cubicBezTo>
                  <a:pt x="2636" y="19322"/>
                  <a:pt x="2618" y="19306"/>
                  <a:pt x="2628" y="19296"/>
                </a:cubicBezTo>
                <a:cubicBezTo>
                  <a:pt x="2636" y="19280"/>
                  <a:pt x="2644" y="19271"/>
                  <a:pt x="2653" y="19255"/>
                </a:cubicBezTo>
                <a:close/>
                <a:moveTo>
                  <a:pt x="1912" y="19303"/>
                </a:moveTo>
                <a:cubicBezTo>
                  <a:pt x="1917" y="19303"/>
                  <a:pt x="1930" y="19319"/>
                  <a:pt x="1937" y="19338"/>
                </a:cubicBezTo>
                <a:cubicBezTo>
                  <a:pt x="1945" y="19338"/>
                  <a:pt x="1945" y="19338"/>
                  <a:pt x="1945" y="19346"/>
                </a:cubicBezTo>
                <a:cubicBezTo>
                  <a:pt x="1945" y="19338"/>
                  <a:pt x="1937" y="19338"/>
                  <a:pt x="1937" y="19338"/>
                </a:cubicBezTo>
                <a:lnTo>
                  <a:pt x="1937" y="19346"/>
                </a:lnTo>
                <a:cubicBezTo>
                  <a:pt x="1929" y="19330"/>
                  <a:pt x="1921" y="19314"/>
                  <a:pt x="1911" y="19306"/>
                </a:cubicBezTo>
                <a:cubicBezTo>
                  <a:pt x="1911" y="19304"/>
                  <a:pt x="1911" y="19303"/>
                  <a:pt x="1912" y="19303"/>
                </a:cubicBezTo>
                <a:close/>
                <a:moveTo>
                  <a:pt x="8515" y="19439"/>
                </a:moveTo>
                <a:lnTo>
                  <a:pt x="8515" y="19447"/>
                </a:lnTo>
                <a:cubicBezTo>
                  <a:pt x="8507" y="19447"/>
                  <a:pt x="8507" y="19457"/>
                  <a:pt x="8507" y="19457"/>
                </a:cubicBezTo>
                <a:lnTo>
                  <a:pt x="8507" y="19457"/>
                </a:lnTo>
                <a:cubicBezTo>
                  <a:pt x="8507" y="19457"/>
                  <a:pt x="8507" y="19447"/>
                  <a:pt x="8515" y="19439"/>
                </a:cubicBezTo>
                <a:close/>
                <a:moveTo>
                  <a:pt x="3597" y="19548"/>
                </a:moveTo>
                <a:cubicBezTo>
                  <a:pt x="3578" y="19567"/>
                  <a:pt x="3562" y="19591"/>
                  <a:pt x="3546" y="19617"/>
                </a:cubicBezTo>
                <a:cubicBezTo>
                  <a:pt x="3546" y="19609"/>
                  <a:pt x="3546" y="19599"/>
                  <a:pt x="3554" y="19591"/>
                </a:cubicBezTo>
                <a:cubicBezTo>
                  <a:pt x="3562" y="19559"/>
                  <a:pt x="3578" y="19548"/>
                  <a:pt x="3597" y="19548"/>
                </a:cubicBezTo>
                <a:close/>
                <a:moveTo>
                  <a:pt x="2881" y="19524"/>
                </a:moveTo>
                <a:cubicBezTo>
                  <a:pt x="2881" y="19548"/>
                  <a:pt x="2881" y="19575"/>
                  <a:pt x="2871" y="19599"/>
                </a:cubicBezTo>
                <a:lnTo>
                  <a:pt x="2863" y="19599"/>
                </a:lnTo>
                <a:cubicBezTo>
                  <a:pt x="2832" y="19599"/>
                  <a:pt x="2806" y="19609"/>
                  <a:pt x="2781" y="19623"/>
                </a:cubicBezTo>
                <a:lnTo>
                  <a:pt x="2781" y="19623"/>
                </a:lnTo>
                <a:cubicBezTo>
                  <a:pt x="2822" y="19596"/>
                  <a:pt x="2860" y="19565"/>
                  <a:pt x="2881" y="19524"/>
                </a:cubicBezTo>
                <a:close/>
                <a:moveTo>
                  <a:pt x="2695" y="19668"/>
                </a:moveTo>
                <a:lnTo>
                  <a:pt x="2695" y="19668"/>
                </a:lnTo>
                <a:cubicBezTo>
                  <a:pt x="2669" y="19684"/>
                  <a:pt x="2636" y="19692"/>
                  <a:pt x="2618" y="19718"/>
                </a:cubicBezTo>
                <a:cubicBezTo>
                  <a:pt x="2636" y="19684"/>
                  <a:pt x="2669" y="19676"/>
                  <a:pt x="2695" y="19668"/>
                </a:cubicBezTo>
                <a:close/>
                <a:moveTo>
                  <a:pt x="25900" y="19710"/>
                </a:moveTo>
                <a:cubicBezTo>
                  <a:pt x="25966" y="19710"/>
                  <a:pt x="26027" y="19718"/>
                  <a:pt x="26094" y="19734"/>
                </a:cubicBezTo>
                <a:cubicBezTo>
                  <a:pt x="26077" y="19740"/>
                  <a:pt x="26059" y="19742"/>
                  <a:pt x="26040" y="19742"/>
                </a:cubicBezTo>
                <a:cubicBezTo>
                  <a:pt x="26001" y="19742"/>
                  <a:pt x="25956" y="19732"/>
                  <a:pt x="25900" y="19710"/>
                </a:cubicBezTo>
                <a:close/>
                <a:moveTo>
                  <a:pt x="32663" y="19540"/>
                </a:moveTo>
                <a:cubicBezTo>
                  <a:pt x="32578" y="19583"/>
                  <a:pt x="32554" y="19660"/>
                  <a:pt x="32562" y="19742"/>
                </a:cubicBezTo>
                <a:cubicBezTo>
                  <a:pt x="32655" y="19710"/>
                  <a:pt x="32663" y="19625"/>
                  <a:pt x="32663" y="19540"/>
                </a:cubicBezTo>
                <a:close/>
                <a:moveTo>
                  <a:pt x="31930" y="19575"/>
                </a:moveTo>
                <a:cubicBezTo>
                  <a:pt x="31897" y="19676"/>
                  <a:pt x="31948" y="19785"/>
                  <a:pt x="31930" y="19894"/>
                </a:cubicBezTo>
                <a:cubicBezTo>
                  <a:pt x="31889" y="19777"/>
                  <a:pt x="31812" y="19684"/>
                  <a:pt x="31738" y="19591"/>
                </a:cubicBezTo>
                <a:cubicBezTo>
                  <a:pt x="31746" y="19583"/>
                  <a:pt x="31746" y="19575"/>
                  <a:pt x="31754" y="19575"/>
                </a:cubicBezTo>
                <a:cubicBezTo>
                  <a:pt x="31781" y="19588"/>
                  <a:pt x="31811" y="19597"/>
                  <a:pt x="31842" y="19597"/>
                </a:cubicBezTo>
                <a:cubicBezTo>
                  <a:pt x="31868" y="19597"/>
                  <a:pt x="31895" y="19590"/>
                  <a:pt x="31921" y="19575"/>
                </a:cubicBezTo>
                <a:close/>
                <a:moveTo>
                  <a:pt x="3047" y="19899"/>
                </a:moveTo>
                <a:cubicBezTo>
                  <a:pt x="3068" y="19899"/>
                  <a:pt x="3090" y="19905"/>
                  <a:pt x="3107" y="19912"/>
                </a:cubicBezTo>
                <a:cubicBezTo>
                  <a:pt x="3107" y="19945"/>
                  <a:pt x="3107" y="19971"/>
                  <a:pt x="3124" y="20003"/>
                </a:cubicBezTo>
                <a:lnTo>
                  <a:pt x="3107" y="20003"/>
                </a:lnTo>
                <a:cubicBezTo>
                  <a:pt x="3091" y="20011"/>
                  <a:pt x="3080" y="20014"/>
                  <a:pt x="3073" y="20014"/>
                </a:cubicBezTo>
                <a:cubicBezTo>
                  <a:pt x="3037" y="20014"/>
                  <a:pt x="3084" y="19943"/>
                  <a:pt x="3049" y="19937"/>
                </a:cubicBezTo>
                <a:cubicBezTo>
                  <a:pt x="3049" y="19920"/>
                  <a:pt x="2998" y="19912"/>
                  <a:pt x="3022" y="19902"/>
                </a:cubicBezTo>
                <a:cubicBezTo>
                  <a:pt x="3030" y="19900"/>
                  <a:pt x="3038" y="19899"/>
                  <a:pt x="3047" y="19899"/>
                </a:cubicBezTo>
                <a:close/>
                <a:moveTo>
                  <a:pt x="32866" y="19237"/>
                </a:moveTo>
                <a:cubicBezTo>
                  <a:pt x="32655" y="19245"/>
                  <a:pt x="32663" y="19397"/>
                  <a:pt x="32663" y="19540"/>
                </a:cubicBezTo>
                <a:cubicBezTo>
                  <a:pt x="32730" y="19575"/>
                  <a:pt x="32799" y="19609"/>
                  <a:pt x="32866" y="19641"/>
                </a:cubicBezTo>
                <a:lnTo>
                  <a:pt x="32916" y="19649"/>
                </a:lnTo>
                <a:lnTo>
                  <a:pt x="32967" y="19641"/>
                </a:lnTo>
                <a:cubicBezTo>
                  <a:pt x="33062" y="19697"/>
                  <a:pt x="33105" y="19845"/>
                  <a:pt x="33245" y="19845"/>
                </a:cubicBezTo>
                <a:cubicBezTo>
                  <a:pt x="33253" y="19845"/>
                  <a:pt x="33261" y="19845"/>
                  <a:pt x="33270" y="19844"/>
                </a:cubicBezTo>
                <a:lnTo>
                  <a:pt x="33270" y="19844"/>
                </a:lnTo>
                <a:lnTo>
                  <a:pt x="33270" y="19844"/>
                </a:lnTo>
                <a:cubicBezTo>
                  <a:pt x="33326" y="19902"/>
                  <a:pt x="33293" y="20062"/>
                  <a:pt x="33405" y="20062"/>
                </a:cubicBezTo>
                <a:cubicBezTo>
                  <a:pt x="33425" y="20062"/>
                  <a:pt x="33450" y="20057"/>
                  <a:pt x="33480" y="20046"/>
                </a:cubicBezTo>
                <a:cubicBezTo>
                  <a:pt x="33480" y="19971"/>
                  <a:pt x="33472" y="19902"/>
                  <a:pt x="33472" y="19835"/>
                </a:cubicBezTo>
                <a:cubicBezTo>
                  <a:pt x="33446" y="19819"/>
                  <a:pt x="33421" y="19811"/>
                  <a:pt x="33395" y="19801"/>
                </a:cubicBezTo>
                <a:cubicBezTo>
                  <a:pt x="33421" y="19785"/>
                  <a:pt x="33446" y="19761"/>
                  <a:pt x="33464" y="19734"/>
                </a:cubicBezTo>
                <a:cubicBezTo>
                  <a:pt x="33514" y="19676"/>
                  <a:pt x="33607" y="19617"/>
                  <a:pt x="33597" y="19567"/>
                </a:cubicBezTo>
                <a:cubicBezTo>
                  <a:pt x="33589" y="19510"/>
                  <a:pt x="33560" y="19494"/>
                  <a:pt x="33522" y="19494"/>
                </a:cubicBezTo>
                <a:cubicBezTo>
                  <a:pt x="33487" y="19494"/>
                  <a:pt x="33445" y="19507"/>
                  <a:pt x="33405" y="19516"/>
                </a:cubicBezTo>
                <a:cubicBezTo>
                  <a:pt x="33357" y="19526"/>
                  <a:pt x="33307" y="19536"/>
                  <a:pt x="33259" y="19536"/>
                </a:cubicBezTo>
                <a:cubicBezTo>
                  <a:pt x="33189" y="19536"/>
                  <a:pt x="33123" y="19515"/>
                  <a:pt x="33068" y="19439"/>
                </a:cubicBezTo>
                <a:cubicBezTo>
                  <a:pt x="32940" y="19431"/>
                  <a:pt x="32874" y="19364"/>
                  <a:pt x="32866" y="19237"/>
                </a:cubicBezTo>
                <a:close/>
                <a:moveTo>
                  <a:pt x="30860" y="20147"/>
                </a:moveTo>
                <a:cubicBezTo>
                  <a:pt x="30860" y="20147"/>
                  <a:pt x="30860" y="20155"/>
                  <a:pt x="30852" y="20155"/>
                </a:cubicBezTo>
                <a:lnTo>
                  <a:pt x="30852" y="20147"/>
                </a:lnTo>
                <a:close/>
                <a:moveTo>
                  <a:pt x="28149" y="20232"/>
                </a:moveTo>
                <a:cubicBezTo>
                  <a:pt x="28139" y="20240"/>
                  <a:pt x="28139" y="20240"/>
                  <a:pt x="28131" y="20248"/>
                </a:cubicBezTo>
                <a:cubicBezTo>
                  <a:pt x="28131" y="20240"/>
                  <a:pt x="28139" y="20240"/>
                  <a:pt x="28149" y="20232"/>
                </a:cubicBezTo>
                <a:close/>
                <a:moveTo>
                  <a:pt x="30153" y="20349"/>
                </a:moveTo>
                <a:lnTo>
                  <a:pt x="30161" y="20357"/>
                </a:lnTo>
                <a:lnTo>
                  <a:pt x="30153" y="20357"/>
                </a:lnTo>
                <a:lnTo>
                  <a:pt x="30153" y="20349"/>
                </a:lnTo>
                <a:close/>
                <a:moveTo>
                  <a:pt x="7520" y="20527"/>
                </a:moveTo>
                <a:cubicBezTo>
                  <a:pt x="7512" y="20535"/>
                  <a:pt x="7496" y="20543"/>
                  <a:pt x="7480" y="20551"/>
                </a:cubicBezTo>
                <a:lnTo>
                  <a:pt x="7480" y="20527"/>
                </a:lnTo>
                <a:close/>
                <a:moveTo>
                  <a:pt x="8996" y="20947"/>
                </a:moveTo>
                <a:cubicBezTo>
                  <a:pt x="8996" y="20947"/>
                  <a:pt x="9004" y="20947"/>
                  <a:pt x="9012" y="20955"/>
                </a:cubicBezTo>
                <a:lnTo>
                  <a:pt x="8996" y="20955"/>
                </a:lnTo>
                <a:lnTo>
                  <a:pt x="8996" y="20947"/>
                </a:lnTo>
                <a:close/>
                <a:moveTo>
                  <a:pt x="28940" y="20955"/>
                </a:moveTo>
                <a:lnTo>
                  <a:pt x="28940" y="20963"/>
                </a:lnTo>
                <a:lnTo>
                  <a:pt x="28932" y="20955"/>
                </a:lnTo>
                <a:close/>
                <a:moveTo>
                  <a:pt x="2889" y="20846"/>
                </a:moveTo>
                <a:cubicBezTo>
                  <a:pt x="2897" y="20854"/>
                  <a:pt x="2897" y="20862"/>
                  <a:pt x="2905" y="20872"/>
                </a:cubicBezTo>
                <a:cubicBezTo>
                  <a:pt x="2931" y="20913"/>
                  <a:pt x="2964" y="20939"/>
                  <a:pt x="2940" y="20990"/>
                </a:cubicBezTo>
                <a:cubicBezTo>
                  <a:pt x="2897" y="20990"/>
                  <a:pt x="2881" y="20955"/>
                  <a:pt x="2855" y="20931"/>
                </a:cubicBezTo>
                <a:cubicBezTo>
                  <a:pt x="2871" y="20905"/>
                  <a:pt x="2889" y="20872"/>
                  <a:pt x="2889" y="20846"/>
                </a:cubicBezTo>
                <a:close/>
                <a:moveTo>
                  <a:pt x="12693" y="21024"/>
                </a:moveTo>
                <a:cubicBezTo>
                  <a:pt x="12685" y="21032"/>
                  <a:pt x="12685" y="21040"/>
                  <a:pt x="12685" y="21048"/>
                </a:cubicBezTo>
                <a:cubicBezTo>
                  <a:pt x="12675" y="21040"/>
                  <a:pt x="12659" y="21040"/>
                  <a:pt x="12651" y="21032"/>
                </a:cubicBezTo>
                <a:cubicBezTo>
                  <a:pt x="12667" y="21032"/>
                  <a:pt x="12675" y="21024"/>
                  <a:pt x="12693" y="21024"/>
                </a:cubicBezTo>
                <a:close/>
                <a:moveTo>
                  <a:pt x="28333" y="21149"/>
                </a:moveTo>
                <a:cubicBezTo>
                  <a:pt x="28341" y="21149"/>
                  <a:pt x="28341" y="21158"/>
                  <a:pt x="28352" y="21158"/>
                </a:cubicBezTo>
                <a:cubicBezTo>
                  <a:pt x="28341" y="21166"/>
                  <a:pt x="28341" y="21176"/>
                  <a:pt x="28341" y="21184"/>
                </a:cubicBezTo>
                <a:cubicBezTo>
                  <a:pt x="28341" y="21176"/>
                  <a:pt x="28333" y="21166"/>
                  <a:pt x="28333" y="21149"/>
                </a:cubicBezTo>
                <a:close/>
                <a:moveTo>
                  <a:pt x="29876" y="21352"/>
                </a:moveTo>
                <a:cubicBezTo>
                  <a:pt x="29876" y="21360"/>
                  <a:pt x="29876" y="21360"/>
                  <a:pt x="29868" y="21360"/>
                </a:cubicBezTo>
                <a:lnTo>
                  <a:pt x="29868" y="21352"/>
                </a:lnTo>
                <a:close/>
                <a:moveTo>
                  <a:pt x="11749" y="21487"/>
                </a:moveTo>
                <a:cubicBezTo>
                  <a:pt x="11749" y="21511"/>
                  <a:pt x="11765" y="21538"/>
                  <a:pt x="11784" y="21562"/>
                </a:cubicBezTo>
                <a:cubicBezTo>
                  <a:pt x="11749" y="21546"/>
                  <a:pt x="11733" y="21519"/>
                  <a:pt x="11749" y="21487"/>
                </a:cubicBezTo>
                <a:close/>
                <a:moveTo>
                  <a:pt x="9693" y="21562"/>
                </a:moveTo>
                <a:cubicBezTo>
                  <a:pt x="9703" y="21562"/>
                  <a:pt x="9712" y="21562"/>
                  <a:pt x="9712" y="21570"/>
                </a:cubicBezTo>
                <a:cubicBezTo>
                  <a:pt x="9703" y="21570"/>
                  <a:pt x="9693" y="21570"/>
                  <a:pt x="9685" y="21580"/>
                </a:cubicBezTo>
                <a:lnTo>
                  <a:pt x="9685" y="21562"/>
                </a:lnTo>
                <a:close/>
                <a:moveTo>
                  <a:pt x="27011" y="21631"/>
                </a:moveTo>
                <a:lnTo>
                  <a:pt x="27011" y="21639"/>
                </a:lnTo>
                <a:lnTo>
                  <a:pt x="27003" y="21639"/>
                </a:lnTo>
                <a:cubicBezTo>
                  <a:pt x="27011" y="21639"/>
                  <a:pt x="27011" y="21631"/>
                  <a:pt x="27011" y="21631"/>
                </a:cubicBezTo>
                <a:close/>
                <a:moveTo>
                  <a:pt x="9416" y="21732"/>
                </a:moveTo>
                <a:lnTo>
                  <a:pt x="9416" y="21740"/>
                </a:lnTo>
                <a:cubicBezTo>
                  <a:pt x="9416" y="21740"/>
                  <a:pt x="9408" y="21740"/>
                  <a:pt x="9408" y="21748"/>
                </a:cubicBezTo>
                <a:cubicBezTo>
                  <a:pt x="9408" y="21740"/>
                  <a:pt x="9408" y="21740"/>
                  <a:pt x="9416" y="21732"/>
                </a:cubicBezTo>
                <a:close/>
                <a:moveTo>
                  <a:pt x="9938" y="22025"/>
                </a:moveTo>
                <a:cubicBezTo>
                  <a:pt x="9956" y="22035"/>
                  <a:pt x="9980" y="22043"/>
                  <a:pt x="9997" y="22059"/>
                </a:cubicBezTo>
                <a:cubicBezTo>
                  <a:pt x="10007" y="22067"/>
                  <a:pt x="10007" y="22067"/>
                  <a:pt x="10007" y="22075"/>
                </a:cubicBezTo>
                <a:lnTo>
                  <a:pt x="10007" y="22110"/>
                </a:lnTo>
                <a:cubicBezTo>
                  <a:pt x="10004" y="22112"/>
                  <a:pt x="10001" y="22115"/>
                  <a:pt x="10000" y="22117"/>
                </a:cubicBezTo>
                <a:lnTo>
                  <a:pt x="10000" y="22117"/>
                </a:lnTo>
                <a:cubicBezTo>
                  <a:pt x="10003" y="22088"/>
                  <a:pt x="9995" y="22073"/>
                  <a:pt x="9988" y="22059"/>
                </a:cubicBezTo>
                <a:lnTo>
                  <a:pt x="9980" y="22051"/>
                </a:lnTo>
                <a:cubicBezTo>
                  <a:pt x="9972" y="22043"/>
                  <a:pt x="9964" y="22035"/>
                  <a:pt x="9946" y="22035"/>
                </a:cubicBezTo>
                <a:lnTo>
                  <a:pt x="9938" y="22025"/>
                </a:lnTo>
                <a:close/>
                <a:moveTo>
                  <a:pt x="30448" y="22269"/>
                </a:moveTo>
                <a:cubicBezTo>
                  <a:pt x="30448" y="22277"/>
                  <a:pt x="30456" y="22277"/>
                  <a:pt x="30456" y="22288"/>
                </a:cubicBezTo>
                <a:cubicBezTo>
                  <a:pt x="30456" y="22296"/>
                  <a:pt x="30456" y="22296"/>
                  <a:pt x="30448" y="22296"/>
                </a:cubicBezTo>
                <a:lnTo>
                  <a:pt x="30448" y="22269"/>
                </a:lnTo>
                <a:close/>
                <a:moveTo>
                  <a:pt x="4017" y="22075"/>
                </a:moveTo>
                <a:lnTo>
                  <a:pt x="4017" y="22102"/>
                </a:lnTo>
                <a:cubicBezTo>
                  <a:pt x="4126" y="22277"/>
                  <a:pt x="4304" y="22261"/>
                  <a:pt x="4472" y="22269"/>
                </a:cubicBezTo>
                <a:cubicBezTo>
                  <a:pt x="4437" y="22288"/>
                  <a:pt x="4405" y="22304"/>
                  <a:pt x="4387" y="22338"/>
                </a:cubicBezTo>
                <a:cubicBezTo>
                  <a:pt x="4378" y="22341"/>
                  <a:pt x="4368" y="22342"/>
                  <a:pt x="4359" y="22342"/>
                </a:cubicBezTo>
                <a:cubicBezTo>
                  <a:pt x="4267" y="22342"/>
                  <a:pt x="4169" y="22223"/>
                  <a:pt x="4077" y="22223"/>
                </a:cubicBezTo>
                <a:cubicBezTo>
                  <a:pt x="4041" y="22223"/>
                  <a:pt x="4007" y="22240"/>
                  <a:pt x="3975" y="22288"/>
                </a:cubicBezTo>
                <a:cubicBezTo>
                  <a:pt x="3950" y="22227"/>
                  <a:pt x="3932" y="22176"/>
                  <a:pt x="3916" y="22118"/>
                </a:cubicBezTo>
                <a:cubicBezTo>
                  <a:pt x="3916" y="22093"/>
                  <a:pt x="3924" y="22085"/>
                  <a:pt x="3932" y="22075"/>
                </a:cubicBezTo>
                <a:close/>
                <a:moveTo>
                  <a:pt x="3461" y="22439"/>
                </a:moveTo>
                <a:cubicBezTo>
                  <a:pt x="3477" y="22447"/>
                  <a:pt x="3495" y="22463"/>
                  <a:pt x="3520" y="22471"/>
                </a:cubicBezTo>
                <a:cubicBezTo>
                  <a:pt x="3504" y="22471"/>
                  <a:pt x="3487" y="22480"/>
                  <a:pt x="3469" y="22480"/>
                </a:cubicBezTo>
                <a:cubicBezTo>
                  <a:pt x="3469" y="22463"/>
                  <a:pt x="3461" y="22455"/>
                  <a:pt x="3461" y="22439"/>
                </a:cubicBezTo>
                <a:close/>
                <a:moveTo>
                  <a:pt x="31155" y="22455"/>
                </a:moveTo>
                <a:lnTo>
                  <a:pt x="31155" y="22480"/>
                </a:lnTo>
                <a:lnTo>
                  <a:pt x="31147" y="22480"/>
                </a:lnTo>
                <a:cubicBezTo>
                  <a:pt x="31147" y="22471"/>
                  <a:pt x="31139" y="22463"/>
                  <a:pt x="31131" y="22455"/>
                </a:cubicBezTo>
                <a:close/>
                <a:moveTo>
                  <a:pt x="23979" y="22540"/>
                </a:moveTo>
                <a:lnTo>
                  <a:pt x="23979" y="22556"/>
                </a:lnTo>
                <a:cubicBezTo>
                  <a:pt x="23971" y="22556"/>
                  <a:pt x="23963" y="22556"/>
                  <a:pt x="23955" y="22548"/>
                </a:cubicBezTo>
                <a:cubicBezTo>
                  <a:pt x="23963" y="22548"/>
                  <a:pt x="23971" y="22540"/>
                  <a:pt x="23979" y="22540"/>
                </a:cubicBezTo>
                <a:close/>
                <a:moveTo>
                  <a:pt x="6477" y="22556"/>
                </a:moveTo>
                <a:lnTo>
                  <a:pt x="6469" y="22564"/>
                </a:lnTo>
                <a:lnTo>
                  <a:pt x="6459" y="22556"/>
                </a:lnTo>
                <a:close/>
                <a:moveTo>
                  <a:pt x="28341" y="22649"/>
                </a:moveTo>
                <a:lnTo>
                  <a:pt x="28352" y="22657"/>
                </a:lnTo>
                <a:lnTo>
                  <a:pt x="28325" y="22657"/>
                </a:lnTo>
                <a:cubicBezTo>
                  <a:pt x="28333" y="22666"/>
                  <a:pt x="28341" y="22674"/>
                  <a:pt x="28341" y="22682"/>
                </a:cubicBezTo>
                <a:lnTo>
                  <a:pt x="28341" y="22692"/>
                </a:lnTo>
                <a:cubicBezTo>
                  <a:pt x="28333" y="22682"/>
                  <a:pt x="28325" y="22674"/>
                  <a:pt x="28317" y="22666"/>
                </a:cubicBezTo>
                <a:cubicBezTo>
                  <a:pt x="28325" y="22666"/>
                  <a:pt x="28325" y="22657"/>
                  <a:pt x="28325" y="22657"/>
                </a:cubicBezTo>
                <a:cubicBezTo>
                  <a:pt x="28333" y="22657"/>
                  <a:pt x="28333" y="22649"/>
                  <a:pt x="28341" y="22649"/>
                </a:cubicBezTo>
                <a:close/>
                <a:moveTo>
                  <a:pt x="34972" y="22775"/>
                </a:moveTo>
                <a:lnTo>
                  <a:pt x="35004" y="22793"/>
                </a:lnTo>
                <a:cubicBezTo>
                  <a:pt x="35039" y="22809"/>
                  <a:pt x="35063" y="22833"/>
                  <a:pt x="35081" y="22860"/>
                </a:cubicBezTo>
                <a:cubicBezTo>
                  <a:pt x="35055" y="22833"/>
                  <a:pt x="35031" y="22817"/>
                  <a:pt x="34996" y="22817"/>
                </a:cubicBezTo>
                <a:cubicBezTo>
                  <a:pt x="34988" y="22817"/>
                  <a:pt x="34972" y="22775"/>
                  <a:pt x="34972" y="22775"/>
                </a:cubicBezTo>
                <a:close/>
                <a:moveTo>
                  <a:pt x="34214" y="23046"/>
                </a:moveTo>
                <a:cubicBezTo>
                  <a:pt x="34222" y="23046"/>
                  <a:pt x="34222" y="23054"/>
                  <a:pt x="34222" y="23054"/>
                </a:cubicBezTo>
                <a:lnTo>
                  <a:pt x="34214" y="23054"/>
                </a:lnTo>
                <a:lnTo>
                  <a:pt x="34214" y="23046"/>
                </a:lnTo>
                <a:close/>
                <a:moveTo>
                  <a:pt x="8379" y="23155"/>
                </a:moveTo>
                <a:cubicBezTo>
                  <a:pt x="8384" y="23159"/>
                  <a:pt x="8387" y="23161"/>
                  <a:pt x="8388" y="23163"/>
                </a:cubicBezTo>
                <a:lnTo>
                  <a:pt x="8388" y="23163"/>
                </a:lnTo>
                <a:cubicBezTo>
                  <a:pt x="8379" y="23162"/>
                  <a:pt x="8379" y="23155"/>
                  <a:pt x="8379" y="23155"/>
                </a:cubicBezTo>
                <a:close/>
                <a:moveTo>
                  <a:pt x="7773" y="23365"/>
                </a:moveTo>
                <a:cubicBezTo>
                  <a:pt x="7773" y="23365"/>
                  <a:pt x="7783" y="23365"/>
                  <a:pt x="7783" y="23373"/>
                </a:cubicBezTo>
                <a:lnTo>
                  <a:pt x="7773" y="23365"/>
                </a:lnTo>
                <a:close/>
                <a:moveTo>
                  <a:pt x="31727" y="23533"/>
                </a:moveTo>
                <a:lnTo>
                  <a:pt x="31727" y="23533"/>
                </a:lnTo>
                <a:cubicBezTo>
                  <a:pt x="31727" y="23533"/>
                  <a:pt x="31738" y="23533"/>
                  <a:pt x="31738" y="23541"/>
                </a:cubicBezTo>
                <a:lnTo>
                  <a:pt x="31738" y="23551"/>
                </a:lnTo>
                <a:cubicBezTo>
                  <a:pt x="31738" y="23541"/>
                  <a:pt x="31738" y="23541"/>
                  <a:pt x="31727" y="23533"/>
                </a:cubicBezTo>
                <a:close/>
                <a:moveTo>
                  <a:pt x="7084" y="23575"/>
                </a:moveTo>
                <a:lnTo>
                  <a:pt x="7076" y="23583"/>
                </a:lnTo>
                <a:cubicBezTo>
                  <a:pt x="7076" y="23575"/>
                  <a:pt x="7076" y="23575"/>
                  <a:pt x="7065" y="23575"/>
                </a:cubicBezTo>
                <a:close/>
                <a:moveTo>
                  <a:pt x="9180" y="23626"/>
                </a:moveTo>
                <a:lnTo>
                  <a:pt x="9180" y="23634"/>
                </a:lnTo>
                <a:lnTo>
                  <a:pt x="9172" y="23634"/>
                </a:lnTo>
                <a:cubicBezTo>
                  <a:pt x="9172" y="23634"/>
                  <a:pt x="9180" y="23634"/>
                  <a:pt x="9180" y="23626"/>
                </a:cubicBezTo>
                <a:close/>
                <a:moveTo>
                  <a:pt x="7783" y="23761"/>
                </a:moveTo>
                <a:lnTo>
                  <a:pt x="7783" y="23769"/>
                </a:lnTo>
                <a:lnTo>
                  <a:pt x="7773" y="23769"/>
                </a:lnTo>
                <a:cubicBezTo>
                  <a:pt x="7783" y="23769"/>
                  <a:pt x="7783" y="23769"/>
                  <a:pt x="7783" y="23761"/>
                </a:cubicBezTo>
                <a:close/>
                <a:moveTo>
                  <a:pt x="26785" y="24038"/>
                </a:moveTo>
                <a:cubicBezTo>
                  <a:pt x="26827" y="24038"/>
                  <a:pt x="26800" y="24060"/>
                  <a:pt x="26784" y="24060"/>
                </a:cubicBezTo>
                <a:cubicBezTo>
                  <a:pt x="26777" y="24060"/>
                  <a:pt x="26772" y="24056"/>
                  <a:pt x="26775" y="24046"/>
                </a:cubicBezTo>
                <a:lnTo>
                  <a:pt x="26785" y="24038"/>
                </a:lnTo>
                <a:close/>
                <a:moveTo>
                  <a:pt x="9491" y="24174"/>
                </a:moveTo>
                <a:lnTo>
                  <a:pt x="9491" y="24190"/>
                </a:lnTo>
                <a:cubicBezTo>
                  <a:pt x="9491" y="24182"/>
                  <a:pt x="9491" y="24182"/>
                  <a:pt x="9483" y="24182"/>
                </a:cubicBezTo>
                <a:lnTo>
                  <a:pt x="9491" y="24174"/>
                </a:lnTo>
                <a:close/>
                <a:moveTo>
                  <a:pt x="18361" y="24360"/>
                </a:moveTo>
                <a:lnTo>
                  <a:pt x="18361" y="24376"/>
                </a:lnTo>
                <a:lnTo>
                  <a:pt x="18345" y="24376"/>
                </a:lnTo>
                <a:cubicBezTo>
                  <a:pt x="18353" y="24368"/>
                  <a:pt x="18353" y="24368"/>
                  <a:pt x="18361" y="24360"/>
                </a:cubicBezTo>
                <a:close/>
                <a:moveTo>
                  <a:pt x="18396" y="24368"/>
                </a:moveTo>
                <a:cubicBezTo>
                  <a:pt x="18378" y="24368"/>
                  <a:pt x="18370" y="24376"/>
                  <a:pt x="18361" y="24376"/>
                </a:cubicBezTo>
                <a:cubicBezTo>
                  <a:pt x="18370" y="24376"/>
                  <a:pt x="18370" y="24368"/>
                  <a:pt x="18378" y="24368"/>
                </a:cubicBezTo>
                <a:close/>
                <a:moveTo>
                  <a:pt x="29522" y="24543"/>
                </a:moveTo>
                <a:cubicBezTo>
                  <a:pt x="29530" y="24562"/>
                  <a:pt x="29530" y="24570"/>
                  <a:pt x="29530" y="24578"/>
                </a:cubicBezTo>
                <a:lnTo>
                  <a:pt x="29522" y="24578"/>
                </a:lnTo>
                <a:lnTo>
                  <a:pt x="29522" y="24543"/>
                </a:lnTo>
                <a:close/>
                <a:moveTo>
                  <a:pt x="11151" y="24679"/>
                </a:moveTo>
                <a:cubicBezTo>
                  <a:pt x="11143" y="24687"/>
                  <a:pt x="11127" y="24695"/>
                  <a:pt x="11108" y="24695"/>
                </a:cubicBezTo>
                <a:lnTo>
                  <a:pt x="11108" y="24679"/>
                </a:lnTo>
                <a:close/>
                <a:moveTo>
                  <a:pt x="18408" y="24729"/>
                </a:moveTo>
                <a:cubicBezTo>
                  <a:pt x="18445" y="24730"/>
                  <a:pt x="18483" y="24732"/>
                  <a:pt x="18521" y="24754"/>
                </a:cubicBezTo>
                <a:cubicBezTo>
                  <a:pt x="18488" y="24738"/>
                  <a:pt x="18449" y="24730"/>
                  <a:pt x="18408" y="24729"/>
                </a:cubicBezTo>
                <a:close/>
                <a:moveTo>
                  <a:pt x="29134" y="25033"/>
                </a:moveTo>
                <a:cubicBezTo>
                  <a:pt x="29142" y="25033"/>
                  <a:pt x="29142" y="25033"/>
                  <a:pt x="29150" y="25041"/>
                </a:cubicBezTo>
                <a:cubicBezTo>
                  <a:pt x="29142" y="25041"/>
                  <a:pt x="29142" y="25041"/>
                  <a:pt x="29134" y="25033"/>
                </a:cubicBezTo>
                <a:close/>
                <a:moveTo>
                  <a:pt x="29546" y="25269"/>
                </a:moveTo>
                <a:lnTo>
                  <a:pt x="29546" y="25277"/>
                </a:lnTo>
                <a:lnTo>
                  <a:pt x="29538" y="25277"/>
                </a:lnTo>
                <a:lnTo>
                  <a:pt x="29546" y="25269"/>
                </a:lnTo>
                <a:close/>
                <a:moveTo>
                  <a:pt x="30636" y="25269"/>
                </a:moveTo>
                <a:cubicBezTo>
                  <a:pt x="30640" y="25272"/>
                  <a:pt x="30645" y="25275"/>
                  <a:pt x="30650" y="25277"/>
                </a:cubicBezTo>
                <a:lnTo>
                  <a:pt x="30650" y="25285"/>
                </a:lnTo>
                <a:lnTo>
                  <a:pt x="30650" y="25293"/>
                </a:lnTo>
                <a:cubicBezTo>
                  <a:pt x="30646" y="25285"/>
                  <a:pt x="30642" y="25276"/>
                  <a:pt x="30636" y="25269"/>
                </a:cubicBezTo>
                <a:close/>
                <a:moveTo>
                  <a:pt x="30650" y="25386"/>
                </a:moveTo>
                <a:lnTo>
                  <a:pt x="30642" y="25395"/>
                </a:lnTo>
                <a:lnTo>
                  <a:pt x="30642" y="25386"/>
                </a:lnTo>
                <a:close/>
                <a:moveTo>
                  <a:pt x="28948" y="25977"/>
                </a:moveTo>
                <a:cubicBezTo>
                  <a:pt x="28948" y="25985"/>
                  <a:pt x="28940" y="26001"/>
                  <a:pt x="28940" y="26009"/>
                </a:cubicBezTo>
                <a:cubicBezTo>
                  <a:pt x="28932" y="26009"/>
                  <a:pt x="28932" y="26001"/>
                  <a:pt x="28932" y="26001"/>
                </a:cubicBezTo>
                <a:cubicBezTo>
                  <a:pt x="28932" y="25993"/>
                  <a:pt x="28940" y="25985"/>
                  <a:pt x="28940" y="25977"/>
                </a:cubicBezTo>
                <a:close/>
                <a:moveTo>
                  <a:pt x="6097" y="26153"/>
                </a:moveTo>
                <a:cubicBezTo>
                  <a:pt x="6097" y="26161"/>
                  <a:pt x="6089" y="26161"/>
                  <a:pt x="6089" y="26169"/>
                </a:cubicBezTo>
                <a:cubicBezTo>
                  <a:pt x="6081" y="26169"/>
                  <a:pt x="6073" y="26169"/>
                  <a:pt x="6065" y="26161"/>
                </a:cubicBezTo>
                <a:cubicBezTo>
                  <a:pt x="6073" y="26161"/>
                  <a:pt x="6089" y="26161"/>
                  <a:pt x="6097" y="26153"/>
                </a:cubicBezTo>
                <a:close/>
                <a:moveTo>
                  <a:pt x="28511" y="26432"/>
                </a:moveTo>
                <a:cubicBezTo>
                  <a:pt x="28511" y="26456"/>
                  <a:pt x="28511" y="26472"/>
                  <a:pt x="28519" y="26490"/>
                </a:cubicBezTo>
                <a:cubicBezTo>
                  <a:pt x="28511" y="26490"/>
                  <a:pt x="28503" y="26490"/>
                  <a:pt x="28493" y="26498"/>
                </a:cubicBezTo>
                <a:cubicBezTo>
                  <a:pt x="28503" y="26472"/>
                  <a:pt x="28503" y="26448"/>
                  <a:pt x="28503" y="26432"/>
                </a:cubicBezTo>
                <a:close/>
                <a:moveTo>
                  <a:pt x="23862" y="26482"/>
                </a:moveTo>
                <a:lnTo>
                  <a:pt x="23862" y="26506"/>
                </a:lnTo>
                <a:cubicBezTo>
                  <a:pt x="23862" y="26498"/>
                  <a:pt x="23854" y="26498"/>
                  <a:pt x="23854" y="26490"/>
                </a:cubicBezTo>
                <a:lnTo>
                  <a:pt x="23862" y="26482"/>
                </a:lnTo>
                <a:close/>
                <a:moveTo>
                  <a:pt x="13746" y="26523"/>
                </a:moveTo>
                <a:lnTo>
                  <a:pt x="13746" y="26523"/>
                </a:lnTo>
                <a:cubicBezTo>
                  <a:pt x="13763" y="26565"/>
                  <a:pt x="13787" y="26616"/>
                  <a:pt x="13821" y="26674"/>
                </a:cubicBezTo>
                <a:cubicBezTo>
                  <a:pt x="13779" y="26642"/>
                  <a:pt x="13754" y="26583"/>
                  <a:pt x="13746" y="26523"/>
                </a:cubicBezTo>
                <a:close/>
                <a:moveTo>
                  <a:pt x="29655" y="26650"/>
                </a:moveTo>
                <a:cubicBezTo>
                  <a:pt x="29674" y="26658"/>
                  <a:pt x="29682" y="26658"/>
                  <a:pt x="29698" y="26674"/>
                </a:cubicBezTo>
                <a:cubicBezTo>
                  <a:pt x="29682" y="26666"/>
                  <a:pt x="29666" y="26658"/>
                  <a:pt x="29655" y="26650"/>
                </a:cubicBezTo>
                <a:close/>
                <a:moveTo>
                  <a:pt x="28814" y="26876"/>
                </a:moveTo>
                <a:lnTo>
                  <a:pt x="28814" y="26894"/>
                </a:lnTo>
                <a:cubicBezTo>
                  <a:pt x="28806" y="26886"/>
                  <a:pt x="28806" y="26886"/>
                  <a:pt x="28796" y="26886"/>
                </a:cubicBezTo>
                <a:cubicBezTo>
                  <a:pt x="28806" y="26876"/>
                  <a:pt x="28806" y="26876"/>
                  <a:pt x="28814" y="26876"/>
                </a:cubicBezTo>
                <a:close/>
                <a:moveTo>
                  <a:pt x="10411" y="26903"/>
                </a:moveTo>
                <a:cubicBezTo>
                  <a:pt x="10411" y="26903"/>
                  <a:pt x="10411" y="26911"/>
                  <a:pt x="10401" y="26911"/>
                </a:cubicBezTo>
                <a:lnTo>
                  <a:pt x="10401" y="26903"/>
                </a:lnTo>
                <a:close/>
                <a:moveTo>
                  <a:pt x="26413" y="27171"/>
                </a:moveTo>
                <a:lnTo>
                  <a:pt x="26413" y="27171"/>
                </a:lnTo>
                <a:cubicBezTo>
                  <a:pt x="26413" y="27180"/>
                  <a:pt x="26421" y="27190"/>
                  <a:pt x="26421" y="27198"/>
                </a:cubicBezTo>
                <a:cubicBezTo>
                  <a:pt x="26421" y="27198"/>
                  <a:pt x="26421" y="27206"/>
                  <a:pt x="26413" y="27206"/>
                </a:cubicBezTo>
                <a:cubicBezTo>
                  <a:pt x="26413" y="27198"/>
                  <a:pt x="26405" y="27198"/>
                  <a:pt x="26405" y="27198"/>
                </a:cubicBezTo>
                <a:lnTo>
                  <a:pt x="26421" y="27198"/>
                </a:lnTo>
                <a:cubicBezTo>
                  <a:pt x="26413" y="27190"/>
                  <a:pt x="26413" y="27180"/>
                  <a:pt x="26413" y="27171"/>
                </a:cubicBezTo>
                <a:close/>
                <a:moveTo>
                  <a:pt x="27695" y="27222"/>
                </a:moveTo>
                <a:cubicBezTo>
                  <a:pt x="27703" y="27230"/>
                  <a:pt x="27711" y="27230"/>
                  <a:pt x="27719" y="27230"/>
                </a:cubicBezTo>
                <a:lnTo>
                  <a:pt x="27719" y="27240"/>
                </a:lnTo>
                <a:cubicBezTo>
                  <a:pt x="27711" y="27230"/>
                  <a:pt x="27703" y="27230"/>
                  <a:pt x="27695" y="27222"/>
                </a:cubicBezTo>
                <a:close/>
                <a:moveTo>
                  <a:pt x="7783" y="27299"/>
                </a:moveTo>
                <a:lnTo>
                  <a:pt x="7783" y="27307"/>
                </a:lnTo>
                <a:cubicBezTo>
                  <a:pt x="7773" y="27307"/>
                  <a:pt x="7773" y="27299"/>
                  <a:pt x="7773" y="27299"/>
                </a:cubicBezTo>
                <a:close/>
                <a:moveTo>
                  <a:pt x="16954" y="27299"/>
                </a:moveTo>
                <a:cubicBezTo>
                  <a:pt x="16955" y="27307"/>
                  <a:pt x="16963" y="27307"/>
                  <a:pt x="16963" y="27307"/>
                </a:cubicBezTo>
                <a:lnTo>
                  <a:pt x="16963" y="27315"/>
                </a:lnTo>
                <a:cubicBezTo>
                  <a:pt x="16963" y="27307"/>
                  <a:pt x="16955" y="27307"/>
                  <a:pt x="16954" y="27299"/>
                </a:cubicBezTo>
                <a:close/>
                <a:moveTo>
                  <a:pt x="6299" y="27400"/>
                </a:moveTo>
                <a:cubicBezTo>
                  <a:pt x="6283" y="27408"/>
                  <a:pt x="6275" y="27408"/>
                  <a:pt x="6257" y="27408"/>
                </a:cubicBezTo>
                <a:cubicBezTo>
                  <a:pt x="6275" y="27408"/>
                  <a:pt x="6283" y="27400"/>
                  <a:pt x="6299" y="27400"/>
                </a:cubicBezTo>
                <a:close/>
                <a:moveTo>
                  <a:pt x="18066" y="27584"/>
                </a:moveTo>
                <a:cubicBezTo>
                  <a:pt x="18066" y="27594"/>
                  <a:pt x="18066" y="27594"/>
                  <a:pt x="18074" y="27602"/>
                </a:cubicBezTo>
                <a:cubicBezTo>
                  <a:pt x="18066" y="27602"/>
                  <a:pt x="18066" y="27594"/>
                  <a:pt x="18058" y="27594"/>
                </a:cubicBezTo>
                <a:cubicBezTo>
                  <a:pt x="18058" y="27584"/>
                  <a:pt x="18066" y="27584"/>
                  <a:pt x="18066" y="27584"/>
                </a:cubicBezTo>
                <a:close/>
                <a:moveTo>
                  <a:pt x="29059" y="28081"/>
                </a:moveTo>
                <a:lnTo>
                  <a:pt x="29067" y="28089"/>
                </a:lnTo>
                <a:cubicBezTo>
                  <a:pt x="29059" y="28089"/>
                  <a:pt x="29059" y="28099"/>
                  <a:pt x="29049" y="28107"/>
                </a:cubicBezTo>
                <a:cubicBezTo>
                  <a:pt x="29059" y="28099"/>
                  <a:pt x="29049" y="28089"/>
                  <a:pt x="29059" y="28081"/>
                </a:cubicBezTo>
                <a:close/>
                <a:moveTo>
                  <a:pt x="12713" y="28195"/>
                </a:moveTo>
                <a:cubicBezTo>
                  <a:pt x="12715" y="28200"/>
                  <a:pt x="12717" y="28204"/>
                  <a:pt x="12717" y="28208"/>
                </a:cubicBezTo>
                <a:lnTo>
                  <a:pt x="12726" y="28208"/>
                </a:lnTo>
                <a:cubicBezTo>
                  <a:pt x="12726" y="28208"/>
                  <a:pt x="12726" y="28217"/>
                  <a:pt x="12717" y="28217"/>
                </a:cubicBezTo>
                <a:lnTo>
                  <a:pt x="12717" y="28208"/>
                </a:lnTo>
                <a:lnTo>
                  <a:pt x="12713" y="28195"/>
                </a:lnTo>
                <a:close/>
                <a:moveTo>
                  <a:pt x="9273" y="28291"/>
                </a:moveTo>
                <a:cubicBezTo>
                  <a:pt x="9281" y="28291"/>
                  <a:pt x="9281" y="28301"/>
                  <a:pt x="9289" y="28301"/>
                </a:cubicBezTo>
                <a:lnTo>
                  <a:pt x="9273" y="28301"/>
                </a:lnTo>
                <a:lnTo>
                  <a:pt x="9273" y="28291"/>
                </a:lnTo>
                <a:close/>
                <a:moveTo>
                  <a:pt x="26354" y="28411"/>
                </a:moveTo>
                <a:lnTo>
                  <a:pt x="26354" y="28419"/>
                </a:lnTo>
                <a:cubicBezTo>
                  <a:pt x="26354" y="28419"/>
                  <a:pt x="26346" y="28419"/>
                  <a:pt x="26346" y="28427"/>
                </a:cubicBezTo>
                <a:cubicBezTo>
                  <a:pt x="26346" y="28419"/>
                  <a:pt x="26346" y="28411"/>
                  <a:pt x="26354" y="28411"/>
                </a:cubicBezTo>
                <a:close/>
                <a:moveTo>
                  <a:pt x="15944" y="28722"/>
                </a:moveTo>
                <a:cubicBezTo>
                  <a:pt x="15944" y="28725"/>
                  <a:pt x="15945" y="28725"/>
                  <a:pt x="15946" y="28725"/>
                </a:cubicBezTo>
                <a:cubicBezTo>
                  <a:pt x="15948" y="28725"/>
                  <a:pt x="15952" y="28722"/>
                  <a:pt x="15952" y="28722"/>
                </a:cubicBezTo>
                <a:lnTo>
                  <a:pt x="15952" y="28722"/>
                </a:lnTo>
                <a:cubicBezTo>
                  <a:pt x="15952" y="28730"/>
                  <a:pt x="15944" y="28730"/>
                  <a:pt x="15944" y="28730"/>
                </a:cubicBezTo>
                <a:lnTo>
                  <a:pt x="15944" y="28722"/>
                </a:lnTo>
                <a:close/>
                <a:moveTo>
                  <a:pt x="23912" y="28781"/>
                </a:moveTo>
                <a:cubicBezTo>
                  <a:pt x="23920" y="28789"/>
                  <a:pt x="23920" y="28789"/>
                  <a:pt x="23920" y="28797"/>
                </a:cubicBezTo>
                <a:lnTo>
                  <a:pt x="23886" y="28797"/>
                </a:lnTo>
                <a:cubicBezTo>
                  <a:pt x="23894" y="28789"/>
                  <a:pt x="23904" y="28789"/>
                  <a:pt x="23912" y="28781"/>
                </a:cubicBezTo>
                <a:close/>
                <a:moveTo>
                  <a:pt x="13433" y="28797"/>
                </a:moveTo>
                <a:cubicBezTo>
                  <a:pt x="13425" y="28797"/>
                  <a:pt x="13425" y="28797"/>
                  <a:pt x="13425" y="28807"/>
                </a:cubicBezTo>
                <a:lnTo>
                  <a:pt x="13425" y="28797"/>
                </a:lnTo>
                <a:close/>
                <a:moveTo>
                  <a:pt x="7488" y="28908"/>
                </a:moveTo>
                <a:cubicBezTo>
                  <a:pt x="7480" y="28908"/>
                  <a:pt x="7480" y="28916"/>
                  <a:pt x="7480" y="28916"/>
                </a:cubicBezTo>
                <a:lnTo>
                  <a:pt x="7470" y="28916"/>
                </a:lnTo>
                <a:cubicBezTo>
                  <a:pt x="7480" y="28908"/>
                  <a:pt x="7480" y="28908"/>
                  <a:pt x="7488" y="28908"/>
                </a:cubicBezTo>
                <a:close/>
                <a:moveTo>
                  <a:pt x="11127" y="28991"/>
                </a:moveTo>
                <a:cubicBezTo>
                  <a:pt x="11127" y="28999"/>
                  <a:pt x="11118" y="28999"/>
                  <a:pt x="11118" y="28999"/>
                </a:cubicBezTo>
                <a:lnTo>
                  <a:pt x="11118" y="28991"/>
                </a:lnTo>
                <a:close/>
                <a:moveTo>
                  <a:pt x="15228" y="29092"/>
                </a:moveTo>
                <a:lnTo>
                  <a:pt x="15228" y="29110"/>
                </a:lnTo>
                <a:lnTo>
                  <a:pt x="15220" y="29110"/>
                </a:lnTo>
                <a:cubicBezTo>
                  <a:pt x="15228" y="29110"/>
                  <a:pt x="15228" y="29100"/>
                  <a:pt x="15228" y="29092"/>
                </a:cubicBezTo>
                <a:close/>
                <a:moveTo>
                  <a:pt x="14116" y="29110"/>
                </a:moveTo>
                <a:cubicBezTo>
                  <a:pt x="14116" y="29118"/>
                  <a:pt x="14116" y="29126"/>
                  <a:pt x="14108" y="29134"/>
                </a:cubicBezTo>
                <a:cubicBezTo>
                  <a:pt x="14116" y="29126"/>
                  <a:pt x="14108" y="29118"/>
                  <a:pt x="14108" y="29110"/>
                </a:cubicBezTo>
                <a:close/>
                <a:moveTo>
                  <a:pt x="23803" y="29201"/>
                </a:moveTo>
                <a:lnTo>
                  <a:pt x="23803" y="29211"/>
                </a:lnTo>
                <a:lnTo>
                  <a:pt x="23793" y="29211"/>
                </a:lnTo>
                <a:lnTo>
                  <a:pt x="23785" y="29219"/>
                </a:lnTo>
                <a:cubicBezTo>
                  <a:pt x="23777" y="29219"/>
                  <a:pt x="23769" y="29227"/>
                  <a:pt x="23761" y="29227"/>
                </a:cubicBezTo>
                <a:cubicBezTo>
                  <a:pt x="23777" y="29219"/>
                  <a:pt x="23785" y="29211"/>
                  <a:pt x="23803" y="29201"/>
                </a:cubicBezTo>
                <a:close/>
                <a:moveTo>
                  <a:pt x="13627" y="29413"/>
                </a:moveTo>
                <a:lnTo>
                  <a:pt x="13627" y="29421"/>
                </a:lnTo>
                <a:cubicBezTo>
                  <a:pt x="13619" y="29421"/>
                  <a:pt x="13619" y="29413"/>
                  <a:pt x="13619" y="29413"/>
                </a:cubicBezTo>
                <a:close/>
                <a:moveTo>
                  <a:pt x="28232" y="28932"/>
                </a:moveTo>
                <a:cubicBezTo>
                  <a:pt x="28270" y="28954"/>
                  <a:pt x="28310" y="28959"/>
                  <a:pt x="28352" y="28959"/>
                </a:cubicBezTo>
                <a:cubicBezTo>
                  <a:pt x="28377" y="28959"/>
                  <a:pt x="28403" y="28957"/>
                  <a:pt x="28429" y="28957"/>
                </a:cubicBezTo>
                <a:cubicBezTo>
                  <a:pt x="28457" y="28957"/>
                  <a:pt x="28484" y="28959"/>
                  <a:pt x="28511" y="28966"/>
                </a:cubicBezTo>
                <a:cubicBezTo>
                  <a:pt x="28352" y="29009"/>
                  <a:pt x="28309" y="29134"/>
                  <a:pt x="28301" y="29278"/>
                </a:cubicBezTo>
                <a:lnTo>
                  <a:pt x="28301" y="29344"/>
                </a:lnTo>
                <a:cubicBezTo>
                  <a:pt x="28259" y="29379"/>
                  <a:pt x="28240" y="29429"/>
                  <a:pt x="28232" y="29480"/>
                </a:cubicBezTo>
                <a:lnTo>
                  <a:pt x="28208" y="29504"/>
                </a:lnTo>
                <a:lnTo>
                  <a:pt x="28149" y="29504"/>
                </a:lnTo>
                <a:cubicBezTo>
                  <a:pt x="28112" y="29443"/>
                  <a:pt x="28072" y="29413"/>
                  <a:pt x="28031" y="29413"/>
                </a:cubicBezTo>
                <a:cubicBezTo>
                  <a:pt x="27990" y="29413"/>
                  <a:pt x="27947" y="29445"/>
                  <a:pt x="27905" y="29504"/>
                </a:cubicBezTo>
                <a:cubicBezTo>
                  <a:pt x="27879" y="29472"/>
                  <a:pt x="27854" y="29446"/>
                  <a:pt x="27828" y="29413"/>
                </a:cubicBezTo>
                <a:cubicBezTo>
                  <a:pt x="27828" y="29328"/>
                  <a:pt x="27820" y="29252"/>
                  <a:pt x="27735" y="29211"/>
                </a:cubicBezTo>
                <a:cubicBezTo>
                  <a:pt x="27735" y="29177"/>
                  <a:pt x="27727" y="29150"/>
                  <a:pt x="27719" y="29118"/>
                </a:cubicBezTo>
                <a:cubicBezTo>
                  <a:pt x="27744" y="29051"/>
                  <a:pt x="27751" y="28940"/>
                  <a:pt x="27812" y="28940"/>
                </a:cubicBezTo>
                <a:cubicBezTo>
                  <a:pt x="27836" y="28940"/>
                  <a:pt x="27868" y="28957"/>
                  <a:pt x="27913" y="28999"/>
                </a:cubicBezTo>
                <a:cubicBezTo>
                  <a:pt x="27972" y="29058"/>
                  <a:pt x="28019" y="29081"/>
                  <a:pt x="28058" y="29081"/>
                </a:cubicBezTo>
                <a:cubicBezTo>
                  <a:pt x="28131" y="29081"/>
                  <a:pt x="28179" y="29003"/>
                  <a:pt x="28232" y="28932"/>
                </a:cubicBezTo>
                <a:close/>
                <a:moveTo>
                  <a:pt x="28443" y="30001"/>
                </a:moveTo>
                <a:cubicBezTo>
                  <a:pt x="28418" y="30086"/>
                  <a:pt x="28283" y="30052"/>
                  <a:pt x="28224" y="30103"/>
                </a:cubicBezTo>
                <a:cubicBezTo>
                  <a:pt x="28216" y="30070"/>
                  <a:pt x="28200" y="30044"/>
                  <a:pt x="28174" y="30020"/>
                </a:cubicBezTo>
                <a:lnTo>
                  <a:pt x="28174" y="30020"/>
                </a:lnTo>
                <a:cubicBezTo>
                  <a:pt x="28200" y="30023"/>
                  <a:pt x="28227" y="30025"/>
                  <a:pt x="28254" y="30025"/>
                </a:cubicBezTo>
                <a:cubicBezTo>
                  <a:pt x="28294" y="30025"/>
                  <a:pt x="28333" y="30020"/>
                  <a:pt x="28368" y="30010"/>
                </a:cubicBezTo>
                <a:cubicBezTo>
                  <a:pt x="28392" y="30010"/>
                  <a:pt x="28418" y="30001"/>
                  <a:pt x="28443" y="30001"/>
                </a:cubicBezTo>
                <a:close/>
                <a:moveTo>
                  <a:pt x="12339" y="30094"/>
                </a:moveTo>
                <a:cubicBezTo>
                  <a:pt x="12348" y="30111"/>
                  <a:pt x="12348" y="30121"/>
                  <a:pt x="12348" y="30121"/>
                </a:cubicBezTo>
                <a:lnTo>
                  <a:pt x="12313" y="30121"/>
                </a:lnTo>
                <a:cubicBezTo>
                  <a:pt x="12321" y="30111"/>
                  <a:pt x="12331" y="30103"/>
                  <a:pt x="12339" y="30094"/>
                </a:cubicBezTo>
                <a:close/>
                <a:moveTo>
                  <a:pt x="28644" y="30216"/>
                </a:moveTo>
                <a:lnTo>
                  <a:pt x="28644" y="30216"/>
                </a:lnTo>
                <a:cubicBezTo>
                  <a:pt x="28636" y="30220"/>
                  <a:pt x="28630" y="30225"/>
                  <a:pt x="28620" y="30230"/>
                </a:cubicBezTo>
                <a:lnTo>
                  <a:pt x="28620" y="30222"/>
                </a:lnTo>
                <a:lnTo>
                  <a:pt x="28644" y="30216"/>
                </a:lnTo>
                <a:close/>
                <a:moveTo>
                  <a:pt x="13746" y="30222"/>
                </a:moveTo>
                <a:cubicBezTo>
                  <a:pt x="13758" y="30226"/>
                  <a:pt x="13772" y="30230"/>
                  <a:pt x="13787" y="30230"/>
                </a:cubicBezTo>
                <a:cubicBezTo>
                  <a:pt x="13792" y="30230"/>
                  <a:pt x="13797" y="30229"/>
                  <a:pt x="13802" y="30228"/>
                </a:cubicBezTo>
                <a:lnTo>
                  <a:pt x="13802" y="30228"/>
                </a:lnTo>
                <a:cubicBezTo>
                  <a:pt x="13790" y="30233"/>
                  <a:pt x="13777" y="30235"/>
                  <a:pt x="13765" y="30235"/>
                </a:cubicBezTo>
                <a:cubicBezTo>
                  <a:pt x="13753" y="30235"/>
                  <a:pt x="13740" y="30233"/>
                  <a:pt x="13728" y="30230"/>
                </a:cubicBezTo>
                <a:cubicBezTo>
                  <a:pt x="13736" y="30230"/>
                  <a:pt x="13736" y="30222"/>
                  <a:pt x="13746" y="30222"/>
                </a:cubicBezTo>
                <a:close/>
                <a:moveTo>
                  <a:pt x="16441" y="30448"/>
                </a:moveTo>
                <a:lnTo>
                  <a:pt x="16441" y="30456"/>
                </a:lnTo>
                <a:cubicBezTo>
                  <a:pt x="16433" y="30456"/>
                  <a:pt x="16415" y="30448"/>
                  <a:pt x="16415" y="30448"/>
                </a:cubicBezTo>
                <a:close/>
                <a:moveTo>
                  <a:pt x="9887" y="30515"/>
                </a:moveTo>
                <a:cubicBezTo>
                  <a:pt x="9887" y="30525"/>
                  <a:pt x="9895" y="30525"/>
                  <a:pt x="9887" y="30533"/>
                </a:cubicBezTo>
                <a:cubicBezTo>
                  <a:pt x="9887" y="30525"/>
                  <a:pt x="9879" y="30515"/>
                  <a:pt x="9879" y="30515"/>
                </a:cubicBezTo>
                <a:close/>
                <a:moveTo>
                  <a:pt x="22995" y="30525"/>
                </a:moveTo>
                <a:cubicBezTo>
                  <a:pt x="23011" y="30525"/>
                  <a:pt x="23035" y="30525"/>
                  <a:pt x="23053" y="30533"/>
                </a:cubicBezTo>
                <a:cubicBezTo>
                  <a:pt x="23045" y="30549"/>
                  <a:pt x="23035" y="30576"/>
                  <a:pt x="23027" y="30592"/>
                </a:cubicBezTo>
                <a:cubicBezTo>
                  <a:pt x="23011" y="30565"/>
                  <a:pt x="23003" y="30541"/>
                  <a:pt x="22995" y="30525"/>
                </a:cubicBezTo>
                <a:close/>
                <a:moveTo>
                  <a:pt x="21891" y="30592"/>
                </a:moveTo>
                <a:lnTo>
                  <a:pt x="21883" y="30600"/>
                </a:lnTo>
                <a:lnTo>
                  <a:pt x="21873" y="30600"/>
                </a:lnTo>
                <a:lnTo>
                  <a:pt x="21891" y="30592"/>
                </a:lnTo>
                <a:close/>
                <a:moveTo>
                  <a:pt x="17106" y="30685"/>
                </a:moveTo>
                <a:cubicBezTo>
                  <a:pt x="17122" y="30701"/>
                  <a:pt x="17140" y="30701"/>
                  <a:pt x="17149" y="30701"/>
                </a:cubicBezTo>
                <a:lnTo>
                  <a:pt x="17149" y="30717"/>
                </a:lnTo>
                <a:cubicBezTo>
                  <a:pt x="17132" y="30709"/>
                  <a:pt x="17122" y="30701"/>
                  <a:pt x="17106" y="30685"/>
                </a:cubicBezTo>
                <a:close/>
                <a:moveTo>
                  <a:pt x="17258" y="30717"/>
                </a:moveTo>
                <a:cubicBezTo>
                  <a:pt x="17250" y="30717"/>
                  <a:pt x="17250" y="30717"/>
                  <a:pt x="17250" y="30727"/>
                </a:cubicBezTo>
                <a:cubicBezTo>
                  <a:pt x="17250" y="30717"/>
                  <a:pt x="17250" y="30717"/>
                  <a:pt x="17242" y="30717"/>
                </a:cubicBezTo>
                <a:close/>
                <a:moveTo>
                  <a:pt x="19793" y="30701"/>
                </a:moveTo>
                <a:lnTo>
                  <a:pt x="19793" y="30701"/>
                </a:lnTo>
                <a:cubicBezTo>
                  <a:pt x="19819" y="30735"/>
                  <a:pt x="19827" y="30768"/>
                  <a:pt x="19827" y="30794"/>
                </a:cubicBezTo>
                <a:cubicBezTo>
                  <a:pt x="19819" y="30760"/>
                  <a:pt x="19801" y="30727"/>
                  <a:pt x="19793" y="30701"/>
                </a:cubicBezTo>
                <a:close/>
                <a:moveTo>
                  <a:pt x="14545" y="30802"/>
                </a:moveTo>
                <a:cubicBezTo>
                  <a:pt x="14545" y="30802"/>
                  <a:pt x="14537" y="30810"/>
                  <a:pt x="14537" y="30818"/>
                </a:cubicBezTo>
                <a:cubicBezTo>
                  <a:pt x="14545" y="30810"/>
                  <a:pt x="14555" y="30810"/>
                  <a:pt x="14571" y="30810"/>
                </a:cubicBezTo>
                <a:cubicBezTo>
                  <a:pt x="14563" y="30828"/>
                  <a:pt x="14545" y="30828"/>
                  <a:pt x="14529" y="30828"/>
                </a:cubicBezTo>
                <a:cubicBezTo>
                  <a:pt x="14529" y="30810"/>
                  <a:pt x="14537" y="30802"/>
                  <a:pt x="14545" y="30802"/>
                </a:cubicBezTo>
                <a:close/>
                <a:moveTo>
                  <a:pt x="25623" y="30919"/>
                </a:moveTo>
                <a:cubicBezTo>
                  <a:pt x="25623" y="30929"/>
                  <a:pt x="25612" y="30937"/>
                  <a:pt x="25612" y="30937"/>
                </a:cubicBezTo>
                <a:lnTo>
                  <a:pt x="25612" y="30919"/>
                </a:lnTo>
                <a:close/>
                <a:moveTo>
                  <a:pt x="8111" y="31164"/>
                </a:moveTo>
                <a:cubicBezTo>
                  <a:pt x="8127" y="31182"/>
                  <a:pt x="8137" y="31190"/>
                  <a:pt x="8153" y="31198"/>
                </a:cubicBezTo>
                <a:lnTo>
                  <a:pt x="8145" y="31198"/>
                </a:lnTo>
                <a:cubicBezTo>
                  <a:pt x="8128" y="31198"/>
                  <a:pt x="8116" y="31201"/>
                  <a:pt x="8108" y="31201"/>
                </a:cubicBezTo>
                <a:cubicBezTo>
                  <a:pt x="8096" y="31201"/>
                  <a:pt x="8096" y="31195"/>
                  <a:pt x="8111" y="31164"/>
                </a:cubicBezTo>
                <a:close/>
                <a:moveTo>
                  <a:pt x="8161" y="31206"/>
                </a:moveTo>
                <a:cubicBezTo>
                  <a:pt x="8166" y="31211"/>
                  <a:pt x="8170" y="31216"/>
                  <a:pt x="8175" y="31219"/>
                </a:cubicBezTo>
                <a:lnTo>
                  <a:pt x="8175" y="31219"/>
                </a:lnTo>
                <a:cubicBezTo>
                  <a:pt x="8161" y="31214"/>
                  <a:pt x="8161" y="31213"/>
                  <a:pt x="8161" y="31206"/>
                </a:cubicBezTo>
                <a:close/>
                <a:moveTo>
                  <a:pt x="25218" y="31324"/>
                </a:moveTo>
                <a:cubicBezTo>
                  <a:pt x="25208" y="31334"/>
                  <a:pt x="25208" y="31342"/>
                  <a:pt x="25200" y="31358"/>
                </a:cubicBezTo>
                <a:lnTo>
                  <a:pt x="25200" y="31334"/>
                </a:lnTo>
                <a:cubicBezTo>
                  <a:pt x="25208" y="31334"/>
                  <a:pt x="25208" y="31324"/>
                  <a:pt x="25208" y="31324"/>
                </a:cubicBezTo>
                <a:close/>
                <a:moveTo>
                  <a:pt x="15143" y="31408"/>
                </a:moveTo>
                <a:lnTo>
                  <a:pt x="15143" y="31417"/>
                </a:lnTo>
                <a:lnTo>
                  <a:pt x="15135" y="31417"/>
                </a:lnTo>
                <a:cubicBezTo>
                  <a:pt x="15137" y="31414"/>
                  <a:pt x="15139" y="31412"/>
                  <a:pt x="15143" y="31408"/>
                </a:cubicBezTo>
                <a:close/>
                <a:moveTo>
                  <a:pt x="15135" y="31417"/>
                </a:moveTo>
                <a:lnTo>
                  <a:pt x="15135" y="31425"/>
                </a:lnTo>
                <a:lnTo>
                  <a:pt x="15127" y="31425"/>
                </a:lnTo>
                <a:cubicBezTo>
                  <a:pt x="15131" y="31421"/>
                  <a:pt x="15133" y="31419"/>
                  <a:pt x="15135" y="31417"/>
                </a:cubicBezTo>
                <a:close/>
                <a:moveTo>
                  <a:pt x="17747" y="31526"/>
                </a:moveTo>
                <a:cubicBezTo>
                  <a:pt x="17739" y="31526"/>
                  <a:pt x="17739" y="31536"/>
                  <a:pt x="17739" y="31536"/>
                </a:cubicBezTo>
                <a:lnTo>
                  <a:pt x="17739" y="31526"/>
                </a:lnTo>
                <a:close/>
                <a:moveTo>
                  <a:pt x="18074" y="31930"/>
                </a:moveTo>
                <a:cubicBezTo>
                  <a:pt x="18066" y="31940"/>
                  <a:pt x="18058" y="31940"/>
                  <a:pt x="18050" y="31948"/>
                </a:cubicBezTo>
                <a:cubicBezTo>
                  <a:pt x="18058" y="31940"/>
                  <a:pt x="18066" y="31930"/>
                  <a:pt x="18066" y="31930"/>
                </a:cubicBezTo>
                <a:close/>
                <a:moveTo>
                  <a:pt x="22000" y="32023"/>
                </a:moveTo>
                <a:lnTo>
                  <a:pt x="22000" y="32031"/>
                </a:lnTo>
                <a:lnTo>
                  <a:pt x="21992" y="32031"/>
                </a:lnTo>
                <a:cubicBezTo>
                  <a:pt x="21992" y="32023"/>
                  <a:pt x="21992" y="32023"/>
                  <a:pt x="22000" y="32023"/>
                </a:cubicBezTo>
                <a:close/>
                <a:moveTo>
                  <a:pt x="12414" y="32108"/>
                </a:moveTo>
                <a:cubicBezTo>
                  <a:pt x="12414" y="32116"/>
                  <a:pt x="12414" y="32124"/>
                  <a:pt x="12406" y="32124"/>
                </a:cubicBezTo>
                <a:cubicBezTo>
                  <a:pt x="12398" y="32124"/>
                  <a:pt x="12382" y="32116"/>
                  <a:pt x="12372" y="32108"/>
                </a:cubicBezTo>
                <a:close/>
                <a:moveTo>
                  <a:pt x="19271" y="32142"/>
                </a:moveTo>
                <a:lnTo>
                  <a:pt x="19271" y="32150"/>
                </a:lnTo>
                <a:lnTo>
                  <a:pt x="19263" y="32142"/>
                </a:lnTo>
                <a:close/>
                <a:moveTo>
                  <a:pt x="10603" y="32142"/>
                </a:moveTo>
                <a:cubicBezTo>
                  <a:pt x="10603" y="32150"/>
                  <a:pt x="10613" y="32150"/>
                  <a:pt x="10621" y="32150"/>
                </a:cubicBezTo>
                <a:cubicBezTo>
                  <a:pt x="10613" y="32150"/>
                  <a:pt x="10603" y="32158"/>
                  <a:pt x="10595" y="32158"/>
                </a:cubicBezTo>
                <a:cubicBezTo>
                  <a:pt x="10595" y="32150"/>
                  <a:pt x="10595" y="32150"/>
                  <a:pt x="10603" y="32142"/>
                </a:cubicBezTo>
                <a:close/>
                <a:moveTo>
                  <a:pt x="20072" y="32233"/>
                </a:moveTo>
                <a:lnTo>
                  <a:pt x="20072" y="32243"/>
                </a:lnTo>
                <a:cubicBezTo>
                  <a:pt x="20064" y="32243"/>
                  <a:pt x="20064" y="32233"/>
                  <a:pt x="20064" y="32233"/>
                </a:cubicBezTo>
                <a:close/>
                <a:moveTo>
                  <a:pt x="25394" y="32369"/>
                </a:moveTo>
                <a:cubicBezTo>
                  <a:pt x="25394" y="32377"/>
                  <a:pt x="25386" y="32377"/>
                  <a:pt x="25386" y="32377"/>
                </a:cubicBezTo>
                <a:cubicBezTo>
                  <a:pt x="25386" y="32377"/>
                  <a:pt x="25386" y="32369"/>
                  <a:pt x="25378" y="32369"/>
                </a:cubicBezTo>
                <a:close/>
                <a:moveTo>
                  <a:pt x="16247" y="32637"/>
                </a:moveTo>
                <a:lnTo>
                  <a:pt x="16247" y="32656"/>
                </a:lnTo>
                <a:cubicBezTo>
                  <a:pt x="16239" y="32656"/>
                  <a:pt x="16239" y="32648"/>
                  <a:pt x="16231" y="32648"/>
                </a:cubicBezTo>
                <a:lnTo>
                  <a:pt x="16239" y="32637"/>
                </a:lnTo>
                <a:close/>
                <a:moveTo>
                  <a:pt x="8177" y="32706"/>
                </a:moveTo>
                <a:lnTo>
                  <a:pt x="8177" y="32714"/>
                </a:lnTo>
                <a:lnTo>
                  <a:pt x="8169" y="32714"/>
                </a:lnTo>
                <a:lnTo>
                  <a:pt x="8177" y="32706"/>
                </a:lnTo>
                <a:close/>
                <a:moveTo>
                  <a:pt x="20181" y="32739"/>
                </a:moveTo>
                <a:cubicBezTo>
                  <a:pt x="20173" y="32749"/>
                  <a:pt x="20173" y="32757"/>
                  <a:pt x="20173" y="32765"/>
                </a:cubicBezTo>
                <a:lnTo>
                  <a:pt x="20173" y="32749"/>
                </a:lnTo>
                <a:lnTo>
                  <a:pt x="20173" y="32739"/>
                </a:lnTo>
                <a:close/>
                <a:moveTo>
                  <a:pt x="17553" y="32925"/>
                </a:moveTo>
                <a:cubicBezTo>
                  <a:pt x="17553" y="32933"/>
                  <a:pt x="17561" y="32933"/>
                  <a:pt x="17561" y="32941"/>
                </a:cubicBezTo>
                <a:lnTo>
                  <a:pt x="17553" y="32941"/>
                </a:lnTo>
                <a:lnTo>
                  <a:pt x="17553" y="32925"/>
                </a:lnTo>
                <a:close/>
                <a:moveTo>
                  <a:pt x="8278" y="32233"/>
                </a:moveTo>
                <a:lnTo>
                  <a:pt x="8278" y="32233"/>
                </a:lnTo>
                <a:cubicBezTo>
                  <a:pt x="8359" y="32264"/>
                  <a:pt x="8429" y="32361"/>
                  <a:pt x="8519" y="32361"/>
                </a:cubicBezTo>
                <a:cubicBezTo>
                  <a:pt x="8553" y="32361"/>
                  <a:pt x="8590" y="32347"/>
                  <a:pt x="8632" y="32310"/>
                </a:cubicBezTo>
                <a:cubicBezTo>
                  <a:pt x="8642" y="32302"/>
                  <a:pt x="8650" y="32302"/>
                  <a:pt x="8658" y="32294"/>
                </a:cubicBezTo>
                <a:cubicBezTo>
                  <a:pt x="8666" y="32310"/>
                  <a:pt x="8674" y="32318"/>
                  <a:pt x="8693" y="32334"/>
                </a:cubicBezTo>
                <a:cubicBezTo>
                  <a:pt x="8641" y="32512"/>
                  <a:pt x="8680" y="32553"/>
                  <a:pt x="8746" y="32553"/>
                </a:cubicBezTo>
                <a:cubicBezTo>
                  <a:pt x="8802" y="32553"/>
                  <a:pt x="8878" y="32524"/>
                  <a:pt x="8936" y="32524"/>
                </a:cubicBezTo>
                <a:cubicBezTo>
                  <a:pt x="8955" y="32524"/>
                  <a:pt x="8972" y="32527"/>
                  <a:pt x="8986" y="32536"/>
                </a:cubicBezTo>
                <a:cubicBezTo>
                  <a:pt x="8919" y="32597"/>
                  <a:pt x="8844" y="32656"/>
                  <a:pt x="8767" y="32706"/>
                </a:cubicBezTo>
                <a:cubicBezTo>
                  <a:pt x="8650" y="32789"/>
                  <a:pt x="8616" y="32890"/>
                  <a:pt x="8683" y="33018"/>
                </a:cubicBezTo>
                <a:cubicBezTo>
                  <a:pt x="8674" y="33034"/>
                  <a:pt x="8666" y="33042"/>
                  <a:pt x="8658" y="33052"/>
                </a:cubicBezTo>
                <a:lnTo>
                  <a:pt x="8658" y="33068"/>
                </a:lnTo>
                <a:cubicBezTo>
                  <a:pt x="8642" y="33084"/>
                  <a:pt x="8624" y="33102"/>
                  <a:pt x="8608" y="33119"/>
                </a:cubicBezTo>
                <a:cubicBezTo>
                  <a:pt x="8608" y="33111"/>
                  <a:pt x="8608" y="33111"/>
                  <a:pt x="8600" y="33102"/>
                </a:cubicBezTo>
                <a:cubicBezTo>
                  <a:pt x="8464" y="33076"/>
                  <a:pt x="8363" y="33009"/>
                  <a:pt x="8355" y="32858"/>
                </a:cubicBezTo>
                <a:cubicBezTo>
                  <a:pt x="8355" y="32840"/>
                  <a:pt x="8347" y="32823"/>
                  <a:pt x="8339" y="32807"/>
                </a:cubicBezTo>
                <a:cubicBezTo>
                  <a:pt x="8430" y="32765"/>
                  <a:pt x="8549" y="32749"/>
                  <a:pt x="8507" y="32587"/>
                </a:cubicBezTo>
                <a:cubicBezTo>
                  <a:pt x="8486" y="32515"/>
                  <a:pt x="8452" y="32493"/>
                  <a:pt x="8412" y="32493"/>
                </a:cubicBezTo>
                <a:cubicBezTo>
                  <a:pt x="8387" y="32493"/>
                  <a:pt x="8359" y="32502"/>
                  <a:pt x="8329" y="32512"/>
                </a:cubicBezTo>
                <a:cubicBezTo>
                  <a:pt x="8321" y="32419"/>
                  <a:pt x="8339" y="32302"/>
                  <a:pt x="8278" y="32233"/>
                </a:cubicBezTo>
                <a:close/>
                <a:moveTo>
                  <a:pt x="16441" y="33193"/>
                </a:moveTo>
                <a:cubicBezTo>
                  <a:pt x="16407" y="33212"/>
                  <a:pt x="16374" y="33220"/>
                  <a:pt x="16340" y="33228"/>
                </a:cubicBezTo>
                <a:cubicBezTo>
                  <a:pt x="16374" y="33220"/>
                  <a:pt x="16399" y="33212"/>
                  <a:pt x="16433" y="33193"/>
                </a:cubicBezTo>
                <a:close/>
                <a:moveTo>
                  <a:pt x="23389" y="33153"/>
                </a:moveTo>
                <a:lnTo>
                  <a:pt x="23399" y="33161"/>
                </a:lnTo>
                <a:cubicBezTo>
                  <a:pt x="23389" y="33185"/>
                  <a:pt x="23399" y="33212"/>
                  <a:pt x="23399" y="33228"/>
                </a:cubicBezTo>
                <a:cubicBezTo>
                  <a:pt x="23377" y="33234"/>
                  <a:pt x="23357" y="33236"/>
                  <a:pt x="23350" y="33246"/>
                </a:cubicBezTo>
                <a:lnTo>
                  <a:pt x="23350" y="33246"/>
                </a:lnTo>
                <a:cubicBezTo>
                  <a:pt x="23359" y="33214"/>
                  <a:pt x="23374" y="33183"/>
                  <a:pt x="23389" y="33153"/>
                </a:cubicBezTo>
                <a:close/>
                <a:moveTo>
                  <a:pt x="16138" y="33143"/>
                </a:moveTo>
                <a:lnTo>
                  <a:pt x="16138" y="33153"/>
                </a:lnTo>
                <a:cubicBezTo>
                  <a:pt x="16187" y="33214"/>
                  <a:pt x="16237" y="33235"/>
                  <a:pt x="16287" y="33235"/>
                </a:cubicBezTo>
                <a:cubicBezTo>
                  <a:pt x="16305" y="33235"/>
                  <a:pt x="16322" y="33232"/>
                  <a:pt x="16340" y="33228"/>
                </a:cubicBezTo>
                <a:lnTo>
                  <a:pt x="16340" y="33228"/>
                </a:lnTo>
                <a:cubicBezTo>
                  <a:pt x="16289" y="33244"/>
                  <a:pt x="16239" y="33254"/>
                  <a:pt x="16188" y="33270"/>
                </a:cubicBezTo>
                <a:cubicBezTo>
                  <a:pt x="16154" y="33286"/>
                  <a:pt x="16130" y="33313"/>
                  <a:pt x="16103" y="33337"/>
                </a:cubicBezTo>
                <a:lnTo>
                  <a:pt x="16095" y="33337"/>
                </a:lnTo>
                <a:lnTo>
                  <a:pt x="16095" y="33321"/>
                </a:lnTo>
                <a:cubicBezTo>
                  <a:pt x="16087" y="33286"/>
                  <a:pt x="16079" y="33254"/>
                  <a:pt x="16053" y="33228"/>
                </a:cubicBezTo>
                <a:cubicBezTo>
                  <a:pt x="16079" y="33203"/>
                  <a:pt x="16112" y="33177"/>
                  <a:pt x="16138" y="33143"/>
                </a:cubicBezTo>
                <a:close/>
                <a:moveTo>
                  <a:pt x="21596" y="33515"/>
                </a:moveTo>
                <a:cubicBezTo>
                  <a:pt x="21596" y="33515"/>
                  <a:pt x="21596" y="33523"/>
                  <a:pt x="21588" y="33531"/>
                </a:cubicBezTo>
                <a:lnTo>
                  <a:pt x="21588" y="33523"/>
                </a:lnTo>
                <a:cubicBezTo>
                  <a:pt x="21588" y="33523"/>
                  <a:pt x="21588" y="33515"/>
                  <a:pt x="21596" y="33515"/>
                </a:cubicBezTo>
                <a:close/>
                <a:moveTo>
                  <a:pt x="9670" y="33559"/>
                </a:moveTo>
                <a:cubicBezTo>
                  <a:pt x="9677" y="33559"/>
                  <a:pt x="9685" y="33561"/>
                  <a:pt x="9693" y="33565"/>
                </a:cubicBezTo>
                <a:lnTo>
                  <a:pt x="9653" y="33565"/>
                </a:lnTo>
                <a:cubicBezTo>
                  <a:pt x="9657" y="33561"/>
                  <a:pt x="9663" y="33559"/>
                  <a:pt x="9670" y="33559"/>
                </a:cubicBezTo>
                <a:close/>
                <a:moveTo>
                  <a:pt x="9635" y="33573"/>
                </a:moveTo>
                <a:cubicBezTo>
                  <a:pt x="9635" y="33582"/>
                  <a:pt x="9627" y="33582"/>
                  <a:pt x="9627" y="33590"/>
                </a:cubicBezTo>
                <a:lnTo>
                  <a:pt x="9610" y="33590"/>
                </a:lnTo>
                <a:cubicBezTo>
                  <a:pt x="9619" y="33590"/>
                  <a:pt x="9627" y="33582"/>
                  <a:pt x="9635" y="33573"/>
                </a:cubicBezTo>
                <a:close/>
                <a:moveTo>
                  <a:pt x="23348" y="33254"/>
                </a:moveTo>
                <a:lnTo>
                  <a:pt x="23365" y="33270"/>
                </a:lnTo>
                <a:cubicBezTo>
                  <a:pt x="23356" y="33363"/>
                  <a:pt x="23348" y="33464"/>
                  <a:pt x="23399" y="33547"/>
                </a:cubicBezTo>
                <a:cubicBezTo>
                  <a:pt x="23365" y="33582"/>
                  <a:pt x="23330" y="33608"/>
                  <a:pt x="23306" y="33632"/>
                </a:cubicBezTo>
                <a:cubicBezTo>
                  <a:pt x="23288" y="33616"/>
                  <a:pt x="23272" y="33608"/>
                  <a:pt x="23255" y="33590"/>
                </a:cubicBezTo>
                <a:cubicBezTo>
                  <a:pt x="23322" y="33489"/>
                  <a:pt x="23322" y="33363"/>
                  <a:pt x="23348" y="33254"/>
                </a:cubicBezTo>
                <a:close/>
                <a:moveTo>
                  <a:pt x="23761" y="33557"/>
                </a:moveTo>
                <a:cubicBezTo>
                  <a:pt x="23761" y="33565"/>
                  <a:pt x="23769" y="33573"/>
                  <a:pt x="23769" y="33582"/>
                </a:cubicBezTo>
                <a:cubicBezTo>
                  <a:pt x="23769" y="33598"/>
                  <a:pt x="23769" y="33616"/>
                  <a:pt x="23777" y="33632"/>
                </a:cubicBezTo>
                <a:cubicBezTo>
                  <a:pt x="23765" y="33628"/>
                  <a:pt x="23752" y="33626"/>
                  <a:pt x="23741" y="33626"/>
                </a:cubicBezTo>
                <a:cubicBezTo>
                  <a:pt x="23729" y="33626"/>
                  <a:pt x="23718" y="33628"/>
                  <a:pt x="23710" y="33632"/>
                </a:cubicBezTo>
                <a:cubicBezTo>
                  <a:pt x="23718" y="33608"/>
                  <a:pt x="23743" y="33582"/>
                  <a:pt x="23761" y="33557"/>
                </a:cubicBezTo>
                <a:close/>
                <a:moveTo>
                  <a:pt x="12111" y="33640"/>
                </a:moveTo>
                <a:cubicBezTo>
                  <a:pt x="12119" y="33640"/>
                  <a:pt x="12119" y="33648"/>
                  <a:pt x="12119" y="33648"/>
                </a:cubicBezTo>
                <a:lnTo>
                  <a:pt x="12087" y="33648"/>
                </a:lnTo>
                <a:cubicBezTo>
                  <a:pt x="12095" y="33640"/>
                  <a:pt x="12103" y="33640"/>
                  <a:pt x="12111" y="33640"/>
                </a:cubicBezTo>
                <a:close/>
                <a:moveTo>
                  <a:pt x="13477" y="33557"/>
                </a:moveTo>
                <a:cubicBezTo>
                  <a:pt x="13482" y="33557"/>
                  <a:pt x="13488" y="33557"/>
                  <a:pt x="13494" y="33557"/>
                </a:cubicBezTo>
                <a:cubicBezTo>
                  <a:pt x="13484" y="33590"/>
                  <a:pt x="13494" y="33616"/>
                  <a:pt x="13510" y="33648"/>
                </a:cubicBezTo>
                <a:cubicBezTo>
                  <a:pt x="13417" y="33674"/>
                  <a:pt x="13358" y="33733"/>
                  <a:pt x="13342" y="33826"/>
                </a:cubicBezTo>
                <a:cubicBezTo>
                  <a:pt x="13317" y="33817"/>
                  <a:pt x="13292" y="33813"/>
                  <a:pt x="13267" y="33813"/>
                </a:cubicBezTo>
                <a:cubicBezTo>
                  <a:pt x="13250" y="33813"/>
                  <a:pt x="13232" y="33815"/>
                  <a:pt x="13215" y="33818"/>
                </a:cubicBezTo>
                <a:lnTo>
                  <a:pt x="13207" y="33818"/>
                </a:lnTo>
                <a:cubicBezTo>
                  <a:pt x="13199" y="33792"/>
                  <a:pt x="13180" y="33759"/>
                  <a:pt x="13164" y="33741"/>
                </a:cubicBezTo>
                <a:cubicBezTo>
                  <a:pt x="13269" y="33677"/>
                  <a:pt x="13337" y="33557"/>
                  <a:pt x="13477" y="33557"/>
                </a:cubicBezTo>
                <a:close/>
                <a:moveTo>
                  <a:pt x="9542" y="33596"/>
                </a:moveTo>
                <a:cubicBezTo>
                  <a:pt x="9553" y="33596"/>
                  <a:pt x="9564" y="33597"/>
                  <a:pt x="9576" y="33598"/>
                </a:cubicBezTo>
                <a:cubicBezTo>
                  <a:pt x="9424" y="33632"/>
                  <a:pt x="9281" y="33683"/>
                  <a:pt x="9206" y="33834"/>
                </a:cubicBezTo>
                <a:cubicBezTo>
                  <a:pt x="9188" y="33818"/>
                  <a:pt x="9172" y="33810"/>
                  <a:pt x="9164" y="33800"/>
                </a:cubicBezTo>
                <a:cubicBezTo>
                  <a:pt x="9274" y="33705"/>
                  <a:pt x="9376" y="33596"/>
                  <a:pt x="9542" y="33596"/>
                </a:cubicBezTo>
                <a:close/>
                <a:moveTo>
                  <a:pt x="14899" y="34305"/>
                </a:moveTo>
                <a:lnTo>
                  <a:pt x="14899" y="34315"/>
                </a:lnTo>
                <a:lnTo>
                  <a:pt x="14891" y="34315"/>
                </a:lnTo>
                <a:lnTo>
                  <a:pt x="14899" y="34305"/>
                </a:lnTo>
                <a:close/>
                <a:moveTo>
                  <a:pt x="13758" y="34581"/>
                </a:moveTo>
                <a:cubicBezTo>
                  <a:pt x="13763" y="34581"/>
                  <a:pt x="13770" y="34582"/>
                  <a:pt x="13779" y="34584"/>
                </a:cubicBezTo>
                <a:cubicBezTo>
                  <a:pt x="13803" y="34632"/>
                  <a:pt x="13775" y="34642"/>
                  <a:pt x="13743" y="34649"/>
                </a:cubicBezTo>
                <a:lnTo>
                  <a:pt x="13743" y="34649"/>
                </a:lnTo>
                <a:cubicBezTo>
                  <a:pt x="13747" y="34647"/>
                  <a:pt x="13749" y="34643"/>
                  <a:pt x="13754" y="34643"/>
                </a:cubicBezTo>
                <a:cubicBezTo>
                  <a:pt x="13761" y="34622"/>
                  <a:pt x="13724" y="34581"/>
                  <a:pt x="13758" y="34581"/>
                </a:cubicBezTo>
                <a:close/>
                <a:moveTo>
                  <a:pt x="14879" y="35007"/>
                </a:moveTo>
                <a:cubicBezTo>
                  <a:pt x="14888" y="35007"/>
                  <a:pt x="14898" y="35009"/>
                  <a:pt x="14909" y="35013"/>
                </a:cubicBezTo>
                <a:cubicBezTo>
                  <a:pt x="14899" y="35013"/>
                  <a:pt x="14891" y="35013"/>
                  <a:pt x="14874" y="35023"/>
                </a:cubicBezTo>
                <a:cubicBezTo>
                  <a:pt x="14789" y="35047"/>
                  <a:pt x="14731" y="35106"/>
                  <a:pt x="14672" y="35164"/>
                </a:cubicBezTo>
                <a:cubicBezTo>
                  <a:pt x="14680" y="35142"/>
                  <a:pt x="14673" y="35118"/>
                  <a:pt x="14666" y="35095"/>
                </a:cubicBezTo>
                <a:lnTo>
                  <a:pt x="14666" y="35095"/>
                </a:lnTo>
                <a:cubicBezTo>
                  <a:pt x="14668" y="35098"/>
                  <a:pt x="14672" y="35098"/>
                  <a:pt x="14672" y="35098"/>
                </a:cubicBezTo>
                <a:cubicBezTo>
                  <a:pt x="14747" y="35098"/>
                  <a:pt x="14807" y="35007"/>
                  <a:pt x="14879" y="35007"/>
                </a:cubicBezTo>
                <a:close/>
                <a:moveTo>
                  <a:pt x="17830" y="1"/>
                </a:moveTo>
                <a:cubicBezTo>
                  <a:pt x="17738" y="111"/>
                  <a:pt x="17630" y="234"/>
                  <a:pt x="17483" y="234"/>
                </a:cubicBezTo>
                <a:cubicBezTo>
                  <a:pt x="17442" y="234"/>
                  <a:pt x="17398" y="225"/>
                  <a:pt x="17351" y="203"/>
                </a:cubicBezTo>
                <a:cubicBezTo>
                  <a:pt x="17292" y="169"/>
                  <a:pt x="17233" y="142"/>
                  <a:pt x="17173" y="110"/>
                </a:cubicBezTo>
                <a:lnTo>
                  <a:pt x="17173" y="118"/>
                </a:lnTo>
                <a:cubicBezTo>
                  <a:pt x="17053" y="151"/>
                  <a:pt x="17009" y="305"/>
                  <a:pt x="16867" y="305"/>
                </a:cubicBezTo>
                <a:cubicBezTo>
                  <a:pt x="16860" y="305"/>
                  <a:pt x="16853" y="305"/>
                  <a:pt x="16845" y="304"/>
                </a:cubicBezTo>
                <a:cubicBezTo>
                  <a:pt x="16795" y="203"/>
                  <a:pt x="16686" y="211"/>
                  <a:pt x="16601" y="177"/>
                </a:cubicBezTo>
                <a:cubicBezTo>
                  <a:pt x="16542" y="150"/>
                  <a:pt x="16497" y="139"/>
                  <a:pt x="16462" y="139"/>
                </a:cubicBezTo>
                <a:cubicBezTo>
                  <a:pt x="16343" y="139"/>
                  <a:pt x="16348" y="274"/>
                  <a:pt x="16348" y="405"/>
                </a:cubicBezTo>
                <a:cubicBezTo>
                  <a:pt x="16483" y="437"/>
                  <a:pt x="16593" y="514"/>
                  <a:pt x="16686" y="631"/>
                </a:cubicBezTo>
                <a:cubicBezTo>
                  <a:pt x="16702" y="623"/>
                  <a:pt x="16718" y="615"/>
                  <a:pt x="16744" y="607"/>
                </a:cubicBezTo>
                <a:lnTo>
                  <a:pt x="16744" y="607"/>
                </a:lnTo>
                <a:cubicBezTo>
                  <a:pt x="16718" y="623"/>
                  <a:pt x="16702" y="640"/>
                  <a:pt x="16694" y="674"/>
                </a:cubicBezTo>
                <a:cubicBezTo>
                  <a:pt x="16701" y="756"/>
                  <a:pt x="16656" y="785"/>
                  <a:pt x="16599" y="785"/>
                </a:cubicBezTo>
                <a:cubicBezTo>
                  <a:pt x="16592" y="785"/>
                  <a:pt x="16584" y="784"/>
                  <a:pt x="16576" y="783"/>
                </a:cubicBezTo>
                <a:cubicBezTo>
                  <a:pt x="16457" y="884"/>
                  <a:pt x="16180" y="850"/>
                  <a:pt x="16255" y="1121"/>
                </a:cubicBezTo>
                <a:lnTo>
                  <a:pt x="16247" y="1121"/>
                </a:lnTo>
                <a:cubicBezTo>
                  <a:pt x="16247" y="1153"/>
                  <a:pt x="16255" y="1179"/>
                  <a:pt x="16255" y="1204"/>
                </a:cubicBezTo>
                <a:cubicBezTo>
                  <a:pt x="16314" y="1204"/>
                  <a:pt x="16382" y="1204"/>
                  <a:pt x="16449" y="1214"/>
                </a:cubicBezTo>
                <a:lnTo>
                  <a:pt x="16449" y="1297"/>
                </a:lnTo>
                <a:cubicBezTo>
                  <a:pt x="16399" y="1432"/>
                  <a:pt x="16204" y="1381"/>
                  <a:pt x="16146" y="1507"/>
                </a:cubicBezTo>
                <a:cubicBezTo>
                  <a:pt x="16213" y="1541"/>
                  <a:pt x="16281" y="1575"/>
                  <a:pt x="16348" y="1608"/>
                </a:cubicBezTo>
                <a:cubicBezTo>
                  <a:pt x="16415" y="1735"/>
                  <a:pt x="16534" y="1709"/>
                  <a:pt x="16643" y="1719"/>
                </a:cubicBezTo>
                <a:lnTo>
                  <a:pt x="16643" y="1810"/>
                </a:lnTo>
                <a:cubicBezTo>
                  <a:pt x="16651" y="1810"/>
                  <a:pt x="16659" y="1820"/>
                  <a:pt x="16659" y="1820"/>
                </a:cubicBezTo>
                <a:cubicBezTo>
                  <a:pt x="16659" y="1820"/>
                  <a:pt x="16651" y="1820"/>
                  <a:pt x="16643" y="1810"/>
                </a:cubicBezTo>
                <a:lnTo>
                  <a:pt x="16643" y="1810"/>
                </a:lnTo>
                <a:cubicBezTo>
                  <a:pt x="16651" y="1844"/>
                  <a:pt x="16651" y="1879"/>
                  <a:pt x="16651" y="1911"/>
                </a:cubicBezTo>
                <a:cubicBezTo>
                  <a:pt x="16644" y="1973"/>
                  <a:pt x="16616" y="2067"/>
                  <a:pt x="16579" y="2067"/>
                </a:cubicBezTo>
                <a:cubicBezTo>
                  <a:pt x="16575" y="2067"/>
                  <a:pt x="16571" y="2065"/>
                  <a:pt x="16566" y="2063"/>
                </a:cubicBezTo>
                <a:cubicBezTo>
                  <a:pt x="16510" y="2028"/>
                  <a:pt x="16463" y="2015"/>
                  <a:pt x="16421" y="2015"/>
                </a:cubicBezTo>
                <a:cubicBezTo>
                  <a:pt x="16299" y="2015"/>
                  <a:pt x="16225" y="2131"/>
                  <a:pt x="16138" y="2206"/>
                </a:cubicBezTo>
                <a:cubicBezTo>
                  <a:pt x="16103" y="2214"/>
                  <a:pt x="16071" y="2214"/>
                  <a:pt x="16045" y="2214"/>
                </a:cubicBezTo>
                <a:cubicBezTo>
                  <a:pt x="15954" y="2108"/>
                  <a:pt x="15863" y="2015"/>
                  <a:pt x="15755" y="2015"/>
                </a:cubicBezTo>
                <a:cubicBezTo>
                  <a:pt x="15692" y="2015"/>
                  <a:pt x="15624" y="2046"/>
                  <a:pt x="15548" y="2123"/>
                </a:cubicBezTo>
                <a:cubicBezTo>
                  <a:pt x="15531" y="2131"/>
                  <a:pt x="15515" y="2131"/>
                  <a:pt x="15505" y="2148"/>
                </a:cubicBezTo>
                <a:cubicBezTo>
                  <a:pt x="15481" y="2174"/>
                  <a:pt x="15497" y="2198"/>
                  <a:pt x="15531" y="2224"/>
                </a:cubicBezTo>
                <a:cubicBezTo>
                  <a:pt x="15549" y="2254"/>
                  <a:pt x="15572" y="2263"/>
                  <a:pt x="15599" y="2263"/>
                </a:cubicBezTo>
                <a:cubicBezTo>
                  <a:pt x="15648" y="2263"/>
                  <a:pt x="15707" y="2230"/>
                  <a:pt x="15755" y="2230"/>
                </a:cubicBezTo>
                <a:cubicBezTo>
                  <a:pt x="15791" y="2230"/>
                  <a:pt x="15821" y="2249"/>
                  <a:pt x="15835" y="2315"/>
                </a:cubicBezTo>
                <a:cubicBezTo>
                  <a:pt x="15742" y="2358"/>
                  <a:pt x="15675" y="2427"/>
                  <a:pt x="15641" y="2517"/>
                </a:cubicBezTo>
                <a:cubicBezTo>
                  <a:pt x="15675" y="2619"/>
                  <a:pt x="15707" y="2720"/>
                  <a:pt x="15742" y="2821"/>
                </a:cubicBezTo>
                <a:cubicBezTo>
                  <a:pt x="15707" y="2855"/>
                  <a:pt x="15675" y="2889"/>
                  <a:pt x="15641" y="2914"/>
                </a:cubicBezTo>
                <a:cubicBezTo>
                  <a:pt x="15633" y="2913"/>
                  <a:pt x="15625" y="2913"/>
                  <a:pt x="15618" y="2913"/>
                </a:cubicBezTo>
                <a:cubicBezTo>
                  <a:pt x="15490" y="2913"/>
                  <a:pt x="15431" y="2980"/>
                  <a:pt x="15446" y="3116"/>
                </a:cubicBezTo>
                <a:cubicBezTo>
                  <a:pt x="15438" y="3150"/>
                  <a:pt x="15438" y="3185"/>
                  <a:pt x="15438" y="3225"/>
                </a:cubicBezTo>
                <a:cubicBezTo>
                  <a:pt x="15404" y="3225"/>
                  <a:pt x="15372" y="3225"/>
                  <a:pt x="15337" y="3217"/>
                </a:cubicBezTo>
                <a:cubicBezTo>
                  <a:pt x="15337" y="3134"/>
                  <a:pt x="15321" y="3057"/>
                  <a:pt x="15244" y="3015"/>
                </a:cubicBezTo>
                <a:cubicBezTo>
                  <a:pt x="15186" y="2922"/>
                  <a:pt x="15119" y="2831"/>
                  <a:pt x="15060" y="2738"/>
                </a:cubicBezTo>
                <a:cubicBezTo>
                  <a:pt x="15085" y="2730"/>
                  <a:pt x="15111" y="2720"/>
                  <a:pt x="15143" y="2720"/>
                </a:cubicBezTo>
                <a:cubicBezTo>
                  <a:pt x="15170" y="2720"/>
                  <a:pt x="15202" y="2730"/>
                  <a:pt x="15236" y="2738"/>
                </a:cubicBezTo>
                <a:cubicBezTo>
                  <a:pt x="15274" y="2775"/>
                  <a:pt x="15309" y="2795"/>
                  <a:pt x="15339" y="2795"/>
                </a:cubicBezTo>
                <a:cubicBezTo>
                  <a:pt x="15376" y="2795"/>
                  <a:pt x="15407" y="2764"/>
                  <a:pt x="15430" y="2695"/>
                </a:cubicBezTo>
                <a:lnTo>
                  <a:pt x="15430" y="2637"/>
                </a:lnTo>
                <a:cubicBezTo>
                  <a:pt x="15438" y="2578"/>
                  <a:pt x="15523" y="2509"/>
                  <a:pt x="15455" y="2459"/>
                </a:cubicBezTo>
                <a:cubicBezTo>
                  <a:pt x="15438" y="2446"/>
                  <a:pt x="15422" y="2441"/>
                  <a:pt x="15406" y="2441"/>
                </a:cubicBezTo>
                <a:cubicBezTo>
                  <a:pt x="15350" y="2441"/>
                  <a:pt x="15296" y="2505"/>
                  <a:pt x="15236" y="2517"/>
                </a:cubicBezTo>
                <a:cubicBezTo>
                  <a:pt x="15230" y="2419"/>
                  <a:pt x="15264" y="2279"/>
                  <a:pt x="15158" y="2279"/>
                </a:cubicBezTo>
                <a:cubicBezTo>
                  <a:pt x="15129" y="2279"/>
                  <a:pt x="15089" y="2290"/>
                  <a:pt x="15034" y="2315"/>
                </a:cubicBezTo>
                <a:cubicBezTo>
                  <a:pt x="15039" y="2208"/>
                  <a:pt x="15009" y="2171"/>
                  <a:pt x="14960" y="2171"/>
                </a:cubicBezTo>
                <a:cubicBezTo>
                  <a:pt x="14925" y="2171"/>
                  <a:pt x="14881" y="2190"/>
                  <a:pt x="14832" y="2214"/>
                </a:cubicBezTo>
                <a:cubicBezTo>
                  <a:pt x="14798" y="2214"/>
                  <a:pt x="14757" y="2224"/>
                  <a:pt x="14723" y="2224"/>
                </a:cubicBezTo>
                <a:cubicBezTo>
                  <a:pt x="14701" y="2221"/>
                  <a:pt x="14678" y="2219"/>
                  <a:pt x="14656" y="2219"/>
                </a:cubicBezTo>
                <a:cubicBezTo>
                  <a:pt x="14603" y="2219"/>
                  <a:pt x="14555" y="2235"/>
                  <a:pt x="14537" y="2307"/>
                </a:cubicBezTo>
                <a:cubicBezTo>
                  <a:pt x="14537" y="2376"/>
                  <a:pt x="14579" y="2408"/>
                  <a:pt x="14630" y="2435"/>
                </a:cubicBezTo>
                <a:cubicBezTo>
                  <a:pt x="14664" y="2485"/>
                  <a:pt x="14696" y="2536"/>
                  <a:pt x="14731" y="2586"/>
                </a:cubicBezTo>
                <a:cubicBezTo>
                  <a:pt x="14696" y="2602"/>
                  <a:pt x="14664" y="2619"/>
                  <a:pt x="14630" y="2619"/>
                </a:cubicBezTo>
                <a:cubicBezTo>
                  <a:pt x="14571" y="2619"/>
                  <a:pt x="14513" y="2610"/>
                  <a:pt x="14444" y="2610"/>
                </a:cubicBezTo>
                <a:cubicBezTo>
                  <a:pt x="14428" y="2535"/>
                  <a:pt x="14405" y="2480"/>
                  <a:pt x="14361" y="2480"/>
                </a:cubicBezTo>
                <a:cubicBezTo>
                  <a:pt x="14337" y="2480"/>
                  <a:pt x="14307" y="2497"/>
                  <a:pt x="14268" y="2536"/>
                </a:cubicBezTo>
                <a:cubicBezTo>
                  <a:pt x="14217" y="2586"/>
                  <a:pt x="14175" y="2653"/>
                  <a:pt x="14124" y="2720"/>
                </a:cubicBezTo>
                <a:cubicBezTo>
                  <a:pt x="14058" y="2712"/>
                  <a:pt x="13989" y="2703"/>
                  <a:pt x="13999" y="2619"/>
                </a:cubicBezTo>
                <a:cubicBezTo>
                  <a:pt x="13999" y="2477"/>
                  <a:pt x="14082" y="2366"/>
                  <a:pt x="14159" y="2214"/>
                </a:cubicBezTo>
                <a:lnTo>
                  <a:pt x="14159" y="2214"/>
                </a:lnTo>
                <a:cubicBezTo>
                  <a:pt x="14031" y="2224"/>
                  <a:pt x="13965" y="2224"/>
                  <a:pt x="13898" y="2232"/>
                </a:cubicBezTo>
                <a:cubicBezTo>
                  <a:pt x="13847" y="2182"/>
                  <a:pt x="13787" y="2131"/>
                  <a:pt x="13736" y="2081"/>
                </a:cubicBezTo>
                <a:cubicBezTo>
                  <a:pt x="13686" y="2019"/>
                  <a:pt x="13625" y="2007"/>
                  <a:pt x="13563" y="2007"/>
                </a:cubicBezTo>
                <a:cubicBezTo>
                  <a:pt x="13523" y="2007"/>
                  <a:pt x="13483" y="2012"/>
                  <a:pt x="13443" y="2012"/>
                </a:cubicBezTo>
                <a:cubicBezTo>
                  <a:pt x="13338" y="1878"/>
                  <a:pt x="13250" y="1718"/>
                  <a:pt x="13053" y="1718"/>
                </a:cubicBezTo>
                <a:cubicBezTo>
                  <a:pt x="13042" y="1718"/>
                  <a:pt x="13032" y="1718"/>
                  <a:pt x="13021" y="1719"/>
                </a:cubicBezTo>
                <a:cubicBezTo>
                  <a:pt x="13021" y="1677"/>
                  <a:pt x="13013" y="1642"/>
                  <a:pt x="13004" y="1600"/>
                </a:cubicBezTo>
                <a:cubicBezTo>
                  <a:pt x="13004" y="1541"/>
                  <a:pt x="13004" y="1474"/>
                  <a:pt x="13013" y="1416"/>
                </a:cubicBezTo>
                <a:lnTo>
                  <a:pt x="13047" y="1406"/>
                </a:lnTo>
                <a:cubicBezTo>
                  <a:pt x="13004" y="1373"/>
                  <a:pt x="12962" y="1339"/>
                  <a:pt x="12920" y="1305"/>
                </a:cubicBezTo>
                <a:cubicBezTo>
                  <a:pt x="12928" y="1272"/>
                  <a:pt x="12928" y="1238"/>
                  <a:pt x="12928" y="1204"/>
                </a:cubicBezTo>
                <a:lnTo>
                  <a:pt x="12928" y="1204"/>
                </a:lnTo>
                <a:cubicBezTo>
                  <a:pt x="12861" y="1214"/>
                  <a:pt x="12794" y="1214"/>
                  <a:pt x="12726" y="1214"/>
                </a:cubicBezTo>
                <a:cubicBezTo>
                  <a:pt x="12685" y="1315"/>
                  <a:pt x="12608" y="1373"/>
                  <a:pt x="12515" y="1406"/>
                </a:cubicBezTo>
                <a:cubicBezTo>
                  <a:pt x="12576" y="1479"/>
                  <a:pt x="12626" y="1506"/>
                  <a:pt x="12669" y="1506"/>
                </a:cubicBezTo>
                <a:cubicBezTo>
                  <a:pt x="12768" y="1506"/>
                  <a:pt x="12832" y="1361"/>
                  <a:pt x="12920" y="1315"/>
                </a:cubicBezTo>
                <a:cubicBezTo>
                  <a:pt x="12920" y="1347"/>
                  <a:pt x="12920" y="1381"/>
                  <a:pt x="12928" y="1416"/>
                </a:cubicBezTo>
                <a:cubicBezTo>
                  <a:pt x="12920" y="1482"/>
                  <a:pt x="12920" y="1549"/>
                  <a:pt x="12920" y="1608"/>
                </a:cubicBezTo>
                <a:cubicBezTo>
                  <a:pt x="12794" y="1668"/>
                  <a:pt x="12786" y="1810"/>
                  <a:pt x="12717" y="1903"/>
                </a:cubicBezTo>
                <a:cubicBezTo>
                  <a:pt x="12592" y="1903"/>
                  <a:pt x="12523" y="1972"/>
                  <a:pt x="12533" y="2097"/>
                </a:cubicBezTo>
                <a:cubicBezTo>
                  <a:pt x="12523" y="2315"/>
                  <a:pt x="12321" y="2477"/>
                  <a:pt x="12289" y="2712"/>
                </a:cubicBezTo>
                <a:cubicBezTo>
                  <a:pt x="12566" y="2712"/>
                  <a:pt x="12507" y="2501"/>
                  <a:pt x="12574" y="2384"/>
                </a:cubicBezTo>
                <a:cubicBezTo>
                  <a:pt x="12618" y="2316"/>
                  <a:pt x="12659" y="2290"/>
                  <a:pt x="12703" y="2290"/>
                </a:cubicBezTo>
                <a:cubicBezTo>
                  <a:pt x="12736" y="2290"/>
                  <a:pt x="12771" y="2304"/>
                  <a:pt x="12810" y="2325"/>
                </a:cubicBezTo>
                <a:cubicBezTo>
                  <a:pt x="12838" y="2361"/>
                  <a:pt x="12863" y="2374"/>
                  <a:pt x="12887" y="2374"/>
                </a:cubicBezTo>
                <a:cubicBezTo>
                  <a:pt x="12936" y="2374"/>
                  <a:pt x="12979" y="2322"/>
                  <a:pt x="13029" y="2315"/>
                </a:cubicBezTo>
                <a:cubicBezTo>
                  <a:pt x="13147" y="2473"/>
                  <a:pt x="13206" y="2724"/>
                  <a:pt x="13465" y="2724"/>
                </a:cubicBezTo>
                <a:cubicBezTo>
                  <a:pt x="13484" y="2724"/>
                  <a:pt x="13504" y="2723"/>
                  <a:pt x="13526" y="2720"/>
                </a:cubicBezTo>
                <a:cubicBezTo>
                  <a:pt x="13603" y="2746"/>
                  <a:pt x="13678" y="2770"/>
                  <a:pt x="13763" y="2770"/>
                </a:cubicBezTo>
                <a:cubicBezTo>
                  <a:pt x="13957" y="2788"/>
                  <a:pt x="14050" y="2906"/>
                  <a:pt x="14023" y="3108"/>
                </a:cubicBezTo>
                <a:cubicBezTo>
                  <a:pt x="13922" y="3116"/>
                  <a:pt x="13821" y="3134"/>
                  <a:pt x="13712" y="3150"/>
                </a:cubicBezTo>
                <a:cubicBezTo>
                  <a:pt x="13699" y="3147"/>
                  <a:pt x="13686" y="3144"/>
                  <a:pt x="13676" y="3144"/>
                </a:cubicBezTo>
                <a:cubicBezTo>
                  <a:pt x="13640" y="3144"/>
                  <a:pt x="13621" y="3167"/>
                  <a:pt x="13627" y="3225"/>
                </a:cubicBezTo>
                <a:cubicBezTo>
                  <a:pt x="13635" y="3294"/>
                  <a:pt x="13635" y="3360"/>
                  <a:pt x="13645" y="3427"/>
                </a:cubicBezTo>
                <a:cubicBezTo>
                  <a:pt x="13635" y="3496"/>
                  <a:pt x="13627" y="3563"/>
                  <a:pt x="13619" y="3621"/>
                </a:cubicBezTo>
                <a:cubicBezTo>
                  <a:pt x="13552" y="3664"/>
                  <a:pt x="13494" y="3698"/>
                  <a:pt x="13425" y="3730"/>
                </a:cubicBezTo>
                <a:cubicBezTo>
                  <a:pt x="13393" y="3722"/>
                  <a:pt x="13358" y="3722"/>
                  <a:pt x="13324" y="3722"/>
                </a:cubicBezTo>
                <a:cubicBezTo>
                  <a:pt x="13300" y="3680"/>
                  <a:pt x="13265" y="3639"/>
                  <a:pt x="13231" y="3597"/>
                </a:cubicBezTo>
                <a:cubicBezTo>
                  <a:pt x="13079" y="3528"/>
                  <a:pt x="12928" y="3453"/>
                  <a:pt x="12810" y="3336"/>
                </a:cubicBezTo>
                <a:cubicBezTo>
                  <a:pt x="12744" y="3326"/>
                  <a:pt x="12675" y="3326"/>
                  <a:pt x="12608" y="3318"/>
                </a:cubicBezTo>
                <a:cubicBezTo>
                  <a:pt x="12584" y="3318"/>
                  <a:pt x="12550" y="3318"/>
                  <a:pt x="12515" y="3326"/>
                </a:cubicBezTo>
                <a:cubicBezTo>
                  <a:pt x="12321" y="3243"/>
                  <a:pt x="12608" y="3041"/>
                  <a:pt x="12422" y="2956"/>
                </a:cubicBezTo>
                <a:lnTo>
                  <a:pt x="12422" y="2956"/>
                </a:lnTo>
                <a:cubicBezTo>
                  <a:pt x="12238" y="3015"/>
                  <a:pt x="12364" y="3243"/>
                  <a:pt x="12212" y="3326"/>
                </a:cubicBezTo>
                <a:cubicBezTo>
                  <a:pt x="12153" y="3326"/>
                  <a:pt x="12087" y="3326"/>
                  <a:pt x="12028" y="3336"/>
                </a:cubicBezTo>
                <a:cubicBezTo>
                  <a:pt x="11959" y="3302"/>
                  <a:pt x="11893" y="3267"/>
                  <a:pt x="11826" y="3235"/>
                </a:cubicBezTo>
                <a:cubicBezTo>
                  <a:pt x="11741" y="3251"/>
                  <a:pt x="11741" y="3286"/>
                  <a:pt x="11800" y="3326"/>
                </a:cubicBezTo>
                <a:cubicBezTo>
                  <a:pt x="11808" y="3360"/>
                  <a:pt x="11808" y="3395"/>
                  <a:pt x="11808" y="3419"/>
                </a:cubicBezTo>
                <a:cubicBezTo>
                  <a:pt x="11749" y="3445"/>
                  <a:pt x="11648" y="3462"/>
                  <a:pt x="11648" y="3496"/>
                </a:cubicBezTo>
                <a:cubicBezTo>
                  <a:pt x="11628" y="3604"/>
                  <a:pt x="11599" y="3639"/>
                  <a:pt x="11566" y="3639"/>
                </a:cubicBezTo>
                <a:cubicBezTo>
                  <a:pt x="11518" y="3639"/>
                  <a:pt x="11459" y="3562"/>
                  <a:pt x="11403" y="3538"/>
                </a:cubicBezTo>
                <a:cubicBezTo>
                  <a:pt x="11379" y="3528"/>
                  <a:pt x="11345" y="3528"/>
                  <a:pt x="11311" y="3528"/>
                </a:cubicBezTo>
                <a:cubicBezTo>
                  <a:pt x="11278" y="3496"/>
                  <a:pt x="11244" y="3462"/>
                  <a:pt x="11209" y="3427"/>
                </a:cubicBezTo>
                <a:cubicBezTo>
                  <a:pt x="11177" y="3363"/>
                  <a:pt x="11145" y="3335"/>
                  <a:pt x="11113" y="3335"/>
                </a:cubicBezTo>
                <a:cubicBezTo>
                  <a:pt x="11078" y="3335"/>
                  <a:pt x="11043" y="3367"/>
                  <a:pt x="11007" y="3419"/>
                </a:cubicBezTo>
                <a:lnTo>
                  <a:pt x="10999" y="3419"/>
                </a:lnTo>
                <a:cubicBezTo>
                  <a:pt x="10848" y="3377"/>
                  <a:pt x="10856" y="3185"/>
                  <a:pt x="10765" y="3134"/>
                </a:cubicBezTo>
                <a:cubicBezTo>
                  <a:pt x="10759" y="3131"/>
                  <a:pt x="10754" y="3129"/>
                  <a:pt x="10749" y="3129"/>
                </a:cubicBezTo>
                <a:cubicBezTo>
                  <a:pt x="10690" y="3129"/>
                  <a:pt x="10669" y="3329"/>
                  <a:pt x="10532" y="3329"/>
                </a:cubicBezTo>
                <a:cubicBezTo>
                  <a:pt x="10523" y="3329"/>
                  <a:pt x="10513" y="3328"/>
                  <a:pt x="10502" y="3326"/>
                </a:cubicBezTo>
                <a:cubicBezTo>
                  <a:pt x="10480" y="3321"/>
                  <a:pt x="10457" y="3319"/>
                  <a:pt x="10435" y="3319"/>
                </a:cubicBezTo>
                <a:cubicBezTo>
                  <a:pt x="10391" y="3319"/>
                  <a:pt x="10346" y="3326"/>
                  <a:pt x="10300" y="3326"/>
                </a:cubicBezTo>
                <a:lnTo>
                  <a:pt x="10300" y="3318"/>
                </a:lnTo>
                <a:cubicBezTo>
                  <a:pt x="10300" y="3159"/>
                  <a:pt x="10225" y="3124"/>
                  <a:pt x="10125" y="3124"/>
                </a:cubicBezTo>
                <a:cubicBezTo>
                  <a:pt x="10088" y="3124"/>
                  <a:pt x="10048" y="3129"/>
                  <a:pt x="10007" y="3134"/>
                </a:cubicBezTo>
                <a:cubicBezTo>
                  <a:pt x="9988" y="3193"/>
                  <a:pt x="9980" y="3251"/>
                  <a:pt x="9972" y="3310"/>
                </a:cubicBezTo>
                <a:cubicBezTo>
                  <a:pt x="9946" y="3302"/>
                  <a:pt x="9922" y="3294"/>
                  <a:pt x="9895" y="3286"/>
                </a:cubicBezTo>
                <a:cubicBezTo>
                  <a:pt x="9879" y="3235"/>
                  <a:pt x="9863" y="3185"/>
                  <a:pt x="9829" y="3142"/>
                </a:cubicBezTo>
                <a:cubicBezTo>
                  <a:pt x="9794" y="3023"/>
                  <a:pt x="9770" y="2914"/>
                  <a:pt x="9693" y="2821"/>
                </a:cubicBezTo>
                <a:cubicBezTo>
                  <a:pt x="9568" y="2906"/>
                  <a:pt x="9542" y="3092"/>
                  <a:pt x="9382" y="3134"/>
                </a:cubicBezTo>
                <a:cubicBezTo>
                  <a:pt x="9350" y="3134"/>
                  <a:pt x="9323" y="3134"/>
                  <a:pt x="9299" y="3142"/>
                </a:cubicBezTo>
                <a:cubicBezTo>
                  <a:pt x="9289" y="3057"/>
                  <a:pt x="9289" y="2964"/>
                  <a:pt x="9257" y="2898"/>
                </a:cubicBezTo>
                <a:cubicBezTo>
                  <a:pt x="9234" y="2856"/>
                  <a:pt x="9182" y="2832"/>
                  <a:pt x="9139" y="2832"/>
                </a:cubicBezTo>
                <a:cubicBezTo>
                  <a:pt x="9101" y="2832"/>
                  <a:pt x="9071" y="2850"/>
                  <a:pt x="9071" y="2889"/>
                </a:cubicBezTo>
                <a:cubicBezTo>
                  <a:pt x="9097" y="3158"/>
                  <a:pt x="8725" y="3201"/>
                  <a:pt x="8776" y="3478"/>
                </a:cubicBezTo>
                <a:cubicBezTo>
                  <a:pt x="8787" y="3533"/>
                  <a:pt x="8752" y="3552"/>
                  <a:pt x="8707" y="3552"/>
                </a:cubicBezTo>
                <a:cubicBezTo>
                  <a:pt x="8683" y="3552"/>
                  <a:pt x="8656" y="3547"/>
                  <a:pt x="8632" y="3538"/>
                </a:cubicBezTo>
                <a:cubicBezTo>
                  <a:pt x="8531" y="3496"/>
                  <a:pt x="8582" y="3453"/>
                  <a:pt x="8616" y="3395"/>
                </a:cubicBezTo>
                <a:cubicBezTo>
                  <a:pt x="8676" y="3276"/>
                  <a:pt x="8621" y="3234"/>
                  <a:pt x="8542" y="3234"/>
                </a:cubicBezTo>
                <a:cubicBezTo>
                  <a:pt x="8520" y="3234"/>
                  <a:pt x="8496" y="3237"/>
                  <a:pt x="8472" y="3243"/>
                </a:cubicBezTo>
                <a:cubicBezTo>
                  <a:pt x="8379" y="3267"/>
                  <a:pt x="8288" y="3302"/>
                  <a:pt x="8212" y="3419"/>
                </a:cubicBezTo>
                <a:cubicBezTo>
                  <a:pt x="8399" y="3485"/>
                  <a:pt x="8453" y="3731"/>
                  <a:pt x="8684" y="3731"/>
                </a:cubicBezTo>
                <a:cubicBezTo>
                  <a:pt x="8692" y="3731"/>
                  <a:pt x="8700" y="3731"/>
                  <a:pt x="8709" y="3730"/>
                </a:cubicBezTo>
                <a:lnTo>
                  <a:pt x="8709" y="3730"/>
                </a:lnTo>
                <a:cubicBezTo>
                  <a:pt x="8709" y="3765"/>
                  <a:pt x="8693" y="3799"/>
                  <a:pt x="8674" y="3823"/>
                </a:cubicBezTo>
                <a:cubicBezTo>
                  <a:pt x="8653" y="3822"/>
                  <a:pt x="8632" y="3821"/>
                  <a:pt x="8614" y="3821"/>
                </a:cubicBezTo>
                <a:cubicBezTo>
                  <a:pt x="8293" y="3821"/>
                  <a:pt x="8490" y="4077"/>
                  <a:pt x="8480" y="4228"/>
                </a:cubicBezTo>
                <a:lnTo>
                  <a:pt x="8389" y="4228"/>
                </a:lnTo>
                <a:cubicBezTo>
                  <a:pt x="8355" y="4195"/>
                  <a:pt x="8321" y="4161"/>
                  <a:pt x="8288" y="4127"/>
                </a:cubicBezTo>
                <a:cubicBezTo>
                  <a:pt x="8272" y="4123"/>
                  <a:pt x="8257" y="4122"/>
                  <a:pt x="8242" y="4122"/>
                </a:cubicBezTo>
                <a:cubicBezTo>
                  <a:pt x="8179" y="4122"/>
                  <a:pt x="8129" y="4151"/>
                  <a:pt x="8094" y="4220"/>
                </a:cubicBezTo>
                <a:cubicBezTo>
                  <a:pt x="8094" y="4286"/>
                  <a:pt x="8086" y="4363"/>
                  <a:pt x="8086" y="4430"/>
                </a:cubicBezTo>
                <a:cubicBezTo>
                  <a:pt x="8077" y="4431"/>
                  <a:pt x="8069" y="4431"/>
                  <a:pt x="8061" y="4431"/>
                </a:cubicBezTo>
                <a:cubicBezTo>
                  <a:pt x="7874" y="4431"/>
                  <a:pt x="7964" y="4232"/>
                  <a:pt x="7892" y="4153"/>
                </a:cubicBezTo>
                <a:cubicBezTo>
                  <a:pt x="7812" y="4063"/>
                  <a:pt x="7736" y="3979"/>
                  <a:pt x="7655" y="3979"/>
                </a:cubicBezTo>
                <a:cubicBezTo>
                  <a:pt x="7600" y="3979"/>
                  <a:pt x="7542" y="4020"/>
                  <a:pt x="7480" y="4127"/>
                </a:cubicBezTo>
                <a:cubicBezTo>
                  <a:pt x="7177" y="4304"/>
                  <a:pt x="7480" y="4565"/>
                  <a:pt x="7387" y="4767"/>
                </a:cubicBezTo>
                <a:cubicBezTo>
                  <a:pt x="7538" y="4802"/>
                  <a:pt x="7639" y="4842"/>
                  <a:pt x="7437" y="4961"/>
                </a:cubicBezTo>
                <a:cubicBezTo>
                  <a:pt x="7328" y="5028"/>
                  <a:pt x="7278" y="5121"/>
                  <a:pt x="7286" y="5257"/>
                </a:cubicBezTo>
                <a:cubicBezTo>
                  <a:pt x="7286" y="5281"/>
                  <a:pt x="7278" y="5315"/>
                  <a:pt x="7259" y="5339"/>
                </a:cubicBezTo>
                <a:cubicBezTo>
                  <a:pt x="7286" y="5398"/>
                  <a:pt x="7318" y="5441"/>
                  <a:pt x="7387" y="5467"/>
                </a:cubicBezTo>
                <a:cubicBezTo>
                  <a:pt x="7454" y="5467"/>
                  <a:pt x="7496" y="5432"/>
                  <a:pt x="7496" y="5374"/>
                </a:cubicBezTo>
                <a:cubicBezTo>
                  <a:pt x="7538" y="5374"/>
                  <a:pt x="7581" y="5366"/>
                  <a:pt x="7613" y="5348"/>
                </a:cubicBezTo>
                <a:lnTo>
                  <a:pt x="7613" y="5348"/>
                </a:lnTo>
                <a:cubicBezTo>
                  <a:pt x="7563" y="5475"/>
                  <a:pt x="7571" y="5584"/>
                  <a:pt x="7783" y="5635"/>
                </a:cubicBezTo>
                <a:lnTo>
                  <a:pt x="7783" y="5744"/>
                </a:lnTo>
                <a:cubicBezTo>
                  <a:pt x="7807" y="5778"/>
                  <a:pt x="7834" y="5812"/>
                  <a:pt x="7866" y="5837"/>
                </a:cubicBezTo>
                <a:lnTo>
                  <a:pt x="7900" y="5863"/>
                </a:lnTo>
                <a:cubicBezTo>
                  <a:pt x="7859" y="6018"/>
                  <a:pt x="7858" y="6140"/>
                  <a:pt x="8057" y="6140"/>
                </a:cubicBezTo>
                <a:cubicBezTo>
                  <a:pt x="8063" y="6140"/>
                  <a:pt x="8069" y="6140"/>
                  <a:pt x="8076" y="6140"/>
                </a:cubicBezTo>
                <a:cubicBezTo>
                  <a:pt x="8111" y="6174"/>
                  <a:pt x="8145" y="6207"/>
                  <a:pt x="8177" y="6241"/>
                </a:cubicBezTo>
                <a:lnTo>
                  <a:pt x="8177" y="6350"/>
                </a:lnTo>
                <a:cubicBezTo>
                  <a:pt x="8151" y="6419"/>
                  <a:pt x="8100" y="6438"/>
                  <a:pt x="8042" y="6438"/>
                </a:cubicBezTo>
                <a:cubicBezTo>
                  <a:pt x="8029" y="6438"/>
                  <a:pt x="8015" y="6437"/>
                  <a:pt x="8001" y="6435"/>
                </a:cubicBezTo>
                <a:cubicBezTo>
                  <a:pt x="7944" y="6377"/>
                  <a:pt x="7901" y="6264"/>
                  <a:pt x="7830" y="6264"/>
                </a:cubicBezTo>
                <a:cubicBezTo>
                  <a:pt x="7807" y="6264"/>
                  <a:pt x="7780" y="6276"/>
                  <a:pt x="7749" y="6308"/>
                </a:cubicBezTo>
                <a:cubicBezTo>
                  <a:pt x="7714" y="6350"/>
                  <a:pt x="7613" y="6552"/>
                  <a:pt x="7783" y="6645"/>
                </a:cubicBezTo>
                <a:cubicBezTo>
                  <a:pt x="7834" y="6754"/>
                  <a:pt x="7900" y="6831"/>
                  <a:pt x="8009" y="6856"/>
                </a:cubicBezTo>
                <a:cubicBezTo>
                  <a:pt x="8009" y="6914"/>
                  <a:pt x="8001" y="6983"/>
                  <a:pt x="7993" y="7042"/>
                </a:cubicBezTo>
                <a:cubicBezTo>
                  <a:pt x="7985" y="7126"/>
                  <a:pt x="7967" y="7201"/>
                  <a:pt x="7884" y="7252"/>
                </a:cubicBezTo>
                <a:cubicBezTo>
                  <a:pt x="7884" y="7217"/>
                  <a:pt x="7874" y="7177"/>
                  <a:pt x="7874" y="7143"/>
                </a:cubicBezTo>
                <a:cubicBezTo>
                  <a:pt x="7892" y="6999"/>
                  <a:pt x="7807" y="6957"/>
                  <a:pt x="7682" y="6949"/>
                </a:cubicBezTo>
                <a:cubicBezTo>
                  <a:pt x="7642" y="6717"/>
                  <a:pt x="7519" y="6626"/>
                  <a:pt x="7342" y="6626"/>
                </a:cubicBezTo>
                <a:cubicBezTo>
                  <a:pt x="7293" y="6626"/>
                  <a:pt x="7241" y="6633"/>
                  <a:pt x="7185" y="6645"/>
                </a:cubicBezTo>
                <a:cubicBezTo>
                  <a:pt x="7158" y="6318"/>
                  <a:pt x="6813" y="6536"/>
                  <a:pt x="6722" y="6283"/>
                </a:cubicBezTo>
                <a:lnTo>
                  <a:pt x="6722" y="6283"/>
                </a:lnTo>
                <a:cubicBezTo>
                  <a:pt x="6645" y="6544"/>
                  <a:pt x="6914" y="6571"/>
                  <a:pt x="6873" y="6738"/>
                </a:cubicBezTo>
                <a:cubicBezTo>
                  <a:pt x="6813" y="6757"/>
                  <a:pt x="6764" y="6799"/>
                  <a:pt x="6700" y="6799"/>
                </a:cubicBezTo>
                <a:cubicBezTo>
                  <a:pt x="6683" y="6799"/>
                  <a:pt x="6665" y="6796"/>
                  <a:pt x="6645" y="6789"/>
                </a:cubicBezTo>
                <a:cubicBezTo>
                  <a:pt x="6627" y="6782"/>
                  <a:pt x="6609" y="6778"/>
                  <a:pt x="6592" y="6778"/>
                </a:cubicBezTo>
                <a:cubicBezTo>
                  <a:pt x="6547" y="6778"/>
                  <a:pt x="6512" y="6806"/>
                  <a:pt x="6520" y="6874"/>
                </a:cubicBezTo>
                <a:cubicBezTo>
                  <a:pt x="6520" y="6932"/>
                  <a:pt x="6578" y="6940"/>
                  <a:pt x="6629" y="6940"/>
                </a:cubicBezTo>
                <a:cubicBezTo>
                  <a:pt x="6679" y="6949"/>
                  <a:pt x="6722" y="6949"/>
                  <a:pt x="6772" y="6957"/>
                </a:cubicBezTo>
                <a:cubicBezTo>
                  <a:pt x="6831" y="6999"/>
                  <a:pt x="6890" y="7042"/>
                  <a:pt x="6948" y="7084"/>
                </a:cubicBezTo>
                <a:cubicBezTo>
                  <a:pt x="6956" y="7007"/>
                  <a:pt x="6964" y="6924"/>
                  <a:pt x="6974" y="6847"/>
                </a:cubicBezTo>
                <a:cubicBezTo>
                  <a:pt x="6981" y="6742"/>
                  <a:pt x="6956" y="6611"/>
                  <a:pt x="7058" y="6611"/>
                </a:cubicBezTo>
                <a:cubicBezTo>
                  <a:pt x="7086" y="6611"/>
                  <a:pt x="7125" y="6621"/>
                  <a:pt x="7177" y="6645"/>
                </a:cubicBezTo>
                <a:cubicBezTo>
                  <a:pt x="7259" y="6882"/>
                  <a:pt x="7419" y="7015"/>
                  <a:pt x="7672" y="7058"/>
                </a:cubicBezTo>
                <a:cubicBezTo>
                  <a:pt x="7672" y="7084"/>
                  <a:pt x="7682" y="7116"/>
                  <a:pt x="7690" y="7143"/>
                </a:cubicBezTo>
                <a:cubicBezTo>
                  <a:pt x="7690" y="7185"/>
                  <a:pt x="7682" y="7217"/>
                  <a:pt x="7682" y="7260"/>
                </a:cubicBezTo>
                <a:cubicBezTo>
                  <a:pt x="7636" y="7254"/>
                  <a:pt x="7594" y="7207"/>
                  <a:pt x="7549" y="7207"/>
                </a:cubicBezTo>
                <a:cubicBezTo>
                  <a:pt x="7527" y="7207"/>
                  <a:pt x="7504" y="7219"/>
                  <a:pt x="7480" y="7252"/>
                </a:cubicBezTo>
                <a:cubicBezTo>
                  <a:pt x="7437" y="7268"/>
                  <a:pt x="7395" y="7286"/>
                  <a:pt x="7344" y="7294"/>
                </a:cubicBezTo>
                <a:cubicBezTo>
                  <a:pt x="7369" y="7353"/>
                  <a:pt x="7429" y="7345"/>
                  <a:pt x="7470" y="7361"/>
                </a:cubicBezTo>
                <a:cubicBezTo>
                  <a:pt x="7470" y="7420"/>
                  <a:pt x="7480" y="7488"/>
                  <a:pt x="7480" y="7555"/>
                </a:cubicBezTo>
                <a:cubicBezTo>
                  <a:pt x="7512" y="7555"/>
                  <a:pt x="7547" y="7563"/>
                  <a:pt x="7581" y="7563"/>
                </a:cubicBezTo>
                <a:cubicBezTo>
                  <a:pt x="7656" y="7690"/>
                  <a:pt x="7749" y="7800"/>
                  <a:pt x="7892" y="7850"/>
                </a:cubicBezTo>
                <a:cubicBezTo>
                  <a:pt x="7975" y="7866"/>
                  <a:pt x="8068" y="7850"/>
                  <a:pt x="8102" y="7951"/>
                </a:cubicBezTo>
                <a:cubicBezTo>
                  <a:pt x="8058" y="8029"/>
                  <a:pt x="8001" y="8049"/>
                  <a:pt x="7939" y="8049"/>
                </a:cubicBezTo>
                <a:cubicBezTo>
                  <a:pt x="7879" y="8049"/>
                  <a:pt x="7815" y="8031"/>
                  <a:pt x="7756" y="8031"/>
                </a:cubicBezTo>
                <a:cubicBezTo>
                  <a:pt x="7723" y="8031"/>
                  <a:pt x="7692" y="8036"/>
                  <a:pt x="7664" y="8052"/>
                </a:cubicBezTo>
                <a:cubicBezTo>
                  <a:pt x="7639" y="8018"/>
                  <a:pt x="7613" y="7986"/>
                  <a:pt x="7589" y="7951"/>
                </a:cubicBezTo>
                <a:cubicBezTo>
                  <a:pt x="7572" y="7862"/>
                  <a:pt x="7552" y="7781"/>
                  <a:pt x="7497" y="7781"/>
                </a:cubicBezTo>
                <a:cubicBezTo>
                  <a:pt x="7469" y="7781"/>
                  <a:pt x="7431" y="7803"/>
                  <a:pt x="7379" y="7858"/>
                </a:cubicBezTo>
                <a:cubicBezTo>
                  <a:pt x="7314" y="7843"/>
                  <a:pt x="7249" y="7778"/>
                  <a:pt x="7184" y="7778"/>
                </a:cubicBezTo>
                <a:cubicBezTo>
                  <a:pt x="7148" y="7778"/>
                  <a:pt x="7112" y="7798"/>
                  <a:pt x="7076" y="7858"/>
                </a:cubicBezTo>
                <a:lnTo>
                  <a:pt x="7076" y="7967"/>
                </a:lnTo>
                <a:cubicBezTo>
                  <a:pt x="7108" y="7994"/>
                  <a:pt x="7142" y="8026"/>
                  <a:pt x="7177" y="8060"/>
                </a:cubicBezTo>
                <a:cubicBezTo>
                  <a:pt x="7201" y="8111"/>
                  <a:pt x="7235" y="8145"/>
                  <a:pt x="7294" y="8145"/>
                </a:cubicBezTo>
                <a:lnTo>
                  <a:pt x="7328" y="8153"/>
                </a:lnTo>
                <a:lnTo>
                  <a:pt x="7369" y="8153"/>
                </a:lnTo>
                <a:cubicBezTo>
                  <a:pt x="7411" y="8196"/>
                  <a:pt x="7445" y="8228"/>
                  <a:pt x="7480" y="8263"/>
                </a:cubicBezTo>
                <a:cubicBezTo>
                  <a:pt x="7328" y="8364"/>
                  <a:pt x="7310" y="8499"/>
                  <a:pt x="7379" y="8659"/>
                </a:cubicBezTo>
                <a:cubicBezTo>
                  <a:pt x="7336" y="8693"/>
                  <a:pt x="7302" y="8717"/>
                  <a:pt x="7268" y="8744"/>
                </a:cubicBezTo>
                <a:cubicBezTo>
                  <a:pt x="7264" y="8744"/>
                  <a:pt x="7261" y="8745"/>
                  <a:pt x="7259" y="8745"/>
                </a:cubicBezTo>
                <a:cubicBezTo>
                  <a:pt x="7201" y="8745"/>
                  <a:pt x="7196" y="8627"/>
                  <a:pt x="7137" y="8627"/>
                </a:cubicBezTo>
                <a:cubicBezTo>
                  <a:pt x="7121" y="8627"/>
                  <a:pt x="7102" y="8636"/>
                  <a:pt x="7076" y="8659"/>
                </a:cubicBezTo>
                <a:cubicBezTo>
                  <a:pt x="7060" y="8656"/>
                  <a:pt x="7046" y="8655"/>
                  <a:pt x="7033" y="8655"/>
                </a:cubicBezTo>
                <a:cubicBezTo>
                  <a:pt x="6916" y="8655"/>
                  <a:pt x="6879" y="8755"/>
                  <a:pt x="6855" y="8861"/>
                </a:cubicBezTo>
                <a:cubicBezTo>
                  <a:pt x="6873" y="8861"/>
                  <a:pt x="6890" y="8869"/>
                  <a:pt x="6914" y="8869"/>
                </a:cubicBezTo>
                <a:cubicBezTo>
                  <a:pt x="6906" y="8885"/>
                  <a:pt x="6898" y="8895"/>
                  <a:pt x="6898" y="8903"/>
                </a:cubicBezTo>
                <a:cubicBezTo>
                  <a:pt x="6881" y="8885"/>
                  <a:pt x="6863" y="8869"/>
                  <a:pt x="6855" y="8861"/>
                </a:cubicBezTo>
                <a:cubicBezTo>
                  <a:pt x="6798" y="8850"/>
                  <a:pt x="6738" y="8836"/>
                  <a:pt x="6681" y="8836"/>
                </a:cubicBezTo>
                <a:cubicBezTo>
                  <a:pt x="6607" y="8836"/>
                  <a:pt x="6538" y="8860"/>
                  <a:pt x="6485" y="8946"/>
                </a:cubicBezTo>
                <a:cubicBezTo>
                  <a:pt x="6435" y="8861"/>
                  <a:pt x="6350" y="8810"/>
                  <a:pt x="6267" y="8768"/>
                </a:cubicBezTo>
                <a:cubicBezTo>
                  <a:pt x="6260" y="8767"/>
                  <a:pt x="6253" y="8767"/>
                  <a:pt x="6246" y="8767"/>
                </a:cubicBezTo>
                <a:cubicBezTo>
                  <a:pt x="6186" y="8767"/>
                  <a:pt x="6167" y="8801"/>
                  <a:pt x="6174" y="8861"/>
                </a:cubicBezTo>
                <a:cubicBezTo>
                  <a:pt x="6182" y="8895"/>
                  <a:pt x="6182" y="8936"/>
                  <a:pt x="6190" y="8970"/>
                </a:cubicBezTo>
                <a:cubicBezTo>
                  <a:pt x="6156" y="9188"/>
                  <a:pt x="6384" y="9138"/>
                  <a:pt x="6469" y="9239"/>
                </a:cubicBezTo>
                <a:cubicBezTo>
                  <a:pt x="6190" y="9281"/>
                  <a:pt x="5945" y="9374"/>
                  <a:pt x="5879" y="9704"/>
                </a:cubicBezTo>
                <a:lnTo>
                  <a:pt x="6166" y="9704"/>
                </a:lnTo>
                <a:cubicBezTo>
                  <a:pt x="6156" y="9720"/>
                  <a:pt x="6148" y="9736"/>
                  <a:pt x="6166" y="9754"/>
                </a:cubicBezTo>
                <a:cubicBezTo>
                  <a:pt x="6166" y="9795"/>
                  <a:pt x="6174" y="9829"/>
                  <a:pt x="6174" y="9872"/>
                </a:cubicBezTo>
                <a:cubicBezTo>
                  <a:pt x="6198" y="10023"/>
                  <a:pt x="6140" y="10140"/>
                  <a:pt x="6022" y="10260"/>
                </a:cubicBezTo>
                <a:cubicBezTo>
                  <a:pt x="5887" y="10393"/>
                  <a:pt x="6166" y="10521"/>
                  <a:pt x="6073" y="10672"/>
                </a:cubicBezTo>
                <a:cubicBezTo>
                  <a:pt x="6038" y="10688"/>
                  <a:pt x="6004" y="10704"/>
                  <a:pt x="5980" y="10704"/>
                </a:cubicBezTo>
                <a:cubicBezTo>
                  <a:pt x="5945" y="10704"/>
                  <a:pt x="5685" y="10755"/>
                  <a:pt x="5669" y="10773"/>
                </a:cubicBezTo>
                <a:cubicBezTo>
                  <a:pt x="5600" y="10840"/>
                  <a:pt x="5525" y="10907"/>
                  <a:pt x="5458" y="10983"/>
                </a:cubicBezTo>
                <a:cubicBezTo>
                  <a:pt x="5369" y="10886"/>
                  <a:pt x="5319" y="10838"/>
                  <a:pt x="5280" y="10838"/>
                </a:cubicBezTo>
                <a:cubicBezTo>
                  <a:pt x="5241" y="10838"/>
                  <a:pt x="5214" y="10886"/>
                  <a:pt x="5171" y="10983"/>
                </a:cubicBezTo>
                <a:cubicBezTo>
                  <a:pt x="5105" y="11008"/>
                  <a:pt x="5028" y="11042"/>
                  <a:pt x="4961" y="11076"/>
                </a:cubicBezTo>
                <a:cubicBezTo>
                  <a:pt x="4894" y="11071"/>
                  <a:pt x="4828" y="10901"/>
                  <a:pt x="4761" y="10901"/>
                </a:cubicBezTo>
                <a:cubicBezTo>
                  <a:pt x="4727" y="10901"/>
                  <a:pt x="4692" y="10947"/>
                  <a:pt x="4658" y="11084"/>
                </a:cubicBezTo>
                <a:cubicBezTo>
                  <a:pt x="4557" y="11076"/>
                  <a:pt x="4464" y="11068"/>
                  <a:pt x="4363" y="11068"/>
                </a:cubicBezTo>
                <a:cubicBezTo>
                  <a:pt x="4328" y="10941"/>
                  <a:pt x="4296" y="10806"/>
                  <a:pt x="4262" y="10680"/>
                </a:cubicBezTo>
                <a:cubicBezTo>
                  <a:pt x="4076" y="10957"/>
                  <a:pt x="4235" y="11311"/>
                  <a:pt x="4059" y="11590"/>
                </a:cubicBezTo>
                <a:cubicBezTo>
                  <a:pt x="3958" y="11549"/>
                  <a:pt x="3895" y="11523"/>
                  <a:pt x="3853" y="11523"/>
                </a:cubicBezTo>
                <a:cubicBezTo>
                  <a:pt x="3783" y="11523"/>
                  <a:pt x="3771" y="11592"/>
                  <a:pt x="3740" y="11776"/>
                </a:cubicBezTo>
                <a:cubicBezTo>
                  <a:pt x="3714" y="11784"/>
                  <a:pt x="3679" y="11784"/>
                  <a:pt x="3655" y="11784"/>
                </a:cubicBezTo>
                <a:cubicBezTo>
                  <a:pt x="3679" y="11826"/>
                  <a:pt x="3706" y="11867"/>
                  <a:pt x="3740" y="11901"/>
                </a:cubicBezTo>
                <a:cubicBezTo>
                  <a:pt x="3764" y="11960"/>
                  <a:pt x="3823" y="12010"/>
                  <a:pt x="3791" y="12079"/>
                </a:cubicBezTo>
                <a:cubicBezTo>
                  <a:pt x="3767" y="12116"/>
                  <a:pt x="3738" y="12133"/>
                  <a:pt x="3706" y="12133"/>
                </a:cubicBezTo>
                <a:cubicBezTo>
                  <a:pt x="3680" y="12133"/>
                  <a:pt x="3651" y="12122"/>
                  <a:pt x="3621" y="12103"/>
                </a:cubicBezTo>
                <a:cubicBezTo>
                  <a:pt x="3427" y="11994"/>
                  <a:pt x="3251" y="11867"/>
                  <a:pt x="3166" y="11632"/>
                </a:cubicBezTo>
                <a:lnTo>
                  <a:pt x="3166" y="11632"/>
                </a:lnTo>
                <a:cubicBezTo>
                  <a:pt x="3065" y="11826"/>
                  <a:pt x="3200" y="11944"/>
                  <a:pt x="3251" y="12087"/>
                </a:cubicBezTo>
                <a:cubicBezTo>
                  <a:pt x="3386" y="12162"/>
                  <a:pt x="3554" y="12188"/>
                  <a:pt x="3554" y="12390"/>
                </a:cubicBezTo>
                <a:cubicBezTo>
                  <a:pt x="3520" y="12423"/>
                  <a:pt x="3487" y="12457"/>
                  <a:pt x="3453" y="12491"/>
                </a:cubicBezTo>
                <a:cubicBezTo>
                  <a:pt x="3271" y="12513"/>
                  <a:pt x="3102" y="12604"/>
                  <a:pt x="2916" y="12604"/>
                </a:cubicBezTo>
                <a:cubicBezTo>
                  <a:pt x="2896" y="12604"/>
                  <a:pt x="2875" y="12603"/>
                  <a:pt x="2855" y="12601"/>
                </a:cubicBezTo>
                <a:lnTo>
                  <a:pt x="2855" y="12795"/>
                </a:lnTo>
                <a:cubicBezTo>
                  <a:pt x="2780" y="12912"/>
                  <a:pt x="2737" y="13047"/>
                  <a:pt x="2746" y="13191"/>
                </a:cubicBezTo>
                <a:lnTo>
                  <a:pt x="2653" y="13191"/>
                </a:lnTo>
                <a:cubicBezTo>
                  <a:pt x="2644" y="13064"/>
                  <a:pt x="2578" y="12989"/>
                  <a:pt x="2442" y="12989"/>
                </a:cubicBezTo>
                <a:cubicBezTo>
                  <a:pt x="2426" y="12979"/>
                  <a:pt x="2400" y="12971"/>
                  <a:pt x="2376" y="12962"/>
                </a:cubicBezTo>
                <a:lnTo>
                  <a:pt x="2376" y="12962"/>
                </a:lnTo>
                <a:cubicBezTo>
                  <a:pt x="2349" y="13039"/>
                  <a:pt x="2392" y="13064"/>
                  <a:pt x="2442" y="13090"/>
                </a:cubicBezTo>
                <a:cubicBezTo>
                  <a:pt x="2477" y="13122"/>
                  <a:pt x="2509" y="13157"/>
                  <a:pt x="2543" y="13191"/>
                </a:cubicBezTo>
                <a:cubicBezTo>
                  <a:pt x="2442" y="13191"/>
                  <a:pt x="2341" y="13199"/>
                  <a:pt x="2240" y="13199"/>
                </a:cubicBezTo>
                <a:cubicBezTo>
                  <a:pt x="2139" y="13308"/>
                  <a:pt x="1996" y="13409"/>
                  <a:pt x="2038" y="13595"/>
                </a:cubicBezTo>
                <a:cubicBezTo>
                  <a:pt x="1886" y="13686"/>
                  <a:pt x="1860" y="13856"/>
                  <a:pt x="1801" y="13999"/>
                </a:cubicBezTo>
                <a:cubicBezTo>
                  <a:pt x="1759" y="14078"/>
                  <a:pt x="1708" y="14153"/>
                  <a:pt x="1629" y="14153"/>
                </a:cubicBezTo>
                <a:cubicBezTo>
                  <a:pt x="1599" y="14153"/>
                  <a:pt x="1564" y="14142"/>
                  <a:pt x="1525" y="14117"/>
                </a:cubicBezTo>
                <a:cubicBezTo>
                  <a:pt x="1490" y="14141"/>
                  <a:pt x="1456" y="14167"/>
                  <a:pt x="1423" y="14192"/>
                </a:cubicBezTo>
                <a:cubicBezTo>
                  <a:pt x="1397" y="14202"/>
                  <a:pt x="1365" y="14202"/>
                  <a:pt x="1339" y="14202"/>
                </a:cubicBezTo>
                <a:cubicBezTo>
                  <a:pt x="1365" y="14303"/>
                  <a:pt x="1397" y="14404"/>
                  <a:pt x="1423" y="14513"/>
                </a:cubicBezTo>
                <a:cubicBezTo>
                  <a:pt x="1386" y="14656"/>
                  <a:pt x="1404" y="14742"/>
                  <a:pt x="1502" y="14742"/>
                </a:cubicBezTo>
                <a:cubicBezTo>
                  <a:pt x="1538" y="14742"/>
                  <a:pt x="1584" y="14731"/>
                  <a:pt x="1642" y="14707"/>
                </a:cubicBezTo>
                <a:lnTo>
                  <a:pt x="1642" y="14707"/>
                </a:lnTo>
                <a:cubicBezTo>
                  <a:pt x="1692" y="14899"/>
                  <a:pt x="1583" y="15093"/>
                  <a:pt x="1727" y="15287"/>
                </a:cubicBezTo>
                <a:cubicBezTo>
                  <a:pt x="1860" y="15473"/>
                  <a:pt x="1557" y="15742"/>
                  <a:pt x="1828" y="16003"/>
                </a:cubicBezTo>
                <a:cubicBezTo>
                  <a:pt x="1828" y="15726"/>
                  <a:pt x="1894" y="15524"/>
                  <a:pt x="1945" y="15322"/>
                </a:cubicBezTo>
                <a:cubicBezTo>
                  <a:pt x="2030" y="15364"/>
                  <a:pt x="2046" y="15439"/>
                  <a:pt x="2030" y="15532"/>
                </a:cubicBezTo>
                <a:cubicBezTo>
                  <a:pt x="2022" y="15582"/>
                  <a:pt x="1945" y="15667"/>
                  <a:pt x="2062" y="15667"/>
                </a:cubicBezTo>
                <a:cubicBezTo>
                  <a:pt x="2139" y="15657"/>
                  <a:pt x="2139" y="15566"/>
                  <a:pt x="2147" y="15505"/>
                </a:cubicBezTo>
                <a:cubicBezTo>
                  <a:pt x="2206" y="15540"/>
                  <a:pt x="2274" y="15574"/>
                  <a:pt x="2333" y="15607"/>
                </a:cubicBezTo>
                <a:cubicBezTo>
                  <a:pt x="2376" y="15607"/>
                  <a:pt x="2424" y="15561"/>
                  <a:pt x="2470" y="15561"/>
                </a:cubicBezTo>
                <a:cubicBezTo>
                  <a:pt x="2495" y="15561"/>
                  <a:pt x="2520" y="15575"/>
                  <a:pt x="2543" y="15617"/>
                </a:cubicBezTo>
                <a:cubicBezTo>
                  <a:pt x="2485" y="15742"/>
                  <a:pt x="2392" y="15819"/>
                  <a:pt x="2248" y="15827"/>
                </a:cubicBezTo>
                <a:cubicBezTo>
                  <a:pt x="2208" y="15827"/>
                  <a:pt x="2165" y="15821"/>
                  <a:pt x="2124" y="15821"/>
                </a:cubicBezTo>
                <a:cubicBezTo>
                  <a:pt x="2055" y="15821"/>
                  <a:pt x="1993" y="15838"/>
                  <a:pt x="1961" y="15928"/>
                </a:cubicBezTo>
                <a:cubicBezTo>
                  <a:pt x="1916" y="16061"/>
                  <a:pt x="1854" y="16105"/>
                  <a:pt x="1784" y="16105"/>
                </a:cubicBezTo>
                <a:cubicBezTo>
                  <a:pt x="1711" y="16105"/>
                  <a:pt x="1630" y="16058"/>
                  <a:pt x="1549" y="16011"/>
                </a:cubicBezTo>
                <a:cubicBezTo>
                  <a:pt x="1515" y="15965"/>
                  <a:pt x="1483" y="15882"/>
                  <a:pt x="1429" y="15882"/>
                </a:cubicBezTo>
                <a:cubicBezTo>
                  <a:pt x="1415" y="15882"/>
                  <a:pt x="1399" y="15888"/>
                  <a:pt x="1381" y="15902"/>
                </a:cubicBezTo>
                <a:cubicBezTo>
                  <a:pt x="1304" y="15960"/>
                  <a:pt x="1423" y="16037"/>
                  <a:pt x="1432" y="16112"/>
                </a:cubicBezTo>
                <a:cubicBezTo>
                  <a:pt x="1347" y="16154"/>
                  <a:pt x="1339" y="16231"/>
                  <a:pt x="1339" y="16314"/>
                </a:cubicBezTo>
                <a:cubicBezTo>
                  <a:pt x="1264" y="16585"/>
                  <a:pt x="1027" y="16761"/>
                  <a:pt x="934" y="17022"/>
                </a:cubicBezTo>
                <a:cubicBezTo>
                  <a:pt x="977" y="17191"/>
                  <a:pt x="849" y="17301"/>
                  <a:pt x="799" y="17436"/>
                </a:cubicBezTo>
                <a:cubicBezTo>
                  <a:pt x="697" y="17696"/>
                  <a:pt x="651" y="17782"/>
                  <a:pt x="486" y="17782"/>
                </a:cubicBezTo>
                <a:cubicBezTo>
                  <a:pt x="421" y="17782"/>
                  <a:pt x="338" y="17768"/>
                  <a:pt x="227" y="17747"/>
                </a:cubicBezTo>
                <a:cubicBezTo>
                  <a:pt x="191" y="17739"/>
                  <a:pt x="153" y="17729"/>
                  <a:pt x="116" y="17729"/>
                </a:cubicBezTo>
                <a:cubicBezTo>
                  <a:pt x="75" y="17729"/>
                  <a:pt x="35" y="17741"/>
                  <a:pt x="0" y="17780"/>
                </a:cubicBezTo>
                <a:cubicBezTo>
                  <a:pt x="17" y="17891"/>
                  <a:pt x="91" y="17915"/>
                  <a:pt x="176" y="17923"/>
                </a:cubicBezTo>
                <a:cubicBezTo>
                  <a:pt x="370" y="17941"/>
                  <a:pt x="413" y="17974"/>
                  <a:pt x="202" y="18059"/>
                </a:cubicBezTo>
                <a:cubicBezTo>
                  <a:pt x="134" y="18083"/>
                  <a:pt x="134" y="18168"/>
                  <a:pt x="126" y="18234"/>
                </a:cubicBezTo>
                <a:cubicBezTo>
                  <a:pt x="160" y="18269"/>
                  <a:pt x="184" y="18303"/>
                  <a:pt x="219" y="18346"/>
                </a:cubicBezTo>
                <a:cubicBezTo>
                  <a:pt x="142" y="18580"/>
                  <a:pt x="344" y="18732"/>
                  <a:pt x="386" y="18952"/>
                </a:cubicBezTo>
                <a:cubicBezTo>
                  <a:pt x="413" y="18724"/>
                  <a:pt x="615" y="18665"/>
                  <a:pt x="732" y="18538"/>
                </a:cubicBezTo>
                <a:lnTo>
                  <a:pt x="833" y="18538"/>
                </a:lnTo>
                <a:cubicBezTo>
                  <a:pt x="833" y="18580"/>
                  <a:pt x="833" y="18639"/>
                  <a:pt x="884" y="18657"/>
                </a:cubicBezTo>
                <a:cubicBezTo>
                  <a:pt x="892" y="18657"/>
                  <a:pt x="926" y="18614"/>
                  <a:pt x="934" y="18588"/>
                </a:cubicBezTo>
                <a:cubicBezTo>
                  <a:pt x="950" y="18522"/>
                  <a:pt x="969" y="18463"/>
                  <a:pt x="1035" y="18429"/>
                </a:cubicBezTo>
                <a:lnTo>
                  <a:pt x="1035" y="18429"/>
                </a:lnTo>
                <a:cubicBezTo>
                  <a:pt x="1128" y="18649"/>
                  <a:pt x="1070" y="18825"/>
                  <a:pt x="833" y="18825"/>
                </a:cubicBezTo>
                <a:cubicBezTo>
                  <a:pt x="538" y="18825"/>
                  <a:pt x="514" y="19027"/>
                  <a:pt x="455" y="19205"/>
                </a:cubicBezTo>
                <a:cubicBezTo>
                  <a:pt x="413" y="19346"/>
                  <a:pt x="413" y="19498"/>
                  <a:pt x="455" y="19641"/>
                </a:cubicBezTo>
                <a:cubicBezTo>
                  <a:pt x="558" y="19576"/>
                  <a:pt x="645" y="19542"/>
                  <a:pt x="727" y="19542"/>
                </a:cubicBezTo>
                <a:cubicBezTo>
                  <a:pt x="863" y="19542"/>
                  <a:pt x="983" y="19638"/>
                  <a:pt x="1136" y="19844"/>
                </a:cubicBezTo>
                <a:cubicBezTo>
                  <a:pt x="1283" y="19792"/>
                  <a:pt x="1411" y="19658"/>
                  <a:pt x="1587" y="19658"/>
                </a:cubicBezTo>
                <a:cubicBezTo>
                  <a:pt x="1613" y="19658"/>
                  <a:pt x="1640" y="19661"/>
                  <a:pt x="1668" y="19668"/>
                </a:cubicBezTo>
                <a:cubicBezTo>
                  <a:pt x="1466" y="19928"/>
                  <a:pt x="1466" y="19928"/>
                  <a:pt x="1743" y="20046"/>
                </a:cubicBezTo>
                <a:cubicBezTo>
                  <a:pt x="1800" y="20118"/>
                  <a:pt x="1867" y="20152"/>
                  <a:pt x="1934" y="20152"/>
                </a:cubicBezTo>
                <a:cubicBezTo>
                  <a:pt x="1986" y="20152"/>
                  <a:pt x="2038" y="20133"/>
                  <a:pt x="2089" y="20096"/>
                </a:cubicBezTo>
                <a:cubicBezTo>
                  <a:pt x="2173" y="20038"/>
                  <a:pt x="2232" y="19953"/>
                  <a:pt x="2341" y="19953"/>
                </a:cubicBezTo>
                <a:cubicBezTo>
                  <a:pt x="2377" y="19953"/>
                  <a:pt x="2416" y="19948"/>
                  <a:pt x="2449" y="19948"/>
                </a:cubicBezTo>
                <a:cubicBezTo>
                  <a:pt x="2524" y="19948"/>
                  <a:pt x="2573" y="19972"/>
                  <a:pt x="2509" y="20131"/>
                </a:cubicBezTo>
                <a:cubicBezTo>
                  <a:pt x="2497" y="20176"/>
                  <a:pt x="2514" y="20256"/>
                  <a:pt x="2600" y="20256"/>
                </a:cubicBezTo>
                <a:cubicBezTo>
                  <a:pt x="2625" y="20256"/>
                  <a:pt x="2657" y="20249"/>
                  <a:pt x="2695" y="20232"/>
                </a:cubicBezTo>
                <a:cubicBezTo>
                  <a:pt x="2720" y="20219"/>
                  <a:pt x="2744" y="20213"/>
                  <a:pt x="2766" y="20213"/>
                </a:cubicBezTo>
                <a:cubicBezTo>
                  <a:pt x="2860" y="20213"/>
                  <a:pt x="2933" y="20314"/>
                  <a:pt x="2940" y="20442"/>
                </a:cubicBezTo>
                <a:cubicBezTo>
                  <a:pt x="2901" y="20440"/>
                  <a:pt x="2864" y="20437"/>
                  <a:pt x="2824" y="20437"/>
                </a:cubicBezTo>
                <a:cubicBezTo>
                  <a:pt x="2724" y="20437"/>
                  <a:pt x="2610" y="20452"/>
                  <a:pt x="2434" y="20519"/>
                </a:cubicBezTo>
                <a:cubicBezTo>
                  <a:pt x="2644" y="20543"/>
                  <a:pt x="2737" y="20551"/>
                  <a:pt x="2838" y="20559"/>
                </a:cubicBezTo>
                <a:cubicBezTo>
                  <a:pt x="2838" y="20594"/>
                  <a:pt x="2847" y="20620"/>
                  <a:pt x="2847" y="20652"/>
                </a:cubicBezTo>
                <a:cubicBezTo>
                  <a:pt x="2669" y="20703"/>
                  <a:pt x="2679" y="20812"/>
                  <a:pt x="2746" y="20947"/>
                </a:cubicBezTo>
                <a:cubicBezTo>
                  <a:pt x="2746" y="21083"/>
                  <a:pt x="2719" y="21184"/>
                  <a:pt x="2618" y="21285"/>
                </a:cubicBezTo>
                <a:cubicBezTo>
                  <a:pt x="2517" y="21410"/>
                  <a:pt x="2661" y="21428"/>
                  <a:pt x="2746" y="21461"/>
                </a:cubicBezTo>
                <a:cubicBezTo>
                  <a:pt x="2779" y="21512"/>
                  <a:pt x="2817" y="21540"/>
                  <a:pt x="2864" y="21540"/>
                </a:cubicBezTo>
                <a:cubicBezTo>
                  <a:pt x="2886" y="21540"/>
                  <a:pt x="2912" y="21533"/>
                  <a:pt x="2940" y="21519"/>
                </a:cubicBezTo>
                <a:cubicBezTo>
                  <a:pt x="2978" y="21495"/>
                  <a:pt x="3014" y="21486"/>
                  <a:pt x="3048" y="21486"/>
                </a:cubicBezTo>
                <a:cubicBezTo>
                  <a:pt x="3118" y="21486"/>
                  <a:pt x="3183" y="21525"/>
                  <a:pt x="3251" y="21554"/>
                </a:cubicBezTo>
                <a:cubicBezTo>
                  <a:pt x="3251" y="21588"/>
                  <a:pt x="3251" y="21612"/>
                  <a:pt x="3267" y="21639"/>
                </a:cubicBezTo>
                <a:cubicBezTo>
                  <a:pt x="3368" y="21798"/>
                  <a:pt x="3225" y="21865"/>
                  <a:pt x="3150" y="21958"/>
                </a:cubicBezTo>
                <a:cubicBezTo>
                  <a:pt x="3057" y="22025"/>
                  <a:pt x="2855" y="22025"/>
                  <a:pt x="2905" y="22195"/>
                </a:cubicBezTo>
                <a:cubicBezTo>
                  <a:pt x="2940" y="22320"/>
                  <a:pt x="2931" y="22514"/>
                  <a:pt x="3150" y="22530"/>
                </a:cubicBezTo>
                <a:cubicBezTo>
                  <a:pt x="3217" y="22540"/>
                  <a:pt x="3285" y="22615"/>
                  <a:pt x="3352" y="22657"/>
                </a:cubicBezTo>
                <a:cubicBezTo>
                  <a:pt x="3562" y="22674"/>
                  <a:pt x="3799" y="22631"/>
                  <a:pt x="3924" y="22926"/>
                </a:cubicBezTo>
                <a:cubicBezTo>
                  <a:pt x="3749" y="22926"/>
                  <a:pt x="3606" y="22752"/>
                  <a:pt x="3462" y="22752"/>
                </a:cubicBezTo>
                <a:cubicBezTo>
                  <a:pt x="3399" y="22752"/>
                  <a:pt x="3335" y="22786"/>
                  <a:pt x="3267" y="22884"/>
                </a:cubicBezTo>
                <a:cubicBezTo>
                  <a:pt x="3259" y="22910"/>
                  <a:pt x="3259" y="22934"/>
                  <a:pt x="3259" y="22961"/>
                </a:cubicBezTo>
                <a:cubicBezTo>
                  <a:pt x="3235" y="23054"/>
                  <a:pt x="3115" y="23104"/>
                  <a:pt x="3124" y="23238"/>
                </a:cubicBezTo>
                <a:cubicBezTo>
                  <a:pt x="3129" y="23238"/>
                  <a:pt x="3135" y="23238"/>
                  <a:pt x="3140" y="23238"/>
                </a:cubicBezTo>
                <a:cubicBezTo>
                  <a:pt x="3322" y="23238"/>
                  <a:pt x="3486" y="23106"/>
                  <a:pt x="3676" y="23106"/>
                </a:cubicBezTo>
                <a:cubicBezTo>
                  <a:pt x="3710" y="23106"/>
                  <a:pt x="3745" y="23111"/>
                  <a:pt x="3780" y="23120"/>
                </a:cubicBezTo>
                <a:cubicBezTo>
                  <a:pt x="3665" y="23160"/>
                  <a:pt x="3663" y="23335"/>
                  <a:pt x="3517" y="23335"/>
                </a:cubicBezTo>
                <a:cubicBezTo>
                  <a:pt x="3505" y="23335"/>
                  <a:pt x="3492" y="23333"/>
                  <a:pt x="3477" y="23331"/>
                </a:cubicBezTo>
                <a:cubicBezTo>
                  <a:pt x="3462" y="23328"/>
                  <a:pt x="3448" y="23327"/>
                  <a:pt x="3436" y="23327"/>
                </a:cubicBezTo>
                <a:cubicBezTo>
                  <a:pt x="3218" y="23327"/>
                  <a:pt x="3433" y="23662"/>
                  <a:pt x="3217" y="23692"/>
                </a:cubicBezTo>
                <a:cubicBezTo>
                  <a:pt x="3200" y="23703"/>
                  <a:pt x="3326" y="23794"/>
                  <a:pt x="3352" y="23870"/>
                </a:cubicBezTo>
                <a:lnTo>
                  <a:pt x="3352" y="23878"/>
                </a:lnTo>
                <a:cubicBezTo>
                  <a:pt x="3243" y="23937"/>
                  <a:pt x="3243" y="24006"/>
                  <a:pt x="3352" y="24072"/>
                </a:cubicBezTo>
                <a:cubicBezTo>
                  <a:pt x="3453" y="24208"/>
                  <a:pt x="3554" y="24341"/>
                  <a:pt x="3655" y="24477"/>
                </a:cubicBezTo>
                <a:cubicBezTo>
                  <a:pt x="3740" y="24721"/>
                  <a:pt x="3823" y="24966"/>
                  <a:pt x="3924" y="25200"/>
                </a:cubicBezTo>
                <a:cubicBezTo>
                  <a:pt x="3954" y="25279"/>
                  <a:pt x="3980" y="25305"/>
                  <a:pt x="4004" y="25305"/>
                </a:cubicBezTo>
                <a:cubicBezTo>
                  <a:pt x="4056" y="25305"/>
                  <a:pt x="4100" y="25184"/>
                  <a:pt x="4152" y="25184"/>
                </a:cubicBezTo>
                <a:cubicBezTo>
                  <a:pt x="4185" y="25219"/>
                  <a:pt x="4219" y="25251"/>
                  <a:pt x="4254" y="25285"/>
                </a:cubicBezTo>
                <a:cubicBezTo>
                  <a:pt x="4254" y="25352"/>
                  <a:pt x="4254" y="25421"/>
                  <a:pt x="4262" y="25488"/>
                </a:cubicBezTo>
                <a:cubicBezTo>
                  <a:pt x="4241" y="25485"/>
                  <a:pt x="4220" y="25485"/>
                  <a:pt x="4199" y="25485"/>
                </a:cubicBezTo>
                <a:cubicBezTo>
                  <a:pt x="4032" y="25485"/>
                  <a:pt x="3865" y="25542"/>
                  <a:pt x="3698" y="25542"/>
                </a:cubicBezTo>
                <a:cubicBezTo>
                  <a:pt x="3616" y="25542"/>
                  <a:pt x="3534" y="25529"/>
                  <a:pt x="3453" y="25488"/>
                </a:cubicBezTo>
                <a:cubicBezTo>
                  <a:pt x="3445" y="25488"/>
                  <a:pt x="3427" y="25496"/>
                  <a:pt x="3419" y="25522"/>
                </a:cubicBezTo>
                <a:cubicBezTo>
                  <a:pt x="3411" y="25538"/>
                  <a:pt x="3419" y="25562"/>
                  <a:pt x="3453" y="25581"/>
                </a:cubicBezTo>
                <a:lnTo>
                  <a:pt x="3453" y="25589"/>
                </a:lnTo>
                <a:cubicBezTo>
                  <a:pt x="3570" y="26052"/>
                  <a:pt x="4001" y="25841"/>
                  <a:pt x="4278" y="25967"/>
                </a:cubicBezTo>
                <a:cubicBezTo>
                  <a:pt x="4304" y="25959"/>
                  <a:pt x="4328" y="25959"/>
                  <a:pt x="4363" y="25950"/>
                </a:cubicBezTo>
                <a:lnTo>
                  <a:pt x="4363" y="25950"/>
                </a:lnTo>
                <a:cubicBezTo>
                  <a:pt x="4355" y="25967"/>
                  <a:pt x="4355" y="25977"/>
                  <a:pt x="4355" y="25985"/>
                </a:cubicBezTo>
                <a:cubicBezTo>
                  <a:pt x="4328" y="25993"/>
                  <a:pt x="4296" y="25993"/>
                  <a:pt x="4262" y="25993"/>
                </a:cubicBezTo>
                <a:cubicBezTo>
                  <a:pt x="4185" y="26027"/>
                  <a:pt x="4195" y="26052"/>
                  <a:pt x="4270" y="26086"/>
                </a:cubicBezTo>
                <a:lnTo>
                  <a:pt x="4514" y="26086"/>
                </a:lnTo>
                <a:cubicBezTo>
                  <a:pt x="4397" y="26110"/>
                  <a:pt x="4262" y="26136"/>
                  <a:pt x="4254" y="26219"/>
                </a:cubicBezTo>
                <a:cubicBezTo>
                  <a:pt x="4227" y="26456"/>
                  <a:pt x="4126" y="26482"/>
                  <a:pt x="3924" y="26490"/>
                </a:cubicBezTo>
                <a:cubicBezTo>
                  <a:pt x="3807" y="26498"/>
                  <a:pt x="3690" y="26666"/>
                  <a:pt x="3958" y="26700"/>
                </a:cubicBezTo>
                <a:lnTo>
                  <a:pt x="4152" y="26700"/>
                </a:lnTo>
                <a:cubicBezTo>
                  <a:pt x="4084" y="26818"/>
                  <a:pt x="4043" y="26953"/>
                  <a:pt x="4059" y="27097"/>
                </a:cubicBezTo>
                <a:cubicBezTo>
                  <a:pt x="3908" y="27113"/>
                  <a:pt x="3865" y="27163"/>
                  <a:pt x="3916" y="27323"/>
                </a:cubicBezTo>
                <a:cubicBezTo>
                  <a:pt x="3975" y="27501"/>
                  <a:pt x="4177" y="27467"/>
                  <a:pt x="4254" y="27602"/>
                </a:cubicBezTo>
                <a:lnTo>
                  <a:pt x="4161" y="27602"/>
                </a:lnTo>
                <a:cubicBezTo>
                  <a:pt x="4178" y="27769"/>
                  <a:pt x="4238" y="27868"/>
                  <a:pt x="4363" y="27868"/>
                </a:cubicBezTo>
                <a:cubicBezTo>
                  <a:pt x="4407" y="27868"/>
                  <a:pt x="4460" y="27855"/>
                  <a:pt x="4522" y="27828"/>
                </a:cubicBezTo>
                <a:cubicBezTo>
                  <a:pt x="4599" y="27796"/>
                  <a:pt x="4682" y="27804"/>
                  <a:pt x="4767" y="27796"/>
                </a:cubicBezTo>
                <a:lnTo>
                  <a:pt x="4767" y="27796"/>
                </a:lnTo>
                <a:cubicBezTo>
                  <a:pt x="4775" y="27964"/>
                  <a:pt x="4708" y="28073"/>
                  <a:pt x="4557" y="28158"/>
                </a:cubicBezTo>
                <a:cubicBezTo>
                  <a:pt x="4464" y="28208"/>
                  <a:pt x="4278" y="28166"/>
                  <a:pt x="4336" y="28392"/>
                </a:cubicBezTo>
                <a:cubicBezTo>
                  <a:pt x="4375" y="28562"/>
                  <a:pt x="4470" y="28606"/>
                  <a:pt x="4602" y="28606"/>
                </a:cubicBezTo>
                <a:cubicBezTo>
                  <a:pt x="4614" y="28606"/>
                  <a:pt x="4627" y="28605"/>
                  <a:pt x="4640" y="28605"/>
                </a:cubicBezTo>
                <a:cubicBezTo>
                  <a:pt x="4666" y="28655"/>
                  <a:pt x="4708" y="28679"/>
                  <a:pt x="4759" y="28706"/>
                </a:cubicBezTo>
                <a:cubicBezTo>
                  <a:pt x="4809" y="28730"/>
                  <a:pt x="4902" y="28688"/>
                  <a:pt x="4876" y="28797"/>
                </a:cubicBezTo>
                <a:cubicBezTo>
                  <a:pt x="4818" y="28991"/>
                  <a:pt x="4791" y="29177"/>
                  <a:pt x="5070" y="29201"/>
                </a:cubicBezTo>
                <a:cubicBezTo>
                  <a:pt x="5105" y="29211"/>
                  <a:pt x="5129" y="29219"/>
                  <a:pt x="5163" y="29227"/>
                </a:cubicBezTo>
                <a:cubicBezTo>
                  <a:pt x="5203" y="29322"/>
                  <a:pt x="5240" y="29354"/>
                  <a:pt x="5277" y="29354"/>
                </a:cubicBezTo>
                <a:cubicBezTo>
                  <a:pt x="5341" y="29354"/>
                  <a:pt x="5402" y="29254"/>
                  <a:pt x="5466" y="29211"/>
                </a:cubicBezTo>
                <a:cubicBezTo>
                  <a:pt x="5474" y="29084"/>
                  <a:pt x="5541" y="29017"/>
                  <a:pt x="5677" y="29009"/>
                </a:cubicBezTo>
                <a:cubicBezTo>
                  <a:pt x="5691" y="29009"/>
                  <a:pt x="5705" y="29009"/>
                  <a:pt x="5719" y="29009"/>
                </a:cubicBezTo>
                <a:cubicBezTo>
                  <a:pt x="5815" y="29009"/>
                  <a:pt x="5912" y="29003"/>
                  <a:pt x="5972" y="28908"/>
                </a:cubicBezTo>
                <a:cubicBezTo>
                  <a:pt x="6004" y="28873"/>
                  <a:pt x="6038" y="28839"/>
                  <a:pt x="6073" y="28807"/>
                </a:cubicBezTo>
                <a:cubicBezTo>
                  <a:pt x="6140" y="28847"/>
                  <a:pt x="6224" y="28882"/>
                  <a:pt x="6291" y="28932"/>
                </a:cubicBezTo>
                <a:cubicBezTo>
                  <a:pt x="6419" y="29033"/>
                  <a:pt x="6376" y="29177"/>
                  <a:pt x="6358" y="29302"/>
                </a:cubicBezTo>
                <a:cubicBezTo>
                  <a:pt x="6340" y="29397"/>
                  <a:pt x="6305" y="29428"/>
                  <a:pt x="6254" y="29428"/>
                </a:cubicBezTo>
                <a:cubicBezTo>
                  <a:pt x="6214" y="29428"/>
                  <a:pt x="6165" y="29409"/>
                  <a:pt x="6105" y="29387"/>
                </a:cubicBezTo>
                <a:cubicBezTo>
                  <a:pt x="6098" y="29385"/>
                  <a:pt x="6091" y="29384"/>
                  <a:pt x="6084" y="29384"/>
                </a:cubicBezTo>
                <a:cubicBezTo>
                  <a:pt x="6021" y="29384"/>
                  <a:pt x="5981" y="29481"/>
                  <a:pt x="5988" y="29565"/>
                </a:cubicBezTo>
                <a:cubicBezTo>
                  <a:pt x="5988" y="29631"/>
                  <a:pt x="6017" y="29643"/>
                  <a:pt x="6056" y="29643"/>
                </a:cubicBezTo>
                <a:cubicBezTo>
                  <a:pt x="6077" y="29643"/>
                  <a:pt x="6100" y="29640"/>
                  <a:pt x="6123" y="29640"/>
                </a:cubicBezTo>
                <a:cubicBezTo>
                  <a:pt x="6162" y="29641"/>
                  <a:pt x="6201" y="29642"/>
                  <a:pt x="6239" y="29642"/>
                </a:cubicBezTo>
                <a:cubicBezTo>
                  <a:pt x="6449" y="29642"/>
                  <a:pt x="6645" y="29610"/>
                  <a:pt x="6780" y="29403"/>
                </a:cubicBezTo>
                <a:lnTo>
                  <a:pt x="6881" y="29403"/>
                </a:lnTo>
                <a:cubicBezTo>
                  <a:pt x="6906" y="29437"/>
                  <a:pt x="6940" y="29480"/>
                  <a:pt x="6974" y="29514"/>
                </a:cubicBezTo>
                <a:cubicBezTo>
                  <a:pt x="6823" y="29682"/>
                  <a:pt x="6823" y="29850"/>
                  <a:pt x="6974" y="30010"/>
                </a:cubicBezTo>
                <a:cubicBezTo>
                  <a:pt x="6991" y="30049"/>
                  <a:pt x="7008" y="30069"/>
                  <a:pt x="7026" y="30069"/>
                </a:cubicBezTo>
                <a:cubicBezTo>
                  <a:pt x="7042" y="30069"/>
                  <a:pt x="7059" y="30052"/>
                  <a:pt x="7076" y="30020"/>
                </a:cubicBezTo>
                <a:cubicBezTo>
                  <a:pt x="7193" y="30086"/>
                  <a:pt x="7209" y="30222"/>
                  <a:pt x="7278" y="30323"/>
                </a:cubicBezTo>
                <a:cubicBezTo>
                  <a:pt x="7243" y="30355"/>
                  <a:pt x="7209" y="30390"/>
                  <a:pt x="7185" y="30424"/>
                </a:cubicBezTo>
                <a:cubicBezTo>
                  <a:pt x="7060" y="30337"/>
                  <a:pt x="6976" y="30201"/>
                  <a:pt x="6813" y="30201"/>
                </a:cubicBezTo>
                <a:cubicBezTo>
                  <a:pt x="6767" y="30201"/>
                  <a:pt x="6714" y="30212"/>
                  <a:pt x="6653" y="30238"/>
                </a:cubicBezTo>
                <a:cubicBezTo>
                  <a:pt x="6408" y="30339"/>
                  <a:pt x="6501" y="30483"/>
                  <a:pt x="6477" y="30626"/>
                </a:cubicBezTo>
                <a:cubicBezTo>
                  <a:pt x="6477" y="30701"/>
                  <a:pt x="6637" y="30802"/>
                  <a:pt x="6485" y="30869"/>
                </a:cubicBezTo>
                <a:cubicBezTo>
                  <a:pt x="6342" y="30929"/>
                  <a:pt x="6400" y="30996"/>
                  <a:pt x="6427" y="31097"/>
                </a:cubicBezTo>
                <a:cubicBezTo>
                  <a:pt x="6476" y="31288"/>
                  <a:pt x="6584" y="31339"/>
                  <a:pt x="6719" y="31339"/>
                </a:cubicBezTo>
                <a:cubicBezTo>
                  <a:pt x="6767" y="31339"/>
                  <a:pt x="6820" y="31333"/>
                  <a:pt x="6873" y="31324"/>
                </a:cubicBezTo>
                <a:cubicBezTo>
                  <a:pt x="6885" y="31327"/>
                  <a:pt x="6897" y="31328"/>
                  <a:pt x="6909" y="31328"/>
                </a:cubicBezTo>
                <a:cubicBezTo>
                  <a:pt x="6998" y="31328"/>
                  <a:pt x="7093" y="31251"/>
                  <a:pt x="7182" y="31251"/>
                </a:cubicBezTo>
                <a:cubicBezTo>
                  <a:pt x="7236" y="31251"/>
                  <a:pt x="7289" y="31280"/>
                  <a:pt x="7336" y="31374"/>
                </a:cubicBezTo>
                <a:cubicBezTo>
                  <a:pt x="7371" y="31450"/>
                  <a:pt x="7396" y="31486"/>
                  <a:pt x="7422" y="31486"/>
                </a:cubicBezTo>
                <a:cubicBezTo>
                  <a:pt x="7452" y="31486"/>
                  <a:pt x="7485" y="31439"/>
                  <a:pt x="7538" y="31350"/>
                </a:cubicBezTo>
                <a:cubicBezTo>
                  <a:pt x="7571" y="31299"/>
                  <a:pt x="7631" y="31265"/>
                  <a:pt x="7682" y="31222"/>
                </a:cubicBezTo>
                <a:lnTo>
                  <a:pt x="7682" y="31222"/>
                </a:lnTo>
                <a:cubicBezTo>
                  <a:pt x="7690" y="31350"/>
                  <a:pt x="7656" y="31509"/>
                  <a:pt x="7807" y="31560"/>
                </a:cubicBezTo>
                <a:cubicBezTo>
                  <a:pt x="7823" y="31565"/>
                  <a:pt x="7838" y="31568"/>
                  <a:pt x="7852" y="31568"/>
                </a:cubicBezTo>
                <a:cubicBezTo>
                  <a:pt x="7950" y="31568"/>
                  <a:pt x="8004" y="31450"/>
                  <a:pt x="8076" y="31384"/>
                </a:cubicBezTo>
                <a:cubicBezTo>
                  <a:pt x="8119" y="31342"/>
                  <a:pt x="8153" y="31283"/>
                  <a:pt x="8187" y="31222"/>
                </a:cubicBezTo>
                <a:lnTo>
                  <a:pt x="8288" y="31222"/>
                </a:lnTo>
                <a:cubicBezTo>
                  <a:pt x="8321" y="31291"/>
                  <a:pt x="8355" y="31358"/>
                  <a:pt x="8389" y="31425"/>
                </a:cubicBezTo>
                <a:cubicBezTo>
                  <a:pt x="8379" y="31459"/>
                  <a:pt x="8379" y="31493"/>
                  <a:pt x="8389" y="31526"/>
                </a:cubicBezTo>
                <a:cubicBezTo>
                  <a:pt x="8410" y="31562"/>
                  <a:pt x="8388" y="31572"/>
                  <a:pt x="8348" y="31572"/>
                </a:cubicBezTo>
                <a:cubicBezTo>
                  <a:pt x="8299" y="31572"/>
                  <a:pt x="8224" y="31556"/>
                  <a:pt x="8176" y="31556"/>
                </a:cubicBezTo>
                <a:cubicBezTo>
                  <a:pt x="8110" y="31556"/>
                  <a:pt x="8095" y="31586"/>
                  <a:pt x="8270" y="31728"/>
                </a:cubicBezTo>
                <a:cubicBezTo>
                  <a:pt x="8313" y="31770"/>
                  <a:pt x="8313" y="31813"/>
                  <a:pt x="8246" y="31829"/>
                </a:cubicBezTo>
                <a:cubicBezTo>
                  <a:pt x="8026" y="31890"/>
                  <a:pt x="8094" y="32065"/>
                  <a:pt x="8086" y="32201"/>
                </a:cubicBezTo>
                <a:cubicBezTo>
                  <a:pt x="8060" y="32217"/>
                  <a:pt x="8036" y="32243"/>
                  <a:pt x="8018" y="32268"/>
                </a:cubicBezTo>
                <a:cubicBezTo>
                  <a:pt x="7959" y="32520"/>
                  <a:pt x="7951" y="32815"/>
                  <a:pt x="7581" y="32832"/>
                </a:cubicBezTo>
                <a:cubicBezTo>
                  <a:pt x="7621" y="32882"/>
                  <a:pt x="7656" y="32941"/>
                  <a:pt x="7698" y="32991"/>
                </a:cubicBezTo>
                <a:cubicBezTo>
                  <a:pt x="7403" y="33127"/>
                  <a:pt x="7581" y="33228"/>
                  <a:pt x="7722" y="33345"/>
                </a:cubicBezTo>
                <a:cubicBezTo>
                  <a:pt x="7807" y="33414"/>
                  <a:pt x="7858" y="33531"/>
                  <a:pt x="7943" y="33608"/>
                </a:cubicBezTo>
                <a:cubicBezTo>
                  <a:pt x="8169" y="33810"/>
                  <a:pt x="8169" y="34020"/>
                  <a:pt x="7985" y="34247"/>
                </a:cubicBezTo>
                <a:cubicBezTo>
                  <a:pt x="8153" y="34398"/>
                  <a:pt x="7850" y="34534"/>
                  <a:pt x="7959" y="34651"/>
                </a:cubicBezTo>
                <a:cubicBezTo>
                  <a:pt x="7995" y="34690"/>
                  <a:pt x="8023" y="34705"/>
                  <a:pt x="8048" y="34705"/>
                </a:cubicBezTo>
                <a:cubicBezTo>
                  <a:pt x="8135" y="34705"/>
                  <a:pt x="8169" y="34516"/>
                  <a:pt x="8265" y="34516"/>
                </a:cubicBezTo>
                <a:cubicBezTo>
                  <a:pt x="8277" y="34516"/>
                  <a:pt x="8290" y="34519"/>
                  <a:pt x="8305" y="34526"/>
                </a:cubicBezTo>
                <a:cubicBezTo>
                  <a:pt x="8321" y="34534"/>
                  <a:pt x="8329" y="34550"/>
                  <a:pt x="8347" y="34558"/>
                </a:cubicBezTo>
                <a:cubicBezTo>
                  <a:pt x="8374" y="34564"/>
                  <a:pt x="8396" y="34567"/>
                  <a:pt x="8414" y="34567"/>
                </a:cubicBezTo>
                <a:cubicBezTo>
                  <a:pt x="8548" y="34567"/>
                  <a:pt x="8460" y="34415"/>
                  <a:pt x="8491" y="34348"/>
                </a:cubicBezTo>
                <a:cubicBezTo>
                  <a:pt x="8557" y="34315"/>
                  <a:pt x="8624" y="34281"/>
                  <a:pt x="8693" y="34247"/>
                </a:cubicBezTo>
                <a:cubicBezTo>
                  <a:pt x="8709" y="34230"/>
                  <a:pt x="8733" y="34214"/>
                  <a:pt x="8751" y="34196"/>
                </a:cubicBezTo>
                <a:lnTo>
                  <a:pt x="8794" y="34188"/>
                </a:lnTo>
                <a:lnTo>
                  <a:pt x="8794" y="34188"/>
                </a:lnTo>
                <a:cubicBezTo>
                  <a:pt x="8794" y="34188"/>
                  <a:pt x="8767" y="34215"/>
                  <a:pt x="8761" y="34215"/>
                </a:cubicBezTo>
                <a:lnTo>
                  <a:pt x="8761" y="34215"/>
                </a:lnTo>
                <a:lnTo>
                  <a:pt x="8759" y="34214"/>
                </a:lnTo>
                <a:lnTo>
                  <a:pt x="8759" y="34214"/>
                </a:lnTo>
                <a:cubicBezTo>
                  <a:pt x="8759" y="34215"/>
                  <a:pt x="8760" y="34215"/>
                  <a:pt x="8760" y="34215"/>
                </a:cubicBezTo>
                <a:cubicBezTo>
                  <a:pt x="8761" y="34215"/>
                  <a:pt x="8761" y="34215"/>
                  <a:pt x="8761" y="34215"/>
                </a:cubicBezTo>
                <a:lnTo>
                  <a:pt x="8761" y="34215"/>
                </a:lnTo>
                <a:lnTo>
                  <a:pt x="8794" y="34247"/>
                </a:lnTo>
                <a:cubicBezTo>
                  <a:pt x="8788" y="34351"/>
                  <a:pt x="8820" y="34385"/>
                  <a:pt x="8871" y="34385"/>
                </a:cubicBezTo>
                <a:cubicBezTo>
                  <a:pt x="8906" y="34385"/>
                  <a:pt x="8950" y="34368"/>
                  <a:pt x="8996" y="34348"/>
                </a:cubicBezTo>
                <a:cubicBezTo>
                  <a:pt x="8996" y="34214"/>
                  <a:pt x="9063" y="34146"/>
                  <a:pt x="9198" y="34146"/>
                </a:cubicBezTo>
                <a:cubicBezTo>
                  <a:pt x="9408" y="34146"/>
                  <a:pt x="9576" y="34146"/>
                  <a:pt x="9712" y="33893"/>
                </a:cubicBezTo>
                <a:cubicBezTo>
                  <a:pt x="9726" y="33867"/>
                  <a:pt x="9750" y="33858"/>
                  <a:pt x="9781" y="33858"/>
                </a:cubicBezTo>
                <a:cubicBezTo>
                  <a:pt x="9876" y="33858"/>
                  <a:pt x="10036" y="33946"/>
                  <a:pt x="10184" y="33946"/>
                </a:cubicBezTo>
                <a:cubicBezTo>
                  <a:pt x="10243" y="33946"/>
                  <a:pt x="10300" y="33932"/>
                  <a:pt x="10350" y="33893"/>
                </a:cubicBezTo>
                <a:cubicBezTo>
                  <a:pt x="10393" y="33863"/>
                  <a:pt x="10421" y="33826"/>
                  <a:pt x="10466" y="33826"/>
                </a:cubicBezTo>
                <a:cubicBezTo>
                  <a:pt x="10486" y="33826"/>
                  <a:pt x="10508" y="33833"/>
                  <a:pt x="10536" y="33850"/>
                </a:cubicBezTo>
                <a:cubicBezTo>
                  <a:pt x="10587" y="33970"/>
                  <a:pt x="10645" y="34103"/>
                  <a:pt x="10704" y="34247"/>
                </a:cubicBezTo>
                <a:cubicBezTo>
                  <a:pt x="10645" y="34273"/>
                  <a:pt x="10595" y="34323"/>
                  <a:pt x="10645" y="34382"/>
                </a:cubicBezTo>
                <a:cubicBezTo>
                  <a:pt x="10658" y="34394"/>
                  <a:pt x="10670" y="34399"/>
                  <a:pt x="10682" y="34399"/>
                </a:cubicBezTo>
                <a:cubicBezTo>
                  <a:pt x="10721" y="34399"/>
                  <a:pt x="10759" y="34354"/>
                  <a:pt x="10797" y="34348"/>
                </a:cubicBezTo>
                <a:cubicBezTo>
                  <a:pt x="10896" y="34313"/>
                  <a:pt x="10935" y="34157"/>
                  <a:pt x="11036" y="34157"/>
                </a:cubicBezTo>
                <a:cubicBezTo>
                  <a:pt x="11057" y="34157"/>
                  <a:pt x="11081" y="34164"/>
                  <a:pt x="11108" y="34180"/>
                </a:cubicBezTo>
                <a:cubicBezTo>
                  <a:pt x="11201" y="34238"/>
                  <a:pt x="11084" y="34356"/>
                  <a:pt x="11108" y="34441"/>
                </a:cubicBezTo>
                <a:lnTo>
                  <a:pt x="11108" y="34441"/>
                </a:lnTo>
                <a:lnTo>
                  <a:pt x="11108" y="34441"/>
                </a:lnTo>
                <a:cubicBezTo>
                  <a:pt x="11108" y="34441"/>
                  <a:pt x="11118" y="34449"/>
                  <a:pt x="11118" y="34457"/>
                </a:cubicBezTo>
                <a:cubicBezTo>
                  <a:pt x="11118" y="34449"/>
                  <a:pt x="11108" y="34449"/>
                  <a:pt x="11108" y="34441"/>
                </a:cubicBezTo>
                <a:lnTo>
                  <a:pt x="11108" y="34542"/>
                </a:lnTo>
                <a:cubicBezTo>
                  <a:pt x="11151" y="34635"/>
                  <a:pt x="11228" y="34651"/>
                  <a:pt x="11311" y="34651"/>
                </a:cubicBezTo>
                <a:lnTo>
                  <a:pt x="11412" y="34550"/>
                </a:lnTo>
                <a:cubicBezTo>
                  <a:pt x="11446" y="34584"/>
                  <a:pt x="11480" y="34619"/>
                  <a:pt x="11513" y="34651"/>
                </a:cubicBezTo>
                <a:cubicBezTo>
                  <a:pt x="11682" y="34526"/>
                  <a:pt x="11547" y="34214"/>
                  <a:pt x="11816" y="34146"/>
                </a:cubicBezTo>
                <a:cubicBezTo>
                  <a:pt x="11850" y="34113"/>
                  <a:pt x="11877" y="34079"/>
                  <a:pt x="11909" y="34044"/>
                </a:cubicBezTo>
                <a:lnTo>
                  <a:pt x="12010" y="34044"/>
                </a:lnTo>
                <a:cubicBezTo>
                  <a:pt x="12060" y="34129"/>
                  <a:pt x="12129" y="34146"/>
                  <a:pt x="12212" y="34146"/>
                </a:cubicBezTo>
                <a:cubicBezTo>
                  <a:pt x="12228" y="34139"/>
                  <a:pt x="12246" y="34136"/>
                  <a:pt x="12265" y="34136"/>
                </a:cubicBezTo>
                <a:cubicBezTo>
                  <a:pt x="12338" y="34136"/>
                  <a:pt x="12429" y="34175"/>
                  <a:pt x="12501" y="34175"/>
                </a:cubicBezTo>
                <a:cubicBezTo>
                  <a:pt x="12578" y="34175"/>
                  <a:pt x="12632" y="34130"/>
                  <a:pt x="12616" y="33943"/>
                </a:cubicBezTo>
                <a:cubicBezTo>
                  <a:pt x="12770" y="33830"/>
                  <a:pt x="12738" y="33538"/>
                  <a:pt x="12997" y="33538"/>
                </a:cubicBezTo>
                <a:cubicBezTo>
                  <a:pt x="13007" y="33538"/>
                  <a:pt x="13018" y="33538"/>
                  <a:pt x="13029" y="33539"/>
                </a:cubicBezTo>
                <a:cubicBezTo>
                  <a:pt x="13029" y="33608"/>
                  <a:pt x="13021" y="33674"/>
                  <a:pt x="13021" y="33741"/>
                </a:cubicBezTo>
                <a:cubicBezTo>
                  <a:pt x="13004" y="33842"/>
                  <a:pt x="12659" y="33935"/>
                  <a:pt x="12988" y="34044"/>
                </a:cubicBezTo>
                <a:cubicBezTo>
                  <a:pt x="12988" y="34044"/>
                  <a:pt x="12978" y="34044"/>
                  <a:pt x="12978" y="34053"/>
                </a:cubicBezTo>
                <a:cubicBezTo>
                  <a:pt x="12928" y="34247"/>
                  <a:pt x="13047" y="34323"/>
                  <a:pt x="13207" y="34374"/>
                </a:cubicBezTo>
                <a:cubicBezTo>
                  <a:pt x="13229" y="34365"/>
                  <a:pt x="13247" y="34361"/>
                  <a:pt x="13262" y="34361"/>
                </a:cubicBezTo>
                <a:cubicBezTo>
                  <a:pt x="13306" y="34361"/>
                  <a:pt x="13322" y="34395"/>
                  <a:pt x="13316" y="34457"/>
                </a:cubicBezTo>
                <a:cubicBezTo>
                  <a:pt x="13401" y="34550"/>
                  <a:pt x="13409" y="34743"/>
                  <a:pt x="13568" y="34743"/>
                </a:cubicBezTo>
                <a:cubicBezTo>
                  <a:pt x="13598" y="34743"/>
                  <a:pt x="13634" y="34736"/>
                  <a:pt x="13678" y="34720"/>
                </a:cubicBezTo>
                <a:cubicBezTo>
                  <a:pt x="13678" y="34709"/>
                  <a:pt x="13686" y="34701"/>
                  <a:pt x="13686" y="34701"/>
                </a:cubicBezTo>
                <a:cubicBezTo>
                  <a:pt x="13686" y="34898"/>
                  <a:pt x="13791" y="34952"/>
                  <a:pt x="13909" y="34952"/>
                </a:cubicBezTo>
                <a:cubicBezTo>
                  <a:pt x="13959" y="34952"/>
                  <a:pt x="14010" y="34942"/>
                  <a:pt x="14058" y="34930"/>
                </a:cubicBezTo>
                <a:cubicBezTo>
                  <a:pt x="14102" y="34919"/>
                  <a:pt x="14143" y="34914"/>
                  <a:pt x="14183" y="34914"/>
                </a:cubicBezTo>
                <a:cubicBezTo>
                  <a:pt x="14322" y="34914"/>
                  <a:pt x="14433" y="34977"/>
                  <a:pt x="14543" y="35061"/>
                </a:cubicBezTo>
                <a:lnTo>
                  <a:pt x="14543" y="35061"/>
                </a:lnTo>
                <a:cubicBezTo>
                  <a:pt x="14491" y="35053"/>
                  <a:pt x="14434" y="35034"/>
                  <a:pt x="14390" y="35034"/>
                </a:cubicBezTo>
                <a:cubicBezTo>
                  <a:pt x="14325" y="35034"/>
                  <a:pt x="14287" y="35075"/>
                  <a:pt x="14335" y="35249"/>
                </a:cubicBezTo>
                <a:lnTo>
                  <a:pt x="14630" y="35249"/>
                </a:lnTo>
                <a:cubicBezTo>
                  <a:pt x="14689" y="35304"/>
                  <a:pt x="14740" y="35324"/>
                  <a:pt x="14788" y="35324"/>
                </a:cubicBezTo>
                <a:cubicBezTo>
                  <a:pt x="14916" y="35324"/>
                  <a:pt x="15013" y="35175"/>
                  <a:pt x="15135" y="35156"/>
                </a:cubicBezTo>
                <a:cubicBezTo>
                  <a:pt x="15170" y="35257"/>
                  <a:pt x="15202" y="35358"/>
                  <a:pt x="15236" y="35451"/>
                </a:cubicBezTo>
                <a:cubicBezTo>
                  <a:pt x="15236" y="35536"/>
                  <a:pt x="15252" y="35611"/>
                  <a:pt x="15329" y="35662"/>
                </a:cubicBezTo>
                <a:cubicBezTo>
                  <a:pt x="15497" y="35747"/>
                  <a:pt x="15667" y="35831"/>
                  <a:pt x="15851" y="35932"/>
                </a:cubicBezTo>
                <a:cubicBezTo>
                  <a:pt x="15901" y="35747"/>
                  <a:pt x="15624" y="35595"/>
                  <a:pt x="15818" y="35518"/>
                </a:cubicBezTo>
                <a:cubicBezTo>
                  <a:pt x="15908" y="35482"/>
                  <a:pt x="15998" y="35365"/>
                  <a:pt x="16122" y="35365"/>
                </a:cubicBezTo>
                <a:cubicBezTo>
                  <a:pt x="16171" y="35365"/>
                  <a:pt x="16227" y="35384"/>
                  <a:pt x="16289" y="35435"/>
                </a:cubicBezTo>
                <a:cubicBezTo>
                  <a:pt x="16390" y="35510"/>
                  <a:pt x="16558" y="35528"/>
                  <a:pt x="16686" y="35619"/>
                </a:cubicBezTo>
                <a:cubicBezTo>
                  <a:pt x="16715" y="35639"/>
                  <a:pt x="16767" y="35653"/>
                  <a:pt x="16807" y="35653"/>
                </a:cubicBezTo>
                <a:cubicBezTo>
                  <a:pt x="16836" y="35653"/>
                  <a:pt x="16858" y="35646"/>
                  <a:pt x="16861" y="35629"/>
                </a:cubicBezTo>
                <a:cubicBezTo>
                  <a:pt x="16897" y="35427"/>
                  <a:pt x="17006" y="35396"/>
                  <a:pt x="17127" y="35396"/>
                </a:cubicBezTo>
                <a:cubicBezTo>
                  <a:pt x="17181" y="35396"/>
                  <a:pt x="17237" y="35402"/>
                  <a:pt x="17290" y="35402"/>
                </a:cubicBezTo>
                <a:cubicBezTo>
                  <a:pt x="17351" y="35402"/>
                  <a:pt x="17408" y="35394"/>
                  <a:pt x="17452" y="35358"/>
                </a:cubicBezTo>
                <a:cubicBezTo>
                  <a:pt x="17367" y="35257"/>
                  <a:pt x="17191" y="35233"/>
                  <a:pt x="17149" y="35098"/>
                </a:cubicBezTo>
                <a:cubicBezTo>
                  <a:pt x="17157" y="35096"/>
                  <a:pt x="17165" y="35096"/>
                  <a:pt x="17173" y="35096"/>
                </a:cubicBezTo>
                <a:cubicBezTo>
                  <a:pt x="17266" y="35096"/>
                  <a:pt x="17364" y="35171"/>
                  <a:pt x="17454" y="35171"/>
                </a:cubicBezTo>
                <a:cubicBezTo>
                  <a:pt x="17504" y="35171"/>
                  <a:pt x="17552" y="35148"/>
                  <a:pt x="17595" y="35073"/>
                </a:cubicBezTo>
                <a:cubicBezTo>
                  <a:pt x="17657" y="34969"/>
                  <a:pt x="17722" y="34937"/>
                  <a:pt x="17790" y="34937"/>
                </a:cubicBezTo>
                <a:cubicBezTo>
                  <a:pt x="17881" y="34937"/>
                  <a:pt x="17975" y="34994"/>
                  <a:pt x="18066" y="35013"/>
                </a:cubicBezTo>
                <a:cubicBezTo>
                  <a:pt x="18074" y="35063"/>
                  <a:pt x="18093" y="35106"/>
                  <a:pt x="18143" y="35114"/>
                </a:cubicBezTo>
                <a:cubicBezTo>
                  <a:pt x="18153" y="35116"/>
                  <a:pt x="18163" y="35116"/>
                  <a:pt x="18171" y="35116"/>
                </a:cubicBezTo>
                <a:cubicBezTo>
                  <a:pt x="18246" y="35116"/>
                  <a:pt x="18252" y="35048"/>
                  <a:pt x="18252" y="34980"/>
                </a:cubicBezTo>
                <a:lnTo>
                  <a:pt x="18268" y="34980"/>
                </a:lnTo>
                <a:cubicBezTo>
                  <a:pt x="18311" y="34946"/>
                  <a:pt x="18303" y="34879"/>
                  <a:pt x="18361" y="34879"/>
                </a:cubicBezTo>
                <a:cubicBezTo>
                  <a:pt x="18349" y="35145"/>
                  <a:pt x="18536" y="35153"/>
                  <a:pt x="18685" y="35153"/>
                </a:cubicBezTo>
                <a:cubicBezTo>
                  <a:pt x="18695" y="35153"/>
                  <a:pt x="18705" y="35153"/>
                  <a:pt x="18714" y="35153"/>
                </a:cubicBezTo>
                <a:cubicBezTo>
                  <a:pt x="18742" y="35153"/>
                  <a:pt x="18768" y="35154"/>
                  <a:pt x="18790" y="35156"/>
                </a:cubicBezTo>
                <a:cubicBezTo>
                  <a:pt x="18988" y="35181"/>
                  <a:pt x="19168" y="35301"/>
                  <a:pt x="19370" y="35301"/>
                </a:cubicBezTo>
                <a:cubicBezTo>
                  <a:pt x="19453" y="35301"/>
                  <a:pt x="19540" y="35281"/>
                  <a:pt x="19633" y="35225"/>
                </a:cubicBezTo>
                <a:cubicBezTo>
                  <a:pt x="19861" y="35081"/>
                  <a:pt x="19878" y="34972"/>
                  <a:pt x="19659" y="34887"/>
                </a:cubicBezTo>
                <a:cubicBezTo>
                  <a:pt x="19439" y="34802"/>
                  <a:pt x="19314" y="34651"/>
                  <a:pt x="19212" y="34457"/>
                </a:cubicBezTo>
                <a:lnTo>
                  <a:pt x="19212" y="34457"/>
                </a:lnTo>
                <a:cubicBezTo>
                  <a:pt x="19217" y="34457"/>
                  <a:pt x="19222" y="34457"/>
                  <a:pt x="19227" y="34457"/>
                </a:cubicBezTo>
                <a:cubicBezTo>
                  <a:pt x="19481" y="34457"/>
                  <a:pt x="19475" y="34193"/>
                  <a:pt x="19566" y="34044"/>
                </a:cubicBezTo>
                <a:lnTo>
                  <a:pt x="19667" y="34146"/>
                </a:lnTo>
                <a:lnTo>
                  <a:pt x="19667" y="34247"/>
                </a:lnTo>
                <a:cubicBezTo>
                  <a:pt x="19633" y="34281"/>
                  <a:pt x="19599" y="34315"/>
                  <a:pt x="19574" y="34348"/>
                </a:cubicBezTo>
                <a:cubicBezTo>
                  <a:pt x="19609" y="34433"/>
                  <a:pt x="19675" y="34457"/>
                  <a:pt x="19760" y="34457"/>
                </a:cubicBezTo>
                <a:cubicBezTo>
                  <a:pt x="19793" y="34491"/>
                  <a:pt x="19827" y="34526"/>
                  <a:pt x="19851" y="34558"/>
                </a:cubicBezTo>
                <a:cubicBezTo>
                  <a:pt x="19939" y="34623"/>
                  <a:pt x="20033" y="34659"/>
                  <a:pt x="20126" y="34659"/>
                </a:cubicBezTo>
                <a:cubicBezTo>
                  <a:pt x="20203" y="34659"/>
                  <a:pt x="20279" y="34633"/>
                  <a:pt x="20349" y="34576"/>
                </a:cubicBezTo>
                <a:cubicBezTo>
                  <a:pt x="20395" y="34537"/>
                  <a:pt x="20438" y="34525"/>
                  <a:pt x="20480" y="34525"/>
                </a:cubicBezTo>
                <a:cubicBezTo>
                  <a:pt x="20542" y="34525"/>
                  <a:pt x="20601" y="34550"/>
                  <a:pt x="20662" y="34550"/>
                </a:cubicBezTo>
                <a:cubicBezTo>
                  <a:pt x="20668" y="34550"/>
                  <a:pt x="20673" y="34550"/>
                  <a:pt x="20678" y="34550"/>
                </a:cubicBezTo>
                <a:lnTo>
                  <a:pt x="20880" y="34550"/>
                </a:lnTo>
                <a:cubicBezTo>
                  <a:pt x="20973" y="34744"/>
                  <a:pt x="21234" y="34811"/>
                  <a:pt x="21284" y="35047"/>
                </a:cubicBezTo>
                <a:cubicBezTo>
                  <a:pt x="21317" y="35055"/>
                  <a:pt x="21343" y="35055"/>
                  <a:pt x="21377" y="35055"/>
                </a:cubicBezTo>
                <a:cubicBezTo>
                  <a:pt x="21479" y="35005"/>
                  <a:pt x="21588" y="34962"/>
                  <a:pt x="21612" y="34837"/>
                </a:cubicBezTo>
                <a:lnTo>
                  <a:pt x="21654" y="34837"/>
                </a:lnTo>
                <a:lnTo>
                  <a:pt x="21689" y="34871"/>
                </a:lnTo>
                <a:cubicBezTo>
                  <a:pt x="21696" y="34872"/>
                  <a:pt x="21703" y="34872"/>
                  <a:pt x="21710" y="34872"/>
                </a:cubicBezTo>
                <a:cubicBezTo>
                  <a:pt x="21801" y="34872"/>
                  <a:pt x="21873" y="34823"/>
                  <a:pt x="21883" y="34744"/>
                </a:cubicBezTo>
                <a:cubicBezTo>
                  <a:pt x="21904" y="34557"/>
                  <a:pt x="21952" y="34499"/>
                  <a:pt x="22011" y="34499"/>
                </a:cubicBezTo>
                <a:cubicBezTo>
                  <a:pt x="22094" y="34499"/>
                  <a:pt x="22199" y="34612"/>
                  <a:pt x="22287" y="34651"/>
                </a:cubicBezTo>
                <a:lnTo>
                  <a:pt x="22388" y="34651"/>
                </a:lnTo>
                <a:cubicBezTo>
                  <a:pt x="22418" y="34659"/>
                  <a:pt x="22446" y="34662"/>
                  <a:pt x="22471" y="34662"/>
                </a:cubicBezTo>
                <a:cubicBezTo>
                  <a:pt x="22612" y="34662"/>
                  <a:pt x="22694" y="34554"/>
                  <a:pt x="22708" y="34433"/>
                </a:cubicBezTo>
                <a:cubicBezTo>
                  <a:pt x="22730" y="34228"/>
                  <a:pt x="22820" y="34189"/>
                  <a:pt x="22931" y="34189"/>
                </a:cubicBezTo>
                <a:cubicBezTo>
                  <a:pt x="22993" y="34189"/>
                  <a:pt x="23062" y="34201"/>
                  <a:pt x="23128" y="34204"/>
                </a:cubicBezTo>
                <a:cubicBezTo>
                  <a:pt x="23154" y="34204"/>
                  <a:pt x="23179" y="34196"/>
                  <a:pt x="23205" y="34180"/>
                </a:cubicBezTo>
                <a:cubicBezTo>
                  <a:pt x="23205" y="34222"/>
                  <a:pt x="23213" y="34265"/>
                  <a:pt x="23229" y="34289"/>
                </a:cubicBezTo>
                <a:cubicBezTo>
                  <a:pt x="23248" y="34326"/>
                  <a:pt x="23271" y="34385"/>
                  <a:pt x="23311" y="34385"/>
                </a:cubicBezTo>
                <a:cubicBezTo>
                  <a:pt x="23326" y="34385"/>
                  <a:pt x="23344" y="34377"/>
                  <a:pt x="23365" y="34356"/>
                </a:cubicBezTo>
                <a:cubicBezTo>
                  <a:pt x="23399" y="34323"/>
                  <a:pt x="23365" y="34265"/>
                  <a:pt x="23322" y="34230"/>
                </a:cubicBezTo>
                <a:cubicBezTo>
                  <a:pt x="23288" y="34204"/>
                  <a:pt x="23255" y="34188"/>
                  <a:pt x="23221" y="34164"/>
                </a:cubicBezTo>
                <a:cubicBezTo>
                  <a:pt x="23229" y="34164"/>
                  <a:pt x="23237" y="34154"/>
                  <a:pt x="23255" y="34146"/>
                </a:cubicBezTo>
                <a:cubicBezTo>
                  <a:pt x="23272" y="33978"/>
                  <a:pt x="23280" y="33810"/>
                  <a:pt x="23314" y="33648"/>
                </a:cubicBezTo>
                <a:lnTo>
                  <a:pt x="23314" y="33640"/>
                </a:lnTo>
                <a:cubicBezTo>
                  <a:pt x="23338" y="33640"/>
                  <a:pt x="23365" y="33648"/>
                  <a:pt x="23389" y="33648"/>
                </a:cubicBezTo>
                <a:cubicBezTo>
                  <a:pt x="23402" y="33789"/>
                  <a:pt x="23441" y="33886"/>
                  <a:pt x="23545" y="33886"/>
                </a:cubicBezTo>
                <a:cubicBezTo>
                  <a:pt x="23584" y="33886"/>
                  <a:pt x="23633" y="33872"/>
                  <a:pt x="23692" y="33842"/>
                </a:cubicBezTo>
                <a:lnTo>
                  <a:pt x="23692" y="33842"/>
                </a:lnTo>
                <a:cubicBezTo>
                  <a:pt x="23870" y="34036"/>
                  <a:pt x="23415" y="34020"/>
                  <a:pt x="23591" y="34230"/>
                </a:cubicBezTo>
                <a:cubicBezTo>
                  <a:pt x="23624" y="34218"/>
                  <a:pt x="23660" y="34214"/>
                  <a:pt x="23696" y="34214"/>
                </a:cubicBezTo>
                <a:cubicBezTo>
                  <a:pt x="23756" y="34214"/>
                  <a:pt x="23819" y="34224"/>
                  <a:pt x="23882" y="34224"/>
                </a:cubicBezTo>
                <a:cubicBezTo>
                  <a:pt x="23956" y="34224"/>
                  <a:pt x="24029" y="34209"/>
                  <a:pt x="24096" y="34146"/>
                </a:cubicBezTo>
                <a:cubicBezTo>
                  <a:pt x="23894" y="34079"/>
                  <a:pt x="23963" y="33935"/>
                  <a:pt x="23995" y="33810"/>
                </a:cubicBezTo>
                <a:lnTo>
                  <a:pt x="23995" y="33810"/>
                </a:lnTo>
                <a:cubicBezTo>
                  <a:pt x="24013" y="33826"/>
                  <a:pt x="24030" y="33834"/>
                  <a:pt x="24046" y="33850"/>
                </a:cubicBezTo>
                <a:cubicBezTo>
                  <a:pt x="24106" y="33877"/>
                  <a:pt x="24157" y="33901"/>
                  <a:pt x="24208" y="33943"/>
                </a:cubicBezTo>
                <a:lnTo>
                  <a:pt x="24298" y="33943"/>
                </a:lnTo>
                <a:cubicBezTo>
                  <a:pt x="24349" y="33877"/>
                  <a:pt x="24442" y="33901"/>
                  <a:pt x="24501" y="33850"/>
                </a:cubicBezTo>
                <a:cubicBezTo>
                  <a:pt x="24535" y="33850"/>
                  <a:pt x="24569" y="33842"/>
                  <a:pt x="24602" y="33842"/>
                </a:cubicBezTo>
                <a:cubicBezTo>
                  <a:pt x="24519" y="33640"/>
                  <a:pt x="24687" y="33531"/>
                  <a:pt x="24763" y="33387"/>
                </a:cubicBezTo>
                <a:cubicBezTo>
                  <a:pt x="24805" y="33310"/>
                  <a:pt x="24856" y="33286"/>
                  <a:pt x="24910" y="33286"/>
                </a:cubicBezTo>
                <a:cubicBezTo>
                  <a:pt x="24990" y="33286"/>
                  <a:pt x="25076" y="33337"/>
                  <a:pt x="25148" y="33337"/>
                </a:cubicBezTo>
                <a:cubicBezTo>
                  <a:pt x="25173" y="33337"/>
                  <a:pt x="25197" y="33331"/>
                  <a:pt x="25218" y="33313"/>
                </a:cubicBezTo>
                <a:cubicBezTo>
                  <a:pt x="25185" y="33088"/>
                  <a:pt x="25079" y="33024"/>
                  <a:pt x="24948" y="33024"/>
                </a:cubicBezTo>
                <a:cubicBezTo>
                  <a:pt x="24882" y="33024"/>
                  <a:pt x="24810" y="33040"/>
                  <a:pt x="24737" y="33060"/>
                </a:cubicBezTo>
                <a:cubicBezTo>
                  <a:pt x="24729" y="33060"/>
                  <a:pt x="24703" y="33052"/>
                  <a:pt x="24695" y="33052"/>
                </a:cubicBezTo>
                <a:cubicBezTo>
                  <a:pt x="24685" y="33051"/>
                  <a:pt x="24676" y="33050"/>
                  <a:pt x="24666" y="33050"/>
                </a:cubicBezTo>
                <a:cubicBezTo>
                  <a:pt x="24596" y="33050"/>
                  <a:pt x="24538" y="33083"/>
                  <a:pt x="24501" y="33135"/>
                </a:cubicBezTo>
                <a:cubicBezTo>
                  <a:pt x="24460" y="33143"/>
                  <a:pt x="24418" y="33143"/>
                  <a:pt x="24383" y="33153"/>
                </a:cubicBezTo>
                <a:lnTo>
                  <a:pt x="24325" y="33153"/>
                </a:lnTo>
                <a:cubicBezTo>
                  <a:pt x="24189" y="33084"/>
                  <a:pt x="24208" y="32959"/>
                  <a:pt x="24208" y="32840"/>
                </a:cubicBezTo>
                <a:lnTo>
                  <a:pt x="24208" y="32840"/>
                </a:lnTo>
                <a:cubicBezTo>
                  <a:pt x="24232" y="32850"/>
                  <a:pt x="24266" y="32874"/>
                  <a:pt x="24290" y="32874"/>
                </a:cubicBezTo>
                <a:cubicBezTo>
                  <a:pt x="24330" y="32883"/>
                  <a:pt x="24370" y="32888"/>
                  <a:pt x="24410" y="32888"/>
                </a:cubicBezTo>
                <a:cubicBezTo>
                  <a:pt x="24585" y="32888"/>
                  <a:pt x="24761" y="32809"/>
                  <a:pt x="24865" y="32749"/>
                </a:cubicBezTo>
                <a:cubicBezTo>
                  <a:pt x="24929" y="32712"/>
                  <a:pt x="24987" y="32699"/>
                  <a:pt x="25040" y="32699"/>
                </a:cubicBezTo>
                <a:cubicBezTo>
                  <a:pt x="25155" y="32699"/>
                  <a:pt x="25250" y="32757"/>
                  <a:pt x="25356" y="32757"/>
                </a:cubicBezTo>
                <a:cubicBezTo>
                  <a:pt x="25360" y="32757"/>
                  <a:pt x="25365" y="32757"/>
                  <a:pt x="25370" y="32757"/>
                </a:cubicBezTo>
                <a:cubicBezTo>
                  <a:pt x="25429" y="32749"/>
                  <a:pt x="25402" y="32613"/>
                  <a:pt x="25410" y="32528"/>
                </a:cubicBezTo>
                <a:cubicBezTo>
                  <a:pt x="25546" y="32528"/>
                  <a:pt x="25623" y="32470"/>
                  <a:pt x="25612" y="32326"/>
                </a:cubicBezTo>
                <a:cubicBezTo>
                  <a:pt x="25554" y="32201"/>
                  <a:pt x="25378" y="32268"/>
                  <a:pt x="25309" y="32142"/>
                </a:cubicBezTo>
                <a:cubicBezTo>
                  <a:pt x="25344" y="32142"/>
                  <a:pt x="25378" y="32132"/>
                  <a:pt x="25402" y="32124"/>
                </a:cubicBezTo>
                <a:cubicBezTo>
                  <a:pt x="25503" y="32124"/>
                  <a:pt x="25604" y="32124"/>
                  <a:pt x="25714" y="32132"/>
                </a:cubicBezTo>
                <a:lnTo>
                  <a:pt x="25714" y="32031"/>
                </a:lnTo>
                <a:lnTo>
                  <a:pt x="25815" y="32031"/>
                </a:lnTo>
                <a:cubicBezTo>
                  <a:pt x="25822" y="32032"/>
                  <a:pt x="25829" y="32033"/>
                  <a:pt x="25836" y="32033"/>
                </a:cubicBezTo>
                <a:cubicBezTo>
                  <a:pt x="25896" y="32033"/>
                  <a:pt x="25916" y="31992"/>
                  <a:pt x="25916" y="31930"/>
                </a:cubicBezTo>
                <a:cubicBezTo>
                  <a:pt x="25883" y="31746"/>
                  <a:pt x="26009" y="31594"/>
                  <a:pt x="26001" y="31417"/>
                </a:cubicBezTo>
                <a:cubicBezTo>
                  <a:pt x="25926" y="31257"/>
                  <a:pt x="25764" y="31131"/>
                  <a:pt x="25807" y="30929"/>
                </a:cubicBezTo>
                <a:lnTo>
                  <a:pt x="25815" y="30929"/>
                </a:lnTo>
                <a:lnTo>
                  <a:pt x="25815" y="30919"/>
                </a:lnTo>
                <a:cubicBezTo>
                  <a:pt x="25950" y="30954"/>
                  <a:pt x="26077" y="30988"/>
                  <a:pt x="26211" y="31020"/>
                </a:cubicBezTo>
                <a:cubicBezTo>
                  <a:pt x="26312" y="31020"/>
                  <a:pt x="26413" y="31020"/>
                  <a:pt x="26514" y="31030"/>
                </a:cubicBezTo>
                <a:cubicBezTo>
                  <a:pt x="26490" y="30929"/>
                  <a:pt x="26463" y="30836"/>
                  <a:pt x="26439" y="30743"/>
                </a:cubicBezTo>
                <a:cubicBezTo>
                  <a:pt x="26463" y="30735"/>
                  <a:pt x="26498" y="30717"/>
                  <a:pt x="26532" y="30717"/>
                </a:cubicBezTo>
                <a:cubicBezTo>
                  <a:pt x="26556" y="30717"/>
                  <a:pt x="26591" y="30727"/>
                  <a:pt x="26615" y="30743"/>
                </a:cubicBezTo>
                <a:cubicBezTo>
                  <a:pt x="26649" y="30802"/>
                  <a:pt x="26684" y="30861"/>
                  <a:pt x="26716" y="30919"/>
                </a:cubicBezTo>
                <a:cubicBezTo>
                  <a:pt x="26716" y="31071"/>
                  <a:pt x="26775" y="31156"/>
                  <a:pt x="26995" y="31206"/>
                </a:cubicBezTo>
                <a:cubicBezTo>
                  <a:pt x="26835" y="30988"/>
                  <a:pt x="27171" y="30810"/>
                  <a:pt x="26926" y="30634"/>
                </a:cubicBezTo>
                <a:cubicBezTo>
                  <a:pt x="26860" y="30626"/>
                  <a:pt x="26793" y="30626"/>
                  <a:pt x="26724" y="30616"/>
                </a:cubicBezTo>
                <a:cubicBezTo>
                  <a:pt x="26649" y="30576"/>
                  <a:pt x="26623" y="30507"/>
                  <a:pt x="26623" y="30424"/>
                </a:cubicBezTo>
                <a:cubicBezTo>
                  <a:pt x="26724" y="30406"/>
                  <a:pt x="26844" y="30440"/>
                  <a:pt x="26926" y="30347"/>
                </a:cubicBezTo>
                <a:cubicBezTo>
                  <a:pt x="26961" y="30339"/>
                  <a:pt x="26995" y="30331"/>
                  <a:pt x="27027" y="30323"/>
                </a:cubicBezTo>
                <a:cubicBezTo>
                  <a:pt x="27062" y="30312"/>
                  <a:pt x="27093" y="30307"/>
                  <a:pt x="27120" y="30307"/>
                </a:cubicBezTo>
                <a:cubicBezTo>
                  <a:pt x="27295" y="30307"/>
                  <a:pt x="27316" y="30521"/>
                  <a:pt x="27432" y="30616"/>
                </a:cubicBezTo>
                <a:cubicBezTo>
                  <a:pt x="27473" y="30633"/>
                  <a:pt x="27513" y="30640"/>
                  <a:pt x="27553" y="30640"/>
                </a:cubicBezTo>
                <a:cubicBezTo>
                  <a:pt x="27610" y="30640"/>
                  <a:pt x="27667" y="30627"/>
                  <a:pt x="27727" y="30616"/>
                </a:cubicBezTo>
                <a:lnTo>
                  <a:pt x="27719" y="30608"/>
                </a:lnTo>
                <a:lnTo>
                  <a:pt x="27719" y="30608"/>
                </a:lnTo>
                <a:cubicBezTo>
                  <a:pt x="27737" y="30612"/>
                  <a:pt x="27754" y="30614"/>
                  <a:pt x="27771" y="30614"/>
                </a:cubicBezTo>
                <a:cubicBezTo>
                  <a:pt x="27865" y="30614"/>
                  <a:pt x="27944" y="30558"/>
                  <a:pt x="28030" y="30515"/>
                </a:cubicBezTo>
                <a:lnTo>
                  <a:pt x="28131" y="30515"/>
                </a:lnTo>
                <a:cubicBezTo>
                  <a:pt x="28137" y="30514"/>
                  <a:pt x="28143" y="30513"/>
                  <a:pt x="28150" y="30513"/>
                </a:cubicBezTo>
                <a:cubicBezTo>
                  <a:pt x="28208" y="30513"/>
                  <a:pt x="28284" y="30565"/>
                  <a:pt x="28343" y="30565"/>
                </a:cubicBezTo>
                <a:cubicBezTo>
                  <a:pt x="28389" y="30565"/>
                  <a:pt x="28425" y="30534"/>
                  <a:pt x="28434" y="30424"/>
                </a:cubicBezTo>
                <a:lnTo>
                  <a:pt x="28434" y="30414"/>
                </a:lnTo>
                <a:cubicBezTo>
                  <a:pt x="28493" y="30414"/>
                  <a:pt x="28554" y="30406"/>
                  <a:pt x="28612" y="30398"/>
                </a:cubicBezTo>
                <a:cubicBezTo>
                  <a:pt x="28629" y="30424"/>
                  <a:pt x="28679" y="30456"/>
                  <a:pt x="28671" y="30475"/>
                </a:cubicBezTo>
                <a:cubicBezTo>
                  <a:pt x="28655" y="30533"/>
                  <a:pt x="28586" y="30608"/>
                  <a:pt x="28604" y="30642"/>
                </a:cubicBezTo>
                <a:cubicBezTo>
                  <a:pt x="28624" y="30684"/>
                  <a:pt x="28644" y="30699"/>
                  <a:pt x="28664" y="30699"/>
                </a:cubicBezTo>
                <a:cubicBezTo>
                  <a:pt x="28703" y="30699"/>
                  <a:pt x="28744" y="30642"/>
                  <a:pt x="28788" y="30626"/>
                </a:cubicBezTo>
                <a:cubicBezTo>
                  <a:pt x="28824" y="30614"/>
                  <a:pt x="28851" y="30608"/>
                  <a:pt x="28871" y="30608"/>
                </a:cubicBezTo>
                <a:cubicBezTo>
                  <a:pt x="28980" y="30608"/>
                  <a:pt x="28913" y="30755"/>
                  <a:pt x="28940" y="30818"/>
                </a:cubicBezTo>
                <a:cubicBezTo>
                  <a:pt x="29009" y="30786"/>
                  <a:pt x="29067" y="30751"/>
                  <a:pt x="29134" y="30717"/>
                </a:cubicBezTo>
                <a:cubicBezTo>
                  <a:pt x="29150" y="30390"/>
                  <a:pt x="28873" y="30331"/>
                  <a:pt x="28663" y="30212"/>
                </a:cubicBezTo>
                <a:cubicBezTo>
                  <a:pt x="28687" y="30145"/>
                  <a:pt x="28713" y="30086"/>
                  <a:pt x="28738" y="30020"/>
                </a:cubicBezTo>
                <a:cubicBezTo>
                  <a:pt x="28881" y="29775"/>
                  <a:pt x="29017" y="29522"/>
                  <a:pt x="28948" y="29219"/>
                </a:cubicBezTo>
                <a:lnTo>
                  <a:pt x="28932" y="29211"/>
                </a:lnTo>
                <a:lnTo>
                  <a:pt x="28940" y="29211"/>
                </a:lnTo>
                <a:lnTo>
                  <a:pt x="28948" y="29219"/>
                </a:lnTo>
                <a:cubicBezTo>
                  <a:pt x="29009" y="29219"/>
                  <a:pt x="29067" y="29211"/>
                  <a:pt x="29134" y="29211"/>
                </a:cubicBezTo>
                <a:cubicBezTo>
                  <a:pt x="29157" y="29288"/>
                  <a:pt x="29181" y="29314"/>
                  <a:pt x="29205" y="29314"/>
                </a:cubicBezTo>
                <a:cubicBezTo>
                  <a:pt x="29249" y="29314"/>
                  <a:pt x="29293" y="29227"/>
                  <a:pt x="29336" y="29211"/>
                </a:cubicBezTo>
                <a:cubicBezTo>
                  <a:pt x="29488" y="29092"/>
                  <a:pt x="29682" y="29134"/>
                  <a:pt x="29900" y="29068"/>
                </a:cubicBezTo>
                <a:cubicBezTo>
                  <a:pt x="29740" y="28999"/>
                  <a:pt x="29647" y="28948"/>
                  <a:pt x="29546" y="28908"/>
                </a:cubicBezTo>
                <a:lnTo>
                  <a:pt x="29546" y="28898"/>
                </a:lnTo>
                <a:cubicBezTo>
                  <a:pt x="29552" y="28842"/>
                  <a:pt x="29560" y="28770"/>
                  <a:pt x="29613" y="28770"/>
                </a:cubicBezTo>
                <a:cubicBezTo>
                  <a:pt x="29630" y="28770"/>
                  <a:pt x="29653" y="28778"/>
                  <a:pt x="29682" y="28797"/>
                </a:cubicBezTo>
                <a:cubicBezTo>
                  <a:pt x="29736" y="28835"/>
                  <a:pt x="29783" y="28852"/>
                  <a:pt x="29825" y="28852"/>
                </a:cubicBezTo>
                <a:cubicBezTo>
                  <a:pt x="29911" y="28852"/>
                  <a:pt x="29975" y="28782"/>
                  <a:pt x="30044" y="28696"/>
                </a:cubicBezTo>
                <a:lnTo>
                  <a:pt x="30086" y="28696"/>
                </a:lnTo>
                <a:lnTo>
                  <a:pt x="30137" y="28706"/>
                </a:lnTo>
                <a:cubicBezTo>
                  <a:pt x="30206" y="28752"/>
                  <a:pt x="30275" y="28778"/>
                  <a:pt x="30345" y="28778"/>
                </a:cubicBezTo>
                <a:cubicBezTo>
                  <a:pt x="30412" y="28778"/>
                  <a:pt x="30479" y="28755"/>
                  <a:pt x="30549" y="28706"/>
                </a:cubicBezTo>
                <a:lnTo>
                  <a:pt x="30549" y="28605"/>
                </a:lnTo>
                <a:cubicBezTo>
                  <a:pt x="30557" y="28570"/>
                  <a:pt x="30557" y="28536"/>
                  <a:pt x="30549" y="28504"/>
                </a:cubicBezTo>
                <a:cubicBezTo>
                  <a:pt x="30515" y="28443"/>
                  <a:pt x="30482" y="28376"/>
                  <a:pt x="30448" y="28310"/>
                </a:cubicBezTo>
                <a:cubicBezTo>
                  <a:pt x="30506" y="28208"/>
                  <a:pt x="30583" y="28107"/>
                  <a:pt x="30448" y="27998"/>
                </a:cubicBezTo>
                <a:cubicBezTo>
                  <a:pt x="30448" y="27964"/>
                  <a:pt x="30440" y="27929"/>
                  <a:pt x="30440" y="27897"/>
                </a:cubicBezTo>
                <a:cubicBezTo>
                  <a:pt x="30448" y="27828"/>
                  <a:pt x="30405" y="27804"/>
                  <a:pt x="30355" y="27786"/>
                </a:cubicBezTo>
                <a:cubicBezTo>
                  <a:pt x="30347" y="27754"/>
                  <a:pt x="30339" y="27719"/>
                  <a:pt x="30331" y="27695"/>
                </a:cubicBezTo>
                <a:cubicBezTo>
                  <a:pt x="30355" y="27644"/>
                  <a:pt x="30389" y="27602"/>
                  <a:pt x="30413" y="27551"/>
                </a:cubicBezTo>
                <a:lnTo>
                  <a:pt x="30432" y="27551"/>
                </a:lnTo>
                <a:cubicBezTo>
                  <a:pt x="30608" y="27551"/>
                  <a:pt x="30735" y="27501"/>
                  <a:pt x="30810" y="27323"/>
                </a:cubicBezTo>
                <a:cubicBezTo>
                  <a:pt x="30828" y="27323"/>
                  <a:pt x="30844" y="27331"/>
                  <a:pt x="30844" y="27341"/>
                </a:cubicBezTo>
                <a:cubicBezTo>
                  <a:pt x="30818" y="27365"/>
                  <a:pt x="30802" y="27392"/>
                  <a:pt x="30785" y="27408"/>
                </a:cubicBezTo>
                <a:cubicBezTo>
                  <a:pt x="30533" y="27897"/>
                  <a:pt x="31046" y="27677"/>
                  <a:pt x="31163" y="27820"/>
                </a:cubicBezTo>
                <a:cubicBezTo>
                  <a:pt x="31198" y="27820"/>
                  <a:pt x="31240" y="27820"/>
                  <a:pt x="31273" y="27828"/>
                </a:cubicBezTo>
                <a:cubicBezTo>
                  <a:pt x="31283" y="27847"/>
                  <a:pt x="31299" y="27847"/>
                  <a:pt x="31315" y="27847"/>
                </a:cubicBezTo>
                <a:cubicBezTo>
                  <a:pt x="31333" y="27855"/>
                  <a:pt x="31349" y="27871"/>
                  <a:pt x="31357" y="27887"/>
                </a:cubicBezTo>
                <a:cubicBezTo>
                  <a:pt x="31400" y="27964"/>
                  <a:pt x="31450" y="28022"/>
                  <a:pt x="31535" y="28031"/>
                </a:cubicBezTo>
                <a:lnTo>
                  <a:pt x="31552" y="28031"/>
                </a:lnTo>
                <a:cubicBezTo>
                  <a:pt x="31560" y="28049"/>
                  <a:pt x="31568" y="28073"/>
                  <a:pt x="31568" y="28099"/>
                </a:cubicBezTo>
                <a:cubicBezTo>
                  <a:pt x="31493" y="28115"/>
                  <a:pt x="31384" y="28099"/>
                  <a:pt x="31392" y="28217"/>
                </a:cubicBezTo>
                <a:cubicBezTo>
                  <a:pt x="31400" y="28291"/>
                  <a:pt x="31485" y="28301"/>
                  <a:pt x="31552" y="28310"/>
                </a:cubicBezTo>
                <a:cubicBezTo>
                  <a:pt x="31594" y="28267"/>
                  <a:pt x="31626" y="28233"/>
                  <a:pt x="31661" y="28190"/>
                </a:cubicBezTo>
                <a:lnTo>
                  <a:pt x="31661" y="28190"/>
                </a:lnTo>
                <a:lnTo>
                  <a:pt x="31653" y="28200"/>
                </a:lnTo>
                <a:cubicBezTo>
                  <a:pt x="31687" y="28231"/>
                  <a:pt x="31722" y="28245"/>
                  <a:pt x="31757" y="28245"/>
                </a:cubicBezTo>
                <a:cubicBezTo>
                  <a:pt x="31790" y="28245"/>
                  <a:pt x="31823" y="28233"/>
                  <a:pt x="31855" y="28208"/>
                </a:cubicBezTo>
                <a:cubicBezTo>
                  <a:pt x="31867" y="28195"/>
                  <a:pt x="31884" y="28187"/>
                  <a:pt x="31902" y="28187"/>
                </a:cubicBezTo>
                <a:cubicBezTo>
                  <a:pt x="31909" y="28187"/>
                  <a:pt x="31915" y="28188"/>
                  <a:pt x="31921" y="28190"/>
                </a:cubicBezTo>
                <a:cubicBezTo>
                  <a:pt x="31964" y="28182"/>
                  <a:pt x="31980" y="28150"/>
                  <a:pt x="31990" y="28115"/>
                </a:cubicBezTo>
                <a:cubicBezTo>
                  <a:pt x="31999" y="28118"/>
                  <a:pt x="32008" y="28120"/>
                  <a:pt x="32017" y="28120"/>
                </a:cubicBezTo>
                <a:cubicBezTo>
                  <a:pt x="32032" y="28120"/>
                  <a:pt x="32047" y="28115"/>
                  <a:pt x="32057" y="28099"/>
                </a:cubicBezTo>
                <a:cubicBezTo>
                  <a:pt x="32065" y="28022"/>
                  <a:pt x="32023" y="27929"/>
                  <a:pt x="32099" y="27887"/>
                </a:cubicBezTo>
                <a:cubicBezTo>
                  <a:pt x="32103" y="27886"/>
                  <a:pt x="32106" y="27885"/>
                  <a:pt x="32109" y="27885"/>
                </a:cubicBezTo>
                <a:cubicBezTo>
                  <a:pt x="32143" y="27885"/>
                  <a:pt x="32151" y="27959"/>
                  <a:pt x="32158" y="27998"/>
                </a:cubicBezTo>
                <a:cubicBezTo>
                  <a:pt x="32225" y="27998"/>
                  <a:pt x="32293" y="27998"/>
                  <a:pt x="32360" y="28006"/>
                </a:cubicBezTo>
                <a:lnTo>
                  <a:pt x="32360" y="27897"/>
                </a:lnTo>
                <a:cubicBezTo>
                  <a:pt x="32368" y="27871"/>
                  <a:pt x="32368" y="27836"/>
                  <a:pt x="32360" y="27804"/>
                </a:cubicBezTo>
                <a:cubicBezTo>
                  <a:pt x="32318" y="27719"/>
                  <a:pt x="32243" y="27703"/>
                  <a:pt x="32158" y="27695"/>
                </a:cubicBezTo>
                <a:cubicBezTo>
                  <a:pt x="32132" y="27669"/>
                  <a:pt x="32101" y="27658"/>
                  <a:pt x="32073" y="27658"/>
                </a:cubicBezTo>
                <a:cubicBezTo>
                  <a:pt x="32064" y="27658"/>
                  <a:pt x="32056" y="27659"/>
                  <a:pt x="32049" y="27661"/>
                </a:cubicBezTo>
                <a:cubicBezTo>
                  <a:pt x="32057" y="27644"/>
                  <a:pt x="32057" y="27618"/>
                  <a:pt x="32065" y="27602"/>
                </a:cubicBezTo>
                <a:cubicBezTo>
                  <a:pt x="32073" y="27568"/>
                  <a:pt x="32073" y="27533"/>
                  <a:pt x="32081" y="27501"/>
                </a:cubicBezTo>
                <a:cubicBezTo>
                  <a:pt x="32192" y="27349"/>
                  <a:pt x="32496" y="27543"/>
                  <a:pt x="32512" y="27272"/>
                </a:cubicBezTo>
                <a:cubicBezTo>
                  <a:pt x="32520" y="27121"/>
                  <a:pt x="32461" y="26945"/>
                  <a:pt x="32259" y="26894"/>
                </a:cubicBezTo>
                <a:lnTo>
                  <a:pt x="32360" y="26793"/>
                </a:lnTo>
                <a:lnTo>
                  <a:pt x="32461" y="26793"/>
                </a:lnTo>
                <a:cubicBezTo>
                  <a:pt x="32526" y="26822"/>
                  <a:pt x="32584" y="26837"/>
                  <a:pt x="32635" y="26837"/>
                </a:cubicBezTo>
                <a:cubicBezTo>
                  <a:pt x="32751" y="26837"/>
                  <a:pt x="32831" y="26761"/>
                  <a:pt x="32866" y="26591"/>
                </a:cubicBezTo>
                <a:lnTo>
                  <a:pt x="32857" y="26591"/>
                </a:lnTo>
                <a:cubicBezTo>
                  <a:pt x="32857" y="26533"/>
                  <a:pt x="32866" y="26482"/>
                  <a:pt x="32866" y="26421"/>
                </a:cubicBezTo>
                <a:cubicBezTo>
                  <a:pt x="32866" y="26413"/>
                  <a:pt x="32874" y="26405"/>
                  <a:pt x="32882" y="26397"/>
                </a:cubicBezTo>
                <a:cubicBezTo>
                  <a:pt x="32874" y="26363"/>
                  <a:pt x="32866" y="26330"/>
                  <a:pt x="32866" y="26296"/>
                </a:cubicBezTo>
                <a:cubicBezTo>
                  <a:pt x="32823" y="26262"/>
                  <a:pt x="32799" y="26219"/>
                  <a:pt x="32764" y="26187"/>
                </a:cubicBezTo>
                <a:cubicBezTo>
                  <a:pt x="32680" y="26144"/>
                  <a:pt x="32621" y="26086"/>
                  <a:pt x="32621" y="25985"/>
                </a:cubicBezTo>
                <a:lnTo>
                  <a:pt x="32655" y="25985"/>
                </a:lnTo>
                <a:cubicBezTo>
                  <a:pt x="32663" y="25916"/>
                  <a:pt x="32680" y="25857"/>
                  <a:pt x="32722" y="25815"/>
                </a:cubicBezTo>
                <a:cubicBezTo>
                  <a:pt x="32773" y="25841"/>
                  <a:pt x="32823" y="25857"/>
                  <a:pt x="32866" y="25884"/>
                </a:cubicBezTo>
                <a:cubicBezTo>
                  <a:pt x="32991" y="25807"/>
                  <a:pt x="33126" y="25740"/>
                  <a:pt x="33235" y="25647"/>
                </a:cubicBezTo>
                <a:cubicBezTo>
                  <a:pt x="33343" y="25548"/>
                  <a:pt x="33445" y="25499"/>
                  <a:pt x="33543" y="25499"/>
                </a:cubicBezTo>
                <a:cubicBezTo>
                  <a:pt x="33653" y="25499"/>
                  <a:pt x="33757" y="25561"/>
                  <a:pt x="33860" y="25682"/>
                </a:cubicBezTo>
                <a:cubicBezTo>
                  <a:pt x="33868" y="25690"/>
                  <a:pt x="33884" y="25690"/>
                  <a:pt x="33892" y="25698"/>
                </a:cubicBezTo>
                <a:cubicBezTo>
                  <a:pt x="33892" y="25948"/>
                  <a:pt x="34015" y="26004"/>
                  <a:pt x="34170" y="26004"/>
                </a:cubicBezTo>
                <a:cubicBezTo>
                  <a:pt x="34234" y="26004"/>
                  <a:pt x="34304" y="25994"/>
                  <a:pt x="34374" y="25985"/>
                </a:cubicBezTo>
                <a:lnTo>
                  <a:pt x="34374" y="25589"/>
                </a:lnTo>
                <a:cubicBezTo>
                  <a:pt x="34281" y="25554"/>
                  <a:pt x="34188" y="25530"/>
                  <a:pt x="34095" y="25496"/>
                </a:cubicBezTo>
                <a:cubicBezTo>
                  <a:pt x="34012" y="25479"/>
                  <a:pt x="33901" y="25496"/>
                  <a:pt x="33850" y="25445"/>
                </a:cubicBezTo>
                <a:cubicBezTo>
                  <a:pt x="33752" y="25347"/>
                  <a:pt x="33656" y="25311"/>
                  <a:pt x="33555" y="25311"/>
                </a:cubicBezTo>
                <a:cubicBezTo>
                  <a:pt x="33414" y="25311"/>
                  <a:pt x="33264" y="25381"/>
                  <a:pt x="33092" y="25445"/>
                </a:cubicBezTo>
                <a:cubicBezTo>
                  <a:pt x="33185" y="25285"/>
                  <a:pt x="33142" y="25158"/>
                  <a:pt x="33102" y="25033"/>
                </a:cubicBezTo>
                <a:cubicBezTo>
                  <a:pt x="33060" y="24889"/>
                  <a:pt x="33169" y="24822"/>
                  <a:pt x="33278" y="24772"/>
                </a:cubicBezTo>
                <a:cubicBezTo>
                  <a:pt x="33293" y="24773"/>
                  <a:pt x="33308" y="24774"/>
                  <a:pt x="33322" y="24774"/>
                </a:cubicBezTo>
                <a:cubicBezTo>
                  <a:pt x="33390" y="24774"/>
                  <a:pt x="33450" y="24754"/>
                  <a:pt x="33472" y="24671"/>
                </a:cubicBezTo>
                <a:cubicBezTo>
                  <a:pt x="33472" y="24602"/>
                  <a:pt x="33472" y="24543"/>
                  <a:pt x="33464" y="24477"/>
                </a:cubicBezTo>
                <a:cubicBezTo>
                  <a:pt x="33472" y="24442"/>
                  <a:pt x="33472" y="24410"/>
                  <a:pt x="33472" y="24368"/>
                </a:cubicBezTo>
                <a:cubicBezTo>
                  <a:pt x="33324" y="24218"/>
                  <a:pt x="33181" y="24064"/>
                  <a:pt x="32960" y="24064"/>
                </a:cubicBezTo>
                <a:cubicBezTo>
                  <a:pt x="32930" y="24064"/>
                  <a:pt x="32898" y="24066"/>
                  <a:pt x="32866" y="24072"/>
                </a:cubicBezTo>
                <a:cubicBezTo>
                  <a:pt x="32805" y="23981"/>
                  <a:pt x="32720" y="23971"/>
                  <a:pt x="32634" y="23971"/>
                </a:cubicBezTo>
                <a:cubicBezTo>
                  <a:pt x="32610" y="23971"/>
                  <a:pt x="32586" y="23971"/>
                  <a:pt x="32562" y="23971"/>
                </a:cubicBezTo>
                <a:lnTo>
                  <a:pt x="32267" y="23971"/>
                </a:lnTo>
                <a:lnTo>
                  <a:pt x="32259" y="23979"/>
                </a:lnTo>
                <a:lnTo>
                  <a:pt x="32259" y="23971"/>
                </a:lnTo>
                <a:lnTo>
                  <a:pt x="32267" y="23971"/>
                </a:lnTo>
                <a:cubicBezTo>
                  <a:pt x="32267" y="23905"/>
                  <a:pt x="32259" y="23836"/>
                  <a:pt x="32259" y="23769"/>
                </a:cubicBezTo>
                <a:cubicBezTo>
                  <a:pt x="32293" y="23769"/>
                  <a:pt x="32326" y="23777"/>
                  <a:pt x="32360" y="23777"/>
                </a:cubicBezTo>
                <a:cubicBezTo>
                  <a:pt x="32382" y="23815"/>
                  <a:pt x="32450" y="23846"/>
                  <a:pt x="32466" y="23846"/>
                </a:cubicBezTo>
                <a:cubicBezTo>
                  <a:pt x="32468" y="23846"/>
                  <a:pt x="32469" y="23845"/>
                  <a:pt x="32469" y="23844"/>
                </a:cubicBezTo>
                <a:cubicBezTo>
                  <a:pt x="32469" y="23711"/>
                  <a:pt x="32663" y="23533"/>
                  <a:pt x="32384" y="23458"/>
                </a:cubicBezTo>
                <a:cubicBezTo>
                  <a:pt x="32376" y="23432"/>
                  <a:pt x="32376" y="23407"/>
                  <a:pt x="32376" y="23381"/>
                </a:cubicBezTo>
                <a:cubicBezTo>
                  <a:pt x="32446" y="23342"/>
                  <a:pt x="32453" y="23235"/>
                  <a:pt x="32562" y="23235"/>
                </a:cubicBezTo>
                <a:cubicBezTo>
                  <a:pt x="32573" y="23235"/>
                  <a:pt x="32584" y="23236"/>
                  <a:pt x="32597" y="23238"/>
                </a:cubicBezTo>
                <a:cubicBezTo>
                  <a:pt x="32620" y="23241"/>
                  <a:pt x="32639" y="23243"/>
                  <a:pt x="32654" y="23243"/>
                </a:cubicBezTo>
                <a:cubicBezTo>
                  <a:pt x="32779" y="23243"/>
                  <a:pt x="32671" y="23129"/>
                  <a:pt x="32663" y="23070"/>
                </a:cubicBezTo>
                <a:cubicBezTo>
                  <a:pt x="32698" y="23035"/>
                  <a:pt x="32730" y="23003"/>
                  <a:pt x="32764" y="22969"/>
                </a:cubicBezTo>
                <a:cubicBezTo>
                  <a:pt x="32799" y="22961"/>
                  <a:pt x="32831" y="22961"/>
                  <a:pt x="32866" y="22961"/>
                </a:cubicBezTo>
                <a:cubicBezTo>
                  <a:pt x="32900" y="23054"/>
                  <a:pt x="32975" y="23070"/>
                  <a:pt x="33060" y="23070"/>
                </a:cubicBezTo>
                <a:cubicBezTo>
                  <a:pt x="32959" y="23205"/>
                  <a:pt x="33068" y="23339"/>
                  <a:pt x="33076" y="23474"/>
                </a:cubicBezTo>
                <a:cubicBezTo>
                  <a:pt x="33076" y="23543"/>
                  <a:pt x="33082" y="23638"/>
                  <a:pt x="33156" y="23638"/>
                </a:cubicBezTo>
                <a:cubicBezTo>
                  <a:pt x="33165" y="23638"/>
                  <a:pt x="33174" y="23637"/>
                  <a:pt x="33185" y="23634"/>
                </a:cubicBezTo>
                <a:cubicBezTo>
                  <a:pt x="33286" y="23601"/>
                  <a:pt x="33235" y="23517"/>
                  <a:pt x="33169" y="23466"/>
                </a:cubicBezTo>
                <a:cubicBezTo>
                  <a:pt x="33363" y="23163"/>
                  <a:pt x="33363" y="23163"/>
                  <a:pt x="33068" y="23062"/>
                </a:cubicBezTo>
                <a:cubicBezTo>
                  <a:pt x="33168" y="22951"/>
                  <a:pt x="33215" y="22898"/>
                  <a:pt x="33262" y="22898"/>
                </a:cubicBezTo>
                <a:cubicBezTo>
                  <a:pt x="33298" y="22898"/>
                  <a:pt x="33335" y="22928"/>
                  <a:pt x="33395" y="22985"/>
                </a:cubicBezTo>
                <a:cubicBezTo>
                  <a:pt x="33466" y="23056"/>
                  <a:pt x="33539" y="23064"/>
                  <a:pt x="33613" y="23064"/>
                </a:cubicBezTo>
                <a:cubicBezTo>
                  <a:pt x="33635" y="23064"/>
                  <a:pt x="33658" y="23063"/>
                  <a:pt x="33680" y="23063"/>
                </a:cubicBezTo>
                <a:cubicBezTo>
                  <a:pt x="33709" y="23063"/>
                  <a:pt x="33738" y="23064"/>
                  <a:pt x="33767" y="23070"/>
                </a:cubicBezTo>
                <a:lnTo>
                  <a:pt x="33767" y="23171"/>
                </a:lnTo>
                <a:cubicBezTo>
                  <a:pt x="33733" y="23197"/>
                  <a:pt x="33690" y="23221"/>
                  <a:pt x="33658" y="23256"/>
                </a:cubicBezTo>
                <a:cubicBezTo>
                  <a:pt x="33619" y="23250"/>
                  <a:pt x="33580" y="23232"/>
                  <a:pt x="33548" y="23232"/>
                </a:cubicBezTo>
                <a:cubicBezTo>
                  <a:pt x="33539" y="23232"/>
                  <a:pt x="33530" y="23234"/>
                  <a:pt x="33522" y="23238"/>
                </a:cubicBezTo>
                <a:cubicBezTo>
                  <a:pt x="33472" y="23264"/>
                  <a:pt x="33488" y="23314"/>
                  <a:pt x="33522" y="23357"/>
                </a:cubicBezTo>
                <a:cubicBezTo>
                  <a:pt x="33597" y="23460"/>
                  <a:pt x="33709" y="23466"/>
                  <a:pt x="33822" y="23466"/>
                </a:cubicBezTo>
                <a:cubicBezTo>
                  <a:pt x="33837" y="23466"/>
                  <a:pt x="33853" y="23466"/>
                  <a:pt x="33868" y="23466"/>
                </a:cubicBezTo>
                <a:cubicBezTo>
                  <a:pt x="33799" y="23559"/>
                  <a:pt x="33717" y="23642"/>
                  <a:pt x="33658" y="23743"/>
                </a:cubicBezTo>
                <a:cubicBezTo>
                  <a:pt x="33581" y="23870"/>
                  <a:pt x="33698" y="23862"/>
                  <a:pt x="33775" y="23870"/>
                </a:cubicBezTo>
                <a:cubicBezTo>
                  <a:pt x="33810" y="23785"/>
                  <a:pt x="33884" y="23769"/>
                  <a:pt x="33969" y="23769"/>
                </a:cubicBezTo>
                <a:cubicBezTo>
                  <a:pt x="33985" y="23752"/>
                  <a:pt x="34002" y="23743"/>
                  <a:pt x="34020" y="23743"/>
                </a:cubicBezTo>
                <a:cubicBezTo>
                  <a:pt x="34038" y="23743"/>
                  <a:pt x="34057" y="23752"/>
                  <a:pt x="34078" y="23769"/>
                </a:cubicBezTo>
                <a:cubicBezTo>
                  <a:pt x="34113" y="23777"/>
                  <a:pt x="34145" y="23785"/>
                  <a:pt x="34188" y="23794"/>
                </a:cubicBezTo>
                <a:cubicBezTo>
                  <a:pt x="34188" y="23785"/>
                  <a:pt x="34196" y="23777"/>
                  <a:pt x="34204" y="23769"/>
                </a:cubicBezTo>
                <a:cubicBezTo>
                  <a:pt x="34264" y="23769"/>
                  <a:pt x="34323" y="23743"/>
                  <a:pt x="34355" y="23684"/>
                </a:cubicBezTo>
                <a:cubicBezTo>
                  <a:pt x="34315" y="23660"/>
                  <a:pt x="34264" y="23634"/>
                  <a:pt x="34222" y="23618"/>
                </a:cubicBezTo>
                <a:lnTo>
                  <a:pt x="34222" y="23610"/>
                </a:lnTo>
                <a:cubicBezTo>
                  <a:pt x="34204" y="23583"/>
                  <a:pt x="34196" y="23567"/>
                  <a:pt x="34179" y="23551"/>
                </a:cubicBezTo>
                <a:cubicBezTo>
                  <a:pt x="34160" y="23556"/>
                  <a:pt x="34140" y="23559"/>
                  <a:pt x="34122" y="23559"/>
                </a:cubicBezTo>
                <a:cubicBezTo>
                  <a:pt x="34031" y="23559"/>
                  <a:pt x="33953" y="23501"/>
                  <a:pt x="33876" y="23466"/>
                </a:cubicBezTo>
                <a:cubicBezTo>
                  <a:pt x="33868" y="23389"/>
                  <a:pt x="33860" y="23306"/>
                  <a:pt x="33791" y="23248"/>
                </a:cubicBezTo>
                <a:cubicBezTo>
                  <a:pt x="33775" y="23221"/>
                  <a:pt x="33775" y="23197"/>
                  <a:pt x="33775" y="23171"/>
                </a:cubicBezTo>
                <a:cubicBezTo>
                  <a:pt x="33810" y="23137"/>
                  <a:pt x="33842" y="23112"/>
                  <a:pt x="33876" y="23086"/>
                </a:cubicBezTo>
                <a:cubicBezTo>
                  <a:pt x="33901" y="23078"/>
                  <a:pt x="33935" y="23070"/>
                  <a:pt x="33961" y="23062"/>
                </a:cubicBezTo>
                <a:cubicBezTo>
                  <a:pt x="34028" y="23096"/>
                  <a:pt x="34103" y="23128"/>
                  <a:pt x="34179" y="23163"/>
                </a:cubicBezTo>
                <a:lnTo>
                  <a:pt x="34272" y="23163"/>
                </a:lnTo>
                <a:cubicBezTo>
                  <a:pt x="34406" y="23213"/>
                  <a:pt x="34549" y="23272"/>
                  <a:pt x="34685" y="23323"/>
                </a:cubicBezTo>
                <a:cubicBezTo>
                  <a:pt x="34712" y="23332"/>
                  <a:pt x="34736" y="23337"/>
                  <a:pt x="34756" y="23337"/>
                </a:cubicBezTo>
                <a:cubicBezTo>
                  <a:pt x="34840" y="23337"/>
                  <a:pt x="34864" y="23259"/>
                  <a:pt x="34879" y="23171"/>
                </a:cubicBezTo>
                <a:cubicBezTo>
                  <a:pt x="34911" y="23163"/>
                  <a:pt x="34938" y="23163"/>
                  <a:pt x="34972" y="23163"/>
                </a:cubicBezTo>
                <a:cubicBezTo>
                  <a:pt x="35105" y="23104"/>
                  <a:pt x="35073" y="22977"/>
                  <a:pt x="35081" y="22868"/>
                </a:cubicBezTo>
                <a:cubicBezTo>
                  <a:pt x="35249" y="22843"/>
                  <a:pt x="35400" y="22793"/>
                  <a:pt x="35510" y="22657"/>
                </a:cubicBezTo>
                <a:cubicBezTo>
                  <a:pt x="35376" y="22471"/>
                  <a:pt x="35105" y="22421"/>
                  <a:pt x="35081" y="22160"/>
                </a:cubicBezTo>
                <a:cubicBezTo>
                  <a:pt x="35038" y="22195"/>
                  <a:pt x="34994" y="22207"/>
                  <a:pt x="34951" y="22207"/>
                </a:cubicBezTo>
                <a:cubicBezTo>
                  <a:pt x="34863" y="22207"/>
                  <a:pt x="34776" y="22160"/>
                  <a:pt x="34690" y="22160"/>
                </a:cubicBezTo>
                <a:cubicBezTo>
                  <a:pt x="34686" y="22160"/>
                  <a:pt x="34681" y="22160"/>
                  <a:pt x="34677" y="22160"/>
                </a:cubicBezTo>
                <a:cubicBezTo>
                  <a:pt x="34592" y="22245"/>
                  <a:pt x="34669" y="22378"/>
                  <a:pt x="34576" y="22463"/>
                </a:cubicBezTo>
                <a:cubicBezTo>
                  <a:pt x="34459" y="22525"/>
                  <a:pt x="34344" y="22565"/>
                  <a:pt x="34208" y="22565"/>
                </a:cubicBezTo>
                <a:cubicBezTo>
                  <a:pt x="34196" y="22565"/>
                  <a:pt x="34184" y="22565"/>
                  <a:pt x="34171" y="22564"/>
                </a:cubicBezTo>
                <a:cubicBezTo>
                  <a:pt x="34158" y="22562"/>
                  <a:pt x="34145" y="22560"/>
                  <a:pt x="34133" y="22560"/>
                </a:cubicBezTo>
                <a:cubicBezTo>
                  <a:pt x="34000" y="22560"/>
                  <a:pt x="33984" y="22728"/>
                  <a:pt x="33876" y="22775"/>
                </a:cubicBezTo>
                <a:lnTo>
                  <a:pt x="33868" y="22775"/>
                </a:lnTo>
                <a:cubicBezTo>
                  <a:pt x="33868" y="22775"/>
                  <a:pt x="33868" y="22767"/>
                  <a:pt x="33876" y="22767"/>
                </a:cubicBezTo>
                <a:cubicBezTo>
                  <a:pt x="33860" y="22591"/>
                  <a:pt x="33767" y="22471"/>
                  <a:pt x="33581" y="22463"/>
                </a:cubicBezTo>
                <a:cubicBezTo>
                  <a:pt x="33496" y="22455"/>
                  <a:pt x="33421" y="22439"/>
                  <a:pt x="33371" y="22362"/>
                </a:cubicBezTo>
                <a:cubicBezTo>
                  <a:pt x="33371" y="22328"/>
                  <a:pt x="33371" y="22296"/>
                  <a:pt x="33363" y="22269"/>
                </a:cubicBezTo>
                <a:cubicBezTo>
                  <a:pt x="33363" y="22126"/>
                  <a:pt x="33446" y="22067"/>
                  <a:pt x="33573" y="22043"/>
                </a:cubicBezTo>
                <a:cubicBezTo>
                  <a:pt x="33640" y="22035"/>
                  <a:pt x="33717" y="21984"/>
                  <a:pt x="33690" y="21916"/>
                </a:cubicBezTo>
                <a:cubicBezTo>
                  <a:pt x="33670" y="21865"/>
                  <a:pt x="33624" y="21857"/>
                  <a:pt x="33574" y="21857"/>
                </a:cubicBezTo>
                <a:cubicBezTo>
                  <a:pt x="33554" y="21857"/>
                  <a:pt x="33533" y="21858"/>
                  <a:pt x="33512" y="21858"/>
                </a:cubicBezTo>
                <a:cubicBezTo>
                  <a:pt x="33501" y="21858"/>
                  <a:pt x="33490" y="21858"/>
                  <a:pt x="33480" y="21857"/>
                </a:cubicBezTo>
                <a:cubicBezTo>
                  <a:pt x="33470" y="21742"/>
                  <a:pt x="33444" y="21672"/>
                  <a:pt x="33385" y="21672"/>
                </a:cubicBezTo>
                <a:cubicBezTo>
                  <a:pt x="33348" y="21672"/>
                  <a:pt x="33300" y="21698"/>
                  <a:pt x="33235" y="21756"/>
                </a:cubicBezTo>
                <a:cubicBezTo>
                  <a:pt x="32983" y="21705"/>
                  <a:pt x="33092" y="21495"/>
                  <a:pt x="33060" y="21352"/>
                </a:cubicBezTo>
                <a:cubicBezTo>
                  <a:pt x="33068" y="21317"/>
                  <a:pt x="33068" y="21285"/>
                  <a:pt x="33068" y="21251"/>
                </a:cubicBezTo>
                <a:cubicBezTo>
                  <a:pt x="33081" y="21252"/>
                  <a:pt x="33095" y="21253"/>
                  <a:pt x="33108" y="21253"/>
                </a:cubicBezTo>
                <a:cubicBezTo>
                  <a:pt x="33168" y="21253"/>
                  <a:pt x="33224" y="21234"/>
                  <a:pt x="33244" y="21158"/>
                </a:cubicBezTo>
                <a:lnTo>
                  <a:pt x="33068" y="21158"/>
                </a:lnTo>
                <a:cubicBezTo>
                  <a:pt x="32950" y="21083"/>
                  <a:pt x="32975" y="20955"/>
                  <a:pt x="32967" y="20846"/>
                </a:cubicBezTo>
                <a:cubicBezTo>
                  <a:pt x="32959" y="20788"/>
                  <a:pt x="32924" y="20753"/>
                  <a:pt x="32866" y="20753"/>
                </a:cubicBezTo>
                <a:cubicBezTo>
                  <a:pt x="32831" y="20753"/>
                  <a:pt x="32799" y="20745"/>
                  <a:pt x="32764" y="20745"/>
                </a:cubicBezTo>
                <a:cubicBezTo>
                  <a:pt x="32698" y="20889"/>
                  <a:pt x="32597" y="20990"/>
                  <a:pt x="32445" y="21040"/>
                </a:cubicBezTo>
                <a:cubicBezTo>
                  <a:pt x="32385" y="21028"/>
                  <a:pt x="32319" y="20999"/>
                  <a:pt x="32269" y="20999"/>
                </a:cubicBezTo>
                <a:cubicBezTo>
                  <a:pt x="32256" y="20999"/>
                  <a:pt x="32244" y="21001"/>
                  <a:pt x="32233" y="21006"/>
                </a:cubicBezTo>
                <a:cubicBezTo>
                  <a:pt x="32176" y="21038"/>
                  <a:pt x="32136" y="21051"/>
                  <a:pt x="32109" y="21051"/>
                </a:cubicBezTo>
                <a:cubicBezTo>
                  <a:pt x="32029" y="21051"/>
                  <a:pt x="32057" y="20936"/>
                  <a:pt x="32057" y="20854"/>
                </a:cubicBezTo>
                <a:lnTo>
                  <a:pt x="32057" y="20854"/>
                </a:lnTo>
                <a:cubicBezTo>
                  <a:pt x="32071" y="20860"/>
                  <a:pt x="32083" y="20862"/>
                  <a:pt x="32095" y="20862"/>
                </a:cubicBezTo>
                <a:cubicBezTo>
                  <a:pt x="32176" y="20862"/>
                  <a:pt x="32217" y="20748"/>
                  <a:pt x="32296" y="20748"/>
                </a:cubicBezTo>
                <a:cubicBezTo>
                  <a:pt x="32310" y="20748"/>
                  <a:pt x="32326" y="20752"/>
                  <a:pt x="32344" y="20761"/>
                </a:cubicBezTo>
                <a:cubicBezTo>
                  <a:pt x="32397" y="20787"/>
                  <a:pt x="32430" y="20802"/>
                  <a:pt x="32455" y="20802"/>
                </a:cubicBezTo>
                <a:cubicBezTo>
                  <a:pt x="32496" y="20802"/>
                  <a:pt x="32514" y="20761"/>
                  <a:pt x="32562" y="20660"/>
                </a:cubicBezTo>
                <a:lnTo>
                  <a:pt x="32764" y="20660"/>
                </a:lnTo>
                <a:cubicBezTo>
                  <a:pt x="32849" y="20519"/>
                  <a:pt x="32722" y="20383"/>
                  <a:pt x="32748" y="20240"/>
                </a:cubicBezTo>
                <a:cubicBezTo>
                  <a:pt x="32764" y="20173"/>
                  <a:pt x="32799" y="20096"/>
                  <a:pt x="32722" y="20030"/>
                </a:cubicBezTo>
                <a:cubicBezTo>
                  <a:pt x="32719" y="20027"/>
                  <a:pt x="32716" y="20026"/>
                  <a:pt x="32712" y="20026"/>
                </a:cubicBezTo>
                <a:cubicBezTo>
                  <a:pt x="32704" y="20026"/>
                  <a:pt x="32694" y="20030"/>
                  <a:pt x="32688" y="20030"/>
                </a:cubicBezTo>
                <a:cubicBezTo>
                  <a:pt x="32613" y="20096"/>
                  <a:pt x="32663" y="20173"/>
                  <a:pt x="32680" y="20240"/>
                </a:cubicBezTo>
                <a:cubicBezTo>
                  <a:pt x="32680" y="20357"/>
                  <a:pt x="32629" y="20458"/>
                  <a:pt x="32554" y="20543"/>
                </a:cubicBezTo>
                <a:cubicBezTo>
                  <a:pt x="32469" y="20543"/>
                  <a:pt x="32395" y="20527"/>
                  <a:pt x="32352" y="20442"/>
                </a:cubicBezTo>
                <a:cubicBezTo>
                  <a:pt x="32302" y="20333"/>
                  <a:pt x="32275" y="20216"/>
                  <a:pt x="32142" y="20165"/>
                </a:cubicBezTo>
                <a:cubicBezTo>
                  <a:pt x="32124" y="20147"/>
                  <a:pt x="32099" y="20139"/>
                  <a:pt x="32073" y="20131"/>
                </a:cubicBezTo>
                <a:lnTo>
                  <a:pt x="32073" y="20054"/>
                </a:lnTo>
                <a:cubicBezTo>
                  <a:pt x="32093" y="20056"/>
                  <a:pt x="32111" y="20057"/>
                  <a:pt x="32129" y="20057"/>
                </a:cubicBezTo>
                <a:cubicBezTo>
                  <a:pt x="32339" y="20057"/>
                  <a:pt x="32462" y="19921"/>
                  <a:pt x="32562" y="19742"/>
                </a:cubicBezTo>
                <a:cubicBezTo>
                  <a:pt x="32555" y="19741"/>
                  <a:pt x="32548" y="19741"/>
                  <a:pt x="32541" y="19741"/>
                </a:cubicBezTo>
                <a:cubicBezTo>
                  <a:pt x="32483" y="19741"/>
                  <a:pt x="32426" y="19777"/>
                  <a:pt x="32371" y="19777"/>
                </a:cubicBezTo>
                <a:cubicBezTo>
                  <a:pt x="32345" y="19777"/>
                  <a:pt x="32319" y="19768"/>
                  <a:pt x="32293" y="19742"/>
                </a:cubicBezTo>
                <a:cubicBezTo>
                  <a:pt x="32293" y="19540"/>
                  <a:pt x="32528" y="19346"/>
                  <a:pt x="32403" y="19187"/>
                </a:cubicBezTo>
                <a:cubicBezTo>
                  <a:pt x="32259" y="18976"/>
                  <a:pt x="32453" y="18891"/>
                  <a:pt x="32469" y="18750"/>
                </a:cubicBezTo>
                <a:cubicBezTo>
                  <a:pt x="32528" y="18716"/>
                  <a:pt x="32562" y="18606"/>
                  <a:pt x="32546" y="18606"/>
                </a:cubicBezTo>
                <a:cubicBezTo>
                  <a:pt x="32541" y="18607"/>
                  <a:pt x="32537" y="18607"/>
                  <a:pt x="32533" y="18607"/>
                </a:cubicBezTo>
                <a:cubicBezTo>
                  <a:pt x="32321" y="18607"/>
                  <a:pt x="32393" y="18418"/>
                  <a:pt x="32326" y="18319"/>
                </a:cubicBezTo>
                <a:cubicBezTo>
                  <a:pt x="32315" y="18299"/>
                  <a:pt x="32298" y="18292"/>
                  <a:pt x="32278" y="18292"/>
                </a:cubicBezTo>
                <a:cubicBezTo>
                  <a:pt x="32242" y="18292"/>
                  <a:pt x="32196" y="18317"/>
                  <a:pt x="32158" y="18327"/>
                </a:cubicBezTo>
                <a:cubicBezTo>
                  <a:pt x="32124" y="18303"/>
                  <a:pt x="32081" y="18269"/>
                  <a:pt x="32041" y="18245"/>
                </a:cubicBezTo>
                <a:cubicBezTo>
                  <a:pt x="32014" y="18133"/>
                  <a:pt x="31972" y="18016"/>
                  <a:pt x="32116" y="17958"/>
                </a:cubicBezTo>
                <a:cubicBezTo>
                  <a:pt x="32267" y="17891"/>
                  <a:pt x="32275" y="17772"/>
                  <a:pt x="32251" y="17638"/>
                </a:cubicBezTo>
                <a:cubicBezTo>
                  <a:pt x="32217" y="17577"/>
                  <a:pt x="32192" y="17519"/>
                  <a:pt x="32150" y="17468"/>
                </a:cubicBezTo>
                <a:cubicBezTo>
                  <a:pt x="32031" y="17309"/>
                  <a:pt x="32099" y="17242"/>
                  <a:pt x="32267" y="17216"/>
                </a:cubicBezTo>
                <a:cubicBezTo>
                  <a:pt x="32352" y="17230"/>
                  <a:pt x="32396" y="17364"/>
                  <a:pt x="32487" y="17364"/>
                </a:cubicBezTo>
                <a:cubicBezTo>
                  <a:pt x="32513" y="17364"/>
                  <a:pt x="32543" y="17353"/>
                  <a:pt x="32578" y="17325"/>
                </a:cubicBezTo>
                <a:lnTo>
                  <a:pt x="32655" y="17325"/>
                </a:lnTo>
                <a:cubicBezTo>
                  <a:pt x="32706" y="17377"/>
                  <a:pt x="32744" y="17397"/>
                  <a:pt x="32772" y="17397"/>
                </a:cubicBezTo>
                <a:cubicBezTo>
                  <a:pt x="32832" y="17397"/>
                  <a:pt x="32853" y="17305"/>
                  <a:pt x="32882" y="17224"/>
                </a:cubicBezTo>
                <a:cubicBezTo>
                  <a:pt x="32962" y="17153"/>
                  <a:pt x="33012" y="17020"/>
                  <a:pt x="33146" y="17020"/>
                </a:cubicBezTo>
                <a:cubicBezTo>
                  <a:pt x="33153" y="17020"/>
                  <a:pt x="33161" y="17021"/>
                  <a:pt x="33169" y="17022"/>
                </a:cubicBezTo>
                <a:lnTo>
                  <a:pt x="33169" y="16718"/>
                </a:lnTo>
                <a:cubicBezTo>
                  <a:pt x="33193" y="16686"/>
                  <a:pt x="33227" y="16652"/>
                  <a:pt x="33262" y="16617"/>
                </a:cubicBezTo>
                <a:lnTo>
                  <a:pt x="33666" y="16617"/>
                </a:lnTo>
                <a:cubicBezTo>
                  <a:pt x="33624" y="16516"/>
                  <a:pt x="33395" y="16458"/>
                  <a:pt x="33597" y="16290"/>
                </a:cubicBezTo>
                <a:cubicBezTo>
                  <a:pt x="33708" y="16205"/>
                  <a:pt x="33674" y="16096"/>
                  <a:pt x="33581" y="16003"/>
                </a:cubicBezTo>
                <a:cubicBezTo>
                  <a:pt x="33355" y="15809"/>
                  <a:pt x="33009" y="15920"/>
                  <a:pt x="32807" y="15683"/>
                </a:cubicBezTo>
                <a:cubicBezTo>
                  <a:pt x="32789" y="15700"/>
                  <a:pt x="32773" y="15708"/>
                  <a:pt x="32756" y="15718"/>
                </a:cubicBezTo>
                <a:cubicBezTo>
                  <a:pt x="32730" y="15708"/>
                  <a:pt x="32698" y="15708"/>
                  <a:pt x="32663" y="15708"/>
                </a:cubicBezTo>
                <a:cubicBezTo>
                  <a:pt x="32629" y="15675"/>
                  <a:pt x="32597" y="15641"/>
                  <a:pt x="32554" y="15617"/>
                </a:cubicBezTo>
                <a:cubicBezTo>
                  <a:pt x="32528" y="15617"/>
                  <a:pt x="32496" y="15607"/>
                  <a:pt x="32461" y="15607"/>
                </a:cubicBezTo>
                <a:cubicBezTo>
                  <a:pt x="32461" y="15574"/>
                  <a:pt x="32461" y="15540"/>
                  <a:pt x="32453" y="15505"/>
                </a:cubicBezTo>
                <a:cubicBezTo>
                  <a:pt x="32461" y="15505"/>
                  <a:pt x="32469" y="15497"/>
                  <a:pt x="32477" y="15481"/>
                </a:cubicBezTo>
                <a:cubicBezTo>
                  <a:pt x="32504" y="15455"/>
                  <a:pt x="32536" y="15439"/>
                  <a:pt x="32562" y="15415"/>
                </a:cubicBezTo>
                <a:lnTo>
                  <a:pt x="32453" y="15415"/>
                </a:lnTo>
                <a:cubicBezTo>
                  <a:pt x="32427" y="15380"/>
                  <a:pt x="32395" y="15346"/>
                  <a:pt x="32368" y="15313"/>
                </a:cubicBezTo>
                <a:lnTo>
                  <a:pt x="32360" y="15303"/>
                </a:lnTo>
                <a:cubicBezTo>
                  <a:pt x="32334" y="15263"/>
                  <a:pt x="32302" y="15245"/>
                  <a:pt x="32275" y="15237"/>
                </a:cubicBezTo>
                <a:cubicBezTo>
                  <a:pt x="32334" y="15127"/>
                  <a:pt x="32562" y="15178"/>
                  <a:pt x="32570" y="15010"/>
                </a:cubicBezTo>
                <a:cubicBezTo>
                  <a:pt x="32562" y="14909"/>
                  <a:pt x="32562" y="14808"/>
                  <a:pt x="32562" y="14707"/>
                </a:cubicBezTo>
                <a:lnTo>
                  <a:pt x="32562" y="14707"/>
                </a:lnTo>
                <a:cubicBezTo>
                  <a:pt x="32591" y="14711"/>
                  <a:pt x="32619" y="14711"/>
                  <a:pt x="32648" y="14711"/>
                </a:cubicBezTo>
                <a:cubicBezTo>
                  <a:pt x="32665" y="14711"/>
                  <a:pt x="32681" y="14711"/>
                  <a:pt x="32698" y="14711"/>
                </a:cubicBezTo>
                <a:cubicBezTo>
                  <a:pt x="32781" y="14711"/>
                  <a:pt x="32865" y="14716"/>
                  <a:pt x="32940" y="14782"/>
                </a:cubicBezTo>
                <a:cubicBezTo>
                  <a:pt x="32992" y="14822"/>
                  <a:pt x="33031" y="14840"/>
                  <a:pt x="33060" y="14840"/>
                </a:cubicBezTo>
                <a:cubicBezTo>
                  <a:pt x="33123" y="14840"/>
                  <a:pt x="33140" y="14760"/>
                  <a:pt x="33134" y="14656"/>
                </a:cubicBezTo>
                <a:cubicBezTo>
                  <a:pt x="33126" y="14588"/>
                  <a:pt x="33118" y="14529"/>
                  <a:pt x="33193" y="14487"/>
                </a:cubicBezTo>
                <a:cubicBezTo>
                  <a:pt x="33395" y="14444"/>
                  <a:pt x="33589" y="14394"/>
                  <a:pt x="33565" y="14117"/>
                </a:cubicBezTo>
                <a:cubicBezTo>
                  <a:pt x="33531" y="14050"/>
                  <a:pt x="33496" y="13973"/>
                  <a:pt x="33472" y="13906"/>
                </a:cubicBezTo>
                <a:cubicBezTo>
                  <a:pt x="33547" y="13856"/>
                  <a:pt x="33658" y="13813"/>
                  <a:pt x="33597" y="13696"/>
                </a:cubicBezTo>
                <a:cubicBezTo>
                  <a:pt x="33580" y="13667"/>
                  <a:pt x="33559" y="13653"/>
                  <a:pt x="33538" y="13653"/>
                </a:cubicBezTo>
                <a:cubicBezTo>
                  <a:pt x="33509" y="13653"/>
                  <a:pt x="33479" y="13678"/>
                  <a:pt x="33456" y="13721"/>
                </a:cubicBezTo>
                <a:lnTo>
                  <a:pt x="33278" y="13721"/>
                </a:lnTo>
                <a:cubicBezTo>
                  <a:pt x="33270" y="13678"/>
                  <a:pt x="33270" y="13646"/>
                  <a:pt x="33270" y="13603"/>
                </a:cubicBezTo>
                <a:cubicBezTo>
                  <a:pt x="33294" y="13577"/>
                  <a:pt x="33320" y="13553"/>
                  <a:pt x="33355" y="13518"/>
                </a:cubicBezTo>
                <a:cubicBezTo>
                  <a:pt x="33363" y="13518"/>
                  <a:pt x="33371" y="13510"/>
                  <a:pt x="33371" y="13494"/>
                </a:cubicBezTo>
                <a:cubicBezTo>
                  <a:pt x="33464" y="13452"/>
                  <a:pt x="33547" y="13393"/>
                  <a:pt x="33506" y="13266"/>
                </a:cubicBezTo>
                <a:cubicBezTo>
                  <a:pt x="33456" y="13122"/>
                  <a:pt x="33395" y="12979"/>
                  <a:pt x="33345" y="12819"/>
                </a:cubicBezTo>
                <a:lnTo>
                  <a:pt x="33345" y="12819"/>
                </a:lnTo>
                <a:cubicBezTo>
                  <a:pt x="33382" y="12828"/>
                  <a:pt x="33416" y="12833"/>
                  <a:pt x="33446" y="12833"/>
                </a:cubicBezTo>
                <a:cubicBezTo>
                  <a:pt x="33555" y="12833"/>
                  <a:pt x="33627" y="12777"/>
                  <a:pt x="33698" y="12686"/>
                </a:cubicBezTo>
                <a:cubicBezTo>
                  <a:pt x="33747" y="12615"/>
                  <a:pt x="33822" y="12582"/>
                  <a:pt x="33889" y="12582"/>
                </a:cubicBezTo>
                <a:cubicBezTo>
                  <a:pt x="33952" y="12582"/>
                  <a:pt x="34007" y="12611"/>
                  <a:pt x="34028" y="12667"/>
                </a:cubicBezTo>
                <a:cubicBezTo>
                  <a:pt x="34129" y="12954"/>
                  <a:pt x="34416" y="12938"/>
                  <a:pt x="34576" y="13098"/>
                </a:cubicBezTo>
                <a:cubicBezTo>
                  <a:pt x="34669" y="13055"/>
                  <a:pt x="34677" y="12979"/>
                  <a:pt x="34677" y="12896"/>
                </a:cubicBezTo>
                <a:lnTo>
                  <a:pt x="34685" y="12888"/>
                </a:lnTo>
                <a:cubicBezTo>
                  <a:pt x="34650" y="12861"/>
                  <a:pt x="34608" y="12827"/>
                  <a:pt x="34576" y="12795"/>
                </a:cubicBezTo>
                <a:cubicBezTo>
                  <a:pt x="34382" y="12718"/>
                  <a:pt x="34070" y="12752"/>
                  <a:pt x="34204" y="12382"/>
                </a:cubicBezTo>
                <a:cubicBezTo>
                  <a:pt x="34209" y="12381"/>
                  <a:pt x="34214" y="12381"/>
                  <a:pt x="34219" y="12381"/>
                </a:cubicBezTo>
                <a:cubicBezTo>
                  <a:pt x="34304" y="12381"/>
                  <a:pt x="34310" y="12514"/>
                  <a:pt x="34397" y="12514"/>
                </a:cubicBezTo>
                <a:cubicBezTo>
                  <a:pt x="34407" y="12514"/>
                  <a:pt x="34419" y="12512"/>
                  <a:pt x="34432" y="12508"/>
                </a:cubicBezTo>
                <a:cubicBezTo>
                  <a:pt x="34475" y="12390"/>
                  <a:pt x="34347" y="12297"/>
                  <a:pt x="34374" y="12180"/>
                </a:cubicBezTo>
                <a:cubicBezTo>
                  <a:pt x="34374" y="12076"/>
                  <a:pt x="34359" y="12002"/>
                  <a:pt x="34307" y="12002"/>
                </a:cubicBezTo>
                <a:cubicBezTo>
                  <a:pt x="34278" y="12002"/>
                  <a:pt x="34237" y="12025"/>
                  <a:pt x="34179" y="12079"/>
                </a:cubicBezTo>
                <a:cubicBezTo>
                  <a:pt x="34137" y="12154"/>
                  <a:pt x="34103" y="12231"/>
                  <a:pt x="34062" y="12305"/>
                </a:cubicBezTo>
                <a:cubicBezTo>
                  <a:pt x="33993" y="12417"/>
                  <a:pt x="33929" y="12465"/>
                  <a:pt x="33869" y="12465"/>
                </a:cubicBezTo>
                <a:cubicBezTo>
                  <a:pt x="33797" y="12465"/>
                  <a:pt x="33730" y="12396"/>
                  <a:pt x="33666" y="12281"/>
                </a:cubicBezTo>
                <a:cubicBezTo>
                  <a:pt x="33658" y="12255"/>
                  <a:pt x="33658" y="12231"/>
                  <a:pt x="33666" y="12204"/>
                </a:cubicBezTo>
                <a:cubicBezTo>
                  <a:pt x="33648" y="12146"/>
                  <a:pt x="33615" y="12111"/>
                  <a:pt x="33557" y="12087"/>
                </a:cubicBezTo>
                <a:cubicBezTo>
                  <a:pt x="33531" y="12095"/>
                  <a:pt x="33496" y="12095"/>
                  <a:pt x="33472" y="12095"/>
                </a:cubicBezTo>
                <a:cubicBezTo>
                  <a:pt x="33488" y="12018"/>
                  <a:pt x="33573" y="11936"/>
                  <a:pt x="33522" y="11859"/>
                </a:cubicBezTo>
                <a:cubicBezTo>
                  <a:pt x="33501" y="11826"/>
                  <a:pt x="33478" y="11814"/>
                  <a:pt x="33455" y="11814"/>
                </a:cubicBezTo>
                <a:cubicBezTo>
                  <a:pt x="33391" y="11814"/>
                  <a:pt x="33321" y="11909"/>
                  <a:pt x="33250" y="11909"/>
                </a:cubicBezTo>
                <a:cubicBezTo>
                  <a:pt x="33229" y="11909"/>
                  <a:pt x="33207" y="11900"/>
                  <a:pt x="33185" y="11877"/>
                </a:cubicBezTo>
                <a:cubicBezTo>
                  <a:pt x="33142" y="11715"/>
                  <a:pt x="33193" y="11574"/>
                  <a:pt x="33227" y="11422"/>
                </a:cubicBezTo>
                <a:cubicBezTo>
                  <a:pt x="33254" y="11311"/>
                  <a:pt x="33142" y="11295"/>
                  <a:pt x="33068" y="11279"/>
                </a:cubicBezTo>
                <a:lnTo>
                  <a:pt x="32967" y="11279"/>
                </a:lnTo>
                <a:cubicBezTo>
                  <a:pt x="32932" y="11244"/>
                  <a:pt x="32900" y="11210"/>
                  <a:pt x="32866" y="11177"/>
                </a:cubicBezTo>
                <a:cubicBezTo>
                  <a:pt x="32823" y="11008"/>
                  <a:pt x="32789" y="10840"/>
                  <a:pt x="32756" y="10672"/>
                </a:cubicBezTo>
                <a:lnTo>
                  <a:pt x="32756" y="10494"/>
                </a:lnTo>
                <a:cubicBezTo>
                  <a:pt x="32807" y="10377"/>
                  <a:pt x="32975" y="10335"/>
                  <a:pt x="32967" y="10175"/>
                </a:cubicBezTo>
                <a:cubicBezTo>
                  <a:pt x="33023" y="10125"/>
                  <a:pt x="33070" y="10105"/>
                  <a:pt x="33113" y="10105"/>
                </a:cubicBezTo>
                <a:cubicBezTo>
                  <a:pt x="33237" y="10105"/>
                  <a:pt x="33324" y="10270"/>
                  <a:pt x="33480" y="10351"/>
                </a:cubicBezTo>
                <a:cubicBezTo>
                  <a:pt x="33413" y="10116"/>
                  <a:pt x="33607" y="10015"/>
                  <a:pt x="33615" y="9864"/>
                </a:cubicBezTo>
                <a:cubicBezTo>
                  <a:pt x="33615" y="9678"/>
                  <a:pt x="33371" y="9619"/>
                  <a:pt x="33278" y="9467"/>
                </a:cubicBezTo>
                <a:cubicBezTo>
                  <a:pt x="33242" y="9420"/>
                  <a:pt x="33202" y="9376"/>
                  <a:pt x="33154" y="9376"/>
                </a:cubicBezTo>
                <a:cubicBezTo>
                  <a:pt x="33135" y="9376"/>
                  <a:pt x="33114" y="9383"/>
                  <a:pt x="33092" y="9401"/>
                </a:cubicBezTo>
                <a:cubicBezTo>
                  <a:pt x="33017" y="9467"/>
                  <a:pt x="33068" y="9576"/>
                  <a:pt x="33068" y="9661"/>
                </a:cubicBezTo>
                <a:cubicBezTo>
                  <a:pt x="32952" y="9686"/>
                  <a:pt x="32862" y="9701"/>
                  <a:pt x="32789" y="9701"/>
                </a:cubicBezTo>
                <a:cubicBezTo>
                  <a:pt x="32583" y="9701"/>
                  <a:pt x="32502" y="9583"/>
                  <a:pt x="32334" y="9223"/>
                </a:cubicBezTo>
                <a:lnTo>
                  <a:pt x="32344" y="9198"/>
                </a:lnTo>
                <a:cubicBezTo>
                  <a:pt x="32384" y="9021"/>
                  <a:pt x="32637" y="8835"/>
                  <a:pt x="32293" y="8659"/>
                </a:cubicBezTo>
                <a:cubicBezTo>
                  <a:pt x="32209" y="8608"/>
                  <a:pt x="32233" y="8364"/>
                  <a:pt x="32445" y="8321"/>
                </a:cubicBezTo>
                <a:cubicBezTo>
                  <a:pt x="32456" y="8319"/>
                  <a:pt x="32467" y="8318"/>
                  <a:pt x="32479" y="8318"/>
                </a:cubicBezTo>
                <a:cubicBezTo>
                  <a:pt x="32499" y="8318"/>
                  <a:pt x="32520" y="8320"/>
                  <a:pt x="32538" y="8320"/>
                </a:cubicBezTo>
                <a:cubicBezTo>
                  <a:pt x="32580" y="8320"/>
                  <a:pt x="32613" y="8308"/>
                  <a:pt x="32613" y="8228"/>
                </a:cubicBezTo>
                <a:cubicBezTo>
                  <a:pt x="32528" y="8170"/>
                  <a:pt x="32445" y="8127"/>
                  <a:pt x="32360" y="8077"/>
                </a:cubicBezTo>
                <a:cubicBezTo>
                  <a:pt x="32395" y="8018"/>
                  <a:pt x="32461" y="7951"/>
                  <a:pt x="32453" y="7909"/>
                </a:cubicBezTo>
                <a:cubicBezTo>
                  <a:pt x="32443" y="7867"/>
                  <a:pt x="32410" y="7856"/>
                  <a:pt x="32372" y="7856"/>
                </a:cubicBezTo>
                <a:cubicBezTo>
                  <a:pt x="32343" y="7856"/>
                  <a:pt x="32310" y="7863"/>
                  <a:pt x="32283" y="7866"/>
                </a:cubicBezTo>
                <a:cubicBezTo>
                  <a:pt x="32234" y="7856"/>
                  <a:pt x="32189" y="7823"/>
                  <a:pt x="32139" y="7823"/>
                </a:cubicBezTo>
                <a:cubicBezTo>
                  <a:pt x="32113" y="7823"/>
                  <a:pt x="32086" y="7832"/>
                  <a:pt x="32057" y="7858"/>
                </a:cubicBezTo>
                <a:cubicBezTo>
                  <a:pt x="31905" y="7986"/>
                  <a:pt x="31719" y="8026"/>
                  <a:pt x="31535" y="8068"/>
                </a:cubicBezTo>
                <a:cubicBezTo>
                  <a:pt x="31522" y="8072"/>
                  <a:pt x="31512" y="8075"/>
                  <a:pt x="31501" y="8075"/>
                </a:cubicBezTo>
                <a:cubicBezTo>
                  <a:pt x="31490" y="8075"/>
                  <a:pt x="31480" y="8072"/>
                  <a:pt x="31467" y="8068"/>
                </a:cubicBezTo>
                <a:cubicBezTo>
                  <a:pt x="31222" y="8077"/>
                  <a:pt x="31030" y="8196"/>
                  <a:pt x="30852" y="8364"/>
                </a:cubicBezTo>
                <a:lnTo>
                  <a:pt x="30852" y="8465"/>
                </a:lnTo>
                <a:cubicBezTo>
                  <a:pt x="30701" y="8380"/>
                  <a:pt x="30599" y="8289"/>
                  <a:pt x="30777" y="8127"/>
                </a:cubicBezTo>
                <a:cubicBezTo>
                  <a:pt x="30818" y="8095"/>
                  <a:pt x="30828" y="8010"/>
                  <a:pt x="30844" y="7951"/>
                </a:cubicBezTo>
                <a:cubicBezTo>
                  <a:pt x="30860" y="7925"/>
                  <a:pt x="30860" y="7893"/>
                  <a:pt x="30860" y="7858"/>
                </a:cubicBezTo>
                <a:cubicBezTo>
                  <a:pt x="30878" y="7862"/>
                  <a:pt x="30895" y="7864"/>
                  <a:pt x="30911" y="7864"/>
                </a:cubicBezTo>
                <a:cubicBezTo>
                  <a:pt x="31004" y="7864"/>
                  <a:pt x="31074" y="7806"/>
                  <a:pt x="31139" y="7749"/>
                </a:cubicBezTo>
                <a:cubicBezTo>
                  <a:pt x="31225" y="7749"/>
                  <a:pt x="31267" y="7585"/>
                  <a:pt x="31353" y="7585"/>
                </a:cubicBezTo>
                <a:cubicBezTo>
                  <a:pt x="31383" y="7585"/>
                  <a:pt x="31420" y="7606"/>
                  <a:pt x="31467" y="7664"/>
                </a:cubicBezTo>
                <a:cubicBezTo>
                  <a:pt x="31603" y="7792"/>
                  <a:pt x="31679" y="7855"/>
                  <a:pt x="31743" y="7855"/>
                </a:cubicBezTo>
                <a:cubicBezTo>
                  <a:pt x="31805" y="7855"/>
                  <a:pt x="31855" y="7794"/>
                  <a:pt x="31940" y="7672"/>
                </a:cubicBezTo>
                <a:cubicBezTo>
                  <a:pt x="31990" y="7606"/>
                  <a:pt x="32023" y="7531"/>
                  <a:pt x="32057" y="7462"/>
                </a:cubicBezTo>
                <a:cubicBezTo>
                  <a:pt x="32073" y="7403"/>
                  <a:pt x="32057" y="7361"/>
                  <a:pt x="32006" y="7353"/>
                </a:cubicBezTo>
                <a:cubicBezTo>
                  <a:pt x="31995" y="7351"/>
                  <a:pt x="31985" y="7349"/>
                  <a:pt x="31975" y="7349"/>
                </a:cubicBezTo>
                <a:cubicBezTo>
                  <a:pt x="31918" y="7349"/>
                  <a:pt x="31885" y="7389"/>
                  <a:pt x="31863" y="7446"/>
                </a:cubicBezTo>
                <a:cubicBezTo>
                  <a:pt x="31840" y="7551"/>
                  <a:pt x="31807" y="7648"/>
                  <a:pt x="31676" y="7648"/>
                </a:cubicBezTo>
                <a:cubicBezTo>
                  <a:pt x="31671" y="7648"/>
                  <a:pt x="31666" y="7648"/>
                  <a:pt x="31661" y="7648"/>
                </a:cubicBezTo>
                <a:cubicBezTo>
                  <a:pt x="31661" y="7589"/>
                  <a:pt x="31653" y="7521"/>
                  <a:pt x="31653" y="7454"/>
                </a:cubicBezTo>
                <a:cubicBezTo>
                  <a:pt x="31727" y="7420"/>
                  <a:pt x="31727" y="7387"/>
                  <a:pt x="31661" y="7353"/>
                </a:cubicBezTo>
                <a:cubicBezTo>
                  <a:pt x="31661" y="7286"/>
                  <a:pt x="31669" y="7228"/>
                  <a:pt x="31677" y="7159"/>
                </a:cubicBezTo>
                <a:cubicBezTo>
                  <a:pt x="31820" y="7007"/>
                  <a:pt x="31746" y="6847"/>
                  <a:pt x="31626" y="6746"/>
                </a:cubicBezTo>
                <a:cubicBezTo>
                  <a:pt x="31606" y="6726"/>
                  <a:pt x="31586" y="6717"/>
                  <a:pt x="31568" y="6717"/>
                </a:cubicBezTo>
                <a:cubicBezTo>
                  <a:pt x="31496" y="6717"/>
                  <a:pt x="31436" y="6841"/>
                  <a:pt x="31349" y="6847"/>
                </a:cubicBezTo>
                <a:cubicBezTo>
                  <a:pt x="31320" y="6841"/>
                  <a:pt x="31288" y="6839"/>
                  <a:pt x="31257" y="6839"/>
                </a:cubicBezTo>
                <a:cubicBezTo>
                  <a:pt x="31206" y="6839"/>
                  <a:pt x="31155" y="6844"/>
                  <a:pt x="31104" y="6844"/>
                </a:cubicBezTo>
                <a:cubicBezTo>
                  <a:pt x="31014" y="6844"/>
                  <a:pt x="30926" y="6829"/>
                  <a:pt x="30852" y="6746"/>
                </a:cubicBezTo>
                <a:cubicBezTo>
                  <a:pt x="30692" y="6754"/>
                  <a:pt x="30557" y="6839"/>
                  <a:pt x="30432" y="6924"/>
                </a:cubicBezTo>
                <a:lnTo>
                  <a:pt x="30363" y="6924"/>
                </a:lnTo>
                <a:cubicBezTo>
                  <a:pt x="30331" y="6890"/>
                  <a:pt x="30296" y="6856"/>
                  <a:pt x="30272" y="6831"/>
                </a:cubicBezTo>
                <a:cubicBezTo>
                  <a:pt x="30262" y="6805"/>
                  <a:pt x="30254" y="6781"/>
                  <a:pt x="30254" y="6754"/>
                </a:cubicBezTo>
                <a:cubicBezTo>
                  <a:pt x="30265" y="6752"/>
                  <a:pt x="30277" y="6751"/>
                  <a:pt x="30290" y="6751"/>
                </a:cubicBezTo>
                <a:cubicBezTo>
                  <a:pt x="30313" y="6751"/>
                  <a:pt x="30338" y="6754"/>
                  <a:pt x="30362" y="6754"/>
                </a:cubicBezTo>
                <a:cubicBezTo>
                  <a:pt x="30403" y="6754"/>
                  <a:pt x="30439" y="6745"/>
                  <a:pt x="30456" y="6696"/>
                </a:cubicBezTo>
                <a:cubicBezTo>
                  <a:pt x="30464" y="6662"/>
                  <a:pt x="30389" y="6595"/>
                  <a:pt x="30347" y="6544"/>
                </a:cubicBezTo>
                <a:cubicBezTo>
                  <a:pt x="30474" y="6520"/>
                  <a:pt x="30608" y="6494"/>
                  <a:pt x="30735" y="6469"/>
                </a:cubicBezTo>
                <a:cubicBezTo>
                  <a:pt x="30860" y="6595"/>
                  <a:pt x="31070" y="6528"/>
                  <a:pt x="31206" y="6688"/>
                </a:cubicBezTo>
                <a:cubicBezTo>
                  <a:pt x="31229" y="6713"/>
                  <a:pt x="31253" y="6723"/>
                  <a:pt x="31276" y="6723"/>
                </a:cubicBezTo>
                <a:cubicBezTo>
                  <a:pt x="31346" y="6723"/>
                  <a:pt x="31413" y="6628"/>
                  <a:pt x="31450" y="6552"/>
                </a:cubicBezTo>
                <a:cubicBezTo>
                  <a:pt x="31459" y="6520"/>
                  <a:pt x="31459" y="6486"/>
                  <a:pt x="31450" y="6451"/>
                </a:cubicBezTo>
                <a:cubicBezTo>
                  <a:pt x="31295" y="6286"/>
                  <a:pt x="31198" y="6211"/>
                  <a:pt x="31076" y="6211"/>
                </a:cubicBezTo>
                <a:cubicBezTo>
                  <a:pt x="30987" y="6211"/>
                  <a:pt x="30884" y="6251"/>
                  <a:pt x="30735" y="6326"/>
                </a:cubicBezTo>
                <a:cubicBezTo>
                  <a:pt x="30676" y="6334"/>
                  <a:pt x="30608" y="6334"/>
                  <a:pt x="30549" y="6342"/>
                </a:cubicBezTo>
                <a:cubicBezTo>
                  <a:pt x="30533" y="6182"/>
                  <a:pt x="30692" y="6148"/>
                  <a:pt x="30751" y="6047"/>
                </a:cubicBezTo>
                <a:cubicBezTo>
                  <a:pt x="30895" y="5938"/>
                  <a:pt x="31062" y="5863"/>
                  <a:pt x="31172" y="5701"/>
                </a:cubicBezTo>
                <a:cubicBezTo>
                  <a:pt x="31197" y="5672"/>
                  <a:pt x="31235" y="5603"/>
                  <a:pt x="31274" y="5603"/>
                </a:cubicBezTo>
                <a:cubicBezTo>
                  <a:pt x="31288" y="5603"/>
                  <a:pt x="31302" y="5612"/>
                  <a:pt x="31315" y="5635"/>
                </a:cubicBezTo>
                <a:cubicBezTo>
                  <a:pt x="31371" y="5715"/>
                  <a:pt x="31406" y="5745"/>
                  <a:pt x="31429" y="5745"/>
                </a:cubicBezTo>
                <a:cubicBezTo>
                  <a:pt x="31491" y="5745"/>
                  <a:pt x="31464" y="5528"/>
                  <a:pt x="31523" y="5528"/>
                </a:cubicBezTo>
                <a:cubicBezTo>
                  <a:pt x="31531" y="5528"/>
                  <a:pt x="31540" y="5532"/>
                  <a:pt x="31552" y="5542"/>
                </a:cubicBezTo>
                <a:cubicBezTo>
                  <a:pt x="31424" y="5398"/>
                  <a:pt x="31517" y="5164"/>
                  <a:pt x="31349" y="5036"/>
                </a:cubicBezTo>
                <a:cubicBezTo>
                  <a:pt x="31315" y="5036"/>
                  <a:pt x="31283" y="5036"/>
                  <a:pt x="31256" y="5044"/>
                </a:cubicBezTo>
                <a:cubicBezTo>
                  <a:pt x="31245" y="4979"/>
                  <a:pt x="31258" y="4886"/>
                  <a:pt x="31204" y="4886"/>
                </a:cubicBezTo>
                <a:cubicBezTo>
                  <a:pt x="31183" y="4886"/>
                  <a:pt x="31152" y="4900"/>
                  <a:pt x="31105" y="4935"/>
                </a:cubicBezTo>
                <a:cubicBezTo>
                  <a:pt x="31081" y="4834"/>
                  <a:pt x="31113" y="4741"/>
                  <a:pt x="31147" y="4640"/>
                </a:cubicBezTo>
                <a:cubicBezTo>
                  <a:pt x="31147" y="4608"/>
                  <a:pt x="31155" y="4573"/>
                  <a:pt x="31155" y="4531"/>
                </a:cubicBezTo>
                <a:cubicBezTo>
                  <a:pt x="31113" y="4456"/>
                  <a:pt x="31038" y="4430"/>
                  <a:pt x="30953" y="4430"/>
                </a:cubicBezTo>
                <a:cubicBezTo>
                  <a:pt x="30727" y="4488"/>
                  <a:pt x="30533" y="4581"/>
                  <a:pt x="30440" y="4842"/>
                </a:cubicBezTo>
                <a:cubicBezTo>
                  <a:pt x="30518" y="4842"/>
                  <a:pt x="30585" y="4802"/>
                  <a:pt x="30649" y="4802"/>
                </a:cubicBezTo>
                <a:cubicBezTo>
                  <a:pt x="30681" y="4802"/>
                  <a:pt x="30712" y="4812"/>
                  <a:pt x="30743" y="4842"/>
                </a:cubicBezTo>
                <a:cubicBezTo>
                  <a:pt x="30836" y="4953"/>
                  <a:pt x="30743" y="5028"/>
                  <a:pt x="30684" y="5105"/>
                </a:cubicBezTo>
                <a:cubicBezTo>
                  <a:pt x="30650" y="5156"/>
                  <a:pt x="30591" y="5196"/>
                  <a:pt x="30549" y="5238"/>
                </a:cubicBezTo>
                <a:lnTo>
                  <a:pt x="30456" y="5238"/>
                </a:lnTo>
                <a:cubicBezTo>
                  <a:pt x="30238" y="5188"/>
                  <a:pt x="30102" y="4994"/>
                  <a:pt x="29884" y="4852"/>
                </a:cubicBezTo>
                <a:lnTo>
                  <a:pt x="29884" y="4852"/>
                </a:lnTo>
                <a:cubicBezTo>
                  <a:pt x="29908" y="5054"/>
                  <a:pt x="29926" y="5196"/>
                  <a:pt x="29942" y="5339"/>
                </a:cubicBezTo>
                <a:cubicBezTo>
                  <a:pt x="29817" y="5416"/>
                  <a:pt x="29631" y="5424"/>
                  <a:pt x="29631" y="5627"/>
                </a:cubicBezTo>
                <a:cubicBezTo>
                  <a:pt x="29605" y="5635"/>
                  <a:pt x="29573" y="5643"/>
                  <a:pt x="29546" y="5651"/>
                </a:cubicBezTo>
                <a:cubicBezTo>
                  <a:pt x="29504" y="5610"/>
                  <a:pt x="29471" y="5568"/>
                  <a:pt x="29429" y="5534"/>
                </a:cubicBezTo>
                <a:cubicBezTo>
                  <a:pt x="29514" y="5517"/>
                  <a:pt x="29504" y="5483"/>
                  <a:pt x="29445" y="5441"/>
                </a:cubicBezTo>
                <a:cubicBezTo>
                  <a:pt x="29403" y="5348"/>
                  <a:pt x="29362" y="5257"/>
                  <a:pt x="29328" y="5164"/>
                </a:cubicBezTo>
                <a:cubicBezTo>
                  <a:pt x="29243" y="4986"/>
                  <a:pt x="29041" y="5028"/>
                  <a:pt x="28916" y="4927"/>
                </a:cubicBezTo>
                <a:cubicBezTo>
                  <a:pt x="28905" y="4760"/>
                  <a:pt x="28828" y="4731"/>
                  <a:pt x="28737" y="4731"/>
                </a:cubicBezTo>
                <a:cubicBezTo>
                  <a:pt x="28689" y="4731"/>
                  <a:pt x="28636" y="4739"/>
                  <a:pt x="28588" y="4739"/>
                </a:cubicBezTo>
                <a:cubicBezTo>
                  <a:pt x="28567" y="4739"/>
                  <a:pt x="28546" y="4738"/>
                  <a:pt x="28527" y="4733"/>
                </a:cubicBezTo>
                <a:cubicBezTo>
                  <a:pt x="28527" y="4632"/>
                  <a:pt x="28493" y="4549"/>
                  <a:pt x="28376" y="4539"/>
                </a:cubicBezTo>
                <a:cubicBezTo>
                  <a:pt x="28250" y="4539"/>
                  <a:pt x="28232" y="4632"/>
                  <a:pt x="28232" y="4733"/>
                </a:cubicBezTo>
                <a:cubicBezTo>
                  <a:pt x="28179" y="4759"/>
                  <a:pt x="28127" y="4769"/>
                  <a:pt x="28074" y="4769"/>
                </a:cubicBezTo>
                <a:cubicBezTo>
                  <a:pt x="27955" y="4769"/>
                  <a:pt x="27836" y="4722"/>
                  <a:pt x="27717" y="4722"/>
                </a:cubicBezTo>
                <a:cubicBezTo>
                  <a:pt x="27687" y="4722"/>
                  <a:pt x="27656" y="4725"/>
                  <a:pt x="27626" y="4733"/>
                </a:cubicBezTo>
                <a:lnTo>
                  <a:pt x="27525" y="4733"/>
                </a:lnTo>
                <a:lnTo>
                  <a:pt x="27525" y="4539"/>
                </a:lnTo>
                <a:lnTo>
                  <a:pt x="27533" y="4539"/>
                </a:lnTo>
                <a:cubicBezTo>
                  <a:pt x="27745" y="4430"/>
                  <a:pt x="27786" y="4195"/>
                  <a:pt x="27929" y="4034"/>
                </a:cubicBezTo>
                <a:cubicBezTo>
                  <a:pt x="27910" y="3948"/>
                  <a:pt x="27858" y="3929"/>
                  <a:pt x="27792" y="3929"/>
                </a:cubicBezTo>
                <a:cubicBezTo>
                  <a:pt x="27774" y="3929"/>
                  <a:pt x="27755" y="3931"/>
                  <a:pt x="27735" y="3933"/>
                </a:cubicBezTo>
                <a:cubicBezTo>
                  <a:pt x="27543" y="3967"/>
                  <a:pt x="27567" y="4161"/>
                  <a:pt x="27482" y="4321"/>
                </a:cubicBezTo>
                <a:cubicBezTo>
                  <a:pt x="27533" y="4044"/>
                  <a:pt x="27272" y="4084"/>
                  <a:pt x="27213" y="3975"/>
                </a:cubicBezTo>
                <a:cubicBezTo>
                  <a:pt x="27096" y="3730"/>
                  <a:pt x="27525" y="3815"/>
                  <a:pt x="27474" y="3589"/>
                </a:cubicBezTo>
                <a:cubicBezTo>
                  <a:pt x="27434" y="3546"/>
                  <a:pt x="27396" y="3530"/>
                  <a:pt x="27359" y="3530"/>
                </a:cubicBezTo>
                <a:cubicBezTo>
                  <a:pt x="27278" y="3530"/>
                  <a:pt x="27202" y="3602"/>
                  <a:pt x="27120" y="3629"/>
                </a:cubicBezTo>
                <a:cubicBezTo>
                  <a:pt x="27112" y="3597"/>
                  <a:pt x="27112" y="3571"/>
                  <a:pt x="27112" y="3546"/>
                </a:cubicBezTo>
                <a:cubicBezTo>
                  <a:pt x="27117" y="3398"/>
                  <a:pt x="27076" y="3353"/>
                  <a:pt x="27017" y="3353"/>
                </a:cubicBezTo>
                <a:cubicBezTo>
                  <a:pt x="26964" y="3353"/>
                  <a:pt x="26898" y="3388"/>
                  <a:pt x="26835" y="3419"/>
                </a:cubicBezTo>
                <a:lnTo>
                  <a:pt x="26825" y="3411"/>
                </a:lnTo>
                <a:cubicBezTo>
                  <a:pt x="26788" y="3389"/>
                  <a:pt x="26742" y="3335"/>
                  <a:pt x="26714" y="3335"/>
                </a:cubicBezTo>
                <a:cubicBezTo>
                  <a:pt x="26712" y="3335"/>
                  <a:pt x="26710" y="3335"/>
                  <a:pt x="26708" y="3336"/>
                </a:cubicBezTo>
                <a:cubicBezTo>
                  <a:pt x="26641" y="3360"/>
                  <a:pt x="26581" y="3374"/>
                  <a:pt x="26529" y="3374"/>
                </a:cubicBezTo>
                <a:cubicBezTo>
                  <a:pt x="26417" y="3374"/>
                  <a:pt x="26336" y="3311"/>
                  <a:pt x="26280" y="3150"/>
                </a:cubicBezTo>
                <a:cubicBezTo>
                  <a:pt x="26258" y="3091"/>
                  <a:pt x="26217" y="3070"/>
                  <a:pt x="26171" y="3070"/>
                </a:cubicBezTo>
                <a:cubicBezTo>
                  <a:pt x="26124" y="3070"/>
                  <a:pt x="26072" y="3091"/>
                  <a:pt x="26027" y="3116"/>
                </a:cubicBezTo>
                <a:cubicBezTo>
                  <a:pt x="25984" y="3092"/>
                  <a:pt x="25950" y="3057"/>
                  <a:pt x="25908" y="3033"/>
                </a:cubicBezTo>
                <a:lnTo>
                  <a:pt x="25740" y="3033"/>
                </a:lnTo>
                <a:cubicBezTo>
                  <a:pt x="25689" y="3033"/>
                  <a:pt x="25647" y="3033"/>
                  <a:pt x="25604" y="3023"/>
                </a:cubicBezTo>
                <a:cubicBezTo>
                  <a:pt x="25520" y="3045"/>
                  <a:pt x="25448" y="3108"/>
                  <a:pt x="25357" y="3108"/>
                </a:cubicBezTo>
                <a:cubicBezTo>
                  <a:pt x="25339" y="3108"/>
                  <a:pt x="25321" y="3105"/>
                  <a:pt x="25301" y="3100"/>
                </a:cubicBezTo>
                <a:cubicBezTo>
                  <a:pt x="25125" y="2889"/>
                  <a:pt x="24814" y="3033"/>
                  <a:pt x="24628" y="2847"/>
                </a:cubicBezTo>
                <a:cubicBezTo>
                  <a:pt x="24564" y="2780"/>
                  <a:pt x="24507" y="2754"/>
                  <a:pt x="24455" y="2754"/>
                </a:cubicBezTo>
                <a:cubicBezTo>
                  <a:pt x="24355" y="2754"/>
                  <a:pt x="24270" y="2848"/>
                  <a:pt x="24181" y="2932"/>
                </a:cubicBezTo>
                <a:cubicBezTo>
                  <a:pt x="24030" y="3065"/>
                  <a:pt x="24038" y="3209"/>
                  <a:pt x="24189" y="3336"/>
                </a:cubicBezTo>
                <a:cubicBezTo>
                  <a:pt x="24197" y="3403"/>
                  <a:pt x="24208" y="3462"/>
                  <a:pt x="24224" y="3520"/>
                </a:cubicBezTo>
                <a:lnTo>
                  <a:pt x="23987" y="3520"/>
                </a:lnTo>
                <a:cubicBezTo>
                  <a:pt x="24005" y="3437"/>
                  <a:pt x="23987" y="3360"/>
                  <a:pt x="23904" y="3310"/>
                </a:cubicBezTo>
                <a:cubicBezTo>
                  <a:pt x="23886" y="3158"/>
                  <a:pt x="23827" y="3023"/>
                  <a:pt x="23718" y="2922"/>
                </a:cubicBezTo>
                <a:cubicBezTo>
                  <a:pt x="23685" y="2832"/>
                  <a:pt x="23631" y="2809"/>
                  <a:pt x="23570" y="2809"/>
                </a:cubicBezTo>
                <a:cubicBezTo>
                  <a:pt x="23522" y="2809"/>
                  <a:pt x="23471" y="2823"/>
                  <a:pt x="23423" y="2831"/>
                </a:cubicBezTo>
                <a:cubicBezTo>
                  <a:pt x="23297" y="2891"/>
                  <a:pt x="23225" y="2926"/>
                  <a:pt x="23181" y="2926"/>
                </a:cubicBezTo>
                <a:cubicBezTo>
                  <a:pt x="23122" y="2926"/>
                  <a:pt x="23114" y="2864"/>
                  <a:pt x="23096" y="2720"/>
                </a:cubicBezTo>
                <a:lnTo>
                  <a:pt x="23035" y="2720"/>
                </a:lnTo>
                <a:cubicBezTo>
                  <a:pt x="23061" y="2703"/>
                  <a:pt x="23078" y="2679"/>
                  <a:pt x="23096" y="2645"/>
                </a:cubicBezTo>
                <a:lnTo>
                  <a:pt x="23104" y="2645"/>
                </a:lnTo>
                <a:cubicBezTo>
                  <a:pt x="23104" y="2669"/>
                  <a:pt x="23096" y="2695"/>
                  <a:pt x="23096" y="2720"/>
                </a:cubicBezTo>
                <a:cubicBezTo>
                  <a:pt x="23128" y="2687"/>
                  <a:pt x="23162" y="2653"/>
                  <a:pt x="23197" y="2610"/>
                </a:cubicBezTo>
                <a:cubicBezTo>
                  <a:pt x="23247" y="2613"/>
                  <a:pt x="23300" y="2620"/>
                  <a:pt x="23349" y="2620"/>
                </a:cubicBezTo>
                <a:cubicBezTo>
                  <a:pt x="23449" y="2620"/>
                  <a:pt x="23538" y="2594"/>
                  <a:pt x="23583" y="2459"/>
                </a:cubicBezTo>
                <a:cubicBezTo>
                  <a:pt x="23609" y="2435"/>
                  <a:pt x="23625" y="2400"/>
                  <a:pt x="23633" y="2358"/>
                </a:cubicBezTo>
                <a:cubicBezTo>
                  <a:pt x="23625" y="2307"/>
                  <a:pt x="23583" y="2265"/>
                  <a:pt x="23559" y="2214"/>
                </a:cubicBezTo>
                <a:cubicBezTo>
                  <a:pt x="23524" y="2148"/>
                  <a:pt x="23490" y="2081"/>
                  <a:pt x="23609" y="2022"/>
                </a:cubicBezTo>
                <a:lnTo>
                  <a:pt x="23894" y="2022"/>
                </a:lnTo>
                <a:cubicBezTo>
                  <a:pt x="23929" y="2139"/>
                  <a:pt x="23743" y="2190"/>
                  <a:pt x="23793" y="2315"/>
                </a:cubicBezTo>
                <a:cubicBezTo>
                  <a:pt x="23905" y="2390"/>
                  <a:pt x="23972" y="2590"/>
                  <a:pt x="24111" y="2590"/>
                </a:cubicBezTo>
                <a:cubicBezTo>
                  <a:pt x="24160" y="2590"/>
                  <a:pt x="24218" y="2565"/>
                  <a:pt x="24290" y="2501"/>
                </a:cubicBezTo>
                <a:cubicBezTo>
                  <a:pt x="24333" y="2477"/>
                  <a:pt x="24375" y="2443"/>
                  <a:pt x="24418" y="2408"/>
                </a:cubicBezTo>
                <a:cubicBezTo>
                  <a:pt x="24418" y="2384"/>
                  <a:pt x="24410" y="2366"/>
                  <a:pt x="24400" y="2342"/>
                </a:cubicBezTo>
                <a:cubicBezTo>
                  <a:pt x="24400" y="2334"/>
                  <a:pt x="24410" y="2325"/>
                  <a:pt x="24410" y="2315"/>
                </a:cubicBezTo>
                <a:cubicBezTo>
                  <a:pt x="24400" y="2291"/>
                  <a:pt x="24391" y="2257"/>
                  <a:pt x="24391" y="2224"/>
                </a:cubicBezTo>
                <a:cubicBezTo>
                  <a:pt x="24383" y="2164"/>
                  <a:pt x="24349" y="2139"/>
                  <a:pt x="24290" y="2131"/>
                </a:cubicBezTo>
                <a:cubicBezTo>
                  <a:pt x="24258" y="2131"/>
                  <a:pt x="24224" y="2123"/>
                  <a:pt x="24189" y="2123"/>
                </a:cubicBezTo>
                <a:cubicBezTo>
                  <a:pt x="24165" y="2113"/>
                  <a:pt x="24147" y="2097"/>
                  <a:pt x="24123" y="2097"/>
                </a:cubicBezTo>
                <a:cubicBezTo>
                  <a:pt x="24075" y="2028"/>
                  <a:pt x="24015" y="2010"/>
                  <a:pt x="23950" y="2010"/>
                </a:cubicBezTo>
                <a:cubicBezTo>
                  <a:pt x="23935" y="2010"/>
                  <a:pt x="23920" y="2011"/>
                  <a:pt x="23904" y="2012"/>
                </a:cubicBezTo>
                <a:lnTo>
                  <a:pt x="23904" y="1953"/>
                </a:lnTo>
                <a:cubicBezTo>
                  <a:pt x="23912" y="1953"/>
                  <a:pt x="23929" y="1953"/>
                  <a:pt x="23937" y="1945"/>
                </a:cubicBezTo>
                <a:cubicBezTo>
                  <a:pt x="24147" y="1860"/>
                  <a:pt x="24248" y="1658"/>
                  <a:pt x="24400" y="1507"/>
                </a:cubicBezTo>
                <a:cubicBezTo>
                  <a:pt x="24450" y="1331"/>
                  <a:pt x="24670" y="1355"/>
                  <a:pt x="24788" y="1195"/>
                </a:cubicBezTo>
                <a:cubicBezTo>
                  <a:pt x="24620" y="1044"/>
                  <a:pt x="24400" y="935"/>
                  <a:pt x="24341" y="674"/>
                </a:cubicBezTo>
                <a:lnTo>
                  <a:pt x="24341" y="674"/>
                </a:lnTo>
                <a:cubicBezTo>
                  <a:pt x="24375" y="935"/>
                  <a:pt x="24080" y="1044"/>
                  <a:pt x="24131" y="1323"/>
                </a:cubicBezTo>
                <a:cubicBezTo>
                  <a:pt x="24157" y="1406"/>
                  <a:pt x="23878" y="1575"/>
                  <a:pt x="23710" y="1668"/>
                </a:cubicBezTo>
                <a:cubicBezTo>
                  <a:pt x="23699" y="1674"/>
                  <a:pt x="23690" y="1676"/>
                  <a:pt x="23681" y="1676"/>
                </a:cubicBezTo>
                <a:cubicBezTo>
                  <a:pt x="23621" y="1676"/>
                  <a:pt x="23606" y="1566"/>
                  <a:pt x="23583" y="1499"/>
                </a:cubicBezTo>
                <a:cubicBezTo>
                  <a:pt x="23551" y="1406"/>
                  <a:pt x="23474" y="1406"/>
                  <a:pt x="23389" y="1406"/>
                </a:cubicBezTo>
                <a:cubicBezTo>
                  <a:pt x="23365" y="1406"/>
                  <a:pt x="23330" y="1406"/>
                  <a:pt x="23298" y="1416"/>
                </a:cubicBezTo>
                <a:cubicBezTo>
                  <a:pt x="23171" y="1491"/>
                  <a:pt x="23146" y="1650"/>
                  <a:pt x="23045" y="1751"/>
                </a:cubicBezTo>
                <a:cubicBezTo>
                  <a:pt x="23011" y="1778"/>
                  <a:pt x="23003" y="1802"/>
                  <a:pt x="23011" y="1836"/>
                </a:cubicBezTo>
                <a:cubicBezTo>
                  <a:pt x="22976" y="1778"/>
                  <a:pt x="23061" y="1759"/>
                  <a:pt x="23053" y="1709"/>
                </a:cubicBezTo>
                <a:cubicBezTo>
                  <a:pt x="23020" y="1564"/>
                  <a:pt x="23019" y="1405"/>
                  <a:pt x="22822" y="1405"/>
                </a:cubicBezTo>
                <a:cubicBezTo>
                  <a:pt x="22812" y="1405"/>
                  <a:pt x="22803" y="1405"/>
                  <a:pt x="22792" y="1406"/>
                </a:cubicBezTo>
                <a:cubicBezTo>
                  <a:pt x="22598" y="1517"/>
                  <a:pt x="22421" y="1634"/>
                  <a:pt x="22479" y="1903"/>
                </a:cubicBezTo>
                <a:lnTo>
                  <a:pt x="22471" y="1903"/>
                </a:lnTo>
                <a:cubicBezTo>
                  <a:pt x="22370" y="1887"/>
                  <a:pt x="22277" y="1852"/>
                  <a:pt x="22338" y="1719"/>
                </a:cubicBezTo>
                <a:cubicBezTo>
                  <a:pt x="22378" y="1634"/>
                  <a:pt x="22378" y="1557"/>
                  <a:pt x="22287" y="1507"/>
                </a:cubicBezTo>
                <a:cubicBezTo>
                  <a:pt x="22269" y="1506"/>
                  <a:pt x="22252" y="1506"/>
                  <a:pt x="22234" y="1506"/>
                </a:cubicBezTo>
                <a:cubicBezTo>
                  <a:pt x="22067" y="1506"/>
                  <a:pt x="21901" y="1534"/>
                  <a:pt x="21740" y="1534"/>
                </a:cubicBezTo>
                <a:cubicBezTo>
                  <a:pt x="21723" y="1534"/>
                  <a:pt x="21706" y="1534"/>
                  <a:pt x="21689" y="1533"/>
                </a:cubicBezTo>
                <a:cubicBezTo>
                  <a:pt x="21689" y="1491"/>
                  <a:pt x="21681" y="1448"/>
                  <a:pt x="21681" y="1406"/>
                </a:cubicBezTo>
                <a:cubicBezTo>
                  <a:pt x="21671" y="1264"/>
                  <a:pt x="21671" y="1121"/>
                  <a:pt x="21662" y="977"/>
                </a:cubicBezTo>
                <a:lnTo>
                  <a:pt x="21662" y="842"/>
                </a:lnTo>
                <a:cubicBezTo>
                  <a:pt x="21671" y="799"/>
                  <a:pt x="21671" y="749"/>
                  <a:pt x="21681" y="708"/>
                </a:cubicBezTo>
                <a:cubicBezTo>
                  <a:pt x="21612" y="675"/>
                  <a:pt x="21555" y="661"/>
                  <a:pt x="21507" y="661"/>
                </a:cubicBezTo>
                <a:cubicBezTo>
                  <a:pt x="21333" y="661"/>
                  <a:pt x="21270" y="843"/>
                  <a:pt x="21191" y="1001"/>
                </a:cubicBezTo>
                <a:cubicBezTo>
                  <a:pt x="21157" y="928"/>
                  <a:pt x="21095" y="907"/>
                  <a:pt x="21029" y="907"/>
                </a:cubicBezTo>
                <a:cubicBezTo>
                  <a:pt x="21013" y="907"/>
                  <a:pt x="20997" y="908"/>
                  <a:pt x="20981" y="910"/>
                </a:cubicBezTo>
                <a:cubicBezTo>
                  <a:pt x="20913" y="977"/>
                  <a:pt x="20846" y="1044"/>
                  <a:pt x="20787" y="1113"/>
                </a:cubicBezTo>
                <a:cubicBezTo>
                  <a:pt x="20710" y="1137"/>
                  <a:pt x="20627" y="1163"/>
                  <a:pt x="20652" y="1264"/>
                </a:cubicBezTo>
                <a:cubicBezTo>
                  <a:pt x="20652" y="1288"/>
                  <a:pt x="20729" y="1297"/>
                  <a:pt x="20771" y="1315"/>
                </a:cubicBezTo>
                <a:cubicBezTo>
                  <a:pt x="20771" y="1339"/>
                  <a:pt x="20771" y="1365"/>
                  <a:pt x="20761" y="1389"/>
                </a:cubicBezTo>
                <a:cubicBezTo>
                  <a:pt x="20722" y="1403"/>
                  <a:pt x="20690" y="1409"/>
                  <a:pt x="20661" y="1409"/>
                </a:cubicBezTo>
                <a:cubicBezTo>
                  <a:pt x="20492" y="1409"/>
                  <a:pt x="20482" y="1198"/>
                  <a:pt x="20375" y="1102"/>
                </a:cubicBezTo>
                <a:lnTo>
                  <a:pt x="20266" y="1102"/>
                </a:lnTo>
                <a:cubicBezTo>
                  <a:pt x="20154" y="1078"/>
                  <a:pt x="20053" y="1052"/>
                  <a:pt x="19944" y="1028"/>
                </a:cubicBezTo>
                <a:cubicBezTo>
                  <a:pt x="19920" y="1028"/>
                  <a:pt x="19894" y="1020"/>
                  <a:pt x="19878" y="1001"/>
                </a:cubicBezTo>
                <a:cubicBezTo>
                  <a:pt x="20215" y="791"/>
                  <a:pt x="20256" y="674"/>
                  <a:pt x="20080" y="395"/>
                </a:cubicBezTo>
                <a:cubicBezTo>
                  <a:pt x="20037" y="363"/>
                  <a:pt x="20003" y="336"/>
                  <a:pt x="19971" y="304"/>
                </a:cubicBezTo>
                <a:lnTo>
                  <a:pt x="19971" y="405"/>
                </a:lnTo>
                <a:lnTo>
                  <a:pt x="19971" y="496"/>
                </a:lnTo>
                <a:cubicBezTo>
                  <a:pt x="19962" y="547"/>
                  <a:pt x="19944" y="589"/>
                  <a:pt x="19936" y="640"/>
                </a:cubicBezTo>
                <a:cubicBezTo>
                  <a:pt x="19884" y="598"/>
                  <a:pt x="19845" y="582"/>
                  <a:pt x="19815" y="582"/>
                </a:cubicBezTo>
                <a:cubicBezTo>
                  <a:pt x="19700" y="582"/>
                  <a:pt x="19703" y="810"/>
                  <a:pt x="19595" y="810"/>
                </a:cubicBezTo>
                <a:cubicBezTo>
                  <a:pt x="19591" y="810"/>
                  <a:pt x="19587" y="810"/>
                  <a:pt x="19582" y="809"/>
                </a:cubicBezTo>
                <a:cubicBezTo>
                  <a:pt x="19567" y="809"/>
                  <a:pt x="19550" y="808"/>
                  <a:pt x="19534" y="808"/>
                </a:cubicBezTo>
                <a:cubicBezTo>
                  <a:pt x="19429" y="808"/>
                  <a:pt x="19314" y="821"/>
                  <a:pt x="19210" y="821"/>
                </a:cubicBezTo>
                <a:cubicBezTo>
                  <a:pt x="19109" y="821"/>
                  <a:pt x="19017" y="809"/>
                  <a:pt x="18952" y="759"/>
                </a:cubicBezTo>
                <a:cubicBezTo>
                  <a:pt x="18689" y="573"/>
                  <a:pt x="18412" y="557"/>
                  <a:pt x="18143" y="480"/>
                </a:cubicBezTo>
                <a:cubicBezTo>
                  <a:pt x="18032" y="445"/>
                  <a:pt x="17907" y="496"/>
                  <a:pt x="17814" y="387"/>
                </a:cubicBezTo>
                <a:cubicBezTo>
                  <a:pt x="17696" y="253"/>
                  <a:pt x="17991" y="185"/>
                  <a:pt x="17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6" name="Google Shape;56;p7"/>
          <p:cNvSpPr/>
          <p:nvPr/>
        </p:nvSpPr>
        <p:spPr>
          <a:xfrm rot="-5400000">
            <a:off x="8297186" y="-10379831"/>
            <a:ext cx="1693648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7" name="Google Shape;57;p7"/>
          <p:cNvSpPr/>
          <p:nvPr/>
        </p:nvSpPr>
        <p:spPr>
          <a:xfrm>
            <a:off x="360201" y="-1142450"/>
            <a:ext cx="513538" cy="5400076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3753500" y="3349700"/>
            <a:ext cx="9965400" cy="45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914400" lvl="0" indent="-635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828800" lvl="1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2743200" lvl="2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3657600" lvl="3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4572000" lvl="4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5486400" lvl="5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6400800" lvl="6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7315200" lvl="7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8229600" lvl="8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35594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95345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/>
          <p:nvPr/>
        </p:nvSpPr>
        <p:spPr>
          <a:xfrm rot="5400057">
            <a:off x="6506131" y="5758126"/>
            <a:ext cx="5275542" cy="5323928"/>
          </a:xfrm>
          <a:custGeom>
            <a:avLst/>
            <a:gdLst/>
            <a:ahLst/>
            <a:cxnLst/>
            <a:rect l="l" t="t" r="r" b="b"/>
            <a:pathLst>
              <a:path w="17445" h="17605" extrusionOk="0">
                <a:moveTo>
                  <a:pt x="12500" y="2746"/>
                </a:moveTo>
                <a:cubicBezTo>
                  <a:pt x="12508" y="2754"/>
                  <a:pt x="12508" y="2763"/>
                  <a:pt x="12508" y="2763"/>
                </a:cubicBezTo>
                <a:lnTo>
                  <a:pt x="12500" y="2763"/>
                </a:lnTo>
                <a:lnTo>
                  <a:pt x="12500" y="2746"/>
                </a:lnTo>
                <a:close/>
                <a:moveTo>
                  <a:pt x="12500" y="2763"/>
                </a:moveTo>
                <a:cubicBezTo>
                  <a:pt x="12500" y="2773"/>
                  <a:pt x="12508" y="2773"/>
                  <a:pt x="12508" y="2773"/>
                </a:cubicBezTo>
                <a:lnTo>
                  <a:pt x="12508" y="2789"/>
                </a:lnTo>
                <a:cubicBezTo>
                  <a:pt x="12500" y="2781"/>
                  <a:pt x="12500" y="2773"/>
                  <a:pt x="12500" y="2763"/>
                </a:cubicBezTo>
                <a:close/>
                <a:moveTo>
                  <a:pt x="2855" y="3925"/>
                </a:moveTo>
                <a:lnTo>
                  <a:pt x="2847" y="3935"/>
                </a:lnTo>
                <a:cubicBezTo>
                  <a:pt x="2847" y="3935"/>
                  <a:pt x="2847" y="3925"/>
                  <a:pt x="2839" y="3925"/>
                </a:cubicBezTo>
                <a:close/>
                <a:moveTo>
                  <a:pt x="14798" y="5071"/>
                </a:moveTo>
                <a:cubicBezTo>
                  <a:pt x="14816" y="5079"/>
                  <a:pt x="14824" y="5079"/>
                  <a:pt x="14833" y="5079"/>
                </a:cubicBezTo>
                <a:lnTo>
                  <a:pt x="14808" y="5097"/>
                </a:lnTo>
                <a:cubicBezTo>
                  <a:pt x="14808" y="5087"/>
                  <a:pt x="14808" y="5079"/>
                  <a:pt x="14798" y="5071"/>
                </a:cubicBezTo>
                <a:close/>
                <a:moveTo>
                  <a:pt x="2123" y="5981"/>
                </a:moveTo>
                <a:cubicBezTo>
                  <a:pt x="2140" y="5981"/>
                  <a:pt x="2156" y="5981"/>
                  <a:pt x="2182" y="5989"/>
                </a:cubicBezTo>
                <a:lnTo>
                  <a:pt x="2182" y="6015"/>
                </a:lnTo>
                <a:cubicBezTo>
                  <a:pt x="2179" y="6017"/>
                  <a:pt x="2176" y="6017"/>
                  <a:pt x="2172" y="6017"/>
                </a:cubicBezTo>
                <a:cubicBezTo>
                  <a:pt x="2156" y="6017"/>
                  <a:pt x="2137" y="6002"/>
                  <a:pt x="2123" y="5981"/>
                </a:cubicBezTo>
                <a:close/>
                <a:moveTo>
                  <a:pt x="16314" y="7574"/>
                </a:moveTo>
                <a:lnTo>
                  <a:pt x="16314" y="7582"/>
                </a:lnTo>
                <a:cubicBezTo>
                  <a:pt x="16306" y="7582"/>
                  <a:pt x="16306" y="7590"/>
                  <a:pt x="16298" y="7590"/>
                </a:cubicBezTo>
                <a:cubicBezTo>
                  <a:pt x="16306" y="7582"/>
                  <a:pt x="16306" y="7582"/>
                  <a:pt x="16314" y="7574"/>
                </a:cubicBezTo>
                <a:close/>
                <a:moveTo>
                  <a:pt x="1163" y="8305"/>
                </a:moveTo>
                <a:lnTo>
                  <a:pt x="1163" y="8305"/>
                </a:lnTo>
                <a:cubicBezTo>
                  <a:pt x="1214" y="8348"/>
                  <a:pt x="1196" y="8398"/>
                  <a:pt x="1145" y="8449"/>
                </a:cubicBezTo>
                <a:cubicBezTo>
                  <a:pt x="1153" y="8398"/>
                  <a:pt x="1153" y="8356"/>
                  <a:pt x="1163" y="8305"/>
                </a:cubicBezTo>
                <a:close/>
                <a:moveTo>
                  <a:pt x="15043" y="8837"/>
                </a:moveTo>
                <a:lnTo>
                  <a:pt x="15043" y="8837"/>
                </a:lnTo>
                <a:cubicBezTo>
                  <a:pt x="15061" y="8845"/>
                  <a:pt x="15069" y="8861"/>
                  <a:pt x="15077" y="8869"/>
                </a:cubicBezTo>
                <a:cubicBezTo>
                  <a:pt x="15069" y="8869"/>
                  <a:pt x="15061" y="8878"/>
                  <a:pt x="15051" y="8878"/>
                </a:cubicBezTo>
                <a:cubicBezTo>
                  <a:pt x="15051" y="8869"/>
                  <a:pt x="15043" y="8853"/>
                  <a:pt x="15043" y="8837"/>
                </a:cubicBezTo>
                <a:close/>
                <a:moveTo>
                  <a:pt x="15136" y="12407"/>
                </a:moveTo>
                <a:cubicBezTo>
                  <a:pt x="15136" y="12407"/>
                  <a:pt x="15136" y="12415"/>
                  <a:pt x="15144" y="12415"/>
                </a:cubicBezTo>
                <a:lnTo>
                  <a:pt x="15136" y="12415"/>
                </a:lnTo>
                <a:lnTo>
                  <a:pt x="15136" y="12407"/>
                </a:lnTo>
                <a:close/>
                <a:moveTo>
                  <a:pt x="15944" y="12811"/>
                </a:moveTo>
                <a:lnTo>
                  <a:pt x="15944" y="12819"/>
                </a:lnTo>
                <a:cubicBezTo>
                  <a:pt x="15944" y="12811"/>
                  <a:pt x="15936" y="12811"/>
                  <a:pt x="15936" y="12811"/>
                </a:cubicBezTo>
                <a:close/>
                <a:moveTo>
                  <a:pt x="15870" y="13165"/>
                </a:moveTo>
                <a:cubicBezTo>
                  <a:pt x="15870" y="13173"/>
                  <a:pt x="15870" y="13173"/>
                  <a:pt x="15878" y="13173"/>
                </a:cubicBezTo>
                <a:cubicBezTo>
                  <a:pt x="15870" y="13173"/>
                  <a:pt x="15870" y="13173"/>
                  <a:pt x="15870" y="13183"/>
                </a:cubicBezTo>
                <a:lnTo>
                  <a:pt x="15870" y="13173"/>
                </a:lnTo>
                <a:lnTo>
                  <a:pt x="15870" y="13165"/>
                </a:lnTo>
                <a:close/>
                <a:moveTo>
                  <a:pt x="6409" y="14327"/>
                </a:moveTo>
                <a:cubicBezTo>
                  <a:pt x="6419" y="14335"/>
                  <a:pt x="6427" y="14346"/>
                  <a:pt x="6435" y="14346"/>
                </a:cubicBezTo>
                <a:lnTo>
                  <a:pt x="6409" y="14346"/>
                </a:lnTo>
                <a:lnTo>
                  <a:pt x="6409" y="14327"/>
                </a:lnTo>
                <a:close/>
                <a:moveTo>
                  <a:pt x="11978" y="14346"/>
                </a:moveTo>
                <a:lnTo>
                  <a:pt x="11978" y="14370"/>
                </a:lnTo>
                <a:cubicBezTo>
                  <a:pt x="11978" y="14370"/>
                  <a:pt x="11968" y="14370"/>
                  <a:pt x="11960" y="14362"/>
                </a:cubicBezTo>
                <a:cubicBezTo>
                  <a:pt x="11968" y="14354"/>
                  <a:pt x="11978" y="14354"/>
                  <a:pt x="11978" y="14346"/>
                </a:cubicBezTo>
                <a:close/>
                <a:moveTo>
                  <a:pt x="10595" y="14859"/>
                </a:moveTo>
                <a:cubicBezTo>
                  <a:pt x="10604" y="14859"/>
                  <a:pt x="10604" y="14867"/>
                  <a:pt x="10614" y="14867"/>
                </a:cubicBezTo>
                <a:cubicBezTo>
                  <a:pt x="10614" y="14867"/>
                  <a:pt x="10622" y="14867"/>
                  <a:pt x="10622" y="14859"/>
                </a:cubicBezTo>
                <a:lnTo>
                  <a:pt x="10622" y="14859"/>
                </a:lnTo>
                <a:cubicBezTo>
                  <a:pt x="10622" y="14867"/>
                  <a:pt x="10622" y="14867"/>
                  <a:pt x="10614" y="14875"/>
                </a:cubicBezTo>
                <a:cubicBezTo>
                  <a:pt x="10614" y="14875"/>
                  <a:pt x="10604" y="14883"/>
                  <a:pt x="10595" y="14883"/>
                </a:cubicBezTo>
                <a:lnTo>
                  <a:pt x="10595" y="14859"/>
                </a:lnTo>
                <a:close/>
                <a:moveTo>
                  <a:pt x="9552" y="15995"/>
                </a:moveTo>
                <a:cubicBezTo>
                  <a:pt x="9560" y="16013"/>
                  <a:pt x="9560" y="16021"/>
                  <a:pt x="9569" y="16029"/>
                </a:cubicBezTo>
                <a:lnTo>
                  <a:pt x="9560" y="16029"/>
                </a:lnTo>
                <a:cubicBezTo>
                  <a:pt x="9552" y="16021"/>
                  <a:pt x="9552" y="16013"/>
                  <a:pt x="9552" y="15995"/>
                </a:cubicBezTo>
                <a:close/>
                <a:moveTo>
                  <a:pt x="5954" y="17277"/>
                </a:moveTo>
                <a:cubicBezTo>
                  <a:pt x="5966" y="17282"/>
                  <a:pt x="5976" y="17287"/>
                  <a:pt x="5987" y="17290"/>
                </a:cubicBezTo>
                <a:lnTo>
                  <a:pt x="5987" y="17290"/>
                </a:lnTo>
                <a:lnTo>
                  <a:pt x="5954" y="17285"/>
                </a:lnTo>
                <a:lnTo>
                  <a:pt x="5954" y="17277"/>
                </a:lnTo>
                <a:close/>
                <a:moveTo>
                  <a:pt x="11745" y="1"/>
                </a:moveTo>
                <a:cubicBezTo>
                  <a:pt x="11741" y="1"/>
                  <a:pt x="11737" y="1"/>
                  <a:pt x="11734" y="1"/>
                </a:cubicBezTo>
                <a:cubicBezTo>
                  <a:pt x="11649" y="1"/>
                  <a:pt x="11657" y="84"/>
                  <a:pt x="11665" y="145"/>
                </a:cubicBezTo>
                <a:cubicBezTo>
                  <a:pt x="11582" y="254"/>
                  <a:pt x="11505" y="363"/>
                  <a:pt x="11362" y="565"/>
                </a:cubicBezTo>
                <a:cubicBezTo>
                  <a:pt x="11388" y="228"/>
                  <a:pt x="11236" y="110"/>
                  <a:pt x="11034" y="34"/>
                </a:cubicBezTo>
                <a:cubicBezTo>
                  <a:pt x="10848" y="118"/>
                  <a:pt x="10883" y="304"/>
                  <a:pt x="10824" y="456"/>
                </a:cubicBezTo>
                <a:cubicBezTo>
                  <a:pt x="10789" y="395"/>
                  <a:pt x="10747" y="374"/>
                  <a:pt x="10701" y="374"/>
                </a:cubicBezTo>
                <a:cubicBezTo>
                  <a:pt x="10670" y="374"/>
                  <a:pt x="10638" y="384"/>
                  <a:pt x="10604" y="397"/>
                </a:cubicBezTo>
                <a:cubicBezTo>
                  <a:pt x="10545" y="422"/>
                  <a:pt x="10436" y="371"/>
                  <a:pt x="10452" y="480"/>
                </a:cubicBezTo>
                <a:cubicBezTo>
                  <a:pt x="10452" y="557"/>
                  <a:pt x="10553" y="557"/>
                  <a:pt x="10622" y="565"/>
                </a:cubicBezTo>
                <a:cubicBezTo>
                  <a:pt x="10579" y="600"/>
                  <a:pt x="10545" y="632"/>
                  <a:pt x="10513" y="666"/>
                </a:cubicBezTo>
                <a:lnTo>
                  <a:pt x="10393" y="666"/>
                </a:lnTo>
                <a:cubicBezTo>
                  <a:pt x="10288" y="637"/>
                  <a:pt x="10183" y="612"/>
                  <a:pt x="10079" y="612"/>
                </a:cubicBezTo>
                <a:cubicBezTo>
                  <a:pt x="9975" y="612"/>
                  <a:pt x="9872" y="637"/>
                  <a:pt x="9771" y="709"/>
                </a:cubicBezTo>
                <a:cubicBezTo>
                  <a:pt x="9742" y="731"/>
                  <a:pt x="9713" y="741"/>
                  <a:pt x="9686" y="741"/>
                </a:cubicBezTo>
                <a:cubicBezTo>
                  <a:pt x="9640" y="741"/>
                  <a:pt x="9597" y="713"/>
                  <a:pt x="9560" y="666"/>
                </a:cubicBezTo>
                <a:cubicBezTo>
                  <a:pt x="9526" y="666"/>
                  <a:pt x="9484" y="674"/>
                  <a:pt x="9451" y="674"/>
                </a:cubicBezTo>
                <a:cubicBezTo>
                  <a:pt x="9417" y="666"/>
                  <a:pt x="9383" y="658"/>
                  <a:pt x="9358" y="658"/>
                </a:cubicBezTo>
                <a:cubicBezTo>
                  <a:pt x="9275" y="571"/>
                  <a:pt x="9180" y="552"/>
                  <a:pt x="9082" y="552"/>
                </a:cubicBezTo>
                <a:cubicBezTo>
                  <a:pt x="9005" y="552"/>
                  <a:pt x="8925" y="564"/>
                  <a:pt x="8849" y="564"/>
                </a:cubicBezTo>
                <a:cubicBezTo>
                  <a:pt x="8807" y="564"/>
                  <a:pt x="8765" y="561"/>
                  <a:pt x="8726" y="549"/>
                </a:cubicBezTo>
                <a:cubicBezTo>
                  <a:pt x="8645" y="534"/>
                  <a:pt x="8575" y="489"/>
                  <a:pt x="8490" y="489"/>
                </a:cubicBezTo>
                <a:cubicBezTo>
                  <a:pt x="8469" y="489"/>
                  <a:pt x="8446" y="492"/>
                  <a:pt x="8422" y="498"/>
                </a:cubicBezTo>
                <a:cubicBezTo>
                  <a:pt x="8238" y="549"/>
                  <a:pt x="7925" y="430"/>
                  <a:pt x="8026" y="834"/>
                </a:cubicBezTo>
                <a:cubicBezTo>
                  <a:pt x="8035" y="871"/>
                  <a:pt x="7990" y="914"/>
                  <a:pt x="7940" y="914"/>
                </a:cubicBezTo>
                <a:cubicBezTo>
                  <a:pt x="7932" y="914"/>
                  <a:pt x="7925" y="913"/>
                  <a:pt x="7917" y="911"/>
                </a:cubicBezTo>
                <a:cubicBezTo>
                  <a:pt x="7875" y="903"/>
                  <a:pt x="7834" y="860"/>
                  <a:pt x="7808" y="826"/>
                </a:cubicBezTo>
                <a:cubicBezTo>
                  <a:pt x="7715" y="674"/>
                  <a:pt x="7850" y="464"/>
                  <a:pt x="7664" y="347"/>
                </a:cubicBezTo>
                <a:lnTo>
                  <a:pt x="7470" y="347"/>
                </a:lnTo>
                <a:cubicBezTo>
                  <a:pt x="7430" y="313"/>
                  <a:pt x="7387" y="278"/>
                  <a:pt x="7353" y="246"/>
                </a:cubicBezTo>
                <a:lnTo>
                  <a:pt x="7353" y="135"/>
                </a:lnTo>
                <a:cubicBezTo>
                  <a:pt x="7293" y="87"/>
                  <a:pt x="7234" y="70"/>
                  <a:pt x="7174" y="70"/>
                </a:cubicBezTo>
                <a:cubicBezTo>
                  <a:pt x="7057" y="70"/>
                  <a:pt x="6940" y="133"/>
                  <a:pt x="6823" y="145"/>
                </a:cubicBezTo>
                <a:cubicBezTo>
                  <a:pt x="6772" y="115"/>
                  <a:pt x="6731" y="103"/>
                  <a:pt x="6699" y="103"/>
                </a:cubicBezTo>
                <a:cubicBezTo>
                  <a:pt x="6583" y="103"/>
                  <a:pt x="6570" y="260"/>
                  <a:pt x="6510" y="347"/>
                </a:cubicBezTo>
                <a:cubicBezTo>
                  <a:pt x="6443" y="355"/>
                  <a:pt x="6377" y="355"/>
                  <a:pt x="6300" y="355"/>
                </a:cubicBezTo>
                <a:lnTo>
                  <a:pt x="6300" y="363"/>
                </a:lnTo>
                <a:cubicBezTo>
                  <a:pt x="6300" y="355"/>
                  <a:pt x="6300" y="355"/>
                  <a:pt x="6292" y="347"/>
                </a:cubicBezTo>
                <a:cubicBezTo>
                  <a:pt x="6136" y="307"/>
                  <a:pt x="6034" y="281"/>
                  <a:pt x="5958" y="281"/>
                </a:cubicBezTo>
                <a:cubicBezTo>
                  <a:pt x="5821" y="281"/>
                  <a:pt x="5774" y="368"/>
                  <a:pt x="5661" y="624"/>
                </a:cubicBezTo>
                <a:cubicBezTo>
                  <a:pt x="5592" y="775"/>
                  <a:pt x="5416" y="741"/>
                  <a:pt x="5348" y="877"/>
                </a:cubicBezTo>
                <a:cubicBezTo>
                  <a:pt x="5095" y="1028"/>
                  <a:pt x="4842" y="1180"/>
                  <a:pt x="4600" y="1331"/>
                </a:cubicBezTo>
                <a:cubicBezTo>
                  <a:pt x="4489" y="1398"/>
                  <a:pt x="4515" y="1509"/>
                  <a:pt x="4507" y="1610"/>
                </a:cubicBezTo>
                <a:lnTo>
                  <a:pt x="4515" y="1618"/>
                </a:lnTo>
                <a:cubicBezTo>
                  <a:pt x="4388" y="1871"/>
                  <a:pt x="4212" y="2073"/>
                  <a:pt x="3933" y="2174"/>
                </a:cubicBezTo>
                <a:cubicBezTo>
                  <a:pt x="3672" y="2267"/>
                  <a:pt x="3488" y="2510"/>
                  <a:pt x="3344" y="2864"/>
                </a:cubicBezTo>
                <a:cubicBezTo>
                  <a:pt x="3243" y="2874"/>
                  <a:pt x="3142" y="2874"/>
                  <a:pt x="3041" y="2874"/>
                </a:cubicBezTo>
                <a:lnTo>
                  <a:pt x="2932" y="2874"/>
                </a:lnTo>
                <a:cubicBezTo>
                  <a:pt x="2863" y="2882"/>
                  <a:pt x="2805" y="2890"/>
                  <a:pt x="2738" y="2890"/>
                </a:cubicBezTo>
                <a:cubicBezTo>
                  <a:pt x="2560" y="3108"/>
                  <a:pt x="2552" y="3116"/>
                  <a:pt x="2190" y="3185"/>
                </a:cubicBezTo>
                <a:cubicBezTo>
                  <a:pt x="2198" y="3227"/>
                  <a:pt x="2198" y="3260"/>
                  <a:pt x="2198" y="3294"/>
                </a:cubicBezTo>
                <a:cubicBezTo>
                  <a:pt x="2132" y="3369"/>
                  <a:pt x="2063" y="3438"/>
                  <a:pt x="1988" y="3504"/>
                </a:cubicBezTo>
                <a:lnTo>
                  <a:pt x="1988" y="3715"/>
                </a:lnTo>
                <a:cubicBezTo>
                  <a:pt x="1962" y="3866"/>
                  <a:pt x="2113" y="3909"/>
                  <a:pt x="2164" y="4010"/>
                </a:cubicBezTo>
                <a:lnTo>
                  <a:pt x="2198" y="4036"/>
                </a:lnTo>
                <a:cubicBezTo>
                  <a:pt x="2012" y="4169"/>
                  <a:pt x="2039" y="4305"/>
                  <a:pt x="2190" y="4448"/>
                </a:cubicBezTo>
                <a:cubicBezTo>
                  <a:pt x="2307" y="4558"/>
                  <a:pt x="2257" y="4632"/>
                  <a:pt x="2123" y="4659"/>
                </a:cubicBezTo>
                <a:cubicBezTo>
                  <a:pt x="2012" y="4675"/>
                  <a:pt x="1937" y="4659"/>
                  <a:pt x="2012" y="4826"/>
                </a:cubicBezTo>
                <a:cubicBezTo>
                  <a:pt x="2061" y="4916"/>
                  <a:pt x="1938" y="5029"/>
                  <a:pt x="1800" y="5029"/>
                </a:cubicBezTo>
                <a:cubicBezTo>
                  <a:pt x="1795" y="5029"/>
                  <a:pt x="1791" y="5029"/>
                  <a:pt x="1786" y="5029"/>
                </a:cubicBezTo>
                <a:cubicBezTo>
                  <a:pt x="1777" y="5028"/>
                  <a:pt x="1768" y="5028"/>
                  <a:pt x="1759" y="5028"/>
                </a:cubicBezTo>
                <a:cubicBezTo>
                  <a:pt x="1657" y="5028"/>
                  <a:pt x="1589" y="5072"/>
                  <a:pt x="1557" y="5180"/>
                </a:cubicBezTo>
                <a:lnTo>
                  <a:pt x="1557" y="5299"/>
                </a:lnTo>
                <a:cubicBezTo>
                  <a:pt x="1592" y="5433"/>
                  <a:pt x="1626" y="5568"/>
                  <a:pt x="1659" y="5704"/>
                </a:cubicBezTo>
                <a:cubicBezTo>
                  <a:pt x="1649" y="5703"/>
                  <a:pt x="1640" y="5703"/>
                  <a:pt x="1631" y="5703"/>
                </a:cubicBezTo>
                <a:cubicBezTo>
                  <a:pt x="1394" y="5703"/>
                  <a:pt x="1242" y="5829"/>
                  <a:pt x="1137" y="6031"/>
                </a:cubicBezTo>
                <a:cubicBezTo>
                  <a:pt x="1103" y="6031"/>
                  <a:pt x="1070" y="6031"/>
                  <a:pt x="1036" y="6039"/>
                </a:cubicBezTo>
                <a:cubicBezTo>
                  <a:pt x="961" y="6066"/>
                  <a:pt x="969" y="6098"/>
                  <a:pt x="1036" y="6140"/>
                </a:cubicBezTo>
                <a:cubicBezTo>
                  <a:pt x="993" y="6225"/>
                  <a:pt x="911" y="6233"/>
                  <a:pt x="826" y="6242"/>
                </a:cubicBezTo>
                <a:cubicBezTo>
                  <a:pt x="514" y="6452"/>
                  <a:pt x="741" y="6664"/>
                  <a:pt x="826" y="6866"/>
                </a:cubicBezTo>
                <a:cubicBezTo>
                  <a:pt x="725" y="6832"/>
                  <a:pt x="624" y="6797"/>
                  <a:pt x="522" y="6765"/>
                </a:cubicBezTo>
                <a:cubicBezTo>
                  <a:pt x="514" y="6739"/>
                  <a:pt x="514" y="6704"/>
                  <a:pt x="514" y="6672"/>
                </a:cubicBezTo>
                <a:cubicBezTo>
                  <a:pt x="478" y="6670"/>
                  <a:pt x="440" y="6667"/>
                  <a:pt x="405" y="6667"/>
                </a:cubicBezTo>
                <a:cubicBezTo>
                  <a:pt x="297" y="6667"/>
                  <a:pt x="217" y="6697"/>
                  <a:pt x="294" y="6882"/>
                </a:cubicBezTo>
                <a:cubicBezTo>
                  <a:pt x="456" y="7109"/>
                  <a:pt x="464" y="7430"/>
                  <a:pt x="304" y="7606"/>
                </a:cubicBezTo>
                <a:lnTo>
                  <a:pt x="304" y="7927"/>
                </a:lnTo>
                <a:cubicBezTo>
                  <a:pt x="336" y="7927"/>
                  <a:pt x="363" y="7927"/>
                  <a:pt x="395" y="7936"/>
                </a:cubicBezTo>
                <a:cubicBezTo>
                  <a:pt x="395" y="8002"/>
                  <a:pt x="405" y="8069"/>
                  <a:pt x="413" y="8138"/>
                </a:cubicBezTo>
                <a:cubicBezTo>
                  <a:pt x="446" y="8239"/>
                  <a:pt x="648" y="8289"/>
                  <a:pt x="506" y="8449"/>
                </a:cubicBezTo>
                <a:cubicBezTo>
                  <a:pt x="456" y="8465"/>
                  <a:pt x="379" y="8473"/>
                  <a:pt x="363" y="8499"/>
                </a:cubicBezTo>
                <a:cubicBezTo>
                  <a:pt x="278" y="8685"/>
                  <a:pt x="336" y="8971"/>
                  <a:pt x="17" y="8997"/>
                </a:cubicBezTo>
                <a:cubicBezTo>
                  <a:pt x="41" y="9063"/>
                  <a:pt x="68" y="9122"/>
                  <a:pt x="92" y="9191"/>
                </a:cubicBezTo>
                <a:cubicBezTo>
                  <a:pt x="235" y="9452"/>
                  <a:pt x="336" y="9864"/>
                  <a:pt x="254" y="10008"/>
                </a:cubicBezTo>
                <a:cubicBezTo>
                  <a:pt x="1" y="10420"/>
                  <a:pt x="270" y="10505"/>
                  <a:pt x="506" y="10664"/>
                </a:cubicBezTo>
                <a:cubicBezTo>
                  <a:pt x="514" y="10697"/>
                  <a:pt x="514" y="10731"/>
                  <a:pt x="514" y="10766"/>
                </a:cubicBezTo>
                <a:cubicBezTo>
                  <a:pt x="573" y="10832"/>
                  <a:pt x="581" y="10909"/>
                  <a:pt x="514" y="10976"/>
                </a:cubicBezTo>
                <a:cubicBezTo>
                  <a:pt x="539" y="11253"/>
                  <a:pt x="749" y="11423"/>
                  <a:pt x="900" y="11625"/>
                </a:cubicBezTo>
                <a:cubicBezTo>
                  <a:pt x="919" y="11633"/>
                  <a:pt x="927" y="11633"/>
                  <a:pt x="943" y="11641"/>
                </a:cubicBezTo>
                <a:cubicBezTo>
                  <a:pt x="951" y="11708"/>
                  <a:pt x="969" y="11784"/>
                  <a:pt x="1020" y="11784"/>
                </a:cubicBezTo>
                <a:cubicBezTo>
                  <a:pt x="1025" y="11784"/>
                  <a:pt x="1030" y="11784"/>
                  <a:pt x="1035" y="11784"/>
                </a:cubicBezTo>
                <a:cubicBezTo>
                  <a:pt x="1289" y="11784"/>
                  <a:pt x="1290" y="11990"/>
                  <a:pt x="1355" y="12146"/>
                </a:cubicBezTo>
                <a:cubicBezTo>
                  <a:pt x="1355" y="12173"/>
                  <a:pt x="1347" y="12197"/>
                  <a:pt x="1347" y="12223"/>
                </a:cubicBezTo>
                <a:cubicBezTo>
                  <a:pt x="1289" y="12239"/>
                  <a:pt x="1238" y="12263"/>
                  <a:pt x="1230" y="12332"/>
                </a:cubicBezTo>
                <a:lnTo>
                  <a:pt x="1222" y="12332"/>
                </a:lnTo>
                <a:cubicBezTo>
                  <a:pt x="1217" y="12332"/>
                  <a:pt x="1211" y="12332"/>
                  <a:pt x="1206" y="12332"/>
                </a:cubicBezTo>
                <a:cubicBezTo>
                  <a:pt x="1092" y="12332"/>
                  <a:pt x="1060" y="12419"/>
                  <a:pt x="1012" y="12516"/>
                </a:cubicBezTo>
                <a:cubicBezTo>
                  <a:pt x="961" y="12644"/>
                  <a:pt x="900" y="12779"/>
                  <a:pt x="733" y="12795"/>
                </a:cubicBezTo>
                <a:cubicBezTo>
                  <a:pt x="682" y="12880"/>
                  <a:pt x="557" y="12939"/>
                  <a:pt x="573" y="13048"/>
                </a:cubicBezTo>
                <a:cubicBezTo>
                  <a:pt x="648" y="13476"/>
                  <a:pt x="557" y="13931"/>
                  <a:pt x="717" y="14354"/>
                </a:cubicBezTo>
                <a:cubicBezTo>
                  <a:pt x="708" y="14447"/>
                  <a:pt x="741" y="14521"/>
                  <a:pt x="834" y="14548"/>
                </a:cubicBezTo>
                <a:cubicBezTo>
                  <a:pt x="818" y="14774"/>
                  <a:pt x="985" y="14902"/>
                  <a:pt x="1129" y="14992"/>
                </a:cubicBezTo>
                <a:cubicBezTo>
                  <a:pt x="1323" y="15128"/>
                  <a:pt x="1557" y="15195"/>
                  <a:pt x="1778" y="15296"/>
                </a:cubicBezTo>
                <a:cubicBezTo>
                  <a:pt x="1810" y="15297"/>
                  <a:pt x="1839" y="15297"/>
                  <a:pt x="1865" y="15297"/>
                </a:cubicBezTo>
                <a:cubicBezTo>
                  <a:pt x="2112" y="15297"/>
                  <a:pt x="2139" y="15255"/>
                  <a:pt x="2055" y="15178"/>
                </a:cubicBezTo>
                <a:cubicBezTo>
                  <a:pt x="1880" y="15003"/>
                  <a:pt x="1910" y="14962"/>
                  <a:pt x="1986" y="14962"/>
                </a:cubicBezTo>
                <a:cubicBezTo>
                  <a:pt x="2052" y="14962"/>
                  <a:pt x="2152" y="14993"/>
                  <a:pt x="2184" y="14993"/>
                </a:cubicBezTo>
                <a:cubicBezTo>
                  <a:pt x="2187" y="14993"/>
                  <a:pt x="2189" y="14993"/>
                  <a:pt x="2190" y="14992"/>
                </a:cubicBezTo>
                <a:cubicBezTo>
                  <a:pt x="2220" y="14983"/>
                  <a:pt x="2246" y="14978"/>
                  <a:pt x="2270" y="14978"/>
                </a:cubicBezTo>
                <a:cubicBezTo>
                  <a:pt x="2469" y="14978"/>
                  <a:pt x="2518" y="15273"/>
                  <a:pt x="2720" y="15288"/>
                </a:cubicBezTo>
                <a:cubicBezTo>
                  <a:pt x="2805" y="15288"/>
                  <a:pt x="2890" y="15280"/>
                  <a:pt x="2956" y="15213"/>
                </a:cubicBezTo>
                <a:cubicBezTo>
                  <a:pt x="2983" y="15205"/>
                  <a:pt x="3015" y="15195"/>
                  <a:pt x="3049" y="15195"/>
                </a:cubicBezTo>
                <a:cubicBezTo>
                  <a:pt x="3175" y="15187"/>
                  <a:pt x="3243" y="15112"/>
                  <a:pt x="3268" y="14992"/>
                </a:cubicBezTo>
                <a:cubicBezTo>
                  <a:pt x="3326" y="15091"/>
                  <a:pt x="3372" y="15205"/>
                  <a:pt x="3462" y="15205"/>
                </a:cubicBezTo>
                <a:cubicBezTo>
                  <a:pt x="3504" y="15205"/>
                  <a:pt x="3555" y="15181"/>
                  <a:pt x="3621" y="15120"/>
                </a:cubicBezTo>
                <a:cubicBezTo>
                  <a:pt x="3650" y="15091"/>
                  <a:pt x="3702" y="15086"/>
                  <a:pt x="3756" y="15086"/>
                </a:cubicBezTo>
                <a:cubicBezTo>
                  <a:pt x="3780" y="15086"/>
                  <a:pt x="3804" y="15087"/>
                  <a:pt x="3827" y="15087"/>
                </a:cubicBezTo>
                <a:cubicBezTo>
                  <a:pt x="3844" y="15087"/>
                  <a:pt x="3859" y="15087"/>
                  <a:pt x="3874" y="15085"/>
                </a:cubicBezTo>
                <a:lnTo>
                  <a:pt x="3874" y="15085"/>
                </a:lnTo>
                <a:cubicBezTo>
                  <a:pt x="4001" y="15288"/>
                  <a:pt x="3850" y="15330"/>
                  <a:pt x="3714" y="15431"/>
                </a:cubicBezTo>
                <a:cubicBezTo>
                  <a:pt x="3555" y="15540"/>
                  <a:pt x="3454" y="15710"/>
                  <a:pt x="3512" y="15920"/>
                </a:cubicBezTo>
                <a:cubicBezTo>
                  <a:pt x="3555" y="16072"/>
                  <a:pt x="3672" y="16131"/>
                  <a:pt x="3815" y="16165"/>
                </a:cubicBezTo>
                <a:cubicBezTo>
                  <a:pt x="3876" y="16179"/>
                  <a:pt x="3932" y="16186"/>
                  <a:pt x="3982" y="16186"/>
                </a:cubicBezTo>
                <a:cubicBezTo>
                  <a:pt x="4250" y="16186"/>
                  <a:pt x="4374" y="15989"/>
                  <a:pt x="4305" y="15649"/>
                </a:cubicBezTo>
                <a:cubicBezTo>
                  <a:pt x="4278" y="15532"/>
                  <a:pt x="4127" y="15407"/>
                  <a:pt x="4305" y="15288"/>
                </a:cubicBezTo>
                <a:lnTo>
                  <a:pt x="4355" y="15296"/>
                </a:lnTo>
                <a:lnTo>
                  <a:pt x="4398" y="15288"/>
                </a:lnTo>
                <a:cubicBezTo>
                  <a:pt x="4489" y="15389"/>
                  <a:pt x="4574" y="15490"/>
                  <a:pt x="4675" y="15583"/>
                </a:cubicBezTo>
                <a:cubicBezTo>
                  <a:pt x="4751" y="15649"/>
                  <a:pt x="4741" y="15660"/>
                  <a:pt x="4666" y="15718"/>
                </a:cubicBezTo>
                <a:cubicBezTo>
                  <a:pt x="4388" y="15912"/>
                  <a:pt x="4608" y="16088"/>
                  <a:pt x="4751" y="16104"/>
                </a:cubicBezTo>
                <a:cubicBezTo>
                  <a:pt x="5012" y="16131"/>
                  <a:pt x="5020" y="16333"/>
                  <a:pt x="5121" y="16476"/>
                </a:cubicBezTo>
                <a:cubicBezTo>
                  <a:pt x="5156" y="16509"/>
                  <a:pt x="5188" y="16543"/>
                  <a:pt x="5230" y="16577"/>
                </a:cubicBezTo>
                <a:cubicBezTo>
                  <a:pt x="5382" y="16660"/>
                  <a:pt x="5635" y="16610"/>
                  <a:pt x="5669" y="16872"/>
                </a:cubicBezTo>
                <a:cubicBezTo>
                  <a:pt x="5635" y="16913"/>
                  <a:pt x="5592" y="16939"/>
                  <a:pt x="5568" y="16974"/>
                </a:cubicBezTo>
                <a:cubicBezTo>
                  <a:pt x="5408" y="17099"/>
                  <a:pt x="5323" y="17250"/>
                  <a:pt x="5483" y="17418"/>
                </a:cubicBezTo>
                <a:cubicBezTo>
                  <a:pt x="5549" y="17484"/>
                  <a:pt x="5616" y="17514"/>
                  <a:pt x="5683" y="17514"/>
                </a:cubicBezTo>
                <a:cubicBezTo>
                  <a:pt x="5770" y="17514"/>
                  <a:pt x="5857" y="17464"/>
                  <a:pt x="5938" y="17378"/>
                </a:cubicBezTo>
                <a:cubicBezTo>
                  <a:pt x="5964" y="17352"/>
                  <a:pt x="5980" y="17327"/>
                  <a:pt x="6005" y="17293"/>
                </a:cubicBezTo>
                <a:cubicBezTo>
                  <a:pt x="6175" y="17166"/>
                  <a:pt x="6132" y="16923"/>
                  <a:pt x="6284" y="16779"/>
                </a:cubicBezTo>
                <a:cubicBezTo>
                  <a:pt x="6292" y="16982"/>
                  <a:pt x="6300" y="17157"/>
                  <a:pt x="6544" y="17226"/>
                </a:cubicBezTo>
                <a:cubicBezTo>
                  <a:pt x="6864" y="17327"/>
                  <a:pt x="7108" y="17588"/>
                  <a:pt x="7462" y="17604"/>
                </a:cubicBezTo>
                <a:lnTo>
                  <a:pt x="7656" y="17604"/>
                </a:lnTo>
                <a:cubicBezTo>
                  <a:pt x="7664" y="17570"/>
                  <a:pt x="7672" y="17538"/>
                  <a:pt x="7683" y="17503"/>
                </a:cubicBezTo>
                <a:cubicBezTo>
                  <a:pt x="7804" y="17439"/>
                  <a:pt x="7738" y="17199"/>
                  <a:pt x="7939" y="17199"/>
                </a:cubicBezTo>
                <a:cubicBezTo>
                  <a:pt x="7946" y="17199"/>
                  <a:pt x="7952" y="17199"/>
                  <a:pt x="7959" y="17200"/>
                </a:cubicBezTo>
                <a:cubicBezTo>
                  <a:pt x="7968" y="17192"/>
                  <a:pt x="7976" y="17176"/>
                  <a:pt x="7986" y="17166"/>
                </a:cubicBezTo>
                <a:lnTo>
                  <a:pt x="7994" y="17166"/>
                </a:lnTo>
                <a:cubicBezTo>
                  <a:pt x="8061" y="17141"/>
                  <a:pt x="8127" y="17115"/>
                  <a:pt x="8196" y="17083"/>
                </a:cubicBezTo>
                <a:cubicBezTo>
                  <a:pt x="8227" y="17098"/>
                  <a:pt x="8259" y="17106"/>
                  <a:pt x="8292" y="17106"/>
                </a:cubicBezTo>
                <a:cubicBezTo>
                  <a:pt x="8328" y="17106"/>
                  <a:pt x="8366" y="17096"/>
                  <a:pt x="8406" y="17075"/>
                </a:cubicBezTo>
                <a:cubicBezTo>
                  <a:pt x="8418" y="17077"/>
                  <a:pt x="8430" y="17078"/>
                  <a:pt x="8440" y="17078"/>
                </a:cubicBezTo>
                <a:cubicBezTo>
                  <a:pt x="8514" y="17078"/>
                  <a:pt x="8565" y="17033"/>
                  <a:pt x="8616" y="16982"/>
                </a:cubicBezTo>
                <a:cubicBezTo>
                  <a:pt x="8726" y="16947"/>
                  <a:pt x="8835" y="16913"/>
                  <a:pt x="8936" y="16881"/>
                </a:cubicBezTo>
                <a:cubicBezTo>
                  <a:pt x="9005" y="16913"/>
                  <a:pt x="9021" y="16982"/>
                  <a:pt x="9037" y="17048"/>
                </a:cubicBezTo>
                <a:cubicBezTo>
                  <a:pt x="9043" y="17093"/>
                  <a:pt x="9059" y="17115"/>
                  <a:pt x="9082" y="17115"/>
                </a:cubicBezTo>
                <a:cubicBezTo>
                  <a:pt x="9098" y="17115"/>
                  <a:pt x="9117" y="17104"/>
                  <a:pt x="9138" y="17083"/>
                </a:cubicBezTo>
                <a:cubicBezTo>
                  <a:pt x="9172" y="17048"/>
                  <a:pt x="9207" y="17006"/>
                  <a:pt x="9249" y="16982"/>
                </a:cubicBezTo>
                <a:cubicBezTo>
                  <a:pt x="9340" y="17192"/>
                  <a:pt x="9585" y="17327"/>
                  <a:pt x="9560" y="17604"/>
                </a:cubicBezTo>
                <a:lnTo>
                  <a:pt x="9662" y="17604"/>
                </a:lnTo>
                <a:cubicBezTo>
                  <a:pt x="9694" y="17562"/>
                  <a:pt x="9736" y="17538"/>
                  <a:pt x="9771" y="17503"/>
                </a:cubicBezTo>
                <a:cubicBezTo>
                  <a:pt x="9771" y="17418"/>
                  <a:pt x="9787" y="17335"/>
                  <a:pt x="9872" y="17293"/>
                </a:cubicBezTo>
                <a:cubicBezTo>
                  <a:pt x="9930" y="17492"/>
                  <a:pt x="10096" y="17555"/>
                  <a:pt x="10235" y="17555"/>
                </a:cubicBezTo>
                <a:cubicBezTo>
                  <a:pt x="10319" y="17555"/>
                  <a:pt x="10393" y="17532"/>
                  <a:pt x="10428" y="17503"/>
                </a:cubicBezTo>
                <a:cubicBezTo>
                  <a:pt x="10523" y="17434"/>
                  <a:pt x="10606" y="17408"/>
                  <a:pt x="10682" y="17408"/>
                </a:cubicBezTo>
                <a:cubicBezTo>
                  <a:pt x="10852" y="17408"/>
                  <a:pt x="10984" y="17540"/>
                  <a:pt x="11135" y="17604"/>
                </a:cubicBezTo>
                <a:lnTo>
                  <a:pt x="11135" y="17285"/>
                </a:lnTo>
                <a:cubicBezTo>
                  <a:pt x="11170" y="17149"/>
                  <a:pt x="11210" y="17006"/>
                  <a:pt x="11244" y="16872"/>
                </a:cubicBezTo>
                <a:cubicBezTo>
                  <a:pt x="11295" y="16891"/>
                  <a:pt x="11342" y="16899"/>
                  <a:pt x="11384" y="16899"/>
                </a:cubicBezTo>
                <a:cubicBezTo>
                  <a:pt x="11517" y="16899"/>
                  <a:pt x="11608" y="16813"/>
                  <a:pt x="11665" y="16660"/>
                </a:cubicBezTo>
                <a:cubicBezTo>
                  <a:pt x="11918" y="16644"/>
                  <a:pt x="11936" y="16290"/>
                  <a:pt x="12138" y="16290"/>
                </a:cubicBezTo>
                <a:cubicBezTo>
                  <a:pt x="12508" y="16282"/>
                  <a:pt x="12726" y="16064"/>
                  <a:pt x="12963" y="15835"/>
                </a:cubicBezTo>
                <a:cubicBezTo>
                  <a:pt x="13072" y="15726"/>
                  <a:pt x="13207" y="15710"/>
                  <a:pt x="13351" y="15710"/>
                </a:cubicBezTo>
                <a:lnTo>
                  <a:pt x="13452" y="15710"/>
                </a:lnTo>
                <a:cubicBezTo>
                  <a:pt x="13484" y="15676"/>
                  <a:pt x="13519" y="15641"/>
                  <a:pt x="13553" y="15609"/>
                </a:cubicBezTo>
                <a:cubicBezTo>
                  <a:pt x="13545" y="15540"/>
                  <a:pt x="13484" y="15466"/>
                  <a:pt x="13553" y="15423"/>
                </a:cubicBezTo>
                <a:cubicBezTo>
                  <a:pt x="13771" y="15288"/>
                  <a:pt x="14016" y="15195"/>
                  <a:pt x="14218" y="15043"/>
                </a:cubicBezTo>
                <a:cubicBezTo>
                  <a:pt x="14412" y="14902"/>
                  <a:pt x="14537" y="14649"/>
                  <a:pt x="14798" y="14606"/>
                </a:cubicBezTo>
                <a:cubicBezTo>
                  <a:pt x="15003" y="14580"/>
                  <a:pt x="15171" y="14394"/>
                  <a:pt x="15374" y="14394"/>
                </a:cubicBezTo>
                <a:cubicBezTo>
                  <a:pt x="15431" y="14394"/>
                  <a:pt x="15492" y="14409"/>
                  <a:pt x="15556" y="14447"/>
                </a:cubicBezTo>
                <a:lnTo>
                  <a:pt x="15556" y="14133"/>
                </a:lnTo>
                <a:cubicBezTo>
                  <a:pt x="15599" y="14050"/>
                  <a:pt x="15734" y="14050"/>
                  <a:pt x="15750" y="13931"/>
                </a:cubicBezTo>
                <a:cubicBezTo>
                  <a:pt x="15758" y="13899"/>
                  <a:pt x="15758" y="13856"/>
                  <a:pt x="15758" y="13822"/>
                </a:cubicBezTo>
                <a:cubicBezTo>
                  <a:pt x="15960" y="13679"/>
                  <a:pt x="16306" y="13569"/>
                  <a:pt x="16332" y="13402"/>
                </a:cubicBezTo>
                <a:cubicBezTo>
                  <a:pt x="16407" y="13013"/>
                  <a:pt x="16729" y="12795"/>
                  <a:pt x="16820" y="12449"/>
                </a:cubicBezTo>
                <a:cubicBezTo>
                  <a:pt x="16854" y="12415"/>
                  <a:pt x="16896" y="12383"/>
                  <a:pt x="16931" y="12348"/>
                </a:cubicBezTo>
                <a:lnTo>
                  <a:pt x="17032" y="12348"/>
                </a:lnTo>
                <a:cubicBezTo>
                  <a:pt x="17040" y="12348"/>
                  <a:pt x="17040" y="12340"/>
                  <a:pt x="17048" y="12332"/>
                </a:cubicBezTo>
                <a:cubicBezTo>
                  <a:pt x="17072" y="12298"/>
                  <a:pt x="17107" y="12274"/>
                  <a:pt x="17141" y="12239"/>
                </a:cubicBezTo>
                <a:cubicBezTo>
                  <a:pt x="17157" y="12037"/>
                  <a:pt x="17006" y="12053"/>
                  <a:pt x="16880" y="12037"/>
                </a:cubicBezTo>
                <a:cubicBezTo>
                  <a:pt x="16787" y="12045"/>
                  <a:pt x="16694" y="12071"/>
                  <a:pt x="16609" y="12096"/>
                </a:cubicBezTo>
                <a:lnTo>
                  <a:pt x="16609" y="12029"/>
                </a:lnTo>
                <a:cubicBezTo>
                  <a:pt x="16710" y="11801"/>
                  <a:pt x="16830" y="11590"/>
                  <a:pt x="16989" y="11396"/>
                </a:cubicBezTo>
                <a:cubicBezTo>
                  <a:pt x="17115" y="11237"/>
                  <a:pt x="17133" y="10960"/>
                  <a:pt x="16931" y="10766"/>
                </a:cubicBezTo>
                <a:cubicBezTo>
                  <a:pt x="16950" y="10762"/>
                  <a:pt x="16972" y="10762"/>
                  <a:pt x="16994" y="10762"/>
                </a:cubicBezTo>
                <a:cubicBezTo>
                  <a:pt x="17004" y="10762"/>
                  <a:pt x="17014" y="10762"/>
                  <a:pt x="17025" y="10762"/>
                </a:cubicBezTo>
                <a:cubicBezTo>
                  <a:pt x="17118" y="10762"/>
                  <a:pt x="17207" y="10753"/>
                  <a:pt x="17157" y="10572"/>
                </a:cubicBezTo>
                <a:cubicBezTo>
                  <a:pt x="17115" y="10420"/>
                  <a:pt x="17208" y="10353"/>
                  <a:pt x="17351" y="10343"/>
                </a:cubicBezTo>
                <a:cubicBezTo>
                  <a:pt x="17367" y="10167"/>
                  <a:pt x="17123" y="10117"/>
                  <a:pt x="17141" y="9931"/>
                </a:cubicBezTo>
                <a:lnTo>
                  <a:pt x="17149" y="9931"/>
                </a:lnTo>
                <a:cubicBezTo>
                  <a:pt x="17200" y="9822"/>
                  <a:pt x="17444" y="9720"/>
                  <a:pt x="17141" y="9585"/>
                </a:cubicBezTo>
                <a:cubicBezTo>
                  <a:pt x="17032" y="9526"/>
                  <a:pt x="16947" y="9351"/>
                  <a:pt x="16905" y="9207"/>
                </a:cubicBezTo>
                <a:cubicBezTo>
                  <a:pt x="16879" y="9118"/>
                  <a:pt x="16938" y="9105"/>
                  <a:pt x="16999" y="9105"/>
                </a:cubicBezTo>
                <a:cubicBezTo>
                  <a:pt x="17022" y="9105"/>
                  <a:pt x="17046" y="9107"/>
                  <a:pt x="17065" y="9107"/>
                </a:cubicBezTo>
                <a:cubicBezTo>
                  <a:pt x="17094" y="9107"/>
                  <a:pt x="17111" y="9103"/>
                  <a:pt x="17099" y="9080"/>
                </a:cubicBezTo>
                <a:cubicBezTo>
                  <a:pt x="16939" y="8827"/>
                  <a:pt x="17301" y="8853"/>
                  <a:pt x="17266" y="8752"/>
                </a:cubicBezTo>
                <a:cubicBezTo>
                  <a:pt x="17200" y="8558"/>
                  <a:pt x="17376" y="8423"/>
                  <a:pt x="17343" y="8247"/>
                </a:cubicBezTo>
                <a:lnTo>
                  <a:pt x="17343" y="7927"/>
                </a:lnTo>
                <a:lnTo>
                  <a:pt x="17351" y="7927"/>
                </a:lnTo>
                <a:cubicBezTo>
                  <a:pt x="17351" y="7885"/>
                  <a:pt x="17343" y="7851"/>
                  <a:pt x="17343" y="7816"/>
                </a:cubicBezTo>
                <a:lnTo>
                  <a:pt x="17234" y="7816"/>
                </a:lnTo>
                <a:cubicBezTo>
                  <a:pt x="17165" y="7683"/>
                  <a:pt x="16896" y="7741"/>
                  <a:pt x="16931" y="7505"/>
                </a:cubicBezTo>
                <a:cubicBezTo>
                  <a:pt x="16955" y="7462"/>
                  <a:pt x="16998" y="7438"/>
                  <a:pt x="17032" y="7396"/>
                </a:cubicBezTo>
                <a:cubicBezTo>
                  <a:pt x="17107" y="7361"/>
                  <a:pt x="17107" y="7329"/>
                  <a:pt x="17022" y="7295"/>
                </a:cubicBezTo>
                <a:cubicBezTo>
                  <a:pt x="16989" y="7260"/>
                  <a:pt x="16963" y="7228"/>
                  <a:pt x="16931" y="7194"/>
                </a:cubicBezTo>
                <a:cubicBezTo>
                  <a:pt x="16981" y="7186"/>
                  <a:pt x="17032" y="7186"/>
                  <a:pt x="17082" y="7186"/>
                </a:cubicBezTo>
                <a:cubicBezTo>
                  <a:pt x="17133" y="7177"/>
                  <a:pt x="17208" y="7159"/>
                  <a:pt x="17192" y="7109"/>
                </a:cubicBezTo>
                <a:cubicBezTo>
                  <a:pt x="17184" y="7060"/>
                  <a:pt x="17164" y="7047"/>
                  <a:pt x="17140" y="7047"/>
                </a:cubicBezTo>
                <a:cubicBezTo>
                  <a:pt x="17110" y="7047"/>
                  <a:pt x="17073" y="7068"/>
                  <a:pt x="17040" y="7068"/>
                </a:cubicBezTo>
                <a:cubicBezTo>
                  <a:pt x="17006" y="7068"/>
                  <a:pt x="16971" y="7076"/>
                  <a:pt x="16939" y="7076"/>
                </a:cubicBezTo>
                <a:cubicBezTo>
                  <a:pt x="16939" y="7042"/>
                  <a:pt x="16931" y="7008"/>
                  <a:pt x="16931" y="6975"/>
                </a:cubicBezTo>
                <a:cubicBezTo>
                  <a:pt x="16888" y="6731"/>
                  <a:pt x="16896" y="6486"/>
                  <a:pt x="16931" y="6242"/>
                </a:cubicBezTo>
                <a:cubicBezTo>
                  <a:pt x="16888" y="6132"/>
                  <a:pt x="17040" y="6031"/>
                  <a:pt x="16921" y="5930"/>
                </a:cubicBezTo>
                <a:cubicBezTo>
                  <a:pt x="16893" y="5843"/>
                  <a:pt x="16826" y="5819"/>
                  <a:pt x="16754" y="5819"/>
                </a:cubicBezTo>
                <a:cubicBezTo>
                  <a:pt x="16743" y="5819"/>
                  <a:pt x="16731" y="5820"/>
                  <a:pt x="16719" y="5821"/>
                </a:cubicBezTo>
                <a:cubicBezTo>
                  <a:pt x="16678" y="5787"/>
                  <a:pt x="16644" y="5754"/>
                  <a:pt x="16609" y="5712"/>
                </a:cubicBezTo>
                <a:cubicBezTo>
                  <a:pt x="16617" y="5577"/>
                  <a:pt x="16558" y="5501"/>
                  <a:pt x="16425" y="5501"/>
                </a:cubicBezTo>
                <a:cubicBezTo>
                  <a:pt x="16417" y="5501"/>
                  <a:pt x="16408" y="5501"/>
                  <a:pt x="16399" y="5502"/>
                </a:cubicBezTo>
                <a:cubicBezTo>
                  <a:pt x="16399" y="5390"/>
                  <a:pt x="16314" y="5281"/>
                  <a:pt x="16357" y="5156"/>
                </a:cubicBezTo>
                <a:cubicBezTo>
                  <a:pt x="16388" y="5086"/>
                  <a:pt x="16355" y="5010"/>
                  <a:pt x="16298" y="5010"/>
                </a:cubicBezTo>
                <a:cubicBezTo>
                  <a:pt x="16293" y="5010"/>
                  <a:pt x="16288" y="5011"/>
                  <a:pt x="16282" y="5012"/>
                </a:cubicBezTo>
                <a:cubicBezTo>
                  <a:pt x="16219" y="5032"/>
                  <a:pt x="16169" y="5041"/>
                  <a:pt x="16130" y="5041"/>
                </a:cubicBezTo>
                <a:cubicBezTo>
                  <a:pt x="15936" y="5041"/>
                  <a:pt x="15991" y="4829"/>
                  <a:pt x="15971" y="4675"/>
                </a:cubicBezTo>
                <a:cubicBezTo>
                  <a:pt x="15952" y="4574"/>
                  <a:pt x="15851" y="4574"/>
                  <a:pt x="15768" y="4558"/>
                </a:cubicBezTo>
                <a:cubicBezTo>
                  <a:pt x="15498" y="4246"/>
                  <a:pt x="15455" y="3791"/>
                  <a:pt x="15128" y="3513"/>
                </a:cubicBezTo>
                <a:lnTo>
                  <a:pt x="15144" y="3504"/>
                </a:lnTo>
                <a:cubicBezTo>
                  <a:pt x="15077" y="3337"/>
                  <a:pt x="15035" y="3159"/>
                  <a:pt x="14984" y="2983"/>
                </a:cubicBezTo>
                <a:cubicBezTo>
                  <a:pt x="14946" y="2848"/>
                  <a:pt x="14889" y="2652"/>
                  <a:pt x="14693" y="2652"/>
                </a:cubicBezTo>
                <a:cubicBezTo>
                  <a:pt x="14669" y="2652"/>
                  <a:pt x="14643" y="2655"/>
                  <a:pt x="14614" y="2661"/>
                </a:cubicBezTo>
                <a:cubicBezTo>
                  <a:pt x="14614" y="2629"/>
                  <a:pt x="14606" y="2587"/>
                  <a:pt x="14606" y="2552"/>
                </a:cubicBezTo>
                <a:cubicBezTo>
                  <a:pt x="14614" y="2486"/>
                  <a:pt x="14614" y="2409"/>
                  <a:pt x="14614" y="2342"/>
                </a:cubicBezTo>
                <a:cubicBezTo>
                  <a:pt x="14573" y="2293"/>
                  <a:pt x="14537" y="2268"/>
                  <a:pt x="14503" y="2268"/>
                </a:cubicBezTo>
                <a:cubicBezTo>
                  <a:pt x="14467" y="2268"/>
                  <a:pt x="14434" y="2297"/>
                  <a:pt x="14404" y="2358"/>
                </a:cubicBezTo>
                <a:cubicBezTo>
                  <a:pt x="14404" y="2393"/>
                  <a:pt x="14412" y="2419"/>
                  <a:pt x="14412" y="2451"/>
                </a:cubicBezTo>
                <a:cubicBezTo>
                  <a:pt x="14218" y="2451"/>
                  <a:pt x="14159" y="2300"/>
                  <a:pt x="14109" y="2156"/>
                </a:cubicBezTo>
                <a:cubicBezTo>
                  <a:pt x="14066" y="2065"/>
                  <a:pt x="14117" y="1922"/>
                  <a:pt x="14024" y="1879"/>
                </a:cubicBezTo>
                <a:cubicBezTo>
                  <a:pt x="13924" y="1829"/>
                  <a:pt x="13963" y="1621"/>
                  <a:pt x="13844" y="1621"/>
                </a:cubicBezTo>
                <a:cubicBezTo>
                  <a:pt x="13822" y="1621"/>
                  <a:pt x="13796" y="1627"/>
                  <a:pt x="13763" y="1643"/>
                </a:cubicBezTo>
                <a:cubicBezTo>
                  <a:pt x="13628" y="1701"/>
                  <a:pt x="13585" y="1829"/>
                  <a:pt x="13636" y="1988"/>
                </a:cubicBezTo>
                <a:cubicBezTo>
                  <a:pt x="13654" y="2031"/>
                  <a:pt x="13654" y="2081"/>
                  <a:pt x="13662" y="2132"/>
                </a:cubicBezTo>
                <a:cubicBezTo>
                  <a:pt x="13655" y="2132"/>
                  <a:pt x="13647" y="2132"/>
                  <a:pt x="13640" y="2132"/>
                </a:cubicBezTo>
                <a:cubicBezTo>
                  <a:pt x="13501" y="2132"/>
                  <a:pt x="13407" y="2058"/>
                  <a:pt x="13351" y="1930"/>
                </a:cubicBezTo>
                <a:cubicBezTo>
                  <a:pt x="13383" y="1895"/>
                  <a:pt x="13409" y="1853"/>
                  <a:pt x="13452" y="1821"/>
                </a:cubicBezTo>
                <a:cubicBezTo>
                  <a:pt x="13460" y="1786"/>
                  <a:pt x="13460" y="1752"/>
                  <a:pt x="13460" y="1719"/>
                </a:cubicBezTo>
                <a:cubicBezTo>
                  <a:pt x="13476" y="1711"/>
                  <a:pt x="13502" y="1693"/>
                  <a:pt x="13502" y="1685"/>
                </a:cubicBezTo>
                <a:cubicBezTo>
                  <a:pt x="13494" y="1661"/>
                  <a:pt x="13476" y="1635"/>
                  <a:pt x="13460" y="1610"/>
                </a:cubicBezTo>
                <a:lnTo>
                  <a:pt x="13452" y="1614"/>
                </a:lnTo>
                <a:lnTo>
                  <a:pt x="13452" y="1614"/>
                </a:lnTo>
                <a:cubicBezTo>
                  <a:pt x="13454" y="1612"/>
                  <a:pt x="13456" y="1610"/>
                  <a:pt x="13460" y="1610"/>
                </a:cubicBezTo>
                <a:cubicBezTo>
                  <a:pt x="13426" y="1576"/>
                  <a:pt x="13393" y="1542"/>
                  <a:pt x="13351" y="1499"/>
                </a:cubicBezTo>
                <a:lnTo>
                  <a:pt x="13351" y="1398"/>
                </a:lnTo>
                <a:cubicBezTo>
                  <a:pt x="13283" y="1303"/>
                  <a:pt x="13216" y="1262"/>
                  <a:pt x="13149" y="1262"/>
                </a:cubicBezTo>
                <a:cubicBezTo>
                  <a:pt x="13074" y="1262"/>
                  <a:pt x="13000" y="1314"/>
                  <a:pt x="12928" y="1398"/>
                </a:cubicBezTo>
                <a:cubicBezTo>
                  <a:pt x="12795" y="1339"/>
                  <a:pt x="12853" y="1145"/>
                  <a:pt x="12710" y="1087"/>
                </a:cubicBezTo>
                <a:cubicBezTo>
                  <a:pt x="12676" y="1087"/>
                  <a:pt x="12643" y="1079"/>
                  <a:pt x="12609" y="1079"/>
                </a:cubicBezTo>
                <a:cubicBezTo>
                  <a:pt x="12407" y="767"/>
                  <a:pt x="12095" y="507"/>
                  <a:pt x="12213" y="60"/>
                </a:cubicBezTo>
                <a:lnTo>
                  <a:pt x="12213" y="60"/>
                </a:lnTo>
                <a:cubicBezTo>
                  <a:pt x="12061" y="94"/>
                  <a:pt x="12029" y="169"/>
                  <a:pt x="11994" y="254"/>
                </a:cubicBezTo>
                <a:cubicBezTo>
                  <a:pt x="11949" y="374"/>
                  <a:pt x="12040" y="633"/>
                  <a:pt x="11866" y="633"/>
                </a:cubicBezTo>
                <a:cubicBezTo>
                  <a:pt x="11847" y="633"/>
                  <a:pt x="11826" y="630"/>
                  <a:pt x="11800" y="624"/>
                </a:cubicBezTo>
                <a:cubicBezTo>
                  <a:pt x="11641" y="581"/>
                  <a:pt x="11816" y="329"/>
                  <a:pt x="11851" y="169"/>
                </a:cubicBezTo>
                <a:cubicBezTo>
                  <a:pt x="11851" y="153"/>
                  <a:pt x="11859" y="135"/>
                  <a:pt x="11859" y="118"/>
                </a:cubicBezTo>
                <a:cubicBezTo>
                  <a:pt x="11844" y="63"/>
                  <a:pt x="11805" y="1"/>
                  <a:pt x="117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3" name="Google Shape;63;p8"/>
          <p:cNvSpPr/>
          <p:nvPr/>
        </p:nvSpPr>
        <p:spPr>
          <a:xfrm rot="1686718">
            <a:off x="5979476" y="-1165088"/>
            <a:ext cx="6329048" cy="6386976"/>
          </a:xfrm>
          <a:custGeom>
            <a:avLst/>
            <a:gdLst/>
            <a:ahLst/>
            <a:cxnLst/>
            <a:rect l="l" t="t" r="r" b="b"/>
            <a:pathLst>
              <a:path w="17445" h="17605" extrusionOk="0">
                <a:moveTo>
                  <a:pt x="12500" y="2746"/>
                </a:moveTo>
                <a:cubicBezTo>
                  <a:pt x="12508" y="2754"/>
                  <a:pt x="12508" y="2763"/>
                  <a:pt x="12508" y="2763"/>
                </a:cubicBezTo>
                <a:lnTo>
                  <a:pt x="12500" y="2763"/>
                </a:lnTo>
                <a:lnTo>
                  <a:pt x="12500" y="2746"/>
                </a:lnTo>
                <a:close/>
                <a:moveTo>
                  <a:pt x="12500" y="2763"/>
                </a:moveTo>
                <a:cubicBezTo>
                  <a:pt x="12500" y="2773"/>
                  <a:pt x="12508" y="2773"/>
                  <a:pt x="12508" y="2773"/>
                </a:cubicBezTo>
                <a:lnTo>
                  <a:pt x="12508" y="2789"/>
                </a:lnTo>
                <a:cubicBezTo>
                  <a:pt x="12500" y="2781"/>
                  <a:pt x="12500" y="2773"/>
                  <a:pt x="12500" y="2763"/>
                </a:cubicBezTo>
                <a:close/>
                <a:moveTo>
                  <a:pt x="2855" y="3925"/>
                </a:moveTo>
                <a:lnTo>
                  <a:pt x="2847" y="3935"/>
                </a:lnTo>
                <a:cubicBezTo>
                  <a:pt x="2847" y="3935"/>
                  <a:pt x="2847" y="3925"/>
                  <a:pt x="2839" y="3925"/>
                </a:cubicBezTo>
                <a:close/>
                <a:moveTo>
                  <a:pt x="14798" y="5071"/>
                </a:moveTo>
                <a:cubicBezTo>
                  <a:pt x="14816" y="5079"/>
                  <a:pt x="14824" y="5079"/>
                  <a:pt x="14833" y="5079"/>
                </a:cubicBezTo>
                <a:lnTo>
                  <a:pt x="14808" y="5097"/>
                </a:lnTo>
                <a:cubicBezTo>
                  <a:pt x="14808" y="5087"/>
                  <a:pt x="14808" y="5079"/>
                  <a:pt x="14798" y="5071"/>
                </a:cubicBezTo>
                <a:close/>
                <a:moveTo>
                  <a:pt x="2123" y="5981"/>
                </a:moveTo>
                <a:cubicBezTo>
                  <a:pt x="2140" y="5981"/>
                  <a:pt x="2156" y="5981"/>
                  <a:pt x="2182" y="5989"/>
                </a:cubicBezTo>
                <a:lnTo>
                  <a:pt x="2182" y="6015"/>
                </a:lnTo>
                <a:cubicBezTo>
                  <a:pt x="2179" y="6017"/>
                  <a:pt x="2176" y="6017"/>
                  <a:pt x="2172" y="6017"/>
                </a:cubicBezTo>
                <a:cubicBezTo>
                  <a:pt x="2156" y="6017"/>
                  <a:pt x="2137" y="6002"/>
                  <a:pt x="2123" y="5981"/>
                </a:cubicBezTo>
                <a:close/>
                <a:moveTo>
                  <a:pt x="16314" y="7574"/>
                </a:moveTo>
                <a:lnTo>
                  <a:pt x="16314" y="7582"/>
                </a:lnTo>
                <a:cubicBezTo>
                  <a:pt x="16306" y="7582"/>
                  <a:pt x="16306" y="7590"/>
                  <a:pt x="16298" y="7590"/>
                </a:cubicBezTo>
                <a:cubicBezTo>
                  <a:pt x="16306" y="7582"/>
                  <a:pt x="16306" y="7582"/>
                  <a:pt x="16314" y="7574"/>
                </a:cubicBezTo>
                <a:close/>
                <a:moveTo>
                  <a:pt x="1163" y="8305"/>
                </a:moveTo>
                <a:lnTo>
                  <a:pt x="1163" y="8305"/>
                </a:lnTo>
                <a:cubicBezTo>
                  <a:pt x="1214" y="8348"/>
                  <a:pt x="1196" y="8398"/>
                  <a:pt x="1145" y="8449"/>
                </a:cubicBezTo>
                <a:cubicBezTo>
                  <a:pt x="1153" y="8398"/>
                  <a:pt x="1153" y="8356"/>
                  <a:pt x="1163" y="8305"/>
                </a:cubicBezTo>
                <a:close/>
                <a:moveTo>
                  <a:pt x="15043" y="8837"/>
                </a:moveTo>
                <a:lnTo>
                  <a:pt x="15043" y="8837"/>
                </a:lnTo>
                <a:cubicBezTo>
                  <a:pt x="15061" y="8845"/>
                  <a:pt x="15069" y="8861"/>
                  <a:pt x="15077" y="8869"/>
                </a:cubicBezTo>
                <a:cubicBezTo>
                  <a:pt x="15069" y="8869"/>
                  <a:pt x="15061" y="8878"/>
                  <a:pt x="15051" y="8878"/>
                </a:cubicBezTo>
                <a:cubicBezTo>
                  <a:pt x="15051" y="8869"/>
                  <a:pt x="15043" y="8853"/>
                  <a:pt x="15043" y="8837"/>
                </a:cubicBezTo>
                <a:close/>
                <a:moveTo>
                  <a:pt x="15136" y="12407"/>
                </a:moveTo>
                <a:cubicBezTo>
                  <a:pt x="15136" y="12407"/>
                  <a:pt x="15136" y="12415"/>
                  <a:pt x="15144" y="12415"/>
                </a:cubicBezTo>
                <a:lnTo>
                  <a:pt x="15136" y="12415"/>
                </a:lnTo>
                <a:lnTo>
                  <a:pt x="15136" y="12407"/>
                </a:lnTo>
                <a:close/>
                <a:moveTo>
                  <a:pt x="15944" y="12811"/>
                </a:moveTo>
                <a:lnTo>
                  <a:pt x="15944" y="12819"/>
                </a:lnTo>
                <a:cubicBezTo>
                  <a:pt x="15944" y="12811"/>
                  <a:pt x="15936" y="12811"/>
                  <a:pt x="15936" y="12811"/>
                </a:cubicBezTo>
                <a:close/>
                <a:moveTo>
                  <a:pt x="15870" y="13165"/>
                </a:moveTo>
                <a:cubicBezTo>
                  <a:pt x="15870" y="13173"/>
                  <a:pt x="15870" y="13173"/>
                  <a:pt x="15878" y="13173"/>
                </a:cubicBezTo>
                <a:cubicBezTo>
                  <a:pt x="15870" y="13173"/>
                  <a:pt x="15870" y="13173"/>
                  <a:pt x="15870" y="13183"/>
                </a:cubicBezTo>
                <a:lnTo>
                  <a:pt x="15870" y="13173"/>
                </a:lnTo>
                <a:lnTo>
                  <a:pt x="15870" y="13165"/>
                </a:lnTo>
                <a:close/>
                <a:moveTo>
                  <a:pt x="6409" y="14327"/>
                </a:moveTo>
                <a:cubicBezTo>
                  <a:pt x="6419" y="14335"/>
                  <a:pt x="6427" y="14346"/>
                  <a:pt x="6435" y="14346"/>
                </a:cubicBezTo>
                <a:lnTo>
                  <a:pt x="6409" y="14346"/>
                </a:lnTo>
                <a:lnTo>
                  <a:pt x="6409" y="14327"/>
                </a:lnTo>
                <a:close/>
                <a:moveTo>
                  <a:pt x="11978" y="14346"/>
                </a:moveTo>
                <a:lnTo>
                  <a:pt x="11978" y="14370"/>
                </a:lnTo>
                <a:cubicBezTo>
                  <a:pt x="11978" y="14370"/>
                  <a:pt x="11968" y="14370"/>
                  <a:pt x="11960" y="14362"/>
                </a:cubicBezTo>
                <a:cubicBezTo>
                  <a:pt x="11968" y="14354"/>
                  <a:pt x="11978" y="14354"/>
                  <a:pt x="11978" y="14346"/>
                </a:cubicBezTo>
                <a:close/>
                <a:moveTo>
                  <a:pt x="10595" y="14859"/>
                </a:moveTo>
                <a:cubicBezTo>
                  <a:pt x="10604" y="14859"/>
                  <a:pt x="10604" y="14867"/>
                  <a:pt x="10614" y="14867"/>
                </a:cubicBezTo>
                <a:cubicBezTo>
                  <a:pt x="10614" y="14867"/>
                  <a:pt x="10622" y="14867"/>
                  <a:pt x="10622" y="14859"/>
                </a:cubicBezTo>
                <a:lnTo>
                  <a:pt x="10622" y="14859"/>
                </a:lnTo>
                <a:cubicBezTo>
                  <a:pt x="10622" y="14867"/>
                  <a:pt x="10622" y="14867"/>
                  <a:pt x="10614" y="14875"/>
                </a:cubicBezTo>
                <a:cubicBezTo>
                  <a:pt x="10614" y="14875"/>
                  <a:pt x="10604" y="14883"/>
                  <a:pt x="10595" y="14883"/>
                </a:cubicBezTo>
                <a:lnTo>
                  <a:pt x="10595" y="14859"/>
                </a:lnTo>
                <a:close/>
                <a:moveTo>
                  <a:pt x="9552" y="15995"/>
                </a:moveTo>
                <a:cubicBezTo>
                  <a:pt x="9560" y="16013"/>
                  <a:pt x="9560" y="16021"/>
                  <a:pt x="9569" y="16029"/>
                </a:cubicBezTo>
                <a:lnTo>
                  <a:pt x="9560" y="16029"/>
                </a:lnTo>
                <a:cubicBezTo>
                  <a:pt x="9552" y="16021"/>
                  <a:pt x="9552" y="16013"/>
                  <a:pt x="9552" y="15995"/>
                </a:cubicBezTo>
                <a:close/>
                <a:moveTo>
                  <a:pt x="5954" y="17277"/>
                </a:moveTo>
                <a:cubicBezTo>
                  <a:pt x="5966" y="17282"/>
                  <a:pt x="5976" y="17287"/>
                  <a:pt x="5987" y="17290"/>
                </a:cubicBezTo>
                <a:lnTo>
                  <a:pt x="5987" y="17290"/>
                </a:lnTo>
                <a:lnTo>
                  <a:pt x="5954" y="17285"/>
                </a:lnTo>
                <a:lnTo>
                  <a:pt x="5954" y="17277"/>
                </a:lnTo>
                <a:close/>
                <a:moveTo>
                  <a:pt x="11745" y="1"/>
                </a:moveTo>
                <a:cubicBezTo>
                  <a:pt x="11741" y="1"/>
                  <a:pt x="11737" y="1"/>
                  <a:pt x="11734" y="1"/>
                </a:cubicBezTo>
                <a:cubicBezTo>
                  <a:pt x="11649" y="1"/>
                  <a:pt x="11657" y="84"/>
                  <a:pt x="11665" y="145"/>
                </a:cubicBezTo>
                <a:cubicBezTo>
                  <a:pt x="11582" y="254"/>
                  <a:pt x="11505" y="363"/>
                  <a:pt x="11362" y="565"/>
                </a:cubicBezTo>
                <a:cubicBezTo>
                  <a:pt x="11388" y="228"/>
                  <a:pt x="11236" y="110"/>
                  <a:pt x="11034" y="34"/>
                </a:cubicBezTo>
                <a:cubicBezTo>
                  <a:pt x="10848" y="118"/>
                  <a:pt x="10883" y="304"/>
                  <a:pt x="10824" y="456"/>
                </a:cubicBezTo>
                <a:cubicBezTo>
                  <a:pt x="10789" y="395"/>
                  <a:pt x="10747" y="374"/>
                  <a:pt x="10701" y="374"/>
                </a:cubicBezTo>
                <a:cubicBezTo>
                  <a:pt x="10670" y="374"/>
                  <a:pt x="10638" y="384"/>
                  <a:pt x="10604" y="397"/>
                </a:cubicBezTo>
                <a:cubicBezTo>
                  <a:pt x="10545" y="422"/>
                  <a:pt x="10436" y="371"/>
                  <a:pt x="10452" y="480"/>
                </a:cubicBezTo>
                <a:cubicBezTo>
                  <a:pt x="10452" y="557"/>
                  <a:pt x="10553" y="557"/>
                  <a:pt x="10622" y="565"/>
                </a:cubicBezTo>
                <a:cubicBezTo>
                  <a:pt x="10579" y="600"/>
                  <a:pt x="10545" y="632"/>
                  <a:pt x="10513" y="666"/>
                </a:cubicBezTo>
                <a:lnTo>
                  <a:pt x="10393" y="666"/>
                </a:lnTo>
                <a:cubicBezTo>
                  <a:pt x="10288" y="637"/>
                  <a:pt x="10183" y="612"/>
                  <a:pt x="10079" y="612"/>
                </a:cubicBezTo>
                <a:cubicBezTo>
                  <a:pt x="9975" y="612"/>
                  <a:pt x="9872" y="637"/>
                  <a:pt x="9771" y="709"/>
                </a:cubicBezTo>
                <a:cubicBezTo>
                  <a:pt x="9742" y="731"/>
                  <a:pt x="9713" y="741"/>
                  <a:pt x="9686" y="741"/>
                </a:cubicBezTo>
                <a:cubicBezTo>
                  <a:pt x="9640" y="741"/>
                  <a:pt x="9597" y="713"/>
                  <a:pt x="9560" y="666"/>
                </a:cubicBezTo>
                <a:cubicBezTo>
                  <a:pt x="9526" y="666"/>
                  <a:pt x="9484" y="674"/>
                  <a:pt x="9451" y="674"/>
                </a:cubicBezTo>
                <a:cubicBezTo>
                  <a:pt x="9417" y="666"/>
                  <a:pt x="9383" y="658"/>
                  <a:pt x="9358" y="658"/>
                </a:cubicBezTo>
                <a:cubicBezTo>
                  <a:pt x="9275" y="571"/>
                  <a:pt x="9180" y="552"/>
                  <a:pt x="9082" y="552"/>
                </a:cubicBezTo>
                <a:cubicBezTo>
                  <a:pt x="9005" y="552"/>
                  <a:pt x="8925" y="564"/>
                  <a:pt x="8849" y="564"/>
                </a:cubicBezTo>
                <a:cubicBezTo>
                  <a:pt x="8807" y="564"/>
                  <a:pt x="8765" y="561"/>
                  <a:pt x="8726" y="549"/>
                </a:cubicBezTo>
                <a:cubicBezTo>
                  <a:pt x="8645" y="534"/>
                  <a:pt x="8575" y="489"/>
                  <a:pt x="8490" y="489"/>
                </a:cubicBezTo>
                <a:cubicBezTo>
                  <a:pt x="8469" y="489"/>
                  <a:pt x="8446" y="492"/>
                  <a:pt x="8422" y="498"/>
                </a:cubicBezTo>
                <a:cubicBezTo>
                  <a:pt x="8238" y="549"/>
                  <a:pt x="7925" y="430"/>
                  <a:pt x="8026" y="834"/>
                </a:cubicBezTo>
                <a:cubicBezTo>
                  <a:pt x="8035" y="871"/>
                  <a:pt x="7990" y="914"/>
                  <a:pt x="7940" y="914"/>
                </a:cubicBezTo>
                <a:cubicBezTo>
                  <a:pt x="7932" y="914"/>
                  <a:pt x="7925" y="913"/>
                  <a:pt x="7917" y="911"/>
                </a:cubicBezTo>
                <a:cubicBezTo>
                  <a:pt x="7875" y="903"/>
                  <a:pt x="7834" y="860"/>
                  <a:pt x="7808" y="826"/>
                </a:cubicBezTo>
                <a:cubicBezTo>
                  <a:pt x="7715" y="674"/>
                  <a:pt x="7850" y="464"/>
                  <a:pt x="7664" y="347"/>
                </a:cubicBezTo>
                <a:lnTo>
                  <a:pt x="7470" y="347"/>
                </a:lnTo>
                <a:cubicBezTo>
                  <a:pt x="7430" y="313"/>
                  <a:pt x="7387" y="278"/>
                  <a:pt x="7353" y="246"/>
                </a:cubicBezTo>
                <a:lnTo>
                  <a:pt x="7353" y="135"/>
                </a:lnTo>
                <a:cubicBezTo>
                  <a:pt x="7293" y="87"/>
                  <a:pt x="7234" y="70"/>
                  <a:pt x="7174" y="70"/>
                </a:cubicBezTo>
                <a:cubicBezTo>
                  <a:pt x="7057" y="70"/>
                  <a:pt x="6940" y="133"/>
                  <a:pt x="6823" y="145"/>
                </a:cubicBezTo>
                <a:cubicBezTo>
                  <a:pt x="6772" y="115"/>
                  <a:pt x="6731" y="103"/>
                  <a:pt x="6699" y="103"/>
                </a:cubicBezTo>
                <a:cubicBezTo>
                  <a:pt x="6583" y="103"/>
                  <a:pt x="6570" y="260"/>
                  <a:pt x="6510" y="347"/>
                </a:cubicBezTo>
                <a:cubicBezTo>
                  <a:pt x="6443" y="355"/>
                  <a:pt x="6377" y="355"/>
                  <a:pt x="6300" y="355"/>
                </a:cubicBezTo>
                <a:lnTo>
                  <a:pt x="6300" y="363"/>
                </a:lnTo>
                <a:cubicBezTo>
                  <a:pt x="6300" y="355"/>
                  <a:pt x="6300" y="355"/>
                  <a:pt x="6292" y="347"/>
                </a:cubicBezTo>
                <a:cubicBezTo>
                  <a:pt x="6136" y="307"/>
                  <a:pt x="6034" y="281"/>
                  <a:pt x="5958" y="281"/>
                </a:cubicBezTo>
                <a:cubicBezTo>
                  <a:pt x="5821" y="281"/>
                  <a:pt x="5774" y="368"/>
                  <a:pt x="5661" y="624"/>
                </a:cubicBezTo>
                <a:cubicBezTo>
                  <a:pt x="5592" y="775"/>
                  <a:pt x="5416" y="741"/>
                  <a:pt x="5348" y="877"/>
                </a:cubicBezTo>
                <a:cubicBezTo>
                  <a:pt x="5095" y="1028"/>
                  <a:pt x="4842" y="1180"/>
                  <a:pt x="4600" y="1331"/>
                </a:cubicBezTo>
                <a:cubicBezTo>
                  <a:pt x="4489" y="1398"/>
                  <a:pt x="4515" y="1509"/>
                  <a:pt x="4507" y="1610"/>
                </a:cubicBezTo>
                <a:lnTo>
                  <a:pt x="4515" y="1618"/>
                </a:lnTo>
                <a:cubicBezTo>
                  <a:pt x="4388" y="1871"/>
                  <a:pt x="4212" y="2073"/>
                  <a:pt x="3933" y="2174"/>
                </a:cubicBezTo>
                <a:cubicBezTo>
                  <a:pt x="3672" y="2267"/>
                  <a:pt x="3488" y="2510"/>
                  <a:pt x="3344" y="2864"/>
                </a:cubicBezTo>
                <a:cubicBezTo>
                  <a:pt x="3243" y="2874"/>
                  <a:pt x="3142" y="2874"/>
                  <a:pt x="3041" y="2874"/>
                </a:cubicBezTo>
                <a:lnTo>
                  <a:pt x="2932" y="2874"/>
                </a:lnTo>
                <a:cubicBezTo>
                  <a:pt x="2863" y="2882"/>
                  <a:pt x="2805" y="2890"/>
                  <a:pt x="2738" y="2890"/>
                </a:cubicBezTo>
                <a:cubicBezTo>
                  <a:pt x="2560" y="3108"/>
                  <a:pt x="2552" y="3116"/>
                  <a:pt x="2190" y="3185"/>
                </a:cubicBezTo>
                <a:cubicBezTo>
                  <a:pt x="2198" y="3227"/>
                  <a:pt x="2198" y="3260"/>
                  <a:pt x="2198" y="3294"/>
                </a:cubicBezTo>
                <a:cubicBezTo>
                  <a:pt x="2132" y="3369"/>
                  <a:pt x="2063" y="3438"/>
                  <a:pt x="1988" y="3504"/>
                </a:cubicBezTo>
                <a:lnTo>
                  <a:pt x="1988" y="3715"/>
                </a:lnTo>
                <a:cubicBezTo>
                  <a:pt x="1962" y="3866"/>
                  <a:pt x="2113" y="3909"/>
                  <a:pt x="2164" y="4010"/>
                </a:cubicBezTo>
                <a:lnTo>
                  <a:pt x="2198" y="4036"/>
                </a:lnTo>
                <a:cubicBezTo>
                  <a:pt x="2012" y="4169"/>
                  <a:pt x="2039" y="4305"/>
                  <a:pt x="2190" y="4448"/>
                </a:cubicBezTo>
                <a:cubicBezTo>
                  <a:pt x="2307" y="4558"/>
                  <a:pt x="2257" y="4632"/>
                  <a:pt x="2123" y="4659"/>
                </a:cubicBezTo>
                <a:cubicBezTo>
                  <a:pt x="2012" y="4675"/>
                  <a:pt x="1937" y="4659"/>
                  <a:pt x="2012" y="4826"/>
                </a:cubicBezTo>
                <a:cubicBezTo>
                  <a:pt x="2061" y="4916"/>
                  <a:pt x="1938" y="5029"/>
                  <a:pt x="1800" y="5029"/>
                </a:cubicBezTo>
                <a:cubicBezTo>
                  <a:pt x="1795" y="5029"/>
                  <a:pt x="1791" y="5029"/>
                  <a:pt x="1786" y="5029"/>
                </a:cubicBezTo>
                <a:cubicBezTo>
                  <a:pt x="1777" y="5028"/>
                  <a:pt x="1768" y="5028"/>
                  <a:pt x="1759" y="5028"/>
                </a:cubicBezTo>
                <a:cubicBezTo>
                  <a:pt x="1657" y="5028"/>
                  <a:pt x="1589" y="5072"/>
                  <a:pt x="1557" y="5180"/>
                </a:cubicBezTo>
                <a:lnTo>
                  <a:pt x="1557" y="5299"/>
                </a:lnTo>
                <a:cubicBezTo>
                  <a:pt x="1592" y="5433"/>
                  <a:pt x="1626" y="5568"/>
                  <a:pt x="1659" y="5704"/>
                </a:cubicBezTo>
                <a:cubicBezTo>
                  <a:pt x="1649" y="5703"/>
                  <a:pt x="1640" y="5703"/>
                  <a:pt x="1631" y="5703"/>
                </a:cubicBezTo>
                <a:cubicBezTo>
                  <a:pt x="1394" y="5703"/>
                  <a:pt x="1242" y="5829"/>
                  <a:pt x="1137" y="6031"/>
                </a:cubicBezTo>
                <a:cubicBezTo>
                  <a:pt x="1103" y="6031"/>
                  <a:pt x="1070" y="6031"/>
                  <a:pt x="1036" y="6039"/>
                </a:cubicBezTo>
                <a:cubicBezTo>
                  <a:pt x="961" y="6066"/>
                  <a:pt x="969" y="6098"/>
                  <a:pt x="1036" y="6140"/>
                </a:cubicBezTo>
                <a:cubicBezTo>
                  <a:pt x="993" y="6225"/>
                  <a:pt x="911" y="6233"/>
                  <a:pt x="826" y="6242"/>
                </a:cubicBezTo>
                <a:cubicBezTo>
                  <a:pt x="514" y="6452"/>
                  <a:pt x="741" y="6664"/>
                  <a:pt x="826" y="6866"/>
                </a:cubicBezTo>
                <a:cubicBezTo>
                  <a:pt x="725" y="6832"/>
                  <a:pt x="624" y="6797"/>
                  <a:pt x="522" y="6765"/>
                </a:cubicBezTo>
                <a:cubicBezTo>
                  <a:pt x="514" y="6739"/>
                  <a:pt x="514" y="6704"/>
                  <a:pt x="514" y="6672"/>
                </a:cubicBezTo>
                <a:cubicBezTo>
                  <a:pt x="478" y="6670"/>
                  <a:pt x="440" y="6667"/>
                  <a:pt x="405" y="6667"/>
                </a:cubicBezTo>
                <a:cubicBezTo>
                  <a:pt x="297" y="6667"/>
                  <a:pt x="217" y="6697"/>
                  <a:pt x="294" y="6882"/>
                </a:cubicBezTo>
                <a:cubicBezTo>
                  <a:pt x="456" y="7109"/>
                  <a:pt x="464" y="7430"/>
                  <a:pt x="304" y="7606"/>
                </a:cubicBezTo>
                <a:lnTo>
                  <a:pt x="304" y="7927"/>
                </a:lnTo>
                <a:cubicBezTo>
                  <a:pt x="336" y="7927"/>
                  <a:pt x="363" y="7927"/>
                  <a:pt x="395" y="7936"/>
                </a:cubicBezTo>
                <a:cubicBezTo>
                  <a:pt x="395" y="8002"/>
                  <a:pt x="405" y="8069"/>
                  <a:pt x="413" y="8138"/>
                </a:cubicBezTo>
                <a:cubicBezTo>
                  <a:pt x="446" y="8239"/>
                  <a:pt x="648" y="8289"/>
                  <a:pt x="506" y="8449"/>
                </a:cubicBezTo>
                <a:cubicBezTo>
                  <a:pt x="456" y="8465"/>
                  <a:pt x="379" y="8473"/>
                  <a:pt x="363" y="8499"/>
                </a:cubicBezTo>
                <a:cubicBezTo>
                  <a:pt x="278" y="8685"/>
                  <a:pt x="336" y="8971"/>
                  <a:pt x="17" y="8997"/>
                </a:cubicBezTo>
                <a:cubicBezTo>
                  <a:pt x="41" y="9063"/>
                  <a:pt x="68" y="9122"/>
                  <a:pt x="92" y="9191"/>
                </a:cubicBezTo>
                <a:cubicBezTo>
                  <a:pt x="235" y="9452"/>
                  <a:pt x="336" y="9864"/>
                  <a:pt x="254" y="10008"/>
                </a:cubicBezTo>
                <a:cubicBezTo>
                  <a:pt x="1" y="10420"/>
                  <a:pt x="270" y="10505"/>
                  <a:pt x="506" y="10664"/>
                </a:cubicBezTo>
                <a:cubicBezTo>
                  <a:pt x="514" y="10697"/>
                  <a:pt x="514" y="10731"/>
                  <a:pt x="514" y="10766"/>
                </a:cubicBezTo>
                <a:cubicBezTo>
                  <a:pt x="573" y="10832"/>
                  <a:pt x="581" y="10909"/>
                  <a:pt x="514" y="10976"/>
                </a:cubicBezTo>
                <a:cubicBezTo>
                  <a:pt x="539" y="11253"/>
                  <a:pt x="749" y="11423"/>
                  <a:pt x="900" y="11625"/>
                </a:cubicBezTo>
                <a:cubicBezTo>
                  <a:pt x="919" y="11633"/>
                  <a:pt x="927" y="11633"/>
                  <a:pt x="943" y="11641"/>
                </a:cubicBezTo>
                <a:cubicBezTo>
                  <a:pt x="951" y="11708"/>
                  <a:pt x="969" y="11784"/>
                  <a:pt x="1020" y="11784"/>
                </a:cubicBezTo>
                <a:cubicBezTo>
                  <a:pt x="1025" y="11784"/>
                  <a:pt x="1030" y="11784"/>
                  <a:pt x="1035" y="11784"/>
                </a:cubicBezTo>
                <a:cubicBezTo>
                  <a:pt x="1289" y="11784"/>
                  <a:pt x="1290" y="11990"/>
                  <a:pt x="1355" y="12146"/>
                </a:cubicBezTo>
                <a:cubicBezTo>
                  <a:pt x="1355" y="12173"/>
                  <a:pt x="1347" y="12197"/>
                  <a:pt x="1347" y="12223"/>
                </a:cubicBezTo>
                <a:cubicBezTo>
                  <a:pt x="1289" y="12239"/>
                  <a:pt x="1238" y="12263"/>
                  <a:pt x="1230" y="12332"/>
                </a:cubicBezTo>
                <a:lnTo>
                  <a:pt x="1222" y="12332"/>
                </a:lnTo>
                <a:cubicBezTo>
                  <a:pt x="1217" y="12332"/>
                  <a:pt x="1211" y="12332"/>
                  <a:pt x="1206" y="12332"/>
                </a:cubicBezTo>
                <a:cubicBezTo>
                  <a:pt x="1092" y="12332"/>
                  <a:pt x="1060" y="12419"/>
                  <a:pt x="1012" y="12516"/>
                </a:cubicBezTo>
                <a:cubicBezTo>
                  <a:pt x="961" y="12644"/>
                  <a:pt x="900" y="12779"/>
                  <a:pt x="733" y="12795"/>
                </a:cubicBezTo>
                <a:cubicBezTo>
                  <a:pt x="682" y="12880"/>
                  <a:pt x="557" y="12939"/>
                  <a:pt x="573" y="13048"/>
                </a:cubicBezTo>
                <a:cubicBezTo>
                  <a:pt x="648" y="13476"/>
                  <a:pt x="557" y="13931"/>
                  <a:pt x="717" y="14354"/>
                </a:cubicBezTo>
                <a:cubicBezTo>
                  <a:pt x="708" y="14447"/>
                  <a:pt x="741" y="14521"/>
                  <a:pt x="834" y="14548"/>
                </a:cubicBezTo>
                <a:cubicBezTo>
                  <a:pt x="818" y="14774"/>
                  <a:pt x="985" y="14902"/>
                  <a:pt x="1129" y="14992"/>
                </a:cubicBezTo>
                <a:cubicBezTo>
                  <a:pt x="1323" y="15128"/>
                  <a:pt x="1557" y="15195"/>
                  <a:pt x="1778" y="15296"/>
                </a:cubicBezTo>
                <a:cubicBezTo>
                  <a:pt x="1810" y="15297"/>
                  <a:pt x="1839" y="15297"/>
                  <a:pt x="1865" y="15297"/>
                </a:cubicBezTo>
                <a:cubicBezTo>
                  <a:pt x="2112" y="15297"/>
                  <a:pt x="2139" y="15255"/>
                  <a:pt x="2055" y="15178"/>
                </a:cubicBezTo>
                <a:cubicBezTo>
                  <a:pt x="1880" y="15003"/>
                  <a:pt x="1910" y="14962"/>
                  <a:pt x="1986" y="14962"/>
                </a:cubicBezTo>
                <a:cubicBezTo>
                  <a:pt x="2052" y="14962"/>
                  <a:pt x="2152" y="14993"/>
                  <a:pt x="2184" y="14993"/>
                </a:cubicBezTo>
                <a:cubicBezTo>
                  <a:pt x="2187" y="14993"/>
                  <a:pt x="2189" y="14993"/>
                  <a:pt x="2190" y="14992"/>
                </a:cubicBezTo>
                <a:cubicBezTo>
                  <a:pt x="2220" y="14983"/>
                  <a:pt x="2246" y="14978"/>
                  <a:pt x="2270" y="14978"/>
                </a:cubicBezTo>
                <a:cubicBezTo>
                  <a:pt x="2469" y="14978"/>
                  <a:pt x="2518" y="15273"/>
                  <a:pt x="2720" y="15288"/>
                </a:cubicBezTo>
                <a:cubicBezTo>
                  <a:pt x="2805" y="15288"/>
                  <a:pt x="2890" y="15280"/>
                  <a:pt x="2956" y="15213"/>
                </a:cubicBezTo>
                <a:cubicBezTo>
                  <a:pt x="2983" y="15205"/>
                  <a:pt x="3015" y="15195"/>
                  <a:pt x="3049" y="15195"/>
                </a:cubicBezTo>
                <a:cubicBezTo>
                  <a:pt x="3175" y="15187"/>
                  <a:pt x="3243" y="15112"/>
                  <a:pt x="3268" y="14992"/>
                </a:cubicBezTo>
                <a:cubicBezTo>
                  <a:pt x="3326" y="15091"/>
                  <a:pt x="3372" y="15205"/>
                  <a:pt x="3462" y="15205"/>
                </a:cubicBezTo>
                <a:cubicBezTo>
                  <a:pt x="3504" y="15205"/>
                  <a:pt x="3555" y="15181"/>
                  <a:pt x="3621" y="15120"/>
                </a:cubicBezTo>
                <a:cubicBezTo>
                  <a:pt x="3650" y="15091"/>
                  <a:pt x="3702" y="15086"/>
                  <a:pt x="3756" y="15086"/>
                </a:cubicBezTo>
                <a:cubicBezTo>
                  <a:pt x="3780" y="15086"/>
                  <a:pt x="3804" y="15087"/>
                  <a:pt x="3827" y="15087"/>
                </a:cubicBezTo>
                <a:cubicBezTo>
                  <a:pt x="3844" y="15087"/>
                  <a:pt x="3859" y="15087"/>
                  <a:pt x="3874" y="15085"/>
                </a:cubicBezTo>
                <a:lnTo>
                  <a:pt x="3874" y="15085"/>
                </a:lnTo>
                <a:cubicBezTo>
                  <a:pt x="4001" y="15288"/>
                  <a:pt x="3850" y="15330"/>
                  <a:pt x="3714" y="15431"/>
                </a:cubicBezTo>
                <a:cubicBezTo>
                  <a:pt x="3555" y="15540"/>
                  <a:pt x="3454" y="15710"/>
                  <a:pt x="3512" y="15920"/>
                </a:cubicBezTo>
                <a:cubicBezTo>
                  <a:pt x="3555" y="16072"/>
                  <a:pt x="3672" y="16131"/>
                  <a:pt x="3815" y="16165"/>
                </a:cubicBezTo>
                <a:cubicBezTo>
                  <a:pt x="3876" y="16179"/>
                  <a:pt x="3932" y="16186"/>
                  <a:pt x="3982" y="16186"/>
                </a:cubicBezTo>
                <a:cubicBezTo>
                  <a:pt x="4250" y="16186"/>
                  <a:pt x="4374" y="15989"/>
                  <a:pt x="4305" y="15649"/>
                </a:cubicBezTo>
                <a:cubicBezTo>
                  <a:pt x="4278" y="15532"/>
                  <a:pt x="4127" y="15407"/>
                  <a:pt x="4305" y="15288"/>
                </a:cubicBezTo>
                <a:lnTo>
                  <a:pt x="4355" y="15296"/>
                </a:lnTo>
                <a:lnTo>
                  <a:pt x="4398" y="15288"/>
                </a:lnTo>
                <a:cubicBezTo>
                  <a:pt x="4489" y="15389"/>
                  <a:pt x="4574" y="15490"/>
                  <a:pt x="4675" y="15583"/>
                </a:cubicBezTo>
                <a:cubicBezTo>
                  <a:pt x="4751" y="15649"/>
                  <a:pt x="4741" y="15660"/>
                  <a:pt x="4666" y="15718"/>
                </a:cubicBezTo>
                <a:cubicBezTo>
                  <a:pt x="4388" y="15912"/>
                  <a:pt x="4608" y="16088"/>
                  <a:pt x="4751" y="16104"/>
                </a:cubicBezTo>
                <a:cubicBezTo>
                  <a:pt x="5012" y="16131"/>
                  <a:pt x="5020" y="16333"/>
                  <a:pt x="5121" y="16476"/>
                </a:cubicBezTo>
                <a:cubicBezTo>
                  <a:pt x="5156" y="16509"/>
                  <a:pt x="5188" y="16543"/>
                  <a:pt x="5230" y="16577"/>
                </a:cubicBezTo>
                <a:cubicBezTo>
                  <a:pt x="5382" y="16660"/>
                  <a:pt x="5635" y="16610"/>
                  <a:pt x="5669" y="16872"/>
                </a:cubicBezTo>
                <a:cubicBezTo>
                  <a:pt x="5635" y="16913"/>
                  <a:pt x="5592" y="16939"/>
                  <a:pt x="5568" y="16974"/>
                </a:cubicBezTo>
                <a:cubicBezTo>
                  <a:pt x="5408" y="17099"/>
                  <a:pt x="5323" y="17250"/>
                  <a:pt x="5483" y="17418"/>
                </a:cubicBezTo>
                <a:cubicBezTo>
                  <a:pt x="5549" y="17484"/>
                  <a:pt x="5616" y="17514"/>
                  <a:pt x="5683" y="17514"/>
                </a:cubicBezTo>
                <a:cubicBezTo>
                  <a:pt x="5770" y="17514"/>
                  <a:pt x="5857" y="17464"/>
                  <a:pt x="5938" y="17378"/>
                </a:cubicBezTo>
                <a:cubicBezTo>
                  <a:pt x="5964" y="17352"/>
                  <a:pt x="5980" y="17327"/>
                  <a:pt x="6005" y="17293"/>
                </a:cubicBezTo>
                <a:cubicBezTo>
                  <a:pt x="6175" y="17166"/>
                  <a:pt x="6132" y="16923"/>
                  <a:pt x="6284" y="16779"/>
                </a:cubicBezTo>
                <a:cubicBezTo>
                  <a:pt x="6292" y="16982"/>
                  <a:pt x="6300" y="17157"/>
                  <a:pt x="6544" y="17226"/>
                </a:cubicBezTo>
                <a:cubicBezTo>
                  <a:pt x="6864" y="17327"/>
                  <a:pt x="7108" y="17588"/>
                  <a:pt x="7462" y="17604"/>
                </a:cubicBezTo>
                <a:lnTo>
                  <a:pt x="7656" y="17604"/>
                </a:lnTo>
                <a:cubicBezTo>
                  <a:pt x="7664" y="17570"/>
                  <a:pt x="7672" y="17538"/>
                  <a:pt x="7683" y="17503"/>
                </a:cubicBezTo>
                <a:cubicBezTo>
                  <a:pt x="7804" y="17439"/>
                  <a:pt x="7738" y="17199"/>
                  <a:pt x="7939" y="17199"/>
                </a:cubicBezTo>
                <a:cubicBezTo>
                  <a:pt x="7946" y="17199"/>
                  <a:pt x="7952" y="17199"/>
                  <a:pt x="7959" y="17200"/>
                </a:cubicBezTo>
                <a:cubicBezTo>
                  <a:pt x="7968" y="17192"/>
                  <a:pt x="7976" y="17176"/>
                  <a:pt x="7986" y="17166"/>
                </a:cubicBezTo>
                <a:lnTo>
                  <a:pt x="7994" y="17166"/>
                </a:lnTo>
                <a:cubicBezTo>
                  <a:pt x="8061" y="17141"/>
                  <a:pt x="8127" y="17115"/>
                  <a:pt x="8196" y="17083"/>
                </a:cubicBezTo>
                <a:cubicBezTo>
                  <a:pt x="8227" y="17098"/>
                  <a:pt x="8259" y="17106"/>
                  <a:pt x="8292" y="17106"/>
                </a:cubicBezTo>
                <a:cubicBezTo>
                  <a:pt x="8328" y="17106"/>
                  <a:pt x="8366" y="17096"/>
                  <a:pt x="8406" y="17075"/>
                </a:cubicBezTo>
                <a:cubicBezTo>
                  <a:pt x="8418" y="17077"/>
                  <a:pt x="8430" y="17078"/>
                  <a:pt x="8440" y="17078"/>
                </a:cubicBezTo>
                <a:cubicBezTo>
                  <a:pt x="8514" y="17078"/>
                  <a:pt x="8565" y="17033"/>
                  <a:pt x="8616" y="16982"/>
                </a:cubicBezTo>
                <a:cubicBezTo>
                  <a:pt x="8726" y="16947"/>
                  <a:pt x="8835" y="16913"/>
                  <a:pt x="8936" y="16881"/>
                </a:cubicBezTo>
                <a:cubicBezTo>
                  <a:pt x="9005" y="16913"/>
                  <a:pt x="9021" y="16982"/>
                  <a:pt x="9037" y="17048"/>
                </a:cubicBezTo>
                <a:cubicBezTo>
                  <a:pt x="9043" y="17093"/>
                  <a:pt x="9059" y="17115"/>
                  <a:pt x="9082" y="17115"/>
                </a:cubicBezTo>
                <a:cubicBezTo>
                  <a:pt x="9098" y="17115"/>
                  <a:pt x="9117" y="17104"/>
                  <a:pt x="9138" y="17083"/>
                </a:cubicBezTo>
                <a:cubicBezTo>
                  <a:pt x="9172" y="17048"/>
                  <a:pt x="9207" y="17006"/>
                  <a:pt x="9249" y="16982"/>
                </a:cubicBezTo>
                <a:cubicBezTo>
                  <a:pt x="9340" y="17192"/>
                  <a:pt x="9585" y="17327"/>
                  <a:pt x="9560" y="17604"/>
                </a:cubicBezTo>
                <a:lnTo>
                  <a:pt x="9662" y="17604"/>
                </a:lnTo>
                <a:cubicBezTo>
                  <a:pt x="9694" y="17562"/>
                  <a:pt x="9736" y="17538"/>
                  <a:pt x="9771" y="17503"/>
                </a:cubicBezTo>
                <a:cubicBezTo>
                  <a:pt x="9771" y="17418"/>
                  <a:pt x="9787" y="17335"/>
                  <a:pt x="9872" y="17293"/>
                </a:cubicBezTo>
                <a:cubicBezTo>
                  <a:pt x="9930" y="17492"/>
                  <a:pt x="10096" y="17555"/>
                  <a:pt x="10235" y="17555"/>
                </a:cubicBezTo>
                <a:cubicBezTo>
                  <a:pt x="10319" y="17555"/>
                  <a:pt x="10393" y="17532"/>
                  <a:pt x="10428" y="17503"/>
                </a:cubicBezTo>
                <a:cubicBezTo>
                  <a:pt x="10523" y="17434"/>
                  <a:pt x="10606" y="17408"/>
                  <a:pt x="10682" y="17408"/>
                </a:cubicBezTo>
                <a:cubicBezTo>
                  <a:pt x="10852" y="17408"/>
                  <a:pt x="10984" y="17540"/>
                  <a:pt x="11135" y="17604"/>
                </a:cubicBezTo>
                <a:lnTo>
                  <a:pt x="11135" y="17285"/>
                </a:lnTo>
                <a:cubicBezTo>
                  <a:pt x="11170" y="17149"/>
                  <a:pt x="11210" y="17006"/>
                  <a:pt x="11244" y="16872"/>
                </a:cubicBezTo>
                <a:cubicBezTo>
                  <a:pt x="11295" y="16891"/>
                  <a:pt x="11342" y="16899"/>
                  <a:pt x="11384" y="16899"/>
                </a:cubicBezTo>
                <a:cubicBezTo>
                  <a:pt x="11517" y="16899"/>
                  <a:pt x="11608" y="16813"/>
                  <a:pt x="11665" y="16660"/>
                </a:cubicBezTo>
                <a:cubicBezTo>
                  <a:pt x="11918" y="16644"/>
                  <a:pt x="11936" y="16290"/>
                  <a:pt x="12138" y="16290"/>
                </a:cubicBezTo>
                <a:cubicBezTo>
                  <a:pt x="12508" y="16282"/>
                  <a:pt x="12726" y="16064"/>
                  <a:pt x="12963" y="15835"/>
                </a:cubicBezTo>
                <a:cubicBezTo>
                  <a:pt x="13072" y="15726"/>
                  <a:pt x="13207" y="15710"/>
                  <a:pt x="13351" y="15710"/>
                </a:cubicBezTo>
                <a:lnTo>
                  <a:pt x="13452" y="15710"/>
                </a:lnTo>
                <a:cubicBezTo>
                  <a:pt x="13484" y="15676"/>
                  <a:pt x="13519" y="15641"/>
                  <a:pt x="13553" y="15609"/>
                </a:cubicBezTo>
                <a:cubicBezTo>
                  <a:pt x="13545" y="15540"/>
                  <a:pt x="13484" y="15466"/>
                  <a:pt x="13553" y="15423"/>
                </a:cubicBezTo>
                <a:cubicBezTo>
                  <a:pt x="13771" y="15288"/>
                  <a:pt x="14016" y="15195"/>
                  <a:pt x="14218" y="15043"/>
                </a:cubicBezTo>
                <a:cubicBezTo>
                  <a:pt x="14412" y="14902"/>
                  <a:pt x="14537" y="14649"/>
                  <a:pt x="14798" y="14606"/>
                </a:cubicBezTo>
                <a:cubicBezTo>
                  <a:pt x="15003" y="14580"/>
                  <a:pt x="15171" y="14394"/>
                  <a:pt x="15374" y="14394"/>
                </a:cubicBezTo>
                <a:cubicBezTo>
                  <a:pt x="15431" y="14394"/>
                  <a:pt x="15492" y="14409"/>
                  <a:pt x="15556" y="14447"/>
                </a:cubicBezTo>
                <a:lnTo>
                  <a:pt x="15556" y="14133"/>
                </a:lnTo>
                <a:cubicBezTo>
                  <a:pt x="15599" y="14050"/>
                  <a:pt x="15734" y="14050"/>
                  <a:pt x="15750" y="13931"/>
                </a:cubicBezTo>
                <a:cubicBezTo>
                  <a:pt x="15758" y="13899"/>
                  <a:pt x="15758" y="13856"/>
                  <a:pt x="15758" y="13822"/>
                </a:cubicBezTo>
                <a:cubicBezTo>
                  <a:pt x="15960" y="13679"/>
                  <a:pt x="16306" y="13569"/>
                  <a:pt x="16332" y="13402"/>
                </a:cubicBezTo>
                <a:cubicBezTo>
                  <a:pt x="16407" y="13013"/>
                  <a:pt x="16729" y="12795"/>
                  <a:pt x="16820" y="12449"/>
                </a:cubicBezTo>
                <a:cubicBezTo>
                  <a:pt x="16854" y="12415"/>
                  <a:pt x="16896" y="12383"/>
                  <a:pt x="16931" y="12348"/>
                </a:cubicBezTo>
                <a:lnTo>
                  <a:pt x="17032" y="12348"/>
                </a:lnTo>
                <a:cubicBezTo>
                  <a:pt x="17040" y="12348"/>
                  <a:pt x="17040" y="12340"/>
                  <a:pt x="17048" y="12332"/>
                </a:cubicBezTo>
                <a:cubicBezTo>
                  <a:pt x="17072" y="12298"/>
                  <a:pt x="17107" y="12274"/>
                  <a:pt x="17141" y="12239"/>
                </a:cubicBezTo>
                <a:cubicBezTo>
                  <a:pt x="17157" y="12037"/>
                  <a:pt x="17006" y="12053"/>
                  <a:pt x="16880" y="12037"/>
                </a:cubicBezTo>
                <a:cubicBezTo>
                  <a:pt x="16787" y="12045"/>
                  <a:pt x="16694" y="12071"/>
                  <a:pt x="16609" y="12096"/>
                </a:cubicBezTo>
                <a:lnTo>
                  <a:pt x="16609" y="12029"/>
                </a:lnTo>
                <a:cubicBezTo>
                  <a:pt x="16710" y="11801"/>
                  <a:pt x="16830" y="11590"/>
                  <a:pt x="16989" y="11396"/>
                </a:cubicBezTo>
                <a:cubicBezTo>
                  <a:pt x="17115" y="11237"/>
                  <a:pt x="17133" y="10960"/>
                  <a:pt x="16931" y="10766"/>
                </a:cubicBezTo>
                <a:cubicBezTo>
                  <a:pt x="16950" y="10762"/>
                  <a:pt x="16972" y="10762"/>
                  <a:pt x="16994" y="10762"/>
                </a:cubicBezTo>
                <a:cubicBezTo>
                  <a:pt x="17004" y="10762"/>
                  <a:pt x="17014" y="10762"/>
                  <a:pt x="17025" y="10762"/>
                </a:cubicBezTo>
                <a:cubicBezTo>
                  <a:pt x="17118" y="10762"/>
                  <a:pt x="17207" y="10753"/>
                  <a:pt x="17157" y="10572"/>
                </a:cubicBezTo>
                <a:cubicBezTo>
                  <a:pt x="17115" y="10420"/>
                  <a:pt x="17208" y="10353"/>
                  <a:pt x="17351" y="10343"/>
                </a:cubicBezTo>
                <a:cubicBezTo>
                  <a:pt x="17367" y="10167"/>
                  <a:pt x="17123" y="10117"/>
                  <a:pt x="17141" y="9931"/>
                </a:cubicBezTo>
                <a:lnTo>
                  <a:pt x="17149" y="9931"/>
                </a:lnTo>
                <a:cubicBezTo>
                  <a:pt x="17200" y="9822"/>
                  <a:pt x="17444" y="9720"/>
                  <a:pt x="17141" y="9585"/>
                </a:cubicBezTo>
                <a:cubicBezTo>
                  <a:pt x="17032" y="9526"/>
                  <a:pt x="16947" y="9351"/>
                  <a:pt x="16905" y="9207"/>
                </a:cubicBezTo>
                <a:cubicBezTo>
                  <a:pt x="16879" y="9118"/>
                  <a:pt x="16938" y="9105"/>
                  <a:pt x="16999" y="9105"/>
                </a:cubicBezTo>
                <a:cubicBezTo>
                  <a:pt x="17022" y="9105"/>
                  <a:pt x="17046" y="9107"/>
                  <a:pt x="17065" y="9107"/>
                </a:cubicBezTo>
                <a:cubicBezTo>
                  <a:pt x="17094" y="9107"/>
                  <a:pt x="17111" y="9103"/>
                  <a:pt x="17099" y="9080"/>
                </a:cubicBezTo>
                <a:cubicBezTo>
                  <a:pt x="16939" y="8827"/>
                  <a:pt x="17301" y="8853"/>
                  <a:pt x="17266" y="8752"/>
                </a:cubicBezTo>
                <a:cubicBezTo>
                  <a:pt x="17200" y="8558"/>
                  <a:pt x="17376" y="8423"/>
                  <a:pt x="17343" y="8247"/>
                </a:cubicBezTo>
                <a:lnTo>
                  <a:pt x="17343" y="7927"/>
                </a:lnTo>
                <a:lnTo>
                  <a:pt x="17351" y="7927"/>
                </a:lnTo>
                <a:cubicBezTo>
                  <a:pt x="17351" y="7885"/>
                  <a:pt x="17343" y="7851"/>
                  <a:pt x="17343" y="7816"/>
                </a:cubicBezTo>
                <a:lnTo>
                  <a:pt x="17234" y="7816"/>
                </a:lnTo>
                <a:cubicBezTo>
                  <a:pt x="17165" y="7683"/>
                  <a:pt x="16896" y="7741"/>
                  <a:pt x="16931" y="7505"/>
                </a:cubicBezTo>
                <a:cubicBezTo>
                  <a:pt x="16955" y="7462"/>
                  <a:pt x="16998" y="7438"/>
                  <a:pt x="17032" y="7396"/>
                </a:cubicBezTo>
                <a:cubicBezTo>
                  <a:pt x="17107" y="7361"/>
                  <a:pt x="17107" y="7329"/>
                  <a:pt x="17022" y="7295"/>
                </a:cubicBezTo>
                <a:cubicBezTo>
                  <a:pt x="16989" y="7260"/>
                  <a:pt x="16963" y="7228"/>
                  <a:pt x="16931" y="7194"/>
                </a:cubicBezTo>
                <a:cubicBezTo>
                  <a:pt x="16981" y="7186"/>
                  <a:pt x="17032" y="7186"/>
                  <a:pt x="17082" y="7186"/>
                </a:cubicBezTo>
                <a:cubicBezTo>
                  <a:pt x="17133" y="7177"/>
                  <a:pt x="17208" y="7159"/>
                  <a:pt x="17192" y="7109"/>
                </a:cubicBezTo>
                <a:cubicBezTo>
                  <a:pt x="17184" y="7060"/>
                  <a:pt x="17164" y="7047"/>
                  <a:pt x="17140" y="7047"/>
                </a:cubicBezTo>
                <a:cubicBezTo>
                  <a:pt x="17110" y="7047"/>
                  <a:pt x="17073" y="7068"/>
                  <a:pt x="17040" y="7068"/>
                </a:cubicBezTo>
                <a:cubicBezTo>
                  <a:pt x="17006" y="7068"/>
                  <a:pt x="16971" y="7076"/>
                  <a:pt x="16939" y="7076"/>
                </a:cubicBezTo>
                <a:cubicBezTo>
                  <a:pt x="16939" y="7042"/>
                  <a:pt x="16931" y="7008"/>
                  <a:pt x="16931" y="6975"/>
                </a:cubicBezTo>
                <a:cubicBezTo>
                  <a:pt x="16888" y="6731"/>
                  <a:pt x="16896" y="6486"/>
                  <a:pt x="16931" y="6242"/>
                </a:cubicBezTo>
                <a:cubicBezTo>
                  <a:pt x="16888" y="6132"/>
                  <a:pt x="17040" y="6031"/>
                  <a:pt x="16921" y="5930"/>
                </a:cubicBezTo>
                <a:cubicBezTo>
                  <a:pt x="16893" y="5843"/>
                  <a:pt x="16826" y="5819"/>
                  <a:pt x="16754" y="5819"/>
                </a:cubicBezTo>
                <a:cubicBezTo>
                  <a:pt x="16743" y="5819"/>
                  <a:pt x="16731" y="5820"/>
                  <a:pt x="16719" y="5821"/>
                </a:cubicBezTo>
                <a:cubicBezTo>
                  <a:pt x="16678" y="5787"/>
                  <a:pt x="16644" y="5754"/>
                  <a:pt x="16609" y="5712"/>
                </a:cubicBezTo>
                <a:cubicBezTo>
                  <a:pt x="16617" y="5577"/>
                  <a:pt x="16558" y="5501"/>
                  <a:pt x="16425" y="5501"/>
                </a:cubicBezTo>
                <a:cubicBezTo>
                  <a:pt x="16417" y="5501"/>
                  <a:pt x="16408" y="5501"/>
                  <a:pt x="16399" y="5502"/>
                </a:cubicBezTo>
                <a:cubicBezTo>
                  <a:pt x="16399" y="5390"/>
                  <a:pt x="16314" y="5281"/>
                  <a:pt x="16357" y="5156"/>
                </a:cubicBezTo>
                <a:cubicBezTo>
                  <a:pt x="16388" y="5086"/>
                  <a:pt x="16355" y="5010"/>
                  <a:pt x="16298" y="5010"/>
                </a:cubicBezTo>
                <a:cubicBezTo>
                  <a:pt x="16293" y="5010"/>
                  <a:pt x="16288" y="5011"/>
                  <a:pt x="16282" y="5012"/>
                </a:cubicBezTo>
                <a:cubicBezTo>
                  <a:pt x="16219" y="5032"/>
                  <a:pt x="16169" y="5041"/>
                  <a:pt x="16130" y="5041"/>
                </a:cubicBezTo>
                <a:cubicBezTo>
                  <a:pt x="15936" y="5041"/>
                  <a:pt x="15991" y="4829"/>
                  <a:pt x="15971" y="4675"/>
                </a:cubicBezTo>
                <a:cubicBezTo>
                  <a:pt x="15952" y="4574"/>
                  <a:pt x="15851" y="4574"/>
                  <a:pt x="15768" y="4558"/>
                </a:cubicBezTo>
                <a:cubicBezTo>
                  <a:pt x="15498" y="4246"/>
                  <a:pt x="15455" y="3791"/>
                  <a:pt x="15128" y="3513"/>
                </a:cubicBezTo>
                <a:lnTo>
                  <a:pt x="15144" y="3504"/>
                </a:lnTo>
                <a:cubicBezTo>
                  <a:pt x="15077" y="3337"/>
                  <a:pt x="15035" y="3159"/>
                  <a:pt x="14984" y="2983"/>
                </a:cubicBezTo>
                <a:cubicBezTo>
                  <a:pt x="14946" y="2848"/>
                  <a:pt x="14889" y="2652"/>
                  <a:pt x="14693" y="2652"/>
                </a:cubicBezTo>
                <a:cubicBezTo>
                  <a:pt x="14669" y="2652"/>
                  <a:pt x="14643" y="2655"/>
                  <a:pt x="14614" y="2661"/>
                </a:cubicBezTo>
                <a:cubicBezTo>
                  <a:pt x="14614" y="2629"/>
                  <a:pt x="14606" y="2587"/>
                  <a:pt x="14606" y="2552"/>
                </a:cubicBezTo>
                <a:cubicBezTo>
                  <a:pt x="14614" y="2486"/>
                  <a:pt x="14614" y="2409"/>
                  <a:pt x="14614" y="2342"/>
                </a:cubicBezTo>
                <a:cubicBezTo>
                  <a:pt x="14573" y="2293"/>
                  <a:pt x="14537" y="2268"/>
                  <a:pt x="14503" y="2268"/>
                </a:cubicBezTo>
                <a:cubicBezTo>
                  <a:pt x="14467" y="2268"/>
                  <a:pt x="14434" y="2297"/>
                  <a:pt x="14404" y="2358"/>
                </a:cubicBezTo>
                <a:cubicBezTo>
                  <a:pt x="14404" y="2393"/>
                  <a:pt x="14412" y="2419"/>
                  <a:pt x="14412" y="2451"/>
                </a:cubicBezTo>
                <a:cubicBezTo>
                  <a:pt x="14218" y="2451"/>
                  <a:pt x="14159" y="2300"/>
                  <a:pt x="14109" y="2156"/>
                </a:cubicBezTo>
                <a:cubicBezTo>
                  <a:pt x="14066" y="2065"/>
                  <a:pt x="14117" y="1922"/>
                  <a:pt x="14024" y="1879"/>
                </a:cubicBezTo>
                <a:cubicBezTo>
                  <a:pt x="13924" y="1829"/>
                  <a:pt x="13963" y="1621"/>
                  <a:pt x="13844" y="1621"/>
                </a:cubicBezTo>
                <a:cubicBezTo>
                  <a:pt x="13822" y="1621"/>
                  <a:pt x="13796" y="1627"/>
                  <a:pt x="13763" y="1643"/>
                </a:cubicBezTo>
                <a:cubicBezTo>
                  <a:pt x="13628" y="1701"/>
                  <a:pt x="13585" y="1829"/>
                  <a:pt x="13636" y="1988"/>
                </a:cubicBezTo>
                <a:cubicBezTo>
                  <a:pt x="13654" y="2031"/>
                  <a:pt x="13654" y="2081"/>
                  <a:pt x="13662" y="2132"/>
                </a:cubicBezTo>
                <a:cubicBezTo>
                  <a:pt x="13655" y="2132"/>
                  <a:pt x="13647" y="2132"/>
                  <a:pt x="13640" y="2132"/>
                </a:cubicBezTo>
                <a:cubicBezTo>
                  <a:pt x="13501" y="2132"/>
                  <a:pt x="13407" y="2058"/>
                  <a:pt x="13351" y="1930"/>
                </a:cubicBezTo>
                <a:cubicBezTo>
                  <a:pt x="13383" y="1895"/>
                  <a:pt x="13409" y="1853"/>
                  <a:pt x="13452" y="1821"/>
                </a:cubicBezTo>
                <a:cubicBezTo>
                  <a:pt x="13460" y="1786"/>
                  <a:pt x="13460" y="1752"/>
                  <a:pt x="13460" y="1719"/>
                </a:cubicBezTo>
                <a:cubicBezTo>
                  <a:pt x="13476" y="1711"/>
                  <a:pt x="13502" y="1693"/>
                  <a:pt x="13502" y="1685"/>
                </a:cubicBezTo>
                <a:cubicBezTo>
                  <a:pt x="13494" y="1661"/>
                  <a:pt x="13476" y="1635"/>
                  <a:pt x="13460" y="1610"/>
                </a:cubicBezTo>
                <a:lnTo>
                  <a:pt x="13452" y="1614"/>
                </a:lnTo>
                <a:lnTo>
                  <a:pt x="13452" y="1614"/>
                </a:lnTo>
                <a:cubicBezTo>
                  <a:pt x="13454" y="1612"/>
                  <a:pt x="13456" y="1610"/>
                  <a:pt x="13460" y="1610"/>
                </a:cubicBezTo>
                <a:cubicBezTo>
                  <a:pt x="13426" y="1576"/>
                  <a:pt x="13393" y="1542"/>
                  <a:pt x="13351" y="1499"/>
                </a:cubicBezTo>
                <a:lnTo>
                  <a:pt x="13351" y="1398"/>
                </a:lnTo>
                <a:cubicBezTo>
                  <a:pt x="13283" y="1303"/>
                  <a:pt x="13216" y="1262"/>
                  <a:pt x="13149" y="1262"/>
                </a:cubicBezTo>
                <a:cubicBezTo>
                  <a:pt x="13074" y="1262"/>
                  <a:pt x="13000" y="1314"/>
                  <a:pt x="12928" y="1398"/>
                </a:cubicBezTo>
                <a:cubicBezTo>
                  <a:pt x="12795" y="1339"/>
                  <a:pt x="12853" y="1145"/>
                  <a:pt x="12710" y="1087"/>
                </a:cubicBezTo>
                <a:cubicBezTo>
                  <a:pt x="12676" y="1087"/>
                  <a:pt x="12643" y="1079"/>
                  <a:pt x="12609" y="1079"/>
                </a:cubicBezTo>
                <a:cubicBezTo>
                  <a:pt x="12407" y="767"/>
                  <a:pt x="12095" y="507"/>
                  <a:pt x="12213" y="60"/>
                </a:cubicBezTo>
                <a:lnTo>
                  <a:pt x="12213" y="60"/>
                </a:lnTo>
                <a:cubicBezTo>
                  <a:pt x="12061" y="94"/>
                  <a:pt x="12029" y="169"/>
                  <a:pt x="11994" y="254"/>
                </a:cubicBezTo>
                <a:cubicBezTo>
                  <a:pt x="11949" y="374"/>
                  <a:pt x="12040" y="633"/>
                  <a:pt x="11866" y="633"/>
                </a:cubicBezTo>
                <a:cubicBezTo>
                  <a:pt x="11847" y="633"/>
                  <a:pt x="11826" y="630"/>
                  <a:pt x="11800" y="624"/>
                </a:cubicBezTo>
                <a:cubicBezTo>
                  <a:pt x="11641" y="581"/>
                  <a:pt x="11816" y="329"/>
                  <a:pt x="11851" y="169"/>
                </a:cubicBezTo>
                <a:cubicBezTo>
                  <a:pt x="11851" y="153"/>
                  <a:pt x="11859" y="135"/>
                  <a:pt x="11859" y="118"/>
                </a:cubicBezTo>
                <a:cubicBezTo>
                  <a:pt x="11844" y="63"/>
                  <a:pt x="11805" y="1"/>
                  <a:pt x="117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4" name="Google Shape;64;p8"/>
          <p:cNvSpPr/>
          <p:nvPr/>
        </p:nvSpPr>
        <p:spPr>
          <a:xfrm>
            <a:off x="-846799" y="1409902"/>
            <a:ext cx="19981646" cy="11991080"/>
          </a:xfrm>
          <a:custGeom>
            <a:avLst/>
            <a:gdLst/>
            <a:ahLst/>
            <a:cxnLst/>
            <a:rect l="l" t="t" r="r" b="b"/>
            <a:pathLst>
              <a:path w="70441" h="43347" extrusionOk="0">
                <a:moveTo>
                  <a:pt x="52436" y="863"/>
                </a:moveTo>
                <a:cubicBezTo>
                  <a:pt x="52456" y="863"/>
                  <a:pt x="52477" y="868"/>
                  <a:pt x="52500" y="877"/>
                </a:cubicBezTo>
                <a:cubicBezTo>
                  <a:pt x="52551" y="896"/>
                  <a:pt x="52577" y="938"/>
                  <a:pt x="52567" y="978"/>
                </a:cubicBezTo>
                <a:cubicBezTo>
                  <a:pt x="52508" y="938"/>
                  <a:pt x="52442" y="912"/>
                  <a:pt x="52357" y="896"/>
                </a:cubicBezTo>
                <a:cubicBezTo>
                  <a:pt x="52378" y="875"/>
                  <a:pt x="52405" y="863"/>
                  <a:pt x="52436" y="863"/>
                </a:cubicBezTo>
                <a:close/>
                <a:moveTo>
                  <a:pt x="55027" y="1039"/>
                </a:moveTo>
                <a:lnTo>
                  <a:pt x="55027" y="1055"/>
                </a:lnTo>
                <a:lnTo>
                  <a:pt x="55019" y="1047"/>
                </a:lnTo>
                <a:cubicBezTo>
                  <a:pt x="55019" y="1047"/>
                  <a:pt x="55027" y="1047"/>
                  <a:pt x="55027" y="1039"/>
                </a:cubicBezTo>
                <a:close/>
                <a:moveTo>
                  <a:pt x="55338" y="1148"/>
                </a:moveTo>
                <a:lnTo>
                  <a:pt x="55338" y="1164"/>
                </a:lnTo>
                <a:lnTo>
                  <a:pt x="55330" y="1164"/>
                </a:lnTo>
                <a:cubicBezTo>
                  <a:pt x="55330" y="1164"/>
                  <a:pt x="55330" y="1156"/>
                  <a:pt x="55338" y="1148"/>
                </a:cubicBezTo>
                <a:close/>
                <a:moveTo>
                  <a:pt x="9671" y="1164"/>
                </a:moveTo>
                <a:lnTo>
                  <a:pt x="9570" y="1266"/>
                </a:lnTo>
                <a:lnTo>
                  <a:pt x="9679" y="1266"/>
                </a:lnTo>
                <a:cubicBezTo>
                  <a:pt x="9679" y="1231"/>
                  <a:pt x="9679" y="1199"/>
                  <a:pt x="9671" y="1164"/>
                </a:cubicBezTo>
                <a:close/>
                <a:moveTo>
                  <a:pt x="56290" y="1906"/>
                </a:moveTo>
                <a:cubicBezTo>
                  <a:pt x="56290" y="1906"/>
                  <a:pt x="56290" y="1914"/>
                  <a:pt x="56282" y="1914"/>
                </a:cubicBezTo>
                <a:lnTo>
                  <a:pt x="56282" y="1906"/>
                </a:lnTo>
                <a:close/>
                <a:moveTo>
                  <a:pt x="10842" y="2007"/>
                </a:moveTo>
                <a:cubicBezTo>
                  <a:pt x="10850" y="2016"/>
                  <a:pt x="10850" y="2016"/>
                  <a:pt x="10850" y="2024"/>
                </a:cubicBezTo>
                <a:cubicBezTo>
                  <a:pt x="10850" y="2016"/>
                  <a:pt x="10842" y="2016"/>
                  <a:pt x="10842" y="2016"/>
                </a:cubicBezTo>
                <a:lnTo>
                  <a:pt x="10842" y="2007"/>
                </a:lnTo>
                <a:close/>
                <a:moveTo>
                  <a:pt x="16209" y="2159"/>
                </a:moveTo>
                <a:cubicBezTo>
                  <a:pt x="16105" y="2159"/>
                  <a:pt x="16105" y="2245"/>
                  <a:pt x="16097" y="2319"/>
                </a:cubicBezTo>
                <a:cubicBezTo>
                  <a:pt x="16172" y="2311"/>
                  <a:pt x="16257" y="2311"/>
                  <a:pt x="16257" y="2191"/>
                </a:cubicBezTo>
                <a:cubicBezTo>
                  <a:pt x="16249" y="2183"/>
                  <a:pt x="16231" y="2159"/>
                  <a:pt x="16223" y="2159"/>
                </a:cubicBezTo>
                <a:cubicBezTo>
                  <a:pt x="16218" y="2159"/>
                  <a:pt x="16213" y="2159"/>
                  <a:pt x="16209" y="2159"/>
                </a:cubicBezTo>
                <a:close/>
                <a:moveTo>
                  <a:pt x="10951" y="2420"/>
                </a:moveTo>
                <a:cubicBezTo>
                  <a:pt x="10959" y="2420"/>
                  <a:pt x="10959" y="2420"/>
                  <a:pt x="10959" y="2428"/>
                </a:cubicBezTo>
                <a:lnTo>
                  <a:pt x="10951" y="2428"/>
                </a:lnTo>
                <a:lnTo>
                  <a:pt x="10951" y="2420"/>
                </a:lnTo>
                <a:close/>
                <a:moveTo>
                  <a:pt x="7977" y="2428"/>
                </a:moveTo>
                <a:cubicBezTo>
                  <a:pt x="7977" y="2436"/>
                  <a:pt x="7977" y="2444"/>
                  <a:pt x="7969" y="2454"/>
                </a:cubicBezTo>
                <a:cubicBezTo>
                  <a:pt x="7969" y="2444"/>
                  <a:pt x="7961" y="2444"/>
                  <a:pt x="7961" y="2436"/>
                </a:cubicBezTo>
                <a:cubicBezTo>
                  <a:pt x="7969" y="2436"/>
                  <a:pt x="7977" y="2428"/>
                  <a:pt x="7977" y="2428"/>
                </a:cubicBezTo>
                <a:close/>
                <a:moveTo>
                  <a:pt x="15129" y="2521"/>
                </a:moveTo>
                <a:cubicBezTo>
                  <a:pt x="15137" y="2529"/>
                  <a:pt x="15137" y="2529"/>
                  <a:pt x="15145" y="2537"/>
                </a:cubicBezTo>
                <a:lnTo>
                  <a:pt x="15137" y="2537"/>
                </a:lnTo>
                <a:cubicBezTo>
                  <a:pt x="15137" y="2537"/>
                  <a:pt x="15129" y="2529"/>
                  <a:pt x="15129" y="2521"/>
                </a:cubicBezTo>
                <a:close/>
                <a:moveTo>
                  <a:pt x="12307" y="3050"/>
                </a:moveTo>
                <a:lnTo>
                  <a:pt x="12315" y="3069"/>
                </a:lnTo>
                <a:cubicBezTo>
                  <a:pt x="12307" y="3069"/>
                  <a:pt x="12307" y="3061"/>
                  <a:pt x="12299" y="3050"/>
                </a:cubicBezTo>
                <a:close/>
                <a:moveTo>
                  <a:pt x="6815" y="3455"/>
                </a:moveTo>
                <a:cubicBezTo>
                  <a:pt x="6815" y="3465"/>
                  <a:pt x="6823" y="3465"/>
                  <a:pt x="6823" y="3473"/>
                </a:cubicBezTo>
                <a:lnTo>
                  <a:pt x="6815" y="3473"/>
                </a:lnTo>
                <a:lnTo>
                  <a:pt x="6815" y="3455"/>
                </a:lnTo>
                <a:close/>
                <a:moveTo>
                  <a:pt x="36911" y="3404"/>
                </a:moveTo>
                <a:lnTo>
                  <a:pt x="36911" y="3404"/>
                </a:lnTo>
                <a:cubicBezTo>
                  <a:pt x="36943" y="3414"/>
                  <a:pt x="36977" y="3431"/>
                  <a:pt x="37012" y="3439"/>
                </a:cubicBezTo>
                <a:cubicBezTo>
                  <a:pt x="36993" y="3481"/>
                  <a:pt x="36969" y="3524"/>
                  <a:pt x="36935" y="3566"/>
                </a:cubicBezTo>
                <a:cubicBezTo>
                  <a:pt x="36927" y="3505"/>
                  <a:pt x="36919" y="3455"/>
                  <a:pt x="36911" y="3404"/>
                </a:cubicBezTo>
                <a:close/>
                <a:moveTo>
                  <a:pt x="39892" y="3758"/>
                </a:moveTo>
                <a:cubicBezTo>
                  <a:pt x="39892" y="3768"/>
                  <a:pt x="39900" y="3768"/>
                  <a:pt x="39908" y="3776"/>
                </a:cubicBezTo>
                <a:lnTo>
                  <a:pt x="39908" y="3776"/>
                </a:lnTo>
                <a:cubicBezTo>
                  <a:pt x="39900" y="3768"/>
                  <a:pt x="39892" y="3768"/>
                  <a:pt x="39892" y="3768"/>
                </a:cubicBezTo>
                <a:lnTo>
                  <a:pt x="39892" y="3758"/>
                </a:lnTo>
                <a:close/>
                <a:moveTo>
                  <a:pt x="13773" y="3786"/>
                </a:moveTo>
                <a:cubicBezTo>
                  <a:pt x="13775" y="3786"/>
                  <a:pt x="13777" y="3788"/>
                  <a:pt x="13781" y="3792"/>
                </a:cubicBezTo>
                <a:lnTo>
                  <a:pt x="13805" y="3792"/>
                </a:lnTo>
                <a:cubicBezTo>
                  <a:pt x="13797" y="3800"/>
                  <a:pt x="13789" y="3800"/>
                  <a:pt x="13781" y="3800"/>
                </a:cubicBezTo>
                <a:lnTo>
                  <a:pt x="13781" y="3792"/>
                </a:lnTo>
                <a:lnTo>
                  <a:pt x="13765" y="3792"/>
                </a:lnTo>
                <a:cubicBezTo>
                  <a:pt x="13769" y="3788"/>
                  <a:pt x="13771" y="3786"/>
                  <a:pt x="13773" y="3786"/>
                </a:cubicBezTo>
                <a:close/>
                <a:moveTo>
                  <a:pt x="12408" y="3902"/>
                </a:moveTo>
                <a:lnTo>
                  <a:pt x="12408" y="3910"/>
                </a:lnTo>
                <a:cubicBezTo>
                  <a:pt x="12402" y="3910"/>
                  <a:pt x="12398" y="3911"/>
                  <a:pt x="12393" y="3912"/>
                </a:cubicBezTo>
                <a:lnTo>
                  <a:pt x="12393" y="3912"/>
                </a:lnTo>
                <a:cubicBezTo>
                  <a:pt x="12399" y="3909"/>
                  <a:pt x="12405" y="3905"/>
                  <a:pt x="12408" y="3902"/>
                </a:cubicBezTo>
                <a:close/>
                <a:moveTo>
                  <a:pt x="13174" y="3995"/>
                </a:moveTo>
                <a:cubicBezTo>
                  <a:pt x="13166" y="4003"/>
                  <a:pt x="13158" y="4003"/>
                  <a:pt x="13148" y="4003"/>
                </a:cubicBezTo>
                <a:lnTo>
                  <a:pt x="13148" y="3995"/>
                </a:lnTo>
                <a:close/>
                <a:moveTo>
                  <a:pt x="42292" y="4003"/>
                </a:moveTo>
                <a:cubicBezTo>
                  <a:pt x="42300" y="4011"/>
                  <a:pt x="42308" y="4011"/>
                  <a:pt x="42318" y="4011"/>
                </a:cubicBezTo>
                <a:lnTo>
                  <a:pt x="42318" y="4029"/>
                </a:lnTo>
                <a:cubicBezTo>
                  <a:pt x="42308" y="4021"/>
                  <a:pt x="42300" y="4011"/>
                  <a:pt x="42292" y="4011"/>
                </a:cubicBezTo>
                <a:lnTo>
                  <a:pt x="42292" y="4003"/>
                </a:lnTo>
                <a:close/>
                <a:moveTo>
                  <a:pt x="43505" y="4096"/>
                </a:moveTo>
                <a:cubicBezTo>
                  <a:pt x="43488" y="4104"/>
                  <a:pt x="43470" y="4104"/>
                  <a:pt x="43454" y="4112"/>
                </a:cubicBezTo>
                <a:lnTo>
                  <a:pt x="43454" y="4104"/>
                </a:lnTo>
                <a:lnTo>
                  <a:pt x="43462" y="4104"/>
                </a:lnTo>
                <a:cubicBezTo>
                  <a:pt x="43470" y="4096"/>
                  <a:pt x="43488" y="4096"/>
                  <a:pt x="43505" y="4096"/>
                </a:cubicBezTo>
                <a:close/>
                <a:moveTo>
                  <a:pt x="30432" y="4138"/>
                </a:moveTo>
                <a:cubicBezTo>
                  <a:pt x="30424" y="4138"/>
                  <a:pt x="30424" y="4146"/>
                  <a:pt x="30416" y="4154"/>
                </a:cubicBezTo>
                <a:cubicBezTo>
                  <a:pt x="30424" y="4146"/>
                  <a:pt x="30424" y="4138"/>
                  <a:pt x="30424" y="4138"/>
                </a:cubicBezTo>
                <a:close/>
                <a:moveTo>
                  <a:pt x="44845" y="4273"/>
                </a:moveTo>
                <a:cubicBezTo>
                  <a:pt x="44836" y="4278"/>
                  <a:pt x="44825" y="4280"/>
                  <a:pt x="44812" y="4280"/>
                </a:cubicBezTo>
                <a:cubicBezTo>
                  <a:pt x="44800" y="4280"/>
                  <a:pt x="44785" y="4278"/>
                  <a:pt x="44768" y="4273"/>
                </a:cubicBezTo>
                <a:close/>
                <a:moveTo>
                  <a:pt x="27139" y="4425"/>
                </a:moveTo>
                <a:lnTo>
                  <a:pt x="27139" y="4433"/>
                </a:lnTo>
                <a:lnTo>
                  <a:pt x="27131" y="4433"/>
                </a:lnTo>
                <a:cubicBezTo>
                  <a:pt x="27139" y="4433"/>
                  <a:pt x="27139" y="4425"/>
                  <a:pt x="27139" y="4425"/>
                </a:cubicBezTo>
                <a:close/>
                <a:moveTo>
                  <a:pt x="38799" y="4504"/>
                </a:moveTo>
                <a:cubicBezTo>
                  <a:pt x="38808" y="4504"/>
                  <a:pt x="38819" y="4508"/>
                  <a:pt x="38831" y="4508"/>
                </a:cubicBezTo>
                <a:lnTo>
                  <a:pt x="38831" y="4526"/>
                </a:lnTo>
                <a:lnTo>
                  <a:pt x="38821" y="4526"/>
                </a:lnTo>
                <a:cubicBezTo>
                  <a:pt x="38813" y="4516"/>
                  <a:pt x="38797" y="4508"/>
                  <a:pt x="38788" y="4508"/>
                </a:cubicBezTo>
                <a:cubicBezTo>
                  <a:pt x="38791" y="4505"/>
                  <a:pt x="38795" y="4504"/>
                  <a:pt x="38799" y="4504"/>
                </a:cubicBezTo>
                <a:close/>
                <a:moveTo>
                  <a:pt x="57445" y="4526"/>
                </a:moveTo>
                <a:lnTo>
                  <a:pt x="57453" y="4534"/>
                </a:lnTo>
                <a:lnTo>
                  <a:pt x="57445" y="4534"/>
                </a:lnTo>
                <a:lnTo>
                  <a:pt x="57445" y="4526"/>
                </a:lnTo>
                <a:close/>
                <a:moveTo>
                  <a:pt x="60182" y="4508"/>
                </a:moveTo>
                <a:lnTo>
                  <a:pt x="60182" y="4534"/>
                </a:lnTo>
                <a:lnTo>
                  <a:pt x="60174" y="4534"/>
                </a:lnTo>
                <a:cubicBezTo>
                  <a:pt x="60174" y="4526"/>
                  <a:pt x="60166" y="4526"/>
                  <a:pt x="60158" y="4516"/>
                </a:cubicBezTo>
                <a:cubicBezTo>
                  <a:pt x="60166" y="4516"/>
                  <a:pt x="60174" y="4516"/>
                  <a:pt x="60182" y="4508"/>
                </a:cubicBezTo>
                <a:close/>
                <a:moveTo>
                  <a:pt x="17225" y="4516"/>
                </a:moveTo>
                <a:cubicBezTo>
                  <a:pt x="17233" y="4516"/>
                  <a:pt x="17252" y="4516"/>
                  <a:pt x="17260" y="4526"/>
                </a:cubicBezTo>
                <a:lnTo>
                  <a:pt x="17252" y="4526"/>
                </a:lnTo>
                <a:lnTo>
                  <a:pt x="17217" y="4542"/>
                </a:lnTo>
                <a:cubicBezTo>
                  <a:pt x="17225" y="4534"/>
                  <a:pt x="17217" y="4526"/>
                  <a:pt x="17225" y="4516"/>
                </a:cubicBezTo>
                <a:close/>
                <a:moveTo>
                  <a:pt x="31341" y="4736"/>
                </a:moveTo>
                <a:cubicBezTo>
                  <a:pt x="31351" y="4736"/>
                  <a:pt x="31351" y="4736"/>
                  <a:pt x="31351" y="4744"/>
                </a:cubicBezTo>
                <a:lnTo>
                  <a:pt x="31341" y="4744"/>
                </a:lnTo>
                <a:lnTo>
                  <a:pt x="31341" y="4736"/>
                </a:lnTo>
                <a:close/>
                <a:moveTo>
                  <a:pt x="45029" y="5040"/>
                </a:moveTo>
                <a:cubicBezTo>
                  <a:pt x="45037" y="5040"/>
                  <a:pt x="45037" y="5040"/>
                  <a:pt x="45047" y="5048"/>
                </a:cubicBezTo>
                <a:cubicBezTo>
                  <a:pt x="45037" y="5048"/>
                  <a:pt x="45037" y="5048"/>
                  <a:pt x="45029" y="5056"/>
                </a:cubicBezTo>
                <a:lnTo>
                  <a:pt x="45029" y="5040"/>
                </a:lnTo>
                <a:close/>
                <a:moveTo>
                  <a:pt x="35756" y="5056"/>
                </a:moveTo>
                <a:lnTo>
                  <a:pt x="35764" y="5064"/>
                </a:lnTo>
                <a:cubicBezTo>
                  <a:pt x="35756" y="5064"/>
                  <a:pt x="35756" y="5056"/>
                  <a:pt x="35756" y="5056"/>
                </a:cubicBezTo>
                <a:close/>
                <a:moveTo>
                  <a:pt x="36749" y="5056"/>
                </a:moveTo>
                <a:lnTo>
                  <a:pt x="36749" y="5064"/>
                </a:lnTo>
                <a:lnTo>
                  <a:pt x="36741" y="5064"/>
                </a:lnTo>
                <a:cubicBezTo>
                  <a:pt x="36749" y="5064"/>
                  <a:pt x="36749" y="5056"/>
                  <a:pt x="36749" y="5056"/>
                </a:cubicBezTo>
                <a:close/>
                <a:moveTo>
                  <a:pt x="20140" y="5072"/>
                </a:moveTo>
                <a:lnTo>
                  <a:pt x="20148" y="5082"/>
                </a:lnTo>
                <a:cubicBezTo>
                  <a:pt x="20148" y="5098"/>
                  <a:pt x="20148" y="5114"/>
                  <a:pt x="20140" y="5123"/>
                </a:cubicBezTo>
                <a:lnTo>
                  <a:pt x="20140" y="5072"/>
                </a:lnTo>
                <a:close/>
                <a:moveTo>
                  <a:pt x="61328" y="5367"/>
                </a:moveTo>
                <a:cubicBezTo>
                  <a:pt x="61336" y="5367"/>
                  <a:pt x="61336" y="5375"/>
                  <a:pt x="61344" y="5375"/>
                </a:cubicBezTo>
                <a:cubicBezTo>
                  <a:pt x="61333" y="5375"/>
                  <a:pt x="61326" y="5372"/>
                  <a:pt x="61317" y="5372"/>
                </a:cubicBezTo>
                <a:cubicBezTo>
                  <a:pt x="61313" y="5372"/>
                  <a:pt x="61308" y="5372"/>
                  <a:pt x="61302" y="5375"/>
                </a:cubicBezTo>
                <a:cubicBezTo>
                  <a:pt x="61310" y="5367"/>
                  <a:pt x="61320" y="5367"/>
                  <a:pt x="61328" y="5367"/>
                </a:cubicBezTo>
                <a:close/>
                <a:moveTo>
                  <a:pt x="61344" y="5367"/>
                </a:moveTo>
                <a:lnTo>
                  <a:pt x="61344" y="5375"/>
                </a:lnTo>
                <a:cubicBezTo>
                  <a:pt x="61344" y="5367"/>
                  <a:pt x="61336" y="5367"/>
                  <a:pt x="61336" y="5367"/>
                </a:cubicBezTo>
                <a:close/>
                <a:moveTo>
                  <a:pt x="45366" y="5436"/>
                </a:moveTo>
                <a:cubicBezTo>
                  <a:pt x="45366" y="5444"/>
                  <a:pt x="45374" y="5444"/>
                  <a:pt x="45374" y="5444"/>
                </a:cubicBezTo>
                <a:cubicBezTo>
                  <a:pt x="45366" y="5444"/>
                  <a:pt x="45366" y="5452"/>
                  <a:pt x="45358" y="5452"/>
                </a:cubicBezTo>
                <a:cubicBezTo>
                  <a:pt x="45366" y="5444"/>
                  <a:pt x="45366" y="5444"/>
                  <a:pt x="45366" y="5436"/>
                </a:cubicBezTo>
                <a:close/>
                <a:moveTo>
                  <a:pt x="15887" y="5468"/>
                </a:moveTo>
                <a:lnTo>
                  <a:pt x="15895" y="5476"/>
                </a:lnTo>
                <a:lnTo>
                  <a:pt x="15877" y="5476"/>
                </a:lnTo>
                <a:lnTo>
                  <a:pt x="15887" y="5468"/>
                </a:lnTo>
                <a:close/>
                <a:moveTo>
                  <a:pt x="4727" y="5577"/>
                </a:moveTo>
                <a:cubicBezTo>
                  <a:pt x="4743" y="5577"/>
                  <a:pt x="4751" y="5587"/>
                  <a:pt x="4769" y="5596"/>
                </a:cubicBezTo>
                <a:lnTo>
                  <a:pt x="4727" y="5596"/>
                </a:lnTo>
                <a:lnTo>
                  <a:pt x="4727" y="5577"/>
                </a:lnTo>
                <a:close/>
                <a:moveTo>
                  <a:pt x="3405" y="5848"/>
                </a:moveTo>
                <a:lnTo>
                  <a:pt x="3405" y="5848"/>
                </a:lnTo>
                <a:cubicBezTo>
                  <a:pt x="3437" y="5931"/>
                  <a:pt x="3405" y="5974"/>
                  <a:pt x="3354" y="6016"/>
                </a:cubicBezTo>
                <a:cubicBezTo>
                  <a:pt x="3370" y="5965"/>
                  <a:pt x="3386" y="5907"/>
                  <a:pt x="3405" y="5848"/>
                </a:cubicBezTo>
                <a:close/>
                <a:moveTo>
                  <a:pt x="14302" y="6319"/>
                </a:moveTo>
                <a:lnTo>
                  <a:pt x="14302" y="6327"/>
                </a:lnTo>
                <a:cubicBezTo>
                  <a:pt x="14302" y="6319"/>
                  <a:pt x="14302" y="6319"/>
                  <a:pt x="14294" y="6319"/>
                </a:cubicBezTo>
                <a:close/>
                <a:moveTo>
                  <a:pt x="14329" y="6335"/>
                </a:moveTo>
                <a:lnTo>
                  <a:pt x="14329" y="6335"/>
                </a:lnTo>
                <a:cubicBezTo>
                  <a:pt x="14337" y="6346"/>
                  <a:pt x="14345" y="6354"/>
                  <a:pt x="14353" y="6354"/>
                </a:cubicBezTo>
                <a:lnTo>
                  <a:pt x="14345" y="6362"/>
                </a:lnTo>
                <a:cubicBezTo>
                  <a:pt x="14337" y="6354"/>
                  <a:pt x="14329" y="6346"/>
                  <a:pt x="14329" y="6335"/>
                </a:cubicBezTo>
                <a:close/>
                <a:moveTo>
                  <a:pt x="32200" y="6529"/>
                </a:moveTo>
                <a:lnTo>
                  <a:pt x="32211" y="6538"/>
                </a:lnTo>
                <a:cubicBezTo>
                  <a:pt x="32200" y="6538"/>
                  <a:pt x="32200" y="6529"/>
                  <a:pt x="32200" y="6529"/>
                </a:cubicBezTo>
                <a:close/>
                <a:moveTo>
                  <a:pt x="43031" y="6622"/>
                </a:moveTo>
                <a:cubicBezTo>
                  <a:pt x="43049" y="6622"/>
                  <a:pt x="43069" y="6625"/>
                  <a:pt x="43092" y="6631"/>
                </a:cubicBezTo>
                <a:cubicBezTo>
                  <a:pt x="43042" y="6631"/>
                  <a:pt x="42991" y="6639"/>
                  <a:pt x="42949" y="6649"/>
                </a:cubicBezTo>
                <a:cubicBezTo>
                  <a:pt x="42971" y="6632"/>
                  <a:pt x="42997" y="6622"/>
                  <a:pt x="43031" y="6622"/>
                </a:cubicBezTo>
                <a:close/>
                <a:moveTo>
                  <a:pt x="16097" y="6841"/>
                </a:moveTo>
                <a:cubicBezTo>
                  <a:pt x="16097" y="6841"/>
                  <a:pt x="16097" y="6841"/>
                  <a:pt x="16097" y="6841"/>
                </a:cubicBezTo>
                <a:lnTo>
                  <a:pt x="16097" y="6841"/>
                </a:lnTo>
                <a:lnTo>
                  <a:pt x="16089" y="6851"/>
                </a:lnTo>
                <a:cubicBezTo>
                  <a:pt x="16089" y="6851"/>
                  <a:pt x="16089" y="6841"/>
                  <a:pt x="16097" y="6841"/>
                </a:cubicBezTo>
                <a:close/>
                <a:moveTo>
                  <a:pt x="16097" y="6841"/>
                </a:moveTo>
                <a:cubicBezTo>
                  <a:pt x="16097" y="6851"/>
                  <a:pt x="16097" y="6851"/>
                  <a:pt x="16089" y="6851"/>
                </a:cubicBezTo>
                <a:cubicBezTo>
                  <a:pt x="16089" y="6851"/>
                  <a:pt x="16097" y="6851"/>
                  <a:pt x="16097" y="6841"/>
                </a:cubicBezTo>
                <a:close/>
                <a:moveTo>
                  <a:pt x="15978" y="6891"/>
                </a:moveTo>
                <a:lnTo>
                  <a:pt x="15988" y="6901"/>
                </a:lnTo>
                <a:cubicBezTo>
                  <a:pt x="15970" y="6901"/>
                  <a:pt x="15962" y="6909"/>
                  <a:pt x="15946" y="6909"/>
                </a:cubicBezTo>
                <a:cubicBezTo>
                  <a:pt x="15962" y="6901"/>
                  <a:pt x="15970" y="6901"/>
                  <a:pt x="15978" y="6891"/>
                </a:cubicBezTo>
                <a:close/>
                <a:moveTo>
                  <a:pt x="15491" y="6934"/>
                </a:moveTo>
                <a:lnTo>
                  <a:pt x="15491" y="6984"/>
                </a:lnTo>
                <a:cubicBezTo>
                  <a:pt x="15483" y="6984"/>
                  <a:pt x="15483" y="6976"/>
                  <a:pt x="15473" y="6968"/>
                </a:cubicBezTo>
                <a:cubicBezTo>
                  <a:pt x="15483" y="6960"/>
                  <a:pt x="15483" y="6942"/>
                  <a:pt x="15491" y="6934"/>
                </a:cubicBezTo>
                <a:close/>
                <a:moveTo>
                  <a:pt x="21032" y="7245"/>
                </a:moveTo>
                <a:cubicBezTo>
                  <a:pt x="21042" y="7245"/>
                  <a:pt x="21042" y="7255"/>
                  <a:pt x="21042" y="7255"/>
                </a:cubicBezTo>
                <a:lnTo>
                  <a:pt x="20999" y="7255"/>
                </a:lnTo>
                <a:cubicBezTo>
                  <a:pt x="21008" y="7245"/>
                  <a:pt x="21024" y="7245"/>
                  <a:pt x="21032" y="7245"/>
                </a:cubicBezTo>
                <a:close/>
                <a:moveTo>
                  <a:pt x="66078" y="7987"/>
                </a:moveTo>
                <a:cubicBezTo>
                  <a:pt x="66087" y="7995"/>
                  <a:pt x="66095" y="7995"/>
                  <a:pt x="66103" y="7995"/>
                </a:cubicBezTo>
                <a:cubicBezTo>
                  <a:pt x="66095" y="8003"/>
                  <a:pt x="66087" y="8003"/>
                  <a:pt x="66078" y="8003"/>
                </a:cubicBezTo>
                <a:cubicBezTo>
                  <a:pt x="66078" y="7995"/>
                  <a:pt x="66078" y="7995"/>
                  <a:pt x="66070" y="7995"/>
                </a:cubicBezTo>
                <a:cubicBezTo>
                  <a:pt x="66070" y="7995"/>
                  <a:pt x="66078" y="7995"/>
                  <a:pt x="66078" y="7987"/>
                </a:cubicBezTo>
                <a:close/>
                <a:moveTo>
                  <a:pt x="66281" y="8205"/>
                </a:moveTo>
                <a:cubicBezTo>
                  <a:pt x="66289" y="8205"/>
                  <a:pt x="66289" y="8205"/>
                  <a:pt x="66289" y="8215"/>
                </a:cubicBezTo>
                <a:lnTo>
                  <a:pt x="66281" y="8215"/>
                </a:lnTo>
                <a:lnTo>
                  <a:pt x="66281" y="8205"/>
                </a:lnTo>
                <a:close/>
                <a:moveTo>
                  <a:pt x="1525" y="10615"/>
                </a:moveTo>
                <a:lnTo>
                  <a:pt x="1525" y="10615"/>
                </a:lnTo>
                <a:cubicBezTo>
                  <a:pt x="1535" y="10631"/>
                  <a:pt x="1525" y="10649"/>
                  <a:pt x="1508" y="10682"/>
                </a:cubicBezTo>
                <a:cubicBezTo>
                  <a:pt x="1508" y="10657"/>
                  <a:pt x="1516" y="10641"/>
                  <a:pt x="1525" y="10615"/>
                </a:cubicBezTo>
                <a:close/>
                <a:moveTo>
                  <a:pt x="67661" y="11357"/>
                </a:moveTo>
                <a:cubicBezTo>
                  <a:pt x="67661" y="11365"/>
                  <a:pt x="67661" y="11373"/>
                  <a:pt x="67653" y="11373"/>
                </a:cubicBezTo>
                <a:lnTo>
                  <a:pt x="67653" y="11365"/>
                </a:lnTo>
                <a:cubicBezTo>
                  <a:pt x="67661" y="11365"/>
                  <a:pt x="67661" y="11365"/>
                  <a:pt x="67661" y="11357"/>
                </a:cubicBezTo>
                <a:close/>
                <a:moveTo>
                  <a:pt x="1593" y="11812"/>
                </a:moveTo>
                <a:cubicBezTo>
                  <a:pt x="1618" y="11836"/>
                  <a:pt x="1636" y="11854"/>
                  <a:pt x="1652" y="11878"/>
                </a:cubicBezTo>
                <a:cubicBezTo>
                  <a:pt x="1636" y="11862"/>
                  <a:pt x="1609" y="11836"/>
                  <a:pt x="1593" y="11820"/>
                </a:cubicBezTo>
                <a:lnTo>
                  <a:pt x="1593" y="11812"/>
                </a:lnTo>
                <a:close/>
                <a:moveTo>
                  <a:pt x="4229" y="12586"/>
                </a:moveTo>
                <a:lnTo>
                  <a:pt x="4229" y="12586"/>
                </a:lnTo>
                <a:cubicBezTo>
                  <a:pt x="4229" y="12589"/>
                  <a:pt x="4228" y="12591"/>
                  <a:pt x="4226" y="12593"/>
                </a:cubicBezTo>
                <a:lnTo>
                  <a:pt x="4226" y="12593"/>
                </a:lnTo>
                <a:cubicBezTo>
                  <a:pt x="4227" y="12591"/>
                  <a:pt x="4228" y="12588"/>
                  <a:pt x="4229" y="12586"/>
                </a:cubicBezTo>
                <a:close/>
                <a:moveTo>
                  <a:pt x="66600" y="13251"/>
                </a:moveTo>
                <a:cubicBezTo>
                  <a:pt x="66600" y="13259"/>
                  <a:pt x="66608" y="13259"/>
                  <a:pt x="66608" y="13259"/>
                </a:cubicBezTo>
                <a:lnTo>
                  <a:pt x="66600" y="13259"/>
                </a:lnTo>
                <a:lnTo>
                  <a:pt x="66600" y="13251"/>
                </a:lnTo>
                <a:close/>
                <a:moveTo>
                  <a:pt x="68739" y="13690"/>
                </a:moveTo>
                <a:lnTo>
                  <a:pt x="68731" y="13698"/>
                </a:lnTo>
                <a:lnTo>
                  <a:pt x="68731" y="13690"/>
                </a:lnTo>
                <a:close/>
                <a:moveTo>
                  <a:pt x="18859" y="13807"/>
                </a:moveTo>
                <a:lnTo>
                  <a:pt x="18859" y="13807"/>
                </a:lnTo>
                <a:cubicBezTo>
                  <a:pt x="18834" y="13841"/>
                  <a:pt x="18808" y="13865"/>
                  <a:pt x="18784" y="13900"/>
                </a:cubicBezTo>
                <a:cubicBezTo>
                  <a:pt x="18784" y="13892"/>
                  <a:pt x="18784" y="13876"/>
                  <a:pt x="18792" y="13857"/>
                </a:cubicBezTo>
                <a:cubicBezTo>
                  <a:pt x="18808" y="13833"/>
                  <a:pt x="18834" y="13815"/>
                  <a:pt x="18859" y="13807"/>
                </a:cubicBezTo>
                <a:close/>
                <a:moveTo>
                  <a:pt x="66634" y="13892"/>
                </a:moveTo>
                <a:lnTo>
                  <a:pt x="66616" y="13908"/>
                </a:lnTo>
                <a:cubicBezTo>
                  <a:pt x="66616" y="13908"/>
                  <a:pt x="66616" y="13900"/>
                  <a:pt x="66608" y="13892"/>
                </a:cubicBezTo>
                <a:close/>
                <a:moveTo>
                  <a:pt x="68714" y="15331"/>
                </a:moveTo>
                <a:lnTo>
                  <a:pt x="68714" y="15331"/>
                </a:lnTo>
                <a:cubicBezTo>
                  <a:pt x="68706" y="15341"/>
                  <a:pt x="68706" y="15357"/>
                  <a:pt x="68706" y="15365"/>
                </a:cubicBezTo>
                <a:lnTo>
                  <a:pt x="68680" y="15365"/>
                </a:lnTo>
                <a:cubicBezTo>
                  <a:pt x="68688" y="15357"/>
                  <a:pt x="68698" y="15341"/>
                  <a:pt x="68714" y="15331"/>
                </a:cubicBezTo>
                <a:close/>
                <a:moveTo>
                  <a:pt x="65473" y="16066"/>
                </a:moveTo>
                <a:cubicBezTo>
                  <a:pt x="65480" y="16067"/>
                  <a:pt x="65486" y="16070"/>
                  <a:pt x="65492" y="16074"/>
                </a:cubicBezTo>
                <a:lnTo>
                  <a:pt x="65492" y="16074"/>
                </a:lnTo>
                <a:cubicBezTo>
                  <a:pt x="65485" y="16072"/>
                  <a:pt x="65478" y="16070"/>
                  <a:pt x="65473" y="16066"/>
                </a:cubicBezTo>
                <a:close/>
                <a:moveTo>
                  <a:pt x="2224" y="16384"/>
                </a:moveTo>
                <a:cubicBezTo>
                  <a:pt x="2224" y="16392"/>
                  <a:pt x="2216" y="16392"/>
                  <a:pt x="2208" y="16392"/>
                </a:cubicBezTo>
                <a:cubicBezTo>
                  <a:pt x="2216" y="16392"/>
                  <a:pt x="2216" y="16392"/>
                  <a:pt x="2224" y="16384"/>
                </a:cubicBezTo>
                <a:close/>
                <a:moveTo>
                  <a:pt x="952" y="16453"/>
                </a:moveTo>
                <a:cubicBezTo>
                  <a:pt x="961" y="16461"/>
                  <a:pt x="969" y="16461"/>
                  <a:pt x="979" y="16469"/>
                </a:cubicBezTo>
                <a:lnTo>
                  <a:pt x="952" y="16469"/>
                </a:lnTo>
                <a:lnTo>
                  <a:pt x="952" y="16453"/>
                </a:lnTo>
                <a:close/>
                <a:moveTo>
                  <a:pt x="2115" y="17589"/>
                </a:moveTo>
                <a:cubicBezTo>
                  <a:pt x="2107" y="17589"/>
                  <a:pt x="2099" y="17589"/>
                  <a:pt x="2091" y="17597"/>
                </a:cubicBezTo>
                <a:lnTo>
                  <a:pt x="2091" y="17589"/>
                </a:lnTo>
                <a:close/>
                <a:moveTo>
                  <a:pt x="65252" y="17767"/>
                </a:moveTo>
                <a:cubicBezTo>
                  <a:pt x="65244" y="17775"/>
                  <a:pt x="65252" y="17783"/>
                  <a:pt x="65252" y="17791"/>
                </a:cubicBezTo>
                <a:lnTo>
                  <a:pt x="65235" y="17791"/>
                </a:lnTo>
                <a:lnTo>
                  <a:pt x="65235" y="17783"/>
                </a:lnTo>
                <a:cubicBezTo>
                  <a:pt x="65235" y="17775"/>
                  <a:pt x="65235" y="17767"/>
                  <a:pt x="65252" y="17767"/>
                </a:cubicBezTo>
                <a:close/>
                <a:moveTo>
                  <a:pt x="2418" y="17876"/>
                </a:moveTo>
                <a:lnTo>
                  <a:pt x="2418" y="17884"/>
                </a:lnTo>
                <a:cubicBezTo>
                  <a:pt x="2418" y="17892"/>
                  <a:pt x="2410" y="17892"/>
                  <a:pt x="2402" y="17900"/>
                </a:cubicBezTo>
                <a:lnTo>
                  <a:pt x="2384" y="17900"/>
                </a:lnTo>
                <a:cubicBezTo>
                  <a:pt x="2394" y="17892"/>
                  <a:pt x="2410" y="17884"/>
                  <a:pt x="2418" y="17876"/>
                </a:cubicBezTo>
                <a:close/>
                <a:moveTo>
                  <a:pt x="63891" y="17948"/>
                </a:moveTo>
                <a:cubicBezTo>
                  <a:pt x="63899" y="17948"/>
                  <a:pt x="63907" y="17949"/>
                  <a:pt x="63913" y="17951"/>
                </a:cubicBezTo>
                <a:cubicBezTo>
                  <a:pt x="63879" y="17969"/>
                  <a:pt x="63837" y="17977"/>
                  <a:pt x="63804" y="17985"/>
                </a:cubicBezTo>
                <a:cubicBezTo>
                  <a:pt x="63804" y="17985"/>
                  <a:pt x="63812" y="17977"/>
                  <a:pt x="63812" y="17969"/>
                </a:cubicBezTo>
                <a:cubicBezTo>
                  <a:pt x="63844" y="17956"/>
                  <a:pt x="63869" y="17948"/>
                  <a:pt x="63891" y="17948"/>
                </a:cubicBezTo>
                <a:close/>
                <a:moveTo>
                  <a:pt x="65017" y="18305"/>
                </a:moveTo>
                <a:cubicBezTo>
                  <a:pt x="65017" y="18305"/>
                  <a:pt x="65017" y="18313"/>
                  <a:pt x="65025" y="18313"/>
                </a:cubicBezTo>
                <a:lnTo>
                  <a:pt x="65017" y="18313"/>
                </a:lnTo>
                <a:lnTo>
                  <a:pt x="65017" y="18305"/>
                </a:lnTo>
                <a:close/>
                <a:moveTo>
                  <a:pt x="1979" y="18389"/>
                </a:moveTo>
                <a:lnTo>
                  <a:pt x="2006" y="18414"/>
                </a:lnTo>
                <a:lnTo>
                  <a:pt x="1998" y="18414"/>
                </a:lnTo>
                <a:cubicBezTo>
                  <a:pt x="1990" y="18406"/>
                  <a:pt x="1990" y="18406"/>
                  <a:pt x="1979" y="18389"/>
                </a:cubicBezTo>
                <a:close/>
                <a:moveTo>
                  <a:pt x="64150" y="18836"/>
                </a:moveTo>
                <a:lnTo>
                  <a:pt x="64150" y="18836"/>
                </a:lnTo>
                <a:cubicBezTo>
                  <a:pt x="64174" y="18869"/>
                  <a:pt x="64209" y="18903"/>
                  <a:pt x="64251" y="18945"/>
                </a:cubicBezTo>
                <a:cubicBezTo>
                  <a:pt x="64233" y="18947"/>
                  <a:pt x="64217" y="18948"/>
                  <a:pt x="64203" y="18948"/>
                </a:cubicBezTo>
                <a:cubicBezTo>
                  <a:pt x="64069" y="18948"/>
                  <a:pt x="64126" y="18882"/>
                  <a:pt x="64150" y="18836"/>
                </a:cubicBezTo>
                <a:close/>
                <a:moveTo>
                  <a:pt x="2523" y="19156"/>
                </a:moveTo>
                <a:cubicBezTo>
                  <a:pt x="2521" y="19158"/>
                  <a:pt x="2519" y="19160"/>
                  <a:pt x="2519" y="19164"/>
                </a:cubicBezTo>
                <a:lnTo>
                  <a:pt x="2519" y="19156"/>
                </a:lnTo>
                <a:close/>
                <a:moveTo>
                  <a:pt x="2705" y="19517"/>
                </a:moveTo>
                <a:lnTo>
                  <a:pt x="2705" y="19526"/>
                </a:lnTo>
                <a:cubicBezTo>
                  <a:pt x="2697" y="19526"/>
                  <a:pt x="2697" y="19517"/>
                  <a:pt x="2697" y="19517"/>
                </a:cubicBezTo>
                <a:close/>
                <a:moveTo>
                  <a:pt x="61471" y="20858"/>
                </a:moveTo>
                <a:cubicBezTo>
                  <a:pt x="61480" y="20866"/>
                  <a:pt x="61480" y="20866"/>
                  <a:pt x="61488" y="20874"/>
                </a:cubicBezTo>
                <a:cubicBezTo>
                  <a:pt x="61480" y="20866"/>
                  <a:pt x="61480" y="20866"/>
                  <a:pt x="61471" y="20866"/>
                </a:cubicBezTo>
                <a:lnTo>
                  <a:pt x="61471" y="20858"/>
                </a:lnTo>
                <a:close/>
                <a:moveTo>
                  <a:pt x="64302" y="20941"/>
                </a:moveTo>
                <a:cubicBezTo>
                  <a:pt x="64291" y="20941"/>
                  <a:pt x="64291" y="20951"/>
                  <a:pt x="64291" y="20951"/>
                </a:cubicBezTo>
                <a:cubicBezTo>
                  <a:pt x="64291" y="20951"/>
                  <a:pt x="64283" y="20951"/>
                  <a:pt x="64283" y="20941"/>
                </a:cubicBezTo>
                <a:close/>
                <a:moveTo>
                  <a:pt x="63552" y="20942"/>
                </a:moveTo>
                <a:cubicBezTo>
                  <a:pt x="63552" y="20951"/>
                  <a:pt x="63551" y="20951"/>
                  <a:pt x="63543" y="20959"/>
                </a:cubicBezTo>
                <a:lnTo>
                  <a:pt x="63543" y="20951"/>
                </a:lnTo>
                <a:cubicBezTo>
                  <a:pt x="63551" y="20951"/>
                  <a:pt x="63552" y="20951"/>
                  <a:pt x="63552" y="20942"/>
                </a:cubicBezTo>
                <a:close/>
                <a:moveTo>
                  <a:pt x="64166" y="21060"/>
                </a:moveTo>
                <a:lnTo>
                  <a:pt x="64166" y="21060"/>
                </a:lnTo>
                <a:cubicBezTo>
                  <a:pt x="64150" y="21076"/>
                  <a:pt x="64132" y="21102"/>
                  <a:pt x="64107" y="21118"/>
                </a:cubicBezTo>
                <a:cubicBezTo>
                  <a:pt x="64107" y="21110"/>
                  <a:pt x="64099" y="21110"/>
                  <a:pt x="64089" y="21102"/>
                </a:cubicBezTo>
                <a:cubicBezTo>
                  <a:pt x="64124" y="21092"/>
                  <a:pt x="64150" y="21076"/>
                  <a:pt x="64166" y="21060"/>
                </a:cubicBezTo>
                <a:close/>
                <a:moveTo>
                  <a:pt x="7783" y="21118"/>
                </a:moveTo>
                <a:cubicBezTo>
                  <a:pt x="7783" y="21127"/>
                  <a:pt x="7791" y="21135"/>
                  <a:pt x="7801" y="21135"/>
                </a:cubicBezTo>
                <a:cubicBezTo>
                  <a:pt x="7783" y="21143"/>
                  <a:pt x="7775" y="21143"/>
                  <a:pt x="7759" y="21143"/>
                </a:cubicBezTo>
                <a:lnTo>
                  <a:pt x="7783" y="21118"/>
                </a:lnTo>
                <a:close/>
                <a:moveTo>
                  <a:pt x="50942" y="21741"/>
                </a:moveTo>
                <a:cubicBezTo>
                  <a:pt x="50939" y="21744"/>
                  <a:pt x="50937" y="21745"/>
                  <a:pt x="50936" y="21745"/>
                </a:cubicBezTo>
                <a:cubicBezTo>
                  <a:pt x="50933" y="21745"/>
                  <a:pt x="50931" y="21741"/>
                  <a:pt x="50925" y="21741"/>
                </a:cubicBezTo>
                <a:close/>
                <a:moveTo>
                  <a:pt x="21962" y="21824"/>
                </a:moveTo>
                <a:cubicBezTo>
                  <a:pt x="21967" y="21824"/>
                  <a:pt x="21972" y="21825"/>
                  <a:pt x="21976" y="21826"/>
                </a:cubicBezTo>
                <a:cubicBezTo>
                  <a:pt x="21941" y="21834"/>
                  <a:pt x="21917" y="21850"/>
                  <a:pt x="21883" y="21860"/>
                </a:cubicBezTo>
                <a:cubicBezTo>
                  <a:pt x="21911" y="21839"/>
                  <a:pt x="21940" y="21824"/>
                  <a:pt x="21962" y="21824"/>
                </a:cubicBezTo>
                <a:close/>
                <a:moveTo>
                  <a:pt x="52492" y="21978"/>
                </a:moveTo>
                <a:lnTo>
                  <a:pt x="52508" y="21994"/>
                </a:lnTo>
                <a:lnTo>
                  <a:pt x="52500" y="21994"/>
                </a:lnTo>
                <a:cubicBezTo>
                  <a:pt x="52500" y="21994"/>
                  <a:pt x="52500" y="21986"/>
                  <a:pt x="52492" y="21978"/>
                </a:cubicBezTo>
                <a:close/>
                <a:moveTo>
                  <a:pt x="9004" y="22002"/>
                </a:moveTo>
                <a:lnTo>
                  <a:pt x="9004" y="22012"/>
                </a:lnTo>
                <a:cubicBezTo>
                  <a:pt x="8980" y="22020"/>
                  <a:pt x="8953" y="22028"/>
                  <a:pt x="8929" y="22036"/>
                </a:cubicBezTo>
                <a:cubicBezTo>
                  <a:pt x="8937" y="22020"/>
                  <a:pt x="8972" y="22012"/>
                  <a:pt x="9004" y="22002"/>
                </a:cubicBezTo>
                <a:close/>
                <a:moveTo>
                  <a:pt x="19146" y="22095"/>
                </a:moveTo>
                <a:cubicBezTo>
                  <a:pt x="19146" y="22095"/>
                  <a:pt x="19154" y="22095"/>
                  <a:pt x="19154" y="22103"/>
                </a:cubicBezTo>
                <a:lnTo>
                  <a:pt x="19146" y="22103"/>
                </a:lnTo>
                <a:lnTo>
                  <a:pt x="19146" y="22095"/>
                </a:lnTo>
                <a:close/>
                <a:moveTo>
                  <a:pt x="15356" y="22626"/>
                </a:moveTo>
                <a:lnTo>
                  <a:pt x="15356" y="22635"/>
                </a:lnTo>
                <a:lnTo>
                  <a:pt x="15347" y="22635"/>
                </a:lnTo>
                <a:lnTo>
                  <a:pt x="15356" y="22626"/>
                </a:lnTo>
                <a:close/>
                <a:moveTo>
                  <a:pt x="4304" y="22626"/>
                </a:moveTo>
                <a:cubicBezTo>
                  <a:pt x="4304" y="22635"/>
                  <a:pt x="4314" y="22635"/>
                  <a:pt x="4314" y="22635"/>
                </a:cubicBezTo>
                <a:lnTo>
                  <a:pt x="4314" y="22643"/>
                </a:lnTo>
                <a:lnTo>
                  <a:pt x="4304" y="22635"/>
                </a:lnTo>
                <a:lnTo>
                  <a:pt x="4304" y="22626"/>
                </a:lnTo>
                <a:close/>
                <a:moveTo>
                  <a:pt x="2833" y="23156"/>
                </a:moveTo>
                <a:cubicBezTo>
                  <a:pt x="2839" y="23156"/>
                  <a:pt x="2839" y="23157"/>
                  <a:pt x="2839" y="23164"/>
                </a:cubicBezTo>
                <a:cubicBezTo>
                  <a:pt x="2836" y="23161"/>
                  <a:pt x="2834" y="23159"/>
                  <a:pt x="2833" y="23156"/>
                </a:cubicBezTo>
                <a:close/>
                <a:moveTo>
                  <a:pt x="49888" y="23688"/>
                </a:moveTo>
                <a:lnTo>
                  <a:pt x="49899" y="23696"/>
                </a:lnTo>
                <a:cubicBezTo>
                  <a:pt x="49872" y="23712"/>
                  <a:pt x="49856" y="23730"/>
                  <a:pt x="49830" y="23754"/>
                </a:cubicBezTo>
                <a:cubicBezTo>
                  <a:pt x="49848" y="23730"/>
                  <a:pt x="49872" y="23712"/>
                  <a:pt x="49888" y="23688"/>
                </a:cubicBezTo>
                <a:close/>
                <a:moveTo>
                  <a:pt x="7492" y="23735"/>
                </a:moveTo>
                <a:cubicBezTo>
                  <a:pt x="7508" y="23735"/>
                  <a:pt x="7519" y="23741"/>
                  <a:pt x="7530" y="23746"/>
                </a:cubicBezTo>
                <a:lnTo>
                  <a:pt x="7530" y="23763"/>
                </a:lnTo>
                <a:cubicBezTo>
                  <a:pt x="7514" y="23754"/>
                  <a:pt x="7498" y="23746"/>
                  <a:pt x="7472" y="23738"/>
                </a:cubicBezTo>
                <a:cubicBezTo>
                  <a:pt x="7479" y="23736"/>
                  <a:pt x="7486" y="23735"/>
                  <a:pt x="7492" y="23735"/>
                </a:cubicBezTo>
                <a:close/>
                <a:moveTo>
                  <a:pt x="15271" y="23771"/>
                </a:moveTo>
                <a:cubicBezTo>
                  <a:pt x="15271" y="23781"/>
                  <a:pt x="15271" y="23781"/>
                  <a:pt x="15281" y="23781"/>
                </a:cubicBezTo>
                <a:cubicBezTo>
                  <a:pt x="15272" y="23781"/>
                  <a:pt x="15266" y="23781"/>
                  <a:pt x="15262" y="23782"/>
                </a:cubicBezTo>
                <a:lnTo>
                  <a:pt x="15262" y="23782"/>
                </a:lnTo>
                <a:cubicBezTo>
                  <a:pt x="15264" y="23779"/>
                  <a:pt x="15266" y="23777"/>
                  <a:pt x="15271" y="23771"/>
                </a:cubicBezTo>
                <a:close/>
                <a:moveTo>
                  <a:pt x="15254" y="23789"/>
                </a:moveTo>
                <a:lnTo>
                  <a:pt x="15254" y="23797"/>
                </a:lnTo>
                <a:lnTo>
                  <a:pt x="15246" y="23797"/>
                </a:lnTo>
                <a:cubicBezTo>
                  <a:pt x="15246" y="23797"/>
                  <a:pt x="15246" y="23789"/>
                  <a:pt x="15254" y="23789"/>
                </a:cubicBezTo>
                <a:close/>
                <a:moveTo>
                  <a:pt x="50697" y="23983"/>
                </a:moveTo>
                <a:cubicBezTo>
                  <a:pt x="50708" y="23993"/>
                  <a:pt x="50716" y="24000"/>
                  <a:pt x="50723" y="24005"/>
                </a:cubicBezTo>
                <a:lnTo>
                  <a:pt x="50723" y="24005"/>
                </a:lnTo>
                <a:cubicBezTo>
                  <a:pt x="50712" y="23998"/>
                  <a:pt x="50701" y="23991"/>
                  <a:pt x="50689" y="23991"/>
                </a:cubicBezTo>
                <a:cubicBezTo>
                  <a:pt x="50689" y="23991"/>
                  <a:pt x="50689" y="23983"/>
                  <a:pt x="50697" y="23983"/>
                </a:cubicBezTo>
                <a:close/>
                <a:moveTo>
                  <a:pt x="11895" y="24092"/>
                </a:moveTo>
                <a:lnTo>
                  <a:pt x="11895" y="24100"/>
                </a:lnTo>
                <a:lnTo>
                  <a:pt x="11885" y="24100"/>
                </a:lnTo>
                <a:lnTo>
                  <a:pt x="11895" y="24092"/>
                </a:lnTo>
                <a:close/>
                <a:moveTo>
                  <a:pt x="15356" y="24100"/>
                </a:moveTo>
                <a:cubicBezTo>
                  <a:pt x="15347" y="24124"/>
                  <a:pt x="15339" y="24143"/>
                  <a:pt x="15321" y="24159"/>
                </a:cubicBezTo>
                <a:cubicBezTo>
                  <a:pt x="15331" y="24143"/>
                  <a:pt x="15331" y="24116"/>
                  <a:pt x="15339" y="24100"/>
                </a:cubicBezTo>
                <a:close/>
                <a:moveTo>
                  <a:pt x="53915" y="24428"/>
                </a:moveTo>
                <a:cubicBezTo>
                  <a:pt x="53899" y="24454"/>
                  <a:pt x="53881" y="24478"/>
                  <a:pt x="53857" y="24496"/>
                </a:cubicBezTo>
                <a:lnTo>
                  <a:pt x="53857" y="24513"/>
                </a:lnTo>
                <a:lnTo>
                  <a:pt x="53840" y="24513"/>
                </a:lnTo>
                <a:lnTo>
                  <a:pt x="53857" y="24496"/>
                </a:lnTo>
                <a:cubicBezTo>
                  <a:pt x="53873" y="24470"/>
                  <a:pt x="53891" y="24446"/>
                  <a:pt x="53915" y="24428"/>
                </a:cubicBezTo>
                <a:close/>
                <a:moveTo>
                  <a:pt x="31402" y="24504"/>
                </a:moveTo>
                <a:cubicBezTo>
                  <a:pt x="31418" y="24529"/>
                  <a:pt x="31426" y="24547"/>
                  <a:pt x="31442" y="24571"/>
                </a:cubicBezTo>
                <a:cubicBezTo>
                  <a:pt x="31418" y="24563"/>
                  <a:pt x="31384" y="24547"/>
                  <a:pt x="31341" y="24529"/>
                </a:cubicBezTo>
                <a:cubicBezTo>
                  <a:pt x="31368" y="24521"/>
                  <a:pt x="31384" y="24513"/>
                  <a:pt x="31402" y="24504"/>
                </a:cubicBezTo>
                <a:close/>
                <a:moveTo>
                  <a:pt x="12786" y="24690"/>
                </a:moveTo>
                <a:lnTo>
                  <a:pt x="12786" y="24690"/>
                </a:lnTo>
                <a:cubicBezTo>
                  <a:pt x="12770" y="24715"/>
                  <a:pt x="12754" y="24731"/>
                  <a:pt x="12728" y="24741"/>
                </a:cubicBezTo>
                <a:lnTo>
                  <a:pt x="12720" y="24731"/>
                </a:lnTo>
                <a:cubicBezTo>
                  <a:pt x="12744" y="24715"/>
                  <a:pt x="12770" y="24698"/>
                  <a:pt x="12786" y="24690"/>
                </a:cubicBezTo>
                <a:close/>
                <a:moveTo>
                  <a:pt x="7429" y="24741"/>
                </a:moveTo>
                <a:lnTo>
                  <a:pt x="7429" y="24757"/>
                </a:lnTo>
                <a:cubicBezTo>
                  <a:pt x="7429" y="24757"/>
                  <a:pt x="7421" y="24749"/>
                  <a:pt x="7421" y="24741"/>
                </a:cubicBezTo>
                <a:close/>
                <a:moveTo>
                  <a:pt x="40675" y="24832"/>
                </a:moveTo>
                <a:cubicBezTo>
                  <a:pt x="40650" y="24858"/>
                  <a:pt x="40624" y="24874"/>
                  <a:pt x="40600" y="24882"/>
                </a:cubicBezTo>
                <a:cubicBezTo>
                  <a:pt x="40616" y="24858"/>
                  <a:pt x="40632" y="24832"/>
                  <a:pt x="40675" y="24832"/>
                </a:cubicBezTo>
                <a:close/>
                <a:moveTo>
                  <a:pt x="11693" y="24943"/>
                </a:moveTo>
                <a:cubicBezTo>
                  <a:pt x="11682" y="24943"/>
                  <a:pt x="11682" y="24951"/>
                  <a:pt x="11682" y="24959"/>
                </a:cubicBezTo>
                <a:cubicBezTo>
                  <a:pt x="11682" y="24951"/>
                  <a:pt x="11674" y="24951"/>
                  <a:pt x="11674" y="24943"/>
                </a:cubicBezTo>
                <a:close/>
                <a:moveTo>
                  <a:pt x="10336" y="25236"/>
                </a:moveTo>
                <a:lnTo>
                  <a:pt x="10318" y="25262"/>
                </a:lnTo>
                <a:cubicBezTo>
                  <a:pt x="10310" y="25254"/>
                  <a:pt x="10310" y="25246"/>
                  <a:pt x="10310" y="25236"/>
                </a:cubicBezTo>
                <a:close/>
                <a:moveTo>
                  <a:pt x="39142" y="25262"/>
                </a:moveTo>
                <a:lnTo>
                  <a:pt x="39142" y="25271"/>
                </a:lnTo>
                <a:cubicBezTo>
                  <a:pt x="39134" y="25271"/>
                  <a:pt x="39134" y="25271"/>
                  <a:pt x="39134" y="25262"/>
                </a:cubicBezTo>
                <a:close/>
                <a:moveTo>
                  <a:pt x="11903" y="25481"/>
                </a:moveTo>
                <a:cubicBezTo>
                  <a:pt x="11903" y="25489"/>
                  <a:pt x="11895" y="25499"/>
                  <a:pt x="11895" y="25507"/>
                </a:cubicBezTo>
                <a:lnTo>
                  <a:pt x="11885" y="25507"/>
                </a:lnTo>
                <a:cubicBezTo>
                  <a:pt x="11885" y="25499"/>
                  <a:pt x="11885" y="25499"/>
                  <a:pt x="11877" y="25489"/>
                </a:cubicBezTo>
                <a:cubicBezTo>
                  <a:pt x="11885" y="25489"/>
                  <a:pt x="11895" y="25481"/>
                  <a:pt x="11903" y="25481"/>
                </a:cubicBezTo>
                <a:close/>
                <a:moveTo>
                  <a:pt x="37871" y="25877"/>
                </a:moveTo>
                <a:lnTo>
                  <a:pt x="37879" y="25885"/>
                </a:lnTo>
                <a:lnTo>
                  <a:pt x="37871" y="25885"/>
                </a:lnTo>
                <a:lnTo>
                  <a:pt x="37871" y="25877"/>
                </a:lnTo>
                <a:close/>
                <a:moveTo>
                  <a:pt x="16595" y="25978"/>
                </a:moveTo>
                <a:lnTo>
                  <a:pt x="16595" y="25978"/>
                </a:lnTo>
                <a:cubicBezTo>
                  <a:pt x="16603" y="25986"/>
                  <a:pt x="16611" y="25986"/>
                  <a:pt x="16619" y="25994"/>
                </a:cubicBezTo>
                <a:cubicBezTo>
                  <a:pt x="16611" y="25994"/>
                  <a:pt x="16611" y="26004"/>
                  <a:pt x="16603" y="26012"/>
                </a:cubicBezTo>
                <a:cubicBezTo>
                  <a:pt x="16603" y="26004"/>
                  <a:pt x="16603" y="25994"/>
                  <a:pt x="16595" y="25978"/>
                </a:cubicBezTo>
                <a:close/>
                <a:moveTo>
                  <a:pt x="10520" y="26207"/>
                </a:moveTo>
                <a:cubicBezTo>
                  <a:pt x="10520" y="26207"/>
                  <a:pt x="10520" y="26215"/>
                  <a:pt x="10512" y="26215"/>
                </a:cubicBezTo>
                <a:lnTo>
                  <a:pt x="10520" y="26207"/>
                </a:lnTo>
                <a:close/>
                <a:moveTo>
                  <a:pt x="6942" y="26366"/>
                </a:moveTo>
                <a:lnTo>
                  <a:pt x="6942" y="26409"/>
                </a:lnTo>
                <a:lnTo>
                  <a:pt x="6942" y="26417"/>
                </a:lnTo>
                <a:cubicBezTo>
                  <a:pt x="6936" y="26412"/>
                  <a:pt x="6931" y="26410"/>
                  <a:pt x="6928" y="26407"/>
                </a:cubicBezTo>
                <a:lnTo>
                  <a:pt x="6928" y="26407"/>
                </a:lnTo>
                <a:cubicBezTo>
                  <a:pt x="6930" y="26409"/>
                  <a:pt x="6932" y="26409"/>
                  <a:pt x="6932" y="26409"/>
                </a:cubicBezTo>
                <a:lnTo>
                  <a:pt x="6932" y="26374"/>
                </a:lnTo>
                <a:cubicBezTo>
                  <a:pt x="6932" y="26366"/>
                  <a:pt x="6932" y="26366"/>
                  <a:pt x="6942" y="26366"/>
                </a:cubicBezTo>
                <a:close/>
                <a:moveTo>
                  <a:pt x="9046" y="26399"/>
                </a:moveTo>
                <a:cubicBezTo>
                  <a:pt x="9055" y="26417"/>
                  <a:pt x="9046" y="26425"/>
                  <a:pt x="9030" y="26433"/>
                </a:cubicBezTo>
                <a:lnTo>
                  <a:pt x="9030" y="26409"/>
                </a:lnTo>
                <a:cubicBezTo>
                  <a:pt x="9038" y="26409"/>
                  <a:pt x="9038" y="26417"/>
                  <a:pt x="9046" y="26417"/>
                </a:cubicBezTo>
                <a:lnTo>
                  <a:pt x="9046" y="26399"/>
                </a:lnTo>
                <a:close/>
                <a:moveTo>
                  <a:pt x="10512" y="26399"/>
                </a:moveTo>
                <a:cubicBezTo>
                  <a:pt x="10520" y="26409"/>
                  <a:pt x="10520" y="26417"/>
                  <a:pt x="10530" y="26425"/>
                </a:cubicBezTo>
                <a:cubicBezTo>
                  <a:pt x="10538" y="26425"/>
                  <a:pt x="10545" y="26432"/>
                  <a:pt x="10558" y="26439"/>
                </a:cubicBezTo>
                <a:lnTo>
                  <a:pt x="10558" y="26439"/>
                </a:lnTo>
                <a:cubicBezTo>
                  <a:pt x="10552" y="26438"/>
                  <a:pt x="10542" y="26436"/>
                  <a:pt x="10530" y="26433"/>
                </a:cubicBezTo>
                <a:cubicBezTo>
                  <a:pt x="10520" y="26425"/>
                  <a:pt x="10512" y="26417"/>
                  <a:pt x="10512" y="26409"/>
                </a:cubicBezTo>
                <a:lnTo>
                  <a:pt x="10512" y="26399"/>
                </a:lnTo>
                <a:close/>
                <a:moveTo>
                  <a:pt x="20199" y="26720"/>
                </a:moveTo>
                <a:cubicBezTo>
                  <a:pt x="20199" y="26720"/>
                  <a:pt x="20199" y="26728"/>
                  <a:pt x="20207" y="26728"/>
                </a:cubicBezTo>
                <a:cubicBezTo>
                  <a:pt x="20199" y="26728"/>
                  <a:pt x="20191" y="26736"/>
                  <a:pt x="20191" y="26736"/>
                </a:cubicBezTo>
                <a:lnTo>
                  <a:pt x="20191" y="26728"/>
                </a:lnTo>
                <a:lnTo>
                  <a:pt x="20199" y="26720"/>
                </a:lnTo>
                <a:close/>
                <a:moveTo>
                  <a:pt x="33953" y="26837"/>
                </a:moveTo>
                <a:cubicBezTo>
                  <a:pt x="33969" y="26845"/>
                  <a:pt x="33979" y="26853"/>
                  <a:pt x="33996" y="26853"/>
                </a:cubicBezTo>
                <a:lnTo>
                  <a:pt x="33969" y="26853"/>
                </a:lnTo>
                <a:lnTo>
                  <a:pt x="33953" y="26837"/>
                </a:lnTo>
                <a:close/>
                <a:moveTo>
                  <a:pt x="32344" y="27553"/>
                </a:moveTo>
                <a:cubicBezTo>
                  <a:pt x="32352" y="27561"/>
                  <a:pt x="32344" y="27561"/>
                  <a:pt x="32336" y="27561"/>
                </a:cubicBezTo>
                <a:lnTo>
                  <a:pt x="32344" y="27553"/>
                </a:lnTo>
                <a:close/>
                <a:moveTo>
                  <a:pt x="57479" y="28808"/>
                </a:moveTo>
                <a:cubicBezTo>
                  <a:pt x="57469" y="28808"/>
                  <a:pt x="57469" y="28816"/>
                  <a:pt x="57461" y="28824"/>
                </a:cubicBezTo>
                <a:lnTo>
                  <a:pt x="57461" y="28816"/>
                </a:lnTo>
                <a:cubicBezTo>
                  <a:pt x="57469" y="28816"/>
                  <a:pt x="57469" y="28808"/>
                  <a:pt x="57479" y="28808"/>
                </a:cubicBezTo>
                <a:close/>
                <a:moveTo>
                  <a:pt x="19989" y="27874"/>
                </a:moveTo>
                <a:lnTo>
                  <a:pt x="19989" y="27882"/>
                </a:lnTo>
                <a:cubicBezTo>
                  <a:pt x="20090" y="28337"/>
                  <a:pt x="20258" y="28792"/>
                  <a:pt x="20098" y="29247"/>
                </a:cubicBezTo>
                <a:cubicBezTo>
                  <a:pt x="20098" y="28843"/>
                  <a:pt x="20173" y="28388"/>
                  <a:pt x="19542" y="28345"/>
                </a:cubicBezTo>
                <a:lnTo>
                  <a:pt x="19550" y="28337"/>
                </a:lnTo>
                <a:cubicBezTo>
                  <a:pt x="19558" y="28268"/>
                  <a:pt x="19566" y="28194"/>
                  <a:pt x="19584" y="28127"/>
                </a:cubicBezTo>
                <a:cubicBezTo>
                  <a:pt x="19768" y="28117"/>
                  <a:pt x="19930" y="28058"/>
                  <a:pt x="19989" y="27874"/>
                </a:cubicBezTo>
                <a:close/>
                <a:moveTo>
                  <a:pt x="19289" y="34460"/>
                </a:moveTo>
                <a:cubicBezTo>
                  <a:pt x="19297" y="34476"/>
                  <a:pt x="19297" y="34484"/>
                  <a:pt x="19305" y="34503"/>
                </a:cubicBezTo>
                <a:cubicBezTo>
                  <a:pt x="19297" y="34495"/>
                  <a:pt x="19281" y="34495"/>
                  <a:pt x="19273" y="34495"/>
                </a:cubicBezTo>
                <a:cubicBezTo>
                  <a:pt x="19281" y="34484"/>
                  <a:pt x="19281" y="34468"/>
                  <a:pt x="19289" y="34460"/>
                </a:cubicBezTo>
                <a:close/>
                <a:moveTo>
                  <a:pt x="17832" y="39397"/>
                </a:moveTo>
                <a:cubicBezTo>
                  <a:pt x="17840" y="39413"/>
                  <a:pt x="17840" y="39421"/>
                  <a:pt x="17840" y="39437"/>
                </a:cubicBezTo>
                <a:cubicBezTo>
                  <a:pt x="17832" y="39429"/>
                  <a:pt x="17824" y="39429"/>
                  <a:pt x="17816" y="39429"/>
                </a:cubicBezTo>
                <a:cubicBezTo>
                  <a:pt x="17824" y="39421"/>
                  <a:pt x="17824" y="39413"/>
                  <a:pt x="17832" y="39397"/>
                </a:cubicBezTo>
                <a:close/>
                <a:moveTo>
                  <a:pt x="17403" y="39581"/>
                </a:moveTo>
                <a:cubicBezTo>
                  <a:pt x="17454" y="39581"/>
                  <a:pt x="17494" y="39599"/>
                  <a:pt x="17521" y="39631"/>
                </a:cubicBezTo>
                <a:cubicBezTo>
                  <a:pt x="17486" y="39607"/>
                  <a:pt x="17454" y="39589"/>
                  <a:pt x="17403" y="39581"/>
                </a:cubicBezTo>
                <a:close/>
                <a:moveTo>
                  <a:pt x="53341" y="1"/>
                </a:moveTo>
                <a:cubicBezTo>
                  <a:pt x="53278" y="1"/>
                  <a:pt x="53225" y="94"/>
                  <a:pt x="53115" y="289"/>
                </a:cubicBezTo>
                <a:cubicBezTo>
                  <a:pt x="53034" y="313"/>
                  <a:pt x="52947" y="364"/>
                  <a:pt x="52868" y="364"/>
                </a:cubicBezTo>
                <a:cubicBezTo>
                  <a:pt x="52807" y="364"/>
                  <a:pt x="52750" y="334"/>
                  <a:pt x="52702" y="239"/>
                </a:cubicBezTo>
                <a:cubicBezTo>
                  <a:pt x="52642" y="221"/>
                  <a:pt x="52585" y="197"/>
                  <a:pt x="52530" y="197"/>
                </a:cubicBezTo>
                <a:cubicBezTo>
                  <a:pt x="52478" y="197"/>
                  <a:pt x="52428" y="219"/>
                  <a:pt x="52383" y="289"/>
                </a:cubicBezTo>
                <a:cubicBezTo>
                  <a:pt x="52323" y="373"/>
                  <a:pt x="52260" y="417"/>
                  <a:pt x="52197" y="417"/>
                </a:cubicBezTo>
                <a:cubicBezTo>
                  <a:pt x="52134" y="417"/>
                  <a:pt x="52071" y="373"/>
                  <a:pt x="52011" y="281"/>
                </a:cubicBezTo>
                <a:cubicBezTo>
                  <a:pt x="51968" y="208"/>
                  <a:pt x="51924" y="111"/>
                  <a:pt x="51833" y="111"/>
                </a:cubicBezTo>
                <a:cubicBezTo>
                  <a:pt x="51818" y="111"/>
                  <a:pt x="51802" y="114"/>
                  <a:pt x="51785" y="119"/>
                </a:cubicBezTo>
                <a:cubicBezTo>
                  <a:pt x="51641" y="162"/>
                  <a:pt x="51726" y="297"/>
                  <a:pt x="51718" y="390"/>
                </a:cubicBezTo>
                <a:cubicBezTo>
                  <a:pt x="51708" y="441"/>
                  <a:pt x="51675" y="483"/>
                  <a:pt x="51657" y="534"/>
                </a:cubicBezTo>
                <a:cubicBezTo>
                  <a:pt x="51599" y="550"/>
                  <a:pt x="51566" y="584"/>
                  <a:pt x="51566" y="651"/>
                </a:cubicBezTo>
                <a:cubicBezTo>
                  <a:pt x="51415" y="524"/>
                  <a:pt x="51221" y="643"/>
                  <a:pt x="51043" y="524"/>
                </a:cubicBezTo>
                <a:cubicBezTo>
                  <a:pt x="50982" y="481"/>
                  <a:pt x="50938" y="464"/>
                  <a:pt x="50906" y="464"/>
                </a:cubicBezTo>
                <a:cubicBezTo>
                  <a:pt x="50808" y="464"/>
                  <a:pt x="50830" y="635"/>
                  <a:pt x="50824" y="744"/>
                </a:cubicBezTo>
                <a:cubicBezTo>
                  <a:pt x="50782" y="776"/>
                  <a:pt x="50748" y="811"/>
                  <a:pt x="50707" y="853"/>
                </a:cubicBezTo>
                <a:cubicBezTo>
                  <a:pt x="50638" y="853"/>
                  <a:pt x="50572" y="853"/>
                  <a:pt x="50505" y="845"/>
                </a:cubicBezTo>
                <a:cubicBezTo>
                  <a:pt x="50471" y="853"/>
                  <a:pt x="50428" y="853"/>
                  <a:pt x="50394" y="853"/>
                </a:cubicBezTo>
                <a:cubicBezTo>
                  <a:pt x="50361" y="853"/>
                  <a:pt x="50327" y="853"/>
                  <a:pt x="50293" y="861"/>
                </a:cubicBezTo>
                <a:cubicBezTo>
                  <a:pt x="49969" y="1006"/>
                  <a:pt x="49641" y="1101"/>
                  <a:pt x="49306" y="1101"/>
                </a:cubicBezTo>
                <a:cubicBezTo>
                  <a:pt x="49077" y="1101"/>
                  <a:pt x="48845" y="1057"/>
                  <a:pt x="48609" y="954"/>
                </a:cubicBezTo>
                <a:cubicBezTo>
                  <a:pt x="48410" y="1108"/>
                  <a:pt x="48288" y="1393"/>
                  <a:pt x="48000" y="1393"/>
                </a:cubicBezTo>
                <a:cubicBezTo>
                  <a:pt x="47959" y="1393"/>
                  <a:pt x="47915" y="1387"/>
                  <a:pt x="47867" y="1375"/>
                </a:cubicBezTo>
                <a:cubicBezTo>
                  <a:pt x="47816" y="1484"/>
                  <a:pt x="47776" y="1611"/>
                  <a:pt x="47665" y="1670"/>
                </a:cubicBezTo>
                <a:cubicBezTo>
                  <a:pt x="47438" y="1787"/>
                  <a:pt x="47446" y="1989"/>
                  <a:pt x="47446" y="2191"/>
                </a:cubicBezTo>
                <a:cubicBezTo>
                  <a:pt x="47422" y="2175"/>
                  <a:pt x="47404" y="2159"/>
                  <a:pt x="47372" y="2151"/>
                </a:cubicBezTo>
                <a:cubicBezTo>
                  <a:pt x="47323" y="2141"/>
                  <a:pt x="47270" y="2137"/>
                  <a:pt x="47215" y="2137"/>
                </a:cubicBezTo>
                <a:cubicBezTo>
                  <a:pt x="47028" y="2137"/>
                  <a:pt x="46827" y="2188"/>
                  <a:pt x="46781" y="2260"/>
                </a:cubicBezTo>
                <a:cubicBezTo>
                  <a:pt x="46436" y="2808"/>
                  <a:pt x="45856" y="2848"/>
                  <a:pt x="45350" y="3050"/>
                </a:cubicBezTo>
                <a:cubicBezTo>
                  <a:pt x="45308" y="3061"/>
                  <a:pt x="45273" y="3061"/>
                  <a:pt x="45239" y="3061"/>
                </a:cubicBezTo>
                <a:cubicBezTo>
                  <a:pt x="45156" y="3101"/>
                  <a:pt x="45231" y="3228"/>
                  <a:pt x="45138" y="3271"/>
                </a:cubicBezTo>
                <a:cubicBezTo>
                  <a:pt x="45207" y="3170"/>
                  <a:pt x="45122" y="3135"/>
                  <a:pt x="45063" y="3101"/>
                </a:cubicBezTo>
                <a:cubicBezTo>
                  <a:pt x="44954" y="3050"/>
                  <a:pt x="45005" y="2917"/>
                  <a:pt x="44928" y="2848"/>
                </a:cubicBezTo>
                <a:lnTo>
                  <a:pt x="44827" y="2848"/>
                </a:lnTo>
                <a:cubicBezTo>
                  <a:pt x="44693" y="2960"/>
                  <a:pt x="44726" y="3152"/>
                  <a:pt x="44608" y="3271"/>
                </a:cubicBezTo>
                <a:cubicBezTo>
                  <a:pt x="44591" y="3231"/>
                  <a:pt x="44574" y="3212"/>
                  <a:pt x="44556" y="3212"/>
                </a:cubicBezTo>
                <a:cubicBezTo>
                  <a:pt x="44540" y="3212"/>
                  <a:pt x="44524" y="3229"/>
                  <a:pt x="44507" y="3263"/>
                </a:cubicBezTo>
                <a:cubicBezTo>
                  <a:pt x="44465" y="3271"/>
                  <a:pt x="44430" y="3271"/>
                  <a:pt x="44398" y="3271"/>
                </a:cubicBezTo>
                <a:cubicBezTo>
                  <a:pt x="44339" y="3119"/>
                  <a:pt x="44178" y="3026"/>
                  <a:pt x="44188" y="2848"/>
                </a:cubicBezTo>
                <a:cubicBezTo>
                  <a:pt x="44145" y="2848"/>
                  <a:pt x="44111" y="2848"/>
                  <a:pt x="44069" y="2858"/>
                </a:cubicBezTo>
                <a:cubicBezTo>
                  <a:pt x="44060" y="2855"/>
                  <a:pt x="44052" y="2854"/>
                  <a:pt x="44044" y="2854"/>
                </a:cubicBezTo>
                <a:cubicBezTo>
                  <a:pt x="44027" y="2854"/>
                  <a:pt x="44010" y="2858"/>
                  <a:pt x="43994" y="2858"/>
                </a:cubicBezTo>
                <a:cubicBezTo>
                  <a:pt x="43917" y="2925"/>
                  <a:pt x="43842" y="2992"/>
                  <a:pt x="43765" y="3061"/>
                </a:cubicBezTo>
                <a:cubicBezTo>
                  <a:pt x="43733" y="3050"/>
                  <a:pt x="43699" y="3050"/>
                  <a:pt x="43664" y="3050"/>
                </a:cubicBezTo>
                <a:cubicBezTo>
                  <a:pt x="43648" y="2957"/>
                  <a:pt x="43628" y="2877"/>
                  <a:pt x="43570" y="2877"/>
                </a:cubicBezTo>
                <a:cubicBezTo>
                  <a:pt x="43540" y="2877"/>
                  <a:pt x="43500" y="2898"/>
                  <a:pt x="43446" y="2949"/>
                </a:cubicBezTo>
                <a:cubicBezTo>
                  <a:pt x="43276" y="2926"/>
                  <a:pt x="43120" y="2824"/>
                  <a:pt x="42949" y="2824"/>
                </a:cubicBezTo>
                <a:cubicBezTo>
                  <a:pt x="42882" y="2824"/>
                  <a:pt x="42812" y="2840"/>
                  <a:pt x="42738" y="2883"/>
                </a:cubicBezTo>
                <a:cubicBezTo>
                  <a:pt x="42734" y="2886"/>
                  <a:pt x="42729" y="2887"/>
                  <a:pt x="42724" y="2887"/>
                </a:cubicBezTo>
                <a:cubicBezTo>
                  <a:pt x="42683" y="2887"/>
                  <a:pt x="42634" y="2800"/>
                  <a:pt x="42611" y="2739"/>
                </a:cubicBezTo>
                <a:cubicBezTo>
                  <a:pt x="42555" y="2709"/>
                  <a:pt x="42501" y="2692"/>
                  <a:pt x="42447" y="2692"/>
                </a:cubicBezTo>
                <a:cubicBezTo>
                  <a:pt x="42398" y="2692"/>
                  <a:pt x="42349" y="2707"/>
                  <a:pt x="42300" y="2739"/>
                </a:cubicBezTo>
                <a:cubicBezTo>
                  <a:pt x="42285" y="2709"/>
                  <a:pt x="42273" y="2694"/>
                  <a:pt x="42264" y="2694"/>
                </a:cubicBezTo>
                <a:cubicBezTo>
                  <a:pt x="42257" y="2694"/>
                  <a:pt x="42253" y="2701"/>
                  <a:pt x="42249" y="2715"/>
                </a:cubicBezTo>
                <a:cubicBezTo>
                  <a:pt x="42249" y="2723"/>
                  <a:pt x="42276" y="2731"/>
                  <a:pt x="42292" y="2739"/>
                </a:cubicBezTo>
                <a:cubicBezTo>
                  <a:pt x="42257" y="2816"/>
                  <a:pt x="42225" y="2883"/>
                  <a:pt x="42191" y="2949"/>
                </a:cubicBezTo>
                <a:lnTo>
                  <a:pt x="42090" y="2949"/>
                </a:lnTo>
                <a:cubicBezTo>
                  <a:pt x="42075" y="2847"/>
                  <a:pt x="42047" y="2777"/>
                  <a:pt x="41945" y="2777"/>
                </a:cubicBezTo>
                <a:cubicBezTo>
                  <a:pt x="41930" y="2777"/>
                  <a:pt x="41914" y="2779"/>
                  <a:pt x="41895" y="2782"/>
                </a:cubicBezTo>
                <a:cubicBezTo>
                  <a:pt x="41871" y="2786"/>
                  <a:pt x="41847" y="2788"/>
                  <a:pt x="41824" y="2788"/>
                </a:cubicBezTo>
                <a:cubicBezTo>
                  <a:pt x="41670" y="2788"/>
                  <a:pt x="41542" y="2695"/>
                  <a:pt x="41542" y="2563"/>
                </a:cubicBezTo>
                <a:cubicBezTo>
                  <a:pt x="41542" y="2346"/>
                  <a:pt x="41478" y="2285"/>
                  <a:pt x="41387" y="2285"/>
                </a:cubicBezTo>
                <a:cubicBezTo>
                  <a:pt x="41313" y="2285"/>
                  <a:pt x="41220" y="2326"/>
                  <a:pt x="41129" y="2353"/>
                </a:cubicBezTo>
                <a:cubicBezTo>
                  <a:pt x="41146" y="2462"/>
                  <a:pt x="41348" y="2428"/>
                  <a:pt x="41307" y="2563"/>
                </a:cubicBezTo>
                <a:cubicBezTo>
                  <a:pt x="41273" y="2689"/>
                  <a:pt x="41164" y="2656"/>
                  <a:pt x="41063" y="2672"/>
                </a:cubicBezTo>
                <a:cubicBezTo>
                  <a:pt x="40874" y="2702"/>
                  <a:pt x="40688" y="2743"/>
                  <a:pt x="40496" y="2743"/>
                </a:cubicBezTo>
                <a:cubicBezTo>
                  <a:pt x="40463" y="2743"/>
                  <a:pt x="40430" y="2742"/>
                  <a:pt x="40398" y="2739"/>
                </a:cubicBezTo>
                <a:cubicBezTo>
                  <a:pt x="40371" y="2782"/>
                  <a:pt x="40329" y="2816"/>
                  <a:pt x="40297" y="2848"/>
                </a:cubicBezTo>
                <a:cubicBezTo>
                  <a:pt x="40262" y="2875"/>
                  <a:pt x="40228" y="2909"/>
                  <a:pt x="40195" y="2941"/>
                </a:cubicBezTo>
                <a:cubicBezTo>
                  <a:pt x="40185" y="2949"/>
                  <a:pt x="40169" y="2949"/>
                  <a:pt x="40161" y="2949"/>
                </a:cubicBezTo>
                <a:lnTo>
                  <a:pt x="39967" y="2949"/>
                </a:lnTo>
                <a:cubicBezTo>
                  <a:pt x="39975" y="2984"/>
                  <a:pt x="39975" y="3018"/>
                  <a:pt x="39967" y="3050"/>
                </a:cubicBezTo>
                <a:cubicBezTo>
                  <a:pt x="39933" y="3050"/>
                  <a:pt x="39908" y="3050"/>
                  <a:pt x="39874" y="3061"/>
                </a:cubicBezTo>
                <a:cubicBezTo>
                  <a:pt x="39791" y="3135"/>
                  <a:pt x="39781" y="3228"/>
                  <a:pt x="39815" y="3329"/>
                </a:cubicBezTo>
                <a:cubicBezTo>
                  <a:pt x="39832" y="3346"/>
                  <a:pt x="39850" y="3364"/>
                  <a:pt x="39858" y="3372"/>
                </a:cubicBezTo>
                <a:cubicBezTo>
                  <a:pt x="39832" y="3404"/>
                  <a:pt x="39807" y="3439"/>
                  <a:pt x="39781" y="3473"/>
                </a:cubicBezTo>
                <a:cubicBezTo>
                  <a:pt x="39563" y="3473"/>
                  <a:pt x="39563" y="3473"/>
                  <a:pt x="39538" y="3776"/>
                </a:cubicBezTo>
                <a:cubicBezTo>
                  <a:pt x="39403" y="3819"/>
                  <a:pt x="39276" y="3851"/>
                  <a:pt x="39150" y="3893"/>
                </a:cubicBezTo>
                <a:cubicBezTo>
                  <a:pt x="39209" y="3718"/>
                  <a:pt x="39294" y="3548"/>
                  <a:pt x="39074" y="3422"/>
                </a:cubicBezTo>
                <a:cubicBezTo>
                  <a:pt x="39015" y="3388"/>
                  <a:pt x="38983" y="3329"/>
                  <a:pt x="38940" y="3279"/>
                </a:cubicBezTo>
                <a:cubicBezTo>
                  <a:pt x="38904" y="3273"/>
                  <a:pt x="38867" y="3272"/>
                  <a:pt x="38830" y="3272"/>
                </a:cubicBezTo>
                <a:cubicBezTo>
                  <a:pt x="38814" y="3272"/>
                  <a:pt x="38799" y="3272"/>
                  <a:pt x="38784" y="3272"/>
                </a:cubicBezTo>
                <a:cubicBezTo>
                  <a:pt x="38678" y="3272"/>
                  <a:pt x="38577" y="3265"/>
                  <a:pt x="38510" y="3152"/>
                </a:cubicBezTo>
                <a:cubicBezTo>
                  <a:pt x="38435" y="3162"/>
                  <a:pt x="38358" y="3162"/>
                  <a:pt x="38283" y="3170"/>
                </a:cubicBezTo>
                <a:cubicBezTo>
                  <a:pt x="38214" y="3162"/>
                  <a:pt x="38140" y="3162"/>
                  <a:pt x="38073" y="3152"/>
                </a:cubicBezTo>
                <a:cubicBezTo>
                  <a:pt x="38004" y="3119"/>
                  <a:pt x="37937" y="3093"/>
                  <a:pt x="37879" y="3061"/>
                </a:cubicBezTo>
                <a:cubicBezTo>
                  <a:pt x="37790" y="3018"/>
                  <a:pt x="37727" y="2850"/>
                  <a:pt x="37630" y="2850"/>
                </a:cubicBezTo>
                <a:cubicBezTo>
                  <a:pt x="37589" y="2850"/>
                  <a:pt x="37541" y="2881"/>
                  <a:pt x="37483" y="2968"/>
                </a:cubicBezTo>
                <a:cubicBezTo>
                  <a:pt x="37365" y="2949"/>
                  <a:pt x="37222" y="2968"/>
                  <a:pt x="37129" y="2917"/>
                </a:cubicBezTo>
                <a:cubicBezTo>
                  <a:pt x="36956" y="2819"/>
                  <a:pt x="36860" y="2763"/>
                  <a:pt x="36786" y="2763"/>
                </a:cubicBezTo>
                <a:cubicBezTo>
                  <a:pt x="36694" y="2763"/>
                  <a:pt x="36636" y="2850"/>
                  <a:pt x="36506" y="3050"/>
                </a:cubicBezTo>
                <a:cubicBezTo>
                  <a:pt x="36395" y="3119"/>
                  <a:pt x="36270" y="3152"/>
                  <a:pt x="36185" y="3263"/>
                </a:cubicBezTo>
                <a:cubicBezTo>
                  <a:pt x="36084" y="3228"/>
                  <a:pt x="36017" y="3152"/>
                  <a:pt x="35983" y="3050"/>
                </a:cubicBezTo>
                <a:lnTo>
                  <a:pt x="36092" y="3050"/>
                </a:lnTo>
                <a:cubicBezTo>
                  <a:pt x="36126" y="3018"/>
                  <a:pt x="36169" y="2984"/>
                  <a:pt x="36203" y="2949"/>
                </a:cubicBezTo>
                <a:cubicBezTo>
                  <a:pt x="36211" y="2949"/>
                  <a:pt x="36211" y="2941"/>
                  <a:pt x="36219" y="2933"/>
                </a:cubicBezTo>
                <a:cubicBezTo>
                  <a:pt x="36243" y="2909"/>
                  <a:pt x="36270" y="2875"/>
                  <a:pt x="36294" y="2848"/>
                </a:cubicBezTo>
                <a:lnTo>
                  <a:pt x="35874" y="2848"/>
                </a:lnTo>
                <a:cubicBezTo>
                  <a:pt x="35820" y="2819"/>
                  <a:pt x="35774" y="2806"/>
                  <a:pt x="35732" y="2806"/>
                </a:cubicBezTo>
                <a:cubicBezTo>
                  <a:pt x="35575" y="2806"/>
                  <a:pt x="35485" y="2981"/>
                  <a:pt x="35352" y="3061"/>
                </a:cubicBezTo>
                <a:cubicBezTo>
                  <a:pt x="35238" y="2958"/>
                  <a:pt x="35152" y="2785"/>
                  <a:pt x="34997" y="2785"/>
                </a:cubicBezTo>
                <a:cubicBezTo>
                  <a:pt x="34947" y="2785"/>
                  <a:pt x="34889" y="2803"/>
                  <a:pt x="34820" y="2848"/>
                </a:cubicBezTo>
                <a:cubicBezTo>
                  <a:pt x="34695" y="2808"/>
                  <a:pt x="34653" y="2681"/>
                  <a:pt x="34560" y="2614"/>
                </a:cubicBezTo>
                <a:cubicBezTo>
                  <a:pt x="34485" y="2681"/>
                  <a:pt x="34517" y="2765"/>
                  <a:pt x="34501" y="2848"/>
                </a:cubicBezTo>
                <a:cubicBezTo>
                  <a:pt x="34416" y="2848"/>
                  <a:pt x="34341" y="2867"/>
                  <a:pt x="34299" y="2949"/>
                </a:cubicBezTo>
                <a:cubicBezTo>
                  <a:pt x="34224" y="2882"/>
                  <a:pt x="34158" y="2810"/>
                  <a:pt x="34065" y="2810"/>
                </a:cubicBezTo>
                <a:cubicBezTo>
                  <a:pt x="34031" y="2810"/>
                  <a:pt x="33995" y="2819"/>
                  <a:pt x="33953" y="2840"/>
                </a:cubicBezTo>
                <a:cubicBezTo>
                  <a:pt x="33885" y="2869"/>
                  <a:pt x="33809" y="2899"/>
                  <a:pt x="33732" y="2899"/>
                </a:cubicBezTo>
                <a:cubicBezTo>
                  <a:pt x="33676" y="2899"/>
                  <a:pt x="33619" y="2883"/>
                  <a:pt x="33565" y="2840"/>
                </a:cubicBezTo>
                <a:cubicBezTo>
                  <a:pt x="33565" y="2808"/>
                  <a:pt x="33565" y="2774"/>
                  <a:pt x="33557" y="2739"/>
                </a:cubicBezTo>
                <a:cubicBezTo>
                  <a:pt x="33534" y="2743"/>
                  <a:pt x="33509" y="2744"/>
                  <a:pt x="33485" y="2744"/>
                </a:cubicBezTo>
                <a:cubicBezTo>
                  <a:pt x="33448" y="2744"/>
                  <a:pt x="33410" y="2742"/>
                  <a:pt x="33373" y="2742"/>
                </a:cubicBezTo>
                <a:cubicBezTo>
                  <a:pt x="33263" y="2742"/>
                  <a:pt x="33164" y="2764"/>
                  <a:pt x="33136" y="2941"/>
                </a:cubicBezTo>
                <a:cubicBezTo>
                  <a:pt x="33060" y="2960"/>
                  <a:pt x="32969" y="2976"/>
                  <a:pt x="32950" y="3077"/>
                </a:cubicBezTo>
                <a:cubicBezTo>
                  <a:pt x="32931" y="3182"/>
                  <a:pt x="32974" y="3195"/>
                  <a:pt x="33028" y="3195"/>
                </a:cubicBezTo>
                <a:cubicBezTo>
                  <a:pt x="33045" y="3195"/>
                  <a:pt x="33063" y="3194"/>
                  <a:pt x="33080" y="3194"/>
                </a:cubicBezTo>
                <a:cubicBezTo>
                  <a:pt x="33100" y="3194"/>
                  <a:pt x="33120" y="3195"/>
                  <a:pt x="33136" y="3202"/>
                </a:cubicBezTo>
                <a:cubicBezTo>
                  <a:pt x="33262" y="3245"/>
                  <a:pt x="33221" y="3313"/>
                  <a:pt x="33145" y="3372"/>
                </a:cubicBezTo>
                <a:cubicBezTo>
                  <a:pt x="33070" y="3388"/>
                  <a:pt x="32934" y="3338"/>
                  <a:pt x="33027" y="3497"/>
                </a:cubicBezTo>
                <a:lnTo>
                  <a:pt x="33027" y="3574"/>
                </a:lnTo>
                <a:cubicBezTo>
                  <a:pt x="33001" y="3582"/>
                  <a:pt x="32969" y="3582"/>
                  <a:pt x="32942" y="3590"/>
                </a:cubicBezTo>
                <a:cubicBezTo>
                  <a:pt x="32857" y="3524"/>
                  <a:pt x="32690" y="3540"/>
                  <a:pt x="32698" y="3372"/>
                </a:cubicBezTo>
                <a:cubicBezTo>
                  <a:pt x="32724" y="2941"/>
                  <a:pt x="32716" y="2925"/>
                  <a:pt x="32352" y="2715"/>
                </a:cubicBezTo>
                <a:lnTo>
                  <a:pt x="32352" y="2715"/>
                </a:lnTo>
                <a:cubicBezTo>
                  <a:pt x="32302" y="2858"/>
                  <a:pt x="32453" y="2917"/>
                  <a:pt x="32488" y="3034"/>
                </a:cubicBezTo>
                <a:cubicBezTo>
                  <a:pt x="32522" y="3186"/>
                  <a:pt x="32445" y="3253"/>
                  <a:pt x="32302" y="3263"/>
                </a:cubicBezTo>
                <a:cubicBezTo>
                  <a:pt x="32186" y="3147"/>
                  <a:pt x="32065" y="3099"/>
                  <a:pt x="31951" y="3099"/>
                </a:cubicBezTo>
                <a:cubicBezTo>
                  <a:pt x="31792" y="3099"/>
                  <a:pt x="31647" y="3193"/>
                  <a:pt x="31554" y="3321"/>
                </a:cubicBezTo>
                <a:cubicBezTo>
                  <a:pt x="31480" y="3423"/>
                  <a:pt x="31419" y="3456"/>
                  <a:pt x="31362" y="3456"/>
                </a:cubicBezTo>
                <a:cubicBezTo>
                  <a:pt x="31288" y="3456"/>
                  <a:pt x="31220" y="3401"/>
                  <a:pt x="31139" y="3372"/>
                </a:cubicBezTo>
                <a:cubicBezTo>
                  <a:pt x="31107" y="3414"/>
                  <a:pt x="31073" y="3447"/>
                  <a:pt x="31030" y="3481"/>
                </a:cubicBezTo>
                <a:cubicBezTo>
                  <a:pt x="30998" y="3515"/>
                  <a:pt x="30963" y="3548"/>
                  <a:pt x="30929" y="3590"/>
                </a:cubicBezTo>
                <a:cubicBezTo>
                  <a:pt x="30897" y="3617"/>
                  <a:pt x="30854" y="3649"/>
                  <a:pt x="30820" y="3683"/>
                </a:cubicBezTo>
                <a:cubicBezTo>
                  <a:pt x="30785" y="3649"/>
                  <a:pt x="30745" y="3606"/>
                  <a:pt x="30711" y="3574"/>
                </a:cubicBezTo>
                <a:cubicBezTo>
                  <a:pt x="30719" y="3489"/>
                  <a:pt x="30711" y="3404"/>
                  <a:pt x="30610" y="3372"/>
                </a:cubicBezTo>
                <a:cubicBezTo>
                  <a:pt x="30606" y="3372"/>
                  <a:pt x="30602" y="3372"/>
                  <a:pt x="30599" y="3372"/>
                </a:cubicBezTo>
                <a:cubicBezTo>
                  <a:pt x="30538" y="3372"/>
                  <a:pt x="30465" y="3343"/>
                  <a:pt x="30405" y="3343"/>
                </a:cubicBezTo>
                <a:cubicBezTo>
                  <a:pt x="30340" y="3343"/>
                  <a:pt x="30290" y="3378"/>
                  <a:pt x="30290" y="3524"/>
                </a:cubicBezTo>
                <a:cubicBezTo>
                  <a:pt x="30298" y="3657"/>
                  <a:pt x="30205" y="3742"/>
                  <a:pt x="30088" y="3792"/>
                </a:cubicBezTo>
                <a:cubicBezTo>
                  <a:pt x="30054" y="3800"/>
                  <a:pt x="30011" y="3800"/>
                  <a:pt x="29969" y="3800"/>
                </a:cubicBezTo>
                <a:cubicBezTo>
                  <a:pt x="29961" y="3801"/>
                  <a:pt x="29954" y="3801"/>
                  <a:pt x="29947" y="3801"/>
                </a:cubicBezTo>
                <a:cubicBezTo>
                  <a:pt x="29892" y="3801"/>
                  <a:pt x="29834" y="3791"/>
                  <a:pt x="29777" y="3791"/>
                </a:cubicBezTo>
                <a:cubicBezTo>
                  <a:pt x="29699" y="3791"/>
                  <a:pt x="29624" y="3810"/>
                  <a:pt x="29564" y="3902"/>
                </a:cubicBezTo>
                <a:cubicBezTo>
                  <a:pt x="29498" y="3843"/>
                  <a:pt x="29439" y="3820"/>
                  <a:pt x="29384" y="3820"/>
                </a:cubicBezTo>
                <a:cubicBezTo>
                  <a:pt x="29257" y="3820"/>
                  <a:pt x="29154" y="3938"/>
                  <a:pt x="29043" y="4003"/>
                </a:cubicBezTo>
                <a:cubicBezTo>
                  <a:pt x="28841" y="3582"/>
                  <a:pt x="28386" y="3776"/>
                  <a:pt x="28083" y="3598"/>
                </a:cubicBezTo>
                <a:cubicBezTo>
                  <a:pt x="28051" y="3649"/>
                  <a:pt x="28020" y="3667"/>
                  <a:pt x="27987" y="3667"/>
                </a:cubicBezTo>
                <a:cubicBezTo>
                  <a:pt x="27909" y="3667"/>
                  <a:pt x="27826" y="3561"/>
                  <a:pt x="27734" y="3561"/>
                </a:cubicBezTo>
                <a:cubicBezTo>
                  <a:pt x="27700" y="3561"/>
                  <a:pt x="27665" y="3576"/>
                  <a:pt x="27628" y="3617"/>
                </a:cubicBezTo>
                <a:cubicBezTo>
                  <a:pt x="27541" y="3716"/>
                  <a:pt x="27446" y="3755"/>
                  <a:pt x="27349" y="3755"/>
                </a:cubicBezTo>
                <a:cubicBezTo>
                  <a:pt x="27210" y="3755"/>
                  <a:pt x="27066" y="3676"/>
                  <a:pt x="26937" y="3582"/>
                </a:cubicBezTo>
                <a:cubicBezTo>
                  <a:pt x="26878" y="3649"/>
                  <a:pt x="26777" y="3625"/>
                  <a:pt x="26726" y="3691"/>
                </a:cubicBezTo>
                <a:cubicBezTo>
                  <a:pt x="26692" y="3726"/>
                  <a:pt x="26676" y="3768"/>
                  <a:pt x="26702" y="3819"/>
                </a:cubicBezTo>
                <a:lnTo>
                  <a:pt x="26702" y="3827"/>
                </a:lnTo>
                <a:cubicBezTo>
                  <a:pt x="26676" y="3851"/>
                  <a:pt x="26641" y="3877"/>
                  <a:pt x="26617" y="3893"/>
                </a:cubicBezTo>
                <a:cubicBezTo>
                  <a:pt x="26550" y="3784"/>
                  <a:pt x="26389" y="3750"/>
                  <a:pt x="26407" y="3582"/>
                </a:cubicBezTo>
                <a:lnTo>
                  <a:pt x="26407" y="3582"/>
                </a:lnTo>
                <a:cubicBezTo>
                  <a:pt x="26238" y="3589"/>
                  <a:pt x="26098" y="3695"/>
                  <a:pt x="25929" y="3695"/>
                </a:cubicBezTo>
                <a:cubicBezTo>
                  <a:pt x="25911" y="3695"/>
                  <a:pt x="25893" y="3694"/>
                  <a:pt x="25875" y="3691"/>
                </a:cubicBezTo>
                <a:cubicBezTo>
                  <a:pt x="25773" y="3739"/>
                  <a:pt x="25664" y="3793"/>
                  <a:pt x="25546" y="3793"/>
                </a:cubicBezTo>
                <a:cubicBezTo>
                  <a:pt x="25519" y="3793"/>
                  <a:pt x="25491" y="3791"/>
                  <a:pt x="25463" y="3784"/>
                </a:cubicBezTo>
                <a:cubicBezTo>
                  <a:pt x="25530" y="3431"/>
                  <a:pt x="25245" y="3431"/>
                  <a:pt x="25034" y="3364"/>
                </a:cubicBezTo>
                <a:cubicBezTo>
                  <a:pt x="25000" y="3404"/>
                  <a:pt x="24966" y="3439"/>
                  <a:pt x="24933" y="3481"/>
                </a:cubicBezTo>
                <a:cubicBezTo>
                  <a:pt x="24992" y="3532"/>
                  <a:pt x="25168" y="3540"/>
                  <a:pt x="25034" y="3691"/>
                </a:cubicBezTo>
                <a:lnTo>
                  <a:pt x="24933" y="3792"/>
                </a:lnTo>
                <a:cubicBezTo>
                  <a:pt x="24755" y="3960"/>
                  <a:pt x="24529" y="3986"/>
                  <a:pt x="24301" y="4003"/>
                </a:cubicBezTo>
                <a:cubicBezTo>
                  <a:pt x="24295" y="4003"/>
                  <a:pt x="24290" y="4004"/>
                  <a:pt x="24284" y="4004"/>
                </a:cubicBezTo>
                <a:cubicBezTo>
                  <a:pt x="24195" y="4004"/>
                  <a:pt x="24090" y="3929"/>
                  <a:pt x="24000" y="3929"/>
                </a:cubicBezTo>
                <a:cubicBezTo>
                  <a:pt x="23930" y="3929"/>
                  <a:pt x="23869" y="3974"/>
                  <a:pt x="23830" y="4130"/>
                </a:cubicBezTo>
                <a:cubicBezTo>
                  <a:pt x="23821" y="4172"/>
                  <a:pt x="23799" y="4187"/>
                  <a:pt x="23770" y="4187"/>
                </a:cubicBezTo>
                <a:cubicBezTo>
                  <a:pt x="23713" y="4187"/>
                  <a:pt x="23629" y="4129"/>
                  <a:pt x="23569" y="4112"/>
                </a:cubicBezTo>
                <a:cubicBezTo>
                  <a:pt x="23562" y="4201"/>
                  <a:pt x="23527" y="4249"/>
                  <a:pt x="23466" y="4249"/>
                </a:cubicBezTo>
                <a:cubicBezTo>
                  <a:pt x="23440" y="4249"/>
                  <a:pt x="23410" y="4240"/>
                  <a:pt x="23375" y="4223"/>
                </a:cubicBezTo>
                <a:cubicBezTo>
                  <a:pt x="23255" y="4162"/>
                  <a:pt x="23146" y="4096"/>
                  <a:pt x="23029" y="4029"/>
                </a:cubicBezTo>
                <a:cubicBezTo>
                  <a:pt x="23014" y="4018"/>
                  <a:pt x="22997" y="4014"/>
                  <a:pt x="22980" y="4014"/>
                </a:cubicBezTo>
                <a:cubicBezTo>
                  <a:pt x="22968" y="4014"/>
                  <a:pt x="22955" y="4016"/>
                  <a:pt x="22944" y="4021"/>
                </a:cubicBezTo>
                <a:cubicBezTo>
                  <a:pt x="22760" y="4021"/>
                  <a:pt x="22659" y="3859"/>
                  <a:pt x="22508" y="3800"/>
                </a:cubicBezTo>
                <a:cubicBezTo>
                  <a:pt x="22483" y="3795"/>
                  <a:pt x="22459" y="3789"/>
                  <a:pt x="22435" y="3789"/>
                </a:cubicBezTo>
                <a:cubicBezTo>
                  <a:pt x="22426" y="3789"/>
                  <a:pt x="22416" y="3790"/>
                  <a:pt x="22406" y="3792"/>
                </a:cubicBezTo>
                <a:cubicBezTo>
                  <a:pt x="22349" y="3799"/>
                  <a:pt x="22262" y="3830"/>
                  <a:pt x="22226" y="3830"/>
                </a:cubicBezTo>
                <a:cubicBezTo>
                  <a:pt x="22220" y="3830"/>
                  <a:pt x="22215" y="3829"/>
                  <a:pt x="22212" y="3827"/>
                </a:cubicBezTo>
                <a:cubicBezTo>
                  <a:pt x="22096" y="3654"/>
                  <a:pt x="21943" y="3631"/>
                  <a:pt x="21784" y="3631"/>
                </a:cubicBezTo>
                <a:cubicBezTo>
                  <a:pt x="21727" y="3631"/>
                  <a:pt x="21669" y="3634"/>
                  <a:pt x="21612" y="3634"/>
                </a:cubicBezTo>
                <a:cubicBezTo>
                  <a:pt x="21564" y="3634"/>
                  <a:pt x="21516" y="3632"/>
                  <a:pt x="21470" y="3625"/>
                </a:cubicBezTo>
                <a:cubicBezTo>
                  <a:pt x="21458" y="3622"/>
                  <a:pt x="21445" y="3621"/>
                  <a:pt x="21433" y="3621"/>
                </a:cubicBezTo>
                <a:cubicBezTo>
                  <a:pt x="21319" y="3621"/>
                  <a:pt x="21225" y="3707"/>
                  <a:pt x="21098" y="3707"/>
                </a:cubicBezTo>
                <a:cubicBezTo>
                  <a:pt x="21077" y="3707"/>
                  <a:pt x="21055" y="3705"/>
                  <a:pt x="21032" y="3699"/>
                </a:cubicBezTo>
                <a:cubicBezTo>
                  <a:pt x="20953" y="3685"/>
                  <a:pt x="20893" y="3676"/>
                  <a:pt x="20848" y="3676"/>
                </a:cubicBezTo>
                <a:cubicBezTo>
                  <a:pt x="20710" y="3676"/>
                  <a:pt x="20708" y="3758"/>
                  <a:pt x="20721" y="4011"/>
                </a:cubicBezTo>
                <a:cubicBezTo>
                  <a:pt x="20654" y="3978"/>
                  <a:pt x="20587" y="3936"/>
                  <a:pt x="20510" y="3902"/>
                </a:cubicBezTo>
                <a:cubicBezTo>
                  <a:pt x="20476" y="3800"/>
                  <a:pt x="20401" y="3726"/>
                  <a:pt x="20300" y="3683"/>
                </a:cubicBezTo>
                <a:lnTo>
                  <a:pt x="20199" y="3683"/>
                </a:lnTo>
                <a:cubicBezTo>
                  <a:pt x="20173" y="3667"/>
                  <a:pt x="20148" y="3649"/>
                  <a:pt x="20114" y="3641"/>
                </a:cubicBezTo>
                <a:cubicBezTo>
                  <a:pt x="20114" y="3625"/>
                  <a:pt x="20106" y="3606"/>
                  <a:pt x="20082" y="3590"/>
                </a:cubicBezTo>
                <a:lnTo>
                  <a:pt x="19989" y="3590"/>
                </a:lnTo>
                <a:cubicBezTo>
                  <a:pt x="19956" y="3383"/>
                  <a:pt x="19944" y="3310"/>
                  <a:pt x="20014" y="3310"/>
                </a:cubicBezTo>
                <a:cubicBezTo>
                  <a:pt x="20052" y="3310"/>
                  <a:pt x="20113" y="3331"/>
                  <a:pt x="20207" y="3364"/>
                </a:cubicBezTo>
                <a:cubicBezTo>
                  <a:pt x="20308" y="3295"/>
                  <a:pt x="20316" y="3236"/>
                  <a:pt x="20199" y="3170"/>
                </a:cubicBezTo>
                <a:cubicBezTo>
                  <a:pt x="20074" y="3143"/>
                  <a:pt x="19950" y="3122"/>
                  <a:pt x="19825" y="3122"/>
                </a:cubicBezTo>
                <a:cubicBezTo>
                  <a:pt x="19756" y="3122"/>
                  <a:pt x="19686" y="3128"/>
                  <a:pt x="19617" y="3143"/>
                </a:cubicBezTo>
                <a:cubicBezTo>
                  <a:pt x="19566" y="3245"/>
                  <a:pt x="19787" y="3279"/>
                  <a:pt x="19677" y="3396"/>
                </a:cubicBezTo>
                <a:cubicBezTo>
                  <a:pt x="19641" y="3437"/>
                  <a:pt x="19607" y="3452"/>
                  <a:pt x="19572" y="3452"/>
                </a:cubicBezTo>
                <a:cubicBezTo>
                  <a:pt x="19500" y="3452"/>
                  <a:pt x="19430" y="3388"/>
                  <a:pt x="19356" y="3372"/>
                </a:cubicBezTo>
                <a:cubicBezTo>
                  <a:pt x="19324" y="3404"/>
                  <a:pt x="19289" y="3439"/>
                  <a:pt x="19247" y="3473"/>
                </a:cubicBezTo>
                <a:lnTo>
                  <a:pt x="19146" y="3473"/>
                </a:lnTo>
                <a:cubicBezTo>
                  <a:pt x="19111" y="3439"/>
                  <a:pt x="19079" y="3404"/>
                  <a:pt x="19045" y="3372"/>
                </a:cubicBezTo>
                <a:cubicBezTo>
                  <a:pt x="19111" y="3101"/>
                  <a:pt x="18919" y="2976"/>
                  <a:pt x="18750" y="2832"/>
                </a:cubicBezTo>
                <a:cubicBezTo>
                  <a:pt x="18632" y="2976"/>
                  <a:pt x="18606" y="3194"/>
                  <a:pt x="18414" y="3271"/>
                </a:cubicBezTo>
                <a:cubicBezTo>
                  <a:pt x="18315" y="3159"/>
                  <a:pt x="18211" y="3089"/>
                  <a:pt x="18092" y="3089"/>
                </a:cubicBezTo>
                <a:cubicBezTo>
                  <a:pt x="18029" y="3089"/>
                  <a:pt x="17963" y="3108"/>
                  <a:pt x="17890" y="3152"/>
                </a:cubicBezTo>
                <a:cubicBezTo>
                  <a:pt x="17816" y="3061"/>
                  <a:pt x="17664" y="3010"/>
                  <a:pt x="17672" y="2848"/>
                </a:cubicBezTo>
                <a:cubicBezTo>
                  <a:pt x="17630" y="2765"/>
                  <a:pt x="17555" y="2747"/>
                  <a:pt x="17462" y="2739"/>
                </a:cubicBezTo>
                <a:cubicBezTo>
                  <a:pt x="17409" y="2614"/>
                  <a:pt x="17336" y="2563"/>
                  <a:pt x="17250" y="2563"/>
                </a:cubicBezTo>
                <a:cubicBezTo>
                  <a:pt x="17187" y="2563"/>
                  <a:pt x="17115" y="2592"/>
                  <a:pt x="17039" y="2638"/>
                </a:cubicBezTo>
                <a:cubicBezTo>
                  <a:pt x="17058" y="2715"/>
                  <a:pt x="17151" y="2774"/>
                  <a:pt x="17082" y="2883"/>
                </a:cubicBezTo>
                <a:cubicBezTo>
                  <a:pt x="16943" y="2814"/>
                  <a:pt x="16804" y="2737"/>
                  <a:pt x="16647" y="2737"/>
                </a:cubicBezTo>
                <a:cubicBezTo>
                  <a:pt x="16632" y="2737"/>
                  <a:pt x="16618" y="2738"/>
                  <a:pt x="16603" y="2739"/>
                </a:cubicBezTo>
                <a:cubicBezTo>
                  <a:pt x="16587" y="2740"/>
                  <a:pt x="16571" y="2741"/>
                  <a:pt x="16555" y="2741"/>
                </a:cubicBezTo>
                <a:cubicBezTo>
                  <a:pt x="16296" y="2741"/>
                  <a:pt x="16137" y="2597"/>
                  <a:pt x="16097" y="2319"/>
                </a:cubicBezTo>
                <a:cubicBezTo>
                  <a:pt x="16094" y="2319"/>
                  <a:pt x="16090" y="2319"/>
                  <a:pt x="16086" y="2319"/>
                </a:cubicBezTo>
                <a:cubicBezTo>
                  <a:pt x="15861" y="2319"/>
                  <a:pt x="15867" y="2081"/>
                  <a:pt x="15736" y="1981"/>
                </a:cubicBezTo>
                <a:cubicBezTo>
                  <a:pt x="15632" y="2146"/>
                  <a:pt x="15539" y="2234"/>
                  <a:pt x="15446" y="2234"/>
                </a:cubicBezTo>
                <a:cubicBezTo>
                  <a:pt x="15364" y="2234"/>
                  <a:pt x="15283" y="2166"/>
                  <a:pt x="15196" y="2024"/>
                </a:cubicBezTo>
                <a:cubicBezTo>
                  <a:pt x="15068" y="1830"/>
                  <a:pt x="14927" y="1712"/>
                  <a:pt x="14725" y="1654"/>
                </a:cubicBezTo>
                <a:cubicBezTo>
                  <a:pt x="14717" y="1652"/>
                  <a:pt x="14711" y="1651"/>
                  <a:pt x="14704" y="1651"/>
                </a:cubicBezTo>
                <a:cubicBezTo>
                  <a:pt x="14639" y="1651"/>
                  <a:pt x="14631" y="1734"/>
                  <a:pt x="14624" y="1797"/>
                </a:cubicBezTo>
                <a:cubicBezTo>
                  <a:pt x="14488" y="1797"/>
                  <a:pt x="14411" y="1864"/>
                  <a:pt x="14411" y="1999"/>
                </a:cubicBezTo>
                <a:cubicBezTo>
                  <a:pt x="14403" y="2032"/>
                  <a:pt x="14395" y="2074"/>
                  <a:pt x="14387" y="2108"/>
                </a:cubicBezTo>
                <a:cubicBezTo>
                  <a:pt x="14286" y="2133"/>
                  <a:pt x="14193" y="2159"/>
                  <a:pt x="14058" y="2201"/>
                </a:cubicBezTo>
                <a:cubicBezTo>
                  <a:pt x="14108" y="1989"/>
                  <a:pt x="14244" y="1747"/>
                  <a:pt x="13898" y="1686"/>
                </a:cubicBezTo>
                <a:cubicBezTo>
                  <a:pt x="13890" y="1654"/>
                  <a:pt x="13890" y="1619"/>
                  <a:pt x="13882" y="1585"/>
                </a:cubicBezTo>
                <a:cubicBezTo>
                  <a:pt x="13866" y="1583"/>
                  <a:pt x="13851" y="1582"/>
                  <a:pt x="13836" y="1582"/>
                </a:cubicBezTo>
                <a:cubicBezTo>
                  <a:pt x="13771" y="1582"/>
                  <a:pt x="13716" y="1601"/>
                  <a:pt x="13688" y="1670"/>
                </a:cubicBezTo>
                <a:cubicBezTo>
                  <a:pt x="13672" y="1670"/>
                  <a:pt x="13664" y="1670"/>
                  <a:pt x="13653" y="1678"/>
                </a:cubicBezTo>
                <a:cubicBezTo>
                  <a:pt x="13645" y="1678"/>
                  <a:pt x="13637" y="1696"/>
                  <a:pt x="13637" y="1720"/>
                </a:cubicBezTo>
                <a:cubicBezTo>
                  <a:pt x="13637" y="1747"/>
                  <a:pt x="13645" y="1771"/>
                  <a:pt x="13672" y="1797"/>
                </a:cubicBezTo>
                <a:cubicBezTo>
                  <a:pt x="13637" y="1830"/>
                  <a:pt x="13603" y="1864"/>
                  <a:pt x="13571" y="1898"/>
                </a:cubicBezTo>
                <a:cubicBezTo>
                  <a:pt x="13512" y="1949"/>
                  <a:pt x="13520" y="2016"/>
                  <a:pt x="13520" y="2074"/>
                </a:cubicBezTo>
                <a:cubicBezTo>
                  <a:pt x="13512" y="2016"/>
                  <a:pt x="13520" y="1949"/>
                  <a:pt x="13461" y="1898"/>
                </a:cubicBezTo>
                <a:cubicBezTo>
                  <a:pt x="13356" y="1969"/>
                  <a:pt x="13297" y="2118"/>
                  <a:pt x="13147" y="2118"/>
                </a:cubicBezTo>
                <a:cubicBezTo>
                  <a:pt x="13140" y="2118"/>
                  <a:pt x="13132" y="2117"/>
                  <a:pt x="13124" y="2117"/>
                </a:cubicBezTo>
                <a:lnTo>
                  <a:pt x="12946" y="2117"/>
                </a:lnTo>
                <a:cubicBezTo>
                  <a:pt x="12812" y="2032"/>
                  <a:pt x="12685" y="1957"/>
                  <a:pt x="12584" y="1898"/>
                </a:cubicBezTo>
                <a:cubicBezTo>
                  <a:pt x="12350" y="1957"/>
                  <a:pt x="12350" y="2191"/>
                  <a:pt x="12206" y="2311"/>
                </a:cubicBezTo>
                <a:lnTo>
                  <a:pt x="12206" y="1838"/>
                </a:lnTo>
                <a:cubicBezTo>
                  <a:pt x="12196" y="1832"/>
                  <a:pt x="12187" y="1829"/>
                  <a:pt x="12178" y="1829"/>
                </a:cubicBezTo>
                <a:cubicBezTo>
                  <a:pt x="12117" y="1829"/>
                  <a:pt x="12063" y="1936"/>
                  <a:pt x="12029" y="1936"/>
                </a:cubicBezTo>
                <a:cubicBezTo>
                  <a:pt x="12023" y="1936"/>
                  <a:pt x="12017" y="1932"/>
                  <a:pt x="12012" y="1923"/>
                </a:cubicBezTo>
                <a:cubicBezTo>
                  <a:pt x="11933" y="1755"/>
                  <a:pt x="11846" y="1694"/>
                  <a:pt x="11748" y="1694"/>
                </a:cubicBezTo>
                <a:cubicBezTo>
                  <a:pt x="11659" y="1694"/>
                  <a:pt x="11560" y="1745"/>
                  <a:pt x="11448" y="1813"/>
                </a:cubicBezTo>
                <a:cubicBezTo>
                  <a:pt x="11445" y="1816"/>
                  <a:pt x="11442" y="1817"/>
                  <a:pt x="11437" y="1817"/>
                </a:cubicBezTo>
                <a:cubicBezTo>
                  <a:pt x="11399" y="1817"/>
                  <a:pt x="11306" y="1732"/>
                  <a:pt x="11246" y="1696"/>
                </a:cubicBezTo>
                <a:cubicBezTo>
                  <a:pt x="11211" y="1686"/>
                  <a:pt x="11177" y="1686"/>
                  <a:pt x="11145" y="1686"/>
                </a:cubicBezTo>
                <a:cubicBezTo>
                  <a:pt x="10985" y="1670"/>
                  <a:pt x="10833" y="1619"/>
                  <a:pt x="10732" y="1484"/>
                </a:cubicBezTo>
                <a:cubicBezTo>
                  <a:pt x="10807" y="1425"/>
                  <a:pt x="10874" y="1359"/>
                  <a:pt x="10773" y="1292"/>
                </a:cubicBezTo>
                <a:cubicBezTo>
                  <a:pt x="10759" y="1282"/>
                  <a:pt x="10744" y="1277"/>
                  <a:pt x="10730" y="1277"/>
                </a:cubicBezTo>
                <a:cubicBezTo>
                  <a:pt x="10684" y="1277"/>
                  <a:pt x="10639" y="1322"/>
                  <a:pt x="10613" y="1367"/>
                </a:cubicBezTo>
                <a:cubicBezTo>
                  <a:pt x="10538" y="1443"/>
                  <a:pt x="10470" y="1518"/>
                  <a:pt x="10395" y="1595"/>
                </a:cubicBezTo>
                <a:cubicBezTo>
                  <a:pt x="10310" y="1425"/>
                  <a:pt x="10108" y="1468"/>
                  <a:pt x="9991" y="1375"/>
                </a:cubicBezTo>
                <a:lnTo>
                  <a:pt x="9948" y="1383"/>
                </a:lnTo>
                <a:lnTo>
                  <a:pt x="9940" y="1425"/>
                </a:lnTo>
                <a:lnTo>
                  <a:pt x="9932" y="1383"/>
                </a:lnTo>
                <a:lnTo>
                  <a:pt x="9889" y="1367"/>
                </a:lnTo>
                <a:cubicBezTo>
                  <a:pt x="9823" y="1332"/>
                  <a:pt x="9746" y="1300"/>
                  <a:pt x="9679" y="1266"/>
                </a:cubicBezTo>
                <a:lnTo>
                  <a:pt x="9679" y="1266"/>
                </a:lnTo>
                <a:cubicBezTo>
                  <a:pt x="9671" y="1383"/>
                  <a:pt x="9738" y="1476"/>
                  <a:pt x="9780" y="1577"/>
                </a:cubicBezTo>
                <a:cubicBezTo>
                  <a:pt x="9775" y="1577"/>
                  <a:pt x="9771" y="1577"/>
                  <a:pt x="9766" y="1577"/>
                </a:cubicBezTo>
                <a:cubicBezTo>
                  <a:pt x="9437" y="1577"/>
                  <a:pt x="9228" y="1849"/>
                  <a:pt x="8937" y="1923"/>
                </a:cubicBezTo>
                <a:cubicBezTo>
                  <a:pt x="8927" y="1920"/>
                  <a:pt x="8919" y="1919"/>
                  <a:pt x="8910" y="1919"/>
                </a:cubicBezTo>
                <a:cubicBezTo>
                  <a:pt x="8863" y="1919"/>
                  <a:pt x="8840" y="1956"/>
                  <a:pt x="8812" y="1999"/>
                </a:cubicBezTo>
                <a:cubicBezTo>
                  <a:pt x="8743" y="2032"/>
                  <a:pt x="8685" y="2074"/>
                  <a:pt x="8618" y="2117"/>
                </a:cubicBezTo>
                <a:cubicBezTo>
                  <a:pt x="8584" y="2082"/>
                  <a:pt x="8549" y="2040"/>
                  <a:pt x="8517" y="2007"/>
                </a:cubicBezTo>
                <a:cubicBezTo>
                  <a:pt x="8743" y="1872"/>
                  <a:pt x="8903" y="1696"/>
                  <a:pt x="8895" y="1409"/>
                </a:cubicBezTo>
                <a:cubicBezTo>
                  <a:pt x="8881" y="1408"/>
                  <a:pt x="8868" y="1408"/>
                  <a:pt x="8855" y="1408"/>
                </a:cubicBezTo>
                <a:cubicBezTo>
                  <a:pt x="8513" y="1408"/>
                  <a:pt x="8570" y="1742"/>
                  <a:pt x="8416" y="1888"/>
                </a:cubicBezTo>
                <a:cubicBezTo>
                  <a:pt x="8416" y="1864"/>
                  <a:pt x="8408" y="1830"/>
                  <a:pt x="8408" y="1805"/>
                </a:cubicBezTo>
                <a:cubicBezTo>
                  <a:pt x="8393" y="1763"/>
                  <a:pt x="8377" y="1742"/>
                  <a:pt x="8358" y="1742"/>
                </a:cubicBezTo>
                <a:cubicBezTo>
                  <a:pt x="8342" y="1742"/>
                  <a:pt x="8325" y="1757"/>
                  <a:pt x="8307" y="1787"/>
                </a:cubicBezTo>
                <a:lnTo>
                  <a:pt x="8214" y="1787"/>
                </a:lnTo>
                <a:cubicBezTo>
                  <a:pt x="8246" y="1654"/>
                  <a:pt x="8272" y="1510"/>
                  <a:pt x="8307" y="1375"/>
                </a:cubicBezTo>
                <a:lnTo>
                  <a:pt x="8307" y="1375"/>
                </a:lnTo>
                <a:cubicBezTo>
                  <a:pt x="8137" y="1460"/>
                  <a:pt x="8011" y="1585"/>
                  <a:pt x="7977" y="1779"/>
                </a:cubicBezTo>
                <a:cubicBezTo>
                  <a:pt x="7943" y="1787"/>
                  <a:pt x="7910" y="1797"/>
                  <a:pt x="7884" y="1797"/>
                </a:cubicBezTo>
                <a:cubicBezTo>
                  <a:pt x="7852" y="1797"/>
                  <a:pt x="7826" y="1797"/>
                  <a:pt x="7791" y="1805"/>
                </a:cubicBezTo>
                <a:cubicBezTo>
                  <a:pt x="7727" y="1879"/>
                  <a:pt x="7662" y="1905"/>
                  <a:pt x="7597" y="1905"/>
                </a:cubicBezTo>
                <a:cubicBezTo>
                  <a:pt x="7485" y="1905"/>
                  <a:pt x="7373" y="1829"/>
                  <a:pt x="7262" y="1797"/>
                </a:cubicBezTo>
                <a:cubicBezTo>
                  <a:pt x="7253" y="1797"/>
                  <a:pt x="7253" y="1787"/>
                  <a:pt x="7253" y="1787"/>
                </a:cubicBezTo>
                <a:lnTo>
                  <a:pt x="6613" y="1787"/>
                </a:lnTo>
                <a:cubicBezTo>
                  <a:pt x="6621" y="1755"/>
                  <a:pt x="6621" y="1720"/>
                  <a:pt x="6629" y="1696"/>
                </a:cubicBezTo>
                <a:cubicBezTo>
                  <a:pt x="6772" y="1518"/>
                  <a:pt x="6764" y="1367"/>
                  <a:pt x="6578" y="1215"/>
                </a:cubicBezTo>
                <a:cubicBezTo>
                  <a:pt x="6495" y="1342"/>
                  <a:pt x="6528" y="1460"/>
                  <a:pt x="6520" y="1577"/>
                </a:cubicBezTo>
                <a:cubicBezTo>
                  <a:pt x="6487" y="1577"/>
                  <a:pt x="6453" y="1585"/>
                  <a:pt x="6419" y="1585"/>
                </a:cubicBezTo>
                <a:cubicBezTo>
                  <a:pt x="6235" y="1737"/>
                  <a:pt x="6065" y="1939"/>
                  <a:pt x="5855" y="2016"/>
                </a:cubicBezTo>
                <a:cubicBezTo>
                  <a:pt x="5586" y="2108"/>
                  <a:pt x="5434" y="2292"/>
                  <a:pt x="5256" y="2487"/>
                </a:cubicBezTo>
                <a:cubicBezTo>
                  <a:pt x="5163" y="2588"/>
                  <a:pt x="5038" y="2656"/>
                  <a:pt x="5163" y="2824"/>
                </a:cubicBezTo>
                <a:cubicBezTo>
                  <a:pt x="5217" y="2895"/>
                  <a:pt x="5183" y="2920"/>
                  <a:pt x="5135" y="2920"/>
                </a:cubicBezTo>
                <a:cubicBezTo>
                  <a:pt x="5114" y="2920"/>
                  <a:pt x="5092" y="2916"/>
                  <a:pt x="5072" y="2909"/>
                </a:cubicBezTo>
                <a:cubicBezTo>
                  <a:pt x="5051" y="2904"/>
                  <a:pt x="5032" y="2901"/>
                  <a:pt x="5015" y="2901"/>
                </a:cubicBezTo>
                <a:cubicBezTo>
                  <a:pt x="4921" y="2901"/>
                  <a:pt x="4878" y="2975"/>
                  <a:pt x="4836" y="3061"/>
                </a:cubicBezTo>
                <a:cubicBezTo>
                  <a:pt x="4705" y="2978"/>
                  <a:pt x="4626" y="2932"/>
                  <a:pt x="4574" y="2932"/>
                </a:cubicBezTo>
                <a:cubicBezTo>
                  <a:pt x="4509" y="2932"/>
                  <a:pt x="4488" y="3005"/>
                  <a:pt x="4466" y="3170"/>
                </a:cubicBezTo>
                <a:cubicBezTo>
                  <a:pt x="4440" y="3354"/>
                  <a:pt x="4381" y="3497"/>
                  <a:pt x="4203" y="3582"/>
                </a:cubicBezTo>
                <a:cubicBezTo>
                  <a:pt x="4078" y="3657"/>
                  <a:pt x="4102" y="3784"/>
                  <a:pt x="4102" y="3902"/>
                </a:cubicBezTo>
                <a:cubicBezTo>
                  <a:pt x="4112" y="3920"/>
                  <a:pt x="4112" y="3944"/>
                  <a:pt x="4102" y="3970"/>
                </a:cubicBezTo>
                <a:cubicBezTo>
                  <a:pt x="4094" y="3952"/>
                  <a:pt x="4094" y="3928"/>
                  <a:pt x="4102" y="3902"/>
                </a:cubicBezTo>
                <a:lnTo>
                  <a:pt x="4102" y="3902"/>
                </a:lnTo>
                <a:cubicBezTo>
                  <a:pt x="3859" y="3910"/>
                  <a:pt x="3758" y="4079"/>
                  <a:pt x="3647" y="4263"/>
                </a:cubicBezTo>
                <a:cubicBezTo>
                  <a:pt x="3564" y="4425"/>
                  <a:pt x="3522" y="4617"/>
                  <a:pt x="3362" y="4744"/>
                </a:cubicBezTo>
                <a:cubicBezTo>
                  <a:pt x="3248" y="4881"/>
                  <a:pt x="3398" y="5210"/>
                  <a:pt x="3074" y="5210"/>
                </a:cubicBezTo>
                <a:cubicBezTo>
                  <a:pt x="3059" y="5210"/>
                  <a:pt x="3042" y="5209"/>
                  <a:pt x="3024" y="5207"/>
                </a:cubicBezTo>
                <a:cubicBezTo>
                  <a:pt x="2950" y="5207"/>
                  <a:pt x="2950" y="5308"/>
                  <a:pt x="2966" y="5385"/>
                </a:cubicBezTo>
                <a:cubicBezTo>
                  <a:pt x="2982" y="5486"/>
                  <a:pt x="3016" y="5587"/>
                  <a:pt x="3041" y="5689"/>
                </a:cubicBezTo>
                <a:cubicBezTo>
                  <a:pt x="2772" y="5713"/>
                  <a:pt x="2764" y="6016"/>
                  <a:pt x="2578" y="6133"/>
                </a:cubicBezTo>
                <a:cubicBezTo>
                  <a:pt x="2275" y="6311"/>
                  <a:pt x="2266" y="6311"/>
                  <a:pt x="2283" y="6598"/>
                </a:cubicBezTo>
                <a:cubicBezTo>
                  <a:pt x="2297" y="6754"/>
                  <a:pt x="2255" y="6829"/>
                  <a:pt x="2140" y="6829"/>
                </a:cubicBezTo>
                <a:cubicBezTo>
                  <a:pt x="2114" y="6829"/>
                  <a:pt x="2083" y="6825"/>
                  <a:pt x="2048" y="6817"/>
                </a:cubicBezTo>
                <a:cubicBezTo>
                  <a:pt x="2003" y="6804"/>
                  <a:pt x="1941" y="6781"/>
                  <a:pt x="1894" y="6781"/>
                </a:cubicBezTo>
                <a:cubicBezTo>
                  <a:pt x="1845" y="6781"/>
                  <a:pt x="1811" y="6806"/>
                  <a:pt x="1828" y="6891"/>
                </a:cubicBezTo>
                <a:cubicBezTo>
                  <a:pt x="1888" y="7170"/>
                  <a:pt x="1575" y="7112"/>
                  <a:pt x="1474" y="7322"/>
                </a:cubicBezTo>
                <a:cubicBezTo>
                  <a:pt x="1543" y="7307"/>
                  <a:pt x="1614" y="7293"/>
                  <a:pt x="1673" y="7293"/>
                </a:cubicBezTo>
                <a:cubicBezTo>
                  <a:pt x="1753" y="7293"/>
                  <a:pt x="1812" y="7319"/>
                  <a:pt x="1812" y="7407"/>
                </a:cubicBezTo>
                <a:cubicBezTo>
                  <a:pt x="1812" y="7527"/>
                  <a:pt x="1740" y="7565"/>
                  <a:pt x="1650" y="7565"/>
                </a:cubicBezTo>
                <a:cubicBezTo>
                  <a:pt x="1602" y="7565"/>
                  <a:pt x="1550" y="7555"/>
                  <a:pt x="1500" y="7540"/>
                </a:cubicBezTo>
                <a:cubicBezTo>
                  <a:pt x="1484" y="7540"/>
                  <a:pt x="1466" y="7532"/>
                  <a:pt x="1450" y="7524"/>
                </a:cubicBezTo>
                <a:cubicBezTo>
                  <a:pt x="1424" y="7520"/>
                  <a:pt x="1402" y="7518"/>
                  <a:pt x="1383" y="7518"/>
                </a:cubicBezTo>
                <a:cubicBezTo>
                  <a:pt x="1250" y="7518"/>
                  <a:pt x="1261" y="7617"/>
                  <a:pt x="1298" y="7742"/>
                </a:cubicBezTo>
                <a:cubicBezTo>
                  <a:pt x="1322" y="7862"/>
                  <a:pt x="1525" y="7852"/>
                  <a:pt x="1484" y="8013"/>
                </a:cubicBezTo>
                <a:cubicBezTo>
                  <a:pt x="1383" y="8130"/>
                  <a:pt x="1138" y="8173"/>
                  <a:pt x="1181" y="8341"/>
                </a:cubicBezTo>
                <a:cubicBezTo>
                  <a:pt x="1248" y="8628"/>
                  <a:pt x="1029" y="8753"/>
                  <a:pt x="944" y="8947"/>
                </a:cubicBezTo>
                <a:cubicBezTo>
                  <a:pt x="979" y="8955"/>
                  <a:pt x="1011" y="8963"/>
                  <a:pt x="1045" y="8973"/>
                </a:cubicBezTo>
                <a:cubicBezTo>
                  <a:pt x="936" y="9234"/>
                  <a:pt x="1112" y="9546"/>
                  <a:pt x="859" y="9798"/>
                </a:cubicBezTo>
                <a:cubicBezTo>
                  <a:pt x="750" y="9907"/>
                  <a:pt x="607" y="10136"/>
                  <a:pt x="944" y="10211"/>
                </a:cubicBezTo>
                <a:cubicBezTo>
                  <a:pt x="894" y="10338"/>
                  <a:pt x="734" y="10421"/>
                  <a:pt x="742" y="10564"/>
                </a:cubicBezTo>
                <a:cubicBezTo>
                  <a:pt x="756" y="10691"/>
                  <a:pt x="724" y="10723"/>
                  <a:pt x="677" y="10723"/>
                </a:cubicBezTo>
                <a:cubicBezTo>
                  <a:pt x="629" y="10723"/>
                  <a:pt x="567" y="10691"/>
                  <a:pt x="521" y="10691"/>
                </a:cubicBezTo>
                <a:cubicBezTo>
                  <a:pt x="501" y="10691"/>
                  <a:pt x="484" y="10697"/>
                  <a:pt x="473" y="10716"/>
                </a:cubicBezTo>
                <a:cubicBezTo>
                  <a:pt x="455" y="10750"/>
                  <a:pt x="463" y="10817"/>
                  <a:pt x="481" y="10859"/>
                </a:cubicBezTo>
                <a:cubicBezTo>
                  <a:pt x="532" y="10985"/>
                  <a:pt x="514" y="11128"/>
                  <a:pt x="524" y="11264"/>
                </a:cubicBezTo>
                <a:cubicBezTo>
                  <a:pt x="405" y="11399"/>
                  <a:pt x="583" y="11541"/>
                  <a:pt x="514" y="11676"/>
                </a:cubicBezTo>
                <a:cubicBezTo>
                  <a:pt x="431" y="11692"/>
                  <a:pt x="338" y="11660"/>
                  <a:pt x="271" y="11753"/>
                </a:cubicBezTo>
                <a:cubicBezTo>
                  <a:pt x="330" y="11905"/>
                  <a:pt x="625" y="11963"/>
                  <a:pt x="490" y="12198"/>
                </a:cubicBezTo>
                <a:cubicBezTo>
                  <a:pt x="470" y="12234"/>
                  <a:pt x="443" y="12246"/>
                  <a:pt x="413" y="12246"/>
                </a:cubicBezTo>
                <a:cubicBezTo>
                  <a:pt x="360" y="12246"/>
                  <a:pt x="297" y="12212"/>
                  <a:pt x="241" y="12212"/>
                </a:cubicBezTo>
                <a:cubicBezTo>
                  <a:pt x="230" y="12212"/>
                  <a:pt x="220" y="12213"/>
                  <a:pt x="211" y="12216"/>
                </a:cubicBezTo>
                <a:cubicBezTo>
                  <a:pt x="178" y="12519"/>
                  <a:pt x="506" y="12477"/>
                  <a:pt x="625" y="12628"/>
                </a:cubicBezTo>
                <a:cubicBezTo>
                  <a:pt x="540" y="12679"/>
                  <a:pt x="524" y="12754"/>
                  <a:pt x="524" y="12838"/>
                </a:cubicBezTo>
                <a:cubicBezTo>
                  <a:pt x="543" y="12878"/>
                  <a:pt x="501" y="12974"/>
                  <a:pt x="554" y="12974"/>
                </a:cubicBezTo>
                <a:cubicBezTo>
                  <a:pt x="569" y="12974"/>
                  <a:pt x="592" y="12966"/>
                  <a:pt x="625" y="12948"/>
                </a:cubicBezTo>
                <a:lnTo>
                  <a:pt x="734" y="12948"/>
                </a:lnTo>
                <a:cubicBezTo>
                  <a:pt x="708" y="13328"/>
                  <a:pt x="708" y="13328"/>
                  <a:pt x="1045" y="13370"/>
                </a:cubicBezTo>
                <a:cubicBezTo>
                  <a:pt x="1011" y="13471"/>
                  <a:pt x="979" y="13580"/>
                  <a:pt x="944" y="13690"/>
                </a:cubicBezTo>
                <a:lnTo>
                  <a:pt x="944" y="13815"/>
                </a:lnTo>
                <a:cubicBezTo>
                  <a:pt x="902" y="13825"/>
                  <a:pt x="868" y="13825"/>
                  <a:pt x="835" y="13841"/>
                </a:cubicBezTo>
                <a:cubicBezTo>
                  <a:pt x="835" y="13740"/>
                  <a:pt x="878" y="13639"/>
                  <a:pt x="785" y="13554"/>
                </a:cubicBezTo>
                <a:cubicBezTo>
                  <a:pt x="784" y="13553"/>
                  <a:pt x="782" y="13553"/>
                  <a:pt x="779" y="13553"/>
                </a:cubicBezTo>
                <a:cubicBezTo>
                  <a:pt x="760" y="13553"/>
                  <a:pt x="707" y="13574"/>
                  <a:pt x="700" y="13588"/>
                </a:cubicBezTo>
                <a:cubicBezTo>
                  <a:pt x="665" y="13706"/>
                  <a:pt x="716" y="13791"/>
                  <a:pt x="801" y="13857"/>
                </a:cubicBezTo>
                <a:cubicBezTo>
                  <a:pt x="785" y="13865"/>
                  <a:pt x="777" y="13865"/>
                  <a:pt x="767" y="13876"/>
                </a:cubicBezTo>
                <a:cubicBezTo>
                  <a:pt x="649" y="13958"/>
                  <a:pt x="574" y="14078"/>
                  <a:pt x="524" y="14211"/>
                </a:cubicBezTo>
                <a:cubicBezTo>
                  <a:pt x="473" y="14296"/>
                  <a:pt x="380" y="14270"/>
                  <a:pt x="312" y="14312"/>
                </a:cubicBezTo>
                <a:cubicBezTo>
                  <a:pt x="194" y="14320"/>
                  <a:pt x="69" y="14296"/>
                  <a:pt x="0" y="14421"/>
                </a:cubicBezTo>
                <a:cubicBezTo>
                  <a:pt x="85" y="14583"/>
                  <a:pt x="423" y="14650"/>
                  <a:pt x="338" y="14818"/>
                </a:cubicBezTo>
                <a:cubicBezTo>
                  <a:pt x="136" y="15171"/>
                  <a:pt x="322" y="15517"/>
                  <a:pt x="279" y="15863"/>
                </a:cubicBezTo>
                <a:cubicBezTo>
                  <a:pt x="279" y="15871"/>
                  <a:pt x="287" y="15879"/>
                  <a:pt x="287" y="15879"/>
                </a:cubicBezTo>
                <a:cubicBezTo>
                  <a:pt x="278" y="15876"/>
                  <a:pt x="268" y="15874"/>
                  <a:pt x="258" y="15874"/>
                </a:cubicBezTo>
                <a:cubicBezTo>
                  <a:pt x="239" y="15874"/>
                  <a:pt x="219" y="15880"/>
                  <a:pt x="203" y="15897"/>
                </a:cubicBezTo>
                <a:cubicBezTo>
                  <a:pt x="279" y="16099"/>
                  <a:pt x="144" y="16376"/>
                  <a:pt x="473" y="16493"/>
                </a:cubicBezTo>
                <a:cubicBezTo>
                  <a:pt x="556" y="16520"/>
                  <a:pt x="524" y="16663"/>
                  <a:pt x="372" y="16687"/>
                </a:cubicBezTo>
                <a:cubicBezTo>
                  <a:pt x="253" y="16695"/>
                  <a:pt x="237" y="16780"/>
                  <a:pt x="338" y="16857"/>
                </a:cubicBezTo>
                <a:cubicBezTo>
                  <a:pt x="378" y="16889"/>
                  <a:pt x="355" y="17023"/>
                  <a:pt x="410" y="17023"/>
                </a:cubicBezTo>
                <a:cubicBezTo>
                  <a:pt x="425" y="17023"/>
                  <a:pt x="445" y="17013"/>
                  <a:pt x="473" y="16991"/>
                </a:cubicBezTo>
                <a:cubicBezTo>
                  <a:pt x="521" y="16951"/>
                  <a:pt x="556" y="16936"/>
                  <a:pt x="583" y="16936"/>
                </a:cubicBezTo>
                <a:cubicBezTo>
                  <a:pt x="636" y="16936"/>
                  <a:pt x="655" y="16997"/>
                  <a:pt x="665" y="17059"/>
                </a:cubicBezTo>
                <a:cubicBezTo>
                  <a:pt x="716" y="17379"/>
                  <a:pt x="726" y="17690"/>
                  <a:pt x="625" y="17993"/>
                </a:cubicBezTo>
                <a:cubicBezTo>
                  <a:pt x="571" y="17943"/>
                  <a:pt x="532" y="17922"/>
                  <a:pt x="503" y="17922"/>
                </a:cubicBezTo>
                <a:cubicBezTo>
                  <a:pt x="445" y="17922"/>
                  <a:pt x="428" y="18006"/>
                  <a:pt x="423" y="18102"/>
                </a:cubicBezTo>
                <a:cubicBezTo>
                  <a:pt x="490" y="18171"/>
                  <a:pt x="556" y="18246"/>
                  <a:pt x="633" y="18313"/>
                </a:cubicBezTo>
                <a:cubicBezTo>
                  <a:pt x="615" y="18381"/>
                  <a:pt x="564" y="18464"/>
                  <a:pt x="591" y="18507"/>
                </a:cubicBezTo>
                <a:cubicBezTo>
                  <a:pt x="767" y="18810"/>
                  <a:pt x="742" y="19164"/>
                  <a:pt x="767" y="19493"/>
                </a:cubicBezTo>
                <a:cubicBezTo>
                  <a:pt x="785" y="19645"/>
                  <a:pt x="615" y="19804"/>
                  <a:pt x="843" y="19922"/>
                </a:cubicBezTo>
                <a:cubicBezTo>
                  <a:pt x="793" y="20276"/>
                  <a:pt x="1037" y="20629"/>
                  <a:pt x="910" y="20975"/>
                </a:cubicBezTo>
                <a:cubicBezTo>
                  <a:pt x="767" y="21355"/>
                  <a:pt x="851" y="21648"/>
                  <a:pt x="1138" y="21901"/>
                </a:cubicBezTo>
                <a:cubicBezTo>
                  <a:pt x="1181" y="21927"/>
                  <a:pt x="1213" y="21961"/>
                  <a:pt x="1256" y="21994"/>
                </a:cubicBezTo>
                <a:cubicBezTo>
                  <a:pt x="1322" y="22204"/>
                  <a:pt x="1423" y="22406"/>
                  <a:pt x="1407" y="22635"/>
                </a:cubicBezTo>
                <a:cubicBezTo>
                  <a:pt x="1398" y="22775"/>
                  <a:pt x="1438" y="22832"/>
                  <a:pt x="1501" y="22832"/>
                </a:cubicBezTo>
                <a:cubicBezTo>
                  <a:pt x="1543" y="22832"/>
                  <a:pt x="1597" y="22805"/>
                  <a:pt x="1652" y="22760"/>
                </a:cubicBezTo>
                <a:cubicBezTo>
                  <a:pt x="1723" y="22699"/>
                  <a:pt x="1768" y="22675"/>
                  <a:pt x="1797" y="22675"/>
                </a:cubicBezTo>
                <a:cubicBezTo>
                  <a:pt x="1859" y="22675"/>
                  <a:pt x="1846" y="22789"/>
                  <a:pt x="1862" y="22887"/>
                </a:cubicBezTo>
                <a:cubicBezTo>
                  <a:pt x="1862" y="22912"/>
                  <a:pt x="1939" y="22930"/>
                  <a:pt x="1990" y="22954"/>
                </a:cubicBezTo>
                <a:cubicBezTo>
                  <a:pt x="1998" y="22946"/>
                  <a:pt x="1998" y="22946"/>
                  <a:pt x="2006" y="22946"/>
                </a:cubicBezTo>
                <a:lnTo>
                  <a:pt x="2200" y="22946"/>
                </a:lnTo>
                <a:cubicBezTo>
                  <a:pt x="2242" y="23013"/>
                  <a:pt x="2275" y="23081"/>
                  <a:pt x="2317" y="23148"/>
                </a:cubicBezTo>
                <a:cubicBezTo>
                  <a:pt x="2368" y="23257"/>
                  <a:pt x="2376" y="23366"/>
                  <a:pt x="2309" y="23467"/>
                </a:cubicBezTo>
                <a:cubicBezTo>
                  <a:pt x="2266" y="23502"/>
                  <a:pt x="2208" y="23518"/>
                  <a:pt x="2192" y="23560"/>
                </a:cubicBezTo>
                <a:cubicBezTo>
                  <a:pt x="2099" y="23781"/>
                  <a:pt x="2402" y="23965"/>
                  <a:pt x="2242" y="24193"/>
                </a:cubicBezTo>
                <a:cubicBezTo>
                  <a:pt x="2242" y="24193"/>
                  <a:pt x="2301" y="24244"/>
                  <a:pt x="2309" y="24244"/>
                </a:cubicBezTo>
                <a:cubicBezTo>
                  <a:pt x="2355" y="24224"/>
                  <a:pt x="2396" y="24216"/>
                  <a:pt x="2434" y="24216"/>
                </a:cubicBezTo>
                <a:cubicBezTo>
                  <a:pt x="2625" y="24216"/>
                  <a:pt x="2730" y="24429"/>
                  <a:pt x="2899" y="24478"/>
                </a:cubicBezTo>
                <a:cubicBezTo>
                  <a:pt x="2995" y="24507"/>
                  <a:pt x="3096" y="24602"/>
                  <a:pt x="3204" y="24602"/>
                </a:cubicBezTo>
                <a:cubicBezTo>
                  <a:pt x="3255" y="24602"/>
                  <a:pt x="3307" y="24580"/>
                  <a:pt x="3362" y="24521"/>
                </a:cubicBezTo>
                <a:cubicBezTo>
                  <a:pt x="3479" y="24589"/>
                  <a:pt x="3479" y="24773"/>
                  <a:pt x="3564" y="24808"/>
                </a:cubicBezTo>
                <a:cubicBezTo>
                  <a:pt x="3817" y="24917"/>
                  <a:pt x="3716" y="25085"/>
                  <a:pt x="3681" y="25254"/>
                </a:cubicBezTo>
                <a:cubicBezTo>
                  <a:pt x="3795" y="25213"/>
                  <a:pt x="3907" y="25166"/>
                  <a:pt x="4019" y="25166"/>
                </a:cubicBezTo>
                <a:cubicBezTo>
                  <a:pt x="4113" y="25166"/>
                  <a:pt x="4208" y="25200"/>
                  <a:pt x="4304" y="25297"/>
                </a:cubicBezTo>
                <a:cubicBezTo>
                  <a:pt x="4348" y="25343"/>
                  <a:pt x="4396" y="25360"/>
                  <a:pt x="4445" y="25360"/>
                </a:cubicBezTo>
                <a:cubicBezTo>
                  <a:pt x="4540" y="25360"/>
                  <a:pt x="4641" y="25298"/>
                  <a:pt x="4735" y="25254"/>
                </a:cubicBezTo>
                <a:cubicBezTo>
                  <a:pt x="4820" y="25262"/>
                  <a:pt x="4902" y="25254"/>
                  <a:pt x="4987" y="25271"/>
                </a:cubicBezTo>
                <a:cubicBezTo>
                  <a:pt x="5072" y="25279"/>
                  <a:pt x="5072" y="25321"/>
                  <a:pt x="5046" y="25406"/>
                </a:cubicBezTo>
                <a:cubicBezTo>
                  <a:pt x="4977" y="25576"/>
                  <a:pt x="5102" y="25755"/>
                  <a:pt x="5266" y="25755"/>
                </a:cubicBezTo>
                <a:cubicBezTo>
                  <a:pt x="5280" y="25755"/>
                  <a:pt x="5293" y="25754"/>
                  <a:pt x="5307" y="25752"/>
                </a:cubicBezTo>
                <a:cubicBezTo>
                  <a:pt x="5361" y="25738"/>
                  <a:pt x="5410" y="25717"/>
                  <a:pt x="5455" y="25717"/>
                </a:cubicBezTo>
                <a:cubicBezTo>
                  <a:pt x="5495" y="25717"/>
                  <a:pt x="5533" y="25733"/>
                  <a:pt x="5568" y="25784"/>
                </a:cubicBezTo>
                <a:cubicBezTo>
                  <a:pt x="5527" y="25818"/>
                  <a:pt x="5485" y="25853"/>
                  <a:pt x="5442" y="25877"/>
                </a:cubicBezTo>
                <a:cubicBezTo>
                  <a:pt x="5392" y="25919"/>
                  <a:pt x="5365" y="25978"/>
                  <a:pt x="5365" y="26045"/>
                </a:cubicBezTo>
                <a:cubicBezTo>
                  <a:pt x="5374" y="26103"/>
                  <a:pt x="5387" y="26171"/>
                  <a:pt x="5436" y="26171"/>
                </a:cubicBezTo>
                <a:cubicBezTo>
                  <a:pt x="5445" y="26171"/>
                  <a:pt x="5455" y="26169"/>
                  <a:pt x="5466" y="26164"/>
                </a:cubicBezTo>
                <a:cubicBezTo>
                  <a:pt x="5551" y="26138"/>
                  <a:pt x="5477" y="26063"/>
                  <a:pt x="5466" y="26004"/>
                </a:cubicBezTo>
                <a:cubicBezTo>
                  <a:pt x="5501" y="26004"/>
                  <a:pt x="5543" y="26004"/>
                  <a:pt x="5578" y="25994"/>
                </a:cubicBezTo>
                <a:cubicBezTo>
                  <a:pt x="5602" y="26004"/>
                  <a:pt x="5636" y="26012"/>
                  <a:pt x="5661" y="26012"/>
                </a:cubicBezTo>
                <a:cubicBezTo>
                  <a:pt x="5687" y="26043"/>
                  <a:pt x="5711" y="26060"/>
                  <a:pt x="5733" y="26060"/>
                </a:cubicBezTo>
                <a:cubicBezTo>
                  <a:pt x="5755" y="26060"/>
                  <a:pt x="5775" y="26045"/>
                  <a:pt x="5796" y="26012"/>
                </a:cubicBezTo>
                <a:cubicBezTo>
                  <a:pt x="5863" y="25962"/>
                  <a:pt x="5881" y="25885"/>
                  <a:pt x="5897" y="25802"/>
                </a:cubicBezTo>
                <a:cubicBezTo>
                  <a:pt x="5905" y="25766"/>
                  <a:pt x="5921" y="25751"/>
                  <a:pt x="5940" y="25751"/>
                </a:cubicBezTo>
                <a:cubicBezTo>
                  <a:pt x="5958" y="25751"/>
                  <a:pt x="5978" y="25764"/>
                  <a:pt x="5998" y="25784"/>
                </a:cubicBezTo>
                <a:cubicBezTo>
                  <a:pt x="6008" y="25983"/>
                  <a:pt x="6015" y="26059"/>
                  <a:pt x="6094" y="26059"/>
                </a:cubicBezTo>
                <a:cubicBezTo>
                  <a:pt x="6138" y="26059"/>
                  <a:pt x="6206" y="26034"/>
                  <a:pt x="6309" y="25994"/>
                </a:cubicBezTo>
                <a:cubicBezTo>
                  <a:pt x="6437" y="26071"/>
                  <a:pt x="6410" y="26196"/>
                  <a:pt x="6410" y="26308"/>
                </a:cubicBezTo>
                <a:lnTo>
                  <a:pt x="6410" y="26526"/>
                </a:lnTo>
                <a:cubicBezTo>
                  <a:pt x="6453" y="26560"/>
                  <a:pt x="6487" y="26593"/>
                  <a:pt x="6520" y="26627"/>
                </a:cubicBezTo>
                <a:cubicBezTo>
                  <a:pt x="6560" y="26663"/>
                  <a:pt x="6589" y="26677"/>
                  <a:pt x="6612" y="26677"/>
                </a:cubicBezTo>
                <a:cubicBezTo>
                  <a:pt x="6675" y="26677"/>
                  <a:pt x="6687" y="26567"/>
                  <a:pt x="6730" y="26518"/>
                </a:cubicBezTo>
                <a:lnTo>
                  <a:pt x="6942" y="26518"/>
                </a:lnTo>
                <a:cubicBezTo>
                  <a:pt x="7043" y="26560"/>
                  <a:pt x="7144" y="26593"/>
                  <a:pt x="7253" y="26627"/>
                </a:cubicBezTo>
                <a:lnTo>
                  <a:pt x="7253" y="26635"/>
                </a:lnTo>
                <a:cubicBezTo>
                  <a:pt x="7322" y="26732"/>
                  <a:pt x="7406" y="26753"/>
                  <a:pt x="7495" y="26753"/>
                </a:cubicBezTo>
                <a:cubicBezTo>
                  <a:pt x="7568" y="26753"/>
                  <a:pt x="7645" y="26739"/>
                  <a:pt x="7720" y="26739"/>
                </a:cubicBezTo>
                <a:cubicBezTo>
                  <a:pt x="7744" y="26739"/>
                  <a:pt x="7768" y="26740"/>
                  <a:pt x="7791" y="26744"/>
                </a:cubicBezTo>
                <a:cubicBezTo>
                  <a:pt x="7783" y="26813"/>
                  <a:pt x="7783" y="26880"/>
                  <a:pt x="7783" y="26946"/>
                </a:cubicBezTo>
                <a:cubicBezTo>
                  <a:pt x="7820" y="26999"/>
                  <a:pt x="7855" y="27026"/>
                  <a:pt x="7887" y="27026"/>
                </a:cubicBezTo>
                <a:cubicBezTo>
                  <a:pt x="7922" y="27026"/>
                  <a:pt x="7955" y="26995"/>
                  <a:pt x="7985" y="26930"/>
                </a:cubicBezTo>
                <a:lnTo>
                  <a:pt x="7985" y="26845"/>
                </a:lnTo>
                <a:cubicBezTo>
                  <a:pt x="8072" y="26849"/>
                  <a:pt x="8158" y="26859"/>
                  <a:pt x="8242" y="26859"/>
                </a:cubicBezTo>
                <a:cubicBezTo>
                  <a:pt x="8361" y="26859"/>
                  <a:pt x="8478" y="26838"/>
                  <a:pt x="8592" y="26744"/>
                </a:cubicBezTo>
                <a:cubicBezTo>
                  <a:pt x="8611" y="26728"/>
                  <a:pt x="8639" y="26723"/>
                  <a:pt x="8671" y="26723"/>
                </a:cubicBezTo>
                <a:cubicBezTo>
                  <a:pt x="8722" y="26723"/>
                  <a:pt x="8784" y="26736"/>
                  <a:pt x="8836" y="26736"/>
                </a:cubicBezTo>
                <a:lnTo>
                  <a:pt x="8836" y="26728"/>
                </a:lnTo>
                <a:cubicBezTo>
                  <a:pt x="8910" y="26772"/>
                  <a:pt x="8989" y="26783"/>
                  <a:pt x="9070" y="26783"/>
                </a:cubicBezTo>
                <a:cubicBezTo>
                  <a:pt x="9152" y="26783"/>
                  <a:pt x="9235" y="26772"/>
                  <a:pt x="9318" y="26772"/>
                </a:cubicBezTo>
                <a:cubicBezTo>
                  <a:pt x="9405" y="26772"/>
                  <a:pt x="9490" y="26784"/>
                  <a:pt x="9570" y="26837"/>
                </a:cubicBezTo>
                <a:cubicBezTo>
                  <a:pt x="9594" y="26651"/>
                  <a:pt x="9435" y="26651"/>
                  <a:pt x="9325" y="26593"/>
                </a:cubicBezTo>
                <a:lnTo>
                  <a:pt x="9325" y="26593"/>
                </a:lnTo>
                <a:cubicBezTo>
                  <a:pt x="9411" y="26625"/>
                  <a:pt x="9496" y="26638"/>
                  <a:pt x="9581" y="26638"/>
                </a:cubicBezTo>
                <a:cubicBezTo>
                  <a:pt x="9698" y="26638"/>
                  <a:pt x="9815" y="26614"/>
                  <a:pt x="9932" y="26585"/>
                </a:cubicBezTo>
                <a:cubicBezTo>
                  <a:pt x="9973" y="26585"/>
                  <a:pt x="9992" y="26534"/>
                  <a:pt x="10030" y="26534"/>
                </a:cubicBezTo>
                <a:cubicBezTo>
                  <a:pt x="10038" y="26534"/>
                  <a:pt x="10047" y="26536"/>
                  <a:pt x="10057" y="26542"/>
                </a:cubicBezTo>
                <a:cubicBezTo>
                  <a:pt x="10049" y="26585"/>
                  <a:pt x="10065" y="26611"/>
                  <a:pt x="10100" y="26619"/>
                </a:cubicBezTo>
                <a:cubicBezTo>
                  <a:pt x="10166" y="26627"/>
                  <a:pt x="10235" y="26627"/>
                  <a:pt x="10310" y="26635"/>
                </a:cubicBezTo>
                <a:cubicBezTo>
                  <a:pt x="10310" y="26744"/>
                  <a:pt x="10360" y="26829"/>
                  <a:pt x="10411" y="26922"/>
                </a:cubicBezTo>
                <a:cubicBezTo>
                  <a:pt x="10448" y="26995"/>
                  <a:pt x="10491" y="27019"/>
                  <a:pt x="10536" y="27019"/>
                </a:cubicBezTo>
                <a:cubicBezTo>
                  <a:pt x="10595" y="27019"/>
                  <a:pt x="10657" y="26978"/>
                  <a:pt x="10714" y="26954"/>
                </a:cubicBezTo>
                <a:cubicBezTo>
                  <a:pt x="10765" y="26938"/>
                  <a:pt x="10908" y="26914"/>
                  <a:pt x="10823" y="26863"/>
                </a:cubicBezTo>
                <a:cubicBezTo>
                  <a:pt x="10520" y="26702"/>
                  <a:pt x="10791" y="26686"/>
                  <a:pt x="10866" y="26611"/>
                </a:cubicBezTo>
                <a:cubicBezTo>
                  <a:pt x="10975" y="26500"/>
                  <a:pt x="11127" y="26483"/>
                  <a:pt x="11254" y="26409"/>
                </a:cubicBezTo>
                <a:lnTo>
                  <a:pt x="11304" y="26417"/>
                </a:lnTo>
                <a:lnTo>
                  <a:pt x="11355" y="26417"/>
                </a:lnTo>
                <a:cubicBezTo>
                  <a:pt x="11363" y="26663"/>
                  <a:pt x="11521" y="26729"/>
                  <a:pt x="11729" y="26729"/>
                </a:cubicBezTo>
                <a:cubicBezTo>
                  <a:pt x="11742" y="26729"/>
                  <a:pt x="11754" y="26729"/>
                  <a:pt x="11767" y="26728"/>
                </a:cubicBezTo>
                <a:cubicBezTo>
                  <a:pt x="11767" y="26678"/>
                  <a:pt x="11775" y="26627"/>
                  <a:pt x="11751" y="26576"/>
                </a:cubicBezTo>
                <a:cubicBezTo>
                  <a:pt x="11658" y="26340"/>
                  <a:pt x="11826" y="26265"/>
                  <a:pt x="11996" y="26215"/>
                </a:cubicBezTo>
                <a:cubicBezTo>
                  <a:pt x="12028" y="26205"/>
                  <a:pt x="12065" y="26200"/>
                  <a:pt x="12106" y="26200"/>
                </a:cubicBezTo>
                <a:cubicBezTo>
                  <a:pt x="12310" y="26200"/>
                  <a:pt x="12595" y="26313"/>
                  <a:pt x="12653" y="26433"/>
                </a:cubicBezTo>
                <a:cubicBezTo>
                  <a:pt x="12661" y="26459"/>
                  <a:pt x="12635" y="26500"/>
                  <a:pt x="12627" y="26534"/>
                </a:cubicBezTo>
                <a:cubicBezTo>
                  <a:pt x="12584" y="26627"/>
                  <a:pt x="12552" y="26728"/>
                  <a:pt x="12509" y="26829"/>
                </a:cubicBezTo>
                <a:cubicBezTo>
                  <a:pt x="12416" y="27106"/>
                  <a:pt x="12720" y="27217"/>
                  <a:pt x="12720" y="27460"/>
                </a:cubicBezTo>
                <a:cubicBezTo>
                  <a:pt x="13310" y="27047"/>
                  <a:pt x="13310" y="27047"/>
                  <a:pt x="13350" y="26635"/>
                </a:cubicBezTo>
                <a:cubicBezTo>
                  <a:pt x="13393" y="26459"/>
                  <a:pt x="13182" y="26316"/>
                  <a:pt x="13241" y="26138"/>
                </a:cubicBezTo>
                <a:cubicBezTo>
                  <a:pt x="13306" y="26110"/>
                  <a:pt x="13373" y="26104"/>
                  <a:pt x="13441" y="26104"/>
                </a:cubicBezTo>
                <a:cubicBezTo>
                  <a:pt x="13497" y="26104"/>
                  <a:pt x="13553" y="26108"/>
                  <a:pt x="13607" y="26108"/>
                </a:cubicBezTo>
                <a:cubicBezTo>
                  <a:pt x="13711" y="26108"/>
                  <a:pt x="13809" y="26093"/>
                  <a:pt x="13890" y="26004"/>
                </a:cubicBezTo>
                <a:cubicBezTo>
                  <a:pt x="13924" y="25970"/>
                  <a:pt x="13957" y="25928"/>
                  <a:pt x="13999" y="25893"/>
                </a:cubicBezTo>
                <a:cubicBezTo>
                  <a:pt x="14025" y="25861"/>
                  <a:pt x="14058" y="25818"/>
                  <a:pt x="14092" y="25784"/>
                </a:cubicBezTo>
                <a:cubicBezTo>
                  <a:pt x="14126" y="25742"/>
                  <a:pt x="14159" y="25709"/>
                  <a:pt x="14201" y="25675"/>
                </a:cubicBezTo>
                <a:cubicBezTo>
                  <a:pt x="14236" y="25641"/>
                  <a:pt x="14270" y="25608"/>
                  <a:pt x="14302" y="25574"/>
                </a:cubicBezTo>
                <a:cubicBezTo>
                  <a:pt x="14310" y="25539"/>
                  <a:pt x="14310" y="25507"/>
                  <a:pt x="14302" y="25473"/>
                </a:cubicBezTo>
                <a:cubicBezTo>
                  <a:pt x="14270" y="25297"/>
                  <a:pt x="13957" y="25196"/>
                  <a:pt x="14185" y="24959"/>
                </a:cubicBezTo>
                <a:lnTo>
                  <a:pt x="14185" y="24959"/>
                </a:lnTo>
                <a:cubicBezTo>
                  <a:pt x="14219" y="24994"/>
                  <a:pt x="14260" y="25026"/>
                  <a:pt x="14294" y="25052"/>
                </a:cubicBezTo>
                <a:cubicBezTo>
                  <a:pt x="14472" y="25228"/>
                  <a:pt x="14749" y="25095"/>
                  <a:pt x="14935" y="25254"/>
                </a:cubicBezTo>
                <a:cubicBezTo>
                  <a:pt x="14864" y="25531"/>
                  <a:pt x="14872" y="25635"/>
                  <a:pt x="15016" y="25635"/>
                </a:cubicBezTo>
                <a:cubicBezTo>
                  <a:pt x="15060" y="25635"/>
                  <a:pt x="15117" y="25626"/>
                  <a:pt x="15188" y="25608"/>
                </a:cubicBezTo>
                <a:cubicBezTo>
                  <a:pt x="15385" y="25557"/>
                  <a:pt x="15577" y="25466"/>
                  <a:pt x="15784" y="25466"/>
                </a:cubicBezTo>
                <a:cubicBezTo>
                  <a:pt x="15815" y="25466"/>
                  <a:pt x="15846" y="25468"/>
                  <a:pt x="15877" y="25473"/>
                </a:cubicBezTo>
                <a:cubicBezTo>
                  <a:pt x="15911" y="25481"/>
                  <a:pt x="15946" y="25481"/>
                  <a:pt x="15970" y="25489"/>
                </a:cubicBezTo>
                <a:cubicBezTo>
                  <a:pt x="16021" y="25600"/>
                  <a:pt x="16047" y="25725"/>
                  <a:pt x="16172" y="25792"/>
                </a:cubicBezTo>
                <a:cubicBezTo>
                  <a:pt x="16148" y="26188"/>
                  <a:pt x="16374" y="26585"/>
                  <a:pt x="16148" y="26973"/>
                </a:cubicBezTo>
                <a:cubicBezTo>
                  <a:pt x="16097" y="27056"/>
                  <a:pt x="16156" y="27140"/>
                  <a:pt x="16207" y="27207"/>
                </a:cubicBezTo>
                <a:cubicBezTo>
                  <a:pt x="16291" y="27318"/>
                  <a:pt x="16291" y="27444"/>
                  <a:pt x="16281" y="27561"/>
                </a:cubicBezTo>
                <a:cubicBezTo>
                  <a:pt x="16273" y="28784"/>
                  <a:pt x="16443" y="30005"/>
                  <a:pt x="16433" y="31226"/>
                </a:cubicBezTo>
                <a:cubicBezTo>
                  <a:pt x="16425" y="32170"/>
                  <a:pt x="16316" y="33104"/>
                  <a:pt x="16358" y="34048"/>
                </a:cubicBezTo>
                <a:cubicBezTo>
                  <a:pt x="16382" y="34596"/>
                  <a:pt x="16417" y="35125"/>
                  <a:pt x="16502" y="35657"/>
                </a:cubicBezTo>
                <a:cubicBezTo>
                  <a:pt x="16534" y="35859"/>
                  <a:pt x="16645" y="36043"/>
                  <a:pt x="16425" y="36229"/>
                </a:cubicBezTo>
                <a:cubicBezTo>
                  <a:pt x="16273" y="36364"/>
                  <a:pt x="16374" y="36516"/>
                  <a:pt x="16510" y="36625"/>
                </a:cubicBezTo>
                <a:cubicBezTo>
                  <a:pt x="16518" y="36734"/>
                  <a:pt x="16518" y="36835"/>
                  <a:pt x="16518" y="36945"/>
                </a:cubicBezTo>
                <a:cubicBezTo>
                  <a:pt x="16494" y="36979"/>
                  <a:pt x="16467" y="37011"/>
                  <a:pt x="16443" y="37046"/>
                </a:cubicBezTo>
                <a:cubicBezTo>
                  <a:pt x="16425" y="37131"/>
                  <a:pt x="16443" y="37232"/>
                  <a:pt x="16401" y="37290"/>
                </a:cubicBezTo>
                <a:cubicBezTo>
                  <a:pt x="16180" y="37535"/>
                  <a:pt x="16265" y="37820"/>
                  <a:pt x="16265" y="38099"/>
                </a:cubicBezTo>
                <a:cubicBezTo>
                  <a:pt x="16265" y="38301"/>
                  <a:pt x="16459" y="38487"/>
                  <a:pt x="16300" y="38697"/>
                </a:cubicBezTo>
                <a:cubicBezTo>
                  <a:pt x="16526" y="38748"/>
                  <a:pt x="16475" y="39059"/>
                  <a:pt x="16585" y="39110"/>
                </a:cubicBezTo>
                <a:cubicBezTo>
                  <a:pt x="16797" y="39203"/>
                  <a:pt x="16914" y="39421"/>
                  <a:pt x="17140" y="39463"/>
                </a:cubicBezTo>
                <a:cubicBezTo>
                  <a:pt x="17158" y="39586"/>
                  <a:pt x="17196" y="39661"/>
                  <a:pt x="17270" y="39661"/>
                </a:cubicBezTo>
                <a:cubicBezTo>
                  <a:pt x="17307" y="39661"/>
                  <a:pt x="17354" y="39641"/>
                  <a:pt x="17411" y="39599"/>
                </a:cubicBezTo>
                <a:cubicBezTo>
                  <a:pt x="17462" y="39623"/>
                  <a:pt x="17512" y="39657"/>
                  <a:pt x="17555" y="39682"/>
                </a:cubicBezTo>
                <a:cubicBezTo>
                  <a:pt x="17584" y="39801"/>
                  <a:pt x="17613" y="39841"/>
                  <a:pt x="17642" y="39841"/>
                </a:cubicBezTo>
                <a:cubicBezTo>
                  <a:pt x="17697" y="39841"/>
                  <a:pt x="17752" y="39699"/>
                  <a:pt x="17808" y="39682"/>
                </a:cubicBezTo>
                <a:cubicBezTo>
                  <a:pt x="17967" y="39750"/>
                  <a:pt x="18151" y="39674"/>
                  <a:pt x="18313" y="39767"/>
                </a:cubicBezTo>
                <a:cubicBezTo>
                  <a:pt x="18334" y="39793"/>
                  <a:pt x="18353" y="39803"/>
                  <a:pt x="18370" y="39803"/>
                </a:cubicBezTo>
                <a:cubicBezTo>
                  <a:pt x="18402" y="39803"/>
                  <a:pt x="18428" y="39771"/>
                  <a:pt x="18454" y="39750"/>
                </a:cubicBezTo>
                <a:cubicBezTo>
                  <a:pt x="18481" y="39716"/>
                  <a:pt x="18497" y="39682"/>
                  <a:pt x="18515" y="39649"/>
                </a:cubicBezTo>
                <a:lnTo>
                  <a:pt x="18523" y="39649"/>
                </a:lnTo>
                <a:cubicBezTo>
                  <a:pt x="18551" y="39651"/>
                  <a:pt x="18577" y="39652"/>
                  <a:pt x="18603" y="39652"/>
                </a:cubicBezTo>
                <a:cubicBezTo>
                  <a:pt x="19114" y="39652"/>
                  <a:pt x="19377" y="39284"/>
                  <a:pt x="19635" y="38907"/>
                </a:cubicBezTo>
                <a:cubicBezTo>
                  <a:pt x="19702" y="38705"/>
                  <a:pt x="19702" y="38487"/>
                  <a:pt x="19803" y="38293"/>
                </a:cubicBezTo>
                <a:cubicBezTo>
                  <a:pt x="19811" y="38275"/>
                  <a:pt x="19819" y="38250"/>
                  <a:pt x="19819" y="38234"/>
                </a:cubicBezTo>
                <a:cubicBezTo>
                  <a:pt x="19829" y="38208"/>
                  <a:pt x="19829" y="38192"/>
                  <a:pt x="19837" y="38166"/>
                </a:cubicBezTo>
                <a:lnTo>
                  <a:pt x="19837" y="38099"/>
                </a:lnTo>
                <a:cubicBezTo>
                  <a:pt x="19829" y="38032"/>
                  <a:pt x="19829" y="37972"/>
                  <a:pt x="19829" y="37905"/>
                </a:cubicBezTo>
                <a:cubicBezTo>
                  <a:pt x="19837" y="37862"/>
                  <a:pt x="19837" y="37820"/>
                  <a:pt x="19829" y="37788"/>
                </a:cubicBezTo>
                <a:cubicBezTo>
                  <a:pt x="19811" y="37719"/>
                  <a:pt x="19787" y="37668"/>
                  <a:pt x="19752" y="37610"/>
                </a:cubicBezTo>
                <a:cubicBezTo>
                  <a:pt x="19736" y="37585"/>
                  <a:pt x="19702" y="37551"/>
                  <a:pt x="19677" y="37535"/>
                </a:cubicBezTo>
                <a:lnTo>
                  <a:pt x="19677" y="37484"/>
                </a:lnTo>
                <a:cubicBezTo>
                  <a:pt x="19694" y="37476"/>
                  <a:pt x="19728" y="37476"/>
                  <a:pt x="19718" y="37458"/>
                </a:cubicBezTo>
                <a:cubicBezTo>
                  <a:pt x="19736" y="37416"/>
                  <a:pt x="19752" y="37375"/>
                  <a:pt x="19752" y="37333"/>
                </a:cubicBezTo>
                <a:lnTo>
                  <a:pt x="19752" y="37274"/>
                </a:lnTo>
                <a:lnTo>
                  <a:pt x="19752" y="37240"/>
                </a:lnTo>
                <a:cubicBezTo>
                  <a:pt x="19744" y="37205"/>
                  <a:pt x="19736" y="37181"/>
                  <a:pt x="19718" y="37147"/>
                </a:cubicBezTo>
                <a:cubicBezTo>
                  <a:pt x="19710" y="37131"/>
                  <a:pt x="19702" y="37122"/>
                  <a:pt x="19686" y="37104"/>
                </a:cubicBezTo>
                <a:cubicBezTo>
                  <a:pt x="19718" y="37046"/>
                  <a:pt x="19752" y="36979"/>
                  <a:pt x="19779" y="36910"/>
                </a:cubicBezTo>
                <a:lnTo>
                  <a:pt x="19829" y="36920"/>
                </a:lnTo>
                <a:lnTo>
                  <a:pt x="19853" y="36920"/>
                </a:lnTo>
                <a:cubicBezTo>
                  <a:pt x="19861" y="36920"/>
                  <a:pt x="19869" y="36920"/>
                  <a:pt x="19880" y="36928"/>
                </a:cubicBezTo>
                <a:cubicBezTo>
                  <a:pt x="19880" y="36945"/>
                  <a:pt x="19880" y="36953"/>
                  <a:pt x="19888" y="36971"/>
                </a:cubicBezTo>
                <a:cubicBezTo>
                  <a:pt x="19904" y="36961"/>
                  <a:pt x="19930" y="36953"/>
                  <a:pt x="19946" y="36945"/>
                </a:cubicBezTo>
                <a:lnTo>
                  <a:pt x="19954" y="36945"/>
                </a:lnTo>
                <a:cubicBezTo>
                  <a:pt x="19997" y="36961"/>
                  <a:pt x="20031" y="36971"/>
                  <a:pt x="20072" y="36979"/>
                </a:cubicBezTo>
                <a:lnTo>
                  <a:pt x="20090" y="36979"/>
                </a:lnTo>
                <a:cubicBezTo>
                  <a:pt x="20098" y="36995"/>
                  <a:pt x="20098" y="37003"/>
                  <a:pt x="20098" y="37021"/>
                </a:cubicBezTo>
                <a:cubicBezTo>
                  <a:pt x="20207" y="37003"/>
                  <a:pt x="20324" y="37046"/>
                  <a:pt x="20417" y="36945"/>
                </a:cubicBezTo>
                <a:lnTo>
                  <a:pt x="20409" y="36937"/>
                </a:lnTo>
                <a:cubicBezTo>
                  <a:pt x="20444" y="36894"/>
                  <a:pt x="20486" y="36860"/>
                  <a:pt x="20537" y="36844"/>
                </a:cubicBezTo>
                <a:cubicBezTo>
                  <a:pt x="20965" y="36742"/>
                  <a:pt x="21092" y="36423"/>
                  <a:pt x="21117" y="36043"/>
                </a:cubicBezTo>
                <a:cubicBezTo>
                  <a:pt x="21133" y="35657"/>
                  <a:pt x="20898" y="35243"/>
                  <a:pt x="20553" y="35160"/>
                </a:cubicBezTo>
                <a:cubicBezTo>
                  <a:pt x="20409" y="35121"/>
                  <a:pt x="20259" y="35087"/>
                  <a:pt x="20115" y="35087"/>
                </a:cubicBezTo>
                <a:cubicBezTo>
                  <a:pt x="19912" y="35087"/>
                  <a:pt x="19720" y="35154"/>
                  <a:pt x="19566" y="35370"/>
                </a:cubicBezTo>
                <a:lnTo>
                  <a:pt x="19465" y="35370"/>
                </a:lnTo>
                <a:cubicBezTo>
                  <a:pt x="19465" y="35024"/>
                  <a:pt x="19398" y="34670"/>
                  <a:pt x="19534" y="34351"/>
                </a:cubicBezTo>
                <a:cubicBezTo>
                  <a:pt x="19581" y="34220"/>
                  <a:pt x="19603" y="34160"/>
                  <a:pt x="19545" y="34160"/>
                </a:cubicBezTo>
                <a:cubicBezTo>
                  <a:pt x="19520" y="34160"/>
                  <a:pt x="19482" y="34171"/>
                  <a:pt x="19425" y="34191"/>
                </a:cubicBezTo>
                <a:cubicBezTo>
                  <a:pt x="19407" y="34197"/>
                  <a:pt x="19391" y="34199"/>
                  <a:pt x="19376" y="34199"/>
                </a:cubicBezTo>
                <a:cubicBezTo>
                  <a:pt x="19282" y="34199"/>
                  <a:pt x="19232" y="34105"/>
                  <a:pt x="19138" y="34098"/>
                </a:cubicBezTo>
                <a:cubicBezTo>
                  <a:pt x="19029" y="33745"/>
                  <a:pt x="19029" y="33745"/>
                  <a:pt x="19382" y="33686"/>
                </a:cubicBezTo>
                <a:cubicBezTo>
                  <a:pt x="19803" y="33625"/>
                  <a:pt x="19904" y="33407"/>
                  <a:pt x="19710" y="33029"/>
                </a:cubicBezTo>
                <a:cubicBezTo>
                  <a:pt x="19643" y="32902"/>
                  <a:pt x="19457" y="32894"/>
                  <a:pt x="19441" y="32734"/>
                </a:cubicBezTo>
                <a:cubicBezTo>
                  <a:pt x="19752" y="32220"/>
                  <a:pt x="19390" y="31857"/>
                  <a:pt x="19130" y="31436"/>
                </a:cubicBezTo>
                <a:cubicBezTo>
                  <a:pt x="19356" y="31428"/>
                  <a:pt x="19398" y="31218"/>
                  <a:pt x="19558" y="31149"/>
                </a:cubicBezTo>
                <a:cubicBezTo>
                  <a:pt x="19651" y="30965"/>
                  <a:pt x="19635" y="30771"/>
                  <a:pt x="19584" y="30577"/>
                </a:cubicBezTo>
                <a:cubicBezTo>
                  <a:pt x="19542" y="30510"/>
                  <a:pt x="19491" y="30433"/>
                  <a:pt x="19584" y="30367"/>
                </a:cubicBezTo>
                <a:cubicBezTo>
                  <a:pt x="19694" y="30290"/>
                  <a:pt x="19768" y="30189"/>
                  <a:pt x="19853" y="30088"/>
                </a:cubicBezTo>
                <a:cubicBezTo>
                  <a:pt x="19904" y="30021"/>
                  <a:pt x="19971" y="29962"/>
                  <a:pt x="20021" y="29896"/>
                </a:cubicBezTo>
                <a:cubicBezTo>
                  <a:pt x="20021" y="29886"/>
                  <a:pt x="20031" y="29886"/>
                  <a:pt x="20031" y="29878"/>
                </a:cubicBezTo>
                <a:cubicBezTo>
                  <a:pt x="20064" y="29869"/>
                  <a:pt x="20082" y="29835"/>
                  <a:pt x="20098" y="29795"/>
                </a:cubicBezTo>
                <a:cubicBezTo>
                  <a:pt x="20132" y="29803"/>
                  <a:pt x="20173" y="29795"/>
                  <a:pt x="20207" y="29811"/>
                </a:cubicBezTo>
                <a:cubicBezTo>
                  <a:pt x="19971" y="30165"/>
                  <a:pt x="20375" y="30585"/>
                  <a:pt x="20090" y="30939"/>
                </a:cubicBezTo>
                <a:cubicBezTo>
                  <a:pt x="20031" y="31016"/>
                  <a:pt x="20031" y="31082"/>
                  <a:pt x="20098" y="31149"/>
                </a:cubicBezTo>
                <a:cubicBezTo>
                  <a:pt x="20118" y="31147"/>
                  <a:pt x="20137" y="31146"/>
                  <a:pt x="20154" y="31146"/>
                </a:cubicBezTo>
                <a:cubicBezTo>
                  <a:pt x="20294" y="31146"/>
                  <a:pt x="20373" y="31206"/>
                  <a:pt x="20425" y="31386"/>
                </a:cubicBezTo>
                <a:cubicBezTo>
                  <a:pt x="20537" y="31774"/>
                  <a:pt x="20662" y="31958"/>
                  <a:pt x="20822" y="32109"/>
                </a:cubicBezTo>
                <a:cubicBezTo>
                  <a:pt x="20805" y="32245"/>
                  <a:pt x="20771" y="32380"/>
                  <a:pt x="20779" y="32514"/>
                </a:cubicBezTo>
                <a:cubicBezTo>
                  <a:pt x="20814" y="32928"/>
                  <a:pt x="20830" y="33348"/>
                  <a:pt x="21143" y="33676"/>
                </a:cubicBezTo>
                <a:cubicBezTo>
                  <a:pt x="21183" y="33777"/>
                  <a:pt x="21295" y="33862"/>
                  <a:pt x="21252" y="33997"/>
                </a:cubicBezTo>
                <a:cubicBezTo>
                  <a:pt x="21159" y="34030"/>
                  <a:pt x="21133" y="34106"/>
                  <a:pt x="21167" y="34199"/>
                </a:cubicBezTo>
                <a:cubicBezTo>
                  <a:pt x="21159" y="34266"/>
                  <a:pt x="21202" y="34292"/>
                  <a:pt x="21260" y="34301"/>
                </a:cubicBezTo>
                <a:cubicBezTo>
                  <a:pt x="21285" y="34343"/>
                  <a:pt x="21319" y="34375"/>
                  <a:pt x="21353" y="34418"/>
                </a:cubicBezTo>
                <a:cubicBezTo>
                  <a:pt x="21345" y="34452"/>
                  <a:pt x="21353" y="34484"/>
                  <a:pt x="21377" y="34511"/>
                </a:cubicBezTo>
                <a:lnTo>
                  <a:pt x="21377" y="34729"/>
                </a:lnTo>
                <a:cubicBezTo>
                  <a:pt x="21404" y="34814"/>
                  <a:pt x="21479" y="34907"/>
                  <a:pt x="21462" y="34957"/>
                </a:cubicBezTo>
                <a:cubicBezTo>
                  <a:pt x="21353" y="35261"/>
                  <a:pt x="21580" y="35285"/>
                  <a:pt x="21766" y="35362"/>
                </a:cubicBezTo>
                <a:cubicBezTo>
                  <a:pt x="21766" y="35689"/>
                  <a:pt x="22026" y="36035"/>
                  <a:pt x="21681" y="36330"/>
                </a:cubicBezTo>
                <a:cubicBezTo>
                  <a:pt x="21638" y="36381"/>
                  <a:pt x="21673" y="36490"/>
                  <a:pt x="21739" y="36506"/>
                </a:cubicBezTo>
                <a:cubicBezTo>
                  <a:pt x="22026" y="36599"/>
                  <a:pt x="22018" y="36785"/>
                  <a:pt x="21917" y="36995"/>
                </a:cubicBezTo>
                <a:cubicBezTo>
                  <a:pt x="21875" y="37088"/>
                  <a:pt x="21867" y="37181"/>
                  <a:pt x="21925" y="37248"/>
                </a:cubicBezTo>
                <a:cubicBezTo>
                  <a:pt x="22127" y="37450"/>
                  <a:pt x="22154" y="37652"/>
                  <a:pt x="21968" y="37889"/>
                </a:cubicBezTo>
                <a:cubicBezTo>
                  <a:pt x="21917" y="37955"/>
                  <a:pt x="21909" y="38099"/>
                  <a:pt x="21941" y="38192"/>
                </a:cubicBezTo>
                <a:cubicBezTo>
                  <a:pt x="22069" y="38578"/>
                  <a:pt x="21824" y="38966"/>
                  <a:pt x="21976" y="39346"/>
                </a:cubicBezTo>
                <a:cubicBezTo>
                  <a:pt x="22010" y="39421"/>
                  <a:pt x="21976" y="39498"/>
                  <a:pt x="21909" y="39522"/>
                </a:cubicBezTo>
                <a:cubicBezTo>
                  <a:pt x="21707" y="39607"/>
                  <a:pt x="21800" y="39732"/>
                  <a:pt x="21832" y="39868"/>
                </a:cubicBezTo>
                <a:cubicBezTo>
                  <a:pt x="21859" y="39953"/>
                  <a:pt x="21901" y="40086"/>
                  <a:pt x="21867" y="40112"/>
                </a:cubicBezTo>
                <a:cubicBezTo>
                  <a:pt x="21606" y="40331"/>
                  <a:pt x="21749" y="40618"/>
                  <a:pt x="21723" y="40870"/>
                </a:cubicBezTo>
                <a:cubicBezTo>
                  <a:pt x="21715" y="40971"/>
                  <a:pt x="21529" y="41081"/>
                  <a:pt x="21614" y="41123"/>
                </a:cubicBezTo>
                <a:cubicBezTo>
                  <a:pt x="21901" y="41248"/>
                  <a:pt x="21766" y="41418"/>
                  <a:pt x="21707" y="41594"/>
                </a:cubicBezTo>
                <a:cubicBezTo>
                  <a:pt x="21673" y="41671"/>
                  <a:pt x="21731" y="41754"/>
                  <a:pt x="21790" y="41762"/>
                </a:cubicBezTo>
                <a:cubicBezTo>
                  <a:pt x="22069" y="41804"/>
                  <a:pt x="22053" y="42025"/>
                  <a:pt x="22127" y="42217"/>
                </a:cubicBezTo>
                <a:cubicBezTo>
                  <a:pt x="22186" y="42403"/>
                  <a:pt x="22406" y="42512"/>
                  <a:pt x="22396" y="42740"/>
                </a:cubicBezTo>
                <a:cubicBezTo>
                  <a:pt x="22431" y="42950"/>
                  <a:pt x="22776" y="42942"/>
                  <a:pt x="22734" y="43211"/>
                </a:cubicBezTo>
                <a:cubicBezTo>
                  <a:pt x="22721" y="43310"/>
                  <a:pt x="22759" y="43347"/>
                  <a:pt x="22824" y="43347"/>
                </a:cubicBezTo>
                <a:cubicBezTo>
                  <a:pt x="22842" y="43347"/>
                  <a:pt x="22863" y="43344"/>
                  <a:pt x="22886" y="43339"/>
                </a:cubicBezTo>
                <a:cubicBezTo>
                  <a:pt x="22979" y="43304"/>
                  <a:pt x="22995" y="43227"/>
                  <a:pt x="23013" y="43136"/>
                </a:cubicBezTo>
                <a:cubicBezTo>
                  <a:pt x="23037" y="42958"/>
                  <a:pt x="22776" y="42924"/>
                  <a:pt x="22835" y="42740"/>
                </a:cubicBezTo>
                <a:lnTo>
                  <a:pt x="22835" y="42740"/>
                </a:lnTo>
                <a:cubicBezTo>
                  <a:pt x="22934" y="42799"/>
                  <a:pt x="23031" y="42827"/>
                  <a:pt x="23126" y="42827"/>
                </a:cubicBezTo>
                <a:cubicBezTo>
                  <a:pt x="23274" y="42827"/>
                  <a:pt x="23414" y="42761"/>
                  <a:pt x="23542" y="42647"/>
                </a:cubicBezTo>
                <a:cubicBezTo>
                  <a:pt x="23644" y="42562"/>
                  <a:pt x="23702" y="42429"/>
                  <a:pt x="23787" y="42318"/>
                </a:cubicBezTo>
                <a:cubicBezTo>
                  <a:pt x="23811" y="42277"/>
                  <a:pt x="23821" y="42235"/>
                  <a:pt x="23821" y="42192"/>
                </a:cubicBezTo>
                <a:cubicBezTo>
                  <a:pt x="23896" y="41956"/>
                  <a:pt x="23981" y="41721"/>
                  <a:pt x="23880" y="41459"/>
                </a:cubicBezTo>
                <a:cubicBezTo>
                  <a:pt x="23955" y="41434"/>
                  <a:pt x="24040" y="41434"/>
                  <a:pt x="24074" y="41349"/>
                </a:cubicBezTo>
                <a:lnTo>
                  <a:pt x="24082" y="41341"/>
                </a:lnTo>
                <a:cubicBezTo>
                  <a:pt x="24191" y="41317"/>
                  <a:pt x="24226" y="41224"/>
                  <a:pt x="24141" y="41174"/>
                </a:cubicBezTo>
                <a:cubicBezTo>
                  <a:pt x="24024" y="41115"/>
                  <a:pt x="23973" y="41004"/>
                  <a:pt x="23888" y="40937"/>
                </a:cubicBezTo>
                <a:cubicBezTo>
                  <a:pt x="23761" y="40785"/>
                  <a:pt x="23702" y="40618"/>
                  <a:pt x="23761" y="40432"/>
                </a:cubicBezTo>
                <a:cubicBezTo>
                  <a:pt x="23880" y="40306"/>
                  <a:pt x="24048" y="40205"/>
                  <a:pt x="23981" y="39985"/>
                </a:cubicBezTo>
                <a:cubicBezTo>
                  <a:pt x="23997" y="39953"/>
                  <a:pt x="24014" y="39918"/>
                  <a:pt x="24024" y="39892"/>
                </a:cubicBezTo>
                <a:cubicBezTo>
                  <a:pt x="24115" y="39498"/>
                  <a:pt x="23753" y="39067"/>
                  <a:pt x="24115" y="38689"/>
                </a:cubicBezTo>
                <a:cubicBezTo>
                  <a:pt x="24125" y="38689"/>
                  <a:pt x="24090" y="38639"/>
                  <a:pt x="24064" y="38628"/>
                </a:cubicBezTo>
                <a:cubicBezTo>
                  <a:pt x="23609" y="38343"/>
                  <a:pt x="24032" y="37881"/>
                  <a:pt x="23830" y="37543"/>
                </a:cubicBezTo>
                <a:cubicBezTo>
                  <a:pt x="24165" y="37248"/>
                  <a:pt x="23846" y="37104"/>
                  <a:pt x="23686" y="36928"/>
                </a:cubicBezTo>
                <a:cubicBezTo>
                  <a:pt x="23750" y="36555"/>
                  <a:pt x="23759" y="36494"/>
                  <a:pt x="23522" y="36494"/>
                </a:cubicBezTo>
                <a:cubicBezTo>
                  <a:pt x="23481" y="36494"/>
                  <a:pt x="23432" y="36495"/>
                  <a:pt x="23375" y="36498"/>
                </a:cubicBezTo>
                <a:lnTo>
                  <a:pt x="23375" y="36314"/>
                </a:lnTo>
                <a:cubicBezTo>
                  <a:pt x="23569" y="36288"/>
                  <a:pt x="23577" y="36187"/>
                  <a:pt x="23500" y="36027"/>
                </a:cubicBezTo>
                <a:cubicBezTo>
                  <a:pt x="23425" y="35859"/>
                  <a:pt x="23282" y="35647"/>
                  <a:pt x="23433" y="35505"/>
                </a:cubicBezTo>
                <a:cubicBezTo>
                  <a:pt x="23670" y="35269"/>
                  <a:pt x="23534" y="35075"/>
                  <a:pt x="23441" y="34856"/>
                </a:cubicBezTo>
                <a:cubicBezTo>
                  <a:pt x="23348" y="34679"/>
                  <a:pt x="23255" y="34503"/>
                  <a:pt x="23154" y="34325"/>
                </a:cubicBezTo>
                <a:lnTo>
                  <a:pt x="23164" y="34317"/>
                </a:lnTo>
                <a:cubicBezTo>
                  <a:pt x="23391" y="34266"/>
                  <a:pt x="23433" y="34157"/>
                  <a:pt x="23266" y="33989"/>
                </a:cubicBezTo>
                <a:cubicBezTo>
                  <a:pt x="23164" y="33635"/>
                  <a:pt x="23399" y="33221"/>
                  <a:pt x="23071" y="32910"/>
                </a:cubicBezTo>
                <a:cubicBezTo>
                  <a:pt x="23223" y="32473"/>
                  <a:pt x="22827" y="32008"/>
                  <a:pt x="23122" y="31572"/>
                </a:cubicBezTo>
                <a:cubicBezTo>
                  <a:pt x="23138" y="31537"/>
                  <a:pt x="23122" y="31452"/>
                  <a:pt x="23096" y="31428"/>
                </a:cubicBezTo>
                <a:cubicBezTo>
                  <a:pt x="22869" y="31242"/>
                  <a:pt x="23063" y="31090"/>
                  <a:pt x="23130" y="30931"/>
                </a:cubicBezTo>
                <a:cubicBezTo>
                  <a:pt x="23197" y="30737"/>
                  <a:pt x="23146" y="30534"/>
                  <a:pt x="23189" y="30340"/>
                </a:cubicBezTo>
                <a:cubicBezTo>
                  <a:pt x="23164" y="30274"/>
                  <a:pt x="23138" y="30207"/>
                  <a:pt x="23096" y="30148"/>
                </a:cubicBezTo>
                <a:cubicBezTo>
                  <a:pt x="23080" y="30122"/>
                  <a:pt x="23063" y="30098"/>
                  <a:pt x="23045" y="30080"/>
                </a:cubicBezTo>
                <a:cubicBezTo>
                  <a:pt x="23045" y="29785"/>
                  <a:pt x="23021" y="29491"/>
                  <a:pt x="23080" y="29212"/>
                </a:cubicBezTo>
                <a:cubicBezTo>
                  <a:pt x="23181" y="28691"/>
                  <a:pt x="23096" y="28167"/>
                  <a:pt x="23096" y="27654"/>
                </a:cubicBezTo>
                <a:cubicBezTo>
                  <a:pt x="23104" y="26997"/>
                  <a:pt x="22979" y="26340"/>
                  <a:pt x="22877" y="25683"/>
                </a:cubicBezTo>
                <a:cubicBezTo>
                  <a:pt x="22750" y="24874"/>
                  <a:pt x="22851" y="24092"/>
                  <a:pt x="23080" y="23316"/>
                </a:cubicBezTo>
                <a:cubicBezTo>
                  <a:pt x="23088" y="23275"/>
                  <a:pt x="23096" y="23233"/>
                  <a:pt x="23104" y="23182"/>
                </a:cubicBezTo>
                <a:cubicBezTo>
                  <a:pt x="23154" y="23124"/>
                  <a:pt x="23223" y="23063"/>
                  <a:pt x="23290" y="23013"/>
                </a:cubicBezTo>
                <a:cubicBezTo>
                  <a:pt x="23306" y="23013"/>
                  <a:pt x="23324" y="23004"/>
                  <a:pt x="23332" y="22996"/>
                </a:cubicBezTo>
                <a:lnTo>
                  <a:pt x="23332" y="22996"/>
                </a:lnTo>
                <a:cubicBezTo>
                  <a:pt x="23298" y="23326"/>
                  <a:pt x="23122" y="23637"/>
                  <a:pt x="23282" y="23973"/>
                </a:cubicBezTo>
                <a:cubicBezTo>
                  <a:pt x="23334" y="23992"/>
                  <a:pt x="23390" y="24003"/>
                  <a:pt x="23446" y="24003"/>
                </a:cubicBezTo>
                <a:cubicBezTo>
                  <a:pt x="23489" y="24003"/>
                  <a:pt x="23533" y="23997"/>
                  <a:pt x="23577" y="23983"/>
                </a:cubicBezTo>
                <a:cubicBezTo>
                  <a:pt x="23623" y="23967"/>
                  <a:pt x="23661" y="23960"/>
                  <a:pt x="23691" y="23960"/>
                </a:cubicBezTo>
                <a:cubicBezTo>
                  <a:pt x="23809" y="23960"/>
                  <a:pt x="23814" y="24069"/>
                  <a:pt x="23787" y="24209"/>
                </a:cubicBezTo>
                <a:cubicBezTo>
                  <a:pt x="23685" y="24304"/>
                  <a:pt x="23627" y="24413"/>
                  <a:pt x="23806" y="24413"/>
                </a:cubicBezTo>
                <a:cubicBezTo>
                  <a:pt x="23818" y="24413"/>
                  <a:pt x="23831" y="24412"/>
                  <a:pt x="23846" y="24411"/>
                </a:cubicBezTo>
                <a:cubicBezTo>
                  <a:pt x="23885" y="24406"/>
                  <a:pt x="23921" y="24404"/>
                  <a:pt x="23954" y="24404"/>
                </a:cubicBezTo>
                <a:cubicBezTo>
                  <a:pt x="24150" y="24404"/>
                  <a:pt x="24244" y="24496"/>
                  <a:pt x="24208" y="24741"/>
                </a:cubicBezTo>
                <a:cubicBezTo>
                  <a:pt x="24199" y="24824"/>
                  <a:pt x="24149" y="24901"/>
                  <a:pt x="24226" y="24975"/>
                </a:cubicBezTo>
                <a:cubicBezTo>
                  <a:pt x="24382" y="24951"/>
                  <a:pt x="24500" y="24934"/>
                  <a:pt x="24589" y="24934"/>
                </a:cubicBezTo>
                <a:cubicBezTo>
                  <a:pt x="24837" y="24934"/>
                  <a:pt x="24868" y="25059"/>
                  <a:pt x="24899" y="25473"/>
                </a:cubicBezTo>
                <a:cubicBezTo>
                  <a:pt x="24905" y="25612"/>
                  <a:pt x="24928" y="25694"/>
                  <a:pt x="25035" y="25694"/>
                </a:cubicBezTo>
                <a:cubicBezTo>
                  <a:pt x="25064" y="25694"/>
                  <a:pt x="25100" y="25687"/>
                  <a:pt x="25144" y="25675"/>
                </a:cubicBezTo>
                <a:cubicBezTo>
                  <a:pt x="25332" y="25613"/>
                  <a:pt x="25448" y="25575"/>
                  <a:pt x="25539" y="25575"/>
                </a:cubicBezTo>
                <a:cubicBezTo>
                  <a:pt x="25683" y="25575"/>
                  <a:pt x="25761" y="25671"/>
                  <a:pt x="25952" y="25919"/>
                </a:cubicBezTo>
                <a:cubicBezTo>
                  <a:pt x="26018" y="26006"/>
                  <a:pt x="26078" y="26056"/>
                  <a:pt x="26142" y="26056"/>
                </a:cubicBezTo>
                <a:cubicBezTo>
                  <a:pt x="26185" y="26056"/>
                  <a:pt x="26230" y="26034"/>
                  <a:pt x="26280" y="25986"/>
                </a:cubicBezTo>
                <a:cubicBezTo>
                  <a:pt x="26396" y="25886"/>
                  <a:pt x="26504" y="25800"/>
                  <a:pt x="26650" y="25800"/>
                </a:cubicBezTo>
                <a:cubicBezTo>
                  <a:pt x="26664" y="25800"/>
                  <a:pt x="26678" y="25801"/>
                  <a:pt x="26692" y="25802"/>
                </a:cubicBezTo>
                <a:cubicBezTo>
                  <a:pt x="26753" y="25869"/>
                  <a:pt x="26827" y="25893"/>
                  <a:pt x="26912" y="25911"/>
                </a:cubicBezTo>
                <a:cubicBezTo>
                  <a:pt x="26912" y="25944"/>
                  <a:pt x="26920" y="25970"/>
                  <a:pt x="26928" y="25994"/>
                </a:cubicBezTo>
                <a:cubicBezTo>
                  <a:pt x="26966" y="25994"/>
                  <a:pt x="27005" y="26001"/>
                  <a:pt x="27041" y="26001"/>
                </a:cubicBezTo>
                <a:cubicBezTo>
                  <a:pt x="27094" y="26001"/>
                  <a:pt x="27140" y="25986"/>
                  <a:pt x="27165" y="25911"/>
                </a:cubicBezTo>
                <a:cubicBezTo>
                  <a:pt x="27224" y="25903"/>
                  <a:pt x="27258" y="25861"/>
                  <a:pt x="27266" y="25802"/>
                </a:cubicBezTo>
                <a:cubicBezTo>
                  <a:pt x="27333" y="25802"/>
                  <a:pt x="27391" y="25802"/>
                  <a:pt x="27460" y="25792"/>
                </a:cubicBezTo>
                <a:lnTo>
                  <a:pt x="27484" y="25810"/>
                </a:lnTo>
                <a:lnTo>
                  <a:pt x="27511" y="25802"/>
                </a:lnTo>
                <a:cubicBezTo>
                  <a:pt x="27543" y="25861"/>
                  <a:pt x="27594" y="25893"/>
                  <a:pt x="27662" y="25903"/>
                </a:cubicBezTo>
                <a:cubicBezTo>
                  <a:pt x="27703" y="25970"/>
                  <a:pt x="27780" y="26004"/>
                  <a:pt x="27864" y="26021"/>
                </a:cubicBezTo>
                <a:cubicBezTo>
                  <a:pt x="27864" y="26037"/>
                  <a:pt x="27873" y="26063"/>
                  <a:pt x="27889" y="26087"/>
                </a:cubicBezTo>
                <a:cubicBezTo>
                  <a:pt x="27889" y="26172"/>
                  <a:pt x="27864" y="26324"/>
                  <a:pt x="27931" y="26324"/>
                </a:cubicBezTo>
                <a:cubicBezTo>
                  <a:pt x="27941" y="26323"/>
                  <a:pt x="27951" y="26323"/>
                  <a:pt x="27960" y="26323"/>
                </a:cubicBezTo>
                <a:cubicBezTo>
                  <a:pt x="28178" y="26323"/>
                  <a:pt x="28202" y="26498"/>
                  <a:pt x="28251" y="26643"/>
                </a:cubicBezTo>
                <a:cubicBezTo>
                  <a:pt x="28309" y="26813"/>
                  <a:pt x="28394" y="26930"/>
                  <a:pt x="28580" y="26989"/>
                </a:cubicBezTo>
                <a:cubicBezTo>
                  <a:pt x="28774" y="27039"/>
                  <a:pt x="28875" y="27175"/>
                  <a:pt x="28798" y="27385"/>
                </a:cubicBezTo>
                <a:cubicBezTo>
                  <a:pt x="28764" y="27494"/>
                  <a:pt x="28782" y="27579"/>
                  <a:pt x="28825" y="27680"/>
                </a:cubicBezTo>
                <a:cubicBezTo>
                  <a:pt x="28958" y="27688"/>
                  <a:pt x="29035" y="27755"/>
                  <a:pt x="29035" y="27890"/>
                </a:cubicBezTo>
                <a:cubicBezTo>
                  <a:pt x="29035" y="27983"/>
                  <a:pt x="29067" y="28050"/>
                  <a:pt x="29144" y="28101"/>
                </a:cubicBezTo>
                <a:cubicBezTo>
                  <a:pt x="29190" y="28028"/>
                  <a:pt x="29287" y="27956"/>
                  <a:pt x="29347" y="27956"/>
                </a:cubicBezTo>
                <a:cubicBezTo>
                  <a:pt x="29365" y="27956"/>
                  <a:pt x="29379" y="27962"/>
                  <a:pt x="29389" y="27975"/>
                </a:cubicBezTo>
                <a:cubicBezTo>
                  <a:pt x="29474" y="28085"/>
                  <a:pt x="29590" y="28110"/>
                  <a:pt x="29713" y="28110"/>
                </a:cubicBezTo>
                <a:cubicBezTo>
                  <a:pt x="29809" y="28110"/>
                  <a:pt x="29910" y="28095"/>
                  <a:pt x="30005" y="28095"/>
                </a:cubicBezTo>
                <a:cubicBezTo>
                  <a:pt x="30158" y="28095"/>
                  <a:pt x="30297" y="28134"/>
                  <a:pt x="30373" y="28337"/>
                </a:cubicBezTo>
                <a:cubicBezTo>
                  <a:pt x="30377" y="28341"/>
                  <a:pt x="30388" y="28343"/>
                  <a:pt x="30398" y="28343"/>
                </a:cubicBezTo>
                <a:cubicBezTo>
                  <a:pt x="30409" y="28343"/>
                  <a:pt x="30420" y="28341"/>
                  <a:pt x="30424" y="28337"/>
                </a:cubicBezTo>
                <a:cubicBezTo>
                  <a:pt x="30506" y="28291"/>
                  <a:pt x="30563" y="28273"/>
                  <a:pt x="30601" y="28273"/>
                </a:cubicBezTo>
                <a:cubicBezTo>
                  <a:pt x="30753" y="28273"/>
                  <a:pt x="30619" y="28569"/>
                  <a:pt x="30719" y="28622"/>
                </a:cubicBezTo>
                <a:lnTo>
                  <a:pt x="30828" y="28622"/>
                </a:lnTo>
                <a:cubicBezTo>
                  <a:pt x="31022" y="28679"/>
                  <a:pt x="31262" y="28813"/>
                  <a:pt x="31425" y="28813"/>
                </a:cubicBezTo>
                <a:cubicBezTo>
                  <a:pt x="31460" y="28813"/>
                  <a:pt x="31492" y="28807"/>
                  <a:pt x="31519" y="28792"/>
                </a:cubicBezTo>
                <a:cubicBezTo>
                  <a:pt x="31582" y="28758"/>
                  <a:pt x="31641" y="28745"/>
                  <a:pt x="31697" y="28745"/>
                </a:cubicBezTo>
                <a:cubicBezTo>
                  <a:pt x="31844" y="28745"/>
                  <a:pt x="31974" y="28830"/>
                  <a:pt x="32111" y="28830"/>
                </a:cubicBezTo>
                <a:cubicBezTo>
                  <a:pt x="32154" y="28830"/>
                  <a:pt x="32198" y="28822"/>
                  <a:pt x="32243" y="28800"/>
                </a:cubicBezTo>
                <a:cubicBezTo>
                  <a:pt x="32254" y="28794"/>
                  <a:pt x="32266" y="28792"/>
                  <a:pt x="32279" y="28792"/>
                </a:cubicBezTo>
                <a:cubicBezTo>
                  <a:pt x="32361" y="28792"/>
                  <a:pt x="32461" y="28905"/>
                  <a:pt x="32445" y="29037"/>
                </a:cubicBezTo>
                <a:cubicBezTo>
                  <a:pt x="32437" y="29119"/>
                  <a:pt x="32413" y="29204"/>
                  <a:pt x="32504" y="29255"/>
                </a:cubicBezTo>
                <a:lnTo>
                  <a:pt x="32514" y="29263"/>
                </a:lnTo>
                <a:cubicBezTo>
                  <a:pt x="32701" y="29307"/>
                  <a:pt x="32886" y="29337"/>
                  <a:pt x="33070" y="29337"/>
                </a:cubicBezTo>
                <a:cubicBezTo>
                  <a:pt x="33306" y="29337"/>
                  <a:pt x="33539" y="29287"/>
                  <a:pt x="33767" y="29154"/>
                </a:cubicBezTo>
                <a:cubicBezTo>
                  <a:pt x="33821" y="29260"/>
                  <a:pt x="33816" y="29466"/>
                  <a:pt x="33925" y="29466"/>
                </a:cubicBezTo>
                <a:cubicBezTo>
                  <a:pt x="33971" y="29466"/>
                  <a:pt x="34038" y="29428"/>
                  <a:pt x="34139" y="29330"/>
                </a:cubicBezTo>
                <a:cubicBezTo>
                  <a:pt x="34172" y="29297"/>
                  <a:pt x="34200" y="29284"/>
                  <a:pt x="34225" y="29284"/>
                </a:cubicBezTo>
                <a:cubicBezTo>
                  <a:pt x="34316" y="29284"/>
                  <a:pt x="34368" y="29458"/>
                  <a:pt x="34467" y="29491"/>
                </a:cubicBezTo>
                <a:cubicBezTo>
                  <a:pt x="34602" y="29340"/>
                  <a:pt x="34754" y="29178"/>
                  <a:pt x="34719" y="28944"/>
                </a:cubicBezTo>
                <a:lnTo>
                  <a:pt x="34929" y="28944"/>
                </a:lnTo>
                <a:cubicBezTo>
                  <a:pt x="34964" y="29010"/>
                  <a:pt x="34998" y="29087"/>
                  <a:pt x="35031" y="29154"/>
                </a:cubicBezTo>
                <a:cubicBezTo>
                  <a:pt x="35053" y="29157"/>
                  <a:pt x="35075" y="29159"/>
                  <a:pt x="35097" y="29159"/>
                </a:cubicBezTo>
                <a:cubicBezTo>
                  <a:pt x="35266" y="29159"/>
                  <a:pt x="35430" y="29072"/>
                  <a:pt x="35602" y="29072"/>
                </a:cubicBezTo>
                <a:cubicBezTo>
                  <a:pt x="35690" y="29072"/>
                  <a:pt x="35780" y="29094"/>
                  <a:pt x="35874" y="29162"/>
                </a:cubicBezTo>
                <a:cubicBezTo>
                  <a:pt x="35886" y="29172"/>
                  <a:pt x="35902" y="29177"/>
                  <a:pt x="35920" y="29177"/>
                </a:cubicBezTo>
                <a:cubicBezTo>
                  <a:pt x="36018" y="29177"/>
                  <a:pt x="36164" y="29028"/>
                  <a:pt x="36092" y="28843"/>
                </a:cubicBezTo>
                <a:cubicBezTo>
                  <a:pt x="36193" y="28843"/>
                  <a:pt x="36294" y="28843"/>
                  <a:pt x="36395" y="28834"/>
                </a:cubicBezTo>
                <a:cubicBezTo>
                  <a:pt x="36405" y="28867"/>
                  <a:pt x="36413" y="28901"/>
                  <a:pt x="36413" y="28925"/>
                </a:cubicBezTo>
                <a:cubicBezTo>
                  <a:pt x="36395" y="29103"/>
                  <a:pt x="36421" y="29289"/>
                  <a:pt x="36254" y="29449"/>
                </a:cubicBezTo>
                <a:cubicBezTo>
                  <a:pt x="36303" y="29456"/>
                  <a:pt x="36348" y="29459"/>
                  <a:pt x="36389" y="29459"/>
                </a:cubicBezTo>
                <a:cubicBezTo>
                  <a:pt x="36597" y="29459"/>
                  <a:pt x="36694" y="29367"/>
                  <a:pt x="36716" y="29162"/>
                </a:cubicBezTo>
                <a:cubicBezTo>
                  <a:pt x="36783" y="29154"/>
                  <a:pt x="36850" y="29154"/>
                  <a:pt x="36919" y="29146"/>
                </a:cubicBezTo>
                <a:cubicBezTo>
                  <a:pt x="36961" y="29119"/>
                  <a:pt x="36993" y="29087"/>
                  <a:pt x="37028" y="29045"/>
                </a:cubicBezTo>
                <a:cubicBezTo>
                  <a:pt x="37187" y="28909"/>
                  <a:pt x="37179" y="28774"/>
                  <a:pt x="37044" y="28622"/>
                </a:cubicBezTo>
                <a:cubicBezTo>
                  <a:pt x="37012" y="28590"/>
                  <a:pt x="36969" y="28555"/>
                  <a:pt x="36935" y="28513"/>
                </a:cubicBezTo>
                <a:cubicBezTo>
                  <a:pt x="36919" y="28481"/>
                  <a:pt x="36919" y="28446"/>
                  <a:pt x="36927" y="28412"/>
                </a:cubicBezTo>
                <a:cubicBezTo>
                  <a:pt x="36935" y="28412"/>
                  <a:pt x="36935" y="28412"/>
                  <a:pt x="36943" y="28404"/>
                </a:cubicBezTo>
                <a:cubicBezTo>
                  <a:pt x="37001" y="28361"/>
                  <a:pt x="36985" y="28337"/>
                  <a:pt x="36919" y="28319"/>
                </a:cubicBezTo>
                <a:cubicBezTo>
                  <a:pt x="36989" y="28245"/>
                  <a:pt x="37057" y="28204"/>
                  <a:pt x="37117" y="28204"/>
                </a:cubicBezTo>
                <a:cubicBezTo>
                  <a:pt x="37188" y="28204"/>
                  <a:pt x="37248" y="28260"/>
                  <a:pt x="37289" y="28388"/>
                </a:cubicBezTo>
                <a:cubicBezTo>
                  <a:pt x="37313" y="28457"/>
                  <a:pt x="37299" y="28557"/>
                  <a:pt x="37394" y="28557"/>
                </a:cubicBezTo>
                <a:cubicBezTo>
                  <a:pt x="37400" y="28557"/>
                  <a:pt x="37408" y="28557"/>
                  <a:pt x="37416" y="28555"/>
                </a:cubicBezTo>
                <a:cubicBezTo>
                  <a:pt x="37507" y="28547"/>
                  <a:pt x="37541" y="28462"/>
                  <a:pt x="37557" y="28369"/>
                </a:cubicBezTo>
                <a:cubicBezTo>
                  <a:pt x="37568" y="28268"/>
                  <a:pt x="37557" y="28167"/>
                  <a:pt x="37658" y="28101"/>
                </a:cubicBezTo>
                <a:cubicBezTo>
                  <a:pt x="37676" y="28191"/>
                  <a:pt x="37693" y="28280"/>
                  <a:pt x="37752" y="28280"/>
                </a:cubicBezTo>
                <a:cubicBezTo>
                  <a:pt x="37782" y="28280"/>
                  <a:pt x="37822" y="28258"/>
                  <a:pt x="37879" y="28202"/>
                </a:cubicBezTo>
                <a:cubicBezTo>
                  <a:pt x="37911" y="28167"/>
                  <a:pt x="37946" y="28143"/>
                  <a:pt x="37980" y="28109"/>
                </a:cubicBezTo>
                <a:cubicBezTo>
                  <a:pt x="38055" y="28066"/>
                  <a:pt x="38063" y="28026"/>
                  <a:pt x="37980" y="27991"/>
                </a:cubicBezTo>
                <a:cubicBezTo>
                  <a:pt x="37861" y="27925"/>
                  <a:pt x="37972" y="27856"/>
                  <a:pt x="37980" y="27789"/>
                </a:cubicBezTo>
                <a:cubicBezTo>
                  <a:pt x="37996" y="27790"/>
                  <a:pt x="38011" y="27791"/>
                  <a:pt x="38025" y="27791"/>
                </a:cubicBezTo>
                <a:cubicBezTo>
                  <a:pt x="38237" y="27791"/>
                  <a:pt x="38324" y="27681"/>
                  <a:pt x="38299" y="27460"/>
                </a:cubicBezTo>
                <a:cubicBezTo>
                  <a:pt x="38334" y="27427"/>
                  <a:pt x="38376" y="27401"/>
                  <a:pt x="38417" y="27369"/>
                </a:cubicBezTo>
                <a:cubicBezTo>
                  <a:pt x="38459" y="27326"/>
                  <a:pt x="38510" y="27284"/>
                  <a:pt x="38560" y="27233"/>
                </a:cubicBezTo>
                <a:lnTo>
                  <a:pt x="38560" y="27233"/>
                </a:lnTo>
                <a:cubicBezTo>
                  <a:pt x="38704" y="27401"/>
                  <a:pt x="38435" y="27486"/>
                  <a:pt x="38485" y="27638"/>
                </a:cubicBezTo>
                <a:cubicBezTo>
                  <a:pt x="38506" y="27646"/>
                  <a:pt x="38527" y="27650"/>
                  <a:pt x="38548" y="27650"/>
                </a:cubicBezTo>
                <a:cubicBezTo>
                  <a:pt x="38630" y="27650"/>
                  <a:pt x="38705" y="27595"/>
                  <a:pt x="38712" y="27561"/>
                </a:cubicBezTo>
                <a:cubicBezTo>
                  <a:pt x="38762" y="27140"/>
                  <a:pt x="39084" y="27149"/>
                  <a:pt x="39377" y="27116"/>
                </a:cubicBezTo>
                <a:cubicBezTo>
                  <a:pt x="39403" y="27116"/>
                  <a:pt x="39427" y="27074"/>
                  <a:pt x="39454" y="27047"/>
                </a:cubicBezTo>
                <a:cubicBezTo>
                  <a:pt x="39528" y="26922"/>
                  <a:pt x="39656" y="26946"/>
                  <a:pt x="39765" y="26938"/>
                </a:cubicBezTo>
                <a:cubicBezTo>
                  <a:pt x="39722" y="26779"/>
                  <a:pt x="39547" y="26752"/>
                  <a:pt x="39454" y="26635"/>
                </a:cubicBezTo>
                <a:cubicBezTo>
                  <a:pt x="39488" y="26635"/>
                  <a:pt x="39520" y="26627"/>
                  <a:pt x="39555" y="26627"/>
                </a:cubicBezTo>
                <a:cubicBezTo>
                  <a:pt x="39690" y="26441"/>
                  <a:pt x="39892" y="26492"/>
                  <a:pt x="40068" y="26475"/>
                </a:cubicBezTo>
                <a:cubicBezTo>
                  <a:pt x="40077" y="26473"/>
                  <a:pt x="40087" y="26473"/>
                  <a:pt x="40097" y="26473"/>
                </a:cubicBezTo>
                <a:cubicBezTo>
                  <a:pt x="40128" y="26473"/>
                  <a:pt x="40160" y="26480"/>
                  <a:pt x="40190" y="26480"/>
                </a:cubicBezTo>
                <a:cubicBezTo>
                  <a:pt x="40229" y="26480"/>
                  <a:pt x="40262" y="26467"/>
                  <a:pt x="40278" y="26409"/>
                </a:cubicBezTo>
                <a:cubicBezTo>
                  <a:pt x="40321" y="26281"/>
                  <a:pt x="40313" y="26172"/>
                  <a:pt x="40145" y="26138"/>
                </a:cubicBezTo>
                <a:cubicBezTo>
                  <a:pt x="40119" y="26130"/>
                  <a:pt x="40111" y="26055"/>
                  <a:pt x="40094" y="26004"/>
                </a:cubicBezTo>
                <a:cubicBezTo>
                  <a:pt x="40169" y="25994"/>
                  <a:pt x="40262" y="25994"/>
                  <a:pt x="40313" y="25911"/>
                </a:cubicBezTo>
                <a:cubicBezTo>
                  <a:pt x="40448" y="25869"/>
                  <a:pt x="40565" y="25826"/>
                  <a:pt x="40414" y="25675"/>
                </a:cubicBezTo>
                <a:cubicBezTo>
                  <a:pt x="40414" y="25641"/>
                  <a:pt x="40414" y="25616"/>
                  <a:pt x="40422" y="25590"/>
                </a:cubicBezTo>
                <a:cubicBezTo>
                  <a:pt x="40438" y="25593"/>
                  <a:pt x="40454" y="25594"/>
                  <a:pt x="40469" y="25594"/>
                </a:cubicBezTo>
                <a:cubicBezTo>
                  <a:pt x="40706" y="25594"/>
                  <a:pt x="40795" y="25272"/>
                  <a:pt x="41041" y="25272"/>
                </a:cubicBezTo>
                <a:cubicBezTo>
                  <a:pt x="41061" y="25272"/>
                  <a:pt x="41082" y="25274"/>
                  <a:pt x="41105" y="25279"/>
                </a:cubicBezTo>
                <a:cubicBezTo>
                  <a:pt x="41113" y="25220"/>
                  <a:pt x="41087" y="25178"/>
                  <a:pt x="41044" y="25145"/>
                </a:cubicBezTo>
                <a:cubicBezTo>
                  <a:pt x="41087" y="25088"/>
                  <a:pt x="41135" y="25056"/>
                  <a:pt x="41187" y="25056"/>
                </a:cubicBezTo>
                <a:cubicBezTo>
                  <a:pt x="41219" y="25056"/>
                  <a:pt x="41253" y="25068"/>
                  <a:pt x="41289" y="25095"/>
                </a:cubicBezTo>
                <a:cubicBezTo>
                  <a:pt x="41353" y="25143"/>
                  <a:pt x="41394" y="25162"/>
                  <a:pt x="41419" y="25162"/>
                </a:cubicBezTo>
                <a:cubicBezTo>
                  <a:pt x="41489" y="25162"/>
                  <a:pt x="41439" y="25014"/>
                  <a:pt x="41459" y="24959"/>
                </a:cubicBezTo>
                <a:lnTo>
                  <a:pt x="41475" y="24951"/>
                </a:lnTo>
                <a:cubicBezTo>
                  <a:pt x="41491" y="24909"/>
                  <a:pt x="41517" y="24866"/>
                  <a:pt x="41550" y="24832"/>
                </a:cubicBezTo>
                <a:cubicBezTo>
                  <a:pt x="41550" y="24800"/>
                  <a:pt x="41550" y="24773"/>
                  <a:pt x="41542" y="24749"/>
                </a:cubicBezTo>
                <a:cubicBezTo>
                  <a:pt x="41685" y="24597"/>
                  <a:pt x="41542" y="24521"/>
                  <a:pt x="41467" y="24420"/>
                </a:cubicBezTo>
                <a:cubicBezTo>
                  <a:pt x="41786" y="24387"/>
                  <a:pt x="41954" y="24175"/>
                  <a:pt x="42073" y="23906"/>
                </a:cubicBezTo>
                <a:cubicBezTo>
                  <a:pt x="42111" y="23944"/>
                  <a:pt x="42144" y="23966"/>
                  <a:pt x="42178" y="23966"/>
                </a:cubicBezTo>
                <a:cubicBezTo>
                  <a:pt x="42211" y="23966"/>
                  <a:pt x="42245" y="23944"/>
                  <a:pt x="42284" y="23898"/>
                </a:cubicBezTo>
                <a:cubicBezTo>
                  <a:pt x="42302" y="23865"/>
                  <a:pt x="42307" y="23764"/>
                  <a:pt x="42339" y="23764"/>
                </a:cubicBezTo>
                <a:cubicBezTo>
                  <a:pt x="42348" y="23764"/>
                  <a:pt x="42361" y="23773"/>
                  <a:pt x="42377" y="23797"/>
                </a:cubicBezTo>
                <a:cubicBezTo>
                  <a:pt x="42440" y="23899"/>
                  <a:pt x="42500" y="23935"/>
                  <a:pt x="42556" y="23935"/>
                </a:cubicBezTo>
                <a:cubicBezTo>
                  <a:pt x="42611" y="23935"/>
                  <a:pt x="42662" y="23901"/>
                  <a:pt x="42712" y="23864"/>
                </a:cubicBezTo>
                <a:cubicBezTo>
                  <a:pt x="42731" y="23869"/>
                  <a:pt x="42753" y="23876"/>
                  <a:pt x="42776" y="23876"/>
                </a:cubicBezTo>
                <a:cubicBezTo>
                  <a:pt x="42786" y="23876"/>
                  <a:pt x="42795" y="23875"/>
                  <a:pt x="42805" y="23872"/>
                </a:cubicBezTo>
                <a:cubicBezTo>
                  <a:pt x="42810" y="23872"/>
                  <a:pt x="42815" y="23872"/>
                  <a:pt x="42820" y="23872"/>
                </a:cubicBezTo>
                <a:cubicBezTo>
                  <a:pt x="42884" y="23872"/>
                  <a:pt x="42948" y="23836"/>
                  <a:pt x="43011" y="23836"/>
                </a:cubicBezTo>
                <a:cubicBezTo>
                  <a:pt x="43050" y="23836"/>
                  <a:pt x="43089" y="23851"/>
                  <a:pt x="43127" y="23898"/>
                </a:cubicBezTo>
                <a:cubicBezTo>
                  <a:pt x="43193" y="23890"/>
                  <a:pt x="43268" y="23882"/>
                  <a:pt x="43345" y="23882"/>
                </a:cubicBezTo>
                <a:cubicBezTo>
                  <a:pt x="43420" y="23898"/>
                  <a:pt x="43505" y="23890"/>
                  <a:pt x="43563" y="23957"/>
                </a:cubicBezTo>
                <a:cubicBezTo>
                  <a:pt x="43599" y="23992"/>
                  <a:pt x="43629" y="24007"/>
                  <a:pt x="43655" y="24007"/>
                </a:cubicBezTo>
                <a:cubicBezTo>
                  <a:pt x="43703" y="24007"/>
                  <a:pt x="43738" y="23956"/>
                  <a:pt x="43765" y="23890"/>
                </a:cubicBezTo>
                <a:cubicBezTo>
                  <a:pt x="43893" y="23781"/>
                  <a:pt x="44036" y="23720"/>
                  <a:pt x="44188" y="23680"/>
                </a:cubicBezTo>
                <a:cubicBezTo>
                  <a:pt x="44338" y="23698"/>
                  <a:pt x="44488" y="23723"/>
                  <a:pt x="44634" y="23723"/>
                </a:cubicBezTo>
                <a:cubicBezTo>
                  <a:pt x="44809" y="23723"/>
                  <a:pt x="44979" y="23688"/>
                  <a:pt x="45138" y="23568"/>
                </a:cubicBezTo>
                <a:cubicBezTo>
                  <a:pt x="45147" y="23563"/>
                  <a:pt x="45157" y="23561"/>
                  <a:pt x="45169" y="23561"/>
                </a:cubicBezTo>
                <a:cubicBezTo>
                  <a:pt x="45191" y="23561"/>
                  <a:pt x="45217" y="23568"/>
                  <a:pt x="45239" y="23568"/>
                </a:cubicBezTo>
                <a:cubicBezTo>
                  <a:pt x="45308" y="23661"/>
                  <a:pt x="45199" y="23839"/>
                  <a:pt x="45374" y="23872"/>
                </a:cubicBezTo>
                <a:cubicBezTo>
                  <a:pt x="45619" y="23922"/>
                  <a:pt x="45805" y="24066"/>
                  <a:pt x="46023" y="24159"/>
                </a:cubicBezTo>
                <a:cubicBezTo>
                  <a:pt x="46184" y="24233"/>
                  <a:pt x="46386" y="24294"/>
                  <a:pt x="46565" y="24294"/>
                </a:cubicBezTo>
                <a:cubicBezTo>
                  <a:pt x="46629" y="24294"/>
                  <a:pt x="46691" y="24286"/>
                  <a:pt x="46747" y="24268"/>
                </a:cubicBezTo>
                <a:cubicBezTo>
                  <a:pt x="46811" y="24248"/>
                  <a:pt x="46865" y="24239"/>
                  <a:pt x="46914" y="24239"/>
                </a:cubicBezTo>
                <a:cubicBezTo>
                  <a:pt x="47028" y="24239"/>
                  <a:pt x="47114" y="24285"/>
                  <a:pt x="47220" y="24345"/>
                </a:cubicBezTo>
                <a:cubicBezTo>
                  <a:pt x="47252" y="24362"/>
                  <a:pt x="47279" y="24369"/>
                  <a:pt x="47304" y="24369"/>
                </a:cubicBezTo>
                <a:cubicBezTo>
                  <a:pt x="47446" y="24369"/>
                  <a:pt x="47480" y="24119"/>
                  <a:pt x="47633" y="24119"/>
                </a:cubicBezTo>
                <a:cubicBezTo>
                  <a:pt x="47646" y="24119"/>
                  <a:pt x="47660" y="24120"/>
                  <a:pt x="47675" y="24124"/>
                </a:cubicBezTo>
                <a:cubicBezTo>
                  <a:pt x="47686" y="24124"/>
                  <a:pt x="47700" y="24121"/>
                  <a:pt x="47711" y="24121"/>
                </a:cubicBezTo>
                <a:cubicBezTo>
                  <a:pt x="47717" y="24121"/>
                  <a:pt x="47722" y="24122"/>
                  <a:pt x="47725" y="24124"/>
                </a:cubicBezTo>
                <a:cubicBezTo>
                  <a:pt x="47807" y="24229"/>
                  <a:pt x="47862" y="24268"/>
                  <a:pt x="47904" y="24268"/>
                </a:cubicBezTo>
                <a:cubicBezTo>
                  <a:pt x="47995" y="24268"/>
                  <a:pt x="48015" y="24077"/>
                  <a:pt x="48079" y="23991"/>
                </a:cubicBezTo>
                <a:cubicBezTo>
                  <a:pt x="48108" y="23993"/>
                  <a:pt x="48137" y="23994"/>
                  <a:pt x="48165" y="23994"/>
                </a:cubicBezTo>
                <a:cubicBezTo>
                  <a:pt x="48286" y="23994"/>
                  <a:pt x="48392" y="23966"/>
                  <a:pt x="48399" y="23789"/>
                </a:cubicBezTo>
                <a:cubicBezTo>
                  <a:pt x="48411" y="23788"/>
                  <a:pt x="48422" y="23788"/>
                  <a:pt x="48434" y="23788"/>
                </a:cubicBezTo>
                <a:cubicBezTo>
                  <a:pt x="48788" y="23788"/>
                  <a:pt x="48804" y="24058"/>
                  <a:pt x="48827" y="24327"/>
                </a:cubicBezTo>
                <a:cubicBezTo>
                  <a:pt x="48803" y="24715"/>
                  <a:pt x="48635" y="25127"/>
                  <a:pt x="49064" y="25422"/>
                </a:cubicBezTo>
                <a:cubicBezTo>
                  <a:pt x="48928" y="25489"/>
                  <a:pt x="48837" y="25566"/>
                  <a:pt x="48710" y="25574"/>
                </a:cubicBezTo>
                <a:cubicBezTo>
                  <a:pt x="48683" y="25569"/>
                  <a:pt x="48658" y="25566"/>
                  <a:pt x="48633" y="25566"/>
                </a:cubicBezTo>
                <a:cubicBezTo>
                  <a:pt x="48571" y="25566"/>
                  <a:pt x="48517" y="25587"/>
                  <a:pt x="48473" y="25659"/>
                </a:cubicBezTo>
                <a:cubicBezTo>
                  <a:pt x="48289" y="25776"/>
                  <a:pt x="48314" y="25928"/>
                  <a:pt x="48415" y="26087"/>
                </a:cubicBezTo>
                <a:cubicBezTo>
                  <a:pt x="48449" y="26130"/>
                  <a:pt x="48473" y="26172"/>
                  <a:pt x="48500" y="26215"/>
                </a:cubicBezTo>
                <a:cubicBezTo>
                  <a:pt x="48878" y="26146"/>
                  <a:pt x="48896" y="26138"/>
                  <a:pt x="48912" y="25760"/>
                </a:cubicBezTo>
                <a:lnTo>
                  <a:pt x="48946" y="25760"/>
                </a:lnTo>
                <a:cubicBezTo>
                  <a:pt x="48979" y="25742"/>
                  <a:pt x="49013" y="25725"/>
                  <a:pt x="49047" y="25701"/>
                </a:cubicBezTo>
                <a:cubicBezTo>
                  <a:pt x="49131" y="25629"/>
                  <a:pt x="49211" y="25591"/>
                  <a:pt x="49293" y="25591"/>
                </a:cubicBezTo>
                <a:cubicBezTo>
                  <a:pt x="49375" y="25591"/>
                  <a:pt x="49460" y="25629"/>
                  <a:pt x="49553" y="25709"/>
                </a:cubicBezTo>
                <a:cubicBezTo>
                  <a:pt x="49650" y="25794"/>
                  <a:pt x="49756" y="25841"/>
                  <a:pt x="49866" y="25841"/>
                </a:cubicBezTo>
                <a:cubicBezTo>
                  <a:pt x="49964" y="25841"/>
                  <a:pt x="50065" y="25804"/>
                  <a:pt x="50167" y="25725"/>
                </a:cubicBezTo>
                <a:cubicBezTo>
                  <a:pt x="50260" y="25659"/>
                  <a:pt x="50386" y="25632"/>
                  <a:pt x="50495" y="25590"/>
                </a:cubicBezTo>
                <a:cubicBezTo>
                  <a:pt x="50525" y="25601"/>
                  <a:pt x="50547" y="25605"/>
                  <a:pt x="50563" y="25605"/>
                </a:cubicBezTo>
                <a:cubicBezTo>
                  <a:pt x="50635" y="25605"/>
                  <a:pt x="50576" y="25508"/>
                  <a:pt x="50596" y="25473"/>
                </a:cubicBezTo>
                <a:cubicBezTo>
                  <a:pt x="50630" y="25430"/>
                  <a:pt x="50673" y="25398"/>
                  <a:pt x="50715" y="25364"/>
                </a:cubicBezTo>
                <a:cubicBezTo>
                  <a:pt x="51010" y="25204"/>
                  <a:pt x="51069" y="24975"/>
                  <a:pt x="50942" y="24672"/>
                </a:cubicBezTo>
                <a:cubicBezTo>
                  <a:pt x="50849" y="24462"/>
                  <a:pt x="50808" y="24236"/>
                  <a:pt x="50739" y="24023"/>
                </a:cubicBezTo>
                <a:cubicBezTo>
                  <a:pt x="50816" y="23957"/>
                  <a:pt x="50832" y="23872"/>
                  <a:pt x="50832" y="23789"/>
                </a:cubicBezTo>
                <a:cubicBezTo>
                  <a:pt x="50909" y="23738"/>
                  <a:pt x="50917" y="23661"/>
                  <a:pt x="50934" y="23579"/>
                </a:cubicBezTo>
                <a:cubicBezTo>
                  <a:pt x="50890" y="23387"/>
                  <a:pt x="50953" y="23338"/>
                  <a:pt x="51050" y="23338"/>
                </a:cubicBezTo>
                <a:cubicBezTo>
                  <a:pt x="51103" y="23338"/>
                  <a:pt x="51166" y="23352"/>
                  <a:pt x="51229" y="23366"/>
                </a:cubicBezTo>
                <a:lnTo>
                  <a:pt x="51338" y="23366"/>
                </a:lnTo>
                <a:lnTo>
                  <a:pt x="51338" y="23376"/>
                </a:lnTo>
                <a:cubicBezTo>
                  <a:pt x="51397" y="23459"/>
                  <a:pt x="51458" y="23487"/>
                  <a:pt x="51519" y="23487"/>
                </a:cubicBezTo>
                <a:cubicBezTo>
                  <a:pt x="51653" y="23487"/>
                  <a:pt x="51792" y="23355"/>
                  <a:pt x="51924" y="23355"/>
                </a:cubicBezTo>
                <a:cubicBezTo>
                  <a:pt x="51968" y="23355"/>
                  <a:pt x="52011" y="23370"/>
                  <a:pt x="52053" y="23409"/>
                </a:cubicBezTo>
                <a:cubicBezTo>
                  <a:pt x="52096" y="23358"/>
                  <a:pt x="52138" y="23308"/>
                  <a:pt x="52181" y="23265"/>
                </a:cubicBezTo>
                <a:cubicBezTo>
                  <a:pt x="52314" y="23334"/>
                  <a:pt x="52450" y="23401"/>
                  <a:pt x="52585" y="23467"/>
                </a:cubicBezTo>
                <a:cubicBezTo>
                  <a:pt x="52601" y="23459"/>
                  <a:pt x="52617" y="23451"/>
                  <a:pt x="52636" y="23443"/>
                </a:cubicBezTo>
                <a:cubicBezTo>
                  <a:pt x="52644" y="23459"/>
                  <a:pt x="52644" y="23478"/>
                  <a:pt x="52644" y="23494"/>
                </a:cubicBezTo>
                <a:cubicBezTo>
                  <a:pt x="52617" y="23494"/>
                  <a:pt x="52601" y="23486"/>
                  <a:pt x="52585" y="23467"/>
                </a:cubicBezTo>
                <a:lnTo>
                  <a:pt x="52585" y="23467"/>
                </a:lnTo>
                <a:cubicBezTo>
                  <a:pt x="52601" y="23560"/>
                  <a:pt x="52617" y="23661"/>
                  <a:pt x="52628" y="23754"/>
                </a:cubicBezTo>
                <a:cubicBezTo>
                  <a:pt x="52644" y="23957"/>
                  <a:pt x="52862" y="24033"/>
                  <a:pt x="52921" y="24209"/>
                </a:cubicBezTo>
                <a:cubicBezTo>
                  <a:pt x="52938" y="24235"/>
                  <a:pt x="52955" y="24247"/>
                  <a:pt x="52973" y="24247"/>
                </a:cubicBezTo>
                <a:cubicBezTo>
                  <a:pt x="52991" y="24247"/>
                  <a:pt x="53011" y="24235"/>
                  <a:pt x="53032" y="24209"/>
                </a:cubicBezTo>
                <a:cubicBezTo>
                  <a:pt x="53064" y="24209"/>
                  <a:pt x="53099" y="24209"/>
                  <a:pt x="53133" y="24201"/>
                </a:cubicBezTo>
                <a:cubicBezTo>
                  <a:pt x="53165" y="24175"/>
                  <a:pt x="53192" y="24124"/>
                  <a:pt x="53242" y="24108"/>
                </a:cubicBezTo>
                <a:lnTo>
                  <a:pt x="53250" y="24108"/>
                </a:lnTo>
                <a:cubicBezTo>
                  <a:pt x="53250" y="24074"/>
                  <a:pt x="53242" y="24042"/>
                  <a:pt x="53242" y="24007"/>
                </a:cubicBezTo>
                <a:cubicBezTo>
                  <a:pt x="53258" y="23991"/>
                  <a:pt x="53284" y="23983"/>
                  <a:pt x="53309" y="23983"/>
                </a:cubicBezTo>
                <a:cubicBezTo>
                  <a:pt x="53375" y="23957"/>
                  <a:pt x="53436" y="23922"/>
                  <a:pt x="53444" y="23847"/>
                </a:cubicBezTo>
                <a:cubicBezTo>
                  <a:pt x="53444" y="23676"/>
                  <a:pt x="53501" y="23623"/>
                  <a:pt x="53588" y="23623"/>
                </a:cubicBezTo>
                <a:cubicBezTo>
                  <a:pt x="53643" y="23623"/>
                  <a:pt x="53709" y="23644"/>
                  <a:pt x="53780" y="23670"/>
                </a:cubicBezTo>
                <a:cubicBezTo>
                  <a:pt x="53772" y="23831"/>
                  <a:pt x="53620" y="23890"/>
                  <a:pt x="53561" y="24007"/>
                </a:cubicBezTo>
                <a:cubicBezTo>
                  <a:pt x="53561" y="24033"/>
                  <a:pt x="53561" y="24058"/>
                  <a:pt x="53570" y="24092"/>
                </a:cubicBezTo>
                <a:lnTo>
                  <a:pt x="53570" y="24201"/>
                </a:lnTo>
                <a:cubicBezTo>
                  <a:pt x="53756" y="24403"/>
                  <a:pt x="53612" y="24521"/>
                  <a:pt x="53460" y="24630"/>
                </a:cubicBezTo>
                <a:cubicBezTo>
                  <a:pt x="53452" y="24690"/>
                  <a:pt x="53452" y="24741"/>
                  <a:pt x="53452" y="24800"/>
                </a:cubicBezTo>
                <a:cubicBezTo>
                  <a:pt x="53444" y="24808"/>
                  <a:pt x="53426" y="24808"/>
                  <a:pt x="53418" y="24824"/>
                </a:cubicBezTo>
                <a:cubicBezTo>
                  <a:pt x="53403" y="24814"/>
                  <a:pt x="53387" y="24807"/>
                  <a:pt x="53370" y="24807"/>
                </a:cubicBezTo>
                <a:cubicBezTo>
                  <a:pt x="53359" y="24807"/>
                  <a:pt x="53347" y="24810"/>
                  <a:pt x="53335" y="24816"/>
                </a:cubicBezTo>
                <a:lnTo>
                  <a:pt x="53325" y="24832"/>
                </a:lnTo>
                <a:cubicBezTo>
                  <a:pt x="53309" y="24874"/>
                  <a:pt x="53274" y="24909"/>
                  <a:pt x="53234" y="24925"/>
                </a:cubicBezTo>
                <a:cubicBezTo>
                  <a:pt x="52888" y="25068"/>
                  <a:pt x="53072" y="25355"/>
                  <a:pt x="53048" y="25590"/>
                </a:cubicBezTo>
                <a:cubicBezTo>
                  <a:pt x="53072" y="25978"/>
                  <a:pt x="53359" y="26146"/>
                  <a:pt x="53663" y="26308"/>
                </a:cubicBezTo>
                <a:cubicBezTo>
                  <a:pt x="53638" y="26332"/>
                  <a:pt x="53612" y="26382"/>
                  <a:pt x="53596" y="26382"/>
                </a:cubicBezTo>
                <a:cubicBezTo>
                  <a:pt x="53317" y="26399"/>
                  <a:pt x="53208" y="26467"/>
                  <a:pt x="53293" y="26803"/>
                </a:cubicBezTo>
                <a:cubicBezTo>
                  <a:pt x="53343" y="27047"/>
                  <a:pt x="53359" y="27409"/>
                  <a:pt x="52955" y="27603"/>
                </a:cubicBezTo>
                <a:cubicBezTo>
                  <a:pt x="53309" y="27723"/>
                  <a:pt x="53343" y="27890"/>
                  <a:pt x="53165" y="28117"/>
                </a:cubicBezTo>
                <a:cubicBezTo>
                  <a:pt x="53468" y="28287"/>
                  <a:pt x="53224" y="28446"/>
                  <a:pt x="53099" y="28657"/>
                </a:cubicBezTo>
                <a:cubicBezTo>
                  <a:pt x="53161" y="28641"/>
                  <a:pt x="53216" y="28635"/>
                  <a:pt x="53264" y="28635"/>
                </a:cubicBezTo>
                <a:cubicBezTo>
                  <a:pt x="53617" y="28635"/>
                  <a:pt x="53617" y="29001"/>
                  <a:pt x="53772" y="29188"/>
                </a:cubicBezTo>
                <a:cubicBezTo>
                  <a:pt x="53996" y="29459"/>
                  <a:pt x="54176" y="29763"/>
                  <a:pt x="54575" y="29763"/>
                </a:cubicBezTo>
                <a:cubicBezTo>
                  <a:pt x="54595" y="29763"/>
                  <a:pt x="54617" y="29762"/>
                  <a:pt x="54639" y="29760"/>
                </a:cubicBezTo>
                <a:cubicBezTo>
                  <a:pt x="54649" y="29760"/>
                  <a:pt x="54658" y="29760"/>
                  <a:pt x="54668" y="29760"/>
                </a:cubicBezTo>
                <a:cubicBezTo>
                  <a:pt x="54819" y="29760"/>
                  <a:pt x="54958" y="29820"/>
                  <a:pt x="55043" y="29962"/>
                </a:cubicBezTo>
                <a:cubicBezTo>
                  <a:pt x="55397" y="30182"/>
                  <a:pt x="55764" y="30386"/>
                  <a:pt x="56186" y="30386"/>
                </a:cubicBezTo>
                <a:cubicBezTo>
                  <a:pt x="56218" y="30386"/>
                  <a:pt x="56250" y="30385"/>
                  <a:pt x="56282" y="30383"/>
                </a:cubicBezTo>
                <a:cubicBezTo>
                  <a:pt x="56881" y="30340"/>
                  <a:pt x="57402" y="29659"/>
                  <a:pt x="57445" y="28936"/>
                </a:cubicBezTo>
                <a:cubicBezTo>
                  <a:pt x="57445" y="28901"/>
                  <a:pt x="57453" y="28867"/>
                  <a:pt x="57461" y="28834"/>
                </a:cubicBezTo>
                <a:cubicBezTo>
                  <a:pt x="57554" y="28834"/>
                  <a:pt x="57655" y="28824"/>
                  <a:pt x="57756" y="28816"/>
                </a:cubicBezTo>
                <a:cubicBezTo>
                  <a:pt x="57756" y="28741"/>
                  <a:pt x="57740" y="28665"/>
                  <a:pt x="57663" y="28614"/>
                </a:cubicBezTo>
                <a:cubicBezTo>
                  <a:pt x="57663" y="28513"/>
                  <a:pt x="57639" y="28396"/>
                  <a:pt x="57722" y="28319"/>
                </a:cubicBezTo>
                <a:cubicBezTo>
                  <a:pt x="57908" y="28177"/>
                  <a:pt x="57993" y="28058"/>
                  <a:pt x="57823" y="27824"/>
                </a:cubicBezTo>
                <a:cubicBezTo>
                  <a:pt x="57740" y="27696"/>
                  <a:pt x="57950" y="27478"/>
                  <a:pt x="57798" y="27300"/>
                </a:cubicBezTo>
                <a:cubicBezTo>
                  <a:pt x="57908" y="27268"/>
                  <a:pt x="58035" y="27250"/>
                  <a:pt x="58144" y="27199"/>
                </a:cubicBezTo>
                <a:cubicBezTo>
                  <a:pt x="58346" y="27106"/>
                  <a:pt x="58480" y="26946"/>
                  <a:pt x="58455" y="26712"/>
                </a:cubicBezTo>
                <a:cubicBezTo>
                  <a:pt x="58439" y="26500"/>
                  <a:pt x="58354" y="26308"/>
                  <a:pt x="58118" y="26231"/>
                </a:cubicBezTo>
                <a:cubicBezTo>
                  <a:pt x="58047" y="26205"/>
                  <a:pt x="57976" y="26195"/>
                  <a:pt x="57905" y="26195"/>
                </a:cubicBezTo>
                <a:cubicBezTo>
                  <a:pt x="57858" y="26195"/>
                  <a:pt x="57811" y="26199"/>
                  <a:pt x="57764" y="26207"/>
                </a:cubicBezTo>
                <a:lnTo>
                  <a:pt x="57554" y="26207"/>
                </a:lnTo>
                <a:cubicBezTo>
                  <a:pt x="57546" y="26239"/>
                  <a:pt x="57546" y="26273"/>
                  <a:pt x="57546" y="26297"/>
                </a:cubicBezTo>
                <a:cubicBezTo>
                  <a:pt x="57534" y="26311"/>
                  <a:pt x="57521" y="26319"/>
                  <a:pt x="57512" y="26319"/>
                </a:cubicBezTo>
                <a:cubicBezTo>
                  <a:pt x="57508" y="26319"/>
                  <a:pt x="57505" y="26318"/>
                  <a:pt x="57503" y="26316"/>
                </a:cubicBezTo>
                <a:cubicBezTo>
                  <a:pt x="57487" y="26308"/>
                  <a:pt x="57461" y="26281"/>
                  <a:pt x="57453" y="26257"/>
                </a:cubicBezTo>
                <a:lnTo>
                  <a:pt x="57445" y="26257"/>
                </a:lnTo>
                <a:cubicBezTo>
                  <a:pt x="57410" y="25994"/>
                  <a:pt x="57511" y="25709"/>
                  <a:pt x="57344" y="25465"/>
                </a:cubicBezTo>
                <a:lnTo>
                  <a:pt x="57352" y="25465"/>
                </a:lnTo>
                <a:cubicBezTo>
                  <a:pt x="57386" y="25153"/>
                  <a:pt x="57588" y="24858"/>
                  <a:pt x="57469" y="24513"/>
                </a:cubicBezTo>
                <a:cubicBezTo>
                  <a:pt x="57418" y="24387"/>
                  <a:pt x="57562" y="24369"/>
                  <a:pt x="57621" y="24302"/>
                </a:cubicBezTo>
                <a:cubicBezTo>
                  <a:pt x="57748" y="24159"/>
                  <a:pt x="57974" y="23999"/>
                  <a:pt x="57705" y="23771"/>
                </a:cubicBezTo>
                <a:cubicBezTo>
                  <a:pt x="57639" y="23712"/>
                  <a:pt x="57631" y="23587"/>
                  <a:pt x="57705" y="23536"/>
                </a:cubicBezTo>
                <a:cubicBezTo>
                  <a:pt x="57731" y="23518"/>
                  <a:pt x="57750" y="23511"/>
                  <a:pt x="57765" y="23511"/>
                </a:cubicBezTo>
                <a:cubicBezTo>
                  <a:pt x="57826" y="23511"/>
                  <a:pt x="57803" y="23642"/>
                  <a:pt x="57857" y="23661"/>
                </a:cubicBezTo>
                <a:cubicBezTo>
                  <a:pt x="57890" y="23673"/>
                  <a:pt x="57919" y="23678"/>
                  <a:pt x="57945" y="23678"/>
                </a:cubicBezTo>
                <a:cubicBezTo>
                  <a:pt x="58000" y="23678"/>
                  <a:pt x="58044" y="23652"/>
                  <a:pt x="58086" y="23595"/>
                </a:cubicBezTo>
                <a:cubicBezTo>
                  <a:pt x="58118" y="23587"/>
                  <a:pt x="58152" y="23587"/>
                  <a:pt x="58187" y="23579"/>
                </a:cubicBezTo>
                <a:cubicBezTo>
                  <a:pt x="58298" y="23652"/>
                  <a:pt x="58423" y="23681"/>
                  <a:pt x="58556" y="23681"/>
                </a:cubicBezTo>
                <a:cubicBezTo>
                  <a:pt x="58573" y="23681"/>
                  <a:pt x="58590" y="23681"/>
                  <a:pt x="58607" y="23680"/>
                </a:cubicBezTo>
                <a:lnTo>
                  <a:pt x="58607" y="23680"/>
                </a:lnTo>
                <a:cubicBezTo>
                  <a:pt x="58607" y="23763"/>
                  <a:pt x="58599" y="23856"/>
                  <a:pt x="58708" y="23890"/>
                </a:cubicBezTo>
                <a:lnTo>
                  <a:pt x="58759" y="23898"/>
                </a:lnTo>
                <a:lnTo>
                  <a:pt x="58809" y="23882"/>
                </a:lnTo>
                <a:lnTo>
                  <a:pt x="58817" y="23922"/>
                </a:lnTo>
                <a:cubicBezTo>
                  <a:pt x="58884" y="23949"/>
                  <a:pt x="58953" y="23973"/>
                  <a:pt x="59019" y="23991"/>
                </a:cubicBezTo>
                <a:cubicBezTo>
                  <a:pt x="59062" y="23999"/>
                  <a:pt x="59104" y="23999"/>
                  <a:pt x="59137" y="23999"/>
                </a:cubicBezTo>
                <a:cubicBezTo>
                  <a:pt x="59137" y="24033"/>
                  <a:pt x="59137" y="24066"/>
                  <a:pt x="59129" y="24092"/>
                </a:cubicBezTo>
                <a:cubicBezTo>
                  <a:pt x="59171" y="24135"/>
                  <a:pt x="59205" y="24167"/>
                  <a:pt x="59248" y="24201"/>
                </a:cubicBezTo>
                <a:lnTo>
                  <a:pt x="59323" y="24201"/>
                </a:lnTo>
                <a:cubicBezTo>
                  <a:pt x="59450" y="24151"/>
                  <a:pt x="59450" y="24074"/>
                  <a:pt x="59349" y="23991"/>
                </a:cubicBezTo>
                <a:lnTo>
                  <a:pt x="59339" y="23991"/>
                </a:lnTo>
                <a:cubicBezTo>
                  <a:pt x="59404" y="23862"/>
                  <a:pt x="59499" y="23788"/>
                  <a:pt x="59631" y="23788"/>
                </a:cubicBezTo>
                <a:cubicBezTo>
                  <a:pt x="59638" y="23788"/>
                  <a:pt x="59645" y="23788"/>
                  <a:pt x="59652" y="23789"/>
                </a:cubicBezTo>
                <a:cubicBezTo>
                  <a:pt x="59855" y="23893"/>
                  <a:pt x="59949" y="23941"/>
                  <a:pt x="60049" y="23941"/>
                </a:cubicBezTo>
                <a:cubicBezTo>
                  <a:pt x="60135" y="23941"/>
                  <a:pt x="60225" y="23906"/>
                  <a:pt x="60392" y="23839"/>
                </a:cubicBezTo>
                <a:cubicBezTo>
                  <a:pt x="60396" y="23838"/>
                  <a:pt x="60399" y="23838"/>
                  <a:pt x="60404" y="23838"/>
                </a:cubicBezTo>
                <a:cubicBezTo>
                  <a:pt x="60430" y="23838"/>
                  <a:pt x="60464" y="23858"/>
                  <a:pt x="60485" y="23872"/>
                </a:cubicBezTo>
                <a:cubicBezTo>
                  <a:pt x="60548" y="23924"/>
                  <a:pt x="60593" y="23952"/>
                  <a:pt x="60622" y="23952"/>
                </a:cubicBezTo>
                <a:cubicBezTo>
                  <a:pt x="60664" y="23952"/>
                  <a:pt x="60673" y="23895"/>
                  <a:pt x="60653" y="23771"/>
                </a:cubicBezTo>
                <a:cubicBezTo>
                  <a:pt x="60625" y="23614"/>
                  <a:pt x="60648" y="23518"/>
                  <a:pt x="60746" y="23518"/>
                </a:cubicBezTo>
                <a:cubicBezTo>
                  <a:pt x="60790" y="23518"/>
                  <a:pt x="60848" y="23537"/>
                  <a:pt x="60924" y="23579"/>
                </a:cubicBezTo>
                <a:cubicBezTo>
                  <a:pt x="61007" y="23518"/>
                  <a:pt x="61017" y="23451"/>
                  <a:pt x="60974" y="23366"/>
                </a:cubicBezTo>
                <a:cubicBezTo>
                  <a:pt x="60932" y="23283"/>
                  <a:pt x="60940" y="23207"/>
                  <a:pt x="61025" y="23156"/>
                </a:cubicBezTo>
                <a:cubicBezTo>
                  <a:pt x="61033" y="23039"/>
                  <a:pt x="60966" y="22946"/>
                  <a:pt x="60924" y="22845"/>
                </a:cubicBezTo>
                <a:cubicBezTo>
                  <a:pt x="60916" y="22728"/>
                  <a:pt x="60982" y="22626"/>
                  <a:pt x="61025" y="22525"/>
                </a:cubicBezTo>
                <a:cubicBezTo>
                  <a:pt x="61057" y="22483"/>
                  <a:pt x="61091" y="22449"/>
                  <a:pt x="61126" y="22416"/>
                </a:cubicBezTo>
                <a:lnTo>
                  <a:pt x="61126" y="22416"/>
                </a:lnTo>
                <a:cubicBezTo>
                  <a:pt x="61302" y="22449"/>
                  <a:pt x="61091" y="22709"/>
                  <a:pt x="61302" y="22728"/>
                </a:cubicBezTo>
                <a:cubicBezTo>
                  <a:pt x="61411" y="22728"/>
                  <a:pt x="61562" y="22659"/>
                  <a:pt x="61562" y="22592"/>
                </a:cubicBezTo>
                <a:cubicBezTo>
                  <a:pt x="61546" y="22196"/>
                  <a:pt x="61916" y="22281"/>
                  <a:pt x="62086" y="22121"/>
                </a:cubicBezTo>
                <a:cubicBezTo>
                  <a:pt x="62153" y="22103"/>
                  <a:pt x="62219" y="22095"/>
                  <a:pt x="62280" y="22079"/>
                </a:cubicBezTo>
                <a:cubicBezTo>
                  <a:pt x="62541" y="22164"/>
                  <a:pt x="62895" y="22012"/>
                  <a:pt x="63046" y="22390"/>
                </a:cubicBezTo>
                <a:cubicBezTo>
                  <a:pt x="63051" y="22407"/>
                  <a:pt x="63090" y="22416"/>
                  <a:pt x="63129" y="22416"/>
                </a:cubicBezTo>
                <a:cubicBezTo>
                  <a:pt x="63152" y="22416"/>
                  <a:pt x="63174" y="22413"/>
                  <a:pt x="63190" y="22406"/>
                </a:cubicBezTo>
                <a:cubicBezTo>
                  <a:pt x="63307" y="22348"/>
                  <a:pt x="63198" y="22305"/>
                  <a:pt x="63172" y="22255"/>
                </a:cubicBezTo>
                <a:cubicBezTo>
                  <a:pt x="63105" y="22113"/>
                  <a:pt x="63180" y="22062"/>
                  <a:pt x="63307" y="21986"/>
                </a:cubicBezTo>
                <a:cubicBezTo>
                  <a:pt x="63376" y="21944"/>
                  <a:pt x="63438" y="21927"/>
                  <a:pt x="63495" y="21927"/>
                </a:cubicBezTo>
                <a:cubicBezTo>
                  <a:pt x="63633" y="21927"/>
                  <a:pt x="63744" y="22026"/>
                  <a:pt x="63863" y="22103"/>
                </a:cubicBezTo>
                <a:lnTo>
                  <a:pt x="64182" y="22103"/>
                </a:lnTo>
                <a:cubicBezTo>
                  <a:pt x="64199" y="22141"/>
                  <a:pt x="64217" y="22161"/>
                  <a:pt x="64234" y="22161"/>
                </a:cubicBezTo>
                <a:cubicBezTo>
                  <a:pt x="64251" y="22161"/>
                  <a:pt x="64267" y="22141"/>
                  <a:pt x="64283" y="22103"/>
                </a:cubicBezTo>
                <a:cubicBezTo>
                  <a:pt x="64396" y="22058"/>
                  <a:pt x="64505" y="22008"/>
                  <a:pt x="64605" y="22008"/>
                </a:cubicBezTo>
                <a:cubicBezTo>
                  <a:pt x="64708" y="22008"/>
                  <a:pt x="64801" y="22060"/>
                  <a:pt x="64882" y="22222"/>
                </a:cubicBezTo>
                <a:cubicBezTo>
                  <a:pt x="64895" y="22247"/>
                  <a:pt x="64911" y="22257"/>
                  <a:pt x="64927" y="22257"/>
                </a:cubicBezTo>
                <a:cubicBezTo>
                  <a:pt x="64972" y="22257"/>
                  <a:pt x="65019" y="22180"/>
                  <a:pt x="65025" y="22113"/>
                </a:cubicBezTo>
                <a:cubicBezTo>
                  <a:pt x="65060" y="22113"/>
                  <a:pt x="65092" y="22103"/>
                  <a:pt x="65134" y="22103"/>
                </a:cubicBezTo>
                <a:cubicBezTo>
                  <a:pt x="65142" y="22103"/>
                  <a:pt x="65151" y="22087"/>
                  <a:pt x="65161" y="22071"/>
                </a:cubicBezTo>
                <a:cubicBezTo>
                  <a:pt x="65169" y="22044"/>
                  <a:pt x="65161" y="22028"/>
                  <a:pt x="65134" y="22012"/>
                </a:cubicBezTo>
                <a:cubicBezTo>
                  <a:pt x="65151" y="21994"/>
                  <a:pt x="65169" y="21978"/>
                  <a:pt x="65177" y="21951"/>
                </a:cubicBezTo>
                <a:cubicBezTo>
                  <a:pt x="65193" y="21834"/>
                  <a:pt x="65134" y="21759"/>
                  <a:pt x="65033" y="21709"/>
                </a:cubicBezTo>
                <a:cubicBezTo>
                  <a:pt x="65025" y="21717"/>
                  <a:pt x="65025" y="21717"/>
                  <a:pt x="65017" y="21717"/>
                </a:cubicBezTo>
                <a:cubicBezTo>
                  <a:pt x="64999" y="21658"/>
                  <a:pt x="64975" y="21608"/>
                  <a:pt x="64908" y="21573"/>
                </a:cubicBezTo>
                <a:cubicBezTo>
                  <a:pt x="64916" y="21539"/>
                  <a:pt x="64916" y="21515"/>
                  <a:pt x="64924" y="21480"/>
                </a:cubicBezTo>
                <a:cubicBezTo>
                  <a:pt x="64839" y="21169"/>
                  <a:pt x="65068" y="20967"/>
                  <a:pt x="65185" y="20722"/>
                </a:cubicBezTo>
                <a:cubicBezTo>
                  <a:pt x="65267" y="20553"/>
                  <a:pt x="65324" y="20368"/>
                  <a:pt x="65574" y="20368"/>
                </a:cubicBezTo>
                <a:cubicBezTo>
                  <a:pt x="65584" y="20368"/>
                  <a:pt x="65595" y="20368"/>
                  <a:pt x="65605" y="20368"/>
                </a:cubicBezTo>
                <a:cubicBezTo>
                  <a:pt x="65717" y="20368"/>
                  <a:pt x="65799" y="20225"/>
                  <a:pt x="65666" y="20100"/>
                </a:cubicBezTo>
                <a:cubicBezTo>
                  <a:pt x="65698" y="20065"/>
                  <a:pt x="65733" y="20031"/>
                  <a:pt x="65767" y="19990"/>
                </a:cubicBezTo>
                <a:cubicBezTo>
                  <a:pt x="65818" y="19980"/>
                  <a:pt x="65850" y="19948"/>
                  <a:pt x="65858" y="19897"/>
                </a:cubicBezTo>
                <a:lnTo>
                  <a:pt x="65858" y="19897"/>
                </a:lnTo>
                <a:lnTo>
                  <a:pt x="65858" y="19897"/>
                </a:lnTo>
                <a:cubicBezTo>
                  <a:pt x="65906" y="19920"/>
                  <a:pt x="65947" y="19930"/>
                  <a:pt x="65982" y="19930"/>
                </a:cubicBezTo>
                <a:cubicBezTo>
                  <a:pt x="66079" y="19930"/>
                  <a:pt x="66129" y="19852"/>
                  <a:pt x="66129" y="19728"/>
                </a:cubicBezTo>
                <a:cubicBezTo>
                  <a:pt x="66129" y="19489"/>
                  <a:pt x="66219" y="19364"/>
                  <a:pt x="66448" y="19364"/>
                </a:cubicBezTo>
                <a:cubicBezTo>
                  <a:pt x="66461" y="19364"/>
                  <a:pt x="66476" y="19365"/>
                  <a:pt x="66491" y="19366"/>
                </a:cubicBezTo>
                <a:cubicBezTo>
                  <a:pt x="66498" y="19366"/>
                  <a:pt x="66504" y="19366"/>
                  <a:pt x="66511" y="19366"/>
                </a:cubicBezTo>
                <a:cubicBezTo>
                  <a:pt x="66652" y="19366"/>
                  <a:pt x="66754" y="19285"/>
                  <a:pt x="66802" y="19148"/>
                </a:cubicBezTo>
                <a:cubicBezTo>
                  <a:pt x="66802" y="19113"/>
                  <a:pt x="66810" y="19081"/>
                  <a:pt x="66810" y="19046"/>
                </a:cubicBezTo>
                <a:cubicBezTo>
                  <a:pt x="66895" y="19046"/>
                  <a:pt x="66980" y="19038"/>
                  <a:pt x="67031" y="18953"/>
                </a:cubicBezTo>
                <a:cubicBezTo>
                  <a:pt x="67063" y="18911"/>
                  <a:pt x="67097" y="18879"/>
                  <a:pt x="67132" y="18844"/>
                </a:cubicBezTo>
                <a:cubicBezTo>
                  <a:pt x="67299" y="18642"/>
                  <a:pt x="67526" y="18541"/>
                  <a:pt x="67770" y="18464"/>
                </a:cubicBezTo>
                <a:cubicBezTo>
                  <a:pt x="67855" y="18440"/>
                  <a:pt x="67855" y="18381"/>
                  <a:pt x="67863" y="18313"/>
                </a:cubicBezTo>
                <a:cubicBezTo>
                  <a:pt x="67874" y="18310"/>
                  <a:pt x="67886" y="18309"/>
                  <a:pt x="67898" y="18309"/>
                </a:cubicBezTo>
                <a:cubicBezTo>
                  <a:pt x="67932" y="18309"/>
                  <a:pt x="67971" y="18317"/>
                  <a:pt x="68006" y="18317"/>
                </a:cubicBezTo>
                <a:cubicBezTo>
                  <a:pt x="68065" y="18317"/>
                  <a:pt x="68112" y="18293"/>
                  <a:pt x="68108" y="18161"/>
                </a:cubicBezTo>
                <a:cubicBezTo>
                  <a:pt x="68101" y="18024"/>
                  <a:pt x="68106" y="17865"/>
                  <a:pt x="68257" y="17865"/>
                </a:cubicBezTo>
                <a:cubicBezTo>
                  <a:pt x="68291" y="17865"/>
                  <a:pt x="68333" y="17873"/>
                  <a:pt x="68385" y="17892"/>
                </a:cubicBezTo>
                <a:lnTo>
                  <a:pt x="68395" y="17900"/>
                </a:lnTo>
                <a:cubicBezTo>
                  <a:pt x="68451" y="17924"/>
                  <a:pt x="68498" y="17935"/>
                  <a:pt x="68540" y="17935"/>
                </a:cubicBezTo>
                <a:cubicBezTo>
                  <a:pt x="68687" y="17935"/>
                  <a:pt x="68754" y="17801"/>
                  <a:pt x="68807" y="17656"/>
                </a:cubicBezTo>
                <a:cubicBezTo>
                  <a:pt x="68850" y="17488"/>
                  <a:pt x="68882" y="17320"/>
                  <a:pt x="68917" y="17160"/>
                </a:cubicBezTo>
                <a:lnTo>
                  <a:pt x="68917" y="17049"/>
                </a:lnTo>
                <a:lnTo>
                  <a:pt x="68908" y="17041"/>
                </a:lnTo>
                <a:lnTo>
                  <a:pt x="68908" y="17033"/>
                </a:lnTo>
                <a:cubicBezTo>
                  <a:pt x="68908" y="17041"/>
                  <a:pt x="68917" y="17049"/>
                  <a:pt x="68917" y="17049"/>
                </a:cubicBezTo>
                <a:cubicBezTo>
                  <a:pt x="69042" y="17033"/>
                  <a:pt x="69185" y="17009"/>
                  <a:pt x="69026" y="16839"/>
                </a:cubicBezTo>
                <a:cubicBezTo>
                  <a:pt x="69060" y="16807"/>
                  <a:pt x="69092" y="16772"/>
                  <a:pt x="69127" y="16730"/>
                </a:cubicBezTo>
                <a:cubicBezTo>
                  <a:pt x="69287" y="16695"/>
                  <a:pt x="69515" y="16764"/>
                  <a:pt x="69523" y="16469"/>
                </a:cubicBezTo>
                <a:cubicBezTo>
                  <a:pt x="69531" y="16360"/>
                  <a:pt x="69616" y="16275"/>
                  <a:pt x="69725" y="16190"/>
                </a:cubicBezTo>
                <a:cubicBezTo>
                  <a:pt x="70036" y="15964"/>
                  <a:pt x="70028" y="15812"/>
                  <a:pt x="69760" y="15483"/>
                </a:cubicBezTo>
                <a:cubicBezTo>
                  <a:pt x="69792" y="15474"/>
                  <a:pt x="69826" y="15474"/>
                  <a:pt x="69861" y="15474"/>
                </a:cubicBezTo>
                <a:lnTo>
                  <a:pt x="69861" y="15466"/>
                </a:lnTo>
                <a:cubicBezTo>
                  <a:pt x="70071" y="15349"/>
                  <a:pt x="70255" y="15230"/>
                  <a:pt x="70012" y="14953"/>
                </a:cubicBezTo>
                <a:cubicBezTo>
                  <a:pt x="69919" y="14860"/>
                  <a:pt x="69927" y="14674"/>
                  <a:pt x="70020" y="14557"/>
                </a:cubicBezTo>
                <a:cubicBezTo>
                  <a:pt x="70222" y="14312"/>
                  <a:pt x="70002" y="14161"/>
                  <a:pt x="69919" y="13977"/>
                </a:cubicBezTo>
                <a:cubicBezTo>
                  <a:pt x="69800" y="13732"/>
                  <a:pt x="69489" y="13774"/>
                  <a:pt x="69337" y="13580"/>
                </a:cubicBezTo>
                <a:cubicBezTo>
                  <a:pt x="69371" y="13546"/>
                  <a:pt x="69414" y="13512"/>
                  <a:pt x="69446" y="13479"/>
                </a:cubicBezTo>
                <a:cubicBezTo>
                  <a:pt x="69800" y="13445"/>
                  <a:pt x="69842" y="13411"/>
                  <a:pt x="69683" y="13168"/>
                </a:cubicBezTo>
                <a:cubicBezTo>
                  <a:pt x="69557" y="12966"/>
                  <a:pt x="69616" y="12873"/>
                  <a:pt x="69749" y="12745"/>
                </a:cubicBezTo>
                <a:cubicBezTo>
                  <a:pt x="69826" y="12679"/>
                  <a:pt x="69893" y="12602"/>
                  <a:pt x="69962" y="12527"/>
                </a:cubicBezTo>
                <a:cubicBezTo>
                  <a:pt x="70036" y="12283"/>
                  <a:pt x="70028" y="12038"/>
                  <a:pt x="69986" y="11785"/>
                </a:cubicBezTo>
                <a:cubicBezTo>
                  <a:pt x="69994" y="11785"/>
                  <a:pt x="69994" y="11793"/>
                  <a:pt x="70002" y="11793"/>
                </a:cubicBezTo>
                <a:cubicBezTo>
                  <a:pt x="70113" y="11793"/>
                  <a:pt x="70204" y="11761"/>
                  <a:pt x="70281" y="11684"/>
                </a:cubicBezTo>
                <a:cubicBezTo>
                  <a:pt x="70297" y="11559"/>
                  <a:pt x="70180" y="11432"/>
                  <a:pt x="70297" y="11288"/>
                </a:cubicBezTo>
                <a:cubicBezTo>
                  <a:pt x="70441" y="11128"/>
                  <a:pt x="70231" y="10934"/>
                  <a:pt x="70297" y="10732"/>
                </a:cubicBezTo>
                <a:cubicBezTo>
                  <a:pt x="70324" y="10649"/>
                  <a:pt x="70079" y="10716"/>
                  <a:pt x="69978" y="10649"/>
                </a:cubicBezTo>
                <a:cubicBezTo>
                  <a:pt x="69885" y="10599"/>
                  <a:pt x="69776" y="10599"/>
                  <a:pt x="69768" y="10455"/>
                </a:cubicBezTo>
                <a:cubicBezTo>
                  <a:pt x="69749" y="9992"/>
                  <a:pt x="69691" y="10017"/>
                  <a:pt x="69464" y="9756"/>
                </a:cubicBezTo>
                <a:cubicBezTo>
                  <a:pt x="69287" y="9554"/>
                  <a:pt x="69060" y="9378"/>
                  <a:pt x="68951" y="9115"/>
                </a:cubicBezTo>
                <a:cubicBezTo>
                  <a:pt x="68933" y="9083"/>
                  <a:pt x="68672" y="8812"/>
                  <a:pt x="68638" y="8761"/>
                </a:cubicBezTo>
                <a:cubicBezTo>
                  <a:pt x="68395" y="8442"/>
                  <a:pt x="67948" y="8407"/>
                  <a:pt x="67696" y="8096"/>
                </a:cubicBezTo>
                <a:cubicBezTo>
                  <a:pt x="67669" y="8068"/>
                  <a:pt x="67640" y="8057"/>
                  <a:pt x="67609" y="8057"/>
                </a:cubicBezTo>
                <a:cubicBezTo>
                  <a:pt x="67558" y="8057"/>
                  <a:pt x="67503" y="8084"/>
                  <a:pt x="67451" y="8104"/>
                </a:cubicBezTo>
                <a:cubicBezTo>
                  <a:pt x="67394" y="8014"/>
                  <a:pt x="67318" y="8004"/>
                  <a:pt x="67238" y="8004"/>
                </a:cubicBezTo>
                <a:cubicBezTo>
                  <a:pt x="67215" y="8004"/>
                  <a:pt x="67193" y="8005"/>
                  <a:pt x="67171" y="8005"/>
                </a:cubicBezTo>
                <a:cubicBezTo>
                  <a:pt x="67154" y="8005"/>
                  <a:pt x="67138" y="8004"/>
                  <a:pt x="67122" y="8003"/>
                </a:cubicBezTo>
                <a:cubicBezTo>
                  <a:pt x="67055" y="8003"/>
                  <a:pt x="66988" y="8013"/>
                  <a:pt x="66919" y="8013"/>
                </a:cubicBezTo>
                <a:cubicBezTo>
                  <a:pt x="66970" y="7894"/>
                  <a:pt x="67048" y="7799"/>
                  <a:pt x="67160" y="7799"/>
                </a:cubicBezTo>
                <a:cubicBezTo>
                  <a:pt x="67183" y="7799"/>
                  <a:pt x="67207" y="7803"/>
                  <a:pt x="67233" y="7811"/>
                </a:cubicBezTo>
                <a:cubicBezTo>
                  <a:pt x="67263" y="7821"/>
                  <a:pt x="67289" y="7825"/>
                  <a:pt x="67313" y="7825"/>
                </a:cubicBezTo>
                <a:cubicBezTo>
                  <a:pt x="67416" y="7825"/>
                  <a:pt x="67468" y="7746"/>
                  <a:pt x="67544" y="7684"/>
                </a:cubicBezTo>
                <a:cubicBezTo>
                  <a:pt x="67586" y="7649"/>
                  <a:pt x="67595" y="7609"/>
                  <a:pt x="67552" y="7558"/>
                </a:cubicBezTo>
                <a:cubicBezTo>
                  <a:pt x="67529" y="7530"/>
                  <a:pt x="67487" y="7505"/>
                  <a:pt x="67454" y="7505"/>
                </a:cubicBezTo>
                <a:cubicBezTo>
                  <a:pt x="67439" y="7505"/>
                  <a:pt x="67425" y="7510"/>
                  <a:pt x="67417" y="7524"/>
                </a:cubicBezTo>
                <a:cubicBezTo>
                  <a:pt x="67345" y="7625"/>
                  <a:pt x="67278" y="7661"/>
                  <a:pt x="67213" y="7661"/>
                </a:cubicBezTo>
                <a:cubicBezTo>
                  <a:pt x="67075" y="7661"/>
                  <a:pt x="66948" y="7497"/>
                  <a:pt x="66810" y="7473"/>
                </a:cubicBezTo>
                <a:cubicBezTo>
                  <a:pt x="66804" y="7035"/>
                  <a:pt x="66777" y="6892"/>
                  <a:pt x="66555" y="6892"/>
                </a:cubicBezTo>
                <a:cubicBezTo>
                  <a:pt x="66465" y="6892"/>
                  <a:pt x="66344" y="6915"/>
                  <a:pt x="66180" y="6952"/>
                </a:cubicBezTo>
                <a:cubicBezTo>
                  <a:pt x="66145" y="6976"/>
                  <a:pt x="66121" y="7011"/>
                  <a:pt x="66103" y="7043"/>
                </a:cubicBezTo>
                <a:cubicBezTo>
                  <a:pt x="66094" y="7042"/>
                  <a:pt x="66086" y="7042"/>
                  <a:pt x="66077" y="7042"/>
                </a:cubicBezTo>
                <a:cubicBezTo>
                  <a:pt x="65876" y="7042"/>
                  <a:pt x="65778" y="7226"/>
                  <a:pt x="65648" y="7364"/>
                </a:cubicBezTo>
                <a:cubicBezTo>
                  <a:pt x="65616" y="7364"/>
                  <a:pt x="65581" y="7364"/>
                  <a:pt x="65539" y="7372"/>
                </a:cubicBezTo>
                <a:cubicBezTo>
                  <a:pt x="65514" y="7330"/>
                  <a:pt x="65480" y="7288"/>
                  <a:pt x="65446" y="7255"/>
                </a:cubicBezTo>
                <a:lnTo>
                  <a:pt x="65446" y="7170"/>
                </a:lnTo>
                <a:cubicBezTo>
                  <a:pt x="65624" y="7053"/>
                  <a:pt x="65674" y="6942"/>
                  <a:pt x="65446" y="6833"/>
                </a:cubicBezTo>
                <a:cubicBezTo>
                  <a:pt x="65438" y="6724"/>
                  <a:pt x="65472" y="6598"/>
                  <a:pt x="65337" y="6529"/>
                </a:cubicBezTo>
                <a:lnTo>
                  <a:pt x="65235" y="6529"/>
                </a:lnTo>
                <a:cubicBezTo>
                  <a:pt x="65235" y="6614"/>
                  <a:pt x="65235" y="6699"/>
                  <a:pt x="65337" y="6732"/>
                </a:cubicBezTo>
                <a:cubicBezTo>
                  <a:pt x="65328" y="6883"/>
                  <a:pt x="65278" y="7011"/>
                  <a:pt x="65193" y="7077"/>
                </a:cubicBezTo>
                <a:cubicBezTo>
                  <a:pt x="64940" y="7027"/>
                  <a:pt x="65193" y="6740"/>
                  <a:pt x="64940" y="6724"/>
                </a:cubicBezTo>
                <a:cubicBezTo>
                  <a:pt x="64866" y="6657"/>
                  <a:pt x="64789" y="6598"/>
                  <a:pt x="64706" y="6529"/>
                </a:cubicBezTo>
                <a:cubicBezTo>
                  <a:pt x="64671" y="6497"/>
                  <a:pt x="64637" y="6463"/>
                  <a:pt x="64605" y="6428"/>
                </a:cubicBezTo>
                <a:cubicBezTo>
                  <a:pt x="64554" y="6463"/>
                  <a:pt x="64528" y="6513"/>
                  <a:pt x="64494" y="6564"/>
                </a:cubicBezTo>
                <a:cubicBezTo>
                  <a:pt x="64504" y="6521"/>
                  <a:pt x="64504" y="6471"/>
                  <a:pt x="64494" y="6420"/>
                </a:cubicBezTo>
                <a:cubicBezTo>
                  <a:pt x="64494" y="6386"/>
                  <a:pt x="64504" y="6354"/>
                  <a:pt x="64504" y="6319"/>
                </a:cubicBezTo>
                <a:cubicBezTo>
                  <a:pt x="64528" y="6295"/>
                  <a:pt x="64536" y="6269"/>
                  <a:pt x="64528" y="6244"/>
                </a:cubicBezTo>
                <a:lnTo>
                  <a:pt x="64528" y="6244"/>
                </a:lnTo>
                <a:cubicBezTo>
                  <a:pt x="64536" y="6246"/>
                  <a:pt x="64543" y="6247"/>
                  <a:pt x="64549" y="6247"/>
                </a:cubicBezTo>
                <a:cubicBezTo>
                  <a:pt x="64569" y="6247"/>
                  <a:pt x="64580" y="6236"/>
                  <a:pt x="64587" y="6210"/>
                </a:cubicBezTo>
                <a:cubicBezTo>
                  <a:pt x="64587" y="6176"/>
                  <a:pt x="64587" y="6151"/>
                  <a:pt x="64595" y="6125"/>
                </a:cubicBezTo>
                <a:cubicBezTo>
                  <a:pt x="64570" y="6083"/>
                  <a:pt x="64528" y="6042"/>
                  <a:pt x="64486" y="6008"/>
                </a:cubicBezTo>
                <a:cubicBezTo>
                  <a:pt x="64453" y="6008"/>
                  <a:pt x="64427" y="6008"/>
                  <a:pt x="64393" y="6016"/>
                </a:cubicBezTo>
                <a:cubicBezTo>
                  <a:pt x="64353" y="5983"/>
                  <a:pt x="64328" y="5970"/>
                  <a:pt x="64313" y="5970"/>
                </a:cubicBezTo>
                <a:cubicBezTo>
                  <a:pt x="64270" y="5970"/>
                  <a:pt x="64301" y="6070"/>
                  <a:pt x="64275" y="6101"/>
                </a:cubicBezTo>
                <a:lnTo>
                  <a:pt x="64182" y="6101"/>
                </a:lnTo>
                <a:cubicBezTo>
                  <a:pt x="63855" y="6058"/>
                  <a:pt x="63602" y="5931"/>
                  <a:pt x="63618" y="5537"/>
                </a:cubicBezTo>
                <a:lnTo>
                  <a:pt x="63618" y="5537"/>
                </a:lnTo>
                <a:cubicBezTo>
                  <a:pt x="63441" y="5614"/>
                  <a:pt x="63360" y="5649"/>
                  <a:pt x="63279" y="5649"/>
                </a:cubicBezTo>
                <a:cubicBezTo>
                  <a:pt x="63211" y="5649"/>
                  <a:pt x="63144" y="5624"/>
                  <a:pt x="63020" y="5577"/>
                </a:cubicBezTo>
                <a:cubicBezTo>
                  <a:pt x="63054" y="5577"/>
                  <a:pt x="63079" y="5569"/>
                  <a:pt x="63113" y="5561"/>
                </a:cubicBezTo>
                <a:cubicBezTo>
                  <a:pt x="63129" y="5563"/>
                  <a:pt x="63144" y="5564"/>
                  <a:pt x="63158" y="5564"/>
                </a:cubicBezTo>
                <a:cubicBezTo>
                  <a:pt x="63346" y="5564"/>
                  <a:pt x="63377" y="5407"/>
                  <a:pt x="63424" y="5266"/>
                </a:cubicBezTo>
                <a:cubicBezTo>
                  <a:pt x="63390" y="5246"/>
                  <a:pt x="63359" y="5238"/>
                  <a:pt x="63329" y="5238"/>
                </a:cubicBezTo>
                <a:cubicBezTo>
                  <a:pt x="63256" y="5238"/>
                  <a:pt x="63193" y="5285"/>
                  <a:pt x="63125" y="5285"/>
                </a:cubicBezTo>
                <a:cubicBezTo>
                  <a:pt x="63121" y="5285"/>
                  <a:pt x="63117" y="5285"/>
                  <a:pt x="63113" y="5284"/>
                </a:cubicBezTo>
                <a:cubicBezTo>
                  <a:pt x="63089" y="5274"/>
                  <a:pt x="63054" y="5274"/>
                  <a:pt x="63028" y="5274"/>
                </a:cubicBezTo>
                <a:cubicBezTo>
                  <a:pt x="63013" y="5275"/>
                  <a:pt x="62998" y="5276"/>
                  <a:pt x="62984" y="5276"/>
                </a:cubicBezTo>
                <a:cubicBezTo>
                  <a:pt x="62786" y="5276"/>
                  <a:pt x="62680" y="5159"/>
                  <a:pt x="62624" y="4971"/>
                </a:cubicBezTo>
                <a:cubicBezTo>
                  <a:pt x="62767" y="4769"/>
                  <a:pt x="62674" y="4635"/>
                  <a:pt x="62523" y="4500"/>
                </a:cubicBezTo>
                <a:cubicBezTo>
                  <a:pt x="62482" y="4476"/>
                  <a:pt x="62440" y="4441"/>
                  <a:pt x="62405" y="4407"/>
                </a:cubicBezTo>
                <a:cubicBezTo>
                  <a:pt x="62331" y="4340"/>
                  <a:pt x="62254" y="4273"/>
                  <a:pt x="62179" y="4205"/>
                </a:cubicBezTo>
                <a:cubicBezTo>
                  <a:pt x="62179" y="4181"/>
                  <a:pt x="62187" y="4146"/>
                  <a:pt x="62179" y="4112"/>
                </a:cubicBezTo>
                <a:cubicBezTo>
                  <a:pt x="62145" y="4053"/>
                  <a:pt x="62111" y="4024"/>
                  <a:pt x="62076" y="4024"/>
                </a:cubicBezTo>
                <a:cubicBezTo>
                  <a:pt x="62041" y="4024"/>
                  <a:pt x="62005" y="4053"/>
                  <a:pt x="61967" y="4112"/>
                </a:cubicBezTo>
                <a:cubicBezTo>
                  <a:pt x="61967" y="4146"/>
                  <a:pt x="61967" y="4181"/>
                  <a:pt x="61977" y="4213"/>
                </a:cubicBezTo>
                <a:cubicBezTo>
                  <a:pt x="61913" y="4251"/>
                  <a:pt x="61861" y="4266"/>
                  <a:pt x="61817" y="4266"/>
                </a:cubicBezTo>
                <a:cubicBezTo>
                  <a:pt x="61644" y="4266"/>
                  <a:pt x="61595" y="4028"/>
                  <a:pt x="61453" y="3960"/>
                </a:cubicBezTo>
                <a:lnTo>
                  <a:pt x="60679" y="3295"/>
                </a:lnTo>
                <a:cubicBezTo>
                  <a:pt x="60461" y="3050"/>
                  <a:pt x="60097" y="3069"/>
                  <a:pt x="59879" y="2840"/>
                </a:cubicBezTo>
                <a:cubicBezTo>
                  <a:pt x="59870" y="2808"/>
                  <a:pt x="59870" y="2774"/>
                  <a:pt x="59862" y="2739"/>
                </a:cubicBezTo>
                <a:cubicBezTo>
                  <a:pt x="59870" y="2689"/>
                  <a:pt x="59955" y="2606"/>
                  <a:pt x="59879" y="2579"/>
                </a:cubicBezTo>
                <a:cubicBezTo>
                  <a:pt x="59865" y="2575"/>
                  <a:pt x="59852" y="2573"/>
                  <a:pt x="59842" y="2573"/>
                </a:cubicBezTo>
                <a:cubicBezTo>
                  <a:pt x="59771" y="2573"/>
                  <a:pt x="59774" y="2666"/>
                  <a:pt x="59753" y="2731"/>
                </a:cubicBezTo>
                <a:cubicBezTo>
                  <a:pt x="59719" y="2731"/>
                  <a:pt x="59693" y="2731"/>
                  <a:pt x="59660" y="2739"/>
                </a:cubicBezTo>
                <a:cubicBezTo>
                  <a:pt x="59693" y="2454"/>
                  <a:pt x="59339" y="2462"/>
                  <a:pt x="59280" y="2242"/>
                </a:cubicBezTo>
                <a:cubicBezTo>
                  <a:pt x="59262" y="2158"/>
                  <a:pt x="59235" y="2131"/>
                  <a:pt x="59204" y="2131"/>
                </a:cubicBezTo>
                <a:cubicBezTo>
                  <a:pt x="59149" y="2131"/>
                  <a:pt x="59079" y="2218"/>
                  <a:pt x="59019" y="2218"/>
                </a:cubicBezTo>
                <a:cubicBezTo>
                  <a:pt x="59028" y="2183"/>
                  <a:pt x="59028" y="2151"/>
                  <a:pt x="59019" y="2117"/>
                </a:cubicBezTo>
                <a:cubicBezTo>
                  <a:pt x="59019" y="2007"/>
                  <a:pt x="59003" y="1888"/>
                  <a:pt x="58894" y="1864"/>
                </a:cubicBezTo>
                <a:cubicBezTo>
                  <a:pt x="58879" y="1859"/>
                  <a:pt x="58866" y="1857"/>
                  <a:pt x="58853" y="1857"/>
                </a:cubicBezTo>
                <a:cubicBezTo>
                  <a:pt x="58779" y="1857"/>
                  <a:pt x="58737" y="1935"/>
                  <a:pt x="58708" y="2007"/>
                </a:cubicBezTo>
                <a:cubicBezTo>
                  <a:pt x="58625" y="1704"/>
                  <a:pt x="58426" y="1511"/>
                  <a:pt x="58149" y="1511"/>
                </a:cubicBezTo>
                <a:cubicBezTo>
                  <a:pt x="58117" y="1511"/>
                  <a:pt x="58085" y="1513"/>
                  <a:pt x="58051" y="1518"/>
                </a:cubicBezTo>
                <a:cubicBezTo>
                  <a:pt x="58000" y="1528"/>
                  <a:pt x="57954" y="1532"/>
                  <a:pt x="57911" y="1532"/>
                </a:cubicBezTo>
                <a:cubicBezTo>
                  <a:pt x="57726" y="1532"/>
                  <a:pt x="57605" y="1446"/>
                  <a:pt x="57495" y="1282"/>
                </a:cubicBezTo>
                <a:cubicBezTo>
                  <a:pt x="57463" y="1238"/>
                  <a:pt x="57394" y="1189"/>
                  <a:pt x="57358" y="1189"/>
                </a:cubicBezTo>
                <a:cubicBezTo>
                  <a:pt x="57346" y="1189"/>
                  <a:pt x="57338" y="1194"/>
                  <a:pt x="57336" y="1207"/>
                </a:cubicBezTo>
                <a:cubicBezTo>
                  <a:pt x="57298" y="1329"/>
                  <a:pt x="57235" y="1361"/>
                  <a:pt x="57164" y="1361"/>
                </a:cubicBezTo>
                <a:cubicBezTo>
                  <a:pt x="57087" y="1361"/>
                  <a:pt x="57000" y="1323"/>
                  <a:pt x="56926" y="1323"/>
                </a:cubicBezTo>
                <a:cubicBezTo>
                  <a:pt x="56887" y="1323"/>
                  <a:pt x="56851" y="1334"/>
                  <a:pt x="56822" y="1367"/>
                </a:cubicBezTo>
                <a:cubicBezTo>
                  <a:pt x="56562" y="1157"/>
                  <a:pt x="56281" y="1040"/>
                  <a:pt x="55966" y="1040"/>
                </a:cubicBezTo>
                <a:cubicBezTo>
                  <a:pt x="55902" y="1040"/>
                  <a:pt x="55836" y="1045"/>
                  <a:pt x="55769" y="1055"/>
                </a:cubicBezTo>
                <a:cubicBezTo>
                  <a:pt x="55700" y="1047"/>
                  <a:pt x="55633" y="1047"/>
                  <a:pt x="55567" y="1039"/>
                </a:cubicBezTo>
                <a:cubicBezTo>
                  <a:pt x="55381" y="928"/>
                  <a:pt x="55245" y="803"/>
                  <a:pt x="55195" y="566"/>
                </a:cubicBezTo>
                <a:cubicBezTo>
                  <a:pt x="55104" y="119"/>
                  <a:pt x="54564" y="465"/>
                  <a:pt x="54396" y="129"/>
                </a:cubicBezTo>
                <a:cubicBezTo>
                  <a:pt x="54373" y="92"/>
                  <a:pt x="54340" y="77"/>
                  <a:pt x="54303" y="77"/>
                </a:cubicBezTo>
                <a:cubicBezTo>
                  <a:pt x="54273" y="77"/>
                  <a:pt x="54241" y="88"/>
                  <a:pt x="54210" y="103"/>
                </a:cubicBezTo>
                <a:cubicBezTo>
                  <a:pt x="54152" y="138"/>
                  <a:pt x="54093" y="180"/>
                  <a:pt x="54032" y="204"/>
                </a:cubicBezTo>
                <a:cubicBezTo>
                  <a:pt x="53941" y="255"/>
                  <a:pt x="53840" y="289"/>
                  <a:pt x="53747" y="332"/>
                </a:cubicBezTo>
                <a:cubicBezTo>
                  <a:pt x="53689" y="297"/>
                  <a:pt x="53620" y="271"/>
                  <a:pt x="53588" y="220"/>
                </a:cubicBezTo>
                <a:cubicBezTo>
                  <a:pt x="53463" y="77"/>
                  <a:pt x="53398" y="1"/>
                  <a:pt x="533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5" name="Google Shape;65;p8"/>
          <p:cNvSpPr/>
          <p:nvPr/>
        </p:nvSpPr>
        <p:spPr>
          <a:xfrm rot="5400000" flipH="1">
            <a:off x="8052967" y="-10331131"/>
            <a:ext cx="2182050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6" name="Google Shape;66;p8"/>
          <p:cNvSpPr/>
          <p:nvPr/>
        </p:nvSpPr>
        <p:spPr>
          <a:xfrm>
            <a:off x="-589700" y="7177550"/>
            <a:ext cx="4059600" cy="40590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7" name="Google Shape;67;p8"/>
          <p:cNvSpPr/>
          <p:nvPr/>
        </p:nvSpPr>
        <p:spPr>
          <a:xfrm>
            <a:off x="1106223" y="7672797"/>
            <a:ext cx="667530" cy="492091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8" name="Google Shape;68;p8"/>
          <p:cNvSpPr/>
          <p:nvPr/>
        </p:nvSpPr>
        <p:spPr>
          <a:xfrm rot="10800000">
            <a:off x="365323" y="5107271"/>
            <a:ext cx="667530" cy="492091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9" name="Google Shape;69;p8"/>
          <p:cNvSpPr/>
          <p:nvPr/>
        </p:nvSpPr>
        <p:spPr>
          <a:xfrm>
            <a:off x="16246051" y="-652250"/>
            <a:ext cx="2592370" cy="4787204"/>
          </a:xfrm>
          <a:custGeom>
            <a:avLst/>
            <a:gdLst/>
            <a:ahLst/>
            <a:cxnLst/>
            <a:rect l="l" t="t" r="r" b="b"/>
            <a:pathLst>
              <a:path w="29195" h="53913" extrusionOk="0">
                <a:moveTo>
                  <a:pt x="13284" y="1676"/>
                </a:moveTo>
                <a:cubicBezTo>
                  <a:pt x="13266" y="1693"/>
                  <a:pt x="13249" y="1711"/>
                  <a:pt x="13241" y="1727"/>
                </a:cubicBezTo>
                <a:lnTo>
                  <a:pt x="13241" y="1761"/>
                </a:lnTo>
                <a:cubicBezTo>
                  <a:pt x="13237" y="1759"/>
                  <a:pt x="13234" y="1758"/>
                  <a:pt x="13230" y="1758"/>
                </a:cubicBezTo>
                <a:cubicBezTo>
                  <a:pt x="13217" y="1758"/>
                  <a:pt x="13203" y="1771"/>
                  <a:pt x="13191" y="1802"/>
                </a:cubicBezTo>
                <a:cubicBezTo>
                  <a:pt x="13164" y="1769"/>
                  <a:pt x="13140" y="1743"/>
                  <a:pt x="13124" y="1711"/>
                </a:cubicBezTo>
                <a:lnTo>
                  <a:pt x="13124" y="1711"/>
                </a:lnTo>
                <a:cubicBezTo>
                  <a:pt x="13142" y="1719"/>
                  <a:pt x="13160" y="1724"/>
                  <a:pt x="13178" y="1724"/>
                </a:cubicBezTo>
                <a:cubicBezTo>
                  <a:pt x="13211" y="1724"/>
                  <a:pt x="13246" y="1709"/>
                  <a:pt x="13284" y="1676"/>
                </a:cubicBezTo>
                <a:close/>
                <a:moveTo>
                  <a:pt x="16130" y="1584"/>
                </a:moveTo>
                <a:cubicBezTo>
                  <a:pt x="16138" y="1592"/>
                  <a:pt x="16156" y="1610"/>
                  <a:pt x="16172" y="1610"/>
                </a:cubicBezTo>
                <a:cubicBezTo>
                  <a:pt x="16190" y="1618"/>
                  <a:pt x="16208" y="1620"/>
                  <a:pt x="16227" y="1620"/>
                </a:cubicBezTo>
                <a:cubicBezTo>
                  <a:pt x="16246" y="1620"/>
                  <a:pt x="16264" y="1618"/>
                  <a:pt x="16282" y="1618"/>
                </a:cubicBezTo>
                <a:cubicBezTo>
                  <a:pt x="16332" y="1650"/>
                  <a:pt x="16383" y="1668"/>
                  <a:pt x="16441" y="1676"/>
                </a:cubicBezTo>
                <a:lnTo>
                  <a:pt x="16449" y="1685"/>
                </a:lnTo>
                <a:cubicBezTo>
                  <a:pt x="16340" y="1701"/>
                  <a:pt x="16247" y="1761"/>
                  <a:pt x="16180" y="1852"/>
                </a:cubicBezTo>
                <a:cubicBezTo>
                  <a:pt x="16164" y="1812"/>
                  <a:pt x="16138" y="1786"/>
                  <a:pt x="16096" y="1761"/>
                </a:cubicBezTo>
                <a:cubicBezTo>
                  <a:pt x="16045" y="1761"/>
                  <a:pt x="16029" y="1778"/>
                  <a:pt x="16045" y="1812"/>
                </a:cubicBezTo>
                <a:cubicBezTo>
                  <a:pt x="16037" y="1802"/>
                  <a:pt x="16037" y="1802"/>
                  <a:pt x="16029" y="1794"/>
                </a:cubicBezTo>
                <a:cubicBezTo>
                  <a:pt x="16037" y="1786"/>
                  <a:pt x="16037" y="1786"/>
                  <a:pt x="16037" y="1778"/>
                </a:cubicBezTo>
                <a:cubicBezTo>
                  <a:pt x="16045" y="1761"/>
                  <a:pt x="16063" y="1761"/>
                  <a:pt x="16071" y="1751"/>
                </a:cubicBezTo>
                <a:cubicBezTo>
                  <a:pt x="16096" y="1711"/>
                  <a:pt x="16114" y="1668"/>
                  <a:pt x="16114" y="1626"/>
                </a:cubicBezTo>
                <a:lnTo>
                  <a:pt x="16114" y="1600"/>
                </a:lnTo>
                <a:cubicBezTo>
                  <a:pt x="16122" y="1600"/>
                  <a:pt x="16122" y="1592"/>
                  <a:pt x="16130" y="1584"/>
                </a:cubicBezTo>
                <a:close/>
                <a:moveTo>
                  <a:pt x="15431" y="2004"/>
                </a:moveTo>
                <a:lnTo>
                  <a:pt x="15431" y="2022"/>
                </a:lnTo>
                <a:cubicBezTo>
                  <a:pt x="15431" y="2014"/>
                  <a:pt x="15431" y="2014"/>
                  <a:pt x="15422" y="2004"/>
                </a:cubicBezTo>
                <a:close/>
                <a:moveTo>
                  <a:pt x="19069" y="2528"/>
                </a:moveTo>
                <a:lnTo>
                  <a:pt x="19069" y="2536"/>
                </a:lnTo>
                <a:lnTo>
                  <a:pt x="19045" y="2536"/>
                </a:lnTo>
                <a:cubicBezTo>
                  <a:pt x="19053" y="2536"/>
                  <a:pt x="19061" y="2536"/>
                  <a:pt x="19069" y="2528"/>
                </a:cubicBezTo>
                <a:close/>
                <a:moveTo>
                  <a:pt x="7884" y="2578"/>
                </a:moveTo>
                <a:lnTo>
                  <a:pt x="7927" y="2594"/>
                </a:lnTo>
                <a:cubicBezTo>
                  <a:pt x="7919" y="2594"/>
                  <a:pt x="7919" y="2594"/>
                  <a:pt x="7919" y="2602"/>
                </a:cubicBezTo>
                <a:cubicBezTo>
                  <a:pt x="7909" y="2594"/>
                  <a:pt x="7901" y="2586"/>
                  <a:pt x="7884" y="2578"/>
                </a:cubicBezTo>
                <a:close/>
                <a:moveTo>
                  <a:pt x="19803" y="2738"/>
                </a:moveTo>
                <a:cubicBezTo>
                  <a:pt x="19803" y="2746"/>
                  <a:pt x="19795" y="2746"/>
                  <a:pt x="19795" y="2746"/>
                </a:cubicBezTo>
                <a:lnTo>
                  <a:pt x="19785" y="2746"/>
                </a:lnTo>
                <a:cubicBezTo>
                  <a:pt x="19795" y="2746"/>
                  <a:pt x="19795" y="2746"/>
                  <a:pt x="19803" y="2738"/>
                </a:cubicBezTo>
                <a:close/>
                <a:moveTo>
                  <a:pt x="21748" y="2813"/>
                </a:moveTo>
                <a:lnTo>
                  <a:pt x="21748" y="2823"/>
                </a:lnTo>
                <a:lnTo>
                  <a:pt x="21740" y="2823"/>
                </a:lnTo>
                <a:cubicBezTo>
                  <a:pt x="21740" y="2813"/>
                  <a:pt x="21748" y="2813"/>
                  <a:pt x="21748" y="2813"/>
                </a:cubicBezTo>
                <a:close/>
                <a:moveTo>
                  <a:pt x="11691" y="3092"/>
                </a:moveTo>
                <a:cubicBezTo>
                  <a:pt x="11691" y="3108"/>
                  <a:pt x="11691" y="3134"/>
                  <a:pt x="11699" y="3150"/>
                </a:cubicBezTo>
                <a:lnTo>
                  <a:pt x="11658" y="3150"/>
                </a:lnTo>
                <a:cubicBezTo>
                  <a:pt x="11667" y="3126"/>
                  <a:pt x="11675" y="3108"/>
                  <a:pt x="11691" y="3092"/>
                </a:cubicBezTo>
                <a:close/>
                <a:moveTo>
                  <a:pt x="13603" y="3158"/>
                </a:moveTo>
                <a:lnTo>
                  <a:pt x="13603" y="3166"/>
                </a:lnTo>
                <a:lnTo>
                  <a:pt x="13595" y="3166"/>
                </a:lnTo>
                <a:lnTo>
                  <a:pt x="13595" y="3158"/>
                </a:lnTo>
                <a:close/>
                <a:moveTo>
                  <a:pt x="13175" y="3294"/>
                </a:moveTo>
                <a:cubicBezTo>
                  <a:pt x="13199" y="3294"/>
                  <a:pt x="13225" y="3302"/>
                  <a:pt x="13241" y="3302"/>
                </a:cubicBezTo>
                <a:lnTo>
                  <a:pt x="13249" y="3302"/>
                </a:lnTo>
                <a:lnTo>
                  <a:pt x="13249" y="3310"/>
                </a:lnTo>
                <a:cubicBezTo>
                  <a:pt x="13249" y="3302"/>
                  <a:pt x="13249" y="3302"/>
                  <a:pt x="13241" y="3302"/>
                </a:cubicBezTo>
                <a:cubicBezTo>
                  <a:pt x="13229" y="3309"/>
                  <a:pt x="13220" y="3313"/>
                  <a:pt x="13210" y="3313"/>
                </a:cubicBezTo>
                <a:cubicBezTo>
                  <a:pt x="13199" y="3313"/>
                  <a:pt x="13188" y="3307"/>
                  <a:pt x="13175" y="3294"/>
                </a:cubicBezTo>
                <a:close/>
                <a:moveTo>
                  <a:pt x="8448" y="3429"/>
                </a:moveTo>
                <a:lnTo>
                  <a:pt x="8448" y="3429"/>
                </a:lnTo>
                <a:cubicBezTo>
                  <a:pt x="8455" y="3490"/>
                  <a:pt x="8440" y="3506"/>
                  <a:pt x="8412" y="3506"/>
                </a:cubicBezTo>
                <a:cubicBezTo>
                  <a:pt x="8405" y="3506"/>
                  <a:pt x="8398" y="3505"/>
                  <a:pt x="8390" y="3504"/>
                </a:cubicBezTo>
                <a:cubicBezTo>
                  <a:pt x="8414" y="3480"/>
                  <a:pt x="8432" y="3453"/>
                  <a:pt x="8448" y="3429"/>
                </a:cubicBezTo>
                <a:close/>
                <a:moveTo>
                  <a:pt x="16146" y="3732"/>
                </a:moveTo>
                <a:lnTo>
                  <a:pt x="16156" y="3740"/>
                </a:lnTo>
                <a:lnTo>
                  <a:pt x="16146" y="3740"/>
                </a:lnTo>
                <a:lnTo>
                  <a:pt x="16146" y="3732"/>
                </a:lnTo>
                <a:close/>
                <a:moveTo>
                  <a:pt x="21622" y="3833"/>
                </a:moveTo>
                <a:cubicBezTo>
                  <a:pt x="21622" y="3833"/>
                  <a:pt x="21630" y="3833"/>
                  <a:pt x="21638" y="3841"/>
                </a:cubicBezTo>
                <a:lnTo>
                  <a:pt x="21622" y="3841"/>
                </a:lnTo>
                <a:lnTo>
                  <a:pt x="21622" y="3833"/>
                </a:lnTo>
                <a:close/>
                <a:moveTo>
                  <a:pt x="9371" y="3949"/>
                </a:moveTo>
                <a:cubicBezTo>
                  <a:pt x="9378" y="3949"/>
                  <a:pt x="9385" y="3949"/>
                  <a:pt x="9392" y="3951"/>
                </a:cubicBezTo>
                <a:lnTo>
                  <a:pt x="9392" y="3985"/>
                </a:lnTo>
                <a:cubicBezTo>
                  <a:pt x="9369" y="3985"/>
                  <a:pt x="9343" y="3992"/>
                  <a:pt x="9321" y="3992"/>
                </a:cubicBezTo>
                <a:cubicBezTo>
                  <a:pt x="9309" y="3992"/>
                  <a:pt x="9299" y="3990"/>
                  <a:pt x="9291" y="3985"/>
                </a:cubicBezTo>
                <a:lnTo>
                  <a:pt x="9283" y="3985"/>
                </a:lnTo>
                <a:cubicBezTo>
                  <a:pt x="9310" y="3963"/>
                  <a:pt x="9338" y="3949"/>
                  <a:pt x="9371" y="3949"/>
                </a:cubicBezTo>
                <a:close/>
                <a:moveTo>
                  <a:pt x="12138" y="4068"/>
                </a:moveTo>
                <a:lnTo>
                  <a:pt x="12138" y="4076"/>
                </a:lnTo>
                <a:cubicBezTo>
                  <a:pt x="12138" y="4068"/>
                  <a:pt x="12138" y="4068"/>
                  <a:pt x="12129" y="4068"/>
                </a:cubicBezTo>
                <a:close/>
                <a:moveTo>
                  <a:pt x="21731" y="4430"/>
                </a:moveTo>
                <a:cubicBezTo>
                  <a:pt x="21740" y="4430"/>
                  <a:pt x="21740" y="4440"/>
                  <a:pt x="21740" y="4440"/>
                </a:cubicBezTo>
                <a:lnTo>
                  <a:pt x="21731" y="4440"/>
                </a:lnTo>
                <a:lnTo>
                  <a:pt x="21731" y="4430"/>
                </a:lnTo>
                <a:close/>
                <a:moveTo>
                  <a:pt x="24578" y="4312"/>
                </a:moveTo>
                <a:cubicBezTo>
                  <a:pt x="24545" y="4312"/>
                  <a:pt x="24519" y="4321"/>
                  <a:pt x="24485" y="4329"/>
                </a:cubicBezTo>
                <a:cubicBezTo>
                  <a:pt x="24485" y="4397"/>
                  <a:pt x="24477" y="4464"/>
                  <a:pt x="24477" y="4531"/>
                </a:cubicBezTo>
                <a:cubicBezTo>
                  <a:pt x="24519" y="4531"/>
                  <a:pt x="24562" y="4541"/>
                  <a:pt x="24604" y="4541"/>
                </a:cubicBezTo>
                <a:lnTo>
                  <a:pt x="24604" y="4531"/>
                </a:lnTo>
                <a:cubicBezTo>
                  <a:pt x="24655" y="4456"/>
                  <a:pt x="24671" y="4379"/>
                  <a:pt x="24578" y="4312"/>
                </a:cubicBezTo>
                <a:close/>
                <a:moveTo>
                  <a:pt x="9273" y="4565"/>
                </a:moveTo>
                <a:cubicBezTo>
                  <a:pt x="9249" y="4591"/>
                  <a:pt x="9233" y="4600"/>
                  <a:pt x="9206" y="4600"/>
                </a:cubicBezTo>
                <a:cubicBezTo>
                  <a:pt x="9223" y="4591"/>
                  <a:pt x="9241" y="4581"/>
                  <a:pt x="9265" y="4565"/>
                </a:cubicBezTo>
                <a:close/>
                <a:moveTo>
                  <a:pt x="12609" y="4642"/>
                </a:moveTo>
                <a:lnTo>
                  <a:pt x="12609" y="4658"/>
                </a:lnTo>
                <a:cubicBezTo>
                  <a:pt x="12600" y="4650"/>
                  <a:pt x="12600" y="4650"/>
                  <a:pt x="12600" y="4642"/>
                </a:cubicBezTo>
                <a:close/>
                <a:moveTo>
                  <a:pt x="12034" y="4828"/>
                </a:moveTo>
                <a:cubicBezTo>
                  <a:pt x="12037" y="4828"/>
                  <a:pt x="12040" y="4830"/>
                  <a:pt x="12045" y="4834"/>
                </a:cubicBezTo>
                <a:cubicBezTo>
                  <a:pt x="12045" y="4834"/>
                  <a:pt x="12045" y="4844"/>
                  <a:pt x="12053" y="4844"/>
                </a:cubicBezTo>
                <a:cubicBezTo>
                  <a:pt x="12045" y="4852"/>
                  <a:pt x="12045" y="4860"/>
                  <a:pt x="12036" y="4860"/>
                </a:cubicBezTo>
                <a:cubicBezTo>
                  <a:pt x="12033" y="4872"/>
                  <a:pt x="12030" y="4877"/>
                  <a:pt x="12028" y="4877"/>
                </a:cubicBezTo>
                <a:cubicBezTo>
                  <a:pt x="12020" y="4877"/>
                  <a:pt x="12019" y="4828"/>
                  <a:pt x="12034" y="4828"/>
                </a:cubicBezTo>
                <a:close/>
                <a:moveTo>
                  <a:pt x="6065" y="5331"/>
                </a:moveTo>
                <a:cubicBezTo>
                  <a:pt x="6057" y="5331"/>
                  <a:pt x="6057" y="5331"/>
                  <a:pt x="6057" y="5339"/>
                </a:cubicBezTo>
                <a:lnTo>
                  <a:pt x="6057" y="5331"/>
                </a:lnTo>
                <a:close/>
                <a:moveTo>
                  <a:pt x="7690" y="5669"/>
                </a:moveTo>
                <a:lnTo>
                  <a:pt x="7690" y="5677"/>
                </a:lnTo>
                <a:lnTo>
                  <a:pt x="7690" y="5685"/>
                </a:lnTo>
                <a:lnTo>
                  <a:pt x="7690" y="5719"/>
                </a:lnTo>
                <a:cubicBezTo>
                  <a:pt x="7690" y="5703"/>
                  <a:pt x="7690" y="5685"/>
                  <a:pt x="7682" y="5669"/>
                </a:cubicBezTo>
                <a:close/>
                <a:moveTo>
                  <a:pt x="11456" y="6350"/>
                </a:moveTo>
                <a:lnTo>
                  <a:pt x="11464" y="6360"/>
                </a:lnTo>
                <a:lnTo>
                  <a:pt x="11456" y="6360"/>
                </a:lnTo>
                <a:lnTo>
                  <a:pt x="11456" y="6350"/>
                </a:lnTo>
                <a:close/>
                <a:moveTo>
                  <a:pt x="24721" y="6587"/>
                </a:moveTo>
                <a:lnTo>
                  <a:pt x="24721" y="6595"/>
                </a:lnTo>
                <a:cubicBezTo>
                  <a:pt x="24716" y="6596"/>
                  <a:pt x="24712" y="6597"/>
                  <a:pt x="24710" y="6597"/>
                </a:cubicBezTo>
                <a:cubicBezTo>
                  <a:pt x="24698" y="6597"/>
                  <a:pt x="24702" y="6587"/>
                  <a:pt x="24721" y="6587"/>
                </a:cubicBezTo>
                <a:close/>
                <a:moveTo>
                  <a:pt x="24881" y="6714"/>
                </a:moveTo>
                <a:lnTo>
                  <a:pt x="24881" y="6714"/>
                </a:lnTo>
                <a:cubicBezTo>
                  <a:pt x="24898" y="6722"/>
                  <a:pt x="24907" y="6722"/>
                  <a:pt x="24921" y="6729"/>
                </a:cubicBezTo>
                <a:lnTo>
                  <a:pt x="24921" y="6729"/>
                </a:lnTo>
                <a:cubicBezTo>
                  <a:pt x="24909" y="6727"/>
                  <a:pt x="24895" y="6720"/>
                  <a:pt x="24881" y="6714"/>
                </a:cubicBezTo>
                <a:close/>
                <a:moveTo>
                  <a:pt x="25253" y="6562"/>
                </a:moveTo>
                <a:cubicBezTo>
                  <a:pt x="25253" y="6637"/>
                  <a:pt x="25285" y="6704"/>
                  <a:pt x="25328" y="6765"/>
                </a:cubicBezTo>
                <a:cubicBezTo>
                  <a:pt x="25284" y="6739"/>
                  <a:pt x="25236" y="6733"/>
                  <a:pt x="25187" y="6733"/>
                </a:cubicBezTo>
                <a:cubicBezTo>
                  <a:pt x="25132" y="6733"/>
                  <a:pt x="25076" y="6740"/>
                  <a:pt x="25021" y="6740"/>
                </a:cubicBezTo>
                <a:cubicBezTo>
                  <a:pt x="24992" y="6740"/>
                  <a:pt x="24963" y="6738"/>
                  <a:pt x="24936" y="6731"/>
                </a:cubicBezTo>
                <a:lnTo>
                  <a:pt x="24936" y="6731"/>
                </a:lnTo>
                <a:cubicBezTo>
                  <a:pt x="24949" y="6732"/>
                  <a:pt x="24961" y="6733"/>
                  <a:pt x="24974" y="6733"/>
                </a:cubicBezTo>
                <a:cubicBezTo>
                  <a:pt x="25106" y="6733"/>
                  <a:pt x="25199" y="6674"/>
                  <a:pt x="25253" y="6562"/>
                </a:cubicBezTo>
                <a:close/>
                <a:moveTo>
                  <a:pt x="5998" y="7260"/>
                </a:moveTo>
                <a:lnTo>
                  <a:pt x="5998" y="7278"/>
                </a:lnTo>
                <a:cubicBezTo>
                  <a:pt x="5998" y="7270"/>
                  <a:pt x="5998" y="7270"/>
                  <a:pt x="5988" y="7270"/>
                </a:cubicBezTo>
                <a:lnTo>
                  <a:pt x="5988" y="7260"/>
                </a:lnTo>
                <a:close/>
                <a:moveTo>
                  <a:pt x="24131" y="7480"/>
                </a:moveTo>
                <a:cubicBezTo>
                  <a:pt x="24141" y="7488"/>
                  <a:pt x="24149" y="7488"/>
                  <a:pt x="24149" y="7488"/>
                </a:cubicBezTo>
                <a:lnTo>
                  <a:pt x="24157" y="7488"/>
                </a:lnTo>
                <a:cubicBezTo>
                  <a:pt x="24157" y="7496"/>
                  <a:pt x="24157" y="7496"/>
                  <a:pt x="24149" y="7496"/>
                </a:cubicBezTo>
                <a:lnTo>
                  <a:pt x="24149" y="7488"/>
                </a:lnTo>
                <a:lnTo>
                  <a:pt x="24141" y="7496"/>
                </a:lnTo>
                <a:cubicBezTo>
                  <a:pt x="24141" y="7496"/>
                  <a:pt x="24141" y="7488"/>
                  <a:pt x="24131" y="7480"/>
                </a:cubicBezTo>
                <a:close/>
                <a:moveTo>
                  <a:pt x="4860" y="7690"/>
                </a:moveTo>
                <a:lnTo>
                  <a:pt x="4839" y="7720"/>
                </a:lnTo>
                <a:lnTo>
                  <a:pt x="4839" y="7720"/>
                </a:lnTo>
                <a:cubicBezTo>
                  <a:pt x="4844" y="7712"/>
                  <a:pt x="4844" y="7707"/>
                  <a:pt x="4844" y="7707"/>
                </a:cubicBezTo>
                <a:lnTo>
                  <a:pt x="4860" y="7690"/>
                </a:lnTo>
                <a:close/>
                <a:moveTo>
                  <a:pt x="9493" y="8271"/>
                </a:moveTo>
                <a:cubicBezTo>
                  <a:pt x="9493" y="8289"/>
                  <a:pt x="9502" y="8297"/>
                  <a:pt x="9510" y="8305"/>
                </a:cubicBezTo>
                <a:cubicBezTo>
                  <a:pt x="9502" y="8305"/>
                  <a:pt x="9493" y="8297"/>
                  <a:pt x="9475" y="8297"/>
                </a:cubicBezTo>
                <a:cubicBezTo>
                  <a:pt x="9485" y="8289"/>
                  <a:pt x="9485" y="8281"/>
                  <a:pt x="9493" y="8271"/>
                </a:cubicBezTo>
                <a:close/>
                <a:moveTo>
                  <a:pt x="3663" y="8794"/>
                </a:moveTo>
                <a:lnTo>
                  <a:pt x="3663" y="8802"/>
                </a:lnTo>
                <a:cubicBezTo>
                  <a:pt x="3655" y="8802"/>
                  <a:pt x="3655" y="8794"/>
                  <a:pt x="3655" y="8794"/>
                </a:cubicBezTo>
                <a:close/>
                <a:moveTo>
                  <a:pt x="23870" y="8853"/>
                </a:moveTo>
                <a:cubicBezTo>
                  <a:pt x="23870" y="8877"/>
                  <a:pt x="23888" y="8919"/>
                  <a:pt x="23905" y="8954"/>
                </a:cubicBezTo>
                <a:cubicBezTo>
                  <a:pt x="23896" y="8946"/>
                  <a:pt x="23888" y="8928"/>
                  <a:pt x="23878" y="8911"/>
                </a:cubicBezTo>
                <a:cubicBezTo>
                  <a:pt x="23870" y="8887"/>
                  <a:pt x="23870" y="8869"/>
                  <a:pt x="23870" y="8853"/>
                </a:cubicBezTo>
                <a:close/>
                <a:moveTo>
                  <a:pt x="22675" y="9029"/>
                </a:moveTo>
                <a:cubicBezTo>
                  <a:pt x="22675" y="9039"/>
                  <a:pt x="22665" y="9039"/>
                  <a:pt x="22665" y="9047"/>
                </a:cubicBezTo>
                <a:cubicBezTo>
                  <a:pt x="22665" y="9039"/>
                  <a:pt x="22657" y="9029"/>
                  <a:pt x="22657" y="9029"/>
                </a:cubicBezTo>
                <a:close/>
                <a:moveTo>
                  <a:pt x="8060" y="9029"/>
                </a:moveTo>
                <a:cubicBezTo>
                  <a:pt x="8060" y="9055"/>
                  <a:pt x="8044" y="9071"/>
                  <a:pt x="8028" y="9079"/>
                </a:cubicBezTo>
                <a:cubicBezTo>
                  <a:pt x="8036" y="9063"/>
                  <a:pt x="8052" y="9047"/>
                  <a:pt x="8060" y="9029"/>
                </a:cubicBezTo>
                <a:close/>
                <a:moveTo>
                  <a:pt x="2317" y="9097"/>
                </a:moveTo>
                <a:lnTo>
                  <a:pt x="2317" y="9097"/>
                </a:lnTo>
                <a:cubicBezTo>
                  <a:pt x="2327" y="9133"/>
                  <a:pt x="2337" y="9150"/>
                  <a:pt x="2345" y="9150"/>
                </a:cubicBezTo>
                <a:cubicBezTo>
                  <a:pt x="2351" y="9150"/>
                  <a:pt x="2356" y="9143"/>
                  <a:pt x="2360" y="9130"/>
                </a:cubicBezTo>
                <a:cubicBezTo>
                  <a:pt x="2360" y="9122"/>
                  <a:pt x="2333" y="9105"/>
                  <a:pt x="2317" y="9097"/>
                </a:cubicBezTo>
                <a:close/>
                <a:moveTo>
                  <a:pt x="19744" y="9467"/>
                </a:moveTo>
                <a:cubicBezTo>
                  <a:pt x="19744" y="9475"/>
                  <a:pt x="19734" y="9475"/>
                  <a:pt x="19734" y="9475"/>
                </a:cubicBezTo>
                <a:cubicBezTo>
                  <a:pt x="19734" y="9475"/>
                  <a:pt x="19734" y="9467"/>
                  <a:pt x="19726" y="9467"/>
                </a:cubicBezTo>
                <a:close/>
                <a:moveTo>
                  <a:pt x="3488" y="9332"/>
                </a:moveTo>
                <a:cubicBezTo>
                  <a:pt x="3554" y="9374"/>
                  <a:pt x="3554" y="9451"/>
                  <a:pt x="3546" y="9534"/>
                </a:cubicBezTo>
                <a:cubicBezTo>
                  <a:pt x="3538" y="9534"/>
                  <a:pt x="3530" y="9544"/>
                  <a:pt x="3522" y="9544"/>
                </a:cubicBezTo>
                <a:cubicBezTo>
                  <a:pt x="3496" y="9526"/>
                  <a:pt x="3471" y="9510"/>
                  <a:pt x="3445" y="9502"/>
                </a:cubicBezTo>
                <a:cubicBezTo>
                  <a:pt x="3471" y="9443"/>
                  <a:pt x="3488" y="9392"/>
                  <a:pt x="3488" y="9332"/>
                </a:cubicBezTo>
                <a:close/>
                <a:moveTo>
                  <a:pt x="3563" y="9779"/>
                </a:moveTo>
                <a:lnTo>
                  <a:pt x="3573" y="9787"/>
                </a:lnTo>
                <a:lnTo>
                  <a:pt x="3562" y="9787"/>
                </a:lnTo>
                <a:cubicBezTo>
                  <a:pt x="3562" y="9783"/>
                  <a:pt x="3562" y="9781"/>
                  <a:pt x="3563" y="9779"/>
                </a:cubicBezTo>
                <a:close/>
                <a:moveTo>
                  <a:pt x="3573" y="9770"/>
                </a:moveTo>
                <a:lnTo>
                  <a:pt x="3573" y="9787"/>
                </a:lnTo>
                <a:cubicBezTo>
                  <a:pt x="3573" y="9787"/>
                  <a:pt x="3573" y="9779"/>
                  <a:pt x="3564" y="9779"/>
                </a:cubicBezTo>
                <a:lnTo>
                  <a:pt x="3564" y="9779"/>
                </a:lnTo>
                <a:cubicBezTo>
                  <a:pt x="3564" y="9779"/>
                  <a:pt x="3563" y="9779"/>
                  <a:pt x="3563" y="9779"/>
                </a:cubicBezTo>
                <a:lnTo>
                  <a:pt x="3563" y="9779"/>
                </a:lnTo>
                <a:lnTo>
                  <a:pt x="3562" y="9779"/>
                </a:lnTo>
                <a:cubicBezTo>
                  <a:pt x="3563" y="9779"/>
                  <a:pt x="3563" y="9779"/>
                  <a:pt x="3564" y="9779"/>
                </a:cubicBezTo>
                <a:lnTo>
                  <a:pt x="3564" y="9779"/>
                </a:lnTo>
                <a:cubicBezTo>
                  <a:pt x="3565" y="9777"/>
                  <a:pt x="3567" y="9775"/>
                  <a:pt x="3573" y="9770"/>
                </a:cubicBezTo>
                <a:close/>
                <a:moveTo>
                  <a:pt x="3387" y="9847"/>
                </a:moveTo>
                <a:cubicBezTo>
                  <a:pt x="3395" y="9863"/>
                  <a:pt x="3403" y="9872"/>
                  <a:pt x="3411" y="9888"/>
                </a:cubicBezTo>
                <a:lnTo>
                  <a:pt x="3378" y="9888"/>
                </a:lnTo>
                <a:cubicBezTo>
                  <a:pt x="3378" y="9872"/>
                  <a:pt x="3387" y="9863"/>
                  <a:pt x="3387" y="9847"/>
                </a:cubicBezTo>
                <a:close/>
                <a:moveTo>
                  <a:pt x="26785" y="9930"/>
                </a:moveTo>
                <a:lnTo>
                  <a:pt x="26785" y="9930"/>
                </a:lnTo>
                <a:cubicBezTo>
                  <a:pt x="26793" y="9938"/>
                  <a:pt x="26809" y="9948"/>
                  <a:pt x="26820" y="9956"/>
                </a:cubicBezTo>
                <a:cubicBezTo>
                  <a:pt x="26836" y="9965"/>
                  <a:pt x="26844" y="9965"/>
                  <a:pt x="26860" y="9973"/>
                </a:cubicBezTo>
                <a:cubicBezTo>
                  <a:pt x="26844" y="9973"/>
                  <a:pt x="26836" y="9973"/>
                  <a:pt x="26820" y="9981"/>
                </a:cubicBezTo>
                <a:cubicBezTo>
                  <a:pt x="26809" y="9965"/>
                  <a:pt x="26801" y="9948"/>
                  <a:pt x="26785" y="9930"/>
                </a:cubicBezTo>
                <a:close/>
                <a:moveTo>
                  <a:pt x="27004" y="9969"/>
                </a:moveTo>
                <a:cubicBezTo>
                  <a:pt x="27018" y="9969"/>
                  <a:pt x="27032" y="9970"/>
                  <a:pt x="27046" y="9973"/>
                </a:cubicBezTo>
                <a:cubicBezTo>
                  <a:pt x="27022" y="9973"/>
                  <a:pt x="26995" y="9981"/>
                  <a:pt x="26979" y="9989"/>
                </a:cubicBezTo>
                <a:cubicBezTo>
                  <a:pt x="26971" y="9989"/>
                  <a:pt x="26971" y="9989"/>
                  <a:pt x="26961" y="9999"/>
                </a:cubicBezTo>
                <a:cubicBezTo>
                  <a:pt x="26953" y="9981"/>
                  <a:pt x="26937" y="9981"/>
                  <a:pt x="26921" y="9973"/>
                </a:cubicBezTo>
                <a:cubicBezTo>
                  <a:pt x="26948" y="9973"/>
                  <a:pt x="26975" y="9969"/>
                  <a:pt x="27004" y="9969"/>
                </a:cubicBezTo>
                <a:close/>
                <a:moveTo>
                  <a:pt x="27264" y="10066"/>
                </a:moveTo>
                <a:cubicBezTo>
                  <a:pt x="27274" y="10082"/>
                  <a:pt x="27282" y="10090"/>
                  <a:pt x="27291" y="10108"/>
                </a:cubicBezTo>
                <a:cubicBezTo>
                  <a:pt x="27291" y="10114"/>
                  <a:pt x="27287" y="10119"/>
                  <a:pt x="27287" y="10122"/>
                </a:cubicBezTo>
                <a:lnTo>
                  <a:pt x="27287" y="10122"/>
                </a:lnTo>
                <a:cubicBezTo>
                  <a:pt x="27263" y="10106"/>
                  <a:pt x="27247" y="10089"/>
                  <a:pt x="27232" y="10074"/>
                </a:cubicBezTo>
                <a:cubicBezTo>
                  <a:pt x="27240" y="10074"/>
                  <a:pt x="27256" y="10066"/>
                  <a:pt x="27264" y="10066"/>
                </a:cubicBezTo>
                <a:close/>
                <a:moveTo>
                  <a:pt x="2451" y="10201"/>
                </a:moveTo>
                <a:cubicBezTo>
                  <a:pt x="2461" y="10209"/>
                  <a:pt x="2469" y="10209"/>
                  <a:pt x="2477" y="10217"/>
                </a:cubicBezTo>
                <a:cubicBezTo>
                  <a:pt x="2469" y="10209"/>
                  <a:pt x="2451" y="10209"/>
                  <a:pt x="2443" y="10209"/>
                </a:cubicBezTo>
                <a:lnTo>
                  <a:pt x="2451" y="10201"/>
                </a:lnTo>
                <a:close/>
                <a:moveTo>
                  <a:pt x="26676" y="10377"/>
                </a:moveTo>
                <a:cubicBezTo>
                  <a:pt x="26676" y="10393"/>
                  <a:pt x="26668" y="10411"/>
                  <a:pt x="26668" y="10427"/>
                </a:cubicBezTo>
                <a:cubicBezTo>
                  <a:pt x="26650" y="10411"/>
                  <a:pt x="26642" y="10393"/>
                  <a:pt x="26625" y="10377"/>
                </a:cubicBezTo>
                <a:close/>
                <a:moveTo>
                  <a:pt x="5349" y="10848"/>
                </a:moveTo>
                <a:cubicBezTo>
                  <a:pt x="5366" y="10858"/>
                  <a:pt x="5374" y="10858"/>
                  <a:pt x="5382" y="10858"/>
                </a:cubicBezTo>
                <a:lnTo>
                  <a:pt x="5382" y="10866"/>
                </a:lnTo>
                <a:cubicBezTo>
                  <a:pt x="5374" y="10858"/>
                  <a:pt x="5357" y="10858"/>
                  <a:pt x="5349" y="10848"/>
                </a:cubicBezTo>
                <a:close/>
                <a:moveTo>
                  <a:pt x="19488" y="10955"/>
                </a:moveTo>
                <a:cubicBezTo>
                  <a:pt x="19494" y="10955"/>
                  <a:pt x="19501" y="10956"/>
                  <a:pt x="19508" y="10959"/>
                </a:cubicBezTo>
                <a:cubicBezTo>
                  <a:pt x="19492" y="10967"/>
                  <a:pt x="19465" y="10967"/>
                  <a:pt x="19449" y="10975"/>
                </a:cubicBezTo>
                <a:cubicBezTo>
                  <a:pt x="19461" y="10964"/>
                  <a:pt x="19473" y="10955"/>
                  <a:pt x="19488" y="10955"/>
                </a:cubicBezTo>
                <a:close/>
                <a:moveTo>
                  <a:pt x="1945" y="11151"/>
                </a:moveTo>
                <a:lnTo>
                  <a:pt x="1996" y="11161"/>
                </a:lnTo>
                <a:cubicBezTo>
                  <a:pt x="1996" y="11169"/>
                  <a:pt x="1996" y="11177"/>
                  <a:pt x="1988" y="11186"/>
                </a:cubicBezTo>
                <a:cubicBezTo>
                  <a:pt x="1980" y="11177"/>
                  <a:pt x="1963" y="11161"/>
                  <a:pt x="1945" y="11151"/>
                </a:cubicBezTo>
                <a:close/>
                <a:moveTo>
                  <a:pt x="24131" y="11270"/>
                </a:moveTo>
                <a:cubicBezTo>
                  <a:pt x="24131" y="11279"/>
                  <a:pt x="24131" y="11287"/>
                  <a:pt x="24123" y="11295"/>
                </a:cubicBezTo>
                <a:lnTo>
                  <a:pt x="24123" y="11279"/>
                </a:lnTo>
                <a:cubicBezTo>
                  <a:pt x="24123" y="11270"/>
                  <a:pt x="24131" y="11270"/>
                  <a:pt x="24131" y="11270"/>
                </a:cubicBezTo>
                <a:close/>
                <a:moveTo>
                  <a:pt x="5432" y="11489"/>
                </a:moveTo>
                <a:lnTo>
                  <a:pt x="5432" y="11489"/>
                </a:lnTo>
                <a:cubicBezTo>
                  <a:pt x="5424" y="11497"/>
                  <a:pt x="5416" y="11505"/>
                  <a:pt x="5408" y="11515"/>
                </a:cubicBezTo>
                <a:cubicBezTo>
                  <a:pt x="5400" y="11505"/>
                  <a:pt x="5400" y="11505"/>
                  <a:pt x="5400" y="11497"/>
                </a:cubicBezTo>
                <a:cubicBezTo>
                  <a:pt x="5408" y="11497"/>
                  <a:pt x="5416" y="11497"/>
                  <a:pt x="5432" y="11489"/>
                </a:cubicBezTo>
                <a:close/>
                <a:moveTo>
                  <a:pt x="3344" y="11733"/>
                </a:moveTo>
                <a:cubicBezTo>
                  <a:pt x="3378" y="11741"/>
                  <a:pt x="3403" y="11741"/>
                  <a:pt x="3437" y="11741"/>
                </a:cubicBezTo>
                <a:lnTo>
                  <a:pt x="3437" y="11750"/>
                </a:lnTo>
                <a:lnTo>
                  <a:pt x="3437" y="11768"/>
                </a:lnTo>
                <a:cubicBezTo>
                  <a:pt x="3437" y="11768"/>
                  <a:pt x="3429" y="11768"/>
                  <a:pt x="3421" y="11776"/>
                </a:cubicBezTo>
                <a:cubicBezTo>
                  <a:pt x="3294" y="11818"/>
                  <a:pt x="3209" y="11885"/>
                  <a:pt x="3209" y="12010"/>
                </a:cubicBezTo>
                <a:cubicBezTo>
                  <a:pt x="3188" y="12006"/>
                  <a:pt x="3168" y="12004"/>
                  <a:pt x="3146" y="12004"/>
                </a:cubicBezTo>
                <a:cubicBezTo>
                  <a:pt x="3124" y="12004"/>
                  <a:pt x="3101" y="12006"/>
                  <a:pt x="3075" y="12010"/>
                </a:cubicBezTo>
                <a:cubicBezTo>
                  <a:pt x="3073" y="12014"/>
                  <a:pt x="3070" y="12015"/>
                  <a:pt x="3067" y="12015"/>
                </a:cubicBezTo>
                <a:cubicBezTo>
                  <a:pt x="3061" y="12015"/>
                  <a:pt x="3054" y="12010"/>
                  <a:pt x="3049" y="12010"/>
                </a:cubicBezTo>
                <a:cubicBezTo>
                  <a:pt x="3067" y="12002"/>
                  <a:pt x="3067" y="11986"/>
                  <a:pt x="3075" y="11970"/>
                </a:cubicBezTo>
                <a:cubicBezTo>
                  <a:pt x="3192" y="11944"/>
                  <a:pt x="3269" y="11893"/>
                  <a:pt x="3176" y="11733"/>
                </a:cubicBezTo>
                <a:lnTo>
                  <a:pt x="3176" y="11733"/>
                </a:lnTo>
                <a:cubicBezTo>
                  <a:pt x="3201" y="11741"/>
                  <a:pt x="3227" y="11750"/>
                  <a:pt x="3251" y="11750"/>
                </a:cubicBezTo>
                <a:cubicBezTo>
                  <a:pt x="3277" y="11750"/>
                  <a:pt x="3302" y="11741"/>
                  <a:pt x="3328" y="11741"/>
                </a:cubicBezTo>
                <a:cubicBezTo>
                  <a:pt x="3328" y="11741"/>
                  <a:pt x="3336" y="11741"/>
                  <a:pt x="3344" y="11733"/>
                </a:cubicBezTo>
                <a:close/>
                <a:moveTo>
                  <a:pt x="23088" y="12172"/>
                </a:moveTo>
                <a:cubicBezTo>
                  <a:pt x="23088" y="12180"/>
                  <a:pt x="23080" y="12188"/>
                  <a:pt x="23080" y="12188"/>
                </a:cubicBezTo>
                <a:lnTo>
                  <a:pt x="23080" y="12172"/>
                </a:lnTo>
                <a:close/>
                <a:moveTo>
                  <a:pt x="26764" y="12293"/>
                </a:moveTo>
                <a:lnTo>
                  <a:pt x="26743" y="12314"/>
                </a:lnTo>
                <a:cubicBezTo>
                  <a:pt x="26751" y="12305"/>
                  <a:pt x="26757" y="12299"/>
                  <a:pt x="26764" y="12293"/>
                </a:cubicBezTo>
                <a:close/>
                <a:moveTo>
                  <a:pt x="26759" y="12390"/>
                </a:moveTo>
                <a:cubicBezTo>
                  <a:pt x="26759" y="12398"/>
                  <a:pt x="26769" y="12406"/>
                  <a:pt x="26769" y="12406"/>
                </a:cubicBezTo>
                <a:cubicBezTo>
                  <a:pt x="26769" y="12406"/>
                  <a:pt x="26764" y="12410"/>
                  <a:pt x="26761" y="12410"/>
                </a:cubicBezTo>
                <a:cubicBezTo>
                  <a:pt x="26760" y="12410"/>
                  <a:pt x="26759" y="12409"/>
                  <a:pt x="26759" y="12406"/>
                </a:cubicBezTo>
                <a:lnTo>
                  <a:pt x="26759" y="12390"/>
                </a:lnTo>
                <a:close/>
                <a:moveTo>
                  <a:pt x="27163" y="13114"/>
                </a:moveTo>
                <a:lnTo>
                  <a:pt x="27163" y="13114"/>
                </a:lnTo>
                <a:cubicBezTo>
                  <a:pt x="27173" y="13122"/>
                  <a:pt x="27173" y="13122"/>
                  <a:pt x="27181" y="13122"/>
                </a:cubicBezTo>
                <a:lnTo>
                  <a:pt x="27181" y="13132"/>
                </a:lnTo>
                <a:cubicBezTo>
                  <a:pt x="27173" y="13122"/>
                  <a:pt x="27163" y="13122"/>
                  <a:pt x="27163" y="13114"/>
                </a:cubicBezTo>
                <a:close/>
                <a:moveTo>
                  <a:pt x="25900" y="13308"/>
                </a:moveTo>
                <a:cubicBezTo>
                  <a:pt x="25884" y="13316"/>
                  <a:pt x="25867" y="13316"/>
                  <a:pt x="25849" y="13334"/>
                </a:cubicBezTo>
                <a:lnTo>
                  <a:pt x="25849" y="13324"/>
                </a:lnTo>
                <a:lnTo>
                  <a:pt x="25892" y="13308"/>
                </a:lnTo>
                <a:close/>
                <a:moveTo>
                  <a:pt x="28865" y="13241"/>
                </a:moveTo>
                <a:cubicBezTo>
                  <a:pt x="28807" y="13359"/>
                  <a:pt x="28756" y="13460"/>
                  <a:pt x="28706" y="13553"/>
                </a:cubicBezTo>
                <a:cubicBezTo>
                  <a:pt x="28780" y="13569"/>
                  <a:pt x="28857" y="13587"/>
                  <a:pt x="28908" y="13646"/>
                </a:cubicBezTo>
                <a:cubicBezTo>
                  <a:pt x="28943" y="13694"/>
                  <a:pt x="28931" y="13813"/>
                  <a:pt x="29008" y="13813"/>
                </a:cubicBezTo>
                <a:cubicBezTo>
                  <a:pt x="29024" y="13813"/>
                  <a:pt x="29043" y="13808"/>
                  <a:pt x="29067" y="13797"/>
                </a:cubicBezTo>
                <a:cubicBezTo>
                  <a:pt x="29160" y="13747"/>
                  <a:pt x="29195" y="13619"/>
                  <a:pt x="29134" y="13553"/>
                </a:cubicBezTo>
                <a:cubicBezTo>
                  <a:pt x="29051" y="13452"/>
                  <a:pt x="29033" y="13284"/>
                  <a:pt x="28865" y="13241"/>
                </a:cubicBezTo>
                <a:close/>
                <a:moveTo>
                  <a:pt x="26187" y="14092"/>
                </a:moveTo>
                <a:cubicBezTo>
                  <a:pt x="26195" y="14092"/>
                  <a:pt x="26203" y="14092"/>
                  <a:pt x="26213" y="14100"/>
                </a:cubicBezTo>
                <a:cubicBezTo>
                  <a:pt x="26203" y="14109"/>
                  <a:pt x="26195" y="14117"/>
                  <a:pt x="26187" y="14125"/>
                </a:cubicBezTo>
                <a:lnTo>
                  <a:pt x="26187" y="14092"/>
                </a:lnTo>
                <a:close/>
                <a:moveTo>
                  <a:pt x="25514" y="14580"/>
                </a:moveTo>
                <a:lnTo>
                  <a:pt x="25506" y="14588"/>
                </a:lnTo>
                <a:lnTo>
                  <a:pt x="25506" y="14580"/>
                </a:lnTo>
                <a:close/>
                <a:moveTo>
                  <a:pt x="4432" y="14816"/>
                </a:moveTo>
                <a:lnTo>
                  <a:pt x="4432" y="14824"/>
                </a:lnTo>
                <a:lnTo>
                  <a:pt x="4422" y="14824"/>
                </a:lnTo>
                <a:cubicBezTo>
                  <a:pt x="4422" y="14824"/>
                  <a:pt x="4432" y="14824"/>
                  <a:pt x="4432" y="14816"/>
                </a:cubicBezTo>
                <a:close/>
                <a:moveTo>
                  <a:pt x="26650" y="15237"/>
                </a:moveTo>
                <a:cubicBezTo>
                  <a:pt x="26642" y="15245"/>
                  <a:pt x="26642" y="15255"/>
                  <a:pt x="26634" y="15263"/>
                </a:cubicBezTo>
                <a:cubicBezTo>
                  <a:pt x="26634" y="15255"/>
                  <a:pt x="26625" y="15245"/>
                  <a:pt x="26625" y="15245"/>
                </a:cubicBezTo>
                <a:cubicBezTo>
                  <a:pt x="26634" y="15245"/>
                  <a:pt x="26642" y="15237"/>
                  <a:pt x="26650" y="15237"/>
                </a:cubicBezTo>
                <a:close/>
                <a:moveTo>
                  <a:pt x="4943" y="15348"/>
                </a:moveTo>
                <a:lnTo>
                  <a:pt x="4927" y="15364"/>
                </a:lnTo>
                <a:cubicBezTo>
                  <a:pt x="4927" y="15364"/>
                  <a:pt x="4927" y="15356"/>
                  <a:pt x="4919" y="15356"/>
                </a:cubicBezTo>
                <a:cubicBezTo>
                  <a:pt x="4932" y="15356"/>
                  <a:pt x="4940" y="15350"/>
                  <a:pt x="4943" y="15348"/>
                </a:cubicBezTo>
                <a:close/>
                <a:moveTo>
                  <a:pt x="3033" y="15497"/>
                </a:moveTo>
                <a:cubicBezTo>
                  <a:pt x="3033" y="15507"/>
                  <a:pt x="3025" y="15516"/>
                  <a:pt x="3017" y="15524"/>
                </a:cubicBezTo>
                <a:cubicBezTo>
                  <a:pt x="3017" y="15516"/>
                  <a:pt x="3007" y="15507"/>
                  <a:pt x="3007" y="15497"/>
                </a:cubicBezTo>
                <a:close/>
                <a:moveTo>
                  <a:pt x="25184" y="15590"/>
                </a:moveTo>
                <a:lnTo>
                  <a:pt x="25184" y="15598"/>
                </a:lnTo>
                <a:lnTo>
                  <a:pt x="25176" y="15609"/>
                </a:lnTo>
                <a:cubicBezTo>
                  <a:pt x="25176" y="15598"/>
                  <a:pt x="25176" y="15598"/>
                  <a:pt x="25184" y="15590"/>
                </a:cubicBezTo>
                <a:close/>
                <a:moveTo>
                  <a:pt x="2368" y="15649"/>
                </a:moveTo>
                <a:cubicBezTo>
                  <a:pt x="2376" y="15659"/>
                  <a:pt x="2376" y="15659"/>
                  <a:pt x="2384" y="15659"/>
                </a:cubicBezTo>
                <a:lnTo>
                  <a:pt x="2368" y="15675"/>
                </a:lnTo>
                <a:lnTo>
                  <a:pt x="2368" y="15649"/>
                </a:lnTo>
                <a:close/>
                <a:moveTo>
                  <a:pt x="7294" y="15675"/>
                </a:moveTo>
                <a:cubicBezTo>
                  <a:pt x="7294" y="15683"/>
                  <a:pt x="7294" y="15683"/>
                  <a:pt x="7302" y="15683"/>
                </a:cubicBezTo>
                <a:lnTo>
                  <a:pt x="7302" y="15691"/>
                </a:lnTo>
                <a:lnTo>
                  <a:pt x="7294" y="15683"/>
                </a:lnTo>
                <a:lnTo>
                  <a:pt x="7294" y="15675"/>
                </a:lnTo>
                <a:close/>
                <a:moveTo>
                  <a:pt x="3344" y="15726"/>
                </a:moveTo>
                <a:lnTo>
                  <a:pt x="3344" y="15734"/>
                </a:lnTo>
                <a:lnTo>
                  <a:pt x="3336" y="15734"/>
                </a:lnTo>
                <a:cubicBezTo>
                  <a:pt x="3336" y="15726"/>
                  <a:pt x="3336" y="15726"/>
                  <a:pt x="3344" y="15726"/>
                </a:cubicBezTo>
                <a:close/>
                <a:moveTo>
                  <a:pt x="7328" y="15861"/>
                </a:moveTo>
                <a:cubicBezTo>
                  <a:pt x="7328" y="15869"/>
                  <a:pt x="7320" y="15877"/>
                  <a:pt x="7302" y="15877"/>
                </a:cubicBezTo>
                <a:cubicBezTo>
                  <a:pt x="7312" y="15869"/>
                  <a:pt x="7320" y="15869"/>
                  <a:pt x="7328" y="15861"/>
                </a:cubicBezTo>
                <a:close/>
                <a:moveTo>
                  <a:pt x="1567" y="16122"/>
                </a:moveTo>
                <a:cubicBezTo>
                  <a:pt x="1567" y="16130"/>
                  <a:pt x="1575" y="16130"/>
                  <a:pt x="1583" y="16138"/>
                </a:cubicBezTo>
                <a:cubicBezTo>
                  <a:pt x="1583" y="16146"/>
                  <a:pt x="1575" y="16146"/>
                  <a:pt x="1575" y="16146"/>
                </a:cubicBezTo>
                <a:cubicBezTo>
                  <a:pt x="1575" y="16164"/>
                  <a:pt x="1567" y="16172"/>
                  <a:pt x="1559" y="16189"/>
                </a:cubicBezTo>
                <a:cubicBezTo>
                  <a:pt x="1551" y="16189"/>
                  <a:pt x="1541" y="16181"/>
                  <a:pt x="1541" y="16181"/>
                </a:cubicBezTo>
                <a:cubicBezTo>
                  <a:pt x="1551" y="16164"/>
                  <a:pt x="1559" y="16146"/>
                  <a:pt x="1567" y="16122"/>
                </a:cubicBezTo>
                <a:close/>
                <a:moveTo>
                  <a:pt x="10310" y="16197"/>
                </a:moveTo>
                <a:cubicBezTo>
                  <a:pt x="10318" y="16231"/>
                  <a:pt x="10326" y="16247"/>
                  <a:pt x="10326" y="16274"/>
                </a:cubicBezTo>
                <a:cubicBezTo>
                  <a:pt x="10268" y="16247"/>
                  <a:pt x="10217" y="16231"/>
                  <a:pt x="10159" y="16215"/>
                </a:cubicBezTo>
                <a:cubicBezTo>
                  <a:pt x="10209" y="16205"/>
                  <a:pt x="10260" y="16197"/>
                  <a:pt x="10310" y="16197"/>
                </a:cubicBezTo>
                <a:close/>
                <a:moveTo>
                  <a:pt x="24250" y="16367"/>
                </a:moveTo>
                <a:cubicBezTo>
                  <a:pt x="24258" y="16375"/>
                  <a:pt x="24258" y="16383"/>
                  <a:pt x="24250" y="16399"/>
                </a:cubicBezTo>
                <a:lnTo>
                  <a:pt x="24250" y="16367"/>
                </a:lnTo>
                <a:close/>
                <a:moveTo>
                  <a:pt x="8946" y="16407"/>
                </a:moveTo>
                <a:cubicBezTo>
                  <a:pt x="8954" y="16407"/>
                  <a:pt x="8954" y="16407"/>
                  <a:pt x="8954" y="16417"/>
                </a:cubicBezTo>
                <a:lnTo>
                  <a:pt x="8946" y="16407"/>
                </a:lnTo>
                <a:close/>
                <a:moveTo>
                  <a:pt x="11103" y="16862"/>
                </a:moveTo>
                <a:cubicBezTo>
                  <a:pt x="11111" y="16862"/>
                  <a:pt x="11111" y="16862"/>
                  <a:pt x="11111" y="16872"/>
                </a:cubicBezTo>
                <a:cubicBezTo>
                  <a:pt x="11103" y="16872"/>
                  <a:pt x="11103" y="16880"/>
                  <a:pt x="11103" y="16880"/>
                </a:cubicBezTo>
                <a:lnTo>
                  <a:pt x="11103" y="16862"/>
                </a:lnTo>
                <a:close/>
                <a:moveTo>
                  <a:pt x="11111" y="16931"/>
                </a:moveTo>
                <a:lnTo>
                  <a:pt x="11119" y="16939"/>
                </a:lnTo>
                <a:lnTo>
                  <a:pt x="11111" y="16939"/>
                </a:lnTo>
                <a:lnTo>
                  <a:pt x="11111" y="16931"/>
                </a:lnTo>
                <a:close/>
                <a:moveTo>
                  <a:pt x="5618" y="17064"/>
                </a:moveTo>
                <a:cubicBezTo>
                  <a:pt x="5626" y="17064"/>
                  <a:pt x="5626" y="17082"/>
                  <a:pt x="5634" y="17090"/>
                </a:cubicBezTo>
                <a:cubicBezTo>
                  <a:pt x="5634" y="17090"/>
                  <a:pt x="5626" y="17090"/>
                  <a:pt x="5626" y="17098"/>
                </a:cubicBezTo>
                <a:cubicBezTo>
                  <a:pt x="5618" y="17082"/>
                  <a:pt x="5618" y="17074"/>
                  <a:pt x="5618" y="17064"/>
                </a:cubicBezTo>
                <a:close/>
                <a:moveTo>
                  <a:pt x="3833" y="18236"/>
                </a:moveTo>
                <a:cubicBezTo>
                  <a:pt x="3833" y="18245"/>
                  <a:pt x="3825" y="18245"/>
                  <a:pt x="3825" y="18253"/>
                </a:cubicBezTo>
                <a:lnTo>
                  <a:pt x="3791" y="18236"/>
                </a:lnTo>
                <a:close/>
                <a:moveTo>
                  <a:pt x="24477" y="18354"/>
                </a:moveTo>
                <a:cubicBezTo>
                  <a:pt x="24477" y="18354"/>
                  <a:pt x="24477" y="18362"/>
                  <a:pt x="24469" y="18362"/>
                </a:cubicBezTo>
                <a:lnTo>
                  <a:pt x="24460" y="18354"/>
                </a:lnTo>
                <a:close/>
                <a:moveTo>
                  <a:pt x="3530" y="18505"/>
                </a:moveTo>
                <a:lnTo>
                  <a:pt x="3530" y="18513"/>
                </a:lnTo>
                <a:cubicBezTo>
                  <a:pt x="3522" y="18521"/>
                  <a:pt x="3522" y="18540"/>
                  <a:pt x="3522" y="18556"/>
                </a:cubicBezTo>
                <a:cubicBezTo>
                  <a:pt x="3512" y="18540"/>
                  <a:pt x="3504" y="18530"/>
                  <a:pt x="3496" y="18513"/>
                </a:cubicBezTo>
                <a:cubicBezTo>
                  <a:pt x="3512" y="18513"/>
                  <a:pt x="3522" y="18513"/>
                  <a:pt x="3530" y="18505"/>
                </a:cubicBezTo>
                <a:close/>
                <a:moveTo>
                  <a:pt x="4482" y="18699"/>
                </a:moveTo>
                <a:lnTo>
                  <a:pt x="4482" y="18707"/>
                </a:lnTo>
                <a:cubicBezTo>
                  <a:pt x="4482" y="18699"/>
                  <a:pt x="4472" y="18699"/>
                  <a:pt x="4472" y="18699"/>
                </a:cubicBezTo>
                <a:close/>
                <a:moveTo>
                  <a:pt x="3782" y="19554"/>
                </a:moveTo>
                <a:cubicBezTo>
                  <a:pt x="3867" y="19554"/>
                  <a:pt x="3941" y="19585"/>
                  <a:pt x="4009" y="19633"/>
                </a:cubicBezTo>
                <a:cubicBezTo>
                  <a:pt x="3985" y="19676"/>
                  <a:pt x="3959" y="19718"/>
                  <a:pt x="3942" y="19769"/>
                </a:cubicBezTo>
                <a:cubicBezTo>
                  <a:pt x="3934" y="19785"/>
                  <a:pt x="3934" y="19803"/>
                  <a:pt x="3934" y="19811"/>
                </a:cubicBezTo>
                <a:cubicBezTo>
                  <a:pt x="3926" y="19819"/>
                  <a:pt x="3926" y="19819"/>
                  <a:pt x="3916" y="19819"/>
                </a:cubicBezTo>
                <a:cubicBezTo>
                  <a:pt x="3926" y="19710"/>
                  <a:pt x="3977" y="19583"/>
                  <a:pt x="3791" y="19558"/>
                </a:cubicBezTo>
                <a:cubicBezTo>
                  <a:pt x="3773" y="19558"/>
                  <a:pt x="3760" y="19569"/>
                  <a:pt x="3746" y="19569"/>
                </a:cubicBezTo>
                <a:cubicBezTo>
                  <a:pt x="3739" y="19569"/>
                  <a:pt x="3732" y="19567"/>
                  <a:pt x="3724" y="19558"/>
                </a:cubicBezTo>
                <a:cubicBezTo>
                  <a:pt x="3744" y="19555"/>
                  <a:pt x="3763" y="19554"/>
                  <a:pt x="3782" y="19554"/>
                </a:cubicBezTo>
                <a:close/>
                <a:moveTo>
                  <a:pt x="1685" y="19507"/>
                </a:moveTo>
                <a:cubicBezTo>
                  <a:pt x="1529" y="19507"/>
                  <a:pt x="1425" y="19627"/>
                  <a:pt x="1357" y="19793"/>
                </a:cubicBezTo>
                <a:cubicBezTo>
                  <a:pt x="1422" y="19830"/>
                  <a:pt x="1491" y="19841"/>
                  <a:pt x="1562" y="19841"/>
                </a:cubicBezTo>
                <a:cubicBezTo>
                  <a:pt x="1673" y="19841"/>
                  <a:pt x="1788" y="19814"/>
                  <a:pt x="1897" y="19814"/>
                </a:cubicBezTo>
                <a:cubicBezTo>
                  <a:pt x="2007" y="19814"/>
                  <a:pt x="2111" y="19842"/>
                  <a:pt x="2198" y="19955"/>
                </a:cubicBezTo>
                <a:cubicBezTo>
                  <a:pt x="2267" y="19625"/>
                  <a:pt x="1988" y="19591"/>
                  <a:pt x="1794" y="19524"/>
                </a:cubicBezTo>
                <a:cubicBezTo>
                  <a:pt x="1755" y="19512"/>
                  <a:pt x="1719" y="19507"/>
                  <a:pt x="1685" y="19507"/>
                </a:cubicBezTo>
                <a:close/>
                <a:moveTo>
                  <a:pt x="15499" y="20038"/>
                </a:moveTo>
                <a:cubicBezTo>
                  <a:pt x="15524" y="20046"/>
                  <a:pt x="15540" y="20046"/>
                  <a:pt x="15566" y="20056"/>
                </a:cubicBezTo>
                <a:cubicBezTo>
                  <a:pt x="15550" y="20072"/>
                  <a:pt x="15540" y="20080"/>
                  <a:pt x="15524" y="20096"/>
                </a:cubicBezTo>
                <a:cubicBezTo>
                  <a:pt x="15523" y="20097"/>
                  <a:pt x="15522" y="20098"/>
                  <a:pt x="15521" y="20098"/>
                </a:cubicBezTo>
                <a:cubicBezTo>
                  <a:pt x="15513" y="20098"/>
                  <a:pt x="15506" y="20068"/>
                  <a:pt x="15499" y="20038"/>
                </a:cubicBezTo>
                <a:close/>
                <a:moveTo>
                  <a:pt x="15247" y="19971"/>
                </a:moveTo>
                <a:cubicBezTo>
                  <a:pt x="15279" y="20021"/>
                  <a:pt x="15313" y="20056"/>
                  <a:pt x="15329" y="20088"/>
                </a:cubicBezTo>
                <a:cubicBezTo>
                  <a:pt x="15285" y="20073"/>
                  <a:pt x="15237" y="20062"/>
                  <a:pt x="15193" y="20062"/>
                </a:cubicBezTo>
                <a:cubicBezTo>
                  <a:pt x="15145" y="20062"/>
                  <a:pt x="15103" y="20075"/>
                  <a:pt x="15077" y="20106"/>
                </a:cubicBezTo>
                <a:cubicBezTo>
                  <a:pt x="15018" y="20173"/>
                  <a:pt x="14951" y="20240"/>
                  <a:pt x="14883" y="20308"/>
                </a:cubicBezTo>
                <a:cubicBezTo>
                  <a:pt x="14951" y="20181"/>
                  <a:pt x="15026" y="20114"/>
                  <a:pt x="15204" y="19979"/>
                </a:cubicBezTo>
                <a:cubicBezTo>
                  <a:pt x="15220" y="19971"/>
                  <a:pt x="15228" y="19971"/>
                  <a:pt x="15247" y="19971"/>
                </a:cubicBezTo>
                <a:close/>
                <a:moveTo>
                  <a:pt x="3293" y="19721"/>
                </a:moveTo>
                <a:cubicBezTo>
                  <a:pt x="3499" y="19721"/>
                  <a:pt x="3586" y="19875"/>
                  <a:pt x="3562" y="20181"/>
                </a:cubicBezTo>
                <a:cubicBezTo>
                  <a:pt x="3538" y="20266"/>
                  <a:pt x="3554" y="20333"/>
                  <a:pt x="3613" y="20375"/>
                </a:cubicBezTo>
                <a:cubicBezTo>
                  <a:pt x="3572" y="20388"/>
                  <a:pt x="3514" y="20412"/>
                  <a:pt x="3468" y="20412"/>
                </a:cubicBezTo>
                <a:cubicBezTo>
                  <a:pt x="3429" y="20412"/>
                  <a:pt x="3398" y="20395"/>
                  <a:pt x="3395" y="20341"/>
                </a:cubicBezTo>
                <a:cubicBezTo>
                  <a:pt x="3368" y="20027"/>
                  <a:pt x="3225" y="19947"/>
                  <a:pt x="3044" y="19947"/>
                </a:cubicBezTo>
                <a:cubicBezTo>
                  <a:pt x="2992" y="19947"/>
                  <a:pt x="2937" y="19953"/>
                  <a:pt x="2881" y="19963"/>
                </a:cubicBezTo>
                <a:cubicBezTo>
                  <a:pt x="2905" y="19945"/>
                  <a:pt x="2924" y="19912"/>
                  <a:pt x="2924" y="19862"/>
                </a:cubicBezTo>
                <a:cubicBezTo>
                  <a:pt x="2905" y="19862"/>
                  <a:pt x="2897" y="19854"/>
                  <a:pt x="2897" y="19844"/>
                </a:cubicBezTo>
                <a:cubicBezTo>
                  <a:pt x="2932" y="19811"/>
                  <a:pt x="2966" y="19785"/>
                  <a:pt x="3007" y="19753"/>
                </a:cubicBezTo>
                <a:cubicBezTo>
                  <a:pt x="3075" y="19742"/>
                  <a:pt x="3150" y="19734"/>
                  <a:pt x="3227" y="19726"/>
                </a:cubicBezTo>
                <a:cubicBezTo>
                  <a:pt x="3250" y="19723"/>
                  <a:pt x="3272" y="19721"/>
                  <a:pt x="3293" y="19721"/>
                </a:cubicBezTo>
                <a:close/>
                <a:moveTo>
                  <a:pt x="3892" y="20080"/>
                </a:moveTo>
                <a:cubicBezTo>
                  <a:pt x="3900" y="20147"/>
                  <a:pt x="3916" y="20207"/>
                  <a:pt x="3926" y="20274"/>
                </a:cubicBezTo>
                <a:cubicBezTo>
                  <a:pt x="3900" y="20282"/>
                  <a:pt x="3884" y="20298"/>
                  <a:pt x="3866" y="20325"/>
                </a:cubicBezTo>
                <a:cubicBezTo>
                  <a:pt x="3841" y="20442"/>
                  <a:pt x="3884" y="20543"/>
                  <a:pt x="3993" y="20612"/>
                </a:cubicBezTo>
                <a:cubicBezTo>
                  <a:pt x="4027" y="20628"/>
                  <a:pt x="4044" y="20652"/>
                  <a:pt x="4052" y="20686"/>
                </a:cubicBezTo>
                <a:cubicBezTo>
                  <a:pt x="4044" y="20652"/>
                  <a:pt x="4017" y="20628"/>
                  <a:pt x="3985" y="20612"/>
                </a:cubicBezTo>
                <a:cubicBezTo>
                  <a:pt x="3876" y="20577"/>
                  <a:pt x="3866" y="20434"/>
                  <a:pt x="3775" y="20375"/>
                </a:cubicBezTo>
                <a:cubicBezTo>
                  <a:pt x="3783" y="20317"/>
                  <a:pt x="3783" y="20248"/>
                  <a:pt x="3783" y="20189"/>
                </a:cubicBezTo>
                <a:cubicBezTo>
                  <a:pt x="3825" y="20157"/>
                  <a:pt x="3858" y="20114"/>
                  <a:pt x="3892" y="20080"/>
                </a:cubicBezTo>
                <a:close/>
                <a:moveTo>
                  <a:pt x="3706" y="20838"/>
                </a:moveTo>
                <a:cubicBezTo>
                  <a:pt x="3706" y="20854"/>
                  <a:pt x="3714" y="20854"/>
                  <a:pt x="3714" y="20864"/>
                </a:cubicBezTo>
                <a:cubicBezTo>
                  <a:pt x="3706" y="20864"/>
                  <a:pt x="3698" y="20864"/>
                  <a:pt x="3698" y="20872"/>
                </a:cubicBezTo>
                <a:cubicBezTo>
                  <a:pt x="3698" y="20864"/>
                  <a:pt x="3698" y="20854"/>
                  <a:pt x="3706" y="20838"/>
                </a:cubicBezTo>
                <a:close/>
                <a:moveTo>
                  <a:pt x="23138" y="21083"/>
                </a:moveTo>
                <a:cubicBezTo>
                  <a:pt x="23171" y="21083"/>
                  <a:pt x="23197" y="21091"/>
                  <a:pt x="23221" y="21091"/>
                </a:cubicBezTo>
                <a:cubicBezTo>
                  <a:pt x="23221" y="21091"/>
                  <a:pt x="23221" y="21099"/>
                  <a:pt x="23213" y="21099"/>
                </a:cubicBezTo>
                <a:lnTo>
                  <a:pt x="23221" y="21099"/>
                </a:lnTo>
                <a:cubicBezTo>
                  <a:pt x="23221" y="21107"/>
                  <a:pt x="23221" y="21117"/>
                  <a:pt x="23213" y="21125"/>
                </a:cubicBezTo>
                <a:cubicBezTo>
                  <a:pt x="23197" y="21099"/>
                  <a:pt x="23171" y="21091"/>
                  <a:pt x="23138" y="21083"/>
                </a:cubicBezTo>
                <a:close/>
                <a:moveTo>
                  <a:pt x="23923" y="21114"/>
                </a:moveTo>
                <a:cubicBezTo>
                  <a:pt x="23925" y="21117"/>
                  <a:pt x="23929" y="21117"/>
                  <a:pt x="23929" y="21117"/>
                </a:cubicBezTo>
                <a:cubicBezTo>
                  <a:pt x="23939" y="21133"/>
                  <a:pt x="23947" y="21149"/>
                  <a:pt x="23939" y="21168"/>
                </a:cubicBezTo>
                <a:cubicBezTo>
                  <a:pt x="23939" y="21149"/>
                  <a:pt x="23929" y="21133"/>
                  <a:pt x="23921" y="21117"/>
                </a:cubicBezTo>
                <a:lnTo>
                  <a:pt x="23929" y="21117"/>
                </a:lnTo>
                <a:cubicBezTo>
                  <a:pt x="23926" y="21117"/>
                  <a:pt x="23924" y="21116"/>
                  <a:pt x="23923" y="21114"/>
                </a:cubicBezTo>
                <a:close/>
                <a:moveTo>
                  <a:pt x="13704" y="21218"/>
                </a:moveTo>
                <a:lnTo>
                  <a:pt x="13704" y="21218"/>
                </a:lnTo>
                <a:cubicBezTo>
                  <a:pt x="13662" y="21250"/>
                  <a:pt x="13629" y="21285"/>
                  <a:pt x="13587" y="21319"/>
                </a:cubicBezTo>
                <a:cubicBezTo>
                  <a:pt x="13619" y="21277"/>
                  <a:pt x="13662" y="21242"/>
                  <a:pt x="13704" y="21218"/>
                </a:cubicBezTo>
                <a:close/>
                <a:moveTo>
                  <a:pt x="4826" y="21420"/>
                </a:moveTo>
                <a:lnTo>
                  <a:pt x="4826" y="21428"/>
                </a:lnTo>
                <a:lnTo>
                  <a:pt x="4818" y="21420"/>
                </a:lnTo>
                <a:close/>
                <a:moveTo>
                  <a:pt x="7555" y="22463"/>
                </a:moveTo>
                <a:lnTo>
                  <a:pt x="7555" y="22482"/>
                </a:lnTo>
                <a:lnTo>
                  <a:pt x="7547" y="22482"/>
                </a:lnTo>
                <a:cubicBezTo>
                  <a:pt x="7555" y="22471"/>
                  <a:pt x="7555" y="22471"/>
                  <a:pt x="7555" y="22463"/>
                </a:cubicBezTo>
                <a:close/>
                <a:moveTo>
                  <a:pt x="7472" y="22498"/>
                </a:moveTo>
                <a:cubicBezTo>
                  <a:pt x="7464" y="22498"/>
                  <a:pt x="7464" y="22498"/>
                  <a:pt x="7454" y="22506"/>
                </a:cubicBezTo>
                <a:lnTo>
                  <a:pt x="7454" y="22498"/>
                </a:lnTo>
                <a:close/>
                <a:moveTo>
                  <a:pt x="21184" y="22750"/>
                </a:moveTo>
                <a:cubicBezTo>
                  <a:pt x="21184" y="22775"/>
                  <a:pt x="21159" y="22801"/>
                  <a:pt x="21109" y="22843"/>
                </a:cubicBezTo>
                <a:cubicBezTo>
                  <a:pt x="21091" y="22851"/>
                  <a:pt x="21074" y="22851"/>
                  <a:pt x="21066" y="22860"/>
                </a:cubicBezTo>
                <a:cubicBezTo>
                  <a:pt x="21099" y="22825"/>
                  <a:pt x="21141" y="22793"/>
                  <a:pt x="21184" y="22750"/>
                </a:cubicBezTo>
                <a:close/>
                <a:moveTo>
                  <a:pt x="7060" y="22876"/>
                </a:moveTo>
                <a:cubicBezTo>
                  <a:pt x="7060" y="22886"/>
                  <a:pt x="7068" y="22894"/>
                  <a:pt x="7068" y="22894"/>
                </a:cubicBezTo>
                <a:cubicBezTo>
                  <a:pt x="7068" y="22894"/>
                  <a:pt x="7060" y="22894"/>
                  <a:pt x="7060" y="22886"/>
                </a:cubicBezTo>
                <a:lnTo>
                  <a:pt x="7060" y="22876"/>
                </a:lnTo>
                <a:close/>
                <a:moveTo>
                  <a:pt x="8036" y="22918"/>
                </a:moveTo>
                <a:lnTo>
                  <a:pt x="8036" y="22926"/>
                </a:lnTo>
                <a:lnTo>
                  <a:pt x="8028" y="22926"/>
                </a:lnTo>
                <a:cubicBezTo>
                  <a:pt x="8028" y="22918"/>
                  <a:pt x="8036" y="22918"/>
                  <a:pt x="8036" y="22918"/>
                </a:cubicBezTo>
                <a:close/>
                <a:moveTo>
                  <a:pt x="7799" y="23458"/>
                </a:moveTo>
                <a:cubicBezTo>
                  <a:pt x="7799" y="23474"/>
                  <a:pt x="7808" y="23482"/>
                  <a:pt x="7818" y="23500"/>
                </a:cubicBezTo>
                <a:lnTo>
                  <a:pt x="7799" y="23500"/>
                </a:lnTo>
                <a:lnTo>
                  <a:pt x="7799" y="23492"/>
                </a:lnTo>
                <a:lnTo>
                  <a:pt x="7791" y="23492"/>
                </a:lnTo>
                <a:cubicBezTo>
                  <a:pt x="7799" y="23482"/>
                  <a:pt x="7791" y="23466"/>
                  <a:pt x="7791" y="23458"/>
                </a:cubicBezTo>
                <a:close/>
                <a:moveTo>
                  <a:pt x="5956" y="23500"/>
                </a:moveTo>
                <a:cubicBezTo>
                  <a:pt x="5964" y="23500"/>
                  <a:pt x="5964" y="23508"/>
                  <a:pt x="5972" y="23508"/>
                </a:cubicBezTo>
                <a:cubicBezTo>
                  <a:pt x="5972" y="23525"/>
                  <a:pt x="5980" y="23533"/>
                  <a:pt x="5972" y="23543"/>
                </a:cubicBezTo>
                <a:cubicBezTo>
                  <a:pt x="5964" y="23525"/>
                  <a:pt x="5956" y="23517"/>
                  <a:pt x="5948" y="23500"/>
                </a:cubicBezTo>
                <a:close/>
                <a:moveTo>
                  <a:pt x="4608" y="23719"/>
                </a:moveTo>
                <a:lnTo>
                  <a:pt x="4608" y="23727"/>
                </a:lnTo>
                <a:lnTo>
                  <a:pt x="4608" y="23735"/>
                </a:lnTo>
                <a:lnTo>
                  <a:pt x="4599" y="23727"/>
                </a:lnTo>
                <a:cubicBezTo>
                  <a:pt x="4608" y="23727"/>
                  <a:pt x="4608" y="23727"/>
                  <a:pt x="4608" y="23719"/>
                </a:cubicBezTo>
                <a:close/>
                <a:moveTo>
                  <a:pt x="20484" y="24283"/>
                </a:moveTo>
                <a:lnTo>
                  <a:pt x="20484" y="24309"/>
                </a:lnTo>
                <a:lnTo>
                  <a:pt x="20476" y="24301"/>
                </a:lnTo>
                <a:cubicBezTo>
                  <a:pt x="20476" y="24301"/>
                  <a:pt x="20476" y="24291"/>
                  <a:pt x="20468" y="24291"/>
                </a:cubicBezTo>
                <a:cubicBezTo>
                  <a:pt x="20476" y="24291"/>
                  <a:pt x="20484" y="24283"/>
                  <a:pt x="20484" y="24283"/>
                </a:cubicBezTo>
                <a:close/>
                <a:moveTo>
                  <a:pt x="20106" y="24392"/>
                </a:moveTo>
                <a:cubicBezTo>
                  <a:pt x="20114" y="24392"/>
                  <a:pt x="20114" y="24402"/>
                  <a:pt x="20114" y="24402"/>
                </a:cubicBezTo>
                <a:cubicBezTo>
                  <a:pt x="20122" y="24410"/>
                  <a:pt x="20130" y="24410"/>
                  <a:pt x="20130" y="24410"/>
                </a:cubicBezTo>
                <a:lnTo>
                  <a:pt x="20106" y="24410"/>
                </a:lnTo>
                <a:lnTo>
                  <a:pt x="20106" y="24392"/>
                </a:lnTo>
                <a:close/>
                <a:moveTo>
                  <a:pt x="20157" y="24402"/>
                </a:moveTo>
                <a:lnTo>
                  <a:pt x="20157" y="24410"/>
                </a:lnTo>
                <a:lnTo>
                  <a:pt x="20149" y="24410"/>
                </a:lnTo>
                <a:cubicBezTo>
                  <a:pt x="20157" y="24410"/>
                  <a:pt x="20157" y="24410"/>
                  <a:pt x="20157" y="24402"/>
                </a:cubicBezTo>
                <a:close/>
                <a:moveTo>
                  <a:pt x="19566" y="24535"/>
                </a:moveTo>
                <a:lnTo>
                  <a:pt x="19566" y="24543"/>
                </a:lnTo>
                <a:lnTo>
                  <a:pt x="19558" y="24535"/>
                </a:lnTo>
                <a:close/>
                <a:moveTo>
                  <a:pt x="20258" y="24628"/>
                </a:moveTo>
                <a:lnTo>
                  <a:pt x="20258" y="24628"/>
                </a:lnTo>
                <a:cubicBezTo>
                  <a:pt x="20266" y="24636"/>
                  <a:pt x="20266" y="24645"/>
                  <a:pt x="20274" y="24655"/>
                </a:cubicBezTo>
                <a:cubicBezTo>
                  <a:pt x="20274" y="24655"/>
                  <a:pt x="20266" y="24655"/>
                  <a:pt x="20266" y="24663"/>
                </a:cubicBezTo>
                <a:cubicBezTo>
                  <a:pt x="20258" y="24655"/>
                  <a:pt x="20258" y="24645"/>
                  <a:pt x="20258" y="24628"/>
                </a:cubicBezTo>
                <a:close/>
                <a:moveTo>
                  <a:pt x="19777" y="25756"/>
                </a:moveTo>
                <a:cubicBezTo>
                  <a:pt x="19777" y="25756"/>
                  <a:pt x="19777" y="25766"/>
                  <a:pt x="19785" y="25766"/>
                </a:cubicBezTo>
                <a:lnTo>
                  <a:pt x="19777" y="25766"/>
                </a:lnTo>
                <a:lnTo>
                  <a:pt x="19777" y="25756"/>
                </a:lnTo>
                <a:close/>
                <a:moveTo>
                  <a:pt x="5097" y="25192"/>
                </a:moveTo>
                <a:cubicBezTo>
                  <a:pt x="5097" y="25227"/>
                  <a:pt x="5097" y="25269"/>
                  <a:pt x="5113" y="25301"/>
                </a:cubicBezTo>
                <a:cubicBezTo>
                  <a:pt x="5113" y="25312"/>
                  <a:pt x="5121" y="25320"/>
                  <a:pt x="5121" y="25328"/>
                </a:cubicBezTo>
                <a:cubicBezTo>
                  <a:pt x="5102" y="25327"/>
                  <a:pt x="5082" y="25326"/>
                  <a:pt x="5063" y="25326"/>
                </a:cubicBezTo>
                <a:cubicBezTo>
                  <a:pt x="4947" y="25326"/>
                  <a:pt x="4836" y="25355"/>
                  <a:pt x="4836" y="25522"/>
                </a:cubicBezTo>
                <a:cubicBezTo>
                  <a:pt x="4844" y="25554"/>
                  <a:pt x="4860" y="25580"/>
                  <a:pt x="4895" y="25589"/>
                </a:cubicBezTo>
                <a:cubicBezTo>
                  <a:pt x="4767" y="25690"/>
                  <a:pt x="4709" y="25849"/>
                  <a:pt x="4642" y="26001"/>
                </a:cubicBezTo>
                <a:lnTo>
                  <a:pt x="4634" y="26001"/>
                </a:lnTo>
                <a:lnTo>
                  <a:pt x="4642" y="25993"/>
                </a:lnTo>
                <a:cubicBezTo>
                  <a:pt x="4666" y="25884"/>
                  <a:pt x="4658" y="25775"/>
                  <a:pt x="4650" y="25665"/>
                </a:cubicBezTo>
                <a:cubicBezTo>
                  <a:pt x="4650" y="25605"/>
                  <a:pt x="4616" y="25554"/>
                  <a:pt x="4591" y="25496"/>
                </a:cubicBezTo>
                <a:cubicBezTo>
                  <a:pt x="4599" y="25479"/>
                  <a:pt x="4599" y="25463"/>
                  <a:pt x="4599" y="25445"/>
                </a:cubicBezTo>
                <a:cubicBezTo>
                  <a:pt x="4616" y="25453"/>
                  <a:pt x="4624" y="25463"/>
                  <a:pt x="4642" y="25463"/>
                </a:cubicBezTo>
                <a:cubicBezTo>
                  <a:pt x="4818" y="25421"/>
                  <a:pt x="4945" y="25285"/>
                  <a:pt x="5097" y="25192"/>
                </a:cubicBezTo>
                <a:close/>
                <a:moveTo>
                  <a:pt x="17157" y="27256"/>
                </a:moveTo>
                <a:cubicBezTo>
                  <a:pt x="17167" y="27264"/>
                  <a:pt x="17167" y="27272"/>
                  <a:pt x="17157" y="27299"/>
                </a:cubicBezTo>
                <a:cubicBezTo>
                  <a:pt x="17149" y="27283"/>
                  <a:pt x="17149" y="27264"/>
                  <a:pt x="17157" y="27256"/>
                </a:cubicBezTo>
                <a:close/>
                <a:moveTo>
                  <a:pt x="17292" y="27384"/>
                </a:moveTo>
                <a:lnTo>
                  <a:pt x="17284" y="27392"/>
                </a:lnTo>
                <a:lnTo>
                  <a:pt x="17276" y="27384"/>
                </a:lnTo>
                <a:close/>
                <a:moveTo>
                  <a:pt x="17250" y="27804"/>
                </a:moveTo>
                <a:cubicBezTo>
                  <a:pt x="17250" y="27812"/>
                  <a:pt x="17250" y="27812"/>
                  <a:pt x="17258" y="27812"/>
                </a:cubicBezTo>
                <a:lnTo>
                  <a:pt x="17250" y="27812"/>
                </a:lnTo>
                <a:lnTo>
                  <a:pt x="17250" y="27804"/>
                </a:lnTo>
                <a:close/>
                <a:moveTo>
                  <a:pt x="16391" y="28738"/>
                </a:moveTo>
                <a:lnTo>
                  <a:pt x="16391" y="28748"/>
                </a:lnTo>
                <a:cubicBezTo>
                  <a:pt x="16391" y="28748"/>
                  <a:pt x="16391" y="28738"/>
                  <a:pt x="16383" y="28738"/>
                </a:cubicBezTo>
                <a:close/>
                <a:moveTo>
                  <a:pt x="15651" y="33658"/>
                </a:moveTo>
                <a:lnTo>
                  <a:pt x="15651" y="33658"/>
                </a:lnTo>
                <a:cubicBezTo>
                  <a:pt x="15659" y="33674"/>
                  <a:pt x="15667" y="33691"/>
                  <a:pt x="15675" y="33717"/>
                </a:cubicBezTo>
                <a:cubicBezTo>
                  <a:pt x="15667" y="33701"/>
                  <a:pt x="15659" y="33674"/>
                  <a:pt x="15651" y="33658"/>
                </a:cubicBezTo>
                <a:close/>
                <a:moveTo>
                  <a:pt x="12483" y="28520"/>
                </a:moveTo>
                <a:cubicBezTo>
                  <a:pt x="12475" y="28562"/>
                  <a:pt x="12475" y="28596"/>
                  <a:pt x="12483" y="28629"/>
                </a:cubicBezTo>
                <a:cubicBezTo>
                  <a:pt x="12526" y="28738"/>
                  <a:pt x="12619" y="28748"/>
                  <a:pt x="12702" y="28772"/>
                </a:cubicBezTo>
                <a:cubicBezTo>
                  <a:pt x="12720" y="28772"/>
                  <a:pt x="12736" y="28780"/>
                  <a:pt x="12744" y="28780"/>
                </a:cubicBezTo>
                <a:cubicBezTo>
                  <a:pt x="12752" y="28823"/>
                  <a:pt x="12760" y="28865"/>
                  <a:pt x="12770" y="28900"/>
                </a:cubicBezTo>
                <a:cubicBezTo>
                  <a:pt x="12728" y="28932"/>
                  <a:pt x="12693" y="28966"/>
                  <a:pt x="12669" y="29009"/>
                </a:cubicBezTo>
                <a:cubicBezTo>
                  <a:pt x="12659" y="29017"/>
                  <a:pt x="12659" y="29017"/>
                  <a:pt x="12659" y="29025"/>
                </a:cubicBezTo>
                <a:cubicBezTo>
                  <a:pt x="12600" y="29059"/>
                  <a:pt x="12592" y="29126"/>
                  <a:pt x="12592" y="29203"/>
                </a:cubicBezTo>
                <a:cubicBezTo>
                  <a:pt x="12609" y="29235"/>
                  <a:pt x="12619" y="29278"/>
                  <a:pt x="12635" y="29286"/>
                </a:cubicBezTo>
                <a:cubicBezTo>
                  <a:pt x="12643" y="29290"/>
                  <a:pt x="12651" y="29292"/>
                  <a:pt x="12659" y="29292"/>
                </a:cubicBezTo>
                <a:cubicBezTo>
                  <a:pt x="12667" y="29292"/>
                  <a:pt x="12673" y="29290"/>
                  <a:pt x="12677" y="29286"/>
                </a:cubicBezTo>
                <a:cubicBezTo>
                  <a:pt x="12752" y="29488"/>
                  <a:pt x="12736" y="29698"/>
                  <a:pt x="12693" y="29910"/>
                </a:cubicBezTo>
                <a:cubicBezTo>
                  <a:pt x="12619" y="30246"/>
                  <a:pt x="12600" y="30584"/>
                  <a:pt x="12744" y="30903"/>
                </a:cubicBezTo>
                <a:cubicBezTo>
                  <a:pt x="13013" y="31509"/>
                  <a:pt x="13063" y="32150"/>
                  <a:pt x="13031" y="32791"/>
                </a:cubicBezTo>
                <a:cubicBezTo>
                  <a:pt x="13005" y="33246"/>
                  <a:pt x="13175" y="33608"/>
                  <a:pt x="13385" y="33978"/>
                </a:cubicBezTo>
                <a:lnTo>
                  <a:pt x="13393" y="33978"/>
                </a:lnTo>
                <a:cubicBezTo>
                  <a:pt x="13401" y="34063"/>
                  <a:pt x="13409" y="34156"/>
                  <a:pt x="13409" y="34238"/>
                </a:cubicBezTo>
                <a:cubicBezTo>
                  <a:pt x="13401" y="34584"/>
                  <a:pt x="13393" y="34930"/>
                  <a:pt x="13377" y="35267"/>
                </a:cubicBezTo>
                <a:cubicBezTo>
                  <a:pt x="13300" y="35528"/>
                  <a:pt x="13326" y="35813"/>
                  <a:pt x="13175" y="36050"/>
                </a:cubicBezTo>
                <a:cubicBezTo>
                  <a:pt x="13156" y="36042"/>
                  <a:pt x="13132" y="36025"/>
                  <a:pt x="13106" y="36025"/>
                </a:cubicBezTo>
                <a:cubicBezTo>
                  <a:pt x="13023" y="36034"/>
                  <a:pt x="12962" y="36084"/>
                  <a:pt x="12912" y="36151"/>
                </a:cubicBezTo>
                <a:lnTo>
                  <a:pt x="12912" y="36209"/>
                </a:lnTo>
                <a:cubicBezTo>
                  <a:pt x="12904" y="36185"/>
                  <a:pt x="12887" y="36159"/>
                  <a:pt x="12879" y="36135"/>
                </a:cubicBezTo>
                <a:cubicBezTo>
                  <a:pt x="12837" y="36058"/>
                  <a:pt x="12786" y="35991"/>
                  <a:pt x="12736" y="35924"/>
                </a:cubicBezTo>
                <a:cubicBezTo>
                  <a:pt x="12627" y="35773"/>
                  <a:pt x="12576" y="35587"/>
                  <a:pt x="12507" y="35409"/>
                </a:cubicBezTo>
                <a:cubicBezTo>
                  <a:pt x="12129" y="34390"/>
                  <a:pt x="12036" y="33321"/>
                  <a:pt x="11943" y="32259"/>
                </a:cubicBezTo>
                <a:lnTo>
                  <a:pt x="11943" y="32142"/>
                </a:lnTo>
                <a:cubicBezTo>
                  <a:pt x="12028" y="32073"/>
                  <a:pt x="11994" y="31999"/>
                  <a:pt x="11952" y="31914"/>
                </a:cubicBezTo>
                <a:cubicBezTo>
                  <a:pt x="11952" y="31871"/>
                  <a:pt x="11952" y="31839"/>
                  <a:pt x="11962" y="31805"/>
                </a:cubicBezTo>
                <a:cubicBezTo>
                  <a:pt x="11962" y="31712"/>
                  <a:pt x="11986" y="31619"/>
                  <a:pt x="12036" y="31536"/>
                </a:cubicBezTo>
                <a:cubicBezTo>
                  <a:pt x="12041" y="31549"/>
                  <a:pt x="12046" y="31561"/>
                  <a:pt x="12058" y="31561"/>
                </a:cubicBezTo>
                <a:cubicBezTo>
                  <a:pt x="12067" y="31561"/>
                  <a:pt x="12081" y="31554"/>
                  <a:pt x="12103" y="31536"/>
                </a:cubicBezTo>
                <a:cubicBezTo>
                  <a:pt x="12087" y="31528"/>
                  <a:pt x="12071" y="31518"/>
                  <a:pt x="12053" y="31509"/>
                </a:cubicBezTo>
                <a:cubicBezTo>
                  <a:pt x="12063" y="31501"/>
                  <a:pt x="12063" y="31493"/>
                  <a:pt x="12071" y="31493"/>
                </a:cubicBezTo>
                <a:cubicBezTo>
                  <a:pt x="12079" y="31443"/>
                  <a:pt x="12087" y="31392"/>
                  <a:pt x="12079" y="31350"/>
                </a:cubicBezTo>
                <a:cubicBezTo>
                  <a:pt x="11952" y="31140"/>
                  <a:pt x="11893" y="30921"/>
                  <a:pt x="11893" y="30658"/>
                </a:cubicBezTo>
                <a:cubicBezTo>
                  <a:pt x="11877" y="30171"/>
                  <a:pt x="11935" y="29674"/>
                  <a:pt x="11776" y="29193"/>
                </a:cubicBezTo>
                <a:cubicBezTo>
                  <a:pt x="11749" y="29134"/>
                  <a:pt x="11733" y="29076"/>
                  <a:pt x="11717" y="29017"/>
                </a:cubicBezTo>
                <a:cubicBezTo>
                  <a:pt x="11723" y="28909"/>
                  <a:pt x="11737" y="28810"/>
                  <a:pt x="11847" y="28810"/>
                </a:cubicBezTo>
                <a:cubicBezTo>
                  <a:pt x="11892" y="28810"/>
                  <a:pt x="11953" y="28826"/>
                  <a:pt x="12036" y="28865"/>
                </a:cubicBezTo>
                <a:cubicBezTo>
                  <a:pt x="12101" y="28893"/>
                  <a:pt x="12149" y="28904"/>
                  <a:pt x="12184" y="28904"/>
                </a:cubicBezTo>
                <a:cubicBezTo>
                  <a:pt x="12299" y="28904"/>
                  <a:pt x="12269" y="28776"/>
                  <a:pt x="12231" y="28647"/>
                </a:cubicBezTo>
                <a:cubicBezTo>
                  <a:pt x="12239" y="28605"/>
                  <a:pt x="12247" y="28562"/>
                  <a:pt x="12255" y="28520"/>
                </a:cubicBezTo>
                <a:close/>
                <a:moveTo>
                  <a:pt x="11456" y="40742"/>
                </a:moveTo>
                <a:cubicBezTo>
                  <a:pt x="11456" y="40750"/>
                  <a:pt x="11456" y="40750"/>
                  <a:pt x="11464" y="40750"/>
                </a:cubicBezTo>
                <a:lnTo>
                  <a:pt x="11456" y="40750"/>
                </a:lnTo>
                <a:lnTo>
                  <a:pt x="11456" y="40758"/>
                </a:lnTo>
                <a:lnTo>
                  <a:pt x="11446" y="40750"/>
                </a:lnTo>
                <a:lnTo>
                  <a:pt x="11456" y="40750"/>
                </a:lnTo>
                <a:lnTo>
                  <a:pt x="11456" y="40742"/>
                </a:lnTo>
                <a:close/>
                <a:moveTo>
                  <a:pt x="18548" y="41675"/>
                </a:moveTo>
                <a:lnTo>
                  <a:pt x="18548" y="41675"/>
                </a:lnTo>
                <a:cubicBezTo>
                  <a:pt x="18505" y="41710"/>
                  <a:pt x="18463" y="41744"/>
                  <a:pt x="18420" y="41777"/>
                </a:cubicBezTo>
                <a:cubicBezTo>
                  <a:pt x="18489" y="41768"/>
                  <a:pt x="18531" y="41736"/>
                  <a:pt x="18548" y="41675"/>
                </a:cubicBezTo>
                <a:close/>
                <a:moveTo>
                  <a:pt x="9947" y="46533"/>
                </a:moveTo>
                <a:cubicBezTo>
                  <a:pt x="9982" y="46533"/>
                  <a:pt x="10007" y="46543"/>
                  <a:pt x="10031" y="46561"/>
                </a:cubicBezTo>
                <a:cubicBezTo>
                  <a:pt x="9948" y="46713"/>
                  <a:pt x="9890" y="46822"/>
                  <a:pt x="9855" y="46915"/>
                </a:cubicBezTo>
                <a:cubicBezTo>
                  <a:pt x="9847" y="46780"/>
                  <a:pt x="9847" y="46654"/>
                  <a:pt x="9906" y="46537"/>
                </a:cubicBezTo>
                <a:cubicBezTo>
                  <a:pt x="9921" y="46534"/>
                  <a:pt x="9935" y="46533"/>
                  <a:pt x="9947" y="46533"/>
                </a:cubicBezTo>
                <a:close/>
                <a:moveTo>
                  <a:pt x="11590" y="47639"/>
                </a:moveTo>
                <a:lnTo>
                  <a:pt x="11590" y="47639"/>
                </a:lnTo>
                <a:cubicBezTo>
                  <a:pt x="11624" y="47657"/>
                  <a:pt x="11640" y="47673"/>
                  <a:pt x="11624" y="47708"/>
                </a:cubicBezTo>
                <a:cubicBezTo>
                  <a:pt x="11616" y="47724"/>
                  <a:pt x="11616" y="47740"/>
                  <a:pt x="11608" y="47758"/>
                </a:cubicBezTo>
                <a:cubicBezTo>
                  <a:pt x="11608" y="47716"/>
                  <a:pt x="11598" y="47673"/>
                  <a:pt x="11590" y="47639"/>
                </a:cubicBezTo>
                <a:close/>
                <a:moveTo>
                  <a:pt x="17032" y="1"/>
                </a:moveTo>
                <a:cubicBezTo>
                  <a:pt x="16939" y="152"/>
                  <a:pt x="17032" y="211"/>
                  <a:pt x="17082" y="278"/>
                </a:cubicBezTo>
                <a:cubicBezTo>
                  <a:pt x="17125" y="354"/>
                  <a:pt x="17149" y="421"/>
                  <a:pt x="17082" y="480"/>
                </a:cubicBezTo>
                <a:cubicBezTo>
                  <a:pt x="17048" y="513"/>
                  <a:pt x="17009" y="522"/>
                  <a:pt x="16967" y="522"/>
                </a:cubicBezTo>
                <a:cubicBezTo>
                  <a:pt x="16936" y="522"/>
                  <a:pt x="16904" y="518"/>
                  <a:pt x="16872" y="514"/>
                </a:cubicBezTo>
                <a:cubicBezTo>
                  <a:pt x="16779" y="506"/>
                  <a:pt x="16744" y="437"/>
                  <a:pt x="16720" y="371"/>
                </a:cubicBezTo>
                <a:cubicBezTo>
                  <a:pt x="16666" y="255"/>
                  <a:pt x="16617" y="214"/>
                  <a:pt x="16572" y="214"/>
                </a:cubicBezTo>
                <a:cubicBezTo>
                  <a:pt x="16497" y="214"/>
                  <a:pt x="16431" y="323"/>
                  <a:pt x="16358" y="397"/>
                </a:cubicBezTo>
                <a:cubicBezTo>
                  <a:pt x="16308" y="437"/>
                  <a:pt x="16273" y="488"/>
                  <a:pt x="16273" y="557"/>
                </a:cubicBezTo>
                <a:cubicBezTo>
                  <a:pt x="16282" y="589"/>
                  <a:pt x="16273" y="615"/>
                  <a:pt x="16265" y="639"/>
                </a:cubicBezTo>
                <a:cubicBezTo>
                  <a:pt x="16146" y="817"/>
                  <a:pt x="16146" y="1020"/>
                  <a:pt x="16138" y="1214"/>
                </a:cubicBezTo>
                <a:cubicBezTo>
                  <a:pt x="16055" y="1238"/>
                  <a:pt x="15944" y="1195"/>
                  <a:pt x="15885" y="1315"/>
                </a:cubicBezTo>
                <a:cubicBezTo>
                  <a:pt x="15784" y="1389"/>
                  <a:pt x="15718" y="1517"/>
                  <a:pt x="15574" y="1549"/>
                </a:cubicBezTo>
                <a:cubicBezTo>
                  <a:pt x="15566" y="1458"/>
                  <a:pt x="15558" y="1373"/>
                  <a:pt x="15457" y="1331"/>
                </a:cubicBezTo>
                <a:cubicBezTo>
                  <a:pt x="15524" y="1121"/>
                  <a:pt x="15297" y="1054"/>
                  <a:pt x="15236" y="902"/>
                </a:cubicBezTo>
                <a:cubicBezTo>
                  <a:pt x="15163" y="715"/>
                  <a:pt x="15041" y="631"/>
                  <a:pt x="14892" y="631"/>
                </a:cubicBezTo>
                <a:cubicBezTo>
                  <a:pt x="14819" y="631"/>
                  <a:pt x="14740" y="651"/>
                  <a:pt x="14656" y="690"/>
                </a:cubicBezTo>
                <a:cubicBezTo>
                  <a:pt x="14369" y="817"/>
                  <a:pt x="14454" y="1011"/>
                  <a:pt x="14555" y="1205"/>
                </a:cubicBezTo>
                <a:cubicBezTo>
                  <a:pt x="14420" y="1541"/>
                  <a:pt x="14024" y="1517"/>
                  <a:pt x="13821" y="1743"/>
                </a:cubicBezTo>
                <a:cubicBezTo>
                  <a:pt x="13755" y="1610"/>
                  <a:pt x="13696" y="1474"/>
                  <a:pt x="13629" y="1331"/>
                </a:cubicBezTo>
                <a:cubicBezTo>
                  <a:pt x="13646" y="1264"/>
                  <a:pt x="13654" y="1195"/>
                  <a:pt x="13662" y="1129"/>
                </a:cubicBezTo>
                <a:cubicBezTo>
                  <a:pt x="13662" y="1122"/>
                  <a:pt x="13614" y="1102"/>
                  <a:pt x="13584" y="1102"/>
                </a:cubicBezTo>
                <a:cubicBezTo>
                  <a:pt x="13578" y="1102"/>
                  <a:pt x="13573" y="1103"/>
                  <a:pt x="13569" y="1104"/>
                </a:cubicBezTo>
                <a:cubicBezTo>
                  <a:pt x="13443" y="1155"/>
                  <a:pt x="13494" y="1246"/>
                  <a:pt x="13510" y="1331"/>
                </a:cubicBezTo>
                <a:cubicBezTo>
                  <a:pt x="13502" y="1499"/>
                  <a:pt x="13443" y="1618"/>
                  <a:pt x="13284" y="1676"/>
                </a:cubicBezTo>
                <a:cubicBezTo>
                  <a:pt x="13276" y="1548"/>
                  <a:pt x="13230" y="1457"/>
                  <a:pt x="13095" y="1457"/>
                </a:cubicBezTo>
                <a:cubicBezTo>
                  <a:pt x="13088" y="1457"/>
                  <a:pt x="13081" y="1458"/>
                  <a:pt x="13073" y="1458"/>
                </a:cubicBezTo>
                <a:cubicBezTo>
                  <a:pt x="12669" y="1517"/>
                  <a:pt x="12332" y="1668"/>
                  <a:pt x="12180" y="2089"/>
                </a:cubicBezTo>
                <a:cubicBezTo>
                  <a:pt x="12154" y="2156"/>
                  <a:pt x="12087" y="2198"/>
                  <a:pt x="12036" y="2249"/>
                </a:cubicBezTo>
                <a:cubicBezTo>
                  <a:pt x="11952" y="2291"/>
                  <a:pt x="11869" y="2325"/>
                  <a:pt x="11792" y="2368"/>
                </a:cubicBezTo>
                <a:cubicBezTo>
                  <a:pt x="11771" y="2363"/>
                  <a:pt x="11752" y="2360"/>
                  <a:pt x="11734" y="2360"/>
                </a:cubicBezTo>
                <a:cubicBezTo>
                  <a:pt x="11717" y="2360"/>
                  <a:pt x="11700" y="2363"/>
                  <a:pt x="11683" y="2368"/>
                </a:cubicBezTo>
                <a:cubicBezTo>
                  <a:pt x="11667" y="2299"/>
                  <a:pt x="11624" y="2267"/>
                  <a:pt x="11557" y="2257"/>
                </a:cubicBezTo>
                <a:cubicBezTo>
                  <a:pt x="11381" y="2161"/>
                  <a:pt x="11327" y="1884"/>
                  <a:pt x="11078" y="1884"/>
                </a:cubicBezTo>
                <a:cubicBezTo>
                  <a:pt x="11064" y="1884"/>
                  <a:pt x="11049" y="1885"/>
                  <a:pt x="11034" y="1887"/>
                </a:cubicBezTo>
                <a:cubicBezTo>
                  <a:pt x="10959" y="1895"/>
                  <a:pt x="10866" y="1887"/>
                  <a:pt x="10832" y="1953"/>
                </a:cubicBezTo>
                <a:cubicBezTo>
                  <a:pt x="10765" y="2065"/>
                  <a:pt x="10874" y="2097"/>
                  <a:pt x="10951" y="2156"/>
                </a:cubicBezTo>
                <a:cubicBezTo>
                  <a:pt x="11068" y="2257"/>
                  <a:pt x="10840" y="2257"/>
                  <a:pt x="10874" y="2342"/>
                </a:cubicBezTo>
                <a:cubicBezTo>
                  <a:pt x="10840" y="2358"/>
                  <a:pt x="10815" y="2368"/>
                  <a:pt x="10789" y="2368"/>
                </a:cubicBezTo>
                <a:cubicBezTo>
                  <a:pt x="10722" y="2368"/>
                  <a:pt x="10680" y="2408"/>
                  <a:pt x="10638" y="2459"/>
                </a:cubicBezTo>
                <a:cubicBezTo>
                  <a:pt x="10579" y="2451"/>
                  <a:pt x="10512" y="2451"/>
                  <a:pt x="10454" y="2443"/>
                </a:cubicBezTo>
                <a:cubicBezTo>
                  <a:pt x="10435" y="2384"/>
                  <a:pt x="10547" y="2299"/>
                  <a:pt x="10427" y="2275"/>
                </a:cubicBezTo>
                <a:cubicBezTo>
                  <a:pt x="10426" y="2274"/>
                  <a:pt x="10424" y="2274"/>
                  <a:pt x="10422" y="2274"/>
                </a:cubicBezTo>
                <a:cubicBezTo>
                  <a:pt x="10390" y="2274"/>
                  <a:pt x="10350" y="2335"/>
                  <a:pt x="10310" y="2368"/>
                </a:cubicBezTo>
                <a:cubicBezTo>
                  <a:pt x="10201" y="2358"/>
                  <a:pt x="10092" y="2350"/>
                  <a:pt x="9981" y="2342"/>
                </a:cubicBezTo>
                <a:cubicBezTo>
                  <a:pt x="9940" y="2317"/>
                  <a:pt x="9898" y="2283"/>
                  <a:pt x="9855" y="2249"/>
                </a:cubicBezTo>
                <a:lnTo>
                  <a:pt x="9855" y="2249"/>
                </a:lnTo>
                <a:cubicBezTo>
                  <a:pt x="9855" y="2283"/>
                  <a:pt x="9863" y="2325"/>
                  <a:pt x="9863" y="2368"/>
                </a:cubicBezTo>
                <a:cubicBezTo>
                  <a:pt x="9812" y="2360"/>
                  <a:pt x="9762" y="2353"/>
                  <a:pt x="9717" y="2353"/>
                </a:cubicBezTo>
                <a:cubicBezTo>
                  <a:pt x="9607" y="2353"/>
                  <a:pt x="9530" y="2398"/>
                  <a:pt x="9560" y="2594"/>
                </a:cubicBezTo>
                <a:cubicBezTo>
                  <a:pt x="9575" y="2680"/>
                  <a:pt x="9605" y="2808"/>
                  <a:pt x="9460" y="2808"/>
                </a:cubicBezTo>
                <a:cubicBezTo>
                  <a:pt x="9447" y="2808"/>
                  <a:pt x="9432" y="2807"/>
                  <a:pt x="9417" y="2804"/>
                </a:cubicBezTo>
                <a:cubicBezTo>
                  <a:pt x="9374" y="2754"/>
                  <a:pt x="9334" y="2695"/>
                  <a:pt x="9291" y="2645"/>
                </a:cubicBezTo>
                <a:cubicBezTo>
                  <a:pt x="9272" y="2541"/>
                  <a:pt x="9237" y="2492"/>
                  <a:pt x="9188" y="2492"/>
                </a:cubicBezTo>
                <a:cubicBezTo>
                  <a:pt x="9149" y="2492"/>
                  <a:pt x="9102" y="2522"/>
                  <a:pt x="9047" y="2578"/>
                </a:cubicBezTo>
                <a:cubicBezTo>
                  <a:pt x="8743" y="2621"/>
                  <a:pt x="8448" y="2661"/>
                  <a:pt x="8145" y="2703"/>
                </a:cubicBezTo>
                <a:cubicBezTo>
                  <a:pt x="8145" y="2711"/>
                  <a:pt x="8137" y="2711"/>
                  <a:pt x="8137" y="2722"/>
                </a:cubicBezTo>
                <a:lnTo>
                  <a:pt x="8137" y="2695"/>
                </a:lnTo>
                <a:lnTo>
                  <a:pt x="8145" y="2703"/>
                </a:lnTo>
                <a:cubicBezTo>
                  <a:pt x="8145" y="2671"/>
                  <a:pt x="8145" y="2629"/>
                  <a:pt x="8137" y="2586"/>
                </a:cubicBezTo>
                <a:cubicBezTo>
                  <a:pt x="8171" y="2578"/>
                  <a:pt x="8222" y="2586"/>
                  <a:pt x="8246" y="2570"/>
                </a:cubicBezTo>
                <a:cubicBezTo>
                  <a:pt x="8297" y="2501"/>
                  <a:pt x="8238" y="2485"/>
                  <a:pt x="8188" y="2477"/>
                </a:cubicBezTo>
                <a:cubicBezTo>
                  <a:pt x="8172" y="2476"/>
                  <a:pt x="8156" y="2475"/>
                  <a:pt x="8140" y="2475"/>
                </a:cubicBezTo>
                <a:cubicBezTo>
                  <a:pt x="8047" y="2475"/>
                  <a:pt x="7957" y="2498"/>
                  <a:pt x="7884" y="2578"/>
                </a:cubicBezTo>
                <a:cubicBezTo>
                  <a:pt x="7783" y="2621"/>
                  <a:pt x="7674" y="2661"/>
                  <a:pt x="7573" y="2703"/>
                </a:cubicBezTo>
                <a:cubicBezTo>
                  <a:pt x="7464" y="2813"/>
                  <a:pt x="7589" y="2974"/>
                  <a:pt x="7472" y="3116"/>
                </a:cubicBezTo>
                <a:cubicBezTo>
                  <a:pt x="7413" y="2964"/>
                  <a:pt x="7345" y="2917"/>
                  <a:pt x="7273" y="2917"/>
                </a:cubicBezTo>
                <a:cubicBezTo>
                  <a:pt x="7155" y="2917"/>
                  <a:pt x="7027" y="3042"/>
                  <a:pt x="6909" y="3042"/>
                </a:cubicBezTo>
                <a:cubicBezTo>
                  <a:pt x="6903" y="3042"/>
                  <a:pt x="6896" y="3042"/>
                  <a:pt x="6890" y="3041"/>
                </a:cubicBezTo>
                <a:cubicBezTo>
                  <a:pt x="6849" y="2985"/>
                  <a:pt x="6818" y="2905"/>
                  <a:pt x="6741" y="2905"/>
                </a:cubicBezTo>
                <a:cubicBezTo>
                  <a:pt x="6738" y="2905"/>
                  <a:pt x="6734" y="2905"/>
                  <a:pt x="6730" y="2906"/>
                </a:cubicBezTo>
                <a:cubicBezTo>
                  <a:pt x="6655" y="2914"/>
                  <a:pt x="6655" y="2990"/>
                  <a:pt x="6671" y="3041"/>
                </a:cubicBezTo>
                <a:cubicBezTo>
                  <a:pt x="6730" y="3193"/>
                  <a:pt x="6764" y="3379"/>
                  <a:pt x="6983" y="3403"/>
                </a:cubicBezTo>
                <a:cubicBezTo>
                  <a:pt x="6999" y="3429"/>
                  <a:pt x="7009" y="3461"/>
                  <a:pt x="7025" y="3496"/>
                </a:cubicBezTo>
                <a:cubicBezTo>
                  <a:pt x="6866" y="3496"/>
                  <a:pt x="6773" y="3563"/>
                  <a:pt x="6773" y="3732"/>
                </a:cubicBezTo>
                <a:cubicBezTo>
                  <a:pt x="6764" y="3765"/>
                  <a:pt x="6764" y="3799"/>
                  <a:pt x="6764" y="3833"/>
                </a:cubicBezTo>
                <a:cubicBezTo>
                  <a:pt x="6747" y="3837"/>
                  <a:pt x="6728" y="3839"/>
                  <a:pt x="6709" y="3839"/>
                </a:cubicBezTo>
                <a:cubicBezTo>
                  <a:pt x="6690" y="3839"/>
                  <a:pt x="6671" y="3837"/>
                  <a:pt x="6655" y="3833"/>
                </a:cubicBezTo>
                <a:cubicBezTo>
                  <a:pt x="6620" y="3780"/>
                  <a:pt x="6583" y="3761"/>
                  <a:pt x="6548" y="3761"/>
                </a:cubicBezTo>
                <a:cubicBezTo>
                  <a:pt x="6461" y="3761"/>
                  <a:pt x="6383" y="3880"/>
                  <a:pt x="6359" y="3880"/>
                </a:cubicBezTo>
                <a:cubicBezTo>
                  <a:pt x="6356" y="3880"/>
                  <a:pt x="6353" y="3878"/>
                  <a:pt x="6352" y="3874"/>
                </a:cubicBezTo>
                <a:cubicBezTo>
                  <a:pt x="6289" y="3745"/>
                  <a:pt x="6206" y="3713"/>
                  <a:pt x="6117" y="3713"/>
                </a:cubicBezTo>
                <a:cubicBezTo>
                  <a:pt x="6028" y="3713"/>
                  <a:pt x="5934" y="3744"/>
                  <a:pt x="5849" y="3744"/>
                </a:cubicBezTo>
                <a:cubicBezTo>
                  <a:pt x="5813" y="3744"/>
                  <a:pt x="5778" y="3738"/>
                  <a:pt x="5746" y="3722"/>
                </a:cubicBezTo>
                <a:cubicBezTo>
                  <a:pt x="5626" y="3581"/>
                  <a:pt x="5424" y="3605"/>
                  <a:pt x="5291" y="3504"/>
                </a:cubicBezTo>
                <a:lnTo>
                  <a:pt x="5281" y="3504"/>
                </a:lnTo>
                <a:cubicBezTo>
                  <a:pt x="5291" y="3605"/>
                  <a:pt x="5315" y="3690"/>
                  <a:pt x="5416" y="3740"/>
                </a:cubicBezTo>
                <a:cubicBezTo>
                  <a:pt x="5408" y="3765"/>
                  <a:pt x="5408" y="3799"/>
                  <a:pt x="5408" y="3833"/>
                </a:cubicBezTo>
                <a:cubicBezTo>
                  <a:pt x="5299" y="4246"/>
                  <a:pt x="4903" y="4270"/>
                  <a:pt x="4599" y="4414"/>
                </a:cubicBezTo>
                <a:cubicBezTo>
                  <a:pt x="4560" y="4387"/>
                  <a:pt x="4521" y="4377"/>
                  <a:pt x="4483" y="4377"/>
                </a:cubicBezTo>
                <a:cubicBezTo>
                  <a:pt x="4385" y="4377"/>
                  <a:pt x="4289" y="4439"/>
                  <a:pt x="4191" y="4439"/>
                </a:cubicBezTo>
                <a:cubicBezTo>
                  <a:pt x="4170" y="4439"/>
                  <a:pt x="4149" y="4436"/>
                  <a:pt x="4128" y="4430"/>
                </a:cubicBezTo>
                <a:cubicBezTo>
                  <a:pt x="4094" y="4422"/>
                  <a:pt x="4060" y="4405"/>
                  <a:pt x="4027" y="4397"/>
                </a:cubicBezTo>
                <a:cubicBezTo>
                  <a:pt x="4001" y="4355"/>
                  <a:pt x="3977" y="4321"/>
                  <a:pt x="3951" y="4288"/>
                </a:cubicBezTo>
                <a:cubicBezTo>
                  <a:pt x="3900" y="4254"/>
                  <a:pt x="3849" y="4211"/>
                  <a:pt x="3807" y="4177"/>
                </a:cubicBezTo>
                <a:cubicBezTo>
                  <a:pt x="3710" y="4101"/>
                  <a:pt x="3629" y="3995"/>
                  <a:pt x="3493" y="3995"/>
                </a:cubicBezTo>
                <a:cubicBezTo>
                  <a:pt x="3465" y="3995"/>
                  <a:pt x="3435" y="3999"/>
                  <a:pt x="3403" y="4009"/>
                </a:cubicBezTo>
                <a:cubicBezTo>
                  <a:pt x="3453" y="4177"/>
                  <a:pt x="3562" y="4246"/>
                  <a:pt x="3682" y="4304"/>
                </a:cubicBezTo>
                <a:cubicBezTo>
                  <a:pt x="3690" y="4347"/>
                  <a:pt x="3690" y="4379"/>
                  <a:pt x="3690" y="4414"/>
                </a:cubicBezTo>
                <a:cubicBezTo>
                  <a:pt x="3675" y="4412"/>
                  <a:pt x="3660" y="4412"/>
                  <a:pt x="3646" y="4412"/>
                </a:cubicBezTo>
                <a:cubicBezTo>
                  <a:pt x="3562" y="4412"/>
                  <a:pt x="3486" y="4434"/>
                  <a:pt x="3429" y="4507"/>
                </a:cubicBezTo>
                <a:cubicBezTo>
                  <a:pt x="3235" y="4818"/>
                  <a:pt x="3453" y="4911"/>
                  <a:pt x="3690" y="4986"/>
                </a:cubicBezTo>
                <a:cubicBezTo>
                  <a:pt x="3714" y="4969"/>
                  <a:pt x="3756" y="4961"/>
                  <a:pt x="3765" y="4945"/>
                </a:cubicBezTo>
                <a:cubicBezTo>
                  <a:pt x="3783" y="4885"/>
                  <a:pt x="3732" y="4876"/>
                  <a:pt x="3690" y="4868"/>
                </a:cubicBezTo>
                <a:lnTo>
                  <a:pt x="3690" y="4767"/>
                </a:lnTo>
                <a:cubicBezTo>
                  <a:pt x="3731" y="4767"/>
                  <a:pt x="3773" y="4769"/>
                  <a:pt x="3814" y="4769"/>
                </a:cubicBezTo>
                <a:cubicBezTo>
                  <a:pt x="3933" y="4769"/>
                  <a:pt x="4048" y="4755"/>
                  <a:pt x="4137" y="4642"/>
                </a:cubicBezTo>
                <a:cubicBezTo>
                  <a:pt x="4347" y="4674"/>
                  <a:pt x="4533" y="4759"/>
                  <a:pt x="4709" y="4876"/>
                </a:cubicBezTo>
                <a:cubicBezTo>
                  <a:pt x="4666" y="4986"/>
                  <a:pt x="4591" y="5087"/>
                  <a:pt x="4599" y="5214"/>
                </a:cubicBezTo>
                <a:cubicBezTo>
                  <a:pt x="4490" y="5440"/>
                  <a:pt x="4230" y="5552"/>
                  <a:pt x="4153" y="5804"/>
                </a:cubicBezTo>
                <a:cubicBezTo>
                  <a:pt x="4179" y="5922"/>
                  <a:pt x="4296" y="5946"/>
                  <a:pt x="4371" y="6023"/>
                </a:cubicBezTo>
                <a:cubicBezTo>
                  <a:pt x="4363" y="6089"/>
                  <a:pt x="4363" y="6166"/>
                  <a:pt x="4355" y="6241"/>
                </a:cubicBezTo>
                <a:cubicBezTo>
                  <a:pt x="4153" y="6259"/>
                  <a:pt x="4044" y="6360"/>
                  <a:pt x="4035" y="6570"/>
                </a:cubicBezTo>
                <a:cubicBezTo>
                  <a:pt x="4027" y="6722"/>
                  <a:pt x="4027" y="6874"/>
                  <a:pt x="4017" y="7025"/>
                </a:cubicBezTo>
                <a:cubicBezTo>
                  <a:pt x="3995" y="7029"/>
                  <a:pt x="3973" y="7031"/>
                  <a:pt x="3950" y="7031"/>
                </a:cubicBezTo>
                <a:cubicBezTo>
                  <a:pt x="3794" y="7031"/>
                  <a:pt x="3635" y="6953"/>
                  <a:pt x="3479" y="6953"/>
                </a:cubicBezTo>
                <a:cubicBezTo>
                  <a:pt x="3397" y="6953"/>
                  <a:pt x="3315" y="6975"/>
                  <a:pt x="3235" y="7041"/>
                </a:cubicBezTo>
                <a:cubicBezTo>
                  <a:pt x="3310" y="7270"/>
                  <a:pt x="3504" y="7252"/>
                  <a:pt x="3690" y="7270"/>
                </a:cubicBezTo>
                <a:cubicBezTo>
                  <a:pt x="3609" y="7364"/>
                  <a:pt x="3515" y="7396"/>
                  <a:pt x="3420" y="7396"/>
                </a:cubicBezTo>
                <a:cubicBezTo>
                  <a:pt x="3338" y="7396"/>
                  <a:pt x="3254" y="7372"/>
                  <a:pt x="3176" y="7345"/>
                </a:cubicBezTo>
                <a:cubicBezTo>
                  <a:pt x="3117" y="7324"/>
                  <a:pt x="3063" y="7313"/>
                  <a:pt x="3012" y="7313"/>
                </a:cubicBezTo>
                <a:cubicBezTo>
                  <a:pt x="2940" y="7313"/>
                  <a:pt x="2874" y="7334"/>
                  <a:pt x="2804" y="7379"/>
                </a:cubicBezTo>
                <a:cubicBezTo>
                  <a:pt x="2754" y="7403"/>
                  <a:pt x="2713" y="7446"/>
                  <a:pt x="2754" y="7504"/>
                </a:cubicBezTo>
                <a:cubicBezTo>
                  <a:pt x="2772" y="7539"/>
                  <a:pt x="2814" y="7573"/>
                  <a:pt x="2839" y="7573"/>
                </a:cubicBezTo>
                <a:cubicBezTo>
                  <a:pt x="2895" y="7562"/>
                  <a:pt x="2952" y="7558"/>
                  <a:pt x="3009" y="7558"/>
                </a:cubicBezTo>
                <a:cubicBezTo>
                  <a:pt x="3180" y="7558"/>
                  <a:pt x="3355" y="7595"/>
                  <a:pt x="3528" y="7595"/>
                </a:cubicBezTo>
                <a:cubicBezTo>
                  <a:pt x="3660" y="7595"/>
                  <a:pt x="3791" y="7573"/>
                  <a:pt x="3916" y="7496"/>
                </a:cubicBezTo>
                <a:cubicBezTo>
                  <a:pt x="3993" y="7539"/>
                  <a:pt x="4068" y="7573"/>
                  <a:pt x="4145" y="7614"/>
                </a:cubicBezTo>
                <a:cubicBezTo>
                  <a:pt x="4267" y="7608"/>
                  <a:pt x="4389" y="7537"/>
                  <a:pt x="4511" y="7537"/>
                </a:cubicBezTo>
                <a:cubicBezTo>
                  <a:pt x="4574" y="7537"/>
                  <a:pt x="4637" y="7556"/>
                  <a:pt x="4701" y="7614"/>
                </a:cubicBezTo>
                <a:cubicBezTo>
                  <a:pt x="4751" y="7648"/>
                  <a:pt x="4794" y="7682"/>
                  <a:pt x="4836" y="7715"/>
                </a:cubicBezTo>
                <a:lnTo>
                  <a:pt x="4836" y="7725"/>
                </a:lnTo>
                <a:cubicBezTo>
                  <a:pt x="4868" y="7800"/>
                  <a:pt x="4895" y="7876"/>
                  <a:pt x="4927" y="7951"/>
                </a:cubicBezTo>
                <a:cubicBezTo>
                  <a:pt x="4895" y="7951"/>
                  <a:pt x="4868" y="7959"/>
                  <a:pt x="4844" y="7977"/>
                </a:cubicBezTo>
                <a:cubicBezTo>
                  <a:pt x="4767" y="7967"/>
                  <a:pt x="4701" y="7959"/>
                  <a:pt x="4634" y="7951"/>
                </a:cubicBezTo>
                <a:cubicBezTo>
                  <a:pt x="4582" y="7889"/>
                  <a:pt x="4536" y="7863"/>
                  <a:pt x="4497" y="7863"/>
                </a:cubicBezTo>
                <a:cubicBezTo>
                  <a:pt x="4439" y="7863"/>
                  <a:pt x="4396" y="7920"/>
                  <a:pt x="4371" y="8010"/>
                </a:cubicBezTo>
                <a:cubicBezTo>
                  <a:pt x="4339" y="8095"/>
                  <a:pt x="4347" y="8188"/>
                  <a:pt x="4339" y="8281"/>
                </a:cubicBezTo>
                <a:cubicBezTo>
                  <a:pt x="4270" y="8331"/>
                  <a:pt x="4203" y="8382"/>
                  <a:pt x="4137" y="8432"/>
                </a:cubicBezTo>
                <a:cubicBezTo>
                  <a:pt x="4027" y="8390"/>
                  <a:pt x="3916" y="8347"/>
                  <a:pt x="3799" y="8305"/>
                </a:cubicBezTo>
                <a:cubicBezTo>
                  <a:pt x="3738" y="8147"/>
                  <a:pt x="3664" y="8011"/>
                  <a:pt x="3523" y="8011"/>
                </a:cubicBezTo>
                <a:cubicBezTo>
                  <a:pt x="3469" y="8011"/>
                  <a:pt x="3405" y="8031"/>
                  <a:pt x="3328" y="8079"/>
                </a:cubicBezTo>
                <a:cubicBezTo>
                  <a:pt x="3315" y="8087"/>
                  <a:pt x="3296" y="8089"/>
                  <a:pt x="3276" y="8089"/>
                </a:cubicBezTo>
                <a:cubicBezTo>
                  <a:pt x="3256" y="8089"/>
                  <a:pt x="3235" y="8087"/>
                  <a:pt x="3219" y="8087"/>
                </a:cubicBezTo>
                <a:cubicBezTo>
                  <a:pt x="3192" y="8068"/>
                  <a:pt x="3158" y="8052"/>
                  <a:pt x="3134" y="8044"/>
                </a:cubicBezTo>
                <a:cubicBezTo>
                  <a:pt x="3080" y="7981"/>
                  <a:pt x="3028" y="7938"/>
                  <a:pt x="2975" y="7938"/>
                </a:cubicBezTo>
                <a:cubicBezTo>
                  <a:pt x="2929" y="7938"/>
                  <a:pt x="2881" y="7971"/>
                  <a:pt x="2831" y="8052"/>
                </a:cubicBezTo>
                <a:cubicBezTo>
                  <a:pt x="2746" y="8204"/>
                  <a:pt x="2713" y="8355"/>
                  <a:pt x="2780" y="8515"/>
                </a:cubicBezTo>
                <a:cubicBezTo>
                  <a:pt x="2772" y="8600"/>
                  <a:pt x="2772" y="8675"/>
                  <a:pt x="2764" y="8752"/>
                </a:cubicBezTo>
                <a:cubicBezTo>
                  <a:pt x="2687" y="8810"/>
                  <a:pt x="2645" y="8887"/>
                  <a:pt x="2687" y="8988"/>
                </a:cubicBezTo>
                <a:cubicBezTo>
                  <a:pt x="2687" y="9004"/>
                  <a:pt x="2703" y="9004"/>
                  <a:pt x="2721" y="9012"/>
                </a:cubicBezTo>
                <a:cubicBezTo>
                  <a:pt x="2738" y="8962"/>
                  <a:pt x="2754" y="8911"/>
                  <a:pt x="2772" y="8861"/>
                </a:cubicBezTo>
                <a:cubicBezTo>
                  <a:pt x="2847" y="8869"/>
                  <a:pt x="2924" y="8869"/>
                  <a:pt x="2998" y="8877"/>
                </a:cubicBezTo>
                <a:cubicBezTo>
                  <a:pt x="2966" y="8978"/>
                  <a:pt x="2897" y="9071"/>
                  <a:pt x="3017" y="9164"/>
                </a:cubicBezTo>
                <a:cubicBezTo>
                  <a:pt x="3352" y="9443"/>
                  <a:pt x="3017" y="9401"/>
                  <a:pt x="2881" y="9459"/>
                </a:cubicBezTo>
                <a:cubicBezTo>
                  <a:pt x="2839" y="9459"/>
                  <a:pt x="2804" y="9459"/>
                  <a:pt x="2764" y="9467"/>
                </a:cubicBezTo>
                <a:cubicBezTo>
                  <a:pt x="2653" y="9459"/>
                  <a:pt x="2536" y="9451"/>
                  <a:pt x="2426" y="9443"/>
                </a:cubicBezTo>
                <a:cubicBezTo>
                  <a:pt x="2333" y="9494"/>
                  <a:pt x="2317" y="9576"/>
                  <a:pt x="2317" y="9669"/>
                </a:cubicBezTo>
                <a:cubicBezTo>
                  <a:pt x="2208" y="9627"/>
                  <a:pt x="2131" y="9552"/>
                  <a:pt x="2081" y="9443"/>
                </a:cubicBezTo>
                <a:cubicBezTo>
                  <a:pt x="2166" y="9401"/>
                  <a:pt x="2166" y="9366"/>
                  <a:pt x="2081" y="9332"/>
                </a:cubicBezTo>
                <a:cubicBezTo>
                  <a:pt x="2046" y="9324"/>
                  <a:pt x="2014" y="9324"/>
                  <a:pt x="1980" y="9316"/>
                </a:cubicBezTo>
                <a:lnTo>
                  <a:pt x="1980" y="9122"/>
                </a:lnTo>
                <a:cubicBezTo>
                  <a:pt x="2056" y="9114"/>
                  <a:pt x="2131" y="9105"/>
                  <a:pt x="2208" y="9105"/>
                </a:cubicBezTo>
                <a:cubicBezTo>
                  <a:pt x="2240" y="9105"/>
                  <a:pt x="2275" y="9105"/>
                  <a:pt x="2317" y="9097"/>
                </a:cubicBezTo>
                <a:cubicBezTo>
                  <a:pt x="2283" y="9063"/>
                  <a:pt x="2248" y="9021"/>
                  <a:pt x="2216" y="8978"/>
                </a:cubicBezTo>
                <a:cubicBezTo>
                  <a:pt x="2109" y="8922"/>
                  <a:pt x="2031" y="8892"/>
                  <a:pt x="1975" y="8892"/>
                </a:cubicBezTo>
                <a:cubicBezTo>
                  <a:pt x="1891" y="8892"/>
                  <a:pt x="1859" y="8961"/>
                  <a:pt x="1854" y="9114"/>
                </a:cubicBezTo>
                <a:cubicBezTo>
                  <a:pt x="1854" y="9148"/>
                  <a:pt x="1862" y="9180"/>
                  <a:pt x="1854" y="9215"/>
                </a:cubicBezTo>
                <a:lnTo>
                  <a:pt x="1743" y="9215"/>
                </a:lnTo>
                <a:cubicBezTo>
                  <a:pt x="1647" y="9184"/>
                  <a:pt x="1544" y="9109"/>
                  <a:pt x="1457" y="9109"/>
                </a:cubicBezTo>
                <a:cubicBezTo>
                  <a:pt x="1445" y="9109"/>
                  <a:pt x="1434" y="9111"/>
                  <a:pt x="1424" y="9114"/>
                </a:cubicBezTo>
                <a:cubicBezTo>
                  <a:pt x="1325" y="9145"/>
                  <a:pt x="1233" y="9159"/>
                  <a:pt x="1145" y="9159"/>
                </a:cubicBezTo>
                <a:cubicBezTo>
                  <a:pt x="925" y="9159"/>
                  <a:pt x="732" y="9067"/>
                  <a:pt x="540" y="8911"/>
                </a:cubicBezTo>
                <a:cubicBezTo>
                  <a:pt x="472" y="8861"/>
                  <a:pt x="354" y="8887"/>
                  <a:pt x="261" y="8869"/>
                </a:cubicBezTo>
                <a:cubicBezTo>
                  <a:pt x="226" y="8829"/>
                  <a:pt x="185" y="8801"/>
                  <a:pt x="146" y="8801"/>
                </a:cubicBezTo>
                <a:cubicBezTo>
                  <a:pt x="120" y="8801"/>
                  <a:pt x="96" y="8814"/>
                  <a:pt x="75" y="8845"/>
                </a:cubicBezTo>
                <a:cubicBezTo>
                  <a:pt x="1" y="8962"/>
                  <a:pt x="1" y="9114"/>
                  <a:pt x="144" y="9180"/>
                </a:cubicBezTo>
                <a:cubicBezTo>
                  <a:pt x="306" y="9255"/>
                  <a:pt x="477" y="9336"/>
                  <a:pt x="659" y="9336"/>
                </a:cubicBezTo>
                <a:cubicBezTo>
                  <a:pt x="683" y="9336"/>
                  <a:pt x="708" y="9335"/>
                  <a:pt x="732" y="9332"/>
                </a:cubicBezTo>
                <a:cubicBezTo>
                  <a:pt x="751" y="9330"/>
                  <a:pt x="769" y="9330"/>
                  <a:pt x="786" y="9330"/>
                </a:cubicBezTo>
                <a:cubicBezTo>
                  <a:pt x="972" y="9330"/>
                  <a:pt x="1112" y="9409"/>
                  <a:pt x="1197" y="9585"/>
                </a:cubicBezTo>
                <a:cubicBezTo>
                  <a:pt x="1268" y="9798"/>
                  <a:pt x="1296" y="9883"/>
                  <a:pt x="1378" y="9883"/>
                </a:cubicBezTo>
                <a:cubicBezTo>
                  <a:pt x="1431" y="9883"/>
                  <a:pt x="1508" y="9847"/>
                  <a:pt x="1634" y="9787"/>
                </a:cubicBezTo>
                <a:cubicBezTo>
                  <a:pt x="1905" y="9837"/>
                  <a:pt x="2006" y="10100"/>
                  <a:pt x="2190" y="10260"/>
                </a:cubicBezTo>
                <a:cubicBezTo>
                  <a:pt x="2198" y="10284"/>
                  <a:pt x="2198" y="10318"/>
                  <a:pt x="2198" y="10353"/>
                </a:cubicBezTo>
                <a:cubicBezTo>
                  <a:pt x="2065" y="10377"/>
                  <a:pt x="1921" y="10403"/>
                  <a:pt x="2107" y="10571"/>
                </a:cubicBezTo>
                <a:cubicBezTo>
                  <a:pt x="2174" y="10571"/>
                  <a:pt x="2240" y="10571"/>
                  <a:pt x="2309" y="10579"/>
                </a:cubicBezTo>
                <a:cubicBezTo>
                  <a:pt x="2350" y="10579"/>
                  <a:pt x="2384" y="10579"/>
                  <a:pt x="2426" y="10587"/>
                </a:cubicBezTo>
                <a:cubicBezTo>
                  <a:pt x="2461" y="10587"/>
                  <a:pt x="2493" y="10587"/>
                  <a:pt x="2519" y="10595"/>
                </a:cubicBezTo>
                <a:cubicBezTo>
                  <a:pt x="2469" y="10757"/>
                  <a:pt x="2157" y="10672"/>
                  <a:pt x="2198" y="10925"/>
                </a:cubicBezTo>
                <a:cubicBezTo>
                  <a:pt x="2182" y="10925"/>
                  <a:pt x="2166" y="10925"/>
                  <a:pt x="2147" y="10917"/>
                </a:cubicBezTo>
                <a:cubicBezTo>
                  <a:pt x="2131" y="10917"/>
                  <a:pt x="2107" y="10917"/>
                  <a:pt x="2089" y="10909"/>
                </a:cubicBezTo>
                <a:cubicBezTo>
                  <a:pt x="2024" y="10909"/>
                  <a:pt x="1947" y="10843"/>
                  <a:pt x="1881" y="10843"/>
                </a:cubicBezTo>
                <a:cubicBezTo>
                  <a:pt x="1853" y="10843"/>
                  <a:pt x="1826" y="10855"/>
                  <a:pt x="1804" y="10890"/>
                </a:cubicBezTo>
                <a:cubicBezTo>
                  <a:pt x="1727" y="11018"/>
                  <a:pt x="1937" y="11042"/>
                  <a:pt x="1945" y="11151"/>
                </a:cubicBezTo>
                <a:cubicBezTo>
                  <a:pt x="1931" y="11150"/>
                  <a:pt x="1917" y="11150"/>
                  <a:pt x="1903" y="11150"/>
                </a:cubicBezTo>
                <a:cubicBezTo>
                  <a:pt x="1657" y="11150"/>
                  <a:pt x="1490" y="11284"/>
                  <a:pt x="1482" y="11523"/>
                </a:cubicBezTo>
                <a:cubicBezTo>
                  <a:pt x="1474" y="11768"/>
                  <a:pt x="1693" y="11725"/>
                  <a:pt x="1862" y="11733"/>
                </a:cubicBezTo>
                <a:cubicBezTo>
                  <a:pt x="1870" y="11566"/>
                  <a:pt x="1693" y="11353"/>
                  <a:pt x="1980" y="11262"/>
                </a:cubicBezTo>
                <a:cubicBezTo>
                  <a:pt x="2055" y="11307"/>
                  <a:pt x="2126" y="11326"/>
                  <a:pt x="2196" y="11326"/>
                </a:cubicBezTo>
                <a:cubicBezTo>
                  <a:pt x="2297" y="11326"/>
                  <a:pt x="2393" y="11285"/>
                  <a:pt x="2493" y="11220"/>
                </a:cubicBezTo>
                <a:cubicBezTo>
                  <a:pt x="2410" y="11119"/>
                  <a:pt x="2259" y="11161"/>
                  <a:pt x="2198" y="11042"/>
                </a:cubicBezTo>
                <a:lnTo>
                  <a:pt x="2198" y="10933"/>
                </a:lnTo>
                <a:lnTo>
                  <a:pt x="2248" y="10941"/>
                </a:lnTo>
                <a:lnTo>
                  <a:pt x="2309" y="10933"/>
                </a:lnTo>
                <a:cubicBezTo>
                  <a:pt x="2341" y="10941"/>
                  <a:pt x="2384" y="10949"/>
                  <a:pt x="2418" y="10959"/>
                </a:cubicBezTo>
                <a:cubicBezTo>
                  <a:pt x="2469" y="11022"/>
                  <a:pt x="2530" y="11037"/>
                  <a:pt x="2594" y="11037"/>
                </a:cubicBezTo>
                <a:cubicBezTo>
                  <a:pt x="2613" y="11037"/>
                  <a:pt x="2633" y="11036"/>
                  <a:pt x="2653" y="11034"/>
                </a:cubicBezTo>
                <a:cubicBezTo>
                  <a:pt x="2695" y="11000"/>
                  <a:pt x="2738" y="10959"/>
                  <a:pt x="2788" y="10941"/>
                </a:cubicBezTo>
                <a:cubicBezTo>
                  <a:pt x="2881" y="10941"/>
                  <a:pt x="2966" y="10925"/>
                  <a:pt x="3007" y="10832"/>
                </a:cubicBezTo>
                <a:cubicBezTo>
                  <a:pt x="3041" y="10789"/>
                  <a:pt x="3083" y="10747"/>
                  <a:pt x="3118" y="10715"/>
                </a:cubicBezTo>
                <a:lnTo>
                  <a:pt x="3118" y="10696"/>
                </a:lnTo>
                <a:cubicBezTo>
                  <a:pt x="3184" y="10688"/>
                  <a:pt x="3259" y="10672"/>
                  <a:pt x="3328" y="10664"/>
                </a:cubicBezTo>
                <a:cubicBezTo>
                  <a:pt x="3310" y="10638"/>
                  <a:pt x="3310" y="10622"/>
                  <a:pt x="3310" y="10595"/>
                </a:cubicBezTo>
                <a:cubicBezTo>
                  <a:pt x="3320" y="10595"/>
                  <a:pt x="3320" y="10587"/>
                  <a:pt x="3328" y="10587"/>
                </a:cubicBezTo>
                <a:cubicBezTo>
                  <a:pt x="3320" y="10613"/>
                  <a:pt x="3320" y="10638"/>
                  <a:pt x="3328" y="10664"/>
                </a:cubicBezTo>
                <a:cubicBezTo>
                  <a:pt x="3360" y="10739"/>
                  <a:pt x="3411" y="10789"/>
                  <a:pt x="3488" y="10824"/>
                </a:cubicBezTo>
                <a:cubicBezTo>
                  <a:pt x="3480" y="10898"/>
                  <a:pt x="3480" y="10967"/>
                  <a:pt x="3471" y="11042"/>
                </a:cubicBezTo>
                <a:cubicBezTo>
                  <a:pt x="3434" y="11039"/>
                  <a:pt x="3398" y="11036"/>
                  <a:pt x="3363" y="11036"/>
                </a:cubicBezTo>
                <a:cubicBezTo>
                  <a:pt x="3223" y="11036"/>
                  <a:pt x="3113" y="11078"/>
                  <a:pt x="3134" y="11287"/>
                </a:cubicBezTo>
                <a:cubicBezTo>
                  <a:pt x="3090" y="11278"/>
                  <a:pt x="3037" y="11265"/>
                  <a:pt x="2990" y="11265"/>
                </a:cubicBezTo>
                <a:cubicBezTo>
                  <a:pt x="2947" y="11265"/>
                  <a:pt x="2910" y="11276"/>
                  <a:pt x="2889" y="11313"/>
                </a:cubicBezTo>
                <a:cubicBezTo>
                  <a:pt x="2839" y="11388"/>
                  <a:pt x="2974" y="11438"/>
                  <a:pt x="3007" y="11505"/>
                </a:cubicBezTo>
                <a:cubicBezTo>
                  <a:pt x="3033" y="11555"/>
                  <a:pt x="3083" y="11582"/>
                  <a:pt x="3126" y="11616"/>
                </a:cubicBezTo>
                <a:cubicBezTo>
                  <a:pt x="3142" y="11648"/>
                  <a:pt x="3158" y="11691"/>
                  <a:pt x="3176" y="11733"/>
                </a:cubicBezTo>
                <a:cubicBezTo>
                  <a:pt x="3118" y="11733"/>
                  <a:pt x="3067" y="11733"/>
                  <a:pt x="3017" y="11741"/>
                </a:cubicBezTo>
                <a:cubicBezTo>
                  <a:pt x="2999" y="11736"/>
                  <a:pt x="2984" y="11734"/>
                  <a:pt x="2970" y="11734"/>
                </a:cubicBezTo>
                <a:cubicBezTo>
                  <a:pt x="2853" y="11734"/>
                  <a:pt x="2841" y="11902"/>
                  <a:pt x="2788" y="11909"/>
                </a:cubicBezTo>
                <a:cubicBezTo>
                  <a:pt x="2544" y="11944"/>
                  <a:pt x="2232" y="11859"/>
                  <a:pt x="2501" y="12297"/>
                </a:cubicBezTo>
                <a:cubicBezTo>
                  <a:pt x="2570" y="12398"/>
                  <a:pt x="2376" y="12508"/>
                  <a:pt x="2248" y="12558"/>
                </a:cubicBezTo>
                <a:cubicBezTo>
                  <a:pt x="2056" y="12635"/>
                  <a:pt x="1921" y="12752"/>
                  <a:pt x="1972" y="12989"/>
                </a:cubicBezTo>
                <a:lnTo>
                  <a:pt x="1988" y="13005"/>
                </a:lnTo>
                <a:cubicBezTo>
                  <a:pt x="1965" y="13001"/>
                  <a:pt x="1943" y="12999"/>
                  <a:pt x="1921" y="12999"/>
                </a:cubicBezTo>
                <a:cubicBezTo>
                  <a:pt x="1817" y="12999"/>
                  <a:pt x="1728" y="13045"/>
                  <a:pt x="1652" y="13114"/>
                </a:cubicBezTo>
                <a:cubicBezTo>
                  <a:pt x="1652" y="13140"/>
                  <a:pt x="1634" y="13165"/>
                  <a:pt x="1626" y="13191"/>
                </a:cubicBezTo>
                <a:cubicBezTo>
                  <a:pt x="1610" y="13183"/>
                  <a:pt x="1595" y="13178"/>
                  <a:pt x="1579" y="13178"/>
                </a:cubicBezTo>
                <a:cubicBezTo>
                  <a:pt x="1560" y="13178"/>
                  <a:pt x="1540" y="13185"/>
                  <a:pt x="1517" y="13199"/>
                </a:cubicBezTo>
                <a:cubicBezTo>
                  <a:pt x="1416" y="13241"/>
                  <a:pt x="1331" y="13308"/>
                  <a:pt x="1298" y="13425"/>
                </a:cubicBezTo>
                <a:cubicBezTo>
                  <a:pt x="1373" y="13460"/>
                  <a:pt x="1450" y="13510"/>
                  <a:pt x="1533" y="13526"/>
                </a:cubicBezTo>
                <a:cubicBezTo>
                  <a:pt x="1569" y="13536"/>
                  <a:pt x="1597" y="13541"/>
                  <a:pt x="1619" y="13541"/>
                </a:cubicBezTo>
                <a:cubicBezTo>
                  <a:pt x="1711" y="13541"/>
                  <a:pt x="1689" y="13463"/>
                  <a:pt x="1634" y="13367"/>
                </a:cubicBezTo>
                <a:cubicBezTo>
                  <a:pt x="1703" y="13359"/>
                  <a:pt x="1777" y="13351"/>
                  <a:pt x="1844" y="13342"/>
                </a:cubicBezTo>
                <a:cubicBezTo>
                  <a:pt x="1921" y="13417"/>
                  <a:pt x="1996" y="13494"/>
                  <a:pt x="2081" y="13569"/>
                </a:cubicBezTo>
                <a:cubicBezTo>
                  <a:pt x="2107" y="13678"/>
                  <a:pt x="2198" y="13670"/>
                  <a:pt x="2283" y="13696"/>
                </a:cubicBezTo>
                <a:cubicBezTo>
                  <a:pt x="2443" y="13739"/>
                  <a:pt x="2333" y="13813"/>
                  <a:pt x="2299" y="13880"/>
                </a:cubicBezTo>
                <a:cubicBezTo>
                  <a:pt x="2259" y="13915"/>
                  <a:pt x="2216" y="13949"/>
                  <a:pt x="2174" y="13991"/>
                </a:cubicBezTo>
                <a:cubicBezTo>
                  <a:pt x="2073" y="14082"/>
                  <a:pt x="2046" y="14175"/>
                  <a:pt x="2166" y="14276"/>
                </a:cubicBezTo>
                <a:lnTo>
                  <a:pt x="2174" y="14276"/>
                </a:lnTo>
                <a:cubicBezTo>
                  <a:pt x="2208" y="14311"/>
                  <a:pt x="2240" y="14353"/>
                  <a:pt x="2283" y="14386"/>
                </a:cubicBezTo>
                <a:lnTo>
                  <a:pt x="2325" y="14345"/>
                </a:lnTo>
                <a:lnTo>
                  <a:pt x="2325" y="14353"/>
                </a:lnTo>
                <a:cubicBezTo>
                  <a:pt x="2317" y="14361"/>
                  <a:pt x="2299" y="14377"/>
                  <a:pt x="2283" y="14386"/>
                </a:cubicBezTo>
                <a:cubicBezTo>
                  <a:pt x="2325" y="14420"/>
                  <a:pt x="2368" y="14454"/>
                  <a:pt x="2410" y="14487"/>
                </a:cubicBezTo>
                <a:cubicBezTo>
                  <a:pt x="2410" y="14588"/>
                  <a:pt x="2418" y="14689"/>
                  <a:pt x="2418" y="14790"/>
                </a:cubicBezTo>
                <a:cubicBezTo>
                  <a:pt x="2384" y="14808"/>
                  <a:pt x="2350" y="14816"/>
                  <a:pt x="2317" y="14816"/>
                </a:cubicBezTo>
                <a:cubicBezTo>
                  <a:pt x="2299" y="14731"/>
                  <a:pt x="2291" y="14638"/>
                  <a:pt x="2198" y="14598"/>
                </a:cubicBezTo>
                <a:cubicBezTo>
                  <a:pt x="2134" y="14561"/>
                  <a:pt x="2093" y="14444"/>
                  <a:pt x="2036" y="14444"/>
                </a:cubicBezTo>
                <a:cubicBezTo>
                  <a:pt x="2026" y="14444"/>
                  <a:pt x="2016" y="14447"/>
                  <a:pt x="2006" y="14454"/>
                </a:cubicBezTo>
                <a:cubicBezTo>
                  <a:pt x="1905" y="14529"/>
                  <a:pt x="1955" y="14638"/>
                  <a:pt x="2056" y="14715"/>
                </a:cubicBezTo>
                <a:cubicBezTo>
                  <a:pt x="2198" y="14901"/>
                  <a:pt x="2283" y="15093"/>
                  <a:pt x="2073" y="15287"/>
                </a:cubicBezTo>
                <a:cubicBezTo>
                  <a:pt x="1980" y="15372"/>
                  <a:pt x="1996" y="15439"/>
                  <a:pt x="2089" y="15497"/>
                </a:cubicBezTo>
                <a:cubicBezTo>
                  <a:pt x="2097" y="15489"/>
                  <a:pt x="2107" y="15481"/>
                  <a:pt x="2115" y="15481"/>
                </a:cubicBezTo>
                <a:cubicBezTo>
                  <a:pt x="2107" y="15489"/>
                  <a:pt x="2097" y="15489"/>
                  <a:pt x="2089" y="15497"/>
                </a:cubicBezTo>
                <a:cubicBezTo>
                  <a:pt x="2089" y="15497"/>
                  <a:pt x="2089" y="15497"/>
                  <a:pt x="2089" y="15497"/>
                </a:cubicBezTo>
                <a:lnTo>
                  <a:pt x="2089" y="15497"/>
                </a:lnTo>
                <a:cubicBezTo>
                  <a:pt x="2089" y="15497"/>
                  <a:pt x="2081" y="15497"/>
                  <a:pt x="2081" y="15507"/>
                </a:cubicBezTo>
                <a:lnTo>
                  <a:pt x="2089" y="15497"/>
                </a:lnTo>
                <a:lnTo>
                  <a:pt x="2089" y="15497"/>
                </a:lnTo>
                <a:cubicBezTo>
                  <a:pt x="2089" y="15625"/>
                  <a:pt x="2166" y="15784"/>
                  <a:pt x="2038" y="15861"/>
                </a:cubicBezTo>
                <a:cubicBezTo>
                  <a:pt x="2021" y="15873"/>
                  <a:pt x="2004" y="15878"/>
                  <a:pt x="1989" y="15878"/>
                </a:cubicBezTo>
                <a:cubicBezTo>
                  <a:pt x="1909" y="15878"/>
                  <a:pt x="1852" y="15741"/>
                  <a:pt x="1753" y="15734"/>
                </a:cubicBezTo>
                <a:cubicBezTo>
                  <a:pt x="1712" y="15725"/>
                  <a:pt x="1669" y="15722"/>
                  <a:pt x="1626" y="15722"/>
                </a:cubicBezTo>
                <a:cubicBezTo>
                  <a:pt x="1541" y="15722"/>
                  <a:pt x="1454" y="15733"/>
                  <a:pt x="1369" y="15733"/>
                </a:cubicBezTo>
                <a:cubicBezTo>
                  <a:pt x="1260" y="15733"/>
                  <a:pt x="1155" y="15714"/>
                  <a:pt x="1062" y="15625"/>
                </a:cubicBezTo>
                <a:cubicBezTo>
                  <a:pt x="1147" y="15540"/>
                  <a:pt x="1205" y="15457"/>
                  <a:pt x="1062" y="15364"/>
                </a:cubicBezTo>
                <a:cubicBezTo>
                  <a:pt x="1070" y="15263"/>
                  <a:pt x="1104" y="15170"/>
                  <a:pt x="1222" y="15162"/>
                </a:cubicBezTo>
                <a:cubicBezTo>
                  <a:pt x="1450" y="15154"/>
                  <a:pt x="1432" y="14941"/>
                  <a:pt x="1517" y="14816"/>
                </a:cubicBezTo>
                <a:cubicBezTo>
                  <a:pt x="1575" y="14723"/>
                  <a:pt x="1551" y="14673"/>
                  <a:pt x="1474" y="14638"/>
                </a:cubicBezTo>
                <a:cubicBezTo>
                  <a:pt x="1452" y="14627"/>
                  <a:pt x="1429" y="14622"/>
                  <a:pt x="1408" y="14622"/>
                </a:cubicBezTo>
                <a:cubicBezTo>
                  <a:pt x="1351" y="14622"/>
                  <a:pt x="1306" y="14661"/>
                  <a:pt x="1306" y="14723"/>
                </a:cubicBezTo>
                <a:cubicBezTo>
                  <a:pt x="1302" y="14936"/>
                  <a:pt x="1232" y="14992"/>
                  <a:pt x="1140" y="14992"/>
                </a:cubicBezTo>
                <a:cubicBezTo>
                  <a:pt x="1045" y="14992"/>
                  <a:pt x="927" y="14933"/>
                  <a:pt x="833" y="14925"/>
                </a:cubicBezTo>
                <a:cubicBezTo>
                  <a:pt x="825" y="15077"/>
                  <a:pt x="751" y="15154"/>
                  <a:pt x="607" y="15162"/>
                </a:cubicBezTo>
                <a:cubicBezTo>
                  <a:pt x="565" y="15194"/>
                  <a:pt x="530" y="15237"/>
                  <a:pt x="490" y="15271"/>
                </a:cubicBezTo>
                <a:lnTo>
                  <a:pt x="490" y="15380"/>
                </a:lnTo>
                <a:cubicBezTo>
                  <a:pt x="522" y="15423"/>
                  <a:pt x="565" y="15457"/>
                  <a:pt x="599" y="15497"/>
                </a:cubicBezTo>
                <a:lnTo>
                  <a:pt x="599" y="15609"/>
                </a:lnTo>
                <a:cubicBezTo>
                  <a:pt x="621" y="15630"/>
                  <a:pt x="641" y="15640"/>
                  <a:pt x="661" y="15640"/>
                </a:cubicBezTo>
                <a:cubicBezTo>
                  <a:pt x="678" y="15640"/>
                  <a:pt x="696" y="15632"/>
                  <a:pt x="716" y="15617"/>
                </a:cubicBezTo>
                <a:cubicBezTo>
                  <a:pt x="751" y="15649"/>
                  <a:pt x="793" y="15691"/>
                  <a:pt x="833" y="15726"/>
                </a:cubicBezTo>
                <a:cubicBezTo>
                  <a:pt x="860" y="15760"/>
                  <a:pt x="876" y="15801"/>
                  <a:pt x="902" y="15843"/>
                </a:cubicBezTo>
                <a:cubicBezTo>
                  <a:pt x="884" y="15843"/>
                  <a:pt x="876" y="15851"/>
                  <a:pt x="860" y="15851"/>
                </a:cubicBezTo>
                <a:cubicBezTo>
                  <a:pt x="844" y="15843"/>
                  <a:pt x="825" y="15827"/>
                  <a:pt x="825" y="15827"/>
                </a:cubicBezTo>
                <a:cubicBezTo>
                  <a:pt x="793" y="15827"/>
                  <a:pt x="751" y="15835"/>
                  <a:pt x="708" y="15843"/>
                </a:cubicBezTo>
                <a:cubicBezTo>
                  <a:pt x="649" y="15902"/>
                  <a:pt x="674" y="16013"/>
                  <a:pt x="599" y="16063"/>
                </a:cubicBezTo>
                <a:cubicBezTo>
                  <a:pt x="522" y="16063"/>
                  <a:pt x="447" y="16071"/>
                  <a:pt x="379" y="16071"/>
                </a:cubicBezTo>
                <a:cubicBezTo>
                  <a:pt x="304" y="16146"/>
                  <a:pt x="312" y="16223"/>
                  <a:pt x="371" y="16298"/>
                </a:cubicBezTo>
                <a:lnTo>
                  <a:pt x="599" y="16298"/>
                </a:lnTo>
                <a:cubicBezTo>
                  <a:pt x="626" y="16287"/>
                  <a:pt x="653" y="16246"/>
                  <a:pt x="677" y="16246"/>
                </a:cubicBezTo>
                <a:cubicBezTo>
                  <a:pt x="691" y="16246"/>
                  <a:pt x="704" y="16259"/>
                  <a:pt x="716" y="16298"/>
                </a:cubicBezTo>
                <a:cubicBezTo>
                  <a:pt x="742" y="16433"/>
                  <a:pt x="565" y="16593"/>
                  <a:pt x="751" y="16694"/>
                </a:cubicBezTo>
                <a:cubicBezTo>
                  <a:pt x="784" y="16714"/>
                  <a:pt x="815" y="16723"/>
                  <a:pt x="843" y="16723"/>
                </a:cubicBezTo>
                <a:cubicBezTo>
                  <a:pt x="954" y="16723"/>
                  <a:pt x="1028" y="16591"/>
                  <a:pt x="1129" y="16551"/>
                </a:cubicBezTo>
                <a:cubicBezTo>
                  <a:pt x="1147" y="16542"/>
                  <a:pt x="1163" y="16534"/>
                  <a:pt x="1179" y="16526"/>
                </a:cubicBezTo>
                <a:lnTo>
                  <a:pt x="1280" y="16526"/>
                </a:lnTo>
                <a:cubicBezTo>
                  <a:pt x="1319" y="16526"/>
                  <a:pt x="1358" y="16529"/>
                  <a:pt x="1396" y="16529"/>
                </a:cubicBezTo>
                <a:cubicBezTo>
                  <a:pt x="1482" y="16529"/>
                  <a:pt x="1561" y="16517"/>
                  <a:pt x="1626" y="16441"/>
                </a:cubicBezTo>
                <a:cubicBezTo>
                  <a:pt x="1743" y="16417"/>
                  <a:pt x="1854" y="16399"/>
                  <a:pt x="1963" y="16383"/>
                </a:cubicBezTo>
                <a:lnTo>
                  <a:pt x="1963" y="16383"/>
                </a:lnTo>
                <a:cubicBezTo>
                  <a:pt x="1937" y="16484"/>
                  <a:pt x="1887" y="16577"/>
                  <a:pt x="1794" y="16593"/>
                </a:cubicBezTo>
                <a:cubicBezTo>
                  <a:pt x="1450" y="16686"/>
                  <a:pt x="1474" y="16854"/>
                  <a:pt x="1660" y="17082"/>
                </a:cubicBezTo>
                <a:cubicBezTo>
                  <a:pt x="1693" y="17125"/>
                  <a:pt x="1719" y="17183"/>
                  <a:pt x="1743" y="17234"/>
                </a:cubicBezTo>
                <a:cubicBezTo>
                  <a:pt x="1644" y="17254"/>
                  <a:pt x="1562" y="17324"/>
                  <a:pt x="1458" y="17324"/>
                </a:cubicBezTo>
                <a:cubicBezTo>
                  <a:pt x="1439" y="17324"/>
                  <a:pt x="1420" y="17322"/>
                  <a:pt x="1399" y="17317"/>
                </a:cubicBezTo>
                <a:cubicBezTo>
                  <a:pt x="1408" y="17292"/>
                  <a:pt x="1416" y="17266"/>
                  <a:pt x="1424" y="17234"/>
                </a:cubicBezTo>
                <a:cubicBezTo>
                  <a:pt x="1482" y="17175"/>
                  <a:pt x="1490" y="17125"/>
                  <a:pt x="1399" y="17098"/>
                </a:cubicBezTo>
                <a:lnTo>
                  <a:pt x="1288" y="17098"/>
                </a:lnTo>
                <a:cubicBezTo>
                  <a:pt x="1238" y="17073"/>
                  <a:pt x="1193" y="17061"/>
                  <a:pt x="1150" y="17061"/>
                </a:cubicBezTo>
                <a:cubicBezTo>
                  <a:pt x="1050" y="17061"/>
                  <a:pt x="961" y="17125"/>
                  <a:pt x="844" y="17226"/>
                </a:cubicBezTo>
                <a:cubicBezTo>
                  <a:pt x="1078" y="17266"/>
                  <a:pt x="1238" y="17300"/>
                  <a:pt x="1399" y="17327"/>
                </a:cubicBezTo>
                <a:cubicBezTo>
                  <a:pt x="1399" y="17367"/>
                  <a:pt x="1408" y="17410"/>
                  <a:pt x="1416" y="17452"/>
                </a:cubicBezTo>
                <a:lnTo>
                  <a:pt x="1298" y="17452"/>
                </a:lnTo>
                <a:cubicBezTo>
                  <a:pt x="1256" y="17444"/>
                  <a:pt x="1213" y="17444"/>
                  <a:pt x="1179" y="17444"/>
                </a:cubicBezTo>
                <a:cubicBezTo>
                  <a:pt x="1197" y="17468"/>
                  <a:pt x="1213" y="17495"/>
                  <a:pt x="1238" y="17519"/>
                </a:cubicBezTo>
                <a:cubicBezTo>
                  <a:pt x="1230" y="17529"/>
                  <a:pt x="1222" y="17545"/>
                  <a:pt x="1222" y="17561"/>
                </a:cubicBezTo>
                <a:cubicBezTo>
                  <a:pt x="1222" y="17612"/>
                  <a:pt x="1238" y="17654"/>
                  <a:pt x="1264" y="17689"/>
                </a:cubicBezTo>
                <a:cubicBezTo>
                  <a:pt x="1272" y="17697"/>
                  <a:pt x="1280" y="17697"/>
                  <a:pt x="1288" y="17697"/>
                </a:cubicBezTo>
                <a:lnTo>
                  <a:pt x="1288" y="17782"/>
                </a:lnTo>
                <a:cubicBezTo>
                  <a:pt x="1365" y="17782"/>
                  <a:pt x="1440" y="17771"/>
                  <a:pt x="1517" y="17771"/>
                </a:cubicBezTo>
                <a:lnTo>
                  <a:pt x="1517" y="17782"/>
                </a:lnTo>
                <a:cubicBezTo>
                  <a:pt x="1588" y="17845"/>
                  <a:pt x="1653" y="17870"/>
                  <a:pt x="1714" y="17870"/>
                </a:cubicBezTo>
                <a:cubicBezTo>
                  <a:pt x="1846" y="17870"/>
                  <a:pt x="1958" y="17755"/>
                  <a:pt x="2073" y="17681"/>
                </a:cubicBezTo>
                <a:cubicBezTo>
                  <a:pt x="2081" y="17782"/>
                  <a:pt x="2089" y="17891"/>
                  <a:pt x="2097" y="18000"/>
                </a:cubicBezTo>
                <a:lnTo>
                  <a:pt x="2089" y="18000"/>
                </a:lnTo>
                <a:lnTo>
                  <a:pt x="2089" y="18008"/>
                </a:lnTo>
                <a:cubicBezTo>
                  <a:pt x="1988" y="18024"/>
                  <a:pt x="1836" y="18016"/>
                  <a:pt x="1972" y="18186"/>
                </a:cubicBezTo>
                <a:cubicBezTo>
                  <a:pt x="2139" y="18388"/>
                  <a:pt x="2014" y="18489"/>
                  <a:pt x="1854" y="18590"/>
                </a:cubicBezTo>
                <a:cubicBezTo>
                  <a:pt x="1786" y="18699"/>
                  <a:pt x="1575" y="18732"/>
                  <a:pt x="1626" y="18926"/>
                </a:cubicBezTo>
                <a:cubicBezTo>
                  <a:pt x="1669" y="18964"/>
                  <a:pt x="1707" y="18979"/>
                  <a:pt x="1741" y="18979"/>
                </a:cubicBezTo>
                <a:cubicBezTo>
                  <a:pt x="1854" y="18979"/>
                  <a:pt x="1926" y="18816"/>
                  <a:pt x="2044" y="18816"/>
                </a:cubicBezTo>
                <a:cubicBezTo>
                  <a:pt x="2048" y="18816"/>
                  <a:pt x="2052" y="18816"/>
                  <a:pt x="2056" y="18817"/>
                </a:cubicBezTo>
                <a:cubicBezTo>
                  <a:pt x="2081" y="18893"/>
                  <a:pt x="2056" y="19011"/>
                  <a:pt x="2166" y="19035"/>
                </a:cubicBezTo>
                <a:cubicBezTo>
                  <a:pt x="2181" y="19038"/>
                  <a:pt x="2195" y="19039"/>
                  <a:pt x="2209" y="19039"/>
                </a:cubicBezTo>
                <a:cubicBezTo>
                  <a:pt x="2330" y="19039"/>
                  <a:pt x="2387" y="18939"/>
                  <a:pt x="2418" y="18825"/>
                </a:cubicBezTo>
                <a:cubicBezTo>
                  <a:pt x="2406" y="18769"/>
                  <a:pt x="2392" y="18747"/>
                  <a:pt x="2375" y="18747"/>
                </a:cubicBezTo>
                <a:cubicBezTo>
                  <a:pt x="2357" y="18747"/>
                  <a:pt x="2336" y="18774"/>
                  <a:pt x="2309" y="18809"/>
                </a:cubicBezTo>
                <a:cubicBezTo>
                  <a:pt x="2275" y="18809"/>
                  <a:pt x="2240" y="18809"/>
                  <a:pt x="2216" y="18800"/>
                </a:cubicBezTo>
                <a:cubicBezTo>
                  <a:pt x="2204" y="18637"/>
                  <a:pt x="2272" y="18599"/>
                  <a:pt x="2365" y="18599"/>
                </a:cubicBezTo>
                <a:cubicBezTo>
                  <a:pt x="2407" y="18599"/>
                  <a:pt x="2454" y="18607"/>
                  <a:pt x="2501" y="18614"/>
                </a:cubicBezTo>
                <a:cubicBezTo>
                  <a:pt x="2552" y="18699"/>
                  <a:pt x="2602" y="18782"/>
                  <a:pt x="2653" y="18867"/>
                </a:cubicBezTo>
                <a:cubicBezTo>
                  <a:pt x="2612" y="18960"/>
                  <a:pt x="2578" y="19045"/>
                  <a:pt x="2536" y="19128"/>
                </a:cubicBezTo>
                <a:cubicBezTo>
                  <a:pt x="2477" y="19205"/>
                  <a:pt x="2248" y="19221"/>
                  <a:pt x="2426" y="19399"/>
                </a:cubicBezTo>
                <a:cubicBezTo>
                  <a:pt x="2468" y="19448"/>
                  <a:pt x="2507" y="19473"/>
                  <a:pt x="2545" y="19473"/>
                </a:cubicBezTo>
                <a:cubicBezTo>
                  <a:pt x="2585" y="19473"/>
                  <a:pt x="2624" y="19446"/>
                  <a:pt x="2663" y="19389"/>
                </a:cubicBezTo>
                <a:cubicBezTo>
                  <a:pt x="2754" y="19423"/>
                  <a:pt x="2831" y="19490"/>
                  <a:pt x="2873" y="19591"/>
                </a:cubicBezTo>
                <a:cubicBezTo>
                  <a:pt x="2637" y="19641"/>
                  <a:pt x="2485" y="19811"/>
                  <a:pt x="2309" y="19945"/>
                </a:cubicBezTo>
                <a:lnTo>
                  <a:pt x="2299" y="19945"/>
                </a:lnTo>
                <a:cubicBezTo>
                  <a:pt x="2267" y="19945"/>
                  <a:pt x="2232" y="19955"/>
                  <a:pt x="2198" y="19955"/>
                </a:cubicBezTo>
                <a:cubicBezTo>
                  <a:pt x="2208" y="20106"/>
                  <a:pt x="2283" y="20181"/>
                  <a:pt x="2434" y="20181"/>
                </a:cubicBezTo>
                <a:cubicBezTo>
                  <a:pt x="2501" y="20181"/>
                  <a:pt x="2578" y="20181"/>
                  <a:pt x="2645" y="20173"/>
                </a:cubicBezTo>
                <a:cubicBezTo>
                  <a:pt x="2730" y="20258"/>
                  <a:pt x="2804" y="20333"/>
                  <a:pt x="2889" y="20410"/>
                </a:cubicBezTo>
                <a:cubicBezTo>
                  <a:pt x="2855" y="20500"/>
                  <a:pt x="2804" y="20577"/>
                  <a:pt x="2721" y="20602"/>
                </a:cubicBezTo>
                <a:cubicBezTo>
                  <a:pt x="2570" y="20662"/>
                  <a:pt x="2594" y="20745"/>
                  <a:pt x="2653" y="20854"/>
                </a:cubicBezTo>
                <a:cubicBezTo>
                  <a:pt x="2620" y="20864"/>
                  <a:pt x="2586" y="20881"/>
                  <a:pt x="2562" y="20889"/>
                </a:cubicBezTo>
                <a:cubicBezTo>
                  <a:pt x="2469" y="20905"/>
                  <a:pt x="2461" y="20939"/>
                  <a:pt x="2544" y="20982"/>
                </a:cubicBezTo>
                <a:lnTo>
                  <a:pt x="2544" y="20990"/>
                </a:lnTo>
                <a:cubicBezTo>
                  <a:pt x="2544" y="21066"/>
                  <a:pt x="2552" y="21141"/>
                  <a:pt x="2552" y="21218"/>
                </a:cubicBezTo>
                <a:lnTo>
                  <a:pt x="2552" y="21420"/>
                </a:lnTo>
                <a:cubicBezTo>
                  <a:pt x="2570" y="21445"/>
                  <a:pt x="2586" y="21471"/>
                  <a:pt x="2594" y="21495"/>
                </a:cubicBezTo>
                <a:cubicBezTo>
                  <a:pt x="2612" y="21479"/>
                  <a:pt x="2629" y="21453"/>
                  <a:pt x="2645" y="21428"/>
                </a:cubicBezTo>
                <a:lnTo>
                  <a:pt x="2653" y="21428"/>
                </a:lnTo>
                <a:cubicBezTo>
                  <a:pt x="2695" y="21479"/>
                  <a:pt x="2746" y="21537"/>
                  <a:pt x="2788" y="21588"/>
                </a:cubicBezTo>
                <a:cubicBezTo>
                  <a:pt x="2796" y="21622"/>
                  <a:pt x="2788" y="21647"/>
                  <a:pt x="2772" y="21673"/>
                </a:cubicBezTo>
                <a:cubicBezTo>
                  <a:pt x="2653" y="21732"/>
                  <a:pt x="2544" y="21798"/>
                  <a:pt x="2426" y="21857"/>
                </a:cubicBezTo>
                <a:cubicBezTo>
                  <a:pt x="2317" y="21916"/>
                  <a:pt x="2216" y="21966"/>
                  <a:pt x="2107" y="22017"/>
                </a:cubicBezTo>
                <a:cubicBezTo>
                  <a:pt x="2038" y="22027"/>
                  <a:pt x="1996" y="22059"/>
                  <a:pt x="1963" y="22110"/>
                </a:cubicBezTo>
                <a:lnTo>
                  <a:pt x="1980" y="22144"/>
                </a:lnTo>
                <a:cubicBezTo>
                  <a:pt x="1937" y="22144"/>
                  <a:pt x="1905" y="22144"/>
                  <a:pt x="1862" y="22136"/>
                </a:cubicBezTo>
                <a:cubicBezTo>
                  <a:pt x="1854" y="22059"/>
                  <a:pt x="1854" y="21976"/>
                  <a:pt x="1854" y="21891"/>
                </a:cubicBezTo>
                <a:cubicBezTo>
                  <a:pt x="2022" y="21748"/>
                  <a:pt x="1988" y="21511"/>
                  <a:pt x="2182" y="21360"/>
                </a:cubicBezTo>
                <a:cubicBezTo>
                  <a:pt x="2127" y="21342"/>
                  <a:pt x="2079" y="21335"/>
                  <a:pt x="2037" y="21335"/>
                </a:cubicBezTo>
                <a:cubicBezTo>
                  <a:pt x="1915" y="21335"/>
                  <a:pt x="1834" y="21393"/>
                  <a:pt x="1753" y="21436"/>
                </a:cubicBezTo>
                <a:cubicBezTo>
                  <a:pt x="1450" y="21596"/>
                  <a:pt x="1567" y="21740"/>
                  <a:pt x="1753" y="21891"/>
                </a:cubicBezTo>
                <a:cubicBezTo>
                  <a:pt x="1693" y="22051"/>
                  <a:pt x="1567" y="22118"/>
                  <a:pt x="1408" y="22128"/>
                </a:cubicBezTo>
                <a:cubicBezTo>
                  <a:pt x="1256" y="22128"/>
                  <a:pt x="1112" y="22128"/>
                  <a:pt x="969" y="22136"/>
                </a:cubicBezTo>
                <a:lnTo>
                  <a:pt x="977" y="22168"/>
                </a:lnTo>
                <a:lnTo>
                  <a:pt x="961" y="22194"/>
                </a:lnTo>
                <a:cubicBezTo>
                  <a:pt x="985" y="22296"/>
                  <a:pt x="1155" y="22338"/>
                  <a:pt x="1078" y="22482"/>
                </a:cubicBezTo>
                <a:cubicBezTo>
                  <a:pt x="1070" y="22482"/>
                  <a:pt x="1054" y="22490"/>
                  <a:pt x="1036" y="22514"/>
                </a:cubicBezTo>
                <a:cubicBezTo>
                  <a:pt x="1027" y="22532"/>
                  <a:pt x="1036" y="22556"/>
                  <a:pt x="1070" y="22583"/>
                </a:cubicBezTo>
                <a:cubicBezTo>
                  <a:pt x="1112" y="22649"/>
                  <a:pt x="1086" y="22716"/>
                  <a:pt x="1070" y="22775"/>
                </a:cubicBezTo>
                <a:cubicBezTo>
                  <a:pt x="1096" y="22851"/>
                  <a:pt x="1147" y="22902"/>
                  <a:pt x="1230" y="22910"/>
                </a:cubicBezTo>
                <a:cubicBezTo>
                  <a:pt x="1280" y="22902"/>
                  <a:pt x="1339" y="22902"/>
                  <a:pt x="1389" y="22894"/>
                </a:cubicBezTo>
                <a:cubicBezTo>
                  <a:pt x="1693" y="22750"/>
                  <a:pt x="1777" y="22362"/>
                  <a:pt x="2097" y="22245"/>
                </a:cubicBezTo>
                <a:cubicBezTo>
                  <a:pt x="2198" y="22279"/>
                  <a:pt x="2291" y="22304"/>
                  <a:pt x="2392" y="22330"/>
                </a:cubicBezTo>
                <a:cubicBezTo>
                  <a:pt x="2434" y="22370"/>
                  <a:pt x="2485" y="22413"/>
                  <a:pt x="2536" y="22455"/>
                </a:cubicBezTo>
                <a:cubicBezTo>
                  <a:pt x="2501" y="22498"/>
                  <a:pt x="2461" y="22540"/>
                  <a:pt x="2451" y="22583"/>
                </a:cubicBezTo>
                <a:cubicBezTo>
                  <a:pt x="2445" y="22633"/>
                  <a:pt x="2467" y="22653"/>
                  <a:pt x="2499" y="22653"/>
                </a:cubicBezTo>
                <a:cubicBezTo>
                  <a:pt x="2515" y="22653"/>
                  <a:pt x="2533" y="22649"/>
                  <a:pt x="2552" y="22641"/>
                </a:cubicBezTo>
                <a:cubicBezTo>
                  <a:pt x="2764" y="22583"/>
                  <a:pt x="2823" y="22354"/>
                  <a:pt x="2990" y="22253"/>
                </a:cubicBezTo>
                <a:cubicBezTo>
                  <a:pt x="3067" y="22287"/>
                  <a:pt x="3134" y="22312"/>
                  <a:pt x="3209" y="22346"/>
                </a:cubicBezTo>
                <a:cubicBezTo>
                  <a:pt x="3232" y="22351"/>
                  <a:pt x="3254" y="22354"/>
                  <a:pt x="3275" y="22354"/>
                </a:cubicBezTo>
                <a:cubicBezTo>
                  <a:pt x="3353" y="22354"/>
                  <a:pt x="3413" y="22317"/>
                  <a:pt x="3453" y="22237"/>
                </a:cubicBezTo>
                <a:lnTo>
                  <a:pt x="3690" y="22237"/>
                </a:lnTo>
                <a:lnTo>
                  <a:pt x="3698" y="22229"/>
                </a:lnTo>
                <a:lnTo>
                  <a:pt x="3698" y="22229"/>
                </a:lnTo>
                <a:cubicBezTo>
                  <a:pt x="3655" y="22304"/>
                  <a:pt x="3605" y="22389"/>
                  <a:pt x="3562" y="22463"/>
                </a:cubicBezTo>
                <a:cubicBezTo>
                  <a:pt x="3488" y="22471"/>
                  <a:pt x="3411" y="22471"/>
                  <a:pt x="3336" y="22482"/>
                </a:cubicBezTo>
                <a:cubicBezTo>
                  <a:pt x="3310" y="22521"/>
                  <a:pt x="3261" y="22526"/>
                  <a:pt x="3209" y="22526"/>
                </a:cubicBezTo>
                <a:cubicBezTo>
                  <a:pt x="3191" y="22526"/>
                  <a:pt x="3173" y="22526"/>
                  <a:pt x="3156" y="22526"/>
                </a:cubicBezTo>
                <a:cubicBezTo>
                  <a:pt x="3071" y="22526"/>
                  <a:pt x="2993" y="22539"/>
                  <a:pt x="3007" y="22692"/>
                </a:cubicBezTo>
                <a:cubicBezTo>
                  <a:pt x="3007" y="22734"/>
                  <a:pt x="3007" y="22767"/>
                  <a:pt x="2998" y="22809"/>
                </a:cubicBezTo>
                <a:cubicBezTo>
                  <a:pt x="3005" y="22809"/>
                  <a:pt x="3012" y="22808"/>
                  <a:pt x="3019" y="22808"/>
                </a:cubicBezTo>
                <a:cubicBezTo>
                  <a:pt x="3143" y="22808"/>
                  <a:pt x="3233" y="22878"/>
                  <a:pt x="3344" y="22926"/>
                </a:cubicBezTo>
                <a:cubicBezTo>
                  <a:pt x="3378" y="22961"/>
                  <a:pt x="3421" y="23003"/>
                  <a:pt x="3461" y="23037"/>
                </a:cubicBezTo>
                <a:lnTo>
                  <a:pt x="3461" y="23163"/>
                </a:lnTo>
                <a:cubicBezTo>
                  <a:pt x="3445" y="23256"/>
                  <a:pt x="3209" y="23272"/>
                  <a:pt x="3344" y="23407"/>
                </a:cubicBezTo>
                <a:cubicBezTo>
                  <a:pt x="3371" y="23436"/>
                  <a:pt x="3397" y="23448"/>
                  <a:pt x="3423" y="23448"/>
                </a:cubicBezTo>
                <a:cubicBezTo>
                  <a:pt x="3493" y="23448"/>
                  <a:pt x="3556" y="23359"/>
                  <a:pt x="3605" y="23298"/>
                </a:cubicBezTo>
                <a:cubicBezTo>
                  <a:pt x="3639" y="23256"/>
                  <a:pt x="3663" y="23205"/>
                  <a:pt x="3690" y="23163"/>
                </a:cubicBezTo>
                <a:cubicBezTo>
                  <a:pt x="3724" y="23163"/>
                  <a:pt x="3765" y="23163"/>
                  <a:pt x="3799" y="23171"/>
                </a:cubicBezTo>
                <a:cubicBezTo>
                  <a:pt x="3825" y="23349"/>
                  <a:pt x="3876" y="23517"/>
                  <a:pt x="4052" y="23610"/>
                </a:cubicBezTo>
                <a:cubicBezTo>
                  <a:pt x="4086" y="23644"/>
                  <a:pt x="4128" y="23676"/>
                  <a:pt x="4161" y="23711"/>
                </a:cubicBezTo>
                <a:cubicBezTo>
                  <a:pt x="4153" y="23753"/>
                  <a:pt x="4153" y="23795"/>
                  <a:pt x="4145" y="23836"/>
                </a:cubicBezTo>
                <a:cubicBezTo>
                  <a:pt x="4137" y="23870"/>
                  <a:pt x="4137" y="23905"/>
                  <a:pt x="4137" y="23937"/>
                </a:cubicBezTo>
                <a:lnTo>
                  <a:pt x="4128" y="23947"/>
                </a:lnTo>
                <a:cubicBezTo>
                  <a:pt x="4111" y="23981"/>
                  <a:pt x="4078" y="23992"/>
                  <a:pt x="4037" y="23992"/>
                </a:cubicBezTo>
                <a:cubicBezTo>
                  <a:pt x="3963" y="23992"/>
                  <a:pt x="3865" y="23957"/>
                  <a:pt x="3790" y="23957"/>
                </a:cubicBezTo>
                <a:cubicBezTo>
                  <a:pt x="3700" y="23957"/>
                  <a:pt x="3643" y="24008"/>
                  <a:pt x="3706" y="24232"/>
                </a:cubicBezTo>
                <a:cubicBezTo>
                  <a:pt x="3710" y="24250"/>
                  <a:pt x="3686" y="24259"/>
                  <a:pt x="3655" y="24259"/>
                </a:cubicBezTo>
                <a:cubicBezTo>
                  <a:pt x="3628" y="24259"/>
                  <a:pt x="3596" y="24252"/>
                  <a:pt x="3573" y="24240"/>
                </a:cubicBezTo>
                <a:cubicBezTo>
                  <a:pt x="3527" y="24218"/>
                  <a:pt x="3488" y="24208"/>
                  <a:pt x="3453" y="24208"/>
                </a:cubicBezTo>
                <a:cubicBezTo>
                  <a:pt x="3346" y="24208"/>
                  <a:pt x="3283" y="24302"/>
                  <a:pt x="3227" y="24410"/>
                </a:cubicBezTo>
                <a:cubicBezTo>
                  <a:pt x="3168" y="24469"/>
                  <a:pt x="3091" y="24527"/>
                  <a:pt x="3118" y="24636"/>
                </a:cubicBezTo>
                <a:cubicBezTo>
                  <a:pt x="3201" y="24656"/>
                  <a:pt x="3284" y="24671"/>
                  <a:pt x="3365" y="24671"/>
                </a:cubicBezTo>
                <a:cubicBezTo>
                  <a:pt x="3464" y="24671"/>
                  <a:pt x="3560" y="24648"/>
                  <a:pt x="3647" y="24578"/>
                </a:cubicBezTo>
                <a:lnTo>
                  <a:pt x="3655" y="24578"/>
                </a:lnTo>
                <a:cubicBezTo>
                  <a:pt x="3665" y="24579"/>
                  <a:pt x="3675" y="24580"/>
                  <a:pt x="3685" y="24580"/>
                </a:cubicBezTo>
                <a:cubicBezTo>
                  <a:pt x="3731" y="24580"/>
                  <a:pt x="3772" y="24564"/>
                  <a:pt x="3807" y="24535"/>
                </a:cubicBezTo>
                <a:cubicBezTo>
                  <a:pt x="3841" y="24493"/>
                  <a:pt x="3876" y="24452"/>
                  <a:pt x="3916" y="24410"/>
                </a:cubicBezTo>
                <a:cubicBezTo>
                  <a:pt x="3942" y="24392"/>
                  <a:pt x="3959" y="24359"/>
                  <a:pt x="3967" y="24325"/>
                </a:cubicBezTo>
                <a:lnTo>
                  <a:pt x="3967" y="24301"/>
                </a:lnTo>
                <a:lnTo>
                  <a:pt x="3977" y="24301"/>
                </a:lnTo>
                <a:lnTo>
                  <a:pt x="3977" y="24325"/>
                </a:lnTo>
                <a:cubicBezTo>
                  <a:pt x="3985" y="24359"/>
                  <a:pt x="4001" y="24384"/>
                  <a:pt x="4035" y="24410"/>
                </a:cubicBezTo>
                <a:cubicBezTo>
                  <a:pt x="4089" y="24373"/>
                  <a:pt x="4140" y="24353"/>
                  <a:pt x="4191" y="24353"/>
                </a:cubicBezTo>
                <a:cubicBezTo>
                  <a:pt x="4245" y="24353"/>
                  <a:pt x="4299" y="24375"/>
                  <a:pt x="4355" y="24418"/>
                </a:cubicBezTo>
                <a:cubicBezTo>
                  <a:pt x="4406" y="24493"/>
                  <a:pt x="4472" y="24521"/>
                  <a:pt x="4556" y="24521"/>
                </a:cubicBezTo>
                <a:cubicBezTo>
                  <a:pt x="4568" y="24521"/>
                  <a:pt x="4579" y="24520"/>
                  <a:pt x="4591" y="24519"/>
                </a:cubicBezTo>
                <a:lnTo>
                  <a:pt x="4591" y="24519"/>
                </a:lnTo>
                <a:cubicBezTo>
                  <a:pt x="4692" y="24679"/>
                  <a:pt x="4413" y="24713"/>
                  <a:pt x="4482" y="24865"/>
                </a:cubicBezTo>
                <a:cubicBezTo>
                  <a:pt x="4448" y="24974"/>
                  <a:pt x="4422" y="25083"/>
                  <a:pt x="4389" y="25184"/>
                </a:cubicBezTo>
                <a:cubicBezTo>
                  <a:pt x="4363" y="25320"/>
                  <a:pt x="4397" y="25463"/>
                  <a:pt x="4262" y="25554"/>
                </a:cubicBezTo>
                <a:cubicBezTo>
                  <a:pt x="3942" y="25597"/>
                  <a:pt x="3892" y="25665"/>
                  <a:pt x="4017" y="25918"/>
                </a:cubicBezTo>
                <a:cubicBezTo>
                  <a:pt x="4017" y="25993"/>
                  <a:pt x="4027" y="26070"/>
                  <a:pt x="4001" y="26136"/>
                </a:cubicBezTo>
                <a:cubicBezTo>
                  <a:pt x="3977" y="26237"/>
                  <a:pt x="3841" y="26322"/>
                  <a:pt x="3977" y="26423"/>
                </a:cubicBezTo>
                <a:cubicBezTo>
                  <a:pt x="3996" y="26437"/>
                  <a:pt x="4016" y="26442"/>
                  <a:pt x="4036" y="26442"/>
                </a:cubicBezTo>
                <a:cubicBezTo>
                  <a:pt x="4102" y="26442"/>
                  <a:pt x="4172" y="26383"/>
                  <a:pt x="4238" y="26363"/>
                </a:cubicBezTo>
                <a:cubicBezTo>
                  <a:pt x="4293" y="26394"/>
                  <a:pt x="4338" y="26407"/>
                  <a:pt x="4374" y="26407"/>
                </a:cubicBezTo>
                <a:cubicBezTo>
                  <a:pt x="4514" y="26407"/>
                  <a:pt x="4537" y="26215"/>
                  <a:pt x="4624" y="26128"/>
                </a:cubicBezTo>
                <a:cubicBezTo>
                  <a:pt x="4651" y="26129"/>
                  <a:pt x="4677" y="26130"/>
                  <a:pt x="4704" y="26130"/>
                </a:cubicBezTo>
                <a:cubicBezTo>
                  <a:pt x="4869" y="26130"/>
                  <a:pt x="5027" y="26105"/>
                  <a:pt x="5172" y="26009"/>
                </a:cubicBezTo>
                <a:cubicBezTo>
                  <a:pt x="5214" y="25857"/>
                  <a:pt x="5248" y="25716"/>
                  <a:pt x="5291" y="25564"/>
                </a:cubicBezTo>
                <a:cubicBezTo>
                  <a:pt x="5341" y="25530"/>
                  <a:pt x="5382" y="25487"/>
                  <a:pt x="5382" y="25421"/>
                </a:cubicBezTo>
                <a:cubicBezTo>
                  <a:pt x="5392" y="25277"/>
                  <a:pt x="5400" y="25142"/>
                  <a:pt x="5416" y="24998"/>
                </a:cubicBezTo>
                <a:cubicBezTo>
                  <a:pt x="5442" y="24982"/>
                  <a:pt x="5467" y="24974"/>
                  <a:pt x="5493" y="24974"/>
                </a:cubicBezTo>
                <a:cubicBezTo>
                  <a:pt x="5498" y="24977"/>
                  <a:pt x="5503" y="24978"/>
                  <a:pt x="5509" y="24978"/>
                </a:cubicBezTo>
                <a:cubicBezTo>
                  <a:pt x="5562" y="24978"/>
                  <a:pt x="5624" y="24858"/>
                  <a:pt x="5673" y="24858"/>
                </a:cubicBezTo>
                <a:cubicBezTo>
                  <a:pt x="5698" y="24858"/>
                  <a:pt x="5720" y="24889"/>
                  <a:pt x="5736" y="24982"/>
                </a:cubicBezTo>
                <a:cubicBezTo>
                  <a:pt x="5775" y="25162"/>
                  <a:pt x="5864" y="25211"/>
                  <a:pt x="6012" y="25211"/>
                </a:cubicBezTo>
                <a:cubicBezTo>
                  <a:pt x="6024" y="25211"/>
                  <a:pt x="6036" y="25211"/>
                  <a:pt x="6049" y="25211"/>
                </a:cubicBezTo>
                <a:lnTo>
                  <a:pt x="6536" y="25211"/>
                </a:lnTo>
                <a:cubicBezTo>
                  <a:pt x="6554" y="25213"/>
                  <a:pt x="6570" y="25214"/>
                  <a:pt x="6586" y="25214"/>
                </a:cubicBezTo>
                <a:cubicBezTo>
                  <a:pt x="6725" y="25214"/>
                  <a:pt x="6773" y="25119"/>
                  <a:pt x="6781" y="24982"/>
                </a:cubicBezTo>
                <a:cubicBezTo>
                  <a:pt x="6866" y="24940"/>
                  <a:pt x="6908" y="24873"/>
                  <a:pt x="6908" y="24780"/>
                </a:cubicBezTo>
                <a:cubicBezTo>
                  <a:pt x="6940" y="24737"/>
                  <a:pt x="6975" y="24687"/>
                  <a:pt x="7009" y="24645"/>
                </a:cubicBezTo>
                <a:cubicBezTo>
                  <a:pt x="7100" y="24671"/>
                  <a:pt x="7286" y="24679"/>
                  <a:pt x="7134" y="24822"/>
                </a:cubicBezTo>
                <a:cubicBezTo>
                  <a:pt x="6983" y="24974"/>
                  <a:pt x="6847" y="25099"/>
                  <a:pt x="6999" y="25320"/>
                </a:cubicBezTo>
                <a:cubicBezTo>
                  <a:pt x="7041" y="25394"/>
                  <a:pt x="7085" y="25419"/>
                  <a:pt x="7128" y="25419"/>
                </a:cubicBezTo>
                <a:cubicBezTo>
                  <a:pt x="7199" y="25419"/>
                  <a:pt x="7269" y="25354"/>
                  <a:pt x="7337" y="25328"/>
                </a:cubicBezTo>
                <a:cubicBezTo>
                  <a:pt x="7413" y="25320"/>
                  <a:pt x="7488" y="25320"/>
                  <a:pt x="7573" y="25312"/>
                </a:cubicBezTo>
                <a:lnTo>
                  <a:pt x="7573" y="25312"/>
                </a:lnTo>
                <a:cubicBezTo>
                  <a:pt x="7531" y="25394"/>
                  <a:pt x="7496" y="25479"/>
                  <a:pt x="7464" y="25554"/>
                </a:cubicBezTo>
                <a:cubicBezTo>
                  <a:pt x="7446" y="25597"/>
                  <a:pt x="7446" y="25631"/>
                  <a:pt x="7454" y="25665"/>
                </a:cubicBezTo>
                <a:lnTo>
                  <a:pt x="7446" y="25665"/>
                </a:lnTo>
                <a:cubicBezTo>
                  <a:pt x="7244" y="25783"/>
                  <a:pt x="7387" y="25977"/>
                  <a:pt x="7345" y="26128"/>
                </a:cubicBezTo>
                <a:cubicBezTo>
                  <a:pt x="7337" y="26161"/>
                  <a:pt x="7328" y="26195"/>
                  <a:pt x="7320" y="26237"/>
                </a:cubicBezTo>
                <a:cubicBezTo>
                  <a:pt x="7201" y="26355"/>
                  <a:pt x="7262" y="26474"/>
                  <a:pt x="7337" y="26583"/>
                </a:cubicBezTo>
                <a:cubicBezTo>
                  <a:pt x="7302" y="26717"/>
                  <a:pt x="7025" y="26650"/>
                  <a:pt x="7100" y="26878"/>
                </a:cubicBezTo>
                <a:cubicBezTo>
                  <a:pt x="6991" y="26818"/>
                  <a:pt x="6882" y="26759"/>
                  <a:pt x="6773" y="26700"/>
                </a:cubicBezTo>
                <a:cubicBezTo>
                  <a:pt x="6781" y="26634"/>
                  <a:pt x="6789" y="26565"/>
                  <a:pt x="6807" y="26490"/>
                </a:cubicBezTo>
                <a:cubicBezTo>
                  <a:pt x="6847" y="26431"/>
                  <a:pt x="6890" y="26363"/>
                  <a:pt x="6831" y="26304"/>
                </a:cubicBezTo>
                <a:cubicBezTo>
                  <a:pt x="6807" y="26280"/>
                  <a:pt x="6782" y="26270"/>
                  <a:pt x="6757" y="26270"/>
                </a:cubicBezTo>
                <a:cubicBezTo>
                  <a:pt x="6715" y="26270"/>
                  <a:pt x="6674" y="26299"/>
                  <a:pt x="6637" y="26330"/>
                </a:cubicBezTo>
                <a:cubicBezTo>
                  <a:pt x="6595" y="26288"/>
                  <a:pt x="6562" y="26254"/>
                  <a:pt x="6528" y="26211"/>
                </a:cubicBezTo>
                <a:cubicBezTo>
                  <a:pt x="6595" y="26153"/>
                  <a:pt x="6671" y="26094"/>
                  <a:pt x="6730" y="26027"/>
                </a:cubicBezTo>
                <a:cubicBezTo>
                  <a:pt x="6839" y="25908"/>
                  <a:pt x="6940" y="25791"/>
                  <a:pt x="6781" y="25639"/>
                </a:cubicBezTo>
                <a:cubicBezTo>
                  <a:pt x="6668" y="25547"/>
                  <a:pt x="6541" y="25445"/>
                  <a:pt x="6399" y="25445"/>
                </a:cubicBezTo>
                <a:cubicBezTo>
                  <a:pt x="6359" y="25445"/>
                  <a:pt x="6318" y="25453"/>
                  <a:pt x="6275" y="25471"/>
                </a:cubicBezTo>
                <a:cubicBezTo>
                  <a:pt x="6049" y="25580"/>
                  <a:pt x="6081" y="25868"/>
                  <a:pt x="5998" y="26060"/>
                </a:cubicBezTo>
                <a:cubicBezTo>
                  <a:pt x="5939" y="26176"/>
                  <a:pt x="6108" y="26355"/>
                  <a:pt x="6312" y="26355"/>
                </a:cubicBezTo>
                <a:cubicBezTo>
                  <a:pt x="6317" y="26355"/>
                  <a:pt x="6321" y="26355"/>
                  <a:pt x="6326" y="26355"/>
                </a:cubicBezTo>
                <a:cubicBezTo>
                  <a:pt x="6403" y="26397"/>
                  <a:pt x="6477" y="26431"/>
                  <a:pt x="6554" y="26474"/>
                </a:cubicBezTo>
                <a:cubicBezTo>
                  <a:pt x="6544" y="26506"/>
                  <a:pt x="6528" y="26549"/>
                  <a:pt x="6520" y="26583"/>
                </a:cubicBezTo>
                <a:cubicBezTo>
                  <a:pt x="6411" y="26692"/>
                  <a:pt x="6302" y="26801"/>
                  <a:pt x="6200" y="26911"/>
                </a:cubicBezTo>
                <a:cubicBezTo>
                  <a:pt x="6185" y="26932"/>
                  <a:pt x="6166" y="26947"/>
                  <a:pt x="6145" y="26947"/>
                </a:cubicBezTo>
                <a:cubicBezTo>
                  <a:pt x="6141" y="26947"/>
                  <a:pt x="6136" y="26946"/>
                  <a:pt x="6132" y="26945"/>
                </a:cubicBezTo>
                <a:cubicBezTo>
                  <a:pt x="6039" y="26979"/>
                  <a:pt x="5948" y="27012"/>
                  <a:pt x="5855" y="27038"/>
                </a:cubicBezTo>
                <a:cubicBezTo>
                  <a:pt x="5855" y="27131"/>
                  <a:pt x="5847" y="27214"/>
                  <a:pt x="5754" y="27256"/>
                </a:cubicBezTo>
                <a:cubicBezTo>
                  <a:pt x="5699" y="27198"/>
                  <a:pt x="5651" y="27175"/>
                  <a:pt x="5610" y="27175"/>
                </a:cubicBezTo>
                <a:cubicBezTo>
                  <a:pt x="5532" y="27175"/>
                  <a:pt x="5474" y="27258"/>
                  <a:pt x="5424" y="27341"/>
                </a:cubicBezTo>
                <a:cubicBezTo>
                  <a:pt x="5382" y="27408"/>
                  <a:pt x="5374" y="27493"/>
                  <a:pt x="5450" y="27543"/>
                </a:cubicBezTo>
                <a:cubicBezTo>
                  <a:pt x="5473" y="27560"/>
                  <a:pt x="5494" y="27567"/>
                  <a:pt x="5514" y="27567"/>
                </a:cubicBezTo>
                <a:cubicBezTo>
                  <a:pt x="5555" y="27567"/>
                  <a:pt x="5593" y="27537"/>
                  <a:pt x="5626" y="27493"/>
                </a:cubicBezTo>
                <a:cubicBezTo>
                  <a:pt x="5661" y="27450"/>
                  <a:pt x="5703" y="27416"/>
                  <a:pt x="5736" y="27374"/>
                </a:cubicBezTo>
                <a:cubicBezTo>
                  <a:pt x="5837" y="27485"/>
                  <a:pt x="5754" y="27687"/>
                  <a:pt x="5948" y="27737"/>
                </a:cubicBezTo>
                <a:cubicBezTo>
                  <a:pt x="5879" y="27921"/>
                  <a:pt x="5653" y="28049"/>
                  <a:pt x="5736" y="28293"/>
                </a:cubicBezTo>
                <a:cubicBezTo>
                  <a:pt x="5727" y="28344"/>
                  <a:pt x="5602" y="28419"/>
                  <a:pt x="5719" y="28445"/>
                </a:cubicBezTo>
                <a:cubicBezTo>
                  <a:pt x="5732" y="28448"/>
                  <a:pt x="5745" y="28450"/>
                  <a:pt x="5758" y="28450"/>
                </a:cubicBezTo>
                <a:cubicBezTo>
                  <a:pt x="5845" y="28450"/>
                  <a:pt x="5952" y="28388"/>
                  <a:pt x="6099" y="28344"/>
                </a:cubicBezTo>
                <a:lnTo>
                  <a:pt x="6099" y="28344"/>
                </a:lnTo>
                <a:cubicBezTo>
                  <a:pt x="5804" y="28748"/>
                  <a:pt x="5804" y="28748"/>
                  <a:pt x="6081" y="29001"/>
                </a:cubicBezTo>
                <a:cubicBezTo>
                  <a:pt x="6120" y="29052"/>
                  <a:pt x="6159" y="29078"/>
                  <a:pt x="6199" y="29078"/>
                </a:cubicBezTo>
                <a:cubicBezTo>
                  <a:pt x="6237" y="29078"/>
                  <a:pt x="6276" y="29054"/>
                  <a:pt x="6318" y="29009"/>
                </a:cubicBezTo>
                <a:cubicBezTo>
                  <a:pt x="6352" y="29001"/>
                  <a:pt x="6392" y="28991"/>
                  <a:pt x="6427" y="28983"/>
                </a:cubicBezTo>
                <a:lnTo>
                  <a:pt x="6427" y="28983"/>
                </a:lnTo>
                <a:cubicBezTo>
                  <a:pt x="6605" y="29152"/>
                  <a:pt x="6352" y="29304"/>
                  <a:pt x="6411" y="29480"/>
                </a:cubicBezTo>
                <a:cubicBezTo>
                  <a:pt x="6570" y="29506"/>
                  <a:pt x="6722" y="29530"/>
                  <a:pt x="6882" y="29557"/>
                </a:cubicBezTo>
                <a:lnTo>
                  <a:pt x="6882" y="29429"/>
                </a:lnTo>
                <a:cubicBezTo>
                  <a:pt x="6839" y="29395"/>
                  <a:pt x="6815" y="29363"/>
                  <a:pt x="6781" y="29328"/>
                </a:cubicBezTo>
                <a:cubicBezTo>
                  <a:pt x="6680" y="28991"/>
                  <a:pt x="6680" y="28991"/>
                  <a:pt x="7118" y="28983"/>
                </a:cubicBezTo>
                <a:cubicBezTo>
                  <a:pt x="7193" y="29017"/>
                  <a:pt x="7262" y="29059"/>
                  <a:pt x="7337" y="29102"/>
                </a:cubicBezTo>
                <a:cubicBezTo>
                  <a:pt x="7387" y="29286"/>
                  <a:pt x="7169" y="29464"/>
                  <a:pt x="7337" y="29640"/>
                </a:cubicBezTo>
                <a:cubicBezTo>
                  <a:pt x="7446" y="29480"/>
                  <a:pt x="7632" y="29363"/>
                  <a:pt x="7581" y="29126"/>
                </a:cubicBezTo>
                <a:cubicBezTo>
                  <a:pt x="7625" y="29115"/>
                  <a:pt x="7666" y="29101"/>
                  <a:pt x="7704" y="29101"/>
                </a:cubicBezTo>
                <a:cubicBezTo>
                  <a:pt x="7747" y="29101"/>
                  <a:pt x="7785" y="29119"/>
                  <a:pt x="7818" y="29177"/>
                </a:cubicBezTo>
                <a:cubicBezTo>
                  <a:pt x="7808" y="29219"/>
                  <a:pt x="7799" y="29253"/>
                  <a:pt x="7791" y="29286"/>
                </a:cubicBezTo>
                <a:cubicBezTo>
                  <a:pt x="7791" y="29371"/>
                  <a:pt x="7698" y="29488"/>
                  <a:pt x="7826" y="29522"/>
                </a:cubicBezTo>
                <a:cubicBezTo>
                  <a:pt x="7846" y="29528"/>
                  <a:pt x="7864" y="29531"/>
                  <a:pt x="7881" y="29531"/>
                </a:cubicBezTo>
                <a:cubicBezTo>
                  <a:pt x="7983" y="29531"/>
                  <a:pt x="8021" y="29429"/>
                  <a:pt x="8028" y="29328"/>
                </a:cubicBezTo>
                <a:lnTo>
                  <a:pt x="8028" y="29211"/>
                </a:lnTo>
                <a:lnTo>
                  <a:pt x="8036" y="29211"/>
                </a:lnTo>
                <a:cubicBezTo>
                  <a:pt x="8188" y="28865"/>
                  <a:pt x="8103" y="28485"/>
                  <a:pt x="7799" y="28182"/>
                </a:cubicBezTo>
                <a:cubicBezTo>
                  <a:pt x="7716" y="28154"/>
                  <a:pt x="7633" y="28130"/>
                  <a:pt x="7550" y="28130"/>
                </a:cubicBezTo>
                <a:cubicBezTo>
                  <a:pt x="7482" y="28130"/>
                  <a:pt x="7413" y="28147"/>
                  <a:pt x="7345" y="28192"/>
                </a:cubicBezTo>
                <a:cubicBezTo>
                  <a:pt x="7315" y="28218"/>
                  <a:pt x="7286" y="28228"/>
                  <a:pt x="7257" y="28228"/>
                </a:cubicBezTo>
                <a:cubicBezTo>
                  <a:pt x="7166" y="28228"/>
                  <a:pt x="7078" y="28132"/>
                  <a:pt x="6983" y="28132"/>
                </a:cubicBezTo>
                <a:cubicBezTo>
                  <a:pt x="6961" y="28132"/>
                  <a:pt x="6939" y="28137"/>
                  <a:pt x="6916" y="28150"/>
                </a:cubicBezTo>
                <a:cubicBezTo>
                  <a:pt x="6940" y="28326"/>
                  <a:pt x="7134" y="28495"/>
                  <a:pt x="6898" y="28647"/>
                </a:cubicBezTo>
                <a:cubicBezTo>
                  <a:pt x="6831" y="28655"/>
                  <a:pt x="6797" y="28698"/>
                  <a:pt x="6781" y="28756"/>
                </a:cubicBezTo>
                <a:cubicBezTo>
                  <a:pt x="6706" y="28756"/>
                  <a:pt x="6637" y="28756"/>
                  <a:pt x="6562" y="28748"/>
                </a:cubicBezTo>
                <a:cubicBezTo>
                  <a:pt x="6562" y="28714"/>
                  <a:pt x="6570" y="28671"/>
                  <a:pt x="6570" y="28637"/>
                </a:cubicBezTo>
                <a:cubicBezTo>
                  <a:pt x="6655" y="28570"/>
                  <a:pt x="6655" y="28477"/>
                  <a:pt x="6637" y="28384"/>
                </a:cubicBezTo>
                <a:cubicBezTo>
                  <a:pt x="6588" y="28287"/>
                  <a:pt x="6934" y="28072"/>
                  <a:pt x="6584" y="28072"/>
                </a:cubicBezTo>
                <a:cubicBezTo>
                  <a:pt x="6572" y="28072"/>
                  <a:pt x="6558" y="28072"/>
                  <a:pt x="6544" y="28073"/>
                </a:cubicBezTo>
                <a:cubicBezTo>
                  <a:pt x="6360" y="27972"/>
                  <a:pt x="6200" y="27847"/>
                  <a:pt x="6200" y="27602"/>
                </a:cubicBezTo>
                <a:cubicBezTo>
                  <a:pt x="6217" y="27576"/>
                  <a:pt x="6225" y="27551"/>
                  <a:pt x="6225" y="27517"/>
                </a:cubicBezTo>
                <a:cubicBezTo>
                  <a:pt x="6259" y="27509"/>
                  <a:pt x="6291" y="27501"/>
                  <a:pt x="6318" y="27501"/>
                </a:cubicBezTo>
                <a:cubicBezTo>
                  <a:pt x="6435" y="27434"/>
                  <a:pt x="6570" y="27392"/>
                  <a:pt x="6655" y="27272"/>
                </a:cubicBezTo>
                <a:cubicBezTo>
                  <a:pt x="6667" y="27272"/>
                  <a:pt x="6678" y="27271"/>
                  <a:pt x="6689" y="27271"/>
                </a:cubicBezTo>
                <a:cubicBezTo>
                  <a:pt x="6975" y="27271"/>
                  <a:pt x="6877" y="27573"/>
                  <a:pt x="6975" y="27711"/>
                </a:cubicBezTo>
                <a:cubicBezTo>
                  <a:pt x="7029" y="27804"/>
                  <a:pt x="7053" y="27846"/>
                  <a:pt x="7118" y="27846"/>
                </a:cubicBezTo>
                <a:cubicBezTo>
                  <a:pt x="7142" y="27846"/>
                  <a:pt x="7172" y="27840"/>
                  <a:pt x="7211" y="27828"/>
                </a:cubicBezTo>
                <a:cubicBezTo>
                  <a:pt x="7446" y="27745"/>
                  <a:pt x="7286" y="27626"/>
                  <a:pt x="7252" y="27517"/>
                </a:cubicBezTo>
                <a:cubicBezTo>
                  <a:pt x="7363" y="27365"/>
                  <a:pt x="7472" y="27206"/>
                  <a:pt x="7581" y="27054"/>
                </a:cubicBezTo>
                <a:cubicBezTo>
                  <a:pt x="7615" y="27046"/>
                  <a:pt x="7640" y="27038"/>
                  <a:pt x="7674" y="27038"/>
                </a:cubicBezTo>
                <a:cubicBezTo>
                  <a:pt x="7876" y="27171"/>
                  <a:pt x="8086" y="27315"/>
                  <a:pt x="8289" y="27458"/>
                </a:cubicBezTo>
                <a:cubicBezTo>
                  <a:pt x="8281" y="27475"/>
                  <a:pt x="8262" y="27501"/>
                  <a:pt x="8254" y="27517"/>
                </a:cubicBezTo>
                <a:cubicBezTo>
                  <a:pt x="8254" y="27905"/>
                  <a:pt x="8297" y="28293"/>
                  <a:pt x="8272" y="28679"/>
                </a:cubicBezTo>
                <a:cubicBezTo>
                  <a:pt x="8246" y="28983"/>
                  <a:pt x="8188" y="29278"/>
                  <a:pt x="8347" y="29557"/>
                </a:cubicBezTo>
                <a:cubicBezTo>
                  <a:pt x="8440" y="29834"/>
                  <a:pt x="8289" y="30094"/>
                  <a:pt x="8272" y="30365"/>
                </a:cubicBezTo>
                <a:cubicBezTo>
                  <a:pt x="8204" y="30280"/>
                  <a:pt x="8137" y="30195"/>
                  <a:pt x="8070" y="30121"/>
                </a:cubicBezTo>
                <a:cubicBezTo>
                  <a:pt x="8036" y="30086"/>
                  <a:pt x="7994" y="30040"/>
                  <a:pt x="7951" y="30040"/>
                </a:cubicBezTo>
                <a:cubicBezTo>
                  <a:pt x="7931" y="30040"/>
                  <a:pt x="7911" y="30051"/>
                  <a:pt x="7892" y="30078"/>
                </a:cubicBezTo>
                <a:cubicBezTo>
                  <a:pt x="7868" y="30113"/>
                  <a:pt x="7919" y="30204"/>
                  <a:pt x="7927" y="30272"/>
                </a:cubicBezTo>
                <a:cubicBezTo>
                  <a:pt x="7927" y="30331"/>
                  <a:pt x="7919" y="30398"/>
                  <a:pt x="7919" y="30456"/>
                </a:cubicBezTo>
                <a:cubicBezTo>
                  <a:pt x="7909" y="30618"/>
                  <a:pt x="7909" y="30770"/>
                  <a:pt x="7909" y="30929"/>
                </a:cubicBezTo>
                <a:cubicBezTo>
                  <a:pt x="7951" y="30921"/>
                  <a:pt x="8002" y="30911"/>
                  <a:pt x="8052" y="30903"/>
                </a:cubicBezTo>
                <a:cubicBezTo>
                  <a:pt x="8086" y="30879"/>
                  <a:pt x="8129" y="30844"/>
                  <a:pt x="8161" y="30810"/>
                </a:cubicBezTo>
                <a:cubicBezTo>
                  <a:pt x="8196" y="30861"/>
                  <a:pt x="8238" y="30903"/>
                  <a:pt x="8272" y="30954"/>
                </a:cubicBezTo>
                <a:lnTo>
                  <a:pt x="8281" y="31004"/>
                </a:lnTo>
                <a:cubicBezTo>
                  <a:pt x="8272" y="31182"/>
                  <a:pt x="8262" y="31350"/>
                  <a:pt x="8254" y="31528"/>
                </a:cubicBezTo>
                <a:cubicBezTo>
                  <a:pt x="8230" y="31528"/>
                  <a:pt x="8204" y="31528"/>
                  <a:pt x="8179" y="31518"/>
                </a:cubicBezTo>
                <a:cubicBezTo>
                  <a:pt x="8123" y="31518"/>
                  <a:pt x="8053" y="31501"/>
                  <a:pt x="7992" y="31501"/>
                </a:cubicBezTo>
                <a:cubicBezTo>
                  <a:pt x="7924" y="31501"/>
                  <a:pt x="7868" y="31522"/>
                  <a:pt x="7858" y="31611"/>
                </a:cubicBezTo>
                <a:cubicBezTo>
                  <a:pt x="7842" y="31746"/>
                  <a:pt x="8020" y="31720"/>
                  <a:pt x="8121" y="31730"/>
                </a:cubicBezTo>
                <a:cubicBezTo>
                  <a:pt x="8238" y="31796"/>
                  <a:pt x="8339" y="31863"/>
                  <a:pt x="8297" y="32033"/>
                </a:cubicBezTo>
                <a:cubicBezTo>
                  <a:pt x="8254" y="32185"/>
                  <a:pt x="8254" y="32336"/>
                  <a:pt x="8238" y="32488"/>
                </a:cubicBezTo>
                <a:cubicBezTo>
                  <a:pt x="7985" y="32730"/>
                  <a:pt x="7977" y="33044"/>
                  <a:pt x="7951" y="33363"/>
                </a:cubicBezTo>
                <a:cubicBezTo>
                  <a:pt x="7935" y="33499"/>
                  <a:pt x="7935" y="33650"/>
                  <a:pt x="8070" y="33709"/>
                </a:cubicBezTo>
                <a:cubicBezTo>
                  <a:pt x="8086" y="33715"/>
                  <a:pt x="8100" y="33718"/>
                  <a:pt x="8112" y="33718"/>
                </a:cubicBezTo>
                <a:cubicBezTo>
                  <a:pt x="8205" y="33718"/>
                  <a:pt x="8240" y="33575"/>
                  <a:pt x="8313" y="33531"/>
                </a:cubicBezTo>
                <a:cubicBezTo>
                  <a:pt x="8318" y="33528"/>
                  <a:pt x="8325" y="33527"/>
                  <a:pt x="8332" y="33527"/>
                </a:cubicBezTo>
                <a:cubicBezTo>
                  <a:pt x="8371" y="33527"/>
                  <a:pt x="8432" y="33560"/>
                  <a:pt x="8475" y="33573"/>
                </a:cubicBezTo>
                <a:cubicBezTo>
                  <a:pt x="8465" y="33666"/>
                  <a:pt x="8515" y="33751"/>
                  <a:pt x="8541" y="33842"/>
                </a:cubicBezTo>
                <a:cubicBezTo>
                  <a:pt x="8634" y="34247"/>
                  <a:pt x="8802" y="34635"/>
                  <a:pt x="8752" y="35065"/>
                </a:cubicBezTo>
                <a:cubicBezTo>
                  <a:pt x="8693" y="35587"/>
                  <a:pt x="8752" y="36092"/>
                  <a:pt x="8946" y="36581"/>
                </a:cubicBezTo>
                <a:cubicBezTo>
                  <a:pt x="9241" y="37329"/>
                  <a:pt x="9384" y="38106"/>
                  <a:pt x="9307" y="38914"/>
                </a:cubicBezTo>
                <a:cubicBezTo>
                  <a:pt x="9291" y="39167"/>
                  <a:pt x="9299" y="39401"/>
                  <a:pt x="9400" y="39630"/>
                </a:cubicBezTo>
                <a:cubicBezTo>
                  <a:pt x="9467" y="39789"/>
                  <a:pt x="9485" y="39957"/>
                  <a:pt x="9518" y="40119"/>
                </a:cubicBezTo>
                <a:cubicBezTo>
                  <a:pt x="9627" y="40624"/>
                  <a:pt x="9467" y="41087"/>
                  <a:pt x="9409" y="41566"/>
                </a:cubicBezTo>
                <a:cubicBezTo>
                  <a:pt x="9316" y="42241"/>
                  <a:pt x="9214" y="42907"/>
                  <a:pt x="9039" y="43564"/>
                </a:cubicBezTo>
                <a:cubicBezTo>
                  <a:pt x="8911" y="43925"/>
                  <a:pt x="8818" y="44279"/>
                  <a:pt x="9055" y="44633"/>
                </a:cubicBezTo>
                <a:cubicBezTo>
                  <a:pt x="9047" y="44708"/>
                  <a:pt x="9089" y="44750"/>
                  <a:pt x="9156" y="44758"/>
                </a:cubicBezTo>
                <a:cubicBezTo>
                  <a:pt x="9121" y="44718"/>
                  <a:pt x="9089" y="44675"/>
                  <a:pt x="9055" y="44633"/>
                </a:cubicBezTo>
                <a:lnTo>
                  <a:pt x="9055" y="44633"/>
                </a:lnTo>
                <a:cubicBezTo>
                  <a:pt x="9097" y="44675"/>
                  <a:pt x="9140" y="44708"/>
                  <a:pt x="9156" y="44758"/>
                </a:cubicBezTo>
                <a:cubicBezTo>
                  <a:pt x="9172" y="44827"/>
                  <a:pt x="9206" y="44869"/>
                  <a:pt x="9273" y="44902"/>
                </a:cubicBezTo>
                <a:cubicBezTo>
                  <a:pt x="9257" y="44928"/>
                  <a:pt x="9257" y="44952"/>
                  <a:pt x="9291" y="44979"/>
                </a:cubicBezTo>
                <a:cubicBezTo>
                  <a:pt x="9265" y="45080"/>
                  <a:pt x="9291" y="45162"/>
                  <a:pt x="9392" y="45213"/>
                </a:cubicBezTo>
                <a:cubicBezTo>
                  <a:pt x="9400" y="45282"/>
                  <a:pt x="9435" y="45314"/>
                  <a:pt x="9493" y="45340"/>
                </a:cubicBezTo>
                <a:cubicBezTo>
                  <a:pt x="9510" y="45433"/>
                  <a:pt x="9536" y="45516"/>
                  <a:pt x="9611" y="45585"/>
                </a:cubicBezTo>
                <a:cubicBezTo>
                  <a:pt x="9586" y="45617"/>
                  <a:pt x="9586" y="45636"/>
                  <a:pt x="9619" y="45660"/>
                </a:cubicBezTo>
                <a:cubicBezTo>
                  <a:pt x="9611" y="45737"/>
                  <a:pt x="9586" y="45811"/>
                  <a:pt x="9595" y="45888"/>
                </a:cubicBezTo>
                <a:cubicBezTo>
                  <a:pt x="9712" y="46503"/>
                  <a:pt x="9789" y="47117"/>
                  <a:pt x="9746" y="47750"/>
                </a:cubicBezTo>
                <a:cubicBezTo>
                  <a:pt x="9738" y="47926"/>
                  <a:pt x="9813" y="48086"/>
                  <a:pt x="9880" y="48237"/>
                </a:cubicBezTo>
                <a:cubicBezTo>
                  <a:pt x="9964" y="48407"/>
                  <a:pt x="10015" y="48591"/>
                  <a:pt x="10082" y="48761"/>
                </a:cubicBezTo>
                <a:cubicBezTo>
                  <a:pt x="10284" y="49232"/>
                  <a:pt x="10478" y="49695"/>
                  <a:pt x="10537" y="50208"/>
                </a:cubicBezTo>
                <a:cubicBezTo>
                  <a:pt x="10555" y="50352"/>
                  <a:pt x="10688" y="50418"/>
                  <a:pt x="10773" y="50519"/>
                </a:cubicBezTo>
                <a:cubicBezTo>
                  <a:pt x="10908" y="50697"/>
                  <a:pt x="11084" y="50899"/>
                  <a:pt x="11034" y="51126"/>
                </a:cubicBezTo>
                <a:cubicBezTo>
                  <a:pt x="10951" y="51530"/>
                  <a:pt x="11018" y="51961"/>
                  <a:pt x="10850" y="52349"/>
                </a:cubicBezTo>
                <a:cubicBezTo>
                  <a:pt x="10587" y="52937"/>
                  <a:pt x="10975" y="53333"/>
                  <a:pt x="11305" y="53713"/>
                </a:cubicBezTo>
                <a:cubicBezTo>
                  <a:pt x="11438" y="53864"/>
                  <a:pt x="11596" y="53913"/>
                  <a:pt x="11762" y="53913"/>
                </a:cubicBezTo>
                <a:cubicBezTo>
                  <a:pt x="11993" y="53913"/>
                  <a:pt x="12238" y="53819"/>
                  <a:pt x="12449" y="53780"/>
                </a:cubicBezTo>
                <a:cubicBezTo>
                  <a:pt x="12861" y="53695"/>
                  <a:pt x="13241" y="53418"/>
                  <a:pt x="13417" y="52980"/>
                </a:cubicBezTo>
                <a:cubicBezTo>
                  <a:pt x="13494" y="52804"/>
                  <a:pt x="13637" y="52676"/>
                  <a:pt x="13739" y="52525"/>
                </a:cubicBezTo>
                <a:cubicBezTo>
                  <a:pt x="13856" y="52525"/>
                  <a:pt x="13890" y="52474"/>
                  <a:pt x="13882" y="52357"/>
                </a:cubicBezTo>
                <a:cubicBezTo>
                  <a:pt x="13882" y="52197"/>
                  <a:pt x="13763" y="52086"/>
                  <a:pt x="13739" y="51945"/>
                </a:cubicBezTo>
                <a:cubicBezTo>
                  <a:pt x="13739" y="51910"/>
                  <a:pt x="13730" y="51868"/>
                  <a:pt x="13730" y="51833"/>
                </a:cubicBezTo>
                <a:cubicBezTo>
                  <a:pt x="13821" y="51397"/>
                  <a:pt x="13730" y="50984"/>
                  <a:pt x="13629" y="50554"/>
                </a:cubicBezTo>
                <a:cubicBezTo>
                  <a:pt x="13536" y="50208"/>
                  <a:pt x="13241" y="49990"/>
                  <a:pt x="13164" y="49660"/>
                </a:cubicBezTo>
                <a:cubicBezTo>
                  <a:pt x="13039" y="49114"/>
                  <a:pt x="12568" y="48633"/>
                  <a:pt x="12837" y="48003"/>
                </a:cubicBezTo>
                <a:cubicBezTo>
                  <a:pt x="12643" y="47184"/>
                  <a:pt x="12685" y="46335"/>
                  <a:pt x="12568" y="45508"/>
                </a:cubicBezTo>
                <a:cubicBezTo>
                  <a:pt x="12526" y="45274"/>
                  <a:pt x="12518" y="45045"/>
                  <a:pt x="12382" y="44827"/>
                </a:cubicBezTo>
                <a:cubicBezTo>
                  <a:pt x="12164" y="44465"/>
                  <a:pt x="12113" y="44069"/>
                  <a:pt x="12188" y="43622"/>
                </a:cubicBezTo>
                <a:cubicBezTo>
                  <a:pt x="12247" y="43242"/>
                  <a:pt x="12518" y="42880"/>
                  <a:pt x="12356" y="42468"/>
                </a:cubicBezTo>
                <a:cubicBezTo>
                  <a:pt x="12332" y="42130"/>
                  <a:pt x="12449" y="41803"/>
                  <a:pt x="12390" y="41473"/>
                </a:cubicBezTo>
                <a:cubicBezTo>
                  <a:pt x="12433" y="41196"/>
                  <a:pt x="12507" y="40917"/>
                  <a:pt x="12507" y="40632"/>
                </a:cubicBezTo>
                <a:cubicBezTo>
                  <a:pt x="12518" y="40279"/>
                  <a:pt x="12651" y="39917"/>
                  <a:pt x="12507" y="39579"/>
                </a:cubicBezTo>
                <a:cubicBezTo>
                  <a:pt x="12356" y="39242"/>
                  <a:pt x="12406" y="38922"/>
                  <a:pt x="12542" y="38643"/>
                </a:cubicBezTo>
                <a:cubicBezTo>
                  <a:pt x="12693" y="38324"/>
                  <a:pt x="12778" y="37978"/>
                  <a:pt x="12922" y="37651"/>
                </a:cubicBezTo>
                <a:cubicBezTo>
                  <a:pt x="13005" y="37734"/>
                  <a:pt x="13090" y="37810"/>
                  <a:pt x="13164" y="37895"/>
                </a:cubicBezTo>
                <a:cubicBezTo>
                  <a:pt x="13207" y="37936"/>
                  <a:pt x="13241" y="37986"/>
                  <a:pt x="13276" y="38029"/>
                </a:cubicBezTo>
                <a:cubicBezTo>
                  <a:pt x="13409" y="39234"/>
                  <a:pt x="13813" y="40295"/>
                  <a:pt x="14765" y="41095"/>
                </a:cubicBezTo>
                <a:cubicBezTo>
                  <a:pt x="14808" y="41204"/>
                  <a:pt x="14901" y="41213"/>
                  <a:pt x="14994" y="41213"/>
                </a:cubicBezTo>
                <a:cubicBezTo>
                  <a:pt x="15338" y="41483"/>
                  <a:pt x="15372" y="41819"/>
                  <a:pt x="15220" y="42199"/>
                </a:cubicBezTo>
                <a:cubicBezTo>
                  <a:pt x="15026" y="42696"/>
                  <a:pt x="14933" y="43192"/>
                  <a:pt x="15111" y="43723"/>
                </a:cubicBezTo>
                <a:cubicBezTo>
                  <a:pt x="15170" y="43899"/>
                  <a:pt x="15178" y="44093"/>
                  <a:pt x="15170" y="44279"/>
                </a:cubicBezTo>
                <a:cubicBezTo>
                  <a:pt x="15170" y="44556"/>
                  <a:pt x="15162" y="44843"/>
                  <a:pt x="14867" y="44995"/>
                </a:cubicBezTo>
                <a:cubicBezTo>
                  <a:pt x="14951" y="45146"/>
                  <a:pt x="14883" y="45274"/>
                  <a:pt x="14832" y="45415"/>
                </a:cubicBezTo>
                <a:cubicBezTo>
                  <a:pt x="14614" y="45989"/>
                  <a:pt x="14782" y="46385"/>
                  <a:pt x="15364" y="46569"/>
                </a:cubicBezTo>
                <a:cubicBezTo>
                  <a:pt x="15600" y="46647"/>
                  <a:pt x="15827" y="46687"/>
                  <a:pt x="16046" y="46687"/>
                </a:cubicBezTo>
                <a:cubicBezTo>
                  <a:pt x="16512" y="46687"/>
                  <a:pt x="16941" y="46507"/>
                  <a:pt x="17343" y="46141"/>
                </a:cubicBezTo>
                <a:cubicBezTo>
                  <a:pt x="17630" y="45880"/>
                  <a:pt x="17713" y="45534"/>
                  <a:pt x="17806" y="45213"/>
                </a:cubicBezTo>
                <a:cubicBezTo>
                  <a:pt x="17891" y="44920"/>
                  <a:pt x="17763" y="44574"/>
                  <a:pt x="17529" y="44338"/>
                </a:cubicBezTo>
                <a:cubicBezTo>
                  <a:pt x="17410" y="44229"/>
                  <a:pt x="17377" y="44111"/>
                  <a:pt x="17385" y="43992"/>
                </a:cubicBezTo>
                <a:cubicBezTo>
                  <a:pt x="17436" y="43555"/>
                  <a:pt x="17351" y="43133"/>
                  <a:pt x="17284" y="42704"/>
                </a:cubicBezTo>
                <a:cubicBezTo>
                  <a:pt x="17327" y="42662"/>
                  <a:pt x="17359" y="42619"/>
                  <a:pt x="17393" y="42577"/>
                </a:cubicBezTo>
                <a:cubicBezTo>
                  <a:pt x="17460" y="42569"/>
                  <a:pt x="17503" y="42526"/>
                  <a:pt x="17537" y="42476"/>
                </a:cubicBezTo>
                <a:cubicBezTo>
                  <a:pt x="17848" y="42266"/>
                  <a:pt x="18160" y="42047"/>
                  <a:pt x="18420" y="41777"/>
                </a:cubicBezTo>
                <a:cubicBezTo>
                  <a:pt x="18463" y="41744"/>
                  <a:pt x="18497" y="41694"/>
                  <a:pt x="18548" y="41675"/>
                </a:cubicBezTo>
                <a:cubicBezTo>
                  <a:pt x="18572" y="41625"/>
                  <a:pt x="18614" y="41584"/>
                  <a:pt x="18657" y="41550"/>
                </a:cubicBezTo>
                <a:lnTo>
                  <a:pt x="18657" y="41550"/>
                </a:lnTo>
                <a:cubicBezTo>
                  <a:pt x="18614" y="41593"/>
                  <a:pt x="18582" y="41635"/>
                  <a:pt x="18548" y="41675"/>
                </a:cubicBezTo>
                <a:cubicBezTo>
                  <a:pt x="18614" y="41659"/>
                  <a:pt x="18649" y="41617"/>
                  <a:pt x="18657" y="41550"/>
                </a:cubicBezTo>
                <a:lnTo>
                  <a:pt x="18657" y="41550"/>
                </a:lnTo>
                <a:cubicBezTo>
                  <a:pt x="18657" y="41550"/>
                  <a:pt x="18657" y="41550"/>
                  <a:pt x="18657" y="41550"/>
                </a:cubicBezTo>
                <a:cubicBezTo>
                  <a:pt x="18734" y="41500"/>
                  <a:pt x="18774" y="41423"/>
                  <a:pt x="18758" y="41322"/>
                </a:cubicBezTo>
                <a:cubicBezTo>
                  <a:pt x="18800" y="41263"/>
                  <a:pt x="18808" y="41204"/>
                  <a:pt x="18784" y="41138"/>
                </a:cubicBezTo>
                <a:cubicBezTo>
                  <a:pt x="18843" y="41079"/>
                  <a:pt x="18835" y="41010"/>
                  <a:pt x="18774" y="40952"/>
                </a:cubicBezTo>
                <a:cubicBezTo>
                  <a:pt x="18800" y="40917"/>
                  <a:pt x="18792" y="40885"/>
                  <a:pt x="18750" y="40867"/>
                </a:cubicBezTo>
                <a:cubicBezTo>
                  <a:pt x="18683" y="40675"/>
                  <a:pt x="18513" y="40547"/>
                  <a:pt x="18471" y="40329"/>
                </a:cubicBezTo>
                <a:cubicBezTo>
                  <a:pt x="18430" y="40143"/>
                  <a:pt x="18287" y="39992"/>
                  <a:pt x="18117" y="39907"/>
                </a:cubicBezTo>
                <a:cubicBezTo>
                  <a:pt x="17680" y="39705"/>
                  <a:pt x="17494" y="39300"/>
                  <a:pt x="17258" y="38914"/>
                </a:cubicBezTo>
                <a:cubicBezTo>
                  <a:pt x="16989" y="38492"/>
                  <a:pt x="16922" y="37954"/>
                  <a:pt x="16500" y="37632"/>
                </a:cubicBezTo>
                <a:cubicBezTo>
                  <a:pt x="16298" y="37279"/>
                  <a:pt x="16468" y="36885"/>
                  <a:pt x="16358" y="36521"/>
                </a:cubicBezTo>
                <a:cubicBezTo>
                  <a:pt x="16763" y="35898"/>
                  <a:pt x="16670" y="35241"/>
                  <a:pt x="16468" y="34584"/>
                </a:cubicBezTo>
                <a:cubicBezTo>
                  <a:pt x="16484" y="33970"/>
                  <a:pt x="16500" y="33355"/>
                  <a:pt x="16500" y="32741"/>
                </a:cubicBezTo>
                <a:cubicBezTo>
                  <a:pt x="16510" y="32243"/>
                  <a:pt x="16542" y="31770"/>
                  <a:pt x="16795" y="31325"/>
                </a:cubicBezTo>
                <a:cubicBezTo>
                  <a:pt x="17005" y="30954"/>
                  <a:pt x="16973" y="30576"/>
                  <a:pt x="16720" y="30222"/>
                </a:cubicBezTo>
                <a:cubicBezTo>
                  <a:pt x="16702" y="30153"/>
                  <a:pt x="16694" y="30086"/>
                  <a:pt x="16686" y="30012"/>
                </a:cubicBezTo>
                <a:cubicBezTo>
                  <a:pt x="16813" y="29993"/>
                  <a:pt x="16821" y="29842"/>
                  <a:pt x="16922" y="29791"/>
                </a:cubicBezTo>
                <a:cubicBezTo>
                  <a:pt x="16939" y="29868"/>
                  <a:pt x="16947" y="29961"/>
                  <a:pt x="17032" y="29993"/>
                </a:cubicBezTo>
                <a:cubicBezTo>
                  <a:pt x="17141" y="29969"/>
                  <a:pt x="17175" y="29892"/>
                  <a:pt x="17175" y="29791"/>
                </a:cubicBezTo>
                <a:lnTo>
                  <a:pt x="17183" y="29783"/>
                </a:lnTo>
                <a:cubicBezTo>
                  <a:pt x="17292" y="29708"/>
                  <a:pt x="17385" y="29589"/>
                  <a:pt x="17276" y="29472"/>
                </a:cubicBezTo>
                <a:cubicBezTo>
                  <a:pt x="17257" y="29453"/>
                  <a:pt x="17234" y="29445"/>
                  <a:pt x="17211" y="29445"/>
                </a:cubicBezTo>
                <a:cubicBezTo>
                  <a:pt x="17151" y="29445"/>
                  <a:pt x="17086" y="29498"/>
                  <a:pt x="17056" y="29565"/>
                </a:cubicBezTo>
                <a:cubicBezTo>
                  <a:pt x="17015" y="29565"/>
                  <a:pt x="16981" y="29565"/>
                  <a:pt x="16939" y="29557"/>
                </a:cubicBezTo>
                <a:lnTo>
                  <a:pt x="16939" y="29328"/>
                </a:lnTo>
                <a:cubicBezTo>
                  <a:pt x="16905" y="29350"/>
                  <a:pt x="16875" y="29359"/>
                  <a:pt x="16848" y="29359"/>
                </a:cubicBezTo>
                <a:cubicBezTo>
                  <a:pt x="16732" y="29359"/>
                  <a:pt x="16659" y="29201"/>
                  <a:pt x="16543" y="29201"/>
                </a:cubicBezTo>
                <a:cubicBezTo>
                  <a:pt x="16527" y="29201"/>
                  <a:pt x="16510" y="29204"/>
                  <a:pt x="16492" y="29211"/>
                </a:cubicBezTo>
                <a:cubicBezTo>
                  <a:pt x="16484" y="29126"/>
                  <a:pt x="16476" y="29051"/>
                  <a:pt x="16476" y="28975"/>
                </a:cubicBezTo>
                <a:cubicBezTo>
                  <a:pt x="16670" y="28958"/>
                  <a:pt x="16880" y="28958"/>
                  <a:pt x="16643" y="28679"/>
                </a:cubicBezTo>
                <a:cubicBezTo>
                  <a:pt x="16585" y="28605"/>
                  <a:pt x="16611" y="28512"/>
                  <a:pt x="16627" y="28419"/>
                </a:cubicBezTo>
                <a:cubicBezTo>
                  <a:pt x="16651" y="28419"/>
                  <a:pt x="16678" y="28419"/>
                  <a:pt x="16712" y="28411"/>
                </a:cubicBezTo>
                <a:cubicBezTo>
                  <a:pt x="16771" y="28452"/>
                  <a:pt x="16822" y="28478"/>
                  <a:pt x="16861" y="28478"/>
                </a:cubicBezTo>
                <a:cubicBezTo>
                  <a:pt x="16917" y="28478"/>
                  <a:pt x="16948" y="28426"/>
                  <a:pt x="16939" y="28293"/>
                </a:cubicBezTo>
                <a:lnTo>
                  <a:pt x="16939" y="28182"/>
                </a:lnTo>
                <a:cubicBezTo>
                  <a:pt x="16981" y="28200"/>
                  <a:pt x="17015" y="28225"/>
                  <a:pt x="17056" y="28251"/>
                </a:cubicBezTo>
                <a:cubicBezTo>
                  <a:pt x="17127" y="28343"/>
                  <a:pt x="17202" y="28380"/>
                  <a:pt x="17281" y="28380"/>
                </a:cubicBezTo>
                <a:cubicBezTo>
                  <a:pt x="17352" y="28380"/>
                  <a:pt x="17427" y="28349"/>
                  <a:pt x="17503" y="28301"/>
                </a:cubicBezTo>
                <a:lnTo>
                  <a:pt x="17503" y="28301"/>
                </a:lnTo>
                <a:cubicBezTo>
                  <a:pt x="17587" y="28445"/>
                  <a:pt x="17486" y="28637"/>
                  <a:pt x="17612" y="28780"/>
                </a:cubicBezTo>
                <a:cubicBezTo>
                  <a:pt x="17470" y="29051"/>
                  <a:pt x="17781" y="29312"/>
                  <a:pt x="17680" y="29530"/>
                </a:cubicBezTo>
                <a:cubicBezTo>
                  <a:pt x="17553" y="29834"/>
                  <a:pt x="17739" y="29868"/>
                  <a:pt x="17899" y="30020"/>
                </a:cubicBezTo>
                <a:cubicBezTo>
                  <a:pt x="18000" y="29842"/>
                  <a:pt x="18016" y="29698"/>
                  <a:pt x="17957" y="29557"/>
                </a:cubicBezTo>
                <a:cubicBezTo>
                  <a:pt x="17925" y="29464"/>
                  <a:pt x="17856" y="29363"/>
                  <a:pt x="17933" y="29294"/>
                </a:cubicBezTo>
                <a:cubicBezTo>
                  <a:pt x="18143" y="29092"/>
                  <a:pt x="18067" y="28950"/>
                  <a:pt x="17883" y="28789"/>
                </a:cubicBezTo>
                <a:cubicBezTo>
                  <a:pt x="17814" y="28730"/>
                  <a:pt x="17832" y="28621"/>
                  <a:pt x="17856" y="28528"/>
                </a:cubicBezTo>
                <a:cubicBezTo>
                  <a:pt x="18127" y="28453"/>
                  <a:pt x="18396" y="28309"/>
                  <a:pt x="18683" y="28049"/>
                </a:cubicBezTo>
                <a:cubicBezTo>
                  <a:pt x="18769" y="27972"/>
                  <a:pt x="18861" y="27955"/>
                  <a:pt x="18958" y="27955"/>
                </a:cubicBezTo>
                <a:cubicBezTo>
                  <a:pt x="19030" y="27955"/>
                  <a:pt x="19104" y="27964"/>
                  <a:pt x="19179" y="27964"/>
                </a:cubicBezTo>
                <a:cubicBezTo>
                  <a:pt x="19190" y="27964"/>
                  <a:pt x="19201" y="27964"/>
                  <a:pt x="19213" y="27964"/>
                </a:cubicBezTo>
                <a:cubicBezTo>
                  <a:pt x="19252" y="28090"/>
                  <a:pt x="19358" y="28313"/>
                  <a:pt x="19399" y="28313"/>
                </a:cubicBezTo>
                <a:cubicBezTo>
                  <a:pt x="19402" y="28313"/>
                  <a:pt x="19405" y="28312"/>
                  <a:pt x="19407" y="28309"/>
                </a:cubicBezTo>
                <a:cubicBezTo>
                  <a:pt x="19479" y="28226"/>
                  <a:pt x="19539" y="28195"/>
                  <a:pt x="19594" y="28195"/>
                </a:cubicBezTo>
                <a:cubicBezTo>
                  <a:pt x="19745" y="28195"/>
                  <a:pt x="19855" y="28428"/>
                  <a:pt x="20048" y="28453"/>
                </a:cubicBezTo>
                <a:cubicBezTo>
                  <a:pt x="19912" y="28216"/>
                  <a:pt x="19920" y="28014"/>
                  <a:pt x="19904" y="27812"/>
                </a:cubicBezTo>
                <a:cubicBezTo>
                  <a:pt x="19886" y="27687"/>
                  <a:pt x="19811" y="27618"/>
                  <a:pt x="19684" y="27610"/>
                </a:cubicBezTo>
                <a:lnTo>
                  <a:pt x="19676" y="27610"/>
                </a:lnTo>
                <a:cubicBezTo>
                  <a:pt x="19594" y="27646"/>
                  <a:pt x="19509" y="27678"/>
                  <a:pt x="19425" y="27678"/>
                </a:cubicBezTo>
                <a:cubicBezTo>
                  <a:pt x="19353" y="27678"/>
                  <a:pt x="19282" y="27655"/>
                  <a:pt x="19213" y="27594"/>
                </a:cubicBezTo>
                <a:cubicBezTo>
                  <a:pt x="19205" y="27568"/>
                  <a:pt x="19205" y="27543"/>
                  <a:pt x="19205" y="27517"/>
                </a:cubicBezTo>
                <a:cubicBezTo>
                  <a:pt x="19255" y="27384"/>
                  <a:pt x="19306" y="27240"/>
                  <a:pt x="19364" y="27105"/>
                </a:cubicBezTo>
                <a:cubicBezTo>
                  <a:pt x="19415" y="26987"/>
                  <a:pt x="19356" y="26937"/>
                  <a:pt x="19247" y="26902"/>
                </a:cubicBezTo>
                <a:cubicBezTo>
                  <a:pt x="19303" y="26773"/>
                  <a:pt x="19291" y="26692"/>
                  <a:pt x="19135" y="26692"/>
                </a:cubicBezTo>
                <a:cubicBezTo>
                  <a:pt x="19127" y="26692"/>
                  <a:pt x="19120" y="26692"/>
                  <a:pt x="19112" y="26692"/>
                </a:cubicBezTo>
                <a:cubicBezTo>
                  <a:pt x="19112" y="26615"/>
                  <a:pt x="19112" y="26541"/>
                  <a:pt x="19104" y="26464"/>
                </a:cubicBezTo>
                <a:cubicBezTo>
                  <a:pt x="19112" y="26355"/>
                  <a:pt x="19112" y="26237"/>
                  <a:pt x="19112" y="26128"/>
                </a:cubicBezTo>
                <a:cubicBezTo>
                  <a:pt x="19210" y="26048"/>
                  <a:pt x="19311" y="25998"/>
                  <a:pt x="19412" y="25998"/>
                </a:cubicBezTo>
                <a:cubicBezTo>
                  <a:pt x="19501" y="25998"/>
                  <a:pt x="19589" y="26037"/>
                  <a:pt x="19676" y="26128"/>
                </a:cubicBezTo>
                <a:lnTo>
                  <a:pt x="19676" y="26144"/>
                </a:lnTo>
                <a:cubicBezTo>
                  <a:pt x="19676" y="26136"/>
                  <a:pt x="19676" y="26136"/>
                  <a:pt x="19684" y="26136"/>
                </a:cubicBezTo>
                <a:lnTo>
                  <a:pt x="19676" y="26128"/>
                </a:lnTo>
                <a:lnTo>
                  <a:pt x="19676" y="26128"/>
                </a:lnTo>
                <a:cubicBezTo>
                  <a:pt x="19752" y="26136"/>
                  <a:pt x="19835" y="26136"/>
                  <a:pt x="19912" y="26144"/>
                </a:cubicBezTo>
                <a:cubicBezTo>
                  <a:pt x="19967" y="26260"/>
                  <a:pt x="20037" y="26294"/>
                  <a:pt x="20112" y="26294"/>
                </a:cubicBezTo>
                <a:cubicBezTo>
                  <a:pt x="20215" y="26294"/>
                  <a:pt x="20330" y="26231"/>
                  <a:pt x="20431" y="26231"/>
                </a:cubicBezTo>
                <a:cubicBezTo>
                  <a:pt x="20449" y="26231"/>
                  <a:pt x="20467" y="26233"/>
                  <a:pt x="20484" y="26237"/>
                </a:cubicBezTo>
                <a:cubicBezTo>
                  <a:pt x="20498" y="26240"/>
                  <a:pt x="20511" y="26241"/>
                  <a:pt x="20524" y="26241"/>
                </a:cubicBezTo>
                <a:cubicBezTo>
                  <a:pt x="20633" y="26241"/>
                  <a:pt x="20724" y="26157"/>
                  <a:pt x="20822" y="26128"/>
                </a:cubicBezTo>
                <a:cubicBezTo>
                  <a:pt x="20929" y="26157"/>
                  <a:pt x="21016" y="26172"/>
                  <a:pt x="21087" y="26172"/>
                </a:cubicBezTo>
                <a:cubicBezTo>
                  <a:pt x="21245" y="26172"/>
                  <a:pt x="21325" y="26097"/>
                  <a:pt x="21378" y="25934"/>
                </a:cubicBezTo>
                <a:cubicBezTo>
                  <a:pt x="21421" y="25844"/>
                  <a:pt x="21470" y="25816"/>
                  <a:pt x="21523" y="25816"/>
                </a:cubicBezTo>
                <a:cubicBezTo>
                  <a:pt x="21594" y="25816"/>
                  <a:pt x="21671" y="25867"/>
                  <a:pt x="21748" y="25892"/>
                </a:cubicBezTo>
                <a:cubicBezTo>
                  <a:pt x="21784" y="25892"/>
                  <a:pt x="21823" y="25895"/>
                  <a:pt x="21861" y="25895"/>
                </a:cubicBezTo>
                <a:cubicBezTo>
                  <a:pt x="21929" y="25895"/>
                  <a:pt x="21995" y="25884"/>
                  <a:pt x="22043" y="25825"/>
                </a:cubicBezTo>
                <a:cubicBezTo>
                  <a:pt x="22092" y="25764"/>
                  <a:pt x="22130" y="25741"/>
                  <a:pt x="22163" y="25741"/>
                </a:cubicBezTo>
                <a:cubicBezTo>
                  <a:pt x="22224" y="25741"/>
                  <a:pt x="22263" y="25825"/>
                  <a:pt x="22312" y="25892"/>
                </a:cubicBezTo>
                <a:cubicBezTo>
                  <a:pt x="22375" y="25930"/>
                  <a:pt x="22432" y="25946"/>
                  <a:pt x="22483" y="25946"/>
                </a:cubicBezTo>
                <a:cubicBezTo>
                  <a:pt x="22672" y="25946"/>
                  <a:pt x="22795" y="25738"/>
                  <a:pt x="22961" y="25673"/>
                </a:cubicBezTo>
                <a:cubicBezTo>
                  <a:pt x="22979" y="25665"/>
                  <a:pt x="22969" y="25605"/>
                  <a:pt x="22969" y="25572"/>
                </a:cubicBezTo>
                <a:lnTo>
                  <a:pt x="22969" y="25572"/>
                </a:lnTo>
                <a:cubicBezTo>
                  <a:pt x="22956" y="25574"/>
                  <a:pt x="22944" y="25575"/>
                  <a:pt x="22933" y="25575"/>
                </a:cubicBezTo>
                <a:cubicBezTo>
                  <a:pt x="22731" y="25575"/>
                  <a:pt x="22637" y="25288"/>
                  <a:pt x="22429" y="25288"/>
                </a:cubicBezTo>
                <a:cubicBezTo>
                  <a:pt x="22397" y="25288"/>
                  <a:pt x="22361" y="25295"/>
                  <a:pt x="22322" y="25312"/>
                </a:cubicBezTo>
                <a:cubicBezTo>
                  <a:pt x="22253" y="25227"/>
                  <a:pt x="22160" y="25211"/>
                  <a:pt x="22059" y="25211"/>
                </a:cubicBezTo>
                <a:cubicBezTo>
                  <a:pt x="22069" y="25176"/>
                  <a:pt x="22077" y="25142"/>
                  <a:pt x="22069" y="25109"/>
                </a:cubicBezTo>
                <a:cubicBezTo>
                  <a:pt x="22043" y="25067"/>
                  <a:pt x="22000" y="25025"/>
                  <a:pt x="21976" y="24974"/>
                </a:cubicBezTo>
                <a:lnTo>
                  <a:pt x="21976" y="24966"/>
                </a:lnTo>
                <a:cubicBezTo>
                  <a:pt x="22000" y="24948"/>
                  <a:pt x="22027" y="24923"/>
                  <a:pt x="22059" y="24897"/>
                </a:cubicBezTo>
                <a:cubicBezTo>
                  <a:pt x="22086" y="24882"/>
                  <a:pt x="22112" y="24876"/>
                  <a:pt x="22137" y="24876"/>
                </a:cubicBezTo>
                <a:cubicBezTo>
                  <a:pt x="22254" y="24876"/>
                  <a:pt x="22356" y="25007"/>
                  <a:pt x="22432" y="25007"/>
                </a:cubicBezTo>
                <a:cubicBezTo>
                  <a:pt x="22450" y="25007"/>
                  <a:pt x="22467" y="25000"/>
                  <a:pt x="22481" y="24982"/>
                </a:cubicBezTo>
                <a:cubicBezTo>
                  <a:pt x="22591" y="24865"/>
                  <a:pt x="22675" y="24737"/>
                  <a:pt x="22827" y="24663"/>
                </a:cubicBezTo>
                <a:cubicBezTo>
                  <a:pt x="22843" y="24655"/>
                  <a:pt x="22859" y="24645"/>
                  <a:pt x="22878" y="24645"/>
                </a:cubicBezTo>
                <a:cubicBezTo>
                  <a:pt x="22918" y="24636"/>
                  <a:pt x="22952" y="24636"/>
                  <a:pt x="22995" y="24636"/>
                </a:cubicBezTo>
                <a:cubicBezTo>
                  <a:pt x="23104" y="24713"/>
                  <a:pt x="23221" y="24788"/>
                  <a:pt x="23332" y="24865"/>
                </a:cubicBezTo>
                <a:cubicBezTo>
                  <a:pt x="23373" y="24830"/>
                  <a:pt x="23373" y="24796"/>
                  <a:pt x="23341" y="24756"/>
                </a:cubicBezTo>
                <a:lnTo>
                  <a:pt x="23341" y="24636"/>
                </a:lnTo>
                <a:cubicBezTo>
                  <a:pt x="23306" y="24612"/>
                  <a:pt x="23290" y="24562"/>
                  <a:pt x="23256" y="24527"/>
                </a:cubicBezTo>
                <a:cubicBezTo>
                  <a:pt x="23256" y="24527"/>
                  <a:pt x="23264" y="24511"/>
                  <a:pt x="23264" y="24485"/>
                </a:cubicBezTo>
                <a:cubicBezTo>
                  <a:pt x="23264" y="24477"/>
                  <a:pt x="23256" y="24469"/>
                  <a:pt x="23256" y="24461"/>
                </a:cubicBezTo>
                <a:cubicBezTo>
                  <a:pt x="23290" y="24452"/>
                  <a:pt x="23314" y="24434"/>
                  <a:pt x="23341" y="24410"/>
                </a:cubicBezTo>
                <a:cubicBezTo>
                  <a:pt x="23332" y="24368"/>
                  <a:pt x="23332" y="24333"/>
                  <a:pt x="23332" y="24301"/>
                </a:cubicBezTo>
                <a:cubicBezTo>
                  <a:pt x="23373" y="24022"/>
                  <a:pt x="23248" y="23777"/>
                  <a:pt x="23181" y="23517"/>
                </a:cubicBezTo>
                <a:cubicBezTo>
                  <a:pt x="23181" y="23517"/>
                  <a:pt x="23171" y="23508"/>
                  <a:pt x="23171" y="23500"/>
                </a:cubicBezTo>
                <a:cubicBezTo>
                  <a:pt x="23306" y="23482"/>
                  <a:pt x="23423" y="23424"/>
                  <a:pt x="23442" y="23264"/>
                </a:cubicBezTo>
                <a:cubicBezTo>
                  <a:pt x="23450" y="23139"/>
                  <a:pt x="23341" y="23070"/>
                  <a:pt x="23221" y="23046"/>
                </a:cubicBezTo>
                <a:cubicBezTo>
                  <a:pt x="23231" y="22902"/>
                  <a:pt x="23120" y="22801"/>
                  <a:pt x="23080" y="22684"/>
                </a:cubicBezTo>
                <a:cubicBezTo>
                  <a:pt x="23029" y="22556"/>
                  <a:pt x="23138" y="22514"/>
                  <a:pt x="23231" y="22490"/>
                </a:cubicBezTo>
                <a:cubicBezTo>
                  <a:pt x="23268" y="22485"/>
                  <a:pt x="23316" y="22461"/>
                  <a:pt x="23359" y="22461"/>
                </a:cubicBezTo>
                <a:cubicBezTo>
                  <a:pt x="23395" y="22461"/>
                  <a:pt x="23426" y="22478"/>
                  <a:pt x="23442" y="22540"/>
                </a:cubicBezTo>
                <a:cubicBezTo>
                  <a:pt x="23458" y="22591"/>
                  <a:pt x="23272" y="22572"/>
                  <a:pt x="23357" y="22674"/>
                </a:cubicBezTo>
                <a:cubicBezTo>
                  <a:pt x="23391" y="22708"/>
                  <a:pt x="23492" y="22692"/>
                  <a:pt x="23567" y="22700"/>
                </a:cubicBezTo>
                <a:cubicBezTo>
                  <a:pt x="23593" y="22724"/>
                  <a:pt x="23593" y="22750"/>
                  <a:pt x="23585" y="22785"/>
                </a:cubicBezTo>
                <a:cubicBezTo>
                  <a:pt x="23567" y="22851"/>
                  <a:pt x="23601" y="22902"/>
                  <a:pt x="23668" y="22926"/>
                </a:cubicBezTo>
                <a:cubicBezTo>
                  <a:pt x="23767" y="23008"/>
                  <a:pt x="23876" y="23038"/>
                  <a:pt x="23993" y="23038"/>
                </a:cubicBezTo>
                <a:cubicBezTo>
                  <a:pt x="24035" y="23038"/>
                  <a:pt x="24078" y="23034"/>
                  <a:pt x="24123" y="23027"/>
                </a:cubicBezTo>
                <a:cubicBezTo>
                  <a:pt x="24123" y="22995"/>
                  <a:pt x="24131" y="22977"/>
                  <a:pt x="24149" y="22953"/>
                </a:cubicBezTo>
                <a:cubicBezTo>
                  <a:pt x="24164" y="22960"/>
                  <a:pt x="24179" y="22964"/>
                  <a:pt x="24194" y="22964"/>
                </a:cubicBezTo>
                <a:cubicBezTo>
                  <a:pt x="24212" y="22964"/>
                  <a:pt x="24231" y="22958"/>
                  <a:pt x="24250" y="22944"/>
                </a:cubicBezTo>
                <a:lnTo>
                  <a:pt x="24266" y="22926"/>
                </a:lnTo>
                <a:cubicBezTo>
                  <a:pt x="24326" y="22826"/>
                  <a:pt x="24408" y="22808"/>
                  <a:pt x="24494" y="22808"/>
                </a:cubicBezTo>
                <a:cubicBezTo>
                  <a:pt x="24544" y="22808"/>
                  <a:pt x="24596" y="22814"/>
                  <a:pt x="24645" y="22814"/>
                </a:cubicBezTo>
                <a:cubicBezTo>
                  <a:pt x="24668" y="22814"/>
                  <a:pt x="24691" y="22813"/>
                  <a:pt x="24713" y="22809"/>
                </a:cubicBezTo>
                <a:cubicBezTo>
                  <a:pt x="24729" y="22607"/>
                  <a:pt x="24535" y="22514"/>
                  <a:pt x="24477" y="22354"/>
                </a:cubicBezTo>
                <a:cubicBezTo>
                  <a:pt x="24586" y="22312"/>
                  <a:pt x="24663" y="22237"/>
                  <a:pt x="24705" y="22128"/>
                </a:cubicBezTo>
                <a:cubicBezTo>
                  <a:pt x="24671" y="22085"/>
                  <a:pt x="24628" y="22051"/>
                  <a:pt x="24586" y="22009"/>
                </a:cubicBezTo>
                <a:cubicBezTo>
                  <a:pt x="24545" y="21907"/>
                  <a:pt x="24460" y="21891"/>
                  <a:pt x="24367" y="21891"/>
                </a:cubicBezTo>
                <a:cubicBezTo>
                  <a:pt x="24333" y="21891"/>
                  <a:pt x="24301" y="21883"/>
                  <a:pt x="24266" y="21875"/>
                </a:cubicBezTo>
                <a:cubicBezTo>
                  <a:pt x="24232" y="21841"/>
                  <a:pt x="24192" y="21814"/>
                  <a:pt x="24157" y="21782"/>
                </a:cubicBezTo>
                <a:cubicBezTo>
                  <a:pt x="24149" y="21764"/>
                  <a:pt x="24141" y="21756"/>
                  <a:pt x="24149" y="21740"/>
                </a:cubicBezTo>
                <a:cubicBezTo>
                  <a:pt x="24149" y="21713"/>
                  <a:pt x="24165" y="21689"/>
                  <a:pt x="24173" y="21673"/>
                </a:cubicBezTo>
                <a:cubicBezTo>
                  <a:pt x="24293" y="21572"/>
                  <a:pt x="24266" y="21495"/>
                  <a:pt x="24149" y="21436"/>
                </a:cubicBezTo>
                <a:lnTo>
                  <a:pt x="24141" y="21436"/>
                </a:lnTo>
                <a:cubicBezTo>
                  <a:pt x="24181" y="21360"/>
                  <a:pt x="24216" y="21285"/>
                  <a:pt x="24250" y="21208"/>
                </a:cubicBezTo>
                <a:cubicBezTo>
                  <a:pt x="24287" y="21196"/>
                  <a:pt x="24326" y="21188"/>
                  <a:pt x="24365" y="21188"/>
                </a:cubicBezTo>
                <a:cubicBezTo>
                  <a:pt x="24404" y="21188"/>
                  <a:pt x="24443" y="21197"/>
                  <a:pt x="24477" y="21218"/>
                </a:cubicBezTo>
                <a:cubicBezTo>
                  <a:pt x="24513" y="21266"/>
                  <a:pt x="24545" y="21283"/>
                  <a:pt x="24578" y="21283"/>
                </a:cubicBezTo>
                <a:cubicBezTo>
                  <a:pt x="24616" y="21283"/>
                  <a:pt x="24656" y="21261"/>
                  <a:pt x="24705" y="21234"/>
                </a:cubicBezTo>
                <a:cubicBezTo>
                  <a:pt x="24899" y="21117"/>
                  <a:pt x="24899" y="20864"/>
                  <a:pt x="25033" y="20703"/>
                </a:cubicBezTo>
                <a:cubicBezTo>
                  <a:pt x="25184" y="20846"/>
                  <a:pt x="25219" y="21040"/>
                  <a:pt x="25394" y="21091"/>
                </a:cubicBezTo>
                <a:cubicBezTo>
                  <a:pt x="25455" y="20771"/>
                  <a:pt x="25202" y="20628"/>
                  <a:pt x="25008" y="20468"/>
                </a:cubicBezTo>
                <a:cubicBezTo>
                  <a:pt x="25067" y="20290"/>
                  <a:pt x="25235" y="20298"/>
                  <a:pt x="25303" y="20189"/>
                </a:cubicBezTo>
                <a:cubicBezTo>
                  <a:pt x="25293" y="20165"/>
                  <a:pt x="25285" y="20147"/>
                  <a:pt x="25277" y="20131"/>
                </a:cubicBezTo>
                <a:cubicBezTo>
                  <a:pt x="25235" y="20088"/>
                  <a:pt x="25192" y="20056"/>
                  <a:pt x="25152" y="20013"/>
                </a:cubicBezTo>
                <a:cubicBezTo>
                  <a:pt x="25117" y="19987"/>
                  <a:pt x="25091" y="19971"/>
                  <a:pt x="25051" y="19955"/>
                </a:cubicBezTo>
                <a:cubicBezTo>
                  <a:pt x="25008" y="19955"/>
                  <a:pt x="24974" y="19955"/>
                  <a:pt x="24931" y="19945"/>
                </a:cubicBezTo>
                <a:cubicBezTo>
                  <a:pt x="24908" y="19931"/>
                  <a:pt x="24885" y="19925"/>
                  <a:pt x="24863" y="19925"/>
                </a:cubicBezTo>
                <a:cubicBezTo>
                  <a:pt x="24844" y="19925"/>
                  <a:pt x="24825" y="19929"/>
                  <a:pt x="24806" y="19936"/>
                </a:cubicBezTo>
                <a:cubicBezTo>
                  <a:pt x="24830" y="19886"/>
                  <a:pt x="24907" y="19870"/>
                  <a:pt x="24931" y="19811"/>
                </a:cubicBezTo>
                <a:cubicBezTo>
                  <a:pt x="25051" y="19692"/>
                  <a:pt x="24865" y="19399"/>
                  <a:pt x="25219" y="19389"/>
                </a:cubicBezTo>
                <a:cubicBezTo>
                  <a:pt x="25344" y="19389"/>
                  <a:pt x="25344" y="19187"/>
                  <a:pt x="25192" y="19096"/>
                </a:cubicBezTo>
                <a:cubicBezTo>
                  <a:pt x="25117" y="19045"/>
                  <a:pt x="24958" y="19104"/>
                  <a:pt x="24958" y="18926"/>
                </a:cubicBezTo>
                <a:lnTo>
                  <a:pt x="25059" y="18926"/>
                </a:lnTo>
                <a:cubicBezTo>
                  <a:pt x="25202" y="18918"/>
                  <a:pt x="25293" y="18859"/>
                  <a:pt x="25285" y="18699"/>
                </a:cubicBezTo>
                <a:cubicBezTo>
                  <a:pt x="25277" y="18623"/>
                  <a:pt x="25277" y="18556"/>
                  <a:pt x="25269" y="18479"/>
                </a:cubicBezTo>
                <a:cubicBezTo>
                  <a:pt x="25285" y="18447"/>
                  <a:pt x="25285" y="18404"/>
                  <a:pt x="25285" y="18370"/>
                </a:cubicBezTo>
                <a:cubicBezTo>
                  <a:pt x="25362" y="18362"/>
                  <a:pt x="25429" y="18354"/>
                  <a:pt x="25495" y="18346"/>
                </a:cubicBezTo>
                <a:cubicBezTo>
                  <a:pt x="25552" y="18349"/>
                  <a:pt x="25608" y="18358"/>
                  <a:pt x="25662" y="18358"/>
                </a:cubicBezTo>
                <a:cubicBezTo>
                  <a:pt x="25739" y="18358"/>
                  <a:pt x="25812" y="18340"/>
                  <a:pt x="25875" y="18261"/>
                </a:cubicBezTo>
                <a:cubicBezTo>
                  <a:pt x="26043" y="18168"/>
                  <a:pt x="26288" y="18218"/>
                  <a:pt x="26415" y="18016"/>
                </a:cubicBezTo>
                <a:cubicBezTo>
                  <a:pt x="26314" y="17974"/>
                  <a:pt x="26304" y="17883"/>
                  <a:pt x="26296" y="17790"/>
                </a:cubicBezTo>
                <a:cubicBezTo>
                  <a:pt x="26283" y="17786"/>
                  <a:pt x="26269" y="17784"/>
                  <a:pt x="26255" y="17784"/>
                </a:cubicBezTo>
                <a:cubicBezTo>
                  <a:pt x="26235" y="17784"/>
                  <a:pt x="26215" y="17788"/>
                  <a:pt x="26195" y="17798"/>
                </a:cubicBezTo>
                <a:cubicBezTo>
                  <a:pt x="26043" y="17790"/>
                  <a:pt x="25892" y="17790"/>
                  <a:pt x="25732" y="17790"/>
                </a:cubicBezTo>
                <a:lnTo>
                  <a:pt x="25732" y="17670"/>
                </a:lnTo>
                <a:cubicBezTo>
                  <a:pt x="25859" y="17436"/>
                  <a:pt x="25597" y="17309"/>
                  <a:pt x="25522" y="17115"/>
                </a:cubicBezTo>
                <a:cubicBezTo>
                  <a:pt x="25665" y="17098"/>
                  <a:pt x="25758" y="17090"/>
                  <a:pt x="25841" y="17082"/>
                </a:cubicBezTo>
                <a:cubicBezTo>
                  <a:pt x="25976" y="17145"/>
                  <a:pt x="26059" y="17183"/>
                  <a:pt x="26128" y="17183"/>
                </a:cubicBezTo>
                <a:cubicBezTo>
                  <a:pt x="26237" y="17183"/>
                  <a:pt x="26316" y="17090"/>
                  <a:pt x="26516" y="16854"/>
                </a:cubicBezTo>
                <a:lnTo>
                  <a:pt x="26516" y="16846"/>
                </a:lnTo>
                <a:cubicBezTo>
                  <a:pt x="26809" y="16829"/>
                  <a:pt x="26692" y="16609"/>
                  <a:pt x="26769" y="16417"/>
                </a:cubicBezTo>
                <a:lnTo>
                  <a:pt x="26769" y="16417"/>
                </a:lnTo>
                <a:cubicBezTo>
                  <a:pt x="26567" y="16458"/>
                  <a:pt x="26474" y="16526"/>
                  <a:pt x="26423" y="16660"/>
                </a:cubicBezTo>
                <a:cubicBezTo>
                  <a:pt x="26272" y="16627"/>
                  <a:pt x="26102" y="16601"/>
                  <a:pt x="26061" y="16407"/>
                </a:cubicBezTo>
                <a:cubicBezTo>
                  <a:pt x="26195" y="16407"/>
                  <a:pt x="26171" y="16231"/>
                  <a:pt x="26296" y="16223"/>
                </a:cubicBezTo>
                <a:cubicBezTo>
                  <a:pt x="26326" y="16284"/>
                  <a:pt x="26372" y="16305"/>
                  <a:pt x="26423" y="16305"/>
                </a:cubicBezTo>
                <a:cubicBezTo>
                  <a:pt x="26458" y="16305"/>
                  <a:pt x="26495" y="16295"/>
                  <a:pt x="26532" y="16282"/>
                </a:cubicBezTo>
                <a:cubicBezTo>
                  <a:pt x="26599" y="16255"/>
                  <a:pt x="26676" y="16223"/>
                  <a:pt x="26751" y="16197"/>
                </a:cubicBezTo>
                <a:cubicBezTo>
                  <a:pt x="26776" y="16239"/>
                  <a:pt x="26799" y="16264"/>
                  <a:pt x="26818" y="16264"/>
                </a:cubicBezTo>
                <a:cubicBezTo>
                  <a:pt x="26837" y="16264"/>
                  <a:pt x="26852" y="16239"/>
                  <a:pt x="26860" y="16181"/>
                </a:cubicBezTo>
                <a:cubicBezTo>
                  <a:pt x="26880" y="16111"/>
                  <a:pt x="26861" y="16089"/>
                  <a:pt x="26819" y="16089"/>
                </a:cubicBezTo>
                <a:cubicBezTo>
                  <a:pt x="26805" y="16089"/>
                  <a:pt x="26788" y="16092"/>
                  <a:pt x="26769" y="16096"/>
                </a:cubicBezTo>
                <a:cubicBezTo>
                  <a:pt x="26692" y="16053"/>
                  <a:pt x="26607" y="16003"/>
                  <a:pt x="26532" y="15962"/>
                </a:cubicBezTo>
                <a:cubicBezTo>
                  <a:pt x="26474" y="15811"/>
                  <a:pt x="26304" y="15877"/>
                  <a:pt x="26213" y="15801"/>
                </a:cubicBezTo>
                <a:cubicBezTo>
                  <a:pt x="26213" y="15776"/>
                  <a:pt x="26213" y="15750"/>
                  <a:pt x="26195" y="15726"/>
                </a:cubicBezTo>
                <a:cubicBezTo>
                  <a:pt x="26229" y="15691"/>
                  <a:pt x="26272" y="15659"/>
                  <a:pt x="26304" y="15617"/>
                </a:cubicBezTo>
                <a:cubicBezTo>
                  <a:pt x="26391" y="15739"/>
                  <a:pt x="26548" y="15821"/>
                  <a:pt x="26663" y="15821"/>
                </a:cubicBezTo>
                <a:cubicBezTo>
                  <a:pt x="26707" y="15821"/>
                  <a:pt x="26744" y="15810"/>
                  <a:pt x="26769" y="15784"/>
                </a:cubicBezTo>
                <a:cubicBezTo>
                  <a:pt x="26936" y="15616"/>
                  <a:pt x="27113" y="15567"/>
                  <a:pt x="27303" y="15567"/>
                </a:cubicBezTo>
                <a:cubicBezTo>
                  <a:pt x="27388" y="15567"/>
                  <a:pt x="27476" y="15577"/>
                  <a:pt x="27567" y="15590"/>
                </a:cubicBezTo>
                <a:cubicBezTo>
                  <a:pt x="27571" y="15591"/>
                  <a:pt x="27575" y="15591"/>
                  <a:pt x="27579" y="15591"/>
                </a:cubicBezTo>
                <a:cubicBezTo>
                  <a:pt x="27672" y="15591"/>
                  <a:pt x="27720" y="15494"/>
                  <a:pt x="27753" y="15406"/>
                </a:cubicBezTo>
                <a:cubicBezTo>
                  <a:pt x="27719" y="15364"/>
                  <a:pt x="27695" y="15330"/>
                  <a:pt x="27669" y="15287"/>
                </a:cubicBezTo>
                <a:cubicBezTo>
                  <a:pt x="27711" y="15212"/>
                  <a:pt x="27753" y="15135"/>
                  <a:pt x="27796" y="15053"/>
                </a:cubicBezTo>
                <a:cubicBezTo>
                  <a:pt x="27812" y="15045"/>
                  <a:pt x="27829" y="15041"/>
                  <a:pt x="27846" y="15041"/>
                </a:cubicBezTo>
                <a:cubicBezTo>
                  <a:pt x="27934" y="15041"/>
                  <a:pt x="28034" y="15129"/>
                  <a:pt x="28106" y="15129"/>
                </a:cubicBezTo>
                <a:cubicBezTo>
                  <a:pt x="28139" y="15129"/>
                  <a:pt x="28167" y="15110"/>
                  <a:pt x="28184" y="15053"/>
                </a:cubicBezTo>
                <a:cubicBezTo>
                  <a:pt x="28235" y="14883"/>
                  <a:pt x="27998" y="14859"/>
                  <a:pt x="27855" y="14824"/>
                </a:cubicBezTo>
                <a:cubicBezTo>
                  <a:pt x="27849" y="14821"/>
                  <a:pt x="27844" y="14821"/>
                  <a:pt x="27838" y="14821"/>
                </a:cubicBezTo>
                <a:cubicBezTo>
                  <a:pt x="27826" y="14821"/>
                  <a:pt x="27812" y="14824"/>
                  <a:pt x="27796" y="14824"/>
                </a:cubicBezTo>
                <a:cubicBezTo>
                  <a:pt x="27753" y="14816"/>
                  <a:pt x="27711" y="14816"/>
                  <a:pt x="27669" y="14808"/>
                </a:cubicBezTo>
                <a:cubicBezTo>
                  <a:pt x="27669" y="14606"/>
                  <a:pt x="27586" y="14497"/>
                  <a:pt x="27384" y="14420"/>
                </a:cubicBezTo>
                <a:cubicBezTo>
                  <a:pt x="27333" y="14404"/>
                  <a:pt x="27291" y="14353"/>
                  <a:pt x="27248" y="14319"/>
                </a:cubicBezTo>
                <a:cubicBezTo>
                  <a:pt x="27173" y="14244"/>
                  <a:pt x="27123" y="14125"/>
                  <a:pt x="26995" y="14109"/>
                </a:cubicBezTo>
                <a:cubicBezTo>
                  <a:pt x="26995" y="14082"/>
                  <a:pt x="27003" y="14058"/>
                  <a:pt x="27003" y="14032"/>
                </a:cubicBezTo>
                <a:cubicBezTo>
                  <a:pt x="27062" y="14024"/>
                  <a:pt x="27131" y="14007"/>
                  <a:pt x="27189" y="13999"/>
                </a:cubicBezTo>
                <a:cubicBezTo>
                  <a:pt x="27274" y="14042"/>
                  <a:pt x="27357" y="14082"/>
                  <a:pt x="27442" y="14125"/>
                </a:cubicBezTo>
                <a:cubicBezTo>
                  <a:pt x="27463" y="14204"/>
                  <a:pt x="27448" y="14331"/>
                  <a:pt x="27542" y="14331"/>
                </a:cubicBezTo>
                <a:cubicBezTo>
                  <a:pt x="27558" y="14331"/>
                  <a:pt x="27578" y="14328"/>
                  <a:pt x="27602" y="14319"/>
                </a:cubicBezTo>
                <a:cubicBezTo>
                  <a:pt x="27729" y="14268"/>
                  <a:pt x="27610" y="14175"/>
                  <a:pt x="27567" y="14109"/>
                </a:cubicBezTo>
                <a:lnTo>
                  <a:pt x="27567" y="13813"/>
                </a:lnTo>
                <a:cubicBezTo>
                  <a:pt x="27679" y="13805"/>
                  <a:pt x="27796" y="13789"/>
                  <a:pt x="27913" y="13779"/>
                </a:cubicBezTo>
                <a:cubicBezTo>
                  <a:pt x="27992" y="13844"/>
                  <a:pt x="28076" y="13896"/>
                  <a:pt x="28177" y="13896"/>
                </a:cubicBezTo>
                <a:cubicBezTo>
                  <a:pt x="28196" y="13896"/>
                  <a:pt x="28215" y="13894"/>
                  <a:pt x="28235" y="13890"/>
                </a:cubicBezTo>
                <a:cubicBezTo>
                  <a:pt x="28274" y="13899"/>
                  <a:pt x="28309" y="13904"/>
                  <a:pt x="28342" y="13904"/>
                </a:cubicBezTo>
                <a:cubicBezTo>
                  <a:pt x="28547" y="13904"/>
                  <a:pt x="28632" y="13734"/>
                  <a:pt x="28706" y="13553"/>
                </a:cubicBezTo>
                <a:lnTo>
                  <a:pt x="28259" y="13553"/>
                </a:lnTo>
                <a:lnTo>
                  <a:pt x="28243" y="13561"/>
                </a:lnTo>
                <a:cubicBezTo>
                  <a:pt x="28107" y="13409"/>
                  <a:pt x="28259" y="13258"/>
                  <a:pt x="28251" y="13098"/>
                </a:cubicBezTo>
                <a:lnTo>
                  <a:pt x="28251" y="13098"/>
                </a:lnTo>
                <a:cubicBezTo>
                  <a:pt x="28174" y="13106"/>
                  <a:pt x="28107" y="13106"/>
                  <a:pt x="28032" y="13114"/>
                </a:cubicBezTo>
                <a:cubicBezTo>
                  <a:pt x="27921" y="13063"/>
                  <a:pt x="27905" y="12904"/>
                  <a:pt x="27770" y="12888"/>
                </a:cubicBezTo>
                <a:cubicBezTo>
                  <a:pt x="27766" y="12887"/>
                  <a:pt x="27763" y="12887"/>
                  <a:pt x="27759" y="12887"/>
                </a:cubicBezTo>
                <a:cubicBezTo>
                  <a:pt x="27696" y="12887"/>
                  <a:pt x="27619" y="12923"/>
                  <a:pt x="27554" y="12923"/>
                </a:cubicBezTo>
                <a:cubicBezTo>
                  <a:pt x="27492" y="12923"/>
                  <a:pt x="27441" y="12890"/>
                  <a:pt x="27426" y="12760"/>
                </a:cubicBezTo>
                <a:cubicBezTo>
                  <a:pt x="27443" y="12758"/>
                  <a:pt x="27460" y="12758"/>
                  <a:pt x="27477" y="12758"/>
                </a:cubicBezTo>
                <a:cubicBezTo>
                  <a:pt x="27537" y="12758"/>
                  <a:pt x="27598" y="12767"/>
                  <a:pt x="27655" y="12767"/>
                </a:cubicBezTo>
                <a:cubicBezTo>
                  <a:pt x="27717" y="12767"/>
                  <a:pt x="27774" y="12756"/>
                  <a:pt x="27820" y="12710"/>
                </a:cubicBezTo>
                <a:cubicBezTo>
                  <a:pt x="27807" y="12574"/>
                  <a:pt x="27740" y="12562"/>
                  <a:pt x="27669" y="12562"/>
                </a:cubicBezTo>
                <a:cubicBezTo>
                  <a:pt x="27655" y="12562"/>
                  <a:pt x="27641" y="12563"/>
                  <a:pt x="27627" y="12563"/>
                </a:cubicBezTo>
                <a:cubicBezTo>
                  <a:pt x="27580" y="12563"/>
                  <a:pt x="27536" y="12558"/>
                  <a:pt x="27509" y="12516"/>
                </a:cubicBezTo>
                <a:cubicBezTo>
                  <a:pt x="27535" y="12364"/>
                  <a:pt x="27788" y="12374"/>
                  <a:pt x="27737" y="12146"/>
                </a:cubicBezTo>
                <a:lnTo>
                  <a:pt x="27737" y="12146"/>
                </a:lnTo>
                <a:cubicBezTo>
                  <a:pt x="27578" y="12204"/>
                  <a:pt x="27450" y="12297"/>
                  <a:pt x="27333" y="12415"/>
                </a:cubicBezTo>
                <a:cubicBezTo>
                  <a:pt x="27299" y="12398"/>
                  <a:pt x="27256" y="12390"/>
                  <a:pt x="27214" y="12374"/>
                </a:cubicBezTo>
                <a:lnTo>
                  <a:pt x="27214" y="12374"/>
                </a:lnTo>
                <a:cubicBezTo>
                  <a:pt x="27214" y="12390"/>
                  <a:pt x="27224" y="12415"/>
                  <a:pt x="27232" y="12433"/>
                </a:cubicBezTo>
                <a:cubicBezTo>
                  <a:pt x="27224" y="12433"/>
                  <a:pt x="27214" y="12433"/>
                  <a:pt x="27206" y="12425"/>
                </a:cubicBezTo>
                <a:cubicBezTo>
                  <a:pt x="27214" y="12406"/>
                  <a:pt x="27214" y="12390"/>
                  <a:pt x="27214" y="12374"/>
                </a:cubicBezTo>
                <a:cubicBezTo>
                  <a:pt x="27096" y="12247"/>
                  <a:pt x="26929" y="12324"/>
                  <a:pt x="26785" y="12273"/>
                </a:cubicBezTo>
                <a:cubicBezTo>
                  <a:pt x="26894" y="12111"/>
                  <a:pt x="26708" y="12071"/>
                  <a:pt x="26668" y="11970"/>
                </a:cubicBezTo>
                <a:cubicBezTo>
                  <a:pt x="26735" y="11935"/>
                  <a:pt x="26801" y="11893"/>
                  <a:pt x="26870" y="11859"/>
                </a:cubicBezTo>
                <a:cubicBezTo>
                  <a:pt x="26910" y="11893"/>
                  <a:pt x="26953" y="11927"/>
                  <a:pt x="26995" y="11960"/>
                </a:cubicBezTo>
                <a:cubicBezTo>
                  <a:pt x="27030" y="11994"/>
                  <a:pt x="27072" y="12037"/>
                  <a:pt x="27113" y="12071"/>
                </a:cubicBezTo>
                <a:cubicBezTo>
                  <a:pt x="27147" y="12103"/>
                  <a:pt x="27181" y="12146"/>
                  <a:pt x="27224" y="12180"/>
                </a:cubicBezTo>
                <a:cubicBezTo>
                  <a:pt x="27307" y="12146"/>
                  <a:pt x="27299" y="12111"/>
                  <a:pt x="27224" y="12071"/>
                </a:cubicBezTo>
                <a:cubicBezTo>
                  <a:pt x="27224" y="12028"/>
                  <a:pt x="27224" y="11994"/>
                  <a:pt x="27214" y="11952"/>
                </a:cubicBezTo>
                <a:cubicBezTo>
                  <a:pt x="27224" y="11919"/>
                  <a:pt x="27224" y="11877"/>
                  <a:pt x="27224" y="11842"/>
                </a:cubicBezTo>
                <a:cubicBezTo>
                  <a:pt x="27315" y="11792"/>
                  <a:pt x="27333" y="11707"/>
                  <a:pt x="27341" y="11616"/>
                </a:cubicBezTo>
                <a:cubicBezTo>
                  <a:pt x="27349" y="11615"/>
                  <a:pt x="27356" y="11615"/>
                  <a:pt x="27364" y="11615"/>
                </a:cubicBezTo>
                <a:cubicBezTo>
                  <a:pt x="27479" y="11615"/>
                  <a:pt x="27574" y="11686"/>
                  <a:pt x="27679" y="11733"/>
                </a:cubicBezTo>
                <a:cubicBezTo>
                  <a:pt x="27679" y="11848"/>
                  <a:pt x="27714" y="11889"/>
                  <a:pt x="27769" y="11889"/>
                </a:cubicBezTo>
                <a:cubicBezTo>
                  <a:pt x="27807" y="11889"/>
                  <a:pt x="27854" y="11870"/>
                  <a:pt x="27905" y="11842"/>
                </a:cubicBezTo>
                <a:cubicBezTo>
                  <a:pt x="27939" y="11885"/>
                  <a:pt x="27982" y="11919"/>
                  <a:pt x="28022" y="11960"/>
                </a:cubicBezTo>
                <a:cubicBezTo>
                  <a:pt x="27954" y="12113"/>
                  <a:pt x="27850" y="12289"/>
                  <a:pt x="28038" y="12289"/>
                </a:cubicBezTo>
                <a:cubicBezTo>
                  <a:pt x="28078" y="12289"/>
                  <a:pt x="28131" y="12281"/>
                  <a:pt x="28200" y="12263"/>
                </a:cubicBezTo>
                <a:cubicBezTo>
                  <a:pt x="28253" y="12251"/>
                  <a:pt x="28311" y="12227"/>
                  <a:pt x="28356" y="12227"/>
                </a:cubicBezTo>
                <a:cubicBezTo>
                  <a:pt x="28404" y="12227"/>
                  <a:pt x="28436" y="12255"/>
                  <a:pt x="28427" y="12356"/>
                </a:cubicBezTo>
                <a:cubicBezTo>
                  <a:pt x="28420" y="12458"/>
                  <a:pt x="28339" y="12575"/>
                  <a:pt x="28447" y="12575"/>
                </a:cubicBezTo>
                <a:cubicBezTo>
                  <a:pt x="28475" y="12575"/>
                  <a:pt x="28514" y="12567"/>
                  <a:pt x="28570" y="12550"/>
                </a:cubicBezTo>
                <a:cubicBezTo>
                  <a:pt x="28756" y="12499"/>
                  <a:pt x="28722" y="12449"/>
                  <a:pt x="28714" y="12255"/>
                </a:cubicBezTo>
                <a:cubicBezTo>
                  <a:pt x="28697" y="11944"/>
                  <a:pt x="28419" y="12103"/>
                  <a:pt x="28360" y="11952"/>
                </a:cubicBezTo>
                <a:cubicBezTo>
                  <a:pt x="28346" y="11826"/>
                  <a:pt x="28306" y="11790"/>
                  <a:pt x="28255" y="11790"/>
                </a:cubicBezTo>
                <a:cubicBezTo>
                  <a:pt x="28189" y="11790"/>
                  <a:pt x="28105" y="11852"/>
                  <a:pt x="28037" y="11852"/>
                </a:cubicBezTo>
                <a:cubicBezTo>
                  <a:pt x="28032" y="11852"/>
                  <a:pt x="28027" y="11851"/>
                  <a:pt x="28022" y="11851"/>
                </a:cubicBezTo>
                <a:cubicBezTo>
                  <a:pt x="27990" y="11808"/>
                  <a:pt x="27948" y="11768"/>
                  <a:pt x="27905" y="11725"/>
                </a:cubicBezTo>
                <a:cubicBezTo>
                  <a:pt x="27871" y="11691"/>
                  <a:pt x="27838" y="11648"/>
                  <a:pt x="27796" y="11606"/>
                </a:cubicBezTo>
                <a:cubicBezTo>
                  <a:pt x="27720" y="11530"/>
                  <a:pt x="27643" y="11491"/>
                  <a:pt x="27565" y="11491"/>
                </a:cubicBezTo>
                <a:cubicBezTo>
                  <a:pt x="27487" y="11491"/>
                  <a:pt x="27409" y="11531"/>
                  <a:pt x="27333" y="11616"/>
                </a:cubicBezTo>
                <a:lnTo>
                  <a:pt x="27105" y="11616"/>
                </a:lnTo>
                <a:cubicBezTo>
                  <a:pt x="27072" y="11582"/>
                  <a:pt x="27038" y="11547"/>
                  <a:pt x="27003" y="11523"/>
                </a:cubicBezTo>
                <a:cubicBezTo>
                  <a:pt x="27038" y="11515"/>
                  <a:pt x="27072" y="11505"/>
                  <a:pt x="27105" y="11497"/>
                </a:cubicBezTo>
                <a:cubicBezTo>
                  <a:pt x="27198" y="11464"/>
                  <a:pt x="27198" y="11430"/>
                  <a:pt x="27113" y="11380"/>
                </a:cubicBezTo>
                <a:lnTo>
                  <a:pt x="27113" y="11295"/>
                </a:lnTo>
                <a:cubicBezTo>
                  <a:pt x="27214" y="11194"/>
                  <a:pt x="27232" y="11076"/>
                  <a:pt x="27206" y="10941"/>
                </a:cubicBezTo>
                <a:lnTo>
                  <a:pt x="27206" y="10808"/>
                </a:lnTo>
                <a:cubicBezTo>
                  <a:pt x="27264" y="10696"/>
                  <a:pt x="27088" y="10579"/>
                  <a:pt x="27232" y="10478"/>
                </a:cubicBezTo>
                <a:lnTo>
                  <a:pt x="27333" y="10478"/>
                </a:lnTo>
                <a:cubicBezTo>
                  <a:pt x="27325" y="10605"/>
                  <a:pt x="27400" y="10706"/>
                  <a:pt x="27450" y="10816"/>
                </a:cubicBezTo>
                <a:cubicBezTo>
                  <a:pt x="27456" y="10932"/>
                  <a:pt x="27409" y="11107"/>
                  <a:pt x="27530" y="11107"/>
                </a:cubicBezTo>
                <a:cubicBezTo>
                  <a:pt x="27567" y="11107"/>
                  <a:pt x="27620" y="11090"/>
                  <a:pt x="27695" y="11050"/>
                </a:cubicBezTo>
                <a:cubicBezTo>
                  <a:pt x="27780" y="11101"/>
                  <a:pt x="27788" y="11186"/>
                  <a:pt x="27796" y="11270"/>
                </a:cubicBezTo>
                <a:cubicBezTo>
                  <a:pt x="27838" y="11303"/>
                  <a:pt x="27889" y="11329"/>
                  <a:pt x="27931" y="11363"/>
                </a:cubicBezTo>
                <a:cubicBezTo>
                  <a:pt x="27996" y="11411"/>
                  <a:pt x="28058" y="11472"/>
                  <a:pt x="28131" y="11472"/>
                </a:cubicBezTo>
                <a:cubicBezTo>
                  <a:pt x="28160" y="11472"/>
                  <a:pt x="28191" y="11462"/>
                  <a:pt x="28224" y="11438"/>
                </a:cubicBezTo>
                <a:cubicBezTo>
                  <a:pt x="28368" y="11345"/>
                  <a:pt x="28309" y="11202"/>
                  <a:pt x="28285" y="11084"/>
                </a:cubicBezTo>
                <a:cubicBezTo>
                  <a:pt x="28275" y="11026"/>
                  <a:pt x="28184" y="10983"/>
                  <a:pt x="28133" y="10933"/>
                </a:cubicBezTo>
                <a:cubicBezTo>
                  <a:pt x="28099" y="10933"/>
                  <a:pt x="28057" y="10925"/>
                  <a:pt x="28022" y="10925"/>
                </a:cubicBezTo>
                <a:cubicBezTo>
                  <a:pt x="27973" y="10882"/>
                  <a:pt x="27924" y="10864"/>
                  <a:pt x="27875" y="10864"/>
                </a:cubicBezTo>
                <a:cubicBezTo>
                  <a:pt x="27865" y="10864"/>
                  <a:pt x="27856" y="10865"/>
                  <a:pt x="27846" y="10866"/>
                </a:cubicBezTo>
                <a:cubicBezTo>
                  <a:pt x="27897" y="10808"/>
                  <a:pt x="27948" y="10739"/>
                  <a:pt x="28022" y="10696"/>
                </a:cubicBezTo>
                <a:lnTo>
                  <a:pt x="28133" y="10696"/>
                </a:lnTo>
                <a:cubicBezTo>
                  <a:pt x="28174" y="10664"/>
                  <a:pt x="28208" y="10622"/>
                  <a:pt x="28251" y="10587"/>
                </a:cubicBezTo>
                <a:cubicBezTo>
                  <a:pt x="28275" y="10470"/>
                  <a:pt x="28427" y="10353"/>
                  <a:pt x="28243" y="10252"/>
                </a:cubicBezTo>
                <a:cubicBezTo>
                  <a:pt x="28206" y="10230"/>
                  <a:pt x="28165" y="10199"/>
                  <a:pt x="28124" y="10199"/>
                </a:cubicBezTo>
                <a:cubicBezTo>
                  <a:pt x="28099" y="10199"/>
                  <a:pt x="28074" y="10210"/>
                  <a:pt x="28049" y="10241"/>
                </a:cubicBezTo>
                <a:cubicBezTo>
                  <a:pt x="28010" y="10280"/>
                  <a:pt x="28028" y="10389"/>
                  <a:pt x="27956" y="10389"/>
                </a:cubicBezTo>
                <a:cubicBezTo>
                  <a:pt x="27949" y="10389"/>
                  <a:pt x="27941" y="10387"/>
                  <a:pt x="27931" y="10385"/>
                </a:cubicBezTo>
                <a:cubicBezTo>
                  <a:pt x="27846" y="10361"/>
                  <a:pt x="27846" y="10276"/>
                  <a:pt x="27871" y="10201"/>
                </a:cubicBezTo>
                <a:cubicBezTo>
                  <a:pt x="27905" y="10108"/>
                  <a:pt x="27921" y="10007"/>
                  <a:pt x="27838" y="9948"/>
                </a:cubicBezTo>
                <a:cubicBezTo>
                  <a:pt x="27602" y="9762"/>
                  <a:pt x="27711" y="9603"/>
                  <a:pt x="27846" y="9425"/>
                </a:cubicBezTo>
                <a:cubicBezTo>
                  <a:pt x="27881" y="9382"/>
                  <a:pt x="27889" y="9324"/>
                  <a:pt x="27897" y="9265"/>
                </a:cubicBezTo>
                <a:cubicBezTo>
                  <a:pt x="27905" y="9257"/>
                  <a:pt x="27921" y="9249"/>
                  <a:pt x="27931" y="9241"/>
                </a:cubicBezTo>
                <a:cubicBezTo>
                  <a:pt x="28022" y="9130"/>
                  <a:pt x="27905" y="8970"/>
                  <a:pt x="28022" y="8869"/>
                </a:cubicBezTo>
                <a:cubicBezTo>
                  <a:pt x="27979" y="8805"/>
                  <a:pt x="27938" y="8783"/>
                  <a:pt x="27896" y="8783"/>
                </a:cubicBezTo>
                <a:cubicBezTo>
                  <a:pt x="27824" y="8783"/>
                  <a:pt x="27753" y="8848"/>
                  <a:pt x="27679" y="8869"/>
                </a:cubicBezTo>
                <a:cubicBezTo>
                  <a:pt x="27644" y="8837"/>
                  <a:pt x="27602" y="8794"/>
                  <a:pt x="27567" y="8752"/>
                </a:cubicBezTo>
                <a:cubicBezTo>
                  <a:pt x="27628" y="8651"/>
                  <a:pt x="27745" y="8616"/>
                  <a:pt x="27838" y="8566"/>
                </a:cubicBezTo>
                <a:cubicBezTo>
                  <a:pt x="28057" y="8432"/>
                  <a:pt x="27913" y="8372"/>
                  <a:pt x="27796" y="8297"/>
                </a:cubicBezTo>
                <a:cubicBezTo>
                  <a:pt x="27788" y="8230"/>
                  <a:pt x="27788" y="8153"/>
                  <a:pt x="27711" y="8119"/>
                </a:cubicBezTo>
                <a:cubicBezTo>
                  <a:pt x="27710" y="8118"/>
                  <a:pt x="27708" y="8118"/>
                  <a:pt x="27706" y="8118"/>
                </a:cubicBezTo>
                <a:cubicBezTo>
                  <a:pt x="27686" y="8118"/>
                  <a:pt x="27644" y="8154"/>
                  <a:pt x="27644" y="8161"/>
                </a:cubicBezTo>
                <a:cubicBezTo>
                  <a:pt x="27660" y="8238"/>
                  <a:pt x="27729" y="8271"/>
                  <a:pt x="27796" y="8305"/>
                </a:cubicBezTo>
                <a:cubicBezTo>
                  <a:pt x="27724" y="8377"/>
                  <a:pt x="27662" y="8408"/>
                  <a:pt x="27609" y="8408"/>
                </a:cubicBezTo>
                <a:cubicBezTo>
                  <a:pt x="27525" y="8408"/>
                  <a:pt x="27463" y="8331"/>
                  <a:pt x="27416" y="8212"/>
                </a:cubicBezTo>
                <a:cubicBezTo>
                  <a:pt x="27365" y="8079"/>
                  <a:pt x="27450" y="7927"/>
                  <a:pt x="27299" y="7800"/>
                </a:cubicBezTo>
                <a:cubicBezTo>
                  <a:pt x="27123" y="7648"/>
                  <a:pt x="27163" y="7512"/>
                  <a:pt x="27416" y="7480"/>
                </a:cubicBezTo>
                <a:cubicBezTo>
                  <a:pt x="27551" y="7462"/>
                  <a:pt x="27618" y="7337"/>
                  <a:pt x="27578" y="7227"/>
                </a:cubicBezTo>
                <a:cubicBezTo>
                  <a:pt x="27560" y="7166"/>
                  <a:pt x="27496" y="7156"/>
                  <a:pt x="27428" y="7156"/>
                </a:cubicBezTo>
                <a:cubicBezTo>
                  <a:pt x="27392" y="7156"/>
                  <a:pt x="27356" y="7159"/>
                  <a:pt x="27325" y="7159"/>
                </a:cubicBezTo>
                <a:lnTo>
                  <a:pt x="27214" y="7159"/>
                </a:lnTo>
                <a:cubicBezTo>
                  <a:pt x="27179" y="7159"/>
                  <a:pt x="27145" y="7159"/>
                  <a:pt x="27112" y="7159"/>
                </a:cubicBezTo>
                <a:cubicBezTo>
                  <a:pt x="26998" y="7159"/>
                  <a:pt x="26890" y="7153"/>
                  <a:pt x="26785" y="7100"/>
                </a:cubicBezTo>
                <a:cubicBezTo>
                  <a:pt x="26741" y="7078"/>
                  <a:pt x="26705" y="7068"/>
                  <a:pt x="26675" y="7068"/>
                </a:cubicBezTo>
                <a:cubicBezTo>
                  <a:pt x="26580" y="7068"/>
                  <a:pt x="26549" y="7167"/>
                  <a:pt x="26524" y="7270"/>
                </a:cubicBezTo>
                <a:cubicBezTo>
                  <a:pt x="26567" y="7387"/>
                  <a:pt x="26676" y="7387"/>
                  <a:pt x="26769" y="7422"/>
                </a:cubicBezTo>
                <a:cubicBezTo>
                  <a:pt x="26650" y="7480"/>
                  <a:pt x="26541" y="7539"/>
                  <a:pt x="26498" y="7682"/>
                </a:cubicBezTo>
                <a:cubicBezTo>
                  <a:pt x="26506" y="7698"/>
                  <a:pt x="26506" y="7715"/>
                  <a:pt x="26498" y="7741"/>
                </a:cubicBezTo>
                <a:cubicBezTo>
                  <a:pt x="26322" y="7834"/>
                  <a:pt x="26120" y="7917"/>
                  <a:pt x="26221" y="8204"/>
                </a:cubicBezTo>
                <a:lnTo>
                  <a:pt x="26195" y="8188"/>
                </a:lnTo>
                <a:cubicBezTo>
                  <a:pt x="26112" y="8188"/>
                  <a:pt x="26019" y="8169"/>
                  <a:pt x="25968" y="8087"/>
                </a:cubicBezTo>
                <a:cubicBezTo>
                  <a:pt x="26070" y="7959"/>
                  <a:pt x="25977" y="7866"/>
                  <a:pt x="25910" y="7791"/>
                </a:cubicBezTo>
                <a:cubicBezTo>
                  <a:pt x="25888" y="7767"/>
                  <a:pt x="25863" y="7756"/>
                  <a:pt x="25840" y="7756"/>
                </a:cubicBezTo>
                <a:cubicBezTo>
                  <a:pt x="25800" y="7756"/>
                  <a:pt x="25762" y="7788"/>
                  <a:pt x="25740" y="7842"/>
                </a:cubicBezTo>
                <a:cubicBezTo>
                  <a:pt x="25732" y="7876"/>
                  <a:pt x="25732" y="7917"/>
                  <a:pt x="25732" y="7951"/>
                </a:cubicBezTo>
                <a:cubicBezTo>
                  <a:pt x="25641" y="7909"/>
                  <a:pt x="25561" y="7832"/>
                  <a:pt x="25459" y="7832"/>
                </a:cubicBezTo>
                <a:cubicBezTo>
                  <a:pt x="25438" y="7832"/>
                  <a:pt x="25417" y="7835"/>
                  <a:pt x="25394" y="7842"/>
                </a:cubicBezTo>
                <a:lnTo>
                  <a:pt x="25394" y="7850"/>
                </a:lnTo>
                <a:cubicBezTo>
                  <a:pt x="25247" y="7777"/>
                  <a:pt x="25483" y="7488"/>
                  <a:pt x="25207" y="7488"/>
                </a:cubicBezTo>
                <a:cubicBezTo>
                  <a:pt x="25200" y="7488"/>
                  <a:pt x="25192" y="7488"/>
                  <a:pt x="25184" y="7488"/>
                </a:cubicBezTo>
                <a:cubicBezTo>
                  <a:pt x="25168" y="7462"/>
                  <a:pt x="25160" y="7438"/>
                  <a:pt x="25142" y="7403"/>
                </a:cubicBezTo>
                <a:cubicBezTo>
                  <a:pt x="25192" y="7361"/>
                  <a:pt x="25235" y="7310"/>
                  <a:pt x="25285" y="7260"/>
                </a:cubicBezTo>
                <a:cubicBezTo>
                  <a:pt x="25336" y="7286"/>
                  <a:pt x="25378" y="7329"/>
                  <a:pt x="25429" y="7329"/>
                </a:cubicBezTo>
                <a:cubicBezTo>
                  <a:pt x="25556" y="7310"/>
                  <a:pt x="25487" y="7209"/>
                  <a:pt x="25463" y="7169"/>
                </a:cubicBezTo>
                <a:cubicBezTo>
                  <a:pt x="25386" y="7058"/>
                  <a:pt x="25370" y="6940"/>
                  <a:pt x="25386" y="6815"/>
                </a:cubicBezTo>
                <a:lnTo>
                  <a:pt x="25378" y="6805"/>
                </a:lnTo>
                <a:cubicBezTo>
                  <a:pt x="25386" y="6805"/>
                  <a:pt x="25386" y="6815"/>
                  <a:pt x="25394" y="6815"/>
                </a:cubicBezTo>
                <a:cubicBezTo>
                  <a:pt x="25546" y="6663"/>
                  <a:pt x="25657" y="6461"/>
                  <a:pt x="25841" y="6342"/>
                </a:cubicBezTo>
                <a:cubicBezTo>
                  <a:pt x="25841" y="6275"/>
                  <a:pt x="25833" y="6209"/>
                  <a:pt x="25833" y="6140"/>
                </a:cubicBezTo>
                <a:cubicBezTo>
                  <a:pt x="25799" y="6140"/>
                  <a:pt x="25774" y="6140"/>
                  <a:pt x="25740" y="6124"/>
                </a:cubicBezTo>
                <a:cubicBezTo>
                  <a:pt x="25740" y="6089"/>
                  <a:pt x="25748" y="6057"/>
                  <a:pt x="25758" y="6023"/>
                </a:cubicBezTo>
                <a:cubicBezTo>
                  <a:pt x="25673" y="5887"/>
                  <a:pt x="25530" y="5914"/>
                  <a:pt x="25404" y="5905"/>
                </a:cubicBezTo>
                <a:lnTo>
                  <a:pt x="25404" y="5905"/>
                </a:lnTo>
                <a:cubicBezTo>
                  <a:pt x="25460" y="6050"/>
                  <a:pt x="25555" y="6132"/>
                  <a:pt x="25710" y="6132"/>
                </a:cubicBezTo>
                <a:cubicBezTo>
                  <a:pt x="25717" y="6132"/>
                  <a:pt x="25724" y="6132"/>
                  <a:pt x="25732" y="6132"/>
                </a:cubicBezTo>
                <a:lnTo>
                  <a:pt x="25732" y="6132"/>
                </a:lnTo>
                <a:cubicBezTo>
                  <a:pt x="25673" y="6360"/>
                  <a:pt x="25421" y="6350"/>
                  <a:pt x="25277" y="6469"/>
                </a:cubicBezTo>
                <a:lnTo>
                  <a:pt x="25277" y="6477"/>
                </a:lnTo>
                <a:cubicBezTo>
                  <a:pt x="25117" y="6401"/>
                  <a:pt x="24907" y="6443"/>
                  <a:pt x="24865" y="6174"/>
                </a:cubicBezTo>
                <a:cubicBezTo>
                  <a:pt x="24849" y="6073"/>
                  <a:pt x="24687" y="5996"/>
                  <a:pt x="24596" y="5914"/>
                </a:cubicBezTo>
                <a:lnTo>
                  <a:pt x="24596" y="5794"/>
                </a:lnTo>
                <a:cubicBezTo>
                  <a:pt x="24679" y="5711"/>
                  <a:pt x="24612" y="5635"/>
                  <a:pt x="24596" y="5552"/>
                </a:cubicBezTo>
                <a:cubicBezTo>
                  <a:pt x="24535" y="5400"/>
                  <a:pt x="24343" y="5483"/>
                  <a:pt x="24266" y="5350"/>
                </a:cubicBezTo>
                <a:cubicBezTo>
                  <a:pt x="24460" y="5188"/>
                  <a:pt x="24208" y="5036"/>
                  <a:pt x="24258" y="4876"/>
                </a:cubicBezTo>
                <a:cubicBezTo>
                  <a:pt x="24402" y="4810"/>
                  <a:pt x="24511" y="4717"/>
                  <a:pt x="24477" y="4531"/>
                </a:cubicBezTo>
                <a:cubicBezTo>
                  <a:pt x="24394" y="4414"/>
                  <a:pt x="24266" y="4347"/>
                  <a:pt x="24141" y="4296"/>
                </a:cubicBezTo>
                <a:cubicBezTo>
                  <a:pt x="24064" y="4339"/>
                  <a:pt x="23989" y="4379"/>
                  <a:pt x="23913" y="4414"/>
                </a:cubicBezTo>
                <a:cubicBezTo>
                  <a:pt x="23820" y="4541"/>
                  <a:pt x="23686" y="4573"/>
                  <a:pt x="23559" y="4642"/>
                </a:cubicBezTo>
                <a:cubicBezTo>
                  <a:pt x="23532" y="4570"/>
                  <a:pt x="23482" y="4554"/>
                  <a:pt x="23421" y="4554"/>
                </a:cubicBezTo>
                <a:cubicBezTo>
                  <a:pt x="23403" y="4554"/>
                  <a:pt x="23384" y="4555"/>
                  <a:pt x="23365" y="4557"/>
                </a:cubicBezTo>
                <a:cubicBezTo>
                  <a:pt x="23282" y="4515"/>
                  <a:pt x="23096" y="4515"/>
                  <a:pt x="23163" y="4371"/>
                </a:cubicBezTo>
                <a:cubicBezTo>
                  <a:pt x="23306" y="4068"/>
                  <a:pt x="23037" y="4060"/>
                  <a:pt x="22902" y="3951"/>
                </a:cubicBezTo>
                <a:cubicBezTo>
                  <a:pt x="22878" y="3924"/>
                  <a:pt x="22859" y="3892"/>
                  <a:pt x="22851" y="3850"/>
                </a:cubicBezTo>
                <a:cubicBezTo>
                  <a:pt x="22902" y="3815"/>
                  <a:pt x="22944" y="3773"/>
                  <a:pt x="22995" y="3732"/>
                </a:cubicBezTo>
                <a:cubicBezTo>
                  <a:pt x="22859" y="3732"/>
                  <a:pt x="22734" y="3732"/>
                  <a:pt x="22625" y="3815"/>
                </a:cubicBezTo>
                <a:cubicBezTo>
                  <a:pt x="22473" y="3706"/>
                  <a:pt x="22279" y="3613"/>
                  <a:pt x="22463" y="3379"/>
                </a:cubicBezTo>
                <a:cubicBezTo>
                  <a:pt x="22473" y="3360"/>
                  <a:pt x="22439" y="3310"/>
                  <a:pt x="22423" y="3277"/>
                </a:cubicBezTo>
                <a:cubicBezTo>
                  <a:pt x="22548" y="3209"/>
                  <a:pt x="22700" y="3134"/>
                  <a:pt x="22657" y="2982"/>
                </a:cubicBezTo>
                <a:cubicBezTo>
                  <a:pt x="22651" y="2963"/>
                  <a:pt x="22638" y="2955"/>
                  <a:pt x="22622" y="2955"/>
                </a:cubicBezTo>
                <a:cubicBezTo>
                  <a:pt x="22572" y="2955"/>
                  <a:pt x="22485" y="3021"/>
                  <a:pt x="22423" y="3041"/>
                </a:cubicBezTo>
                <a:cubicBezTo>
                  <a:pt x="22271" y="2932"/>
                  <a:pt x="22532" y="2855"/>
                  <a:pt x="22439" y="2730"/>
                </a:cubicBezTo>
                <a:cubicBezTo>
                  <a:pt x="22400" y="2700"/>
                  <a:pt x="22359" y="2691"/>
                  <a:pt x="22315" y="2691"/>
                </a:cubicBezTo>
                <a:cubicBezTo>
                  <a:pt x="22253" y="2691"/>
                  <a:pt x="22188" y="2709"/>
                  <a:pt x="22124" y="2709"/>
                </a:cubicBezTo>
                <a:cubicBezTo>
                  <a:pt x="22106" y="2709"/>
                  <a:pt x="22087" y="2707"/>
                  <a:pt x="22069" y="2703"/>
                </a:cubicBezTo>
                <a:cubicBezTo>
                  <a:pt x="22000" y="2695"/>
                  <a:pt x="21968" y="2703"/>
                  <a:pt x="21968" y="2586"/>
                </a:cubicBezTo>
                <a:cubicBezTo>
                  <a:pt x="21963" y="2497"/>
                  <a:pt x="21950" y="2453"/>
                  <a:pt x="21912" y="2453"/>
                </a:cubicBezTo>
                <a:cubicBezTo>
                  <a:pt x="21874" y="2453"/>
                  <a:pt x="21811" y="2497"/>
                  <a:pt x="21705" y="2586"/>
                </a:cubicBezTo>
                <a:cubicBezTo>
                  <a:pt x="21622" y="2594"/>
                  <a:pt x="21545" y="2610"/>
                  <a:pt x="21513" y="2695"/>
                </a:cubicBezTo>
                <a:cubicBezTo>
                  <a:pt x="21378" y="2679"/>
                  <a:pt x="21311" y="2586"/>
                  <a:pt x="21269" y="2477"/>
                </a:cubicBezTo>
                <a:cubicBezTo>
                  <a:pt x="21311" y="2435"/>
                  <a:pt x="21351" y="2392"/>
                  <a:pt x="21394" y="2358"/>
                </a:cubicBezTo>
                <a:cubicBezTo>
                  <a:pt x="21487" y="2227"/>
                  <a:pt x="21510" y="2138"/>
                  <a:pt x="21332" y="2138"/>
                </a:cubicBezTo>
                <a:cubicBezTo>
                  <a:pt x="21318" y="2138"/>
                  <a:pt x="21302" y="2138"/>
                  <a:pt x="21285" y="2139"/>
                </a:cubicBezTo>
                <a:cubicBezTo>
                  <a:pt x="21250" y="2131"/>
                  <a:pt x="21218" y="2131"/>
                  <a:pt x="21184" y="2131"/>
                </a:cubicBezTo>
                <a:cubicBezTo>
                  <a:pt x="21191" y="1965"/>
                  <a:pt x="21199" y="1800"/>
                  <a:pt x="20992" y="1800"/>
                </a:cubicBezTo>
                <a:cubicBezTo>
                  <a:pt x="20978" y="1800"/>
                  <a:pt x="20963" y="1800"/>
                  <a:pt x="20947" y="1802"/>
                </a:cubicBezTo>
                <a:cubicBezTo>
                  <a:pt x="20907" y="1913"/>
                  <a:pt x="20864" y="2022"/>
                  <a:pt x="20822" y="2131"/>
                </a:cubicBezTo>
                <a:cubicBezTo>
                  <a:pt x="20510" y="2123"/>
                  <a:pt x="20644" y="1769"/>
                  <a:pt x="20460" y="1668"/>
                </a:cubicBezTo>
                <a:cubicBezTo>
                  <a:pt x="20442" y="1642"/>
                  <a:pt x="20442" y="1626"/>
                  <a:pt x="20460" y="1610"/>
                </a:cubicBezTo>
                <a:cubicBezTo>
                  <a:pt x="20460" y="1525"/>
                  <a:pt x="20418" y="1474"/>
                  <a:pt x="20341" y="1458"/>
                </a:cubicBezTo>
                <a:cubicBezTo>
                  <a:pt x="20318" y="1454"/>
                  <a:pt x="20297" y="1452"/>
                  <a:pt x="20277" y="1452"/>
                </a:cubicBezTo>
                <a:cubicBezTo>
                  <a:pt x="20176" y="1452"/>
                  <a:pt x="20097" y="1502"/>
                  <a:pt x="20013" y="1559"/>
                </a:cubicBezTo>
                <a:cubicBezTo>
                  <a:pt x="20005" y="1558"/>
                  <a:pt x="19996" y="1558"/>
                  <a:pt x="19987" y="1558"/>
                </a:cubicBezTo>
                <a:cubicBezTo>
                  <a:pt x="19865" y="1558"/>
                  <a:pt x="19747" y="1666"/>
                  <a:pt x="19630" y="1666"/>
                </a:cubicBezTo>
                <a:cubicBezTo>
                  <a:pt x="19569" y="1666"/>
                  <a:pt x="19509" y="1637"/>
                  <a:pt x="19449" y="1549"/>
                </a:cubicBezTo>
                <a:cubicBezTo>
                  <a:pt x="19449" y="1365"/>
                  <a:pt x="19532" y="1137"/>
                  <a:pt x="19229" y="1086"/>
                </a:cubicBezTo>
                <a:lnTo>
                  <a:pt x="19229" y="993"/>
                </a:lnTo>
                <a:cubicBezTo>
                  <a:pt x="19306" y="927"/>
                  <a:pt x="19364" y="834"/>
                  <a:pt x="19239" y="783"/>
                </a:cubicBezTo>
                <a:cubicBezTo>
                  <a:pt x="19209" y="772"/>
                  <a:pt x="19181" y="767"/>
                  <a:pt x="19157" y="767"/>
                </a:cubicBezTo>
                <a:cubicBezTo>
                  <a:pt x="19052" y="767"/>
                  <a:pt x="19001" y="862"/>
                  <a:pt x="18994" y="985"/>
                </a:cubicBezTo>
                <a:cubicBezTo>
                  <a:pt x="18976" y="1171"/>
                  <a:pt x="18909" y="1331"/>
                  <a:pt x="18758" y="1448"/>
                </a:cubicBezTo>
                <a:cubicBezTo>
                  <a:pt x="18703" y="1411"/>
                  <a:pt x="18649" y="1396"/>
                  <a:pt x="18593" y="1396"/>
                </a:cubicBezTo>
                <a:cubicBezTo>
                  <a:pt x="18537" y="1396"/>
                  <a:pt x="18480" y="1411"/>
                  <a:pt x="18420" y="1432"/>
                </a:cubicBezTo>
                <a:cubicBezTo>
                  <a:pt x="18050" y="1205"/>
                  <a:pt x="18050" y="1205"/>
                  <a:pt x="18404" y="927"/>
                </a:cubicBezTo>
                <a:cubicBezTo>
                  <a:pt x="18412" y="918"/>
                  <a:pt x="18420" y="892"/>
                  <a:pt x="18420" y="876"/>
                </a:cubicBezTo>
                <a:lnTo>
                  <a:pt x="18420" y="759"/>
                </a:lnTo>
                <a:cubicBezTo>
                  <a:pt x="18447" y="650"/>
                  <a:pt x="18633" y="666"/>
                  <a:pt x="18606" y="472"/>
                </a:cubicBezTo>
                <a:lnTo>
                  <a:pt x="18606" y="472"/>
                </a:lnTo>
                <a:cubicBezTo>
                  <a:pt x="18560" y="498"/>
                  <a:pt x="18517" y="508"/>
                  <a:pt x="18475" y="508"/>
                </a:cubicBezTo>
                <a:cubicBezTo>
                  <a:pt x="18381" y="508"/>
                  <a:pt x="18296" y="456"/>
                  <a:pt x="18202" y="421"/>
                </a:cubicBezTo>
                <a:cubicBezTo>
                  <a:pt x="17798" y="320"/>
                  <a:pt x="17377" y="261"/>
                  <a:pt x="170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70" name="Google Shape;70;p8"/>
          <p:cNvGrpSpPr/>
          <p:nvPr/>
        </p:nvGrpSpPr>
        <p:grpSpPr>
          <a:xfrm>
            <a:off x="2906086" y="1667015"/>
            <a:ext cx="797452" cy="518722"/>
            <a:chOff x="114418" y="210957"/>
            <a:chExt cx="398726" cy="259361"/>
          </a:xfrm>
        </p:grpSpPr>
        <p:sp>
          <p:nvSpPr>
            <p:cNvPr id="71" name="Google Shape;71;p8"/>
            <p:cNvSpPr/>
            <p:nvPr/>
          </p:nvSpPr>
          <p:spPr>
            <a:xfrm rot="-5400000">
              <a:off x="251367" y="211336"/>
              <a:ext cx="60236" cy="59478"/>
            </a:xfrm>
            <a:custGeom>
              <a:avLst/>
              <a:gdLst/>
              <a:ahLst/>
              <a:cxnLst/>
              <a:rect l="l" t="t" r="r" b="b"/>
              <a:pathLst>
                <a:path w="1272" h="1256" extrusionOk="0">
                  <a:moveTo>
                    <a:pt x="633" y="0"/>
                  </a:moveTo>
                  <a:cubicBezTo>
                    <a:pt x="295" y="0"/>
                    <a:pt x="0" y="292"/>
                    <a:pt x="0" y="625"/>
                  </a:cubicBezTo>
                  <a:cubicBezTo>
                    <a:pt x="0" y="940"/>
                    <a:pt x="320" y="1256"/>
                    <a:pt x="635" y="1256"/>
                  </a:cubicBezTo>
                  <a:cubicBezTo>
                    <a:pt x="639" y="1256"/>
                    <a:pt x="643" y="1256"/>
                    <a:pt x="647" y="1256"/>
                  </a:cubicBezTo>
                  <a:cubicBezTo>
                    <a:pt x="942" y="1256"/>
                    <a:pt x="1254" y="952"/>
                    <a:pt x="1264" y="657"/>
                  </a:cubicBezTo>
                  <a:cubicBezTo>
                    <a:pt x="1272" y="303"/>
                    <a:pt x="1001" y="18"/>
                    <a:pt x="647" y="0"/>
                  </a:cubicBezTo>
                  <a:cubicBezTo>
                    <a:pt x="642" y="0"/>
                    <a:pt x="638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391394" y="348569"/>
              <a:ext cx="127764" cy="115736"/>
            </a:xfrm>
            <a:custGeom>
              <a:avLst/>
              <a:gdLst/>
              <a:ahLst/>
              <a:cxnLst/>
              <a:rect l="l" t="t" r="r" b="b"/>
              <a:pathLst>
                <a:path w="2698" h="2444" extrusionOk="0">
                  <a:moveTo>
                    <a:pt x="1515" y="1"/>
                  </a:moveTo>
                  <a:cubicBezTo>
                    <a:pt x="1395" y="1"/>
                    <a:pt x="1271" y="29"/>
                    <a:pt x="1147" y="41"/>
                  </a:cubicBezTo>
                  <a:cubicBezTo>
                    <a:pt x="971" y="134"/>
                    <a:pt x="684" y="33"/>
                    <a:pt x="617" y="328"/>
                  </a:cubicBezTo>
                  <a:cubicBezTo>
                    <a:pt x="221" y="411"/>
                    <a:pt x="288" y="799"/>
                    <a:pt x="170" y="1044"/>
                  </a:cubicBezTo>
                  <a:cubicBezTo>
                    <a:pt x="1" y="1398"/>
                    <a:pt x="338" y="2039"/>
                    <a:pt x="726" y="2214"/>
                  </a:cubicBezTo>
                  <a:lnTo>
                    <a:pt x="759" y="2241"/>
                  </a:lnTo>
                  <a:lnTo>
                    <a:pt x="801" y="2241"/>
                  </a:lnTo>
                  <a:cubicBezTo>
                    <a:pt x="860" y="2257"/>
                    <a:pt x="894" y="2299"/>
                    <a:pt x="937" y="2324"/>
                  </a:cubicBezTo>
                  <a:cubicBezTo>
                    <a:pt x="1098" y="2407"/>
                    <a:pt x="1251" y="2444"/>
                    <a:pt x="1397" y="2444"/>
                  </a:cubicBezTo>
                  <a:cubicBezTo>
                    <a:pt x="1678" y="2444"/>
                    <a:pt x="1937" y="2310"/>
                    <a:pt x="2192" y="2121"/>
                  </a:cubicBezTo>
                  <a:cubicBezTo>
                    <a:pt x="2317" y="1927"/>
                    <a:pt x="2511" y="1776"/>
                    <a:pt x="2527" y="1523"/>
                  </a:cubicBezTo>
                  <a:cubicBezTo>
                    <a:pt x="2538" y="1422"/>
                    <a:pt x="2620" y="1382"/>
                    <a:pt x="2697" y="1347"/>
                  </a:cubicBezTo>
                  <a:cubicBezTo>
                    <a:pt x="2570" y="1169"/>
                    <a:pt x="2554" y="959"/>
                    <a:pt x="2511" y="757"/>
                  </a:cubicBezTo>
                  <a:cubicBezTo>
                    <a:pt x="2368" y="480"/>
                    <a:pt x="2166" y="270"/>
                    <a:pt x="1870" y="142"/>
                  </a:cubicBezTo>
                  <a:cubicBezTo>
                    <a:pt x="1759" y="31"/>
                    <a:pt x="1640" y="1"/>
                    <a:pt x="1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111339" y="412262"/>
              <a:ext cx="54316" cy="48160"/>
            </a:xfrm>
            <a:custGeom>
              <a:avLst/>
              <a:gdLst/>
              <a:ahLst/>
              <a:cxnLst/>
              <a:rect l="l" t="t" r="r" b="b"/>
              <a:pathLst>
                <a:path w="1147" h="1017" extrusionOk="0">
                  <a:moveTo>
                    <a:pt x="716" y="0"/>
                  </a:moveTo>
                  <a:cubicBezTo>
                    <a:pt x="708" y="0"/>
                    <a:pt x="700" y="2"/>
                    <a:pt x="691" y="3"/>
                  </a:cubicBezTo>
                  <a:cubicBezTo>
                    <a:pt x="136" y="46"/>
                    <a:pt x="0" y="232"/>
                    <a:pt x="144" y="737"/>
                  </a:cubicBezTo>
                  <a:cubicBezTo>
                    <a:pt x="323" y="926"/>
                    <a:pt x="464" y="1016"/>
                    <a:pt x="603" y="1016"/>
                  </a:cubicBezTo>
                  <a:cubicBezTo>
                    <a:pt x="693" y="1016"/>
                    <a:pt x="781" y="978"/>
                    <a:pt x="877" y="905"/>
                  </a:cubicBezTo>
                  <a:cubicBezTo>
                    <a:pt x="1146" y="703"/>
                    <a:pt x="1146" y="493"/>
                    <a:pt x="894" y="105"/>
                  </a:cubicBezTo>
                  <a:cubicBezTo>
                    <a:pt x="870" y="60"/>
                    <a:pt x="843" y="28"/>
                    <a:pt x="802" y="28"/>
                  </a:cubicBezTo>
                  <a:cubicBezTo>
                    <a:pt x="796" y="28"/>
                    <a:pt x="790" y="29"/>
                    <a:pt x="784" y="30"/>
                  </a:cubicBezTo>
                  <a:cubicBezTo>
                    <a:pt x="765" y="10"/>
                    <a:pt x="741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74" name="Google Shape;74;p8"/>
          <p:cNvGrpSpPr/>
          <p:nvPr/>
        </p:nvGrpSpPr>
        <p:grpSpPr>
          <a:xfrm rot="5400000">
            <a:off x="15587986" y="7812165"/>
            <a:ext cx="797452" cy="518722"/>
            <a:chOff x="114418" y="210957"/>
            <a:chExt cx="398726" cy="259361"/>
          </a:xfrm>
        </p:grpSpPr>
        <p:sp>
          <p:nvSpPr>
            <p:cNvPr id="75" name="Google Shape;75;p8"/>
            <p:cNvSpPr/>
            <p:nvPr/>
          </p:nvSpPr>
          <p:spPr>
            <a:xfrm rot="-5400000">
              <a:off x="251367" y="211336"/>
              <a:ext cx="60236" cy="59478"/>
            </a:xfrm>
            <a:custGeom>
              <a:avLst/>
              <a:gdLst/>
              <a:ahLst/>
              <a:cxnLst/>
              <a:rect l="l" t="t" r="r" b="b"/>
              <a:pathLst>
                <a:path w="1272" h="1256" extrusionOk="0">
                  <a:moveTo>
                    <a:pt x="633" y="0"/>
                  </a:moveTo>
                  <a:cubicBezTo>
                    <a:pt x="295" y="0"/>
                    <a:pt x="0" y="292"/>
                    <a:pt x="0" y="625"/>
                  </a:cubicBezTo>
                  <a:cubicBezTo>
                    <a:pt x="0" y="940"/>
                    <a:pt x="320" y="1256"/>
                    <a:pt x="635" y="1256"/>
                  </a:cubicBezTo>
                  <a:cubicBezTo>
                    <a:pt x="639" y="1256"/>
                    <a:pt x="643" y="1256"/>
                    <a:pt x="647" y="1256"/>
                  </a:cubicBezTo>
                  <a:cubicBezTo>
                    <a:pt x="942" y="1256"/>
                    <a:pt x="1254" y="952"/>
                    <a:pt x="1264" y="657"/>
                  </a:cubicBezTo>
                  <a:cubicBezTo>
                    <a:pt x="1272" y="303"/>
                    <a:pt x="1001" y="18"/>
                    <a:pt x="647" y="0"/>
                  </a:cubicBezTo>
                  <a:cubicBezTo>
                    <a:pt x="642" y="0"/>
                    <a:pt x="638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391394" y="348569"/>
              <a:ext cx="127764" cy="115736"/>
            </a:xfrm>
            <a:custGeom>
              <a:avLst/>
              <a:gdLst/>
              <a:ahLst/>
              <a:cxnLst/>
              <a:rect l="l" t="t" r="r" b="b"/>
              <a:pathLst>
                <a:path w="2698" h="2444" extrusionOk="0">
                  <a:moveTo>
                    <a:pt x="1515" y="1"/>
                  </a:moveTo>
                  <a:cubicBezTo>
                    <a:pt x="1395" y="1"/>
                    <a:pt x="1271" y="29"/>
                    <a:pt x="1147" y="41"/>
                  </a:cubicBezTo>
                  <a:cubicBezTo>
                    <a:pt x="971" y="134"/>
                    <a:pt x="684" y="33"/>
                    <a:pt x="617" y="328"/>
                  </a:cubicBezTo>
                  <a:cubicBezTo>
                    <a:pt x="221" y="411"/>
                    <a:pt x="288" y="799"/>
                    <a:pt x="170" y="1044"/>
                  </a:cubicBezTo>
                  <a:cubicBezTo>
                    <a:pt x="1" y="1398"/>
                    <a:pt x="338" y="2039"/>
                    <a:pt x="726" y="2214"/>
                  </a:cubicBezTo>
                  <a:lnTo>
                    <a:pt x="759" y="2241"/>
                  </a:lnTo>
                  <a:lnTo>
                    <a:pt x="801" y="2241"/>
                  </a:lnTo>
                  <a:cubicBezTo>
                    <a:pt x="860" y="2257"/>
                    <a:pt x="894" y="2299"/>
                    <a:pt x="937" y="2324"/>
                  </a:cubicBezTo>
                  <a:cubicBezTo>
                    <a:pt x="1098" y="2407"/>
                    <a:pt x="1251" y="2444"/>
                    <a:pt x="1397" y="2444"/>
                  </a:cubicBezTo>
                  <a:cubicBezTo>
                    <a:pt x="1678" y="2444"/>
                    <a:pt x="1937" y="2310"/>
                    <a:pt x="2192" y="2121"/>
                  </a:cubicBezTo>
                  <a:cubicBezTo>
                    <a:pt x="2317" y="1927"/>
                    <a:pt x="2511" y="1776"/>
                    <a:pt x="2527" y="1523"/>
                  </a:cubicBezTo>
                  <a:cubicBezTo>
                    <a:pt x="2538" y="1422"/>
                    <a:pt x="2620" y="1382"/>
                    <a:pt x="2697" y="1347"/>
                  </a:cubicBezTo>
                  <a:cubicBezTo>
                    <a:pt x="2570" y="1169"/>
                    <a:pt x="2554" y="959"/>
                    <a:pt x="2511" y="757"/>
                  </a:cubicBezTo>
                  <a:cubicBezTo>
                    <a:pt x="2368" y="480"/>
                    <a:pt x="2166" y="270"/>
                    <a:pt x="1870" y="142"/>
                  </a:cubicBezTo>
                  <a:cubicBezTo>
                    <a:pt x="1759" y="31"/>
                    <a:pt x="1640" y="1"/>
                    <a:pt x="1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111339" y="412262"/>
              <a:ext cx="54316" cy="48160"/>
            </a:xfrm>
            <a:custGeom>
              <a:avLst/>
              <a:gdLst/>
              <a:ahLst/>
              <a:cxnLst/>
              <a:rect l="l" t="t" r="r" b="b"/>
              <a:pathLst>
                <a:path w="1147" h="1017" extrusionOk="0">
                  <a:moveTo>
                    <a:pt x="716" y="0"/>
                  </a:moveTo>
                  <a:cubicBezTo>
                    <a:pt x="708" y="0"/>
                    <a:pt x="700" y="2"/>
                    <a:pt x="691" y="3"/>
                  </a:cubicBezTo>
                  <a:cubicBezTo>
                    <a:pt x="136" y="46"/>
                    <a:pt x="0" y="232"/>
                    <a:pt x="144" y="737"/>
                  </a:cubicBezTo>
                  <a:cubicBezTo>
                    <a:pt x="323" y="926"/>
                    <a:pt x="464" y="1016"/>
                    <a:pt x="603" y="1016"/>
                  </a:cubicBezTo>
                  <a:cubicBezTo>
                    <a:pt x="693" y="1016"/>
                    <a:pt x="781" y="978"/>
                    <a:pt x="877" y="905"/>
                  </a:cubicBezTo>
                  <a:cubicBezTo>
                    <a:pt x="1146" y="703"/>
                    <a:pt x="1146" y="493"/>
                    <a:pt x="894" y="105"/>
                  </a:cubicBezTo>
                  <a:cubicBezTo>
                    <a:pt x="870" y="60"/>
                    <a:pt x="843" y="28"/>
                    <a:pt x="802" y="28"/>
                  </a:cubicBezTo>
                  <a:cubicBezTo>
                    <a:pt x="796" y="28"/>
                    <a:pt x="790" y="29"/>
                    <a:pt x="784" y="30"/>
                  </a:cubicBezTo>
                  <a:cubicBezTo>
                    <a:pt x="765" y="10"/>
                    <a:pt x="741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1439900" y="2614200"/>
            <a:ext cx="15408000" cy="50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8962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/>
          <p:nvPr/>
        </p:nvSpPr>
        <p:spPr>
          <a:xfrm>
            <a:off x="4327251" y="2520224"/>
            <a:ext cx="9633654" cy="5981244"/>
          </a:xfrm>
          <a:custGeom>
            <a:avLst/>
            <a:gdLst/>
            <a:ahLst/>
            <a:cxnLst/>
            <a:rect l="l" t="t" r="r" b="b"/>
            <a:pathLst>
              <a:path w="68861" h="102974" extrusionOk="0">
                <a:moveTo>
                  <a:pt x="1" y="0"/>
                </a:moveTo>
                <a:lnTo>
                  <a:pt x="1" y="83128"/>
                </a:lnTo>
                <a:cubicBezTo>
                  <a:pt x="1201" y="83866"/>
                  <a:pt x="2262" y="84756"/>
                  <a:pt x="2727" y="86180"/>
                </a:cubicBezTo>
                <a:cubicBezTo>
                  <a:pt x="2972" y="86928"/>
                  <a:pt x="2609" y="88569"/>
                  <a:pt x="2919" y="89229"/>
                </a:cubicBezTo>
                <a:cubicBezTo>
                  <a:pt x="3360" y="90147"/>
                  <a:pt x="4315" y="89539"/>
                  <a:pt x="4923" y="90290"/>
                </a:cubicBezTo>
                <a:cubicBezTo>
                  <a:pt x="5596" y="91143"/>
                  <a:pt x="5311" y="92396"/>
                  <a:pt x="5519" y="93364"/>
                </a:cubicBezTo>
                <a:cubicBezTo>
                  <a:pt x="5621" y="93870"/>
                  <a:pt x="5634" y="94735"/>
                  <a:pt x="5829" y="95160"/>
                </a:cubicBezTo>
                <a:cubicBezTo>
                  <a:pt x="6139" y="95873"/>
                  <a:pt x="7445" y="96919"/>
                  <a:pt x="8025" y="97371"/>
                </a:cubicBezTo>
                <a:cubicBezTo>
                  <a:pt x="8878" y="98029"/>
                  <a:pt x="9914" y="98417"/>
                  <a:pt x="10972" y="98587"/>
                </a:cubicBezTo>
                <a:cubicBezTo>
                  <a:pt x="11378" y="98656"/>
                  <a:pt x="11812" y="98741"/>
                  <a:pt x="12206" y="98741"/>
                </a:cubicBezTo>
                <a:cubicBezTo>
                  <a:pt x="12777" y="98741"/>
                  <a:pt x="13262" y="98561"/>
                  <a:pt x="13453" y="97889"/>
                </a:cubicBezTo>
                <a:cubicBezTo>
                  <a:pt x="13726" y="96894"/>
                  <a:pt x="13248" y="95951"/>
                  <a:pt x="13841" y="95033"/>
                </a:cubicBezTo>
                <a:cubicBezTo>
                  <a:pt x="14311" y="94327"/>
                  <a:pt x="15054" y="94078"/>
                  <a:pt x="15830" y="94078"/>
                </a:cubicBezTo>
                <a:cubicBezTo>
                  <a:pt x="16333" y="94078"/>
                  <a:pt x="16851" y="94182"/>
                  <a:pt x="17318" y="94335"/>
                </a:cubicBezTo>
                <a:cubicBezTo>
                  <a:pt x="17848" y="94515"/>
                  <a:pt x="18416" y="94682"/>
                  <a:pt x="18832" y="95110"/>
                </a:cubicBezTo>
                <a:cubicBezTo>
                  <a:pt x="19281" y="95575"/>
                  <a:pt x="19204" y="96376"/>
                  <a:pt x="19579" y="96776"/>
                </a:cubicBezTo>
                <a:cubicBezTo>
                  <a:pt x="19747" y="96959"/>
                  <a:pt x="20072" y="96853"/>
                  <a:pt x="20212" y="96971"/>
                </a:cubicBezTo>
                <a:cubicBezTo>
                  <a:pt x="20742" y="97437"/>
                  <a:pt x="20615" y="97486"/>
                  <a:pt x="20897" y="98057"/>
                </a:cubicBezTo>
                <a:cubicBezTo>
                  <a:pt x="21260" y="98767"/>
                  <a:pt x="21195" y="98690"/>
                  <a:pt x="22138" y="99025"/>
                </a:cubicBezTo>
                <a:cubicBezTo>
                  <a:pt x="23146" y="99375"/>
                  <a:pt x="24129" y="99645"/>
                  <a:pt x="24995" y="100318"/>
                </a:cubicBezTo>
                <a:cubicBezTo>
                  <a:pt x="25573" y="100770"/>
                  <a:pt x="26343" y="102158"/>
                  <a:pt x="27168" y="102158"/>
                </a:cubicBezTo>
                <a:cubicBezTo>
                  <a:pt x="27193" y="102158"/>
                  <a:pt x="27218" y="102157"/>
                  <a:pt x="27244" y="102154"/>
                </a:cubicBezTo>
                <a:cubicBezTo>
                  <a:pt x="27541" y="102114"/>
                  <a:pt x="28525" y="101106"/>
                  <a:pt x="28664" y="100963"/>
                </a:cubicBezTo>
                <a:cubicBezTo>
                  <a:pt x="29272" y="100383"/>
                  <a:pt x="29378" y="99968"/>
                  <a:pt x="29737" y="99347"/>
                </a:cubicBezTo>
                <a:cubicBezTo>
                  <a:pt x="30060" y="98767"/>
                  <a:pt x="29402" y="98910"/>
                  <a:pt x="30308" y="98637"/>
                </a:cubicBezTo>
                <a:cubicBezTo>
                  <a:pt x="30444" y="98597"/>
                  <a:pt x="30641" y="98577"/>
                  <a:pt x="30855" y="98577"/>
                </a:cubicBezTo>
                <a:cubicBezTo>
                  <a:pt x="31249" y="98577"/>
                  <a:pt x="31701" y="98645"/>
                  <a:pt x="31937" y="98780"/>
                </a:cubicBezTo>
                <a:cubicBezTo>
                  <a:pt x="32676" y="99214"/>
                  <a:pt x="33246" y="101554"/>
                  <a:pt x="34277" y="101554"/>
                </a:cubicBezTo>
                <a:cubicBezTo>
                  <a:pt x="34379" y="101554"/>
                  <a:pt x="34486" y="101531"/>
                  <a:pt x="34598" y="101481"/>
                </a:cubicBezTo>
                <a:cubicBezTo>
                  <a:pt x="35116" y="101249"/>
                  <a:pt x="35076" y="100588"/>
                  <a:pt x="35333" y="100151"/>
                </a:cubicBezTo>
                <a:cubicBezTo>
                  <a:pt x="35594" y="99710"/>
                  <a:pt x="35851" y="99465"/>
                  <a:pt x="36059" y="99012"/>
                </a:cubicBezTo>
                <a:cubicBezTo>
                  <a:pt x="36347" y="98400"/>
                  <a:pt x="36558" y="97931"/>
                  <a:pt x="37283" y="97931"/>
                </a:cubicBezTo>
                <a:cubicBezTo>
                  <a:pt x="37337" y="97931"/>
                  <a:pt x="37394" y="97934"/>
                  <a:pt x="37455" y="97939"/>
                </a:cubicBezTo>
                <a:cubicBezTo>
                  <a:pt x="37997" y="97979"/>
                  <a:pt x="38512" y="98249"/>
                  <a:pt x="39083" y="98314"/>
                </a:cubicBezTo>
                <a:cubicBezTo>
                  <a:pt x="40104" y="98404"/>
                  <a:pt x="41124" y="98637"/>
                  <a:pt x="42157" y="98677"/>
                </a:cubicBezTo>
                <a:cubicBezTo>
                  <a:pt x="42570" y="98700"/>
                  <a:pt x="43067" y="98732"/>
                  <a:pt x="43546" y="98732"/>
                </a:cubicBezTo>
                <a:cubicBezTo>
                  <a:pt x="43864" y="98732"/>
                  <a:pt x="44173" y="98718"/>
                  <a:pt x="44446" y="98677"/>
                </a:cubicBezTo>
                <a:cubicBezTo>
                  <a:pt x="45181" y="98574"/>
                  <a:pt x="45765" y="98289"/>
                  <a:pt x="46517" y="98289"/>
                </a:cubicBezTo>
                <a:cubicBezTo>
                  <a:pt x="46533" y="98289"/>
                  <a:pt x="46549" y="98289"/>
                  <a:pt x="46565" y="98290"/>
                </a:cubicBezTo>
                <a:cubicBezTo>
                  <a:pt x="47393" y="98302"/>
                  <a:pt x="48270" y="98469"/>
                  <a:pt x="49074" y="98649"/>
                </a:cubicBezTo>
                <a:cubicBezTo>
                  <a:pt x="49719" y="98804"/>
                  <a:pt x="50339" y="99180"/>
                  <a:pt x="50960" y="99310"/>
                </a:cubicBezTo>
                <a:cubicBezTo>
                  <a:pt x="52033" y="99530"/>
                  <a:pt x="52768" y="99025"/>
                  <a:pt x="53246" y="100331"/>
                </a:cubicBezTo>
                <a:cubicBezTo>
                  <a:pt x="53506" y="101053"/>
                  <a:pt x="53323" y="102359"/>
                  <a:pt x="54086" y="102824"/>
                </a:cubicBezTo>
                <a:cubicBezTo>
                  <a:pt x="54272" y="102939"/>
                  <a:pt x="54572" y="102973"/>
                  <a:pt x="54896" y="102973"/>
                </a:cubicBezTo>
                <a:cubicBezTo>
                  <a:pt x="55341" y="102973"/>
                  <a:pt x="55831" y="102909"/>
                  <a:pt x="56130" y="102902"/>
                </a:cubicBezTo>
                <a:cubicBezTo>
                  <a:pt x="56878" y="102865"/>
                  <a:pt x="57278" y="102620"/>
                  <a:pt x="57796" y="102102"/>
                </a:cubicBezTo>
                <a:cubicBezTo>
                  <a:pt x="58286" y="101612"/>
                  <a:pt x="58274" y="101081"/>
                  <a:pt x="58661" y="100576"/>
                </a:cubicBezTo>
                <a:cubicBezTo>
                  <a:pt x="58921" y="100220"/>
                  <a:pt x="59286" y="100056"/>
                  <a:pt x="59655" y="100056"/>
                </a:cubicBezTo>
                <a:cubicBezTo>
                  <a:pt x="59931" y="100056"/>
                  <a:pt x="60208" y="100147"/>
                  <a:pt x="60445" y="100318"/>
                </a:cubicBezTo>
                <a:cubicBezTo>
                  <a:pt x="60705" y="100510"/>
                  <a:pt x="60743" y="100926"/>
                  <a:pt x="61028" y="101081"/>
                </a:cubicBezTo>
                <a:cubicBezTo>
                  <a:pt x="61156" y="101150"/>
                  <a:pt x="61273" y="101180"/>
                  <a:pt x="61382" y="101180"/>
                </a:cubicBezTo>
                <a:cubicBezTo>
                  <a:pt x="61965" y="101180"/>
                  <a:pt x="62314" y="100330"/>
                  <a:pt x="62836" y="100110"/>
                </a:cubicBezTo>
                <a:cubicBezTo>
                  <a:pt x="63379" y="99878"/>
                  <a:pt x="64428" y="99775"/>
                  <a:pt x="65020" y="99698"/>
                </a:cubicBezTo>
                <a:cubicBezTo>
                  <a:pt x="65305" y="99668"/>
                  <a:pt x="65635" y="99652"/>
                  <a:pt x="65976" y="99652"/>
                </a:cubicBezTo>
                <a:cubicBezTo>
                  <a:pt x="66534" y="99652"/>
                  <a:pt x="67118" y="99696"/>
                  <a:pt x="67567" y="99800"/>
                </a:cubicBezTo>
                <a:cubicBezTo>
                  <a:pt x="68032" y="99906"/>
                  <a:pt x="68432" y="99996"/>
                  <a:pt x="68860" y="100033"/>
                </a:cubicBezTo>
                <a:lnTo>
                  <a:pt x="688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82" name="Google Shape;82;p9"/>
          <p:cNvSpPr/>
          <p:nvPr/>
        </p:nvSpPr>
        <p:spPr>
          <a:xfrm rot="5400000" flipH="1">
            <a:off x="8207886" y="-10099663"/>
            <a:ext cx="1872208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83" name="Google Shape;83;p9"/>
          <p:cNvSpPr/>
          <p:nvPr/>
        </p:nvSpPr>
        <p:spPr>
          <a:xfrm flipH="1">
            <a:off x="-372651" y="-1355874"/>
            <a:ext cx="3415150" cy="5825276"/>
          </a:xfrm>
          <a:custGeom>
            <a:avLst/>
            <a:gdLst/>
            <a:ahLst/>
            <a:cxnLst/>
            <a:rect l="l" t="t" r="r" b="b"/>
            <a:pathLst>
              <a:path w="28605" h="48792" extrusionOk="0">
                <a:moveTo>
                  <a:pt x="18531" y="4339"/>
                </a:moveTo>
                <a:lnTo>
                  <a:pt x="18531" y="4339"/>
                </a:lnTo>
                <a:cubicBezTo>
                  <a:pt x="18531" y="4347"/>
                  <a:pt x="18539" y="4347"/>
                  <a:pt x="18539" y="4347"/>
                </a:cubicBezTo>
                <a:cubicBezTo>
                  <a:pt x="18547" y="4381"/>
                  <a:pt x="18555" y="4414"/>
                  <a:pt x="18563" y="4448"/>
                </a:cubicBezTo>
                <a:cubicBezTo>
                  <a:pt x="18555" y="4432"/>
                  <a:pt x="18547" y="4414"/>
                  <a:pt x="18539" y="4397"/>
                </a:cubicBezTo>
                <a:cubicBezTo>
                  <a:pt x="18531" y="4381"/>
                  <a:pt x="18531" y="4363"/>
                  <a:pt x="18531" y="4339"/>
                </a:cubicBezTo>
                <a:close/>
                <a:moveTo>
                  <a:pt x="12525" y="4608"/>
                </a:moveTo>
                <a:cubicBezTo>
                  <a:pt x="12525" y="4616"/>
                  <a:pt x="12525" y="4616"/>
                  <a:pt x="12517" y="4616"/>
                </a:cubicBezTo>
                <a:lnTo>
                  <a:pt x="12507" y="4616"/>
                </a:lnTo>
                <a:cubicBezTo>
                  <a:pt x="12517" y="4616"/>
                  <a:pt x="12525" y="4616"/>
                  <a:pt x="12525" y="4608"/>
                </a:cubicBezTo>
                <a:close/>
                <a:moveTo>
                  <a:pt x="10839" y="4717"/>
                </a:moveTo>
                <a:cubicBezTo>
                  <a:pt x="10837" y="4720"/>
                  <a:pt x="10835" y="4722"/>
                  <a:pt x="10834" y="4725"/>
                </a:cubicBezTo>
                <a:lnTo>
                  <a:pt x="10834" y="4725"/>
                </a:lnTo>
                <a:cubicBezTo>
                  <a:pt x="10831" y="4722"/>
                  <a:pt x="10831" y="4717"/>
                  <a:pt x="10831" y="4717"/>
                </a:cubicBezTo>
                <a:lnTo>
                  <a:pt x="10831" y="4717"/>
                </a:lnTo>
                <a:lnTo>
                  <a:pt x="10831" y="4717"/>
                </a:lnTo>
                <a:close/>
                <a:moveTo>
                  <a:pt x="10833" y="4727"/>
                </a:moveTo>
                <a:lnTo>
                  <a:pt x="10833" y="4727"/>
                </a:lnTo>
                <a:cubicBezTo>
                  <a:pt x="10830" y="4733"/>
                  <a:pt x="10828" y="4738"/>
                  <a:pt x="10823" y="4743"/>
                </a:cubicBezTo>
                <a:cubicBezTo>
                  <a:pt x="10823" y="4735"/>
                  <a:pt x="10831" y="4735"/>
                  <a:pt x="10831" y="4727"/>
                </a:cubicBezTo>
                <a:close/>
                <a:moveTo>
                  <a:pt x="22210" y="4727"/>
                </a:moveTo>
                <a:lnTo>
                  <a:pt x="22210" y="4743"/>
                </a:lnTo>
                <a:cubicBezTo>
                  <a:pt x="22210" y="4735"/>
                  <a:pt x="22202" y="4735"/>
                  <a:pt x="22202" y="4727"/>
                </a:cubicBezTo>
                <a:close/>
                <a:moveTo>
                  <a:pt x="21697" y="5762"/>
                </a:moveTo>
                <a:cubicBezTo>
                  <a:pt x="21689" y="5770"/>
                  <a:pt x="21680" y="5770"/>
                  <a:pt x="21664" y="5770"/>
                </a:cubicBezTo>
                <a:lnTo>
                  <a:pt x="21664" y="5762"/>
                </a:lnTo>
                <a:close/>
                <a:moveTo>
                  <a:pt x="17428" y="6190"/>
                </a:moveTo>
                <a:cubicBezTo>
                  <a:pt x="17478" y="6190"/>
                  <a:pt x="17533" y="6205"/>
                  <a:pt x="17587" y="6225"/>
                </a:cubicBezTo>
                <a:cubicBezTo>
                  <a:pt x="17579" y="6233"/>
                  <a:pt x="17579" y="6243"/>
                  <a:pt x="17579" y="6243"/>
                </a:cubicBezTo>
                <a:cubicBezTo>
                  <a:pt x="17520" y="6233"/>
                  <a:pt x="17452" y="6217"/>
                  <a:pt x="17393" y="6193"/>
                </a:cubicBezTo>
                <a:cubicBezTo>
                  <a:pt x="17404" y="6191"/>
                  <a:pt x="17416" y="6190"/>
                  <a:pt x="17428" y="6190"/>
                </a:cubicBezTo>
                <a:close/>
                <a:moveTo>
                  <a:pt x="8945" y="6201"/>
                </a:moveTo>
                <a:cubicBezTo>
                  <a:pt x="8945" y="6267"/>
                  <a:pt x="8988" y="6294"/>
                  <a:pt x="9046" y="6302"/>
                </a:cubicBezTo>
                <a:cubicBezTo>
                  <a:pt x="9038" y="6243"/>
                  <a:pt x="9004" y="6209"/>
                  <a:pt x="8945" y="6201"/>
                </a:cubicBezTo>
                <a:close/>
                <a:moveTo>
                  <a:pt x="20635" y="6267"/>
                </a:moveTo>
                <a:cubicBezTo>
                  <a:pt x="20686" y="6275"/>
                  <a:pt x="20728" y="6294"/>
                  <a:pt x="20712" y="6376"/>
                </a:cubicBezTo>
                <a:cubicBezTo>
                  <a:pt x="20704" y="6435"/>
                  <a:pt x="20670" y="6461"/>
                  <a:pt x="20635" y="6486"/>
                </a:cubicBezTo>
                <a:lnTo>
                  <a:pt x="20635" y="6267"/>
                </a:lnTo>
                <a:close/>
                <a:moveTo>
                  <a:pt x="14470" y="6496"/>
                </a:moveTo>
                <a:cubicBezTo>
                  <a:pt x="14470" y="6496"/>
                  <a:pt x="14470" y="6504"/>
                  <a:pt x="14478" y="6504"/>
                </a:cubicBezTo>
                <a:cubicBezTo>
                  <a:pt x="14470" y="6504"/>
                  <a:pt x="14470" y="6512"/>
                  <a:pt x="14470" y="6512"/>
                </a:cubicBezTo>
                <a:lnTo>
                  <a:pt x="14470" y="6496"/>
                </a:lnTo>
                <a:close/>
                <a:moveTo>
                  <a:pt x="20518" y="6504"/>
                </a:moveTo>
                <a:cubicBezTo>
                  <a:pt x="20518" y="6512"/>
                  <a:pt x="20518" y="6512"/>
                  <a:pt x="20526" y="6512"/>
                </a:cubicBezTo>
                <a:lnTo>
                  <a:pt x="20518" y="6512"/>
                </a:lnTo>
                <a:lnTo>
                  <a:pt x="20518" y="6504"/>
                </a:lnTo>
                <a:close/>
                <a:moveTo>
                  <a:pt x="20518" y="6512"/>
                </a:moveTo>
                <a:lnTo>
                  <a:pt x="20518" y="6512"/>
                </a:lnTo>
                <a:cubicBezTo>
                  <a:pt x="20534" y="6520"/>
                  <a:pt x="20542" y="6528"/>
                  <a:pt x="20561" y="6536"/>
                </a:cubicBezTo>
                <a:cubicBezTo>
                  <a:pt x="20542" y="6536"/>
                  <a:pt x="20526" y="6528"/>
                  <a:pt x="20518" y="6512"/>
                </a:cubicBezTo>
                <a:close/>
                <a:moveTo>
                  <a:pt x="8052" y="6991"/>
                </a:moveTo>
                <a:cubicBezTo>
                  <a:pt x="8052" y="6992"/>
                  <a:pt x="8053" y="6992"/>
                  <a:pt x="8054" y="6993"/>
                </a:cubicBezTo>
                <a:lnTo>
                  <a:pt x="8054" y="6993"/>
                </a:lnTo>
                <a:cubicBezTo>
                  <a:pt x="8053" y="6992"/>
                  <a:pt x="8052" y="6992"/>
                  <a:pt x="8052" y="6991"/>
                </a:cubicBezTo>
                <a:close/>
                <a:moveTo>
                  <a:pt x="8054" y="6993"/>
                </a:moveTo>
                <a:cubicBezTo>
                  <a:pt x="8071" y="7010"/>
                  <a:pt x="8086" y="7026"/>
                  <a:pt x="8094" y="7033"/>
                </a:cubicBezTo>
                <a:cubicBezTo>
                  <a:pt x="8094" y="7025"/>
                  <a:pt x="8086" y="7009"/>
                  <a:pt x="8086" y="7001"/>
                </a:cubicBezTo>
                <a:cubicBezTo>
                  <a:pt x="8082" y="6996"/>
                  <a:pt x="8075" y="6996"/>
                  <a:pt x="8069" y="6996"/>
                </a:cubicBezTo>
                <a:cubicBezTo>
                  <a:pt x="8063" y="6996"/>
                  <a:pt x="8058" y="6996"/>
                  <a:pt x="8054" y="6993"/>
                </a:cubicBezTo>
                <a:close/>
                <a:moveTo>
                  <a:pt x="10099" y="7025"/>
                </a:moveTo>
                <a:cubicBezTo>
                  <a:pt x="10099" y="7033"/>
                  <a:pt x="10099" y="7033"/>
                  <a:pt x="10108" y="7033"/>
                </a:cubicBezTo>
                <a:lnTo>
                  <a:pt x="10099" y="7033"/>
                </a:lnTo>
                <a:lnTo>
                  <a:pt x="10099" y="7025"/>
                </a:lnTo>
                <a:close/>
                <a:moveTo>
                  <a:pt x="9291" y="7446"/>
                </a:moveTo>
                <a:lnTo>
                  <a:pt x="9291" y="7456"/>
                </a:lnTo>
                <a:lnTo>
                  <a:pt x="9283" y="7456"/>
                </a:lnTo>
                <a:cubicBezTo>
                  <a:pt x="9283" y="7446"/>
                  <a:pt x="9291" y="7446"/>
                  <a:pt x="9291" y="7446"/>
                </a:cubicBezTo>
                <a:close/>
                <a:moveTo>
                  <a:pt x="17116" y="7387"/>
                </a:moveTo>
                <a:lnTo>
                  <a:pt x="17116" y="7387"/>
                </a:lnTo>
                <a:cubicBezTo>
                  <a:pt x="17106" y="7438"/>
                  <a:pt x="17106" y="7488"/>
                  <a:pt x="17106" y="7531"/>
                </a:cubicBezTo>
                <a:cubicBezTo>
                  <a:pt x="17082" y="7515"/>
                  <a:pt x="17055" y="7506"/>
                  <a:pt x="17031" y="7496"/>
                </a:cubicBezTo>
                <a:cubicBezTo>
                  <a:pt x="17055" y="7464"/>
                  <a:pt x="17082" y="7422"/>
                  <a:pt x="17116" y="7387"/>
                </a:cubicBezTo>
                <a:close/>
                <a:moveTo>
                  <a:pt x="23383" y="7775"/>
                </a:moveTo>
                <a:cubicBezTo>
                  <a:pt x="23372" y="7775"/>
                  <a:pt x="23372" y="7775"/>
                  <a:pt x="23364" y="7783"/>
                </a:cubicBezTo>
                <a:lnTo>
                  <a:pt x="23364" y="7792"/>
                </a:lnTo>
                <a:cubicBezTo>
                  <a:pt x="23356" y="7792"/>
                  <a:pt x="23348" y="7792"/>
                  <a:pt x="23348" y="7783"/>
                </a:cubicBezTo>
                <a:cubicBezTo>
                  <a:pt x="23348" y="7779"/>
                  <a:pt x="23350" y="7779"/>
                  <a:pt x="23352" y="7779"/>
                </a:cubicBezTo>
                <a:cubicBezTo>
                  <a:pt x="23354" y="7779"/>
                  <a:pt x="23356" y="7779"/>
                  <a:pt x="23356" y="7775"/>
                </a:cubicBezTo>
                <a:cubicBezTo>
                  <a:pt x="23356" y="7783"/>
                  <a:pt x="23364" y="7783"/>
                  <a:pt x="23364" y="7783"/>
                </a:cubicBezTo>
                <a:lnTo>
                  <a:pt x="23364" y="7775"/>
                </a:lnTo>
                <a:close/>
                <a:moveTo>
                  <a:pt x="15044" y="7842"/>
                </a:moveTo>
                <a:lnTo>
                  <a:pt x="15044" y="7842"/>
                </a:lnTo>
                <a:cubicBezTo>
                  <a:pt x="15034" y="7850"/>
                  <a:pt x="15026" y="7860"/>
                  <a:pt x="15010" y="7868"/>
                </a:cubicBezTo>
                <a:cubicBezTo>
                  <a:pt x="15018" y="7860"/>
                  <a:pt x="15034" y="7850"/>
                  <a:pt x="15044" y="7842"/>
                </a:cubicBezTo>
                <a:close/>
                <a:moveTo>
                  <a:pt x="26314" y="8608"/>
                </a:moveTo>
                <a:lnTo>
                  <a:pt x="26314" y="8626"/>
                </a:lnTo>
                <a:lnTo>
                  <a:pt x="26304" y="8618"/>
                </a:lnTo>
                <a:lnTo>
                  <a:pt x="26314" y="8608"/>
                </a:lnTo>
                <a:close/>
                <a:moveTo>
                  <a:pt x="6073" y="8709"/>
                </a:moveTo>
                <a:cubicBezTo>
                  <a:pt x="6081" y="8719"/>
                  <a:pt x="6089" y="8719"/>
                  <a:pt x="6089" y="8727"/>
                </a:cubicBezTo>
                <a:lnTo>
                  <a:pt x="6073" y="8727"/>
                </a:lnTo>
                <a:lnTo>
                  <a:pt x="6073" y="8709"/>
                </a:lnTo>
                <a:close/>
                <a:moveTo>
                  <a:pt x="7993" y="8911"/>
                </a:moveTo>
                <a:lnTo>
                  <a:pt x="7993" y="8930"/>
                </a:lnTo>
                <a:cubicBezTo>
                  <a:pt x="7977" y="8922"/>
                  <a:pt x="7969" y="8922"/>
                  <a:pt x="7959" y="8911"/>
                </a:cubicBezTo>
                <a:close/>
                <a:moveTo>
                  <a:pt x="7049" y="9156"/>
                </a:moveTo>
                <a:cubicBezTo>
                  <a:pt x="7059" y="9156"/>
                  <a:pt x="7059" y="9156"/>
                  <a:pt x="7059" y="9164"/>
                </a:cubicBezTo>
                <a:lnTo>
                  <a:pt x="7049" y="9156"/>
                </a:lnTo>
                <a:close/>
                <a:moveTo>
                  <a:pt x="7067" y="9156"/>
                </a:moveTo>
                <a:cubicBezTo>
                  <a:pt x="7083" y="9156"/>
                  <a:pt x="7091" y="9164"/>
                  <a:pt x="7100" y="9174"/>
                </a:cubicBezTo>
                <a:cubicBezTo>
                  <a:pt x="7091" y="9164"/>
                  <a:pt x="7083" y="9164"/>
                  <a:pt x="7067" y="9156"/>
                </a:cubicBezTo>
                <a:close/>
                <a:moveTo>
                  <a:pt x="4413" y="9459"/>
                </a:moveTo>
                <a:cubicBezTo>
                  <a:pt x="4413" y="9459"/>
                  <a:pt x="4413" y="9467"/>
                  <a:pt x="4405" y="9467"/>
                </a:cubicBezTo>
                <a:lnTo>
                  <a:pt x="4405" y="9459"/>
                </a:lnTo>
                <a:close/>
                <a:moveTo>
                  <a:pt x="5897" y="9762"/>
                </a:moveTo>
                <a:lnTo>
                  <a:pt x="5897" y="9771"/>
                </a:lnTo>
                <a:lnTo>
                  <a:pt x="5887" y="9771"/>
                </a:lnTo>
                <a:cubicBezTo>
                  <a:pt x="5897" y="9771"/>
                  <a:pt x="5897" y="9762"/>
                  <a:pt x="5897" y="9762"/>
                </a:cubicBezTo>
                <a:close/>
                <a:moveTo>
                  <a:pt x="3461" y="9789"/>
                </a:moveTo>
                <a:cubicBezTo>
                  <a:pt x="3495" y="9797"/>
                  <a:pt x="3522" y="9813"/>
                  <a:pt x="3538" y="9831"/>
                </a:cubicBezTo>
                <a:cubicBezTo>
                  <a:pt x="3511" y="9831"/>
                  <a:pt x="3487" y="9813"/>
                  <a:pt x="3461" y="9789"/>
                </a:cubicBezTo>
                <a:close/>
                <a:moveTo>
                  <a:pt x="5240" y="9983"/>
                </a:moveTo>
                <a:cubicBezTo>
                  <a:pt x="5272" y="9999"/>
                  <a:pt x="5298" y="10015"/>
                  <a:pt x="5341" y="10023"/>
                </a:cubicBezTo>
                <a:cubicBezTo>
                  <a:pt x="5307" y="10084"/>
                  <a:pt x="5280" y="10151"/>
                  <a:pt x="5256" y="10225"/>
                </a:cubicBezTo>
                <a:cubicBezTo>
                  <a:pt x="5272" y="10151"/>
                  <a:pt x="5264" y="10066"/>
                  <a:pt x="5240" y="9983"/>
                </a:cubicBezTo>
                <a:close/>
                <a:moveTo>
                  <a:pt x="17443" y="10151"/>
                </a:moveTo>
                <a:cubicBezTo>
                  <a:pt x="17451" y="10207"/>
                  <a:pt x="17459" y="10271"/>
                  <a:pt x="17476" y="10330"/>
                </a:cubicBezTo>
                <a:lnTo>
                  <a:pt x="17476" y="10330"/>
                </a:lnTo>
                <a:cubicBezTo>
                  <a:pt x="17475" y="10328"/>
                  <a:pt x="17473" y="10326"/>
                  <a:pt x="17470" y="10326"/>
                </a:cubicBezTo>
                <a:cubicBezTo>
                  <a:pt x="17393" y="10252"/>
                  <a:pt x="17409" y="10193"/>
                  <a:pt x="17443" y="10151"/>
                </a:cubicBezTo>
                <a:close/>
                <a:moveTo>
                  <a:pt x="4836" y="10589"/>
                </a:moveTo>
                <a:cubicBezTo>
                  <a:pt x="4843" y="10589"/>
                  <a:pt x="4850" y="10591"/>
                  <a:pt x="4857" y="10592"/>
                </a:cubicBezTo>
                <a:lnTo>
                  <a:pt x="4857" y="10592"/>
                </a:lnTo>
                <a:cubicBezTo>
                  <a:pt x="4850" y="10591"/>
                  <a:pt x="4843" y="10590"/>
                  <a:pt x="4836" y="10589"/>
                </a:cubicBezTo>
                <a:close/>
                <a:moveTo>
                  <a:pt x="5222" y="10337"/>
                </a:moveTo>
                <a:cubicBezTo>
                  <a:pt x="5162" y="10479"/>
                  <a:pt x="5082" y="10594"/>
                  <a:pt x="4904" y="10594"/>
                </a:cubicBezTo>
                <a:cubicBezTo>
                  <a:pt x="4892" y="10594"/>
                  <a:pt x="4880" y="10594"/>
                  <a:pt x="4867" y="10593"/>
                </a:cubicBezTo>
                <a:lnTo>
                  <a:pt x="4867" y="10593"/>
                </a:lnTo>
                <a:cubicBezTo>
                  <a:pt x="4868" y="10593"/>
                  <a:pt x="4868" y="10593"/>
                  <a:pt x="4868" y="10593"/>
                </a:cubicBezTo>
                <a:cubicBezTo>
                  <a:pt x="4874" y="10593"/>
                  <a:pt x="4880" y="10592"/>
                  <a:pt x="4886" y="10589"/>
                </a:cubicBezTo>
                <a:cubicBezTo>
                  <a:pt x="5062" y="10521"/>
                  <a:pt x="5163" y="10438"/>
                  <a:pt x="5222" y="10337"/>
                </a:cubicBezTo>
                <a:close/>
                <a:moveTo>
                  <a:pt x="6208" y="10715"/>
                </a:moveTo>
                <a:cubicBezTo>
                  <a:pt x="6208" y="10715"/>
                  <a:pt x="6208" y="10723"/>
                  <a:pt x="6200" y="10723"/>
                </a:cubicBezTo>
                <a:lnTo>
                  <a:pt x="6208" y="10715"/>
                </a:lnTo>
                <a:close/>
                <a:moveTo>
                  <a:pt x="3040" y="10731"/>
                </a:moveTo>
                <a:lnTo>
                  <a:pt x="3040" y="10731"/>
                </a:lnTo>
                <a:cubicBezTo>
                  <a:pt x="3049" y="10741"/>
                  <a:pt x="3057" y="10741"/>
                  <a:pt x="3057" y="10741"/>
                </a:cubicBezTo>
                <a:cubicBezTo>
                  <a:pt x="3057" y="10749"/>
                  <a:pt x="3057" y="10749"/>
                  <a:pt x="3049" y="10757"/>
                </a:cubicBezTo>
                <a:cubicBezTo>
                  <a:pt x="3049" y="10749"/>
                  <a:pt x="3040" y="10741"/>
                  <a:pt x="3040" y="10731"/>
                </a:cubicBezTo>
                <a:close/>
                <a:moveTo>
                  <a:pt x="6427" y="10717"/>
                </a:moveTo>
                <a:cubicBezTo>
                  <a:pt x="6439" y="10717"/>
                  <a:pt x="6454" y="10746"/>
                  <a:pt x="6426" y="10757"/>
                </a:cubicBezTo>
                <a:cubicBezTo>
                  <a:pt x="6426" y="10749"/>
                  <a:pt x="6426" y="10749"/>
                  <a:pt x="6418" y="10749"/>
                </a:cubicBezTo>
                <a:cubicBezTo>
                  <a:pt x="6416" y="10725"/>
                  <a:pt x="6421" y="10717"/>
                  <a:pt x="6427" y="10717"/>
                </a:cubicBezTo>
                <a:close/>
                <a:moveTo>
                  <a:pt x="4304" y="11321"/>
                </a:moveTo>
                <a:lnTo>
                  <a:pt x="4304" y="11329"/>
                </a:lnTo>
                <a:lnTo>
                  <a:pt x="4296" y="11329"/>
                </a:lnTo>
                <a:lnTo>
                  <a:pt x="4304" y="11347"/>
                </a:lnTo>
                <a:lnTo>
                  <a:pt x="4304" y="11355"/>
                </a:lnTo>
                <a:lnTo>
                  <a:pt x="4312" y="11355"/>
                </a:lnTo>
                <a:cubicBezTo>
                  <a:pt x="4296" y="11355"/>
                  <a:pt x="4288" y="11363"/>
                  <a:pt x="4280" y="11363"/>
                </a:cubicBezTo>
                <a:cubicBezTo>
                  <a:pt x="4280" y="11347"/>
                  <a:pt x="4288" y="11337"/>
                  <a:pt x="4296" y="11329"/>
                </a:cubicBezTo>
                <a:lnTo>
                  <a:pt x="4304" y="11321"/>
                </a:lnTo>
                <a:close/>
                <a:moveTo>
                  <a:pt x="26203" y="12374"/>
                </a:moveTo>
                <a:lnTo>
                  <a:pt x="26203" y="12374"/>
                </a:lnTo>
                <a:cubicBezTo>
                  <a:pt x="26213" y="12390"/>
                  <a:pt x="26213" y="12409"/>
                  <a:pt x="26221" y="12425"/>
                </a:cubicBezTo>
                <a:cubicBezTo>
                  <a:pt x="26203" y="12417"/>
                  <a:pt x="26194" y="12398"/>
                  <a:pt x="26203" y="12374"/>
                </a:cubicBezTo>
                <a:close/>
                <a:moveTo>
                  <a:pt x="3782" y="12500"/>
                </a:moveTo>
                <a:lnTo>
                  <a:pt x="3782" y="12510"/>
                </a:lnTo>
                <a:cubicBezTo>
                  <a:pt x="3782" y="12500"/>
                  <a:pt x="3774" y="12500"/>
                  <a:pt x="3774" y="12500"/>
                </a:cubicBezTo>
                <a:close/>
                <a:moveTo>
                  <a:pt x="27021" y="13276"/>
                </a:moveTo>
                <a:cubicBezTo>
                  <a:pt x="27021" y="13276"/>
                  <a:pt x="27011" y="13284"/>
                  <a:pt x="27011" y="13292"/>
                </a:cubicBezTo>
                <a:cubicBezTo>
                  <a:pt x="27011" y="13284"/>
                  <a:pt x="27003" y="13284"/>
                  <a:pt x="27003" y="13284"/>
                </a:cubicBezTo>
                <a:cubicBezTo>
                  <a:pt x="27011" y="13284"/>
                  <a:pt x="27011" y="13276"/>
                  <a:pt x="27021" y="13276"/>
                </a:cubicBezTo>
                <a:close/>
                <a:moveTo>
                  <a:pt x="26423" y="13351"/>
                </a:moveTo>
                <a:cubicBezTo>
                  <a:pt x="26423" y="13359"/>
                  <a:pt x="26423" y="13369"/>
                  <a:pt x="26415" y="13377"/>
                </a:cubicBezTo>
                <a:lnTo>
                  <a:pt x="26415" y="13359"/>
                </a:lnTo>
                <a:cubicBezTo>
                  <a:pt x="26415" y="13355"/>
                  <a:pt x="26417" y="13355"/>
                  <a:pt x="26419" y="13355"/>
                </a:cubicBezTo>
                <a:cubicBezTo>
                  <a:pt x="26421" y="13355"/>
                  <a:pt x="26423" y="13355"/>
                  <a:pt x="26423" y="13351"/>
                </a:cubicBezTo>
                <a:close/>
                <a:moveTo>
                  <a:pt x="7538" y="13520"/>
                </a:moveTo>
                <a:lnTo>
                  <a:pt x="7538" y="13520"/>
                </a:lnTo>
                <a:cubicBezTo>
                  <a:pt x="7546" y="13545"/>
                  <a:pt x="7554" y="13579"/>
                  <a:pt x="7565" y="13603"/>
                </a:cubicBezTo>
                <a:cubicBezTo>
                  <a:pt x="7538" y="13587"/>
                  <a:pt x="7530" y="13561"/>
                  <a:pt x="7538" y="13520"/>
                </a:cubicBezTo>
                <a:close/>
                <a:moveTo>
                  <a:pt x="6932" y="14715"/>
                </a:moveTo>
                <a:cubicBezTo>
                  <a:pt x="6932" y="14715"/>
                  <a:pt x="6940" y="14715"/>
                  <a:pt x="6940" y="14723"/>
                </a:cubicBezTo>
                <a:cubicBezTo>
                  <a:pt x="6932" y="14723"/>
                  <a:pt x="6932" y="14715"/>
                  <a:pt x="6924" y="14715"/>
                </a:cubicBezTo>
                <a:close/>
                <a:moveTo>
                  <a:pt x="25774" y="15340"/>
                </a:moveTo>
                <a:cubicBezTo>
                  <a:pt x="25790" y="15348"/>
                  <a:pt x="25798" y="15356"/>
                  <a:pt x="25798" y="15364"/>
                </a:cubicBezTo>
                <a:cubicBezTo>
                  <a:pt x="25790" y="15356"/>
                  <a:pt x="25782" y="15348"/>
                  <a:pt x="25774" y="15348"/>
                </a:cubicBezTo>
                <a:cubicBezTo>
                  <a:pt x="25782" y="15356"/>
                  <a:pt x="25782" y="15364"/>
                  <a:pt x="25782" y="15380"/>
                </a:cubicBezTo>
                <a:cubicBezTo>
                  <a:pt x="25766" y="15380"/>
                  <a:pt x="25766" y="15364"/>
                  <a:pt x="25758" y="15348"/>
                </a:cubicBezTo>
                <a:lnTo>
                  <a:pt x="25774" y="15348"/>
                </a:lnTo>
                <a:lnTo>
                  <a:pt x="25774" y="15340"/>
                </a:lnTo>
                <a:close/>
                <a:moveTo>
                  <a:pt x="3176" y="15752"/>
                </a:moveTo>
                <a:cubicBezTo>
                  <a:pt x="3176" y="15776"/>
                  <a:pt x="3184" y="15803"/>
                  <a:pt x="3192" y="15835"/>
                </a:cubicBezTo>
                <a:cubicBezTo>
                  <a:pt x="3176" y="15811"/>
                  <a:pt x="3168" y="15776"/>
                  <a:pt x="3176" y="15752"/>
                </a:cubicBezTo>
                <a:close/>
                <a:moveTo>
                  <a:pt x="7775" y="16476"/>
                </a:moveTo>
                <a:lnTo>
                  <a:pt x="7775" y="16476"/>
                </a:lnTo>
                <a:cubicBezTo>
                  <a:pt x="7783" y="16484"/>
                  <a:pt x="7791" y="16492"/>
                  <a:pt x="7791" y="16502"/>
                </a:cubicBezTo>
                <a:cubicBezTo>
                  <a:pt x="7791" y="16502"/>
                  <a:pt x="7783" y="16502"/>
                  <a:pt x="7783" y="16510"/>
                </a:cubicBezTo>
                <a:cubicBezTo>
                  <a:pt x="7783" y="16502"/>
                  <a:pt x="7783" y="16484"/>
                  <a:pt x="7775" y="16476"/>
                </a:cubicBezTo>
                <a:close/>
                <a:moveTo>
                  <a:pt x="27985" y="16916"/>
                </a:moveTo>
                <a:cubicBezTo>
                  <a:pt x="27988" y="16921"/>
                  <a:pt x="27993" y="16926"/>
                  <a:pt x="27998" y="16931"/>
                </a:cubicBezTo>
                <a:lnTo>
                  <a:pt x="27990" y="16931"/>
                </a:lnTo>
                <a:lnTo>
                  <a:pt x="27985" y="16916"/>
                </a:lnTo>
                <a:close/>
                <a:moveTo>
                  <a:pt x="7370" y="17125"/>
                </a:moveTo>
                <a:cubicBezTo>
                  <a:pt x="7379" y="17133"/>
                  <a:pt x="7379" y="17133"/>
                  <a:pt x="7387" y="17141"/>
                </a:cubicBezTo>
                <a:cubicBezTo>
                  <a:pt x="7379" y="17141"/>
                  <a:pt x="7370" y="17133"/>
                  <a:pt x="7362" y="17133"/>
                </a:cubicBezTo>
                <a:cubicBezTo>
                  <a:pt x="7370" y="17133"/>
                  <a:pt x="7370" y="17133"/>
                  <a:pt x="7370" y="17125"/>
                </a:cubicBezTo>
                <a:close/>
                <a:moveTo>
                  <a:pt x="6073" y="17210"/>
                </a:moveTo>
                <a:lnTo>
                  <a:pt x="6073" y="17210"/>
                </a:lnTo>
                <a:cubicBezTo>
                  <a:pt x="6089" y="17218"/>
                  <a:pt x="6099" y="17226"/>
                  <a:pt x="6099" y="17242"/>
                </a:cubicBezTo>
                <a:lnTo>
                  <a:pt x="6089" y="17242"/>
                </a:lnTo>
                <a:cubicBezTo>
                  <a:pt x="6081" y="17234"/>
                  <a:pt x="6081" y="17218"/>
                  <a:pt x="6073" y="17210"/>
                </a:cubicBezTo>
                <a:close/>
                <a:moveTo>
                  <a:pt x="26617" y="18699"/>
                </a:moveTo>
                <a:cubicBezTo>
                  <a:pt x="26617" y="18699"/>
                  <a:pt x="26607" y="18708"/>
                  <a:pt x="26607" y="18716"/>
                </a:cubicBezTo>
                <a:cubicBezTo>
                  <a:pt x="26607" y="18708"/>
                  <a:pt x="26607" y="18708"/>
                  <a:pt x="26599" y="18708"/>
                </a:cubicBezTo>
                <a:cubicBezTo>
                  <a:pt x="26607" y="18699"/>
                  <a:pt x="26607" y="18699"/>
                  <a:pt x="26617" y="18699"/>
                </a:cubicBezTo>
                <a:close/>
                <a:moveTo>
                  <a:pt x="4397" y="19590"/>
                </a:moveTo>
                <a:cubicBezTo>
                  <a:pt x="4403" y="19590"/>
                  <a:pt x="4408" y="19591"/>
                  <a:pt x="4413" y="19593"/>
                </a:cubicBezTo>
                <a:cubicBezTo>
                  <a:pt x="4397" y="19593"/>
                  <a:pt x="4381" y="19601"/>
                  <a:pt x="4354" y="19601"/>
                </a:cubicBezTo>
                <a:cubicBezTo>
                  <a:pt x="4366" y="19595"/>
                  <a:pt x="4382" y="19590"/>
                  <a:pt x="4397" y="19590"/>
                </a:cubicBezTo>
                <a:close/>
                <a:moveTo>
                  <a:pt x="8153" y="19878"/>
                </a:moveTo>
                <a:cubicBezTo>
                  <a:pt x="8171" y="19947"/>
                  <a:pt x="8203" y="20021"/>
                  <a:pt x="8238" y="20098"/>
                </a:cubicBezTo>
                <a:cubicBezTo>
                  <a:pt x="8195" y="20131"/>
                  <a:pt x="8153" y="20149"/>
                  <a:pt x="8110" y="20149"/>
                </a:cubicBezTo>
                <a:cubicBezTo>
                  <a:pt x="8086" y="20149"/>
                  <a:pt x="8060" y="20106"/>
                  <a:pt x="8019" y="20072"/>
                </a:cubicBezTo>
                <a:cubicBezTo>
                  <a:pt x="8044" y="19997"/>
                  <a:pt x="8094" y="19939"/>
                  <a:pt x="8153" y="19878"/>
                </a:cubicBezTo>
                <a:close/>
                <a:moveTo>
                  <a:pt x="8355" y="20503"/>
                </a:moveTo>
                <a:cubicBezTo>
                  <a:pt x="8355" y="20519"/>
                  <a:pt x="8355" y="20527"/>
                  <a:pt x="8363" y="20535"/>
                </a:cubicBezTo>
                <a:lnTo>
                  <a:pt x="8355" y="20535"/>
                </a:lnTo>
                <a:lnTo>
                  <a:pt x="8355" y="20503"/>
                </a:lnTo>
                <a:close/>
                <a:moveTo>
                  <a:pt x="6333" y="21032"/>
                </a:moveTo>
                <a:lnTo>
                  <a:pt x="6333" y="21040"/>
                </a:lnTo>
                <a:lnTo>
                  <a:pt x="6333" y="21050"/>
                </a:lnTo>
                <a:cubicBezTo>
                  <a:pt x="6325" y="21040"/>
                  <a:pt x="6325" y="21040"/>
                  <a:pt x="6317" y="21040"/>
                </a:cubicBezTo>
                <a:cubicBezTo>
                  <a:pt x="6325" y="21032"/>
                  <a:pt x="6333" y="21032"/>
                  <a:pt x="6333" y="21032"/>
                </a:cubicBezTo>
                <a:close/>
                <a:moveTo>
                  <a:pt x="4969" y="21141"/>
                </a:moveTo>
                <a:cubicBezTo>
                  <a:pt x="4977" y="21141"/>
                  <a:pt x="4995" y="21151"/>
                  <a:pt x="5003" y="21160"/>
                </a:cubicBezTo>
                <a:cubicBezTo>
                  <a:pt x="4995" y="21151"/>
                  <a:pt x="4977" y="21151"/>
                  <a:pt x="4961" y="21141"/>
                </a:cubicBezTo>
                <a:close/>
                <a:moveTo>
                  <a:pt x="4514" y="21538"/>
                </a:moveTo>
                <a:lnTo>
                  <a:pt x="4514" y="21546"/>
                </a:lnTo>
                <a:lnTo>
                  <a:pt x="4506" y="21546"/>
                </a:lnTo>
                <a:cubicBezTo>
                  <a:pt x="4506" y="21538"/>
                  <a:pt x="4514" y="21538"/>
                  <a:pt x="4514" y="21538"/>
                </a:cubicBezTo>
                <a:close/>
                <a:moveTo>
                  <a:pt x="27112" y="21538"/>
                </a:moveTo>
                <a:cubicBezTo>
                  <a:pt x="27122" y="21538"/>
                  <a:pt x="27122" y="21538"/>
                  <a:pt x="27122" y="21546"/>
                </a:cubicBezTo>
                <a:lnTo>
                  <a:pt x="27112" y="21538"/>
                </a:lnTo>
                <a:close/>
                <a:moveTo>
                  <a:pt x="27163" y="21622"/>
                </a:moveTo>
                <a:cubicBezTo>
                  <a:pt x="27173" y="21639"/>
                  <a:pt x="27181" y="21657"/>
                  <a:pt x="27181" y="21673"/>
                </a:cubicBezTo>
                <a:cubicBezTo>
                  <a:pt x="27173" y="21657"/>
                  <a:pt x="27155" y="21647"/>
                  <a:pt x="27138" y="21639"/>
                </a:cubicBezTo>
                <a:cubicBezTo>
                  <a:pt x="27147" y="21639"/>
                  <a:pt x="27155" y="21631"/>
                  <a:pt x="27155" y="21622"/>
                </a:cubicBezTo>
                <a:close/>
                <a:moveTo>
                  <a:pt x="26397" y="23442"/>
                </a:moveTo>
                <a:cubicBezTo>
                  <a:pt x="26397" y="23450"/>
                  <a:pt x="26397" y="23450"/>
                  <a:pt x="26389" y="23458"/>
                </a:cubicBezTo>
                <a:lnTo>
                  <a:pt x="26389" y="23442"/>
                </a:lnTo>
                <a:close/>
                <a:moveTo>
                  <a:pt x="14268" y="24048"/>
                </a:moveTo>
                <a:cubicBezTo>
                  <a:pt x="14252" y="24048"/>
                  <a:pt x="14235" y="24056"/>
                  <a:pt x="14217" y="24056"/>
                </a:cubicBezTo>
                <a:cubicBezTo>
                  <a:pt x="14235" y="24048"/>
                  <a:pt x="14252" y="24048"/>
                  <a:pt x="14268" y="24048"/>
                </a:cubicBezTo>
                <a:close/>
                <a:moveTo>
                  <a:pt x="7472" y="24083"/>
                </a:moveTo>
                <a:lnTo>
                  <a:pt x="7472" y="24091"/>
                </a:lnTo>
                <a:cubicBezTo>
                  <a:pt x="7463" y="24091"/>
                  <a:pt x="7463" y="24091"/>
                  <a:pt x="7463" y="24083"/>
                </a:cubicBezTo>
                <a:close/>
                <a:moveTo>
                  <a:pt x="11967" y="24385"/>
                </a:moveTo>
                <a:cubicBezTo>
                  <a:pt x="11983" y="24385"/>
                  <a:pt x="11998" y="24388"/>
                  <a:pt x="12012" y="24394"/>
                </a:cubicBezTo>
                <a:cubicBezTo>
                  <a:pt x="11961" y="24394"/>
                  <a:pt x="11911" y="24402"/>
                  <a:pt x="11860" y="24418"/>
                </a:cubicBezTo>
                <a:cubicBezTo>
                  <a:pt x="11899" y="24397"/>
                  <a:pt x="11935" y="24385"/>
                  <a:pt x="11967" y="24385"/>
                </a:cubicBezTo>
                <a:close/>
                <a:moveTo>
                  <a:pt x="9897" y="24915"/>
                </a:moveTo>
                <a:cubicBezTo>
                  <a:pt x="9897" y="24915"/>
                  <a:pt x="9897" y="24924"/>
                  <a:pt x="9905" y="24924"/>
                </a:cubicBezTo>
                <a:lnTo>
                  <a:pt x="9897" y="24924"/>
                </a:lnTo>
                <a:lnTo>
                  <a:pt x="9897" y="24915"/>
                </a:lnTo>
                <a:close/>
                <a:moveTo>
                  <a:pt x="23769" y="25235"/>
                </a:moveTo>
                <a:cubicBezTo>
                  <a:pt x="23769" y="25245"/>
                  <a:pt x="23769" y="25245"/>
                  <a:pt x="23761" y="25253"/>
                </a:cubicBezTo>
                <a:cubicBezTo>
                  <a:pt x="23769" y="25245"/>
                  <a:pt x="23769" y="25235"/>
                  <a:pt x="23769" y="25235"/>
                </a:cubicBezTo>
                <a:close/>
                <a:moveTo>
                  <a:pt x="23674" y="25331"/>
                </a:moveTo>
                <a:cubicBezTo>
                  <a:pt x="23676" y="25331"/>
                  <a:pt x="23676" y="25336"/>
                  <a:pt x="23676" y="25336"/>
                </a:cubicBezTo>
                <a:cubicBezTo>
                  <a:pt x="23676" y="25346"/>
                  <a:pt x="23668" y="25346"/>
                  <a:pt x="23668" y="25346"/>
                </a:cubicBezTo>
                <a:cubicBezTo>
                  <a:pt x="23671" y="25334"/>
                  <a:pt x="23673" y="25331"/>
                  <a:pt x="23674" y="25331"/>
                </a:cubicBezTo>
                <a:close/>
                <a:moveTo>
                  <a:pt x="11363" y="25868"/>
                </a:moveTo>
                <a:cubicBezTo>
                  <a:pt x="11363" y="25876"/>
                  <a:pt x="11371" y="25876"/>
                  <a:pt x="11371" y="25876"/>
                </a:cubicBezTo>
                <a:lnTo>
                  <a:pt x="11363" y="25876"/>
                </a:lnTo>
                <a:lnTo>
                  <a:pt x="11363" y="25868"/>
                </a:lnTo>
                <a:close/>
                <a:moveTo>
                  <a:pt x="11581" y="26584"/>
                </a:moveTo>
                <a:cubicBezTo>
                  <a:pt x="11581" y="26592"/>
                  <a:pt x="11581" y="26610"/>
                  <a:pt x="11573" y="26618"/>
                </a:cubicBezTo>
                <a:lnTo>
                  <a:pt x="11573" y="26609"/>
                </a:lnTo>
                <a:cubicBezTo>
                  <a:pt x="11581" y="26600"/>
                  <a:pt x="11581" y="26592"/>
                  <a:pt x="11581" y="26584"/>
                </a:cubicBezTo>
                <a:close/>
                <a:moveTo>
                  <a:pt x="12921" y="27224"/>
                </a:moveTo>
                <a:cubicBezTo>
                  <a:pt x="12930" y="27224"/>
                  <a:pt x="12930" y="27232"/>
                  <a:pt x="12938" y="27240"/>
                </a:cubicBezTo>
                <a:lnTo>
                  <a:pt x="12903" y="27240"/>
                </a:lnTo>
                <a:cubicBezTo>
                  <a:pt x="12911" y="27232"/>
                  <a:pt x="12921" y="27224"/>
                  <a:pt x="12921" y="27224"/>
                </a:cubicBezTo>
                <a:close/>
                <a:moveTo>
                  <a:pt x="17603" y="27519"/>
                </a:moveTo>
                <a:lnTo>
                  <a:pt x="17603" y="27519"/>
                </a:lnTo>
                <a:cubicBezTo>
                  <a:pt x="17621" y="27551"/>
                  <a:pt x="17638" y="27578"/>
                  <a:pt x="17646" y="27602"/>
                </a:cubicBezTo>
                <a:cubicBezTo>
                  <a:pt x="17621" y="27578"/>
                  <a:pt x="17603" y="27551"/>
                  <a:pt x="17603" y="27519"/>
                </a:cubicBezTo>
                <a:close/>
                <a:moveTo>
                  <a:pt x="15262" y="29025"/>
                </a:moveTo>
                <a:cubicBezTo>
                  <a:pt x="15262" y="29025"/>
                  <a:pt x="15270" y="29035"/>
                  <a:pt x="15278" y="29035"/>
                </a:cubicBezTo>
                <a:lnTo>
                  <a:pt x="15262" y="29035"/>
                </a:lnTo>
                <a:lnTo>
                  <a:pt x="15262" y="29025"/>
                </a:lnTo>
                <a:close/>
                <a:moveTo>
                  <a:pt x="15388" y="29136"/>
                </a:moveTo>
                <a:cubicBezTo>
                  <a:pt x="15380" y="29144"/>
                  <a:pt x="15371" y="29152"/>
                  <a:pt x="15355" y="29161"/>
                </a:cubicBezTo>
                <a:lnTo>
                  <a:pt x="15355" y="29136"/>
                </a:lnTo>
                <a:close/>
                <a:moveTo>
                  <a:pt x="19600" y="29852"/>
                </a:moveTo>
                <a:cubicBezTo>
                  <a:pt x="19617" y="29868"/>
                  <a:pt x="19625" y="29876"/>
                  <a:pt x="19633" y="29876"/>
                </a:cubicBezTo>
                <a:cubicBezTo>
                  <a:pt x="19625" y="29884"/>
                  <a:pt x="19608" y="29894"/>
                  <a:pt x="19592" y="29894"/>
                </a:cubicBezTo>
                <a:cubicBezTo>
                  <a:pt x="19592" y="29876"/>
                  <a:pt x="19592" y="29868"/>
                  <a:pt x="19600" y="29852"/>
                </a:cubicBezTo>
                <a:close/>
                <a:moveTo>
                  <a:pt x="18824" y="31855"/>
                </a:moveTo>
                <a:cubicBezTo>
                  <a:pt x="18824" y="31865"/>
                  <a:pt x="18834" y="31865"/>
                  <a:pt x="18834" y="31873"/>
                </a:cubicBezTo>
                <a:lnTo>
                  <a:pt x="18816" y="31865"/>
                </a:lnTo>
                <a:cubicBezTo>
                  <a:pt x="18816" y="31855"/>
                  <a:pt x="18816" y="31855"/>
                  <a:pt x="18824" y="31855"/>
                </a:cubicBezTo>
                <a:close/>
                <a:moveTo>
                  <a:pt x="19962" y="31956"/>
                </a:moveTo>
                <a:cubicBezTo>
                  <a:pt x="19970" y="31966"/>
                  <a:pt x="19978" y="31966"/>
                  <a:pt x="19986" y="31974"/>
                </a:cubicBezTo>
                <a:cubicBezTo>
                  <a:pt x="19970" y="31974"/>
                  <a:pt x="19962" y="31974"/>
                  <a:pt x="19954" y="31983"/>
                </a:cubicBezTo>
                <a:cubicBezTo>
                  <a:pt x="19954" y="31974"/>
                  <a:pt x="19954" y="31966"/>
                  <a:pt x="19962" y="31956"/>
                </a:cubicBezTo>
                <a:close/>
                <a:moveTo>
                  <a:pt x="21048" y="32076"/>
                </a:moveTo>
                <a:cubicBezTo>
                  <a:pt x="21048" y="32076"/>
                  <a:pt x="21058" y="32076"/>
                  <a:pt x="21058" y="32084"/>
                </a:cubicBezTo>
                <a:lnTo>
                  <a:pt x="21048" y="32084"/>
                </a:lnTo>
                <a:lnTo>
                  <a:pt x="21048" y="32076"/>
                </a:lnTo>
                <a:close/>
                <a:moveTo>
                  <a:pt x="18109" y="32403"/>
                </a:moveTo>
                <a:lnTo>
                  <a:pt x="18109" y="32411"/>
                </a:lnTo>
                <a:lnTo>
                  <a:pt x="18092" y="32411"/>
                </a:lnTo>
                <a:cubicBezTo>
                  <a:pt x="18100" y="32411"/>
                  <a:pt x="18100" y="32403"/>
                  <a:pt x="18109" y="32403"/>
                </a:cubicBezTo>
                <a:close/>
                <a:moveTo>
                  <a:pt x="15574" y="1"/>
                </a:moveTo>
                <a:cubicBezTo>
                  <a:pt x="15482" y="35"/>
                  <a:pt x="15424" y="76"/>
                  <a:pt x="15462" y="181"/>
                </a:cubicBezTo>
                <a:lnTo>
                  <a:pt x="15462" y="181"/>
                </a:lnTo>
                <a:cubicBezTo>
                  <a:pt x="15460" y="179"/>
                  <a:pt x="15456" y="179"/>
                  <a:pt x="15456" y="179"/>
                </a:cubicBezTo>
                <a:cubicBezTo>
                  <a:pt x="15305" y="203"/>
                  <a:pt x="15287" y="288"/>
                  <a:pt x="15347" y="413"/>
                </a:cubicBezTo>
                <a:cubicBezTo>
                  <a:pt x="15183" y="519"/>
                  <a:pt x="15095" y="576"/>
                  <a:pt x="15021" y="576"/>
                </a:cubicBezTo>
                <a:cubicBezTo>
                  <a:pt x="14937" y="576"/>
                  <a:pt x="14871" y="501"/>
                  <a:pt x="14731" y="338"/>
                </a:cubicBezTo>
                <a:cubicBezTo>
                  <a:pt x="14704" y="304"/>
                  <a:pt x="14682" y="263"/>
                  <a:pt x="14647" y="263"/>
                </a:cubicBezTo>
                <a:cubicBezTo>
                  <a:pt x="14639" y="263"/>
                  <a:pt x="14631" y="265"/>
                  <a:pt x="14621" y="270"/>
                </a:cubicBezTo>
                <a:cubicBezTo>
                  <a:pt x="14552" y="311"/>
                  <a:pt x="14477" y="319"/>
                  <a:pt x="14402" y="319"/>
                </a:cubicBezTo>
                <a:cubicBezTo>
                  <a:pt x="14354" y="319"/>
                  <a:pt x="14305" y="315"/>
                  <a:pt x="14258" y="315"/>
                </a:cubicBezTo>
                <a:cubicBezTo>
                  <a:pt x="14163" y="315"/>
                  <a:pt x="14071" y="328"/>
                  <a:pt x="13991" y="405"/>
                </a:cubicBezTo>
                <a:cubicBezTo>
                  <a:pt x="13972" y="403"/>
                  <a:pt x="13953" y="401"/>
                  <a:pt x="13936" y="401"/>
                </a:cubicBezTo>
                <a:cubicBezTo>
                  <a:pt x="13713" y="401"/>
                  <a:pt x="13607" y="593"/>
                  <a:pt x="13459" y="716"/>
                </a:cubicBezTo>
                <a:cubicBezTo>
                  <a:pt x="13215" y="919"/>
                  <a:pt x="13031" y="1139"/>
                  <a:pt x="13249" y="1474"/>
                </a:cubicBezTo>
                <a:cubicBezTo>
                  <a:pt x="13249" y="1501"/>
                  <a:pt x="13249" y="1525"/>
                  <a:pt x="13241" y="1559"/>
                </a:cubicBezTo>
                <a:cubicBezTo>
                  <a:pt x="13174" y="1602"/>
                  <a:pt x="13164" y="1634"/>
                  <a:pt x="13249" y="1677"/>
                </a:cubicBezTo>
                <a:cubicBezTo>
                  <a:pt x="13283" y="1610"/>
                  <a:pt x="13308" y="1584"/>
                  <a:pt x="13342" y="1584"/>
                </a:cubicBezTo>
                <a:cubicBezTo>
                  <a:pt x="13308" y="1610"/>
                  <a:pt x="13283" y="1634"/>
                  <a:pt x="13249" y="1677"/>
                </a:cubicBezTo>
                <a:cubicBezTo>
                  <a:pt x="13257" y="1753"/>
                  <a:pt x="13265" y="1820"/>
                  <a:pt x="13275" y="1897"/>
                </a:cubicBezTo>
                <a:lnTo>
                  <a:pt x="13275" y="1972"/>
                </a:lnTo>
                <a:cubicBezTo>
                  <a:pt x="13275" y="2014"/>
                  <a:pt x="13275" y="2057"/>
                  <a:pt x="13265" y="2099"/>
                </a:cubicBezTo>
                <a:cubicBezTo>
                  <a:pt x="13257" y="2123"/>
                  <a:pt x="13249" y="2150"/>
                  <a:pt x="13241" y="2174"/>
                </a:cubicBezTo>
                <a:cubicBezTo>
                  <a:pt x="13031" y="2216"/>
                  <a:pt x="12938" y="2435"/>
                  <a:pt x="12727" y="2493"/>
                </a:cubicBezTo>
                <a:cubicBezTo>
                  <a:pt x="12608" y="2528"/>
                  <a:pt x="12634" y="2655"/>
                  <a:pt x="12727" y="2738"/>
                </a:cubicBezTo>
                <a:lnTo>
                  <a:pt x="12770" y="2722"/>
                </a:lnTo>
                <a:lnTo>
                  <a:pt x="12810" y="2730"/>
                </a:lnTo>
                <a:lnTo>
                  <a:pt x="12786" y="2764"/>
                </a:lnTo>
                <a:cubicBezTo>
                  <a:pt x="12802" y="2780"/>
                  <a:pt x="12820" y="2807"/>
                  <a:pt x="12837" y="2831"/>
                </a:cubicBezTo>
                <a:lnTo>
                  <a:pt x="12837" y="2823"/>
                </a:lnTo>
                <a:cubicBezTo>
                  <a:pt x="12895" y="2865"/>
                  <a:pt x="12962" y="2898"/>
                  <a:pt x="13031" y="2932"/>
                </a:cubicBezTo>
                <a:cubicBezTo>
                  <a:pt x="13073" y="2958"/>
                  <a:pt x="13105" y="2999"/>
                  <a:pt x="13148" y="3033"/>
                </a:cubicBezTo>
                <a:cubicBezTo>
                  <a:pt x="13217" y="3103"/>
                  <a:pt x="13275" y="3136"/>
                  <a:pt x="13323" y="3136"/>
                </a:cubicBezTo>
                <a:cubicBezTo>
                  <a:pt x="13391" y="3136"/>
                  <a:pt x="13438" y="3069"/>
                  <a:pt x="13467" y="2940"/>
                </a:cubicBezTo>
                <a:cubicBezTo>
                  <a:pt x="13532" y="2949"/>
                  <a:pt x="13584" y="2955"/>
                  <a:pt x="13624" y="2955"/>
                </a:cubicBezTo>
                <a:cubicBezTo>
                  <a:pt x="13775" y="2955"/>
                  <a:pt x="13772" y="2878"/>
                  <a:pt x="13679" y="2621"/>
                </a:cubicBezTo>
                <a:lnTo>
                  <a:pt x="13679" y="2520"/>
                </a:lnTo>
                <a:cubicBezTo>
                  <a:pt x="13712" y="2477"/>
                  <a:pt x="13746" y="2443"/>
                  <a:pt x="13781" y="2410"/>
                </a:cubicBezTo>
                <a:cubicBezTo>
                  <a:pt x="13847" y="2402"/>
                  <a:pt x="13914" y="2402"/>
                  <a:pt x="13983" y="2392"/>
                </a:cubicBezTo>
                <a:cubicBezTo>
                  <a:pt x="14116" y="2427"/>
                  <a:pt x="14243" y="2453"/>
                  <a:pt x="14326" y="2578"/>
                </a:cubicBezTo>
                <a:cubicBezTo>
                  <a:pt x="13956" y="2722"/>
                  <a:pt x="13991" y="3041"/>
                  <a:pt x="13991" y="3344"/>
                </a:cubicBezTo>
                <a:cubicBezTo>
                  <a:pt x="13978" y="3343"/>
                  <a:pt x="13966" y="3342"/>
                  <a:pt x="13955" y="3342"/>
                </a:cubicBezTo>
                <a:cubicBezTo>
                  <a:pt x="13747" y="3342"/>
                  <a:pt x="13750" y="3546"/>
                  <a:pt x="13669" y="3682"/>
                </a:cubicBezTo>
                <a:cubicBezTo>
                  <a:pt x="13610" y="3662"/>
                  <a:pt x="13552" y="3650"/>
                  <a:pt x="13495" y="3650"/>
                </a:cubicBezTo>
                <a:cubicBezTo>
                  <a:pt x="13405" y="3650"/>
                  <a:pt x="13321" y="3680"/>
                  <a:pt x="13249" y="3757"/>
                </a:cubicBezTo>
                <a:cubicBezTo>
                  <a:pt x="12996" y="3791"/>
                  <a:pt x="12752" y="3833"/>
                  <a:pt x="12626" y="4094"/>
                </a:cubicBezTo>
                <a:cubicBezTo>
                  <a:pt x="12608" y="4121"/>
                  <a:pt x="12600" y="4145"/>
                  <a:pt x="12592" y="4171"/>
                </a:cubicBezTo>
                <a:cubicBezTo>
                  <a:pt x="12525" y="4171"/>
                  <a:pt x="12448" y="4171"/>
                  <a:pt x="12483" y="4060"/>
                </a:cubicBezTo>
                <a:cubicBezTo>
                  <a:pt x="12499" y="4009"/>
                  <a:pt x="12374" y="3918"/>
                  <a:pt x="12315" y="3908"/>
                </a:cubicBezTo>
                <a:cubicBezTo>
                  <a:pt x="12129" y="3858"/>
                  <a:pt x="11884" y="3951"/>
                  <a:pt x="11767" y="3732"/>
                </a:cubicBezTo>
                <a:cubicBezTo>
                  <a:pt x="11722" y="3648"/>
                  <a:pt x="11683" y="3601"/>
                  <a:pt x="11635" y="3601"/>
                </a:cubicBezTo>
                <a:cubicBezTo>
                  <a:pt x="11601" y="3601"/>
                  <a:pt x="11563" y="3625"/>
                  <a:pt x="11514" y="3674"/>
                </a:cubicBezTo>
                <a:cubicBezTo>
                  <a:pt x="11446" y="3740"/>
                  <a:pt x="11386" y="3765"/>
                  <a:pt x="11332" y="3765"/>
                </a:cubicBezTo>
                <a:cubicBezTo>
                  <a:pt x="11220" y="3765"/>
                  <a:pt x="11133" y="3657"/>
                  <a:pt x="11041" y="3573"/>
                </a:cubicBezTo>
                <a:cubicBezTo>
                  <a:pt x="11387" y="3269"/>
                  <a:pt x="11387" y="3269"/>
                  <a:pt x="11041" y="3142"/>
                </a:cubicBezTo>
                <a:cubicBezTo>
                  <a:pt x="10831" y="3219"/>
                  <a:pt x="10655" y="3278"/>
                  <a:pt x="10748" y="3581"/>
                </a:cubicBezTo>
                <a:cubicBezTo>
                  <a:pt x="10771" y="3658"/>
                  <a:pt x="10722" y="3669"/>
                  <a:pt x="10659" y="3669"/>
                </a:cubicBezTo>
                <a:cubicBezTo>
                  <a:pt x="10634" y="3669"/>
                  <a:pt x="10607" y="3667"/>
                  <a:pt x="10581" y="3667"/>
                </a:cubicBezTo>
                <a:cubicBezTo>
                  <a:pt x="10559" y="3667"/>
                  <a:pt x="10537" y="3668"/>
                  <a:pt x="10520" y="3674"/>
                </a:cubicBezTo>
                <a:cubicBezTo>
                  <a:pt x="10655" y="3884"/>
                  <a:pt x="10419" y="3858"/>
                  <a:pt x="10344" y="3943"/>
                </a:cubicBezTo>
                <a:cubicBezTo>
                  <a:pt x="10308" y="3986"/>
                  <a:pt x="10278" y="4002"/>
                  <a:pt x="10253" y="4002"/>
                </a:cubicBezTo>
                <a:cubicBezTo>
                  <a:pt x="10178" y="4002"/>
                  <a:pt x="10141" y="3858"/>
                  <a:pt x="10065" y="3858"/>
                </a:cubicBezTo>
                <a:cubicBezTo>
                  <a:pt x="10048" y="3858"/>
                  <a:pt x="10029" y="3865"/>
                  <a:pt x="10006" y="3884"/>
                </a:cubicBezTo>
                <a:cubicBezTo>
                  <a:pt x="9998" y="4019"/>
                  <a:pt x="9980" y="4171"/>
                  <a:pt x="9972" y="4339"/>
                </a:cubicBezTo>
                <a:cubicBezTo>
                  <a:pt x="9855" y="4296"/>
                  <a:pt x="9762" y="4262"/>
                  <a:pt x="9637" y="4211"/>
                </a:cubicBezTo>
                <a:lnTo>
                  <a:pt x="9637" y="4211"/>
                </a:lnTo>
                <a:cubicBezTo>
                  <a:pt x="9586" y="4389"/>
                  <a:pt x="9661" y="4608"/>
                  <a:pt x="9467" y="4727"/>
                </a:cubicBezTo>
                <a:cubicBezTo>
                  <a:pt x="9155" y="4929"/>
                  <a:pt x="9155" y="4937"/>
                  <a:pt x="9341" y="5222"/>
                </a:cubicBezTo>
                <a:cubicBezTo>
                  <a:pt x="9416" y="5341"/>
                  <a:pt x="9424" y="5451"/>
                  <a:pt x="9358" y="5568"/>
                </a:cubicBezTo>
                <a:cubicBezTo>
                  <a:pt x="9097" y="5839"/>
                  <a:pt x="9273" y="5990"/>
                  <a:pt x="9517" y="6124"/>
                </a:cubicBezTo>
                <a:cubicBezTo>
                  <a:pt x="9525" y="6116"/>
                  <a:pt x="9544" y="6116"/>
                  <a:pt x="9552" y="6116"/>
                </a:cubicBezTo>
                <a:cubicBezTo>
                  <a:pt x="9476" y="6286"/>
                  <a:pt x="9340" y="6301"/>
                  <a:pt x="9194" y="6301"/>
                </a:cubicBezTo>
                <a:cubicBezTo>
                  <a:pt x="9164" y="6301"/>
                  <a:pt x="9133" y="6301"/>
                  <a:pt x="9102" y="6301"/>
                </a:cubicBezTo>
                <a:cubicBezTo>
                  <a:pt x="9083" y="6301"/>
                  <a:pt x="9065" y="6301"/>
                  <a:pt x="9046" y="6302"/>
                </a:cubicBezTo>
                <a:cubicBezTo>
                  <a:pt x="8994" y="6543"/>
                  <a:pt x="8977" y="6627"/>
                  <a:pt x="8874" y="6627"/>
                </a:cubicBezTo>
                <a:cubicBezTo>
                  <a:pt x="8825" y="6627"/>
                  <a:pt x="8758" y="6608"/>
                  <a:pt x="8658" y="6579"/>
                </a:cubicBezTo>
                <a:cubicBezTo>
                  <a:pt x="8612" y="6563"/>
                  <a:pt x="8572" y="6555"/>
                  <a:pt x="8537" y="6555"/>
                </a:cubicBezTo>
                <a:cubicBezTo>
                  <a:pt x="8442" y="6555"/>
                  <a:pt x="8376" y="6606"/>
                  <a:pt x="8296" y="6680"/>
                </a:cubicBezTo>
                <a:cubicBezTo>
                  <a:pt x="8195" y="6781"/>
                  <a:pt x="8230" y="6959"/>
                  <a:pt x="8094" y="7033"/>
                </a:cubicBezTo>
                <a:cubicBezTo>
                  <a:pt x="8058" y="7106"/>
                  <a:pt x="8004" y="7128"/>
                  <a:pt x="7936" y="7128"/>
                </a:cubicBezTo>
                <a:cubicBezTo>
                  <a:pt x="7925" y="7128"/>
                  <a:pt x="7913" y="7128"/>
                  <a:pt x="7900" y="7126"/>
                </a:cubicBezTo>
                <a:cubicBezTo>
                  <a:pt x="7844" y="7064"/>
                  <a:pt x="7794" y="6963"/>
                  <a:pt x="7714" y="6963"/>
                </a:cubicBezTo>
                <a:cubicBezTo>
                  <a:pt x="7699" y="6963"/>
                  <a:pt x="7683" y="6967"/>
                  <a:pt x="7666" y="6975"/>
                </a:cubicBezTo>
                <a:cubicBezTo>
                  <a:pt x="7530" y="7042"/>
                  <a:pt x="7655" y="7153"/>
                  <a:pt x="7666" y="7236"/>
                </a:cubicBezTo>
                <a:cubicBezTo>
                  <a:pt x="7466" y="7355"/>
                  <a:pt x="7281" y="7518"/>
                  <a:pt x="7042" y="7518"/>
                </a:cubicBezTo>
                <a:cubicBezTo>
                  <a:pt x="6978" y="7518"/>
                  <a:pt x="6911" y="7507"/>
                  <a:pt x="6839" y="7480"/>
                </a:cubicBezTo>
                <a:cubicBezTo>
                  <a:pt x="6829" y="7476"/>
                  <a:pt x="6820" y="7474"/>
                  <a:pt x="6810" y="7474"/>
                </a:cubicBezTo>
                <a:cubicBezTo>
                  <a:pt x="6737" y="7474"/>
                  <a:pt x="6665" y="7584"/>
                  <a:pt x="6620" y="7666"/>
                </a:cubicBezTo>
                <a:cubicBezTo>
                  <a:pt x="6453" y="7749"/>
                  <a:pt x="6240" y="7717"/>
                  <a:pt x="6099" y="7876"/>
                </a:cubicBezTo>
                <a:cubicBezTo>
                  <a:pt x="6080" y="7914"/>
                  <a:pt x="6051" y="7925"/>
                  <a:pt x="6019" y="7925"/>
                </a:cubicBezTo>
                <a:cubicBezTo>
                  <a:pt x="5974" y="7925"/>
                  <a:pt x="5923" y="7905"/>
                  <a:pt x="5878" y="7905"/>
                </a:cubicBezTo>
                <a:cubicBezTo>
                  <a:pt x="5838" y="7905"/>
                  <a:pt x="5803" y="7921"/>
                  <a:pt x="5786" y="7986"/>
                </a:cubicBezTo>
                <a:cubicBezTo>
                  <a:pt x="5458" y="8145"/>
                  <a:pt x="5139" y="8305"/>
                  <a:pt x="5205" y="8760"/>
                </a:cubicBezTo>
                <a:cubicBezTo>
                  <a:pt x="5230" y="8895"/>
                  <a:pt x="5179" y="8988"/>
                  <a:pt x="5046" y="9039"/>
                </a:cubicBezTo>
                <a:cubicBezTo>
                  <a:pt x="4918" y="8938"/>
                  <a:pt x="4876" y="8744"/>
                  <a:pt x="4674" y="8727"/>
                </a:cubicBezTo>
                <a:cubicBezTo>
                  <a:pt x="4261" y="8685"/>
                  <a:pt x="4522" y="8533"/>
                  <a:pt x="4623" y="8406"/>
                </a:cubicBezTo>
                <a:cubicBezTo>
                  <a:pt x="4700" y="8297"/>
                  <a:pt x="4743" y="8196"/>
                  <a:pt x="4641" y="8079"/>
                </a:cubicBezTo>
                <a:cubicBezTo>
                  <a:pt x="4603" y="8030"/>
                  <a:pt x="4569" y="8012"/>
                  <a:pt x="4539" y="8012"/>
                </a:cubicBezTo>
                <a:cubicBezTo>
                  <a:pt x="4470" y="8012"/>
                  <a:pt x="4417" y="8103"/>
                  <a:pt x="4346" y="8121"/>
                </a:cubicBezTo>
                <a:cubicBezTo>
                  <a:pt x="4341" y="8124"/>
                  <a:pt x="4335" y="8125"/>
                  <a:pt x="4329" y="8125"/>
                </a:cubicBezTo>
                <a:cubicBezTo>
                  <a:pt x="4296" y="8125"/>
                  <a:pt x="4254" y="8091"/>
                  <a:pt x="4211" y="8070"/>
                </a:cubicBezTo>
                <a:cubicBezTo>
                  <a:pt x="4196" y="7942"/>
                  <a:pt x="4233" y="7747"/>
                  <a:pt x="4043" y="7747"/>
                </a:cubicBezTo>
                <a:cubicBezTo>
                  <a:pt x="4032" y="7747"/>
                  <a:pt x="4021" y="7748"/>
                  <a:pt x="4009" y="7749"/>
                </a:cubicBezTo>
                <a:cubicBezTo>
                  <a:pt x="3891" y="7759"/>
                  <a:pt x="3756" y="7885"/>
                  <a:pt x="3756" y="8028"/>
                </a:cubicBezTo>
                <a:cubicBezTo>
                  <a:pt x="3756" y="8121"/>
                  <a:pt x="3900" y="8153"/>
                  <a:pt x="3993" y="8196"/>
                </a:cubicBezTo>
                <a:cubicBezTo>
                  <a:pt x="4009" y="8254"/>
                  <a:pt x="4043" y="8289"/>
                  <a:pt x="4102" y="8297"/>
                </a:cubicBezTo>
                <a:cubicBezTo>
                  <a:pt x="4128" y="8305"/>
                  <a:pt x="4160" y="8315"/>
                  <a:pt x="4187" y="8331"/>
                </a:cubicBezTo>
                <a:cubicBezTo>
                  <a:pt x="4211" y="8584"/>
                  <a:pt x="4211" y="8837"/>
                  <a:pt x="4431" y="9023"/>
                </a:cubicBezTo>
                <a:cubicBezTo>
                  <a:pt x="4455" y="9031"/>
                  <a:pt x="4490" y="9039"/>
                  <a:pt x="4514" y="9047"/>
                </a:cubicBezTo>
                <a:cubicBezTo>
                  <a:pt x="4591" y="9156"/>
                  <a:pt x="4591" y="9241"/>
                  <a:pt x="4421" y="9241"/>
                </a:cubicBezTo>
                <a:cubicBezTo>
                  <a:pt x="4405" y="9182"/>
                  <a:pt x="4371" y="9148"/>
                  <a:pt x="4312" y="9140"/>
                </a:cubicBezTo>
                <a:cubicBezTo>
                  <a:pt x="4228" y="9098"/>
                  <a:pt x="4157" y="9038"/>
                  <a:pt x="4063" y="9038"/>
                </a:cubicBezTo>
                <a:cubicBezTo>
                  <a:pt x="4043" y="9038"/>
                  <a:pt x="4023" y="9041"/>
                  <a:pt x="4001" y="9047"/>
                </a:cubicBezTo>
                <a:cubicBezTo>
                  <a:pt x="3992" y="9046"/>
                  <a:pt x="3984" y="9045"/>
                  <a:pt x="3977" y="9045"/>
                </a:cubicBezTo>
                <a:cubicBezTo>
                  <a:pt x="3924" y="9045"/>
                  <a:pt x="3889" y="9071"/>
                  <a:pt x="3875" y="9124"/>
                </a:cubicBezTo>
                <a:lnTo>
                  <a:pt x="3865" y="9124"/>
                </a:lnTo>
                <a:cubicBezTo>
                  <a:pt x="3790" y="9124"/>
                  <a:pt x="3740" y="9156"/>
                  <a:pt x="3740" y="9241"/>
                </a:cubicBezTo>
                <a:cubicBezTo>
                  <a:pt x="3748" y="9358"/>
                  <a:pt x="3673" y="9417"/>
                  <a:pt x="3572" y="9459"/>
                </a:cubicBezTo>
                <a:cubicBezTo>
                  <a:pt x="3566" y="9460"/>
                  <a:pt x="3559" y="9460"/>
                  <a:pt x="3553" y="9460"/>
                </a:cubicBezTo>
                <a:cubicBezTo>
                  <a:pt x="3516" y="9460"/>
                  <a:pt x="3475" y="9453"/>
                  <a:pt x="3435" y="9453"/>
                </a:cubicBezTo>
                <a:cubicBezTo>
                  <a:pt x="3367" y="9453"/>
                  <a:pt x="3305" y="9473"/>
                  <a:pt x="3285" y="9579"/>
                </a:cubicBezTo>
                <a:cubicBezTo>
                  <a:pt x="3277" y="9645"/>
                  <a:pt x="3370" y="9669"/>
                  <a:pt x="3437" y="9669"/>
                </a:cubicBezTo>
                <a:cubicBezTo>
                  <a:pt x="3445" y="9712"/>
                  <a:pt x="3453" y="9746"/>
                  <a:pt x="3461" y="9789"/>
                </a:cubicBezTo>
                <a:cubicBezTo>
                  <a:pt x="3420" y="10050"/>
                  <a:pt x="3243" y="10260"/>
                  <a:pt x="3133" y="10496"/>
                </a:cubicBezTo>
                <a:cubicBezTo>
                  <a:pt x="3006" y="10521"/>
                  <a:pt x="2889" y="10579"/>
                  <a:pt x="2838" y="10715"/>
                </a:cubicBezTo>
                <a:cubicBezTo>
                  <a:pt x="2830" y="10816"/>
                  <a:pt x="2822" y="10917"/>
                  <a:pt x="2814" y="11026"/>
                </a:cubicBezTo>
                <a:cubicBezTo>
                  <a:pt x="2745" y="11270"/>
                  <a:pt x="2359" y="11329"/>
                  <a:pt x="2434" y="11667"/>
                </a:cubicBezTo>
                <a:lnTo>
                  <a:pt x="2527" y="11667"/>
                </a:lnTo>
                <a:cubicBezTo>
                  <a:pt x="2493" y="11954"/>
                  <a:pt x="2317" y="12138"/>
                  <a:pt x="2088" y="12289"/>
                </a:cubicBezTo>
                <a:cubicBezTo>
                  <a:pt x="2022" y="12289"/>
                  <a:pt x="1963" y="12297"/>
                  <a:pt x="1894" y="12297"/>
                </a:cubicBezTo>
                <a:cubicBezTo>
                  <a:pt x="1450" y="11962"/>
                  <a:pt x="1011" y="11608"/>
                  <a:pt x="657" y="11177"/>
                </a:cubicBezTo>
                <a:cubicBezTo>
                  <a:pt x="575" y="11077"/>
                  <a:pt x="497" y="11041"/>
                  <a:pt x="421" y="11041"/>
                </a:cubicBezTo>
                <a:cubicBezTo>
                  <a:pt x="332" y="11041"/>
                  <a:pt x="246" y="11091"/>
                  <a:pt x="160" y="11145"/>
                </a:cubicBezTo>
                <a:cubicBezTo>
                  <a:pt x="0" y="11254"/>
                  <a:pt x="0" y="11499"/>
                  <a:pt x="144" y="11651"/>
                </a:cubicBezTo>
                <a:cubicBezTo>
                  <a:pt x="295" y="11818"/>
                  <a:pt x="479" y="11919"/>
                  <a:pt x="708" y="12004"/>
                </a:cubicBezTo>
                <a:cubicBezTo>
                  <a:pt x="1162" y="12180"/>
                  <a:pt x="1617" y="12398"/>
                  <a:pt x="1777" y="12922"/>
                </a:cubicBezTo>
                <a:cubicBezTo>
                  <a:pt x="1652" y="12930"/>
                  <a:pt x="1551" y="12954"/>
                  <a:pt x="1601" y="13124"/>
                </a:cubicBezTo>
                <a:cubicBezTo>
                  <a:pt x="1532" y="13561"/>
                  <a:pt x="1844" y="13731"/>
                  <a:pt x="2157" y="13898"/>
                </a:cubicBezTo>
                <a:cubicBezTo>
                  <a:pt x="2266" y="13959"/>
                  <a:pt x="2367" y="13987"/>
                  <a:pt x="2463" y="13987"/>
                </a:cubicBezTo>
                <a:cubicBezTo>
                  <a:pt x="2634" y="13987"/>
                  <a:pt x="2788" y="13898"/>
                  <a:pt x="2939" y="13747"/>
                </a:cubicBezTo>
                <a:cubicBezTo>
                  <a:pt x="3057" y="13630"/>
                  <a:pt x="3226" y="13553"/>
                  <a:pt x="3370" y="13460"/>
                </a:cubicBezTo>
                <a:cubicBezTo>
                  <a:pt x="3469" y="13607"/>
                  <a:pt x="3540" y="13787"/>
                  <a:pt x="3747" y="13787"/>
                </a:cubicBezTo>
                <a:cubicBezTo>
                  <a:pt x="3768" y="13787"/>
                  <a:pt x="3791" y="13785"/>
                  <a:pt x="3815" y="13781"/>
                </a:cubicBezTo>
                <a:cubicBezTo>
                  <a:pt x="3824" y="13780"/>
                  <a:pt x="3833" y="13779"/>
                  <a:pt x="3841" y="13779"/>
                </a:cubicBezTo>
                <a:cubicBezTo>
                  <a:pt x="3948" y="13779"/>
                  <a:pt x="3985" y="13882"/>
                  <a:pt x="3993" y="13983"/>
                </a:cubicBezTo>
                <a:cubicBezTo>
                  <a:pt x="3950" y="14218"/>
                  <a:pt x="4009" y="14388"/>
                  <a:pt x="4288" y="14388"/>
                </a:cubicBezTo>
                <a:cubicBezTo>
                  <a:pt x="4290" y="14388"/>
                  <a:pt x="4293" y="14388"/>
                  <a:pt x="4295" y="14388"/>
                </a:cubicBezTo>
                <a:cubicBezTo>
                  <a:pt x="4382" y="14388"/>
                  <a:pt x="4416" y="14193"/>
                  <a:pt x="4502" y="14193"/>
                </a:cubicBezTo>
                <a:cubicBezTo>
                  <a:pt x="4533" y="14193"/>
                  <a:pt x="4572" y="14220"/>
                  <a:pt x="4623" y="14295"/>
                </a:cubicBezTo>
                <a:cubicBezTo>
                  <a:pt x="4692" y="14303"/>
                  <a:pt x="4759" y="14311"/>
                  <a:pt x="4825" y="14319"/>
                </a:cubicBezTo>
                <a:cubicBezTo>
                  <a:pt x="4868" y="14353"/>
                  <a:pt x="4926" y="14388"/>
                  <a:pt x="4937" y="14430"/>
                </a:cubicBezTo>
                <a:cubicBezTo>
                  <a:pt x="4955" y="14491"/>
                  <a:pt x="4931" y="14500"/>
                  <a:pt x="4898" y="14500"/>
                </a:cubicBezTo>
                <a:cubicBezTo>
                  <a:pt x="4885" y="14500"/>
                  <a:pt x="4870" y="14498"/>
                  <a:pt x="4856" y="14498"/>
                </a:cubicBezTo>
                <a:cubicBezTo>
                  <a:pt x="4842" y="14498"/>
                  <a:pt x="4828" y="14500"/>
                  <a:pt x="4817" y="14505"/>
                </a:cubicBezTo>
                <a:cubicBezTo>
                  <a:pt x="4804" y="14512"/>
                  <a:pt x="4789" y="14515"/>
                  <a:pt x="4772" y="14515"/>
                </a:cubicBezTo>
                <a:cubicBezTo>
                  <a:pt x="4725" y="14515"/>
                  <a:pt x="4669" y="14492"/>
                  <a:pt x="4621" y="14492"/>
                </a:cubicBezTo>
                <a:cubicBezTo>
                  <a:pt x="4573" y="14492"/>
                  <a:pt x="4534" y="14516"/>
                  <a:pt x="4522" y="14614"/>
                </a:cubicBezTo>
                <a:cubicBezTo>
                  <a:pt x="4514" y="14648"/>
                  <a:pt x="4514" y="14673"/>
                  <a:pt x="4514" y="14707"/>
                </a:cubicBezTo>
                <a:cubicBezTo>
                  <a:pt x="4354" y="14800"/>
                  <a:pt x="4482" y="15018"/>
                  <a:pt x="4330" y="15111"/>
                </a:cubicBezTo>
                <a:lnTo>
                  <a:pt x="4229" y="15010"/>
                </a:lnTo>
                <a:cubicBezTo>
                  <a:pt x="4219" y="14986"/>
                  <a:pt x="4211" y="14960"/>
                  <a:pt x="4195" y="14935"/>
                </a:cubicBezTo>
                <a:cubicBezTo>
                  <a:pt x="4137" y="14834"/>
                  <a:pt x="4057" y="14812"/>
                  <a:pt x="3973" y="14812"/>
                </a:cubicBezTo>
                <a:cubicBezTo>
                  <a:pt x="3910" y="14812"/>
                  <a:pt x="3844" y="14824"/>
                  <a:pt x="3782" y="14824"/>
                </a:cubicBezTo>
                <a:cubicBezTo>
                  <a:pt x="3751" y="14821"/>
                  <a:pt x="3720" y="14820"/>
                  <a:pt x="3689" y="14820"/>
                </a:cubicBezTo>
                <a:cubicBezTo>
                  <a:pt x="3377" y="14820"/>
                  <a:pt x="3119" y="14969"/>
                  <a:pt x="2966" y="15229"/>
                </a:cubicBezTo>
                <a:cubicBezTo>
                  <a:pt x="2896" y="15344"/>
                  <a:pt x="2836" y="15384"/>
                  <a:pt x="2779" y="15384"/>
                </a:cubicBezTo>
                <a:cubicBezTo>
                  <a:pt x="2692" y="15384"/>
                  <a:pt x="2614" y="15289"/>
                  <a:pt x="2527" y="15239"/>
                </a:cubicBezTo>
                <a:cubicBezTo>
                  <a:pt x="2493" y="15204"/>
                  <a:pt x="2460" y="15162"/>
                  <a:pt x="2426" y="15127"/>
                </a:cubicBezTo>
                <a:cubicBezTo>
                  <a:pt x="2388" y="15077"/>
                  <a:pt x="2350" y="15052"/>
                  <a:pt x="2312" y="15052"/>
                </a:cubicBezTo>
                <a:cubicBezTo>
                  <a:pt x="2274" y="15052"/>
                  <a:pt x="2236" y="15077"/>
                  <a:pt x="2197" y="15127"/>
                </a:cubicBezTo>
                <a:cubicBezTo>
                  <a:pt x="2022" y="15247"/>
                  <a:pt x="1921" y="15372"/>
                  <a:pt x="2088" y="15574"/>
                </a:cubicBezTo>
                <a:cubicBezTo>
                  <a:pt x="2080" y="15768"/>
                  <a:pt x="2317" y="15659"/>
                  <a:pt x="2325" y="15726"/>
                </a:cubicBezTo>
                <a:cubicBezTo>
                  <a:pt x="2333" y="15827"/>
                  <a:pt x="2240" y="15928"/>
                  <a:pt x="2216" y="16037"/>
                </a:cubicBezTo>
                <a:cubicBezTo>
                  <a:pt x="2197" y="16098"/>
                  <a:pt x="2248" y="16156"/>
                  <a:pt x="2309" y="16189"/>
                </a:cubicBezTo>
                <a:lnTo>
                  <a:pt x="2519" y="16189"/>
                </a:lnTo>
                <a:cubicBezTo>
                  <a:pt x="2687" y="16199"/>
                  <a:pt x="2796" y="16282"/>
                  <a:pt x="2865" y="16433"/>
                </a:cubicBezTo>
                <a:cubicBezTo>
                  <a:pt x="2889" y="16460"/>
                  <a:pt x="2905" y="16484"/>
                  <a:pt x="2931" y="16510"/>
                </a:cubicBezTo>
                <a:cubicBezTo>
                  <a:pt x="3336" y="16720"/>
                  <a:pt x="3344" y="16755"/>
                  <a:pt x="3158" y="17242"/>
                </a:cubicBezTo>
                <a:cubicBezTo>
                  <a:pt x="3091" y="17361"/>
                  <a:pt x="3200" y="17394"/>
                  <a:pt x="3259" y="17452"/>
                </a:cubicBezTo>
                <a:cubicBezTo>
                  <a:pt x="3293" y="17495"/>
                  <a:pt x="3336" y="17521"/>
                  <a:pt x="3378" y="17529"/>
                </a:cubicBezTo>
                <a:lnTo>
                  <a:pt x="3394" y="17529"/>
                </a:lnTo>
                <a:cubicBezTo>
                  <a:pt x="3437" y="17604"/>
                  <a:pt x="3479" y="17681"/>
                  <a:pt x="3471" y="17774"/>
                </a:cubicBezTo>
                <a:cubicBezTo>
                  <a:pt x="3471" y="17891"/>
                  <a:pt x="3420" y="18008"/>
                  <a:pt x="3402" y="18127"/>
                </a:cubicBezTo>
                <a:cubicBezTo>
                  <a:pt x="3378" y="18513"/>
                  <a:pt x="3328" y="18928"/>
                  <a:pt x="3782" y="19138"/>
                </a:cubicBezTo>
                <a:cubicBezTo>
                  <a:pt x="3748" y="19170"/>
                  <a:pt x="3706" y="19197"/>
                  <a:pt x="3663" y="19231"/>
                </a:cubicBezTo>
                <a:cubicBezTo>
                  <a:pt x="3651" y="19226"/>
                  <a:pt x="3636" y="19223"/>
                  <a:pt x="3622" y="19223"/>
                </a:cubicBezTo>
                <a:cubicBezTo>
                  <a:pt x="3607" y="19223"/>
                  <a:pt x="3592" y="19226"/>
                  <a:pt x="3580" y="19231"/>
                </a:cubicBezTo>
                <a:cubicBezTo>
                  <a:pt x="3461" y="19356"/>
                  <a:pt x="3370" y="19484"/>
                  <a:pt x="3471" y="19668"/>
                </a:cubicBezTo>
                <a:cubicBezTo>
                  <a:pt x="3352" y="19854"/>
                  <a:pt x="3461" y="20064"/>
                  <a:pt x="3402" y="20274"/>
                </a:cubicBezTo>
                <a:cubicBezTo>
                  <a:pt x="3301" y="20654"/>
                  <a:pt x="3301" y="21058"/>
                  <a:pt x="3259" y="21455"/>
                </a:cubicBezTo>
                <a:cubicBezTo>
                  <a:pt x="3259" y="21487"/>
                  <a:pt x="3259" y="21521"/>
                  <a:pt x="3269" y="21546"/>
                </a:cubicBezTo>
                <a:cubicBezTo>
                  <a:pt x="3259" y="21639"/>
                  <a:pt x="3277" y="21715"/>
                  <a:pt x="3360" y="21774"/>
                </a:cubicBezTo>
                <a:cubicBezTo>
                  <a:pt x="3360" y="21798"/>
                  <a:pt x="3370" y="21833"/>
                  <a:pt x="3370" y="21859"/>
                </a:cubicBezTo>
                <a:lnTo>
                  <a:pt x="3370" y="22195"/>
                </a:lnTo>
                <a:cubicBezTo>
                  <a:pt x="3370" y="22279"/>
                  <a:pt x="3378" y="22354"/>
                  <a:pt x="3471" y="22397"/>
                </a:cubicBezTo>
                <a:cubicBezTo>
                  <a:pt x="3562" y="22567"/>
                  <a:pt x="3479" y="22734"/>
                  <a:pt x="3429" y="22886"/>
                </a:cubicBezTo>
                <a:cubicBezTo>
                  <a:pt x="3301" y="23197"/>
                  <a:pt x="3309" y="23517"/>
                  <a:pt x="3208" y="23889"/>
                </a:cubicBezTo>
                <a:cubicBezTo>
                  <a:pt x="3378" y="23787"/>
                  <a:pt x="3479" y="23729"/>
                  <a:pt x="3572" y="23660"/>
                </a:cubicBezTo>
                <a:cubicBezTo>
                  <a:pt x="3623" y="23694"/>
                  <a:pt x="3673" y="23753"/>
                  <a:pt x="3631" y="23787"/>
                </a:cubicBezTo>
                <a:cubicBezTo>
                  <a:pt x="3402" y="24032"/>
                  <a:pt x="3588" y="24107"/>
                  <a:pt x="3782" y="24165"/>
                </a:cubicBezTo>
                <a:cubicBezTo>
                  <a:pt x="3851" y="24189"/>
                  <a:pt x="3924" y="24193"/>
                  <a:pt x="3995" y="24193"/>
                </a:cubicBezTo>
                <a:cubicBezTo>
                  <a:pt x="4028" y="24193"/>
                  <a:pt x="4061" y="24192"/>
                  <a:pt x="4094" y="24192"/>
                </a:cubicBezTo>
                <a:cubicBezTo>
                  <a:pt x="4094" y="24224"/>
                  <a:pt x="4102" y="24258"/>
                  <a:pt x="4102" y="24293"/>
                </a:cubicBezTo>
                <a:cubicBezTo>
                  <a:pt x="4245" y="24343"/>
                  <a:pt x="4389" y="24386"/>
                  <a:pt x="4583" y="24444"/>
                </a:cubicBezTo>
                <a:cubicBezTo>
                  <a:pt x="4421" y="24511"/>
                  <a:pt x="4312" y="24562"/>
                  <a:pt x="4203" y="24604"/>
                </a:cubicBezTo>
                <a:cubicBezTo>
                  <a:pt x="4143" y="24555"/>
                  <a:pt x="4090" y="24535"/>
                  <a:pt x="4044" y="24535"/>
                </a:cubicBezTo>
                <a:cubicBezTo>
                  <a:pt x="3917" y="24535"/>
                  <a:pt x="3845" y="24688"/>
                  <a:pt x="3833" y="24780"/>
                </a:cubicBezTo>
                <a:cubicBezTo>
                  <a:pt x="3812" y="24955"/>
                  <a:pt x="3919" y="25043"/>
                  <a:pt x="4073" y="25043"/>
                </a:cubicBezTo>
                <a:cubicBezTo>
                  <a:pt x="4114" y="25043"/>
                  <a:pt x="4157" y="25037"/>
                  <a:pt x="4203" y="25025"/>
                </a:cubicBezTo>
                <a:lnTo>
                  <a:pt x="4304" y="25025"/>
                </a:lnTo>
                <a:cubicBezTo>
                  <a:pt x="4398" y="25068"/>
                  <a:pt x="4488" y="25090"/>
                  <a:pt x="4573" y="25090"/>
                </a:cubicBezTo>
                <a:cubicBezTo>
                  <a:pt x="4704" y="25090"/>
                  <a:pt x="4824" y="25039"/>
                  <a:pt x="4937" y="24932"/>
                </a:cubicBezTo>
                <a:cubicBezTo>
                  <a:pt x="4943" y="25116"/>
                  <a:pt x="4956" y="25282"/>
                  <a:pt x="5146" y="25282"/>
                </a:cubicBezTo>
                <a:cubicBezTo>
                  <a:pt x="5183" y="25282"/>
                  <a:pt x="5228" y="25275"/>
                  <a:pt x="5280" y="25261"/>
                </a:cubicBezTo>
                <a:cubicBezTo>
                  <a:pt x="5302" y="25256"/>
                  <a:pt x="5324" y="25253"/>
                  <a:pt x="5346" y="25253"/>
                </a:cubicBezTo>
                <a:cubicBezTo>
                  <a:pt x="5491" y="25253"/>
                  <a:pt x="5627" y="25365"/>
                  <a:pt x="5745" y="25437"/>
                </a:cubicBezTo>
                <a:cubicBezTo>
                  <a:pt x="5905" y="25548"/>
                  <a:pt x="5676" y="25572"/>
                  <a:pt x="5676" y="25657"/>
                </a:cubicBezTo>
                <a:cubicBezTo>
                  <a:pt x="5357" y="25934"/>
                  <a:pt x="5331" y="26003"/>
                  <a:pt x="5501" y="26171"/>
                </a:cubicBezTo>
                <a:cubicBezTo>
                  <a:pt x="5586" y="26252"/>
                  <a:pt x="5663" y="26291"/>
                  <a:pt x="5735" y="26291"/>
                </a:cubicBezTo>
                <a:cubicBezTo>
                  <a:pt x="5833" y="26291"/>
                  <a:pt x="5919" y="26218"/>
                  <a:pt x="5998" y="26086"/>
                </a:cubicBezTo>
                <a:cubicBezTo>
                  <a:pt x="6159" y="26141"/>
                  <a:pt x="6259" y="26175"/>
                  <a:pt x="6338" y="26175"/>
                </a:cubicBezTo>
                <a:cubicBezTo>
                  <a:pt x="6467" y="26175"/>
                  <a:pt x="6544" y="26087"/>
                  <a:pt x="6746" y="25859"/>
                </a:cubicBezTo>
                <a:cubicBezTo>
                  <a:pt x="6806" y="25859"/>
                  <a:pt x="6865" y="25868"/>
                  <a:pt x="6932" y="25868"/>
                </a:cubicBezTo>
                <a:cubicBezTo>
                  <a:pt x="6959" y="25859"/>
                  <a:pt x="6985" y="25855"/>
                  <a:pt x="7009" y="25855"/>
                </a:cubicBezTo>
                <a:cubicBezTo>
                  <a:pt x="7188" y="25855"/>
                  <a:pt x="7288" y="26070"/>
                  <a:pt x="7463" y="26070"/>
                </a:cubicBezTo>
                <a:cubicBezTo>
                  <a:pt x="7468" y="26070"/>
                  <a:pt x="7474" y="26070"/>
                  <a:pt x="7480" y="26070"/>
                </a:cubicBezTo>
                <a:lnTo>
                  <a:pt x="7674" y="26070"/>
                </a:lnTo>
                <a:cubicBezTo>
                  <a:pt x="7884" y="26128"/>
                  <a:pt x="7977" y="26389"/>
                  <a:pt x="8230" y="26389"/>
                </a:cubicBezTo>
                <a:cubicBezTo>
                  <a:pt x="8242" y="26391"/>
                  <a:pt x="8255" y="26392"/>
                  <a:pt x="8267" y="26392"/>
                </a:cubicBezTo>
                <a:cubicBezTo>
                  <a:pt x="8441" y="26392"/>
                  <a:pt x="8533" y="26179"/>
                  <a:pt x="8700" y="26179"/>
                </a:cubicBezTo>
                <a:cubicBezTo>
                  <a:pt x="8703" y="26179"/>
                  <a:pt x="8706" y="26179"/>
                  <a:pt x="8709" y="26179"/>
                </a:cubicBezTo>
                <a:cubicBezTo>
                  <a:pt x="8727" y="26043"/>
                  <a:pt x="8844" y="25934"/>
                  <a:pt x="8818" y="25783"/>
                </a:cubicBezTo>
                <a:cubicBezTo>
                  <a:pt x="8861" y="25645"/>
                  <a:pt x="8824" y="25363"/>
                  <a:pt x="8969" y="25363"/>
                </a:cubicBezTo>
                <a:cubicBezTo>
                  <a:pt x="8993" y="25363"/>
                  <a:pt x="9021" y="25370"/>
                  <a:pt x="9054" y="25386"/>
                </a:cubicBezTo>
                <a:cubicBezTo>
                  <a:pt x="9107" y="25412"/>
                  <a:pt x="9151" y="25422"/>
                  <a:pt x="9189" y="25422"/>
                </a:cubicBezTo>
                <a:cubicBezTo>
                  <a:pt x="9342" y="25422"/>
                  <a:pt x="9399" y="25258"/>
                  <a:pt x="9523" y="25258"/>
                </a:cubicBezTo>
                <a:cubicBezTo>
                  <a:pt x="9532" y="25258"/>
                  <a:pt x="9542" y="25259"/>
                  <a:pt x="9552" y="25261"/>
                </a:cubicBezTo>
                <a:cubicBezTo>
                  <a:pt x="9552" y="25328"/>
                  <a:pt x="9560" y="25386"/>
                  <a:pt x="9568" y="25455"/>
                </a:cubicBezTo>
                <a:lnTo>
                  <a:pt x="9576" y="25437"/>
                </a:lnTo>
                <a:cubicBezTo>
                  <a:pt x="9586" y="25437"/>
                  <a:pt x="9586" y="25447"/>
                  <a:pt x="9594" y="25447"/>
                </a:cubicBezTo>
                <a:cubicBezTo>
                  <a:pt x="9586" y="25455"/>
                  <a:pt x="9576" y="25455"/>
                  <a:pt x="9568" y="25455"/>
                </a:cubicBezTo>
                <a:cubicBezTo>
                  <a:pt x="9485" y="25506"/>
                  <a:pt x="9467" y="25581"/>
                  <a:pt x="9475" y="25674"/>
                </a:cubicBezTo>
                <a:cubicBezTo>
                  <a:pt x="9544" y="25724"/>
                  <a:pt x="9618" y="25767"/>
                  <a:pt x="9677" y="25825"/>
                </a:cubicBezTo>
                <a:cubicBezTo>
                  <a:pt x="9764" y="25912"/>
                  <a:pt x="9841" y="26010"/>
                  <a:pt x="9934" y="26010"/>
                </a:cubicBezTo>
                <a:cubicBezTo>
                  <a:pt x="9995" y="26010"/>
                  <a:pt x="10062" y="25968"/>
                  <a:pt x="10142" y="25851"/>
                </a:cubicBezTo>
                <a:cubicBezTo>
                  <a:pt x="10166" y="25817"/>
                  <a:pt x="10188" y="25804"/>
                  <a:pt x="10208" y="25804"/>
                </a:cubicBezTo>
                <a:cubicBezTo>
                  <a:pt x="10277" y="25804"/>
                  <a:pt x="10326" y="25964"/>
                  <a:pt x="10411" y="25977"/>
                </a:cubicBezTo>
                <a:cubicBezTo>
                  <a:pt x="10445" y="25985"/>
                  <a:pt x="10477" y="25985"/>
                  <a:pt x="10512" y="25985"/>
                </a:cubicBezTo>
                <a:cubicBezTo>
                  <a:pt x="10395" y="26221"/>
                  <a:pt x="10621" y="26213"/>
                  <a:pt x="10730" y="26296"/>
                </a:cubicBezTo>
                <a:cubicBezTo>
                  <a:pt x="10900" y="26567"/>
                  <a:pt x="11092" y="26836"/>
                  <a:pt x="11052" y="27198"/>
                </a:cubicBezTo>
                <a:cubicBezTo>
                  <a:pt x="11041" y="27256"/>
                  <a:pt x="11060" y="27357"/>
                  <a:pt x="11102" y="27392"/>
                </a:cubicBezTo>
                <a:cubicBezTo>
                  <a:pt x="11464" y="27661"/>
                  <a:pt x="11767" y="28014"/>
                  <a:pt x="12204" y="28184"/>
                </a:cubicBezTo>
                <a:lnTo>
                  <a:pt x="12727" y="28184"/>
                </a:lnTo>
                <a:cubicBezTo>
                  <a:pt x="12760" y="28184"/>
                  <a:pt x="12794" y="28192"/>
                  <a:pt x="12820" y="28192"/>
                </a:cubicBezTo>
                <a:cubicBezTo>
                  <a:pt x="12735" y="28411"/>
                  <a:pt x="12980" y="28504"/>
                  <a:pt x="13039" y="28663"/>
                </a:cubicBezTo>
                <a:cubicBezTo>
                  <a:pt x="13051" y="28695"/>
                  <a:pt x="13069" y="28709"/>
                  <a:pt x="13089" y="28709"/>
                </a:cubicBezTo>
                <a:cubicBezTo>
                  <a:pt x="13148" y="28709"/>
                  <a:pt x="13230" y="28593"/>
                  <a:pt x="13275" y="28512"/>
                </a:cubicBezTo>
                <a:cubicBezTo>
                  <a:pt x="13286" y="28493"/>
                  <a:pt x="13298" y="28486"/>
                  <a:pt x="13309" y="28486"/>
                </a:cubicBezTo>
                <a:cubicBezTo>
                  <a:pt x="13339" y="28486"/>
                  <a:pt x="13370" y="28534"/>
                  <a:pt x="13401" y="28546"/>
                </a:cubicBezTo>
                <a:cubicBezTo>
                  <a:pt x="13560" y="28605"/>
                  <a:pt x="13720" y="28655"/>
                  <a:pt x="13890" y="28714"/>
                </a:cubicBezTo>
                <a:cubicBezTo>
                  <a:pt x="13940" y="28849"/>
                  <a:pt x="14058" y="28900"/>
                  <a:pt x="14193" y="28942"/>
                </a:cubicBezTo>
                <a:cubicBezTo>
                  <a:pt x="14377" y="28985"/>
                  <a:pt x="14547" y="29076"/>
                  <a:pt x="14640" y="29254"/>
                </a:cubicBezTo>
                <a:cubicBezTo>
                  <a:pt x="14605" y="29405"/>
                  <a:pt x="14640" y="29541"/>
                  <a:pt x="14714" y="29666"/>
                </a:cubicBezTo>
                <a:cubicBezTo>
                  <a:pt x="14749" y="29868"/>
                  <a:pt x="14850" y="30054"/>
                  <a:pt x="14706" y="30264"/>
                </a:cubicBezTo>
                <a:cubicBezTo>
                  <a:pt x="14589" y="30432"/>
                  <a:pt x="14512" y="30634"/>
                  <a:pt x="14419" y="30820"/>
                </a:cubicBezTo>
                <a:cubicBezTo>
                  <a:pt x="14336" y="31267"/>
                  <a:pt x="14201" y="31722"/>
                  <a:pt x="14369" y="32158"/>
                </a:cubicBezTo>
                <a:cubicBezTo>
                  <a:pt x="14539" y="32613"/>
                  <a:pt x="14478" y="33036"/>
                  <a:pt x="14353" y="33482"/>
                </a:cubicBezTo>
                <a:cubicBezTo>
                  <a:pt x="14276" y="33743"/>
                  <a:pt x="14150" y="34012"/>
                  <a:pt x="14260" y="34299"/>
                </a:cubicBezTo>
                <a:cubicBezTo>
                  <a:pt x="14411" y="34712"/>
                  <a:pt x="14345" y="35100"/>
                  <a:pt x="14201" y="35512"/>
                </a:cubicBezTo>
                <a:cubicBezTo>
                  <a:pt x="13983" y="36169"/>
                  <a:pt x="14066" y="36784"/>
                  <a:pt x="14547" y="37313"/>
                </a:cubicBezTo>
                <a:cubicBezTo>
                  <a:pt x="14706" y="37499"/>
                  <a:pt x="14842" y="37701"/>
                  <a:pt x="14842" y="37962"/>
                </a:cubicBezTo>
                <a:lnTo>
                  <a:pt x="14799" y="37996"/>
                </a:lnTo>
                <a:cubicBezTo>
                  <a:pt x="14770" y="38103"/>
                  <a:pt x="14785" y="38180"/>
                  <a:pt x="14887" y="38180"/>
                </a:cubicBezTo>
                <a:cubicBezTo>
                  <a:pt x="14906" y="38180"/>
                  <a:pt x="14927" y="38178"/>
                  <a:pt x="14951" y="38172"/>
                </a:cubicBezTo>
                <a:cubicBezTo>
                  <a:pt x="14966" y="38234"/>
                  <a:pt x="15001" y="38267"/>
                  <a:pt x="15057" y="38267"/>
                </a:cubicBezTo>
                <a:cubicBezTo>
                  <a:pt x="15063" y="38267"/>
                  <a:pt x="15070" y="38266"/>
                  <a:pt x="15076" y="38265"/>
                </a:cubicBezTo>
                <a:cubicBezTo>
                  <a:pt x="15101" y="38276"/>
                  <a:pt x="15130" y="38279"/>
                  <a:pt x="15161" y="38279"/>
                </a:cubicBezTo>
                <a:cubicBezTo>
                  <a:pt x="15204" y="38279"/>
                  <a:pt x="15251" y="38273"/>
                  <a:pt x="15293" y="38273"/>
                </a:cubicBezTo>
                <a:cubicBezTo>
                  <a:pt x="15385" y="38273"/>
                  <a:pt x="15457" y="38302"/>
                  <a:pt x="15438" y="38486"/>
                </a:cubicBezTo>
                <a:cubicBezTo>
                  <a:pt x="15321" y="38569"/>
                  <a:pt x="15313" y="38688"/>
                  <a:pt x="15355" y="38813"/>
                </a:cubicBezTo>
                <a:cubicBezTo>
                  <a:pt x="15355" y="38914"/>
                  <a:pt x="15347" y="39015"/>
                  <a:pt x="15347" y="39116"/>
                </a:cubicBezTo>
                <a:cubicBezTo>
                  <a:pt x="15246" y="39159"/>
                  <a:pt x="15220" y="39244"/>
                  <a:pt x="15254" y="39345"/>
                </a:cubicBezTo>
                <a:cubicBezTo>
                  <a:pt x="15297" y="39614"/>
                  <a:pt x="15220" y="39858"/>
                  <a:pt x="15068" y="40068"/>
                </a:cubicBezTo>
                <a:cubicBezTo>
                  <a:pt x="14900" y="40313"/>
                  <a:pt x="14832" y="40590"/>
                  <a:pt x="14866" y="40851"/>
                </a:cubicBezTo>
                <a:cubicBezTo>
                  <a:pt x="14892" y="41138"/>
                  <a:pt x="14773" y="41492"/>
                  <a:pt x="15119" y="41686"/>
                </a:cubicBezTo>
                <a:cubicBezTo>
                  <a:pt x="15084" y="41771"/>
                  <a:pt x="14951" y="41752"/>
                  <a:pt x="14943" y="41872"/>
                </a:cubicBezTo>
                <a:cubicBezTo>
                  <a:pt x="14900" y="41904"/>
                  <a:pt x="14900" y="41946"/>
                  <a:pt x="14933" y="41989"/>
                </a:cubicBezTo>
                <a:cubicBezTo>
                  <a:pt x="14951" y="42007"/>
                  <a:pt x="14970" y="42016"/>
                  <a:pt x="14987" y="42016"/>
                </a:cubicBezTo>
                <a:cubicBezTo>
                  <a:pt x="15009" y="42016"/>
                  <a:pt x="15029" y="42001"/>
                  <a:pt x="15044" y="41973"/>
                </a:cubicBezTo>
                <a:cubicBezTo>
                  <a:pt x="15093" y="41973"/>
                  <a:pt x="15158" y="41947"/>
                  <a:pt x="15205" y="41947"/>
                </a:cubicBezTo>
                <a:cubicBezTo>
                  <a:pt x="15256" y="41947"/>
                  <a:pt x="15288" y="41976"/>
                  <a:pt x="15262" y="42098"/>
                </a:cubicBezTo>
                <a:cubicBezTo>
                  <a:pt x="15196" y="42351"/>
                  <a:pt x="15119" y="42611"/>
                  <a:pt x="14917" y="42797"/>
                </a:cubicBezTo>
                <a:cubicBezTo>
                  <a:pt x="14842" y="42941"/>
                  <a:pt x="14858" y="43109"/>
                  <a:pt x="14749" y="43236"/>
                </a:cubicBezTo>
                <a:cubicBezTo>
                  <a:pt x="14723" y="43260"/>
                  <a:pt x="14714" y="43287"/>
                  <a:pt x="14714" y="43319"/>
                </a:cubicBezTo>
                <a:cubicBezTo>
                  <a:pt x="14579" y="43396"/>
                  <a:pt x="14630" y="43529"/>
                  <a:pt x="14630" y="43640"/>
                </a:cubicBezTo>
                <a:cubicBezTo>
                  <a:pt x="14630" y="43691"/>
                  <a:pt x="14621" y="43750"/>
                  <a:pt x="14648" y="43792"/>
                </a:cubicBezTo>
                <a:cubicBezTo>
                  <a:pt x="14799" y="44035"/>
                  <a:pt x="14816" y="44035"/>
                  <a:pt x="15329" y="44069"/>
                </a:cubicBezTo>
                <a:cubicBezTo>
                  <a:pt x="15278" y="44186"/>
                  <a:pt x="14951" y="44146"/>
                  <a:pt x="15145" y="44398"/>
                </a:cubicBezTo>
                <a:cubicBezTo>
                  <a:pt x="15347" y="44827"/>
                  <a:pt x="15616" y="45231"/>
                  <a:pt x="15574" y="45737"/>
                </a:cubicBezTo>
                <a:cubicBezTo>
                  <a:pt x="15574" y="45737"/>
                  <a:pt x="15640" y="45753"/>
                  <a:pt x="15667" y="45763"/>
                </a:cubicBezTo>
                <a:lnTo>
                  <a:pt x="15667" y="46175"/>
                </a:lnTo>
                <a:cubicBezTo>
                  <a:pt x="15473" y="46319"/>
                  <a:pt x="15539" y="46460"/>
                  <a:pt x="15675" y="46596"/>
                </a:cubicBezTo>
                <a:cubicBezTo>
                  <a:pt x="15802" y="46798"/>
                  <a:pt x="15709" y="47117"/>
                  <a:pt x="16004" y="47229"/>
                </a:cubicBezTo>
                <a:cubicBezTo>
                  <a:pt x="15994" y="47311"/>
                  <a:pt x="15978" y="47404"/>
                  <a:pt x="16087" y="47455"/>
                </a:cubicBezTo>
                <a:cubicBezTo>
                  <a:pt x="16095" y="47575"/>
                  <a:pt x="16170" y="47634"/>
                  <a:pt x="16270" y="47634"/>
                </a:cubicBezTo>
                <a:cubicBezTo>
                  <a:pt x="16276" y="47634"/>
                  <a:pt x="16283" y="47633"/>
                  <a:pt x="16289" y="47633"/>
                </a:cubicBezTo>
                <a:cubicBezTo>
                  <a:pt x="16390" y="47633"/>
                  <a:pt x="16425" y="47540"/>
                  <a:pt x="16408" y="47439"/>
                </a:cubicBezTo>
                <a:lnTo>
                  <a:pt x="16408" y="47439"/>
                </a:lnTo>
                <a:cubicBezTo>
                  <a:pt x="16475" y="47471"/>
                  <a:pt x="16550" y="47514"/>
                  <a:pt x="16619" y="47556"/>
                </a:cubicBezTo>
                <a:cubicBezTo>
                  <a:pt x="16560" y="47700"/>
                  <a:pt x="16491" y="47843"/>
                  <a:pt x="16433" y="47987"/>
                </a:cubicBezTo>
                <a:cubicBezTo>
                  <a:pt x="16402" y="48003"/>
                  <a:pt x="16372" y="48009"/>
                  <a:pt x="16342" y="48009"/>
                </a:cubicBezTo>
                <a:cubicBezTo>
                  <a:pt x="16270" y="48009"/>
                  <a:pt x="16198" y="47976"/>
                  <a:pt x="16114" y="47976"/>
                </a:cubicBezTo>
                <a:cubicBezTo>
                  <a:pt x="16108" y="47976"/>
                  <a:pt x="16102" y="47976"/>
                  <a:pt x="16095" y="47976"/>
                </a:cubicBezTo>
                <a:cubicBezTo>
                  <a:pt x="16156" y="48247"/>
                  <a:pt x="16358" y="48407"/>
                  <a:pt x="16526" y="48601"/>
                </a:cubicBezTo>
                <a:cubicBezTo>
                  <a:pt x="16642" y="48650"/>
                  <a:pt x="16741" y="48792"/>
                  <a:pt x="16873" y="48792"/>
                </a:cubicBezTo>
                <a:cubicBezTo>
                  <a:pt x="16923" y="48792"/>
                  <a:pt x="16977" y="48772"/>
                  <a:pt x="17039" y="48718"/>
                </a:cubicBezTo>
                <a:cubicBezTo>
                  <a:pt x="17082" y="48718"/>
                  <a:pt x="17116" y="48710"/>
                  <a:pt x="17148" y="48710"/>
                </a:cubicBezTo>
                <a:cubicBezTo>
                  <a:pt x="17217" y="48734"/>
                  <a:pt x="17283" y="48753"/>
                  <a:pt x="17343" y="48753"/>
                </a:cubicBezTo>
                <a:cubicBezTo>
                  <a:pt x="17431" y="48753"/>
                  <a:pt x="17507" y="48713"/>
                  <a:pt x="17561" y="48593"/>
                </a:cubicBezTo>
                <a:cubicBezTo>
                  <a:pt x="17638" y="48567"/>
                  <a:pt x="17654" y="48508"/>
                  <a:pt x="17672" y="48441"/>
                </a:cubicBezTo>
                <a:cubicBezTo>
                  <a:pt x="17747" y="48146"/>
                  <a:pt x="17755" y="47835"/>
                  <a:pt x="17882" y="47548"/>
                </a:cubicBezTo>
                <a:cubicBezTo>
                  <a:pt x="17932" y="47571"/>
                  <a:pt x="17980" y="47580"/>
                  <a:pt x="18027" y="47580"/>
                </a:cubicBezTo>
                <a:cubicBezTo>
                  <a:pt x="18085" y="47580"/>
                  <a:pt x="18142" y="47567"/>
                  <a:pt x="18202" y="47548"/>
                </a:cubicBezTo>
                <a:cubicBezTo>
                  <a:pt x="18218" y="47552"/>
                  <a:pt x="18231" y="47554"/>
                  <a:pt x="18243" y="47554"/>
                </a:cubicBezTo>
                <a:cubicBezTo>
                  <a:pt x="18300" y="47554"/>
                  <a:pt x="18311" y="47509"/>
                  <a:pt x="18311" y="47447"/>
                </a:cubicBezTo>
                <a:cubicBezTo>
                  <a:pt x="18404" y="47412"/>
                  <a:pt x="18454" y="47346"/>
                  <a:pt x="18430" y="47261"/>
                </a:cubicBezTo>
                <a:cubicBezTo>
                  <a:pt x="18369" y="47059"/>
                  <a:pt x="18513" y="47008"/>
                  <a:pt x="18632" y="46933"/>
                </a:cubicBezTo>
                <a:lnTo>
                  <a:pt x="18632" y="46925"/>
                </a:lnTo>
                <a:cubicBezTo>
                  <a:pt x="18875" y="46747"/>
                  <a:pt x="18749" y="46588"/>
                  <a:pt x="18555" y="46561"/>
                </a:cubicBezTo>
                <a:cubicBezTo>
                  <a:pt x="18236" y="46529"/>
                  <a:pt x="18404" y="46369"/>
                  <a:pt x="18420" y="46234"/>
                </a:cubicBezTo>
                <a:cubicBezTo>
                  <a:pt x="18430" y="46183"/>
                  <a:pt x="18420" y="46133"/>
                  <a:pt x="18420" y="46082"/>
                </a:cubicBezTo>
                <a:cubicBezTo>
                  <a:pt x="18648" y="45880"/>
                  <a:pt x="18345" y="45864"/>
                  <a:pt x="18311" y="45745"/>
                </a:cubicBezTo>
                <a:cubicBezTo>
                  <a:pt x="18353" y="45551"/>
                  <a:pt x="18177" y="45391"/>
                  <a:pt x="18218" y="45189"/>
                </a:cubicBezTo>
                <a:cubicBezTo>
                  <a:pt x="18234" y="45107"/>
                  <a:pt x="18262" y="45056"/>
                  <a:pt x="18305" y="45056"/>
                </a:cubicBezTo>
                <a:cubicBezTo>
                  <a:pt x="18332" y="45056"/>
                  <a:pt x="18365" y="45077"/>
                  <a:pt x="18404" y="45122"/>
                </a:cubicBezTo>
                <a:cubicBezTo>
                  <a:pt x="18416" y="45124"/>
                  <a:pt x="18429" y="45124"/>
                  <a:pt x="18440" y="45124"/>
                </a:cubicBezTo>
                <a:cubicBezTo>
                  <a:pt x="18610" y="45124"/>
                  <a:pt x="18645" y="44964"/>
                  <a:pt x="18715" y="44861"/>
                </a:cubicBezTo>
                <a:cubicBezTo>
                  <a:pt x="19061" y="44500"/>
                  <a:pt x="19053" y="44415"/>
                  <a:pt x="18664" y="44186"/>
                </a:cubicBezTo>
                <a:cubicBezTo>
                  <a:pt x="18571" y="44136"/>
                  <a:pt x="18480" y="44077"/>
                  <a:pt x="18531" y="43960"/>
                </a:cubicBezTo>
                <a:cubicBezTo>
                  <a:pt x="18632" y="43715"/>
                  <a:pt x="18396" y="43750"/>
                  <a:pt x="18303" y="43657"/>
                </a:cubicBezTo>
                <a:cubicBezTo>
                  <a:pt x="18268" y="43547"/>
                  <a:pt x="18042" y="43547"/>
                  <a:pt x="18092" y="43505"/>
                </a:cubicBezTo>
                <a:cubicBezTo>
                  <a:pt x="18268" y="43327"/>
                  <a:pt x="18135" y="43024"/>
                  <a:pt x="18388" y="42907"/>
                </a:cubicBezTo>
                <a:cubicBezTo>
                  <a:pt x="18508" y="42850"/>
                  <a:pt x="18586" y="42704"/>
                  <a:pt x="18729" y="42704"/>
                </a:cubicBezTo>
                <a:cubicBezTo>
                  <a:pt x="18755" y="42704"/>
                  <a:pt x="18784" y="42709"/>
                  <a:pt x="18816" y="42721"/>
                </a:cubicBezTo>
                <a:cubicBezTo>
                  <a:pt x="18842" y="42822"/>
                  <a:pt x="18792" y="42949"/>
                  <a:pt x="18909" y="43074"/>
                </a:cubicBezTo>
                <a:cubicBezTo>
                  <a:pt x="18968" y="42915"/>
                  <a:pt x="19146" y="42781"/>
                  <a:pt x="18842" y="42696"/>
                </a:cubicBezTo>
                <a:cubicBezTo>
                  <a:pt x="18757" y="42561"/>
                  <a:pt x="18614" y="42460"/>
                  <a:pt x="18614" y="42284"/>
                </a:cubicBezTo>
                <a:cubicBezTo>
                  <a:pt x="18728" y="42163"/>
                  <a:pt x="18830" y="42024"/>
                  <a:pt x="19022" y="42024"/>
                </a:cubicBezTo>
                <a:cubicBezTo>
                  <a:pt x="19057" y="42024"/>
                  <a:pt x="19095" y="42029"/>
                  <a:pt x="19137" y="42039"/>
                </a:cubicBezTo>
                <a:cubicBezTo>
                  <a:pt x="19026" y="41803"/>
                  <a:pt x="18640" y="41896"/>
                  <a:pt x="18741" y="41576"/>
                </a:cubicBezTo>
                <a:cubicBezTo>
                  <a:pt x="18925" y="41002"/>
                  <a:pt x="18632" y="40414"/>
                  <a:pt x="18800" y="39832"/>
                </a:cubicBezTo>
                <a:cubicBezTo>
                  <a:pt x="18816" y="39781"/>
                  <a:pt x="18741" y="39715"/>
                  <a:pt x="18715" y="39648"/>
                </a:cubicBezTo>
                <a:cubicBezTo>
                  <a:pt x="18723" y="39555"/>
                  <a:pt x="18707" y="39478"/>
                  <a:pt x="18632" y="39411"/>
                </a:cubicBezTo>
                <a:lnTo>
                  <a:pt x="18632" y="39252"/>
                </a:lnTo>
                <a:cubicBezTo>
                  <a:pt x="18664" y="39244"/>
                  <a:pt x="18699" y="39234"/>
                  <a:pt x="18723" y="39234"/>
                </a:cubicBezTo>
                <a:cubicBezTo>
                  <a:pt x="18739" y="39235"/>
                  <a:pt x="18754" y="39236"/>
                  <a:pt x="18768" y="39236"/>
                </a:cubicBezTo>
                <a:cubicBezTo>
                  <a:pt x="18936" y="39236"/>
                  <a:pt x="18888" y="39134"/>
                  <a:pt x="18824" y="39031"/>
                </a:cubicBezTo>
                <a:cubicBezTo>
                  <a:pt x="18850" y="38890"/>
                  <a:pt x="18598" y="38746"/>
                  <a:pt x="18834" y="38603"/>
                </a:cubicBezTo>
                <a:cubicBezTo>
                  <a:pt x="18834" y="38536"/>
                  <a:pt x="18792" y="38502"/>
                  <a:pt x="18723" y="38494"/>
                </a:cubicBezTo>
                <a:cubicBezTo>
                  <a:pt x="18664" y="38494"/>
                  <a:pt x="18598" y="38486"/>
                  <a:pt x="18539" y="38476"/>
                </a:cubicBezTo>
                <a:lnTo>
                  <a:pt x="18539" y="38409"/>
                </a:lnTo>
                <a:cubicBezTo>
                  <a:pt x="18606" y="38350"/>
                  <a:pt x="18622" y="38265"/>
                  <a:pt x="18606" y="38182"/>
                </a:cubicBezTo>
                <a:cubicBezTo>
                  <a:pt x="18622" y="38156"/>
                  <a:pt x="18632" y="38122"/>
                  <a:pt x="18640" y="38098"/>
                </a:cubicBezTo>
                <a:cubicBezTo>
                  <a:pt x="18673" y="38089"/>
                  <a:pt x="18699" y="38081"/>
                  <a:pt x="18733" y="38071"/>
                </a:cubicBezTo>
                <a:cubicBezTo>
                  <a:pt x="18816" y="38063"/>
                  <a:pt x="18909" y="38047"/>
                  <a:pt x="18893" y="37938"/>
                </a:cubicBezTo>
                <a:cubicBezTo>
                  <a:pt x="18878" y="37883"/>
                  <a:pt x="18822" y="37867"/>
                  <a:pt x="18765" y="37867"/>
                </a:cubicBezTo>
                <a:cubicBezTo>
                  <a:pt x="18751" y="37867"/>
                  <a:pt x="18737" y="37867"/>
                  <a:pt x="18723" y="37869"/>
                </a:cubicBezTo>
                <a:cubicBezTo>
                  <a:pt x="18699" y="37861"/>
                  <a:pt x="18664" y="37853"/>
                  <a:pt x="18640" y="37853"/>
                </a:cubicBezTo>
                <a:cubicBezTo>
                  <a:pt x="18632" y="37744"/>
                  <a:pt x="18622" y="37643"/>
                  <a:pt x="18614" y="37542"/>
                </a:cubicBezTo>
                <a:cubicBezTo>
                  <a:pt x="18622" y="37441"/>
                  <a:pt x="18571" y="37348"/>
                  <a:pt x="18521" y="37263"/>
                </a:cubicBezTo>
                <a:cubicBezTo>
                  <a:pt x="18379" y="37044"/>
                  <a:pt x="18438" y="36868"/>
                  <a:pt x="18622" y="36707"/>
                </a:cubicBezTo>
                <a:cubicBezTo>
                  <a:pt x="18699" y="36547"/>
                  <a:pt x="18901" y="36624"/>
                  <a:pt x="19053" y="36454"/>
                </a:cubicBezTo>
                <a:cubicBezTo>
                  <a:pt x="18723" y="36395"/>
                  <a:pt x="18741" y="36177"/>
                  <a:pt x="18741" y="35933"/>
                </a:cubicBezTo>
                <a:cubicBezTo>
                  <a:pt x="18741" y="35672"/>
                  <a:pt x="18683" y="35393"/>
                  <a:pt x="18412" y="35233"/>
                </a:cubicBezTo>
                <a:cubicBezTo>
                  <a:pt x="18295" y="35039"/>
                  <a:pt x="18236" y="34837"/>
                  <a:pt x="18337" y="34610"/>
                </a:cubicBezTo>
                <a:cubicBezTo>
                  <a:pt x="18396" y="34483"/>
                  <a:pt x="18345" y="34350"/>
                  <a:pt x="18319" y="34214"/>
                </a:cubicBezTo>
                <a:cubicBezTo>
                  <a:pt x="18388" y="33945"/>
                  <a:pt x="18388" y="33347"/>
                  <a:pt x="18311" y="33169"/>
                </a:cubicBezTo>
                <a:cubicBezTo>
                  <a:pt x="18295" y="33145"/>
                  <a:pt x="18252" y="33137"/>
                  <a:pt x="18218" y="33119"/>
                </a:cubicBezTo>
                <a:cubicBezTo>
                  <a:pt x="18193" y="32884"/>
                  <a:pt x="18497" y="32900"/>
                  <a:pt x="18531" y="32714"/>
                </a:cubicBezTo>
                <a:cubicBezTo>
                  <a:pt x="18577" y="32634"/>
                  <a:pt x="18623" y="32603"/>
                  <a:pt x="18670" y="32603"/>
                </a:cubicBezTo>
                <a:cubicBezTo>
                  <a:pt x="18724" y="32603"/>
                  <a:pt x="18779" y="32647"/>
                  <a:pt x="18834" y="32706"/>
                </a:cubicBezTo>
                <a:cubicBezTo>
                  <a:pt x="18994" y="32640"/>
                  <a:pt x="18943" y="32573"/>
                  <a:pt x="18834" y="32496"/>
                </a:cubicBezTo>
                <a:cubicBezTo>
                  <a:pt x="18834" y="32429"/>
                  <a:pt x="18824" y="32361"/>
                  <a:pt x="18824" y="32294"/>
                </a:cubicBezTo>
                <a:cubicBezTo>
                  <a:pt x="18875" y="32201"/>
                  <a:pt x="18960" y="32185"/>
                  <a:pt x="19061" y="32185"/>
                </a:cubicBezTo>
                <a:cubicBezTo>
                  <a:pt x="19044" y="32336"/>
                  <a:pt x="19119" y="32395"/>
                  <a:pt x="19255" y="32395"/>
                </a:cubicBezTo>
                <a:cubicBezTo>
                  <a:pt x="19401" y="32474"/>
                  <a:pt x="19568" y="32561"/>
                  <a:pt x="19719" y="32561"/>
                </a:cubicBezTo>
                <a:cubicBezTo>
                  <a:pt x="19812" y="32561"/>
                  <a:pt x="19899" y="32528"/>
                  <a:pt x="19970" y="32437"/>
                </a:cubicBezTo>
                <a:cubicBezTo>
                  <a:pt x="20071" y="32314"/>
                  <a:pt x="20163" y="32285"/>
                  <a:pt x="20256" y="32285"/>
                </a:cubicBezTo>
                <a:cubicBezTo>
                  <a:pt x="20336" y="32285"/>
                  <a:pt x="20416" y="32306"/>
                  <a:pt x="20502" y="32310"/>
                </a:cubicBezTo>
                <a:cubicBezTo>
                  <a:pt x="20510" y="32294"/>
                  <a:pt x="20518" y="32278"/>
                  <a:pt x="20526" y="32259"/>
                </a:cubicBezTo>
                <a:lnTo>
                  <a:pt x="20534" y="32270"/>
                </a:lnTo>
                <a:cubicBezTo>
                  <a:pt x="20526" y="32278"/>
                  <a:pt x="20510" y="32294"/>
                  <a:pt x="20502" y="32310"/>
                </a:cubicBezTo>
                <a:cubicBezTo>
                  <a:pt x="20593" y="32403"/>
                  <a:pt x="20779" y="32352"/>
                  <a:pt x="20838" y="32429"/>
                </a:cubicBezTo>
                <a:cubicBezTo>
                  <a:pt x="20933" y="32558"/>
                  <a:pt x="21020" y="32606"/>
                  <a:pt x="21103" y="32606"/>
                </a:cubicBezTo>
                <a:cubicBezTo>
                  <a:pt x="21225" y="32606"/>
                  <a:pt x="21338" y="32501"/>
                  <a:pt x="21452" y="32395"/>
                </a:cubicBezTo>
                <a:cubicBezTo>
                  <a:pt x="21968" y="32371"/>
                  <a:pt x="22018" y="32310"/>
                  <a:pt x="21984" y="31772"/>
                </a:cubicBezTo>
                <a:cubicBezTo>
                  <a:pt x="21848" y="31629"/>
                  <a:pt x="21588" y="31613"/>
                  <a:pt x="21571" y="31350"/>
                </a:cubicBezTo>
                <a:lnTo>
                  <a:pt x="21571" y="31342"/>
                </a:lnTo>
                <a:cubicBezTo>
                  <a:pt x="21899" y="31148"/>
                  <a:pt x="21705" y="30855"/>
                  <a:pt x="21697" y="30576"/>
                </a:cubicBezTo>
                <a:lnTo>
                  <a:pt x="21697" y="30576"/>
                </a:lnTo>
                <a:cubicBezTo>
                  <a:pt x="21815" y="30617"/>
                  <a:pt x="21905" y="30677"/>
                  <a:pt x="21999" y="30677"/>
                </a:cubicBezTo>
                <a:cubicBezTo>
                  <a:pt x="22018" y="30677"/>
                  <a:pt x="22038" y="30675"/>
                  <a:pt x="22059" y="30669"/>
                </a:cubicBezTo>
                <a:cubicBezTo>
                  <a:pt x="22194" y="30634"/>
                  <a:pt x="22287" y="30450"/>
                  <a:pt x="22194" y="30408"/>
                </a:cubicBezTo>
                <a:cubicBezTo>
                  <a:pt x="21899" y="30272"/>
                  <a:pt x="21976" y="29935"/>
                  <a:pt x="21782" y="29767"/>
                </a:cubicBezTo>
                <a:cubicBezTo>
                  <a:pt x="21816" y="29700"/>
                  <a:pt x="21856" y="29632"/>
                  <a:pt x="21899" y="29573"/>
                </a:cubicBezTo>
                <a:cubicBezTo>
                  <a:pt x="21903" y="29573"/>
                  <a:pt x="21907" y="29573"/>
                  <a:pt x="21911" y="29573"/>
                </a:cubicBezTo>
                <a:cubicBezTo>
                  <a:pt x="21996" y="29573"/>
                  <a:pt x="22037" y="29496"/>
                  <a:pt x="22101" y="29448"/>
                </a:cubicBezTo>
                <a:cubicBezTo>
                  <a:pt x="22295" y="29304"/>
                  <a:pt x="22447" y="29126"/>
                  <a:pt x="22540" y="28900"/>
                </a:cubicBezTo>
                <a:cubicBezTo>
                  <a:pt x="22564" y="28815"/>
                  <a:pt x="22641" y="28690"/>
                  <a:pt x="22675" y="28690"/>
                </a:cubicBezTo>
                <a:cubicBezTo>
                  <a:pt x="22710" y="28695"/>
                  <a:pt x="22742" y="28698"/>
                  <a:pt x="22771" y="28698"/>
                </a:cubicBezTo>
                <a:cubicBezTo>
                  <a:pt x="23081" y="28698"/>
                  <a:pt x="23054" y="28391"/>
                  <a:pt x="23146" y="28184"/>
                </a:cubicBezTo>
                <a:cubicBezTo>
                  <a:pt x="23264" y="28144"/>
                  <a:pt x="23380" y="28113"/>
                  <a:pt x="23485" y="28113"/>
                </a:cubicBezTo>
                <a:cubicBezTo>
                  <a:pt x="23644" y="28113"/>
                  <a:pt x="23782" y="28182"/>
                  <a:pt x="23878" y="28394"/>
                </a:cubicBezTo>
                <a:lnTo>
                  <a:pt x="23989" y="28394"/>
                </a:lnTo>
                <a:cubicBezTo>
                  <a:pt x="24114" y="28176"/>
                  <a:pt x="24072" y="28033"/>
                  <a:pt x="23827" y="27982"/>
                </a:cubicBezTo>
                <a:cubicBezTo>
                  <a:pt x="24114" y="27982"/>
                  <a:pt x="24258" y="27644"/>
                  <a:pt x="24511" y="27560"/>
                </a:cubicBezTo>
                <a:cubicBezTo>
                  <a:pt x="24520" y="27558"/>
                  <a:pt x="24529" y="27557"/>
                  <a:pt x="24539" y="27557"/>
                </a:cubicBezTo>
                <a:cubicBezTo>
                  <a:pt x="24614" y="27557"/>
                  <a:pt x="24705" y="27600"/>
                  <a:pt x="24776" y="27600"/>
                </a:cubicBezTo>
                <a:cubicBezTo>
                  <a:pt x="24825" y="27600"/>
                  <a:pt x="24864" y="27580"/>
                  <a:pt x="24880" y="27509"/>
                </a:cubicBezTo>
                <a:cubicBezTo>
                  <a:pt x="24949" y="27240"/>
                  <a:pt x="25184" y="27072"/>
                  <a:pt x="25252" y="26862"/>
                </a:cubicBezTo>
                <a:cubicBezTo>
                  <a:pt x="25420" y="26357"/>
                  <a:pt x="25816" y="26136"/>
                  <a:pt x="26194" y="25876"/>
                </a:cubicBezTo>
                <a:cubicBezTo>
                  <a:pt x="26330" y="25876"/>
                  <a:pt x="26439" y="25926"/>
                  <a:pt x="26490" y="26043"/>
                </a:cubicBezTo>
                <a:cubicBezTo>
                  <a:pt x="26527" y="26124"/>
                  <a:pt x="26583" y="26144"/>
                  <a:pt x="26645" y="26144"/>
                </a:cubicBezTo>
                <a:cubicBezTo>
                  <a:pt x="26704" y="26144"/>
                  <a:pt x="26767" y="26126"/>
                  <a:pt x="26825" y="26126"/>
                </a:cubicBezTo>
                <a:cubicBezTo>
                  <a:pt x="26884" y="26126"/>
                  <a:pt x="26937" y="26145"/>
                  <a:pt x="26971" y="26221"/>
                </a:cubicBezTo>
                <a:cubicBezTo>
                  <a:pt x="27104" y="26145"/>
                  <a:pt x="27080" y="26027"/>
                  <a:pt x="27096" y="25910"/>
                </a:cubicBezTo>
                <a:cubicBezTo>
                  <a:pt x="27112" y="25682"/>
                  <a:pt x="27248" y="25538"/>
                  <a:pt x="27450" y="25437"/>
                </a:cubicBezTo>
                <a:cubicBezTo>
                  <a:pt x="27577" y="25370"/>
                  <a:pt x="27585" y="25269"/>
                  <a:pt x="27458" y="25152"/>
                </a:cubicBezTo>
                <a:cubicBezTo>
                  <a:pt x="27163" y="24891"/>
                  <a:pt x="27173" y="24881"/>
                  <a:pt x="27357" y="24503"/>
                </a:cubicBezTo>
                <a:cubicBezTo>
                  <a:pt x="27391" y="24436"/>
                  <a:pt x="27426" y="24360"/>
                  <a:pt x="27458" y="24293"/>
                </a:cubicBezTo>
                <a:cubicBezTo>
                  <a:pt x="27305" y="24205"/>
                  <a:pt x="27156" y="24091"/>
                  <a:pt x="26971" y="24091"/>
                </a:cubicBezTo>
                <a:cubicBezTo>
                  <a:pt x="26943" y="24091"/>
                  <a:pt x="26915" y="24093"/>
                  <a:pt x="26886" y="24099"/>
                </a:cubicBezTo>
                <a:cubicBezTo>
                  <a:pt x="26870" y="24107"/>
                  <a:pt x="26851" y="24115"/>
                  <a:pt x="26843" y="24123"/>
                </a:cubicBezTo>
                <a:cubicBezTo>
                  <a:pt x="26894" y="23830"/>
                  <a:pt x="26860" y="23509"/>
                  <a:pt x="27037" y="23240"/>
                </a:cubicBezTo>
                <a:cubicBezTo>
                  <a:pt x="27088" y="23223"/>
                  <a:pt x="27122" y="23181"/>
                  <a:pt x="27138" y="23130"/>
                </a:cubicBezTo>
                <a:lnTo>
                  <a:pt x="27138" y="23029"/>
                </a:lnTo>
                <a:cubicBezTo>
                  <a:pt x="27282" y="22886"/>
                  <a:pt x="27349" y="22718"/>
                  <a:pt x="27256" y="22524"/>
                </a:cubicBezTo>
                <a:cubicBezTo>
                  <a:pt x="27399" y="22364"/>
                  <a:pt x="27314" y="22304"/>
                  <a:pt x="27147" y="22288"/>
                </a:cubicBezTo>
                <a:cubicBezTo>
                  <a:pt x="27147" y="22203"/>
                  <a:pt x="27163" y="22128"/>
                  <a:pt x="27248" y="22085"/>
                </a:cubicBezTo>
                <a:lnTo>
                  <a:pt x="27248" y="21875"/>
                </a:lnTo>
                <a:cubicBezTo>
                  <a:pt x="27341" y="21867"/>
                  <a:pt x="27415" y="21849"/>
                  <a:pt x="27383" y="21724"/>
                </a:cubicBezTo>
                <a:cubicBezTo>
                  <a:pt x="27349" y="21588"/>
                  <a:pt x="27324" y="21455"/>
                  <a:pt x="27138" y="21455"/>
                </a:cubicBezTo>
                <a:cubicBezTo>
                  <a:pt x="27147" y="21319"/>
                  <a:pt x="27213" y="21242"/>
                  <a:pt x="27349" y="21242"/>
                </a:cubicBezTo>
                <a:cubicBezTo>
                  <a:pt x="27386" y="21297"/>
                  <a:pt x="27421" y="21322"/>
                  <a:pt x="27456" y="21322"/>
                </a:cubicBezTo>
                <a:cubicBezTo>
                  <a:pt x="27493" y="21322"/>
                  <a:pt x="27529" y="21294"/>
                  <a:pt x="27567" y="21242"/>
                </a:cubicBezTo>
                <a:lnTo>
                  <a:pt x="27567" y="21032"/>
                </a:lnTo>
                <a:cubicBezTo>
                  <a:pt x="27628" y="21008"/>
                  <a:pt x="27686" y="20974"/>
                  <a:pt x="27745" y="20949"/>
                </a:cubicBezTo>
                <a:cubicBezTo>
                  <a:pt x="27854" y="20907"/>
                  <a:pt x="27998" y="20907"/>
                  <a:pt x="27955" y="20729"/>
                </a:cubicBezTo>
                <a:cubicBezTo>
                  <a:pt x="27931" y="20621"/>
                  <a:pt x="27851" y="20616"/>
                  <a:pt x="27768" y="20616"/>
                </a:cubicBezTo>
                <a:cubicBezTo>
                  <a:pt x="27759" y="20616"/>
                  <a:pt x="27750" y="20616"/>
                  <a:pt x="27741" y="20616"/>
                </a:cubicBezTo>
                <a:cubicBezTo>
                  <a:pt x="27716" y="20616"/>
                  <a:pt x="27692" y="20615"/>
                  <a:pt x="27668" y="20612"/>
                </a:cubicBezTo>
                <a:cubicBezTo>
                  <a:pt x="27711" y="20511"/>
                  <a:pt x="27492" y="20325"/>
                  <a:pt x="27769" y="20300"/>
                </a:cubicBezTo>
                <a:lnTo>
                  <a:pt x="27779" y="20292"/>
                </a:lnTo>
                <a:lnTo>
                  <a:pt x="27779" y="20207"/>
                </a:lnTo>
                <a:lnTo>
                  <a:pt x="27795" y="20199"/>
                </a:lnTo>
                <a:cubicBezTo>
                  <a:pt x="27820" y="20149"/>
                  <a:pt x="27846" y="20114"/>
                  <a:pt x="27870" y="20072"/>
                </a:cubicBezTo>
                <a:lnTo>
                  <a:pt x="27870" y="19979"/>
                </a:lnTo>
                <a:lnTo>
                  <a:pt x="27990" y="19979"/>
                </a:lnTo>
                <a:cubicBezTo>
                  <a:pt x="28014" y="19947"/>
                  <a:pt x="28022" y="19912"/>
                  <a:pt x="28022" y="19870"/>
                </a:cubicBezTo>
                <a:cubicBezTo>
                  <a:pt x="28022" y="19870"/>
                  <a:pt x="28022" y="19862"/>
                  <a:pt x="28014" y="19862"/>
                </a:cubicBezTo>
                <a:cubicBezTo>
                  <a:pt x="28048" y="19827"/>
                  <a:pt x="28072" y="19803"/>
                  <a:pt x="28099" y="19769"/>
                </a:cubicBezTo>
                <a:cubicBezTo>
                  <a:pt x="28107" y="19769"/>
                  <a:pt x="28107" y="19761"/>
                  <a:pt x="28115" y="19753"/>
                </a:cubicBezTo>
                <a:cubicBezTo>
                  <a:pt x="28141" y="19726"/>
                  <a:pt x="28165" y="19694"/>
                  <a:pt x="28192" y="19668"/>
                </a:cubicBezTo>
                <a:lnTo>
                  <a:pt x="28083" y="19668"/>
                </a:lnTo>
                <a:cubicBezTo>
                  <a:pt x="28022" y="19676"/>
                  <a:pt x="27955" y="19676"/>
                  <a:pt x="27897" y="19676"/>
                </a:cubicBezTo>
                <a:cubicBezTo>
                  <a:pt x="27719" y="19575"/>
                  <a:pt x="27838" y="19457"/>
                  <a:pt x="27880" y="19348"/>
                </a:cubicBezTo>
                <a:cubicBezTo>
                  <a:pt x="27804" y="19314"/>
                  <a:pt x="27737" y="19282"/>
                  <a:pt x="27660" y="19247"/>
                </a:cubicBezTo>
                <a:cubicBezTo>
                  <a:pt x="27678" y="19170"/>
                  <a:pt x="27838" y="19154"/>
                  <a:pt x="27769" y="19053"/>
                </a:cubicBezTo>
                <a:cubicBezTo>
                  <a:pt x="27755" y="19033"/>
                  <a:pt x="27716" y="19031"/>
                  <a:pt x="27672" y="19031"/>
                </a:cubicBezTo>
                <a:cubicBezTo>
                  <a:pt x="27658" y="19031"/>
                  <a:pt x="27644" y="19031"/>
                  <a:pt x="27630" y="19031"/>
                </a:cubicBezTo>
                <a:cubicBezTo>
                  <a:pt x="27611" y="19031"/>
                  <a:pt x="27593" y="19031"/>
                  <a:pt x="27577" y="19029"/>
                </a:cubicBezTo>
                <a:cubicBezTo>
                  <a:pt x="27577" y="18960"/>
                  <a:pt x="27577" y="18893"/>
                  <a:pt x="27585" y="18827"/>
                </a:cubicBezTo>
                <a:cubicBezTo>
                  <a:pt x="27604" y="18824"/>
                  <a:pt x="27622" y="18823"/>
                  <a:pt x="27640" y="18823"/>
                </a:cubicBezTo>
                <a:cubicBezTo>
                  <a:pt x="27793" y="18823"/>
                  <a:pt x="27931" y="18913"/>
                  <a:pt x="28083" y="18944"/>
                </a:cubicBezTo>
                <a:cubicBezTo>
                  <a:pt x="28192" y="19037"/>
                  <a:pt x="28309" y="19130"/>
                  <a:pt x="28418" y="19231"/>
                </a:cubicBezTo>
                <a:cubicBezTo>
                  <a:pt x="28503" y="19189"/>
                  <a:pt x="28519" y="19112"/>
                  <a:pt x="28511" y="19029"/>
                </a:cubicBezTo>
                <a:cubicBezTo>
                  <a:pt x="28562" y="19011"/>
                  <a:pt x="28604" y="18918"/>
                  <a:pt x="28588" y="18918"/>
                </a:cubicBezTo>
                <a:cubicBezTo>
                  <a:pt x="28386" y="18902"/>
                  <a:pt x="28436" y="18683"/>
                  <a:pt x="28317" y="18598"/>
                </a:cubicBezTo>
                <a:cubicBezTo>
                  <a:pt x="28301" y="18548"/>
                  <a:pt x="28275" y="18473"/>
                  <a:pt x="28250" y="18463"/>
                </a:cubicBezTo>
                <a:cubicBezTo>
                  <a:pt x="28048" y="18455"/>
                  <a:pt x="28006" y="18321"/>
                  <a:pt x="27947" y="18152"/>
                </a:cubicBezTo>
                <a:cubicBezTo>
                  <a:pt x="27862" y="17891"/>
                  <a:pt x="27990" y="17816"/>
                  <a:pt x="28192" y="17747"/>
                </a:cubicBezTo>
                <a:cubicBezTo>
                  <a:pt x="28285" y="17715"/>
                  <a:pt x="28325" y="17622"/>
                  <a:pt x="28258" y="17537"/>
                </a:cubicBezTo>
                <a:cubicBezTo>
                  <a:pt x="28231" y="17499"/>
                  <a:pt x="28202" y="17486"/>
                  <a:pt x="28174" y="17486"/>
                </a:cubicBezTo>
                <a:cubicBezTo>
                  <a:pt x="28114" y="17486"/>
                  <a:pt x="28052" y="17542"/>
                  <a:pt x="27990" y="17553"/>
                </a:cubicBezTo>
                <a:lnTo>
                  <a:pt x="27981" y="17563"/>
                </a:lnTo>
                <a:cubicBezTo>
                  <a:pt x="27891" y="17613"/>
                  <a:pt x="27829" y="17642"/>
                  <a:pt x="27785" y="17642"/>
                </a:cubicBezTo>
                <a:cubicBezTo>
                  <a:pt x="27711" y="17642"/>
                  <a:pt x="27690" y="17558"/>
                  <a:pt x="27668" y="17351"/>
                </a:cubicBezTo>
                <a:cubicBezTo>
                  <a:pt x="27753" y="17301"/>
                  <a:pt x="27769" y="17226"/>
                  <a:pt x="27779" y="17141"/>
                </a:cubicBezTo>
                <a:cubicBezTo>
                  <a:pt x="27846" y="17141"/>
                  <a:pt x="27921" y="17133"/>
                  <a:pt x="27998" y="17133"/>
                </a:cubicBezTo>
                <a:cubicBezTo>
                  <a:pt x="28022" y="17138"/>
                  <a:pt x="28044" y="17140"/>
                  <a:pt x="28064" y="17140"/>
                </a:cubicBezTo>
                <a:cubicBezTo>
                  <a:pt x="28184" y="17140"/>
                  <a:pt x="28214" y="17053"/>
                  <a:pt x="28200" y="16923"/>
                </a:cubicBezTo>
                <a:cubicBezTo>
                  <a:pt x="28184" y="16763"/>
                  <a:pt x="28123" y="16627"/>
                  <a:pt x="27998" y="16433"/>
                </a:cubicBezTo>
                <a:cubicBezTo>
                  <a:pt x="27990" y="16644"/>
                  <a:pt x="27981" y="16771"/>
                  <a:pt x="27981" y="16906"/>
                </a:cubicBezTo>
                <a:cubicBezTo>
                  <a:pt x="27947" y="16923"/>
                  <a:pt x="27913" y="16931"/>
                  <a:pt x="27880" y="16931"/>
                </a:cubicBezTo>
                <a:lnTo>
                  <a:pt x="27668" y="16931"/>
                </a:lnTo>
                <a:cubicBezTo>
                  <a:pt x="27702" y="16830"/>
                  <a:pt x="27804" y="16728"/>
                  <a:pt x="27753" y="16644"/>
                </a:cubicBezTo>
                <a:cubicBezTo>
                  <a:pt x="27609" y="16383"/>
                  <a:pt x="27787" y="16231"/>
                  <a:pt x="27931" y="16063"/>
                </a:cubicBezTo>
                <a:cubicBezTo>
                  <a:pt x="27609" y="15827"/>
                  <a:pt x="27551" y="15651"/>
                  <a:pt x="27702" y="15330"/>
                </a:cubicBezTo>
                <a:cubicBezTo>
                  <a:pt x="27753" y="15229"/>
                  <a:pt x="27888" y="15170"/>
                  <a:pt x="27880" y="15036"/>
                </a:cubicBezTo>
                <a:cubicBezTo>
                  <a:pt x="27830" y="15002"/>
                  <a:pt x="27777" y="14985"/>
                  <a:pt x="27723" y="14985"/>
                </a:cubicBezTo>
                <a:cubicBezTo>
                  <a:pt x="27669" y="14985"/>
                  <a:pt x="27614" y="15002"/>
                  <a:pt x="27559" y="15036"/>
                </a:cubicBezTo>
                <a:cubicBezTo>
                  <a:pt x="27559" y="14944"/>
                  <a:pt x="27551" y="14867"/>
                  <a:pt x="27466" y="14816"/>
                </a:cubicBezTo>
                <a:cubicBezTo>
                  <a:pt x="27500" y="14749"/>
                  <a:pt x="27535" y="14683"/>
                  <a:pt x="27567" y="14614"/>
                </a:cubicBezTo>
                <a:cubicBezTo>
                  <a:pt x="27753" y="14614"/>
                  <a:pt x="27870" y="14563"/>
                  <a:pt x="27990" y="14388"/>
                </a:cubicBezTo>
                <a:cubicBezTo>
                  <a:pt x="28224" y="14008"/>
                  <a:pt x="27963" y="13723"/>
                  <a:pt x="27921" y="13326"/>
                </a:cubicBezTo>
                <a:cubicBezTo>
                  <a:pt x="27791" y="13443"/>
                  <a:pt x="27717" y="13610"/>
                  <a:pt x="27589" y="13610"/>
                </a:cubicBezTo>
                <a:cubicBezTo>
                  <a:pt x="27551" y="13610"/>
                  <a:pt x="27508" y="13595"/>
                  <a:pt x="27458" y="13561"/>
                </a:cubicBezTo>
                <a:cubicBezTo>
                  <a:pt x="27567" y="13385"/>
                  <a:pt x="27609" y="13175"/>
                  <a:pt x="27779" y="13031"/>
                </a:cubicBezTo>
                <a:cubicBezTo>
                  <a:pt x="27442" y="12904"/>
                  <a:pt x="27434" y="12896"/>
                  <a:pt x="27636" y="12601"/>
                </a:cubicBezTo>
                <a:cubicBezTo>
                  <a:pt x="27737" y="12467"/>
                  <a:pt x="27719" y="12390"/>
                  <a:pt x="27593" y="12308"/>
                </a:cubicBezTo>
                <a:cubicBezTo>
                  <a:pt x="27399" y="12180"/>
                  <a:pt x="27466" y="12063"/>
                  <a:pt x="27585" y="11919"/>
                </a:cubicBezTo>
                <a:cubicBezTo>
                  <a:pt x="27787" y="11691"/>
                  <a:pt x="27779" y="11683"/>
                  <a:pt x="27466" y="11456"/>
                </a:cubicBezTo>
                <a:lnTo>
                  <a:pt x="27450" y="11456"/>
                </a:lnTo>
                <a:cubicBezTo>
                  <a:pt x="27458" y="11422"/>
                  <a:pt x="27466" y="11388"/>
                  <a:pt x="27466" y="11355"/>
                </a:cubicBezTo>
                <a:cubicBezTo>
                  <a:pt x="27567" y="11270"/>
                  <a:pt x="27567" y="11204"/>
                  <a:pt x="27458" y="11145"/>
                </a:cubicBezTo>
                <a:lnTo>
                  <a:pt x="27248" y="11145"/>
                </a:lnTo>
                <a:cubicBezTo>
                  <a:pt x="27205" y="11127"/>
                  <a:pt x="27072" y="11145"/>
                  <a:pt x="27130" y="11060"/>
                </a:cubicBezTo>
                <a:cubicBezTo>
                  <a:pt x="27213" y="10951"/>
                  <a:pt x="27155" y="10882"/>
                  <a:pt x="27122" y="10791"/>
                </a:cubicBezTo>
                <a:cubicBezTo>
                  <a:pt x="27096" y="10765"/>
                  <a:pt x="27080" y="10741"/>
                  <a:pt x="27054" y="10706"/>
                </a:cubicBezTo>
                <a:cubicBezTo>
                  <a:pt x="27021" y="10589"/>
                  <a:pt x="26920" y="10614"/>
                  <a:pt x="26827" y="10605"/>
                </a:cubicBezTo>
                <a:cubicBezTo>
                  <a:pt x="26793" y="10571"/>
                  <a:pt x="26758" y="10539"/>
                  <a:pt x="26726" y="10504"/>
                </a:cubicBezTo>
                <a:cubicBezTo>
                  <a:pt x="26734" y="10438"/>
                  <a:pt x="26734" y="10369"/>
                  <a:pt x="26734" y="10310"/>
                </a:cubicBezTo>
                <a:cubicBezTo>
                  <a:pt x="26936" y="9797"/>
                  <a:pt x="27080" y="9283"/>
                  <a:pt x="27029" y="8727"/>
                </a:cubicBezTo>
                <a:cubicBezTo>
                  <a:pt x="26843" y="8550"/>
                  <a:pt x="26566" y="8517"/>
                  <a:pt x="26405" y="8297"/>
                </a:cubicBezTo>
                <a:lnTo>
                  <a:pt x="26405" y="8095"/>
                </a:lnTo>
                <a:cubicBezTo>
                  <a:pt x="26336" y="8140"/>
                  <a:pt x="26267" y="8169"/>
                  <a:pt x="26201" y="8169"/>
                </a:cubicBezTo>
                <a:cubicBezTo>
                  <a:pt x="26130" y="8169"/>
                  <a:pt x="26062" y="8136"/>
                  <a:pt x="26000" y="8052"/>
                </a:cubicBezTo>
                <a:cubicBezTo>
                  <a:pt x="26019" y="7961"/>
                  <a:pt x="26194" y="7919"/>
                  <a:pt x="26093" y="7810"/>
                </a:cubicBezTo>
                <a:cubicBezTo>
                  <a:pt x="26083" y="7798"/>
                  <a:pt x="26071" y="7793"/>
                  <a:pt x="26058" y="7793"/>
                </a:cubicBezTo>
                <a:cubicBezTo>
                  <a:pt x="26006" y="7793"/>
                  <a:pt x="25935" y="7872"/>
                  <a:pt x="25875" y="7885"/>
                </a:cubicBezTo>
                <a:cubicBezTo>
                  <a:pt x="25849" y="7868"/>
                  <a:pt x="25825" y="7860"/>
                  <a:pt x="25790" y="7850"/>
                </a:cubicBezTo>
                <a:cubicBezTo>
                  <a:pt x="25782" y="7775"/>
                  <a:pt x="25732" y="7717"/>
                  <a:pt x="25673" y="7666"/>
                </a:cubicBezTo>
                <a:cubicBezTo>
                  <a:pt x="25639" y="7624"/>
                  <a:pt x="25606" y="7589"/>
                  <a:pt x="25572" y="7547"/>
                </a:cubicBezTo>
                <a:cubicBezTo>
                  <a:pt x="25606" y="7480"/>
                  <a:pt x="25630" y="7414"/>
                  <a:pt x="25665" y="7345"/>
                </a:cubicBezTo>
                <a:lnTo>
                  <a:pt x="25665" y="7143"/>
                </a:lnTo>
                <a:cubicBezTo>
                  <a:pt x="25647" y="6858"/>
                  <a:pt x="25647" y="6858"/>
                  <a:pt x="25252" y="6637"/>
                </a:cubicBezTo>
                <a:cubicBezTo>
                  <a:pt x="25226" y="6621"/>
                  <a:pt x="25184" y="6597"/>
                  <a:pt x="25184" y="6571"/>
                </a:cubicBezTo>
                <a:cubicBezTo>
                  <a:pt x="25125" y="6209"/>
                  <a:pt x="24806" y="6041"/>
                  <a:pt x="24620" y="5770"/>
                </a:cubicBezTo>
                <a:cubicBezTo>
                  <a:pt x="24620" y="5738"/>
                  <a:pt x="24620" y="5703"/>
                  <a:pt x="24612" y="5669"/>
                </a:cubicBezTo>
                <a:lnTo>
                  <a:pt x="24612" y="5669"/>
                </a:lnTo>
                <a:cubicBezTo>
                  <a:pt x="24661" y="5682"/>
                  <a:pt x="24705" y="5722"/>
                  <a:pt x="24756" y="5722"/>
                </a:cubicBezTo>
                <a:cubicBezTo>
                  <a:pt x="24774" y="5722"/>
                  <a:pt x="24793" y="5717"/>
                  <a:pt x="24814" y="5703"/>
                </a:cubicBezTo>
                <a:cubicBezTo>
                  <a:pt x="24889" y="5653"/>
                  <a:pt x="24864" y="5594"/>
                  <a:pt x="24806" y="5544"/>
                </a:cubicBezTo>
                <a:cubicBezTo>
                  <a:pt x="24686" y="5443"/>
                  <a:pt x="24628" y="5299"/>
                  <a:pt x="24452" y="5249"/>
                </a:cubicBezTo>
                <a:cubicBezTo>
                  <a:pt x="24173" y="5156"/>
                  <a:pt x="24131" y="5004"/>
                  <a:pt x="24199" y="4616"/>
                </a:cubicBezTo>
                <a:lnTo>
                  <a:pt x="24300" y="4616"/>
                </a:lnTo>
                <a:cubicBezTo>
                  <a:pt x="24418" y="4533"/>
                  <a:pt x="24476" y="4432"/>
                  <a:pt x="24300" y="4363"/>
                </a:cubicBezTo>
                <a:cubicBezTo>
                  <a:pt x="24122" y="4288"/>
                  <a:pt x="23947" y="4238"/>
                  <a:pt x="23761" y="4195"/>
                </a:cubicBezTo>
                <a:cubicBezTo>
                  <a:pt x="23635" y="4171"/>
                  <a:pt x="23585" y="4102"/>
                  <a:pt x="23567" y="3993"/>
                </a:cubicBezTo>
                <a:cubicBezTo>
                  <a:pt x="23787" y="3362"/>
                  <a:pt x="23364" y="2958"/>
                  <a:pt x="23045" y="2528"/>
                </a:cubicBezTo>
                <a:cubicBezTo>
                  <a:pt x="22992" y="2461"/>
                  <a:pt x="22924" y="2434"/>
                  <a:pt x="22851" y="2434"/>
                </a:cubicBezTo>
                <a:cubicBezTo>
                  <a:pt x="22774" y="2434"/>
                  <a:pt x="22692" y="2464"/>
                  <a:pt x="22614" y="2511"/>
                </a:cubicBezTo>
                <a:cubicBezTo>
                  <a:pt x="22548" y="2511"/>
                  <a:pt x="22481" y="2503"/>
                  <a:pt x="22412" y="2503"/>
                </a:cubicBezTo>
                <a:cubicBezTo>
                  <a:pt x="22364" y="2517"/>
                  <a:pt x="22315" y="2521"/>
                  <a:pt x="22264" y="2521"/>
                </a:cubicBezTo>
                <a:cubicBezTo>
                  <a:pt x="22170" y="2521"/>
                  <a:pt x="22073" y="2506"/>
                  <a:pt x="21978" y="2506"/>
                </a:cubicBezTo>
                <a:cubicBezTo>
                  <a:pt x="21868" y="2506"/>
                  <a:pt x="21761" y="2526"/>
                  <a:pt x="21664" y="2613"/>
                </a:cubicBezTo>
                <a:cubicBezTo>
                  <a:pt x="21651" y="2617"/>
                  <a:pt x="21636" y="2619"/>
                  <a:pt x="21620" y="2619"/>
                </a:cubicBezTo>
                <a:cubicBezTo>
                  <a:pt x="21604" y="2619"/>
                  <a:pt x="21588" y="2617"/>
                  <a:pt x="21571" y="2613"/>
                </a:cubicBezTo>
                <a:cubicBezTo>
                  <a:pt x="21551" y="2533"/>
                  <a:pt x="21536" y="2449"/>
                  <a:pt x="21453" y="2449"/>
                </a:cubicBezTo>
                <a:cubicBezTo>
                  <a:pt x="21431" y="2449"/>
                  <a:pt x="21403" y="2455"/>
                  <a:pt x="21369" y="2469"/>
                </a:cubicBezTo>
                <a:cubicBezTo>
                  <a:pt x="21234" y="2528"/>
                  <a:pt x="21300" y="2738"/>
                  <a:pt x="21149" y="2788"/>
                </a:cubicBezTo>
                <a:cubicBezTo>
                  <a:pt x="21069" y="2723"/>
                  <a:pt x="21064" y="2552"/>
                  <a:pt x="20945" y="2552"/>
                </a:cubicBezTo>
                <a:cubicBezTo>
                  <a:pt x="20913" y="2552"/>
                  <a:pt x="20873" y="2564"/>
                  <a:pt x="20821" y="2594"/>
                </a:cubicBezTo>
                <a:cubicBezTo>
                  <a:pt x="20785" y="2617"/>
                  <a:pt x="20705" y="2671"/>
                  <a:pt x="20636" y="2671"/>
                </a:cubicBezTo>
                <a:cubicBezTo>
                  <a:pt x="20579" y="2671"/>
                  <a:pt x="20529" y="2634"/>
                  <a:pt x="20518" y="2511"/>
                </a:cubicBezTo>
                <a:cubicBezTo>
                  <a:pt x="20518" y="2477"/>
                  <a:pt x="20518" y="2443"/>
                  <a:pt x="20510" y="2410"/>
                </a:cubicBezTo>
                <a:cubicBezTo>
                  <a:pt x="20510" y="2376"/>
                  <a:pt x="20510" y="2342"/>
                  <a:pt x="20518" y="2301"/>
                </a:cubicBezTo>
                <a:lnTo>
                  <a:pt x="20409" y="2301"/>
                </a:lnTo>
                <a:cubicBezTo>
                  <a:pt x="20316" y="2301"/>
                  <a:pt x="20223" y="2291"/>
                  <a:pt x="20130" y="2283"/>
                </a:cubicBezTo>
                <a:cubicBezTo>
                  <a:pt x="20130" y="2251"/>
                  <a:pt x="20122" y="2224"/>
                  <a:pt x="20098" y="2190"/>
                </a:cubicBezTo>
                <a:cubicBezTo>
                  <a:pt x="19985" y="2141"/>
                  <a:pt x="19873" y="2093"/>
                  <a:pt x="19751" y="2093"/>
                </a:cubicBezTo>
                <a:cubicBezTo>
                  <a:pt x="19726" y="2093"/>
                  <a:pt x="19701" y="2095"/>
                  <a:pt x="19675" y="2099"/>
                </a:cubicBezTo>
                <a:cubicBezTo>
                  <a:pt x="19558" y="2099"/>
                  <a:pt x="19441" y="2081"/>
                  <a:pt x="19321" y="2030"/>
                </a:cubicBezTo>
                <a:cubicBezTo>
                  <a:pt x="19297" y="2018"/>
                  <a:pt x="19269" y="2012"/>
                  <a:pt x="19242" y="2012"/>
                </a:cubicBezTo>
                <a:cubicBezTo>
                  <a:pt x="19175" y="2012"/>
                  <a:pt x="19111" y="2047"/>
                  <a:pt x="19111" y="2107"/>
                </a:cubicBezTo>
                <a:cubicBezTo>
                  <a:pt x="19103" y="2264"/>
                  <a:pt x="19072" y="2311"/>
                  <a:pt x="19022" y="2311"/>
                </a:cubicBezTo>
                <a:cubicBezTo>
                  <a:pt x="18968" y="2311"/>
                  <a:pt x="18892" y="2255"/>
                  <a:pt x="18800" y="2224"/>
                </a:cubicBezTo>
                <a:cubicBezTo>
                  <a:pt x="18710" y="2188"/>
                  <a:pt x="18607" y="2143"/>
                  <a:pt x="18498" y="2143"/>
                </a:cubicBezTo>
                <a:cubicBezTo>
                  <a:pt x="18434" y="2143"/>
                  <a:pt x="18369" y="2159"/>
                  <a:pt x="18303" y="2200"/>
                </a:cubicBezTo>
                <a:cubicBezTo>
                  <a:pt x="18291" y="2094"/>
                  <a:pt x="18259" y="2017"/>
                  <a:pt x="18190" y="2017"/>
                </a:cubicBezTo>
                <a:cubicBezTo>
                  <a:pt x="18159" y="2017"/>
                  <a:pt x="18122" y="2032"/>
                  <a:pt x="18076" y="2065"/>
                </a:cubicBezTo>
                <a:cubicBezTo>
                  <a:pt x="17992" y="2123"/>
                  <a:pt x="17914" y="2190"/>
                  <a:pt x="17832" y="2190"/>
                </a:cubicBezTo>
                <a:cubicBezTo>
                  <a:pt x="17781" y="2190"/>
                  <a:pt x="17729" y="2165"/>
                  <a:pt x="17672" y="2099"/>
                </a:cubicBezTo>
                <a:cubicBezTo>
                  <a:pt x="17638" y="2089"/>
                  <a:pt x="17603" y="2089"/>
                  <a:pt x="17571" y="2089"/>
                </a:cubicBezTo>
                <a:cubicBezTo>
                  <a:pt x="17502" y="2200"/>
                  <a:pt x="17342" y="2241"/>
                  <a:pt x="17359" y="2410"/>
                </a:cubicBezTo>
                <a:cubicBezTo>
                  <a:pt x="17167" y="2410"/>
                  <a:pt x="16972" y="2410"/>
                  <a:pt x="16813" y="2275"/>
                </a:cubicBezTo>
                <a:cubicBezTo>
                  <a:pt x="17047" y="1998"/>
                  <a:pt x="16592" y="2057"/>
                  <a:pt x="16619" y="1887"/>
                </a:cubicBezTo>
                <a:cubicBezTo>
                  <a:pt x="16627" y="1854"/>
                  <a:pt x="16627" y="1820"/>
                  <a:pt x="16619" y="1786"/>
                </a:cubicBezTo>
                <a:cubicBezTo>
                  <a:pt x="16619" y="1745"/>
                  <a:pt x="16627" y="1711"/>
                  <a:pt x="16627" y="1677"/>
                </a:cubicBezTo>
                <a:cubicBezTo>
                  <a:pt x="16661" y="1677"/>
                  <a:pt x="16694" y="1668"/>
                  <a:pt x="16720" y="1668"/>
                </a:cubicBezTo>
                <a:lnTo>
                  <a:pt x="16720" y="1466"/>
                </a:lnTo>
                <a:cubicBezTo>
                  <a:pt x="16691" y="1430"/>
                  <a:pt x="16659" y="1415"/>
                  <a:pt x="16625" y="1415"/>
                </a:cubicBezTo>
                <a:cubicBezTo>
                  <a:pt x="16589" y="1415"/>
                  <a:pt x="16552" y="1432"/>
                  <a:pt x="16518" y="1458"/>
                </a:cubicBezTo>
                <a:cubicBezTo>
                  <a:pt x="16491" y="1493"/>
                  <a:pt x="16475" y="1525"/>
                  <a:pt x="16475" y="1559"/>
                </a:cubicBezTo>
                <a:cubicBezTo>
                  <a:pt x="16449" y="1567"/>
                  <a:pt x="16433" y="1567"/>
                  <a:pt x="16408" y="1567"/>
                </a:cubicBezTo>
                <a:cubicBezTo>
                  <a:pt x="16368" y="1641"/>
                  <a:pt x="16338" y="1710"/>
                  <a:pt x="16256" y="1710"/>
                </a:cubicBezTo>
                <a:cubicBezTo>
                  <a:pt x="16235" y="1710"/>
                  <a:pt x="16210" y="1705"/>
                  <a:pt x="16180" y="1695"/>
                </a:cubicBezTo>
                <a:cubicBezTo>
                  <a:pt x="16087" y="1667"/>
                  <a:pt x="15995" y="1652"/>
                  <a:pt x="15903" y="1652"/>
                </a:cubicBezTo>
                <a:cubicBezTo>
                  <a:pt x="15794" y="1652"/>
                  <a:pt x="15687" y="1673"/>
                  <a:pt x="15582" y="1719"/>
                </a:cubicBezTo>
                <a:cubicBezTo>
                  <a:pt x="15709" y="1416"/>
                  <a:pt x="15760" y="1139"/>
                  <a:pt x="15371" y="937"/>
                </a:cubicBezTo>
                <a:cubicBezTo>
                  <a:pt x="15363" y="860"/>
                  <a:pt x="15363" y="793"/>
                  <a:pt x="15363" y="724"/>
                </a:cubicBezTo>
                <a:cubicBezTo>
                  <a:pt x="15422" y="692"/>
                  <a:pt x="15489" y="658"/>
                  <a:pt x="15557" y="623"/>
                </a:cubicBezTo>
                <a:cubicBezTo>
                  <a:pt x="15621" y="633"/>
                  <a:pt x="15678" y="639"/>
                  <a:pt x="15728" y="639"/>
                </a:cubicBezTo>
                <a:cubicBezTo>
                  <a:pt x="15929" y="639"/>
                  <a:pt x="16025" y="557"/>
                  <a:pt x="16045" y="389"/>
                </a:cubicBezTo>
                <a:cubicBezTo>
                  <a:pt x="16063" y="160"/>
                  <a:pt x="15927" y="43"/>
                  <a:pt x="155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84" name="Google Shape;84;p9"/>
          <p:cNvSpPr/>
          <p:nvPr/>
        </p:nvSpPr>
        <p:spPr>
          <a:xfrm>
            <a:off x="13568750" y="5927750"/>
            <a:ext cx="5825400" cy="5825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85" name="Google Shape;85;p9"/>
          <p:cNvGrpSpPr/>
          <p:nvPr/>
        </p:nvGrpSpPr>
        <p:grpSpPr>
          <a:xfrm>
            <a:off x="15901046" y="4926193"/>
            <a:ext cx="1893924" cy="1796630"/>
            <a:chOff x="6951925" y="3545400"/>
            <a:chExt cx="403925" cy="383175"/>
          </a:xfrm>
        </p:grpSpPr>
        <p:sp>
          <p:nvSpPr>
            <p:cNvPr id="86" name="Google Shape;86;p9"/>
            <p:cNvSpPr/>
            <p:nvPr/>
          </p:nvSpPr>
          <p:spPr>
            <a:xfrm>
              <a:off x="7165675" y="3772950"/>
              <a:ext cx="190175" cy="146350"/>
            </a:xfrm>
            <a:custGeom>
              <a:avLst/>
              <a:gdLst/>
              <a:ahLst/>
              <a:cxnLst/>
              <a:rect l="l" t="t" r="r" b="b"/>
              <a:pathLst>
                <a:path w="7607" h="5854" extrusionOk="0">
                  <a:moveTo>
                    <a:pt x="4337" y="1"/>
                  </a:moveTo>
                  <a:cubicBezTo>
                    <a:pt x="4322" y="1"/>
                    <a:pt x="4305" y="3"/>
                    <a:pt x="4288" y="8"/>
                  </a:cubicBezTo>
                  <a:cubicBezTo>
                    <a:pt x="4221" y="16"/>
                    <a:pt x="4195" y="101"/>
                    <a:pt x="4128" y="101"/>
                  </a:cubicBezTo>
                  <a:cubicBezTo>
                    <a:pt x="4060" y="75"/>
                    <a:pt x="3982" y="62"/>
                    <a:pt x="3905" y="62"/>
                  </a:cubicBezTo>
                  <a:cubicBezTo>
                    <a:pt x="3697" y="62"/>
                    <a:pt x="3487" y="159"/>
                    <a:pt x="3437" y="380"/>
                  </a:cubicBezTo>
                  <a:cubicBezTo>
                    <a:pt x="3419" y="459"/>
                    <a:pt x="3391" y="485"/>
                    <a:pt x="3356" y="485"/>
                  </a:cubicBezTo>
                  <a:cubicBezTo>
                    <a:pt x="3293" y="485"/>
                    <a:pt x="3209" y="401"/>
                    <a:pt x="3133" y="401"/>
                  </a:cubicBezTo>
                  <a:cubicBezTo>
                    <a:pt x="3110" y="401"/>
                    <a:pt x="3088" y="409"/>
                    <a:pt x="3067" y="430"/>
                  </a:cubicBezTo>
                  <a:cubicBezTo>
                    <a:pt x="3044" y="447"/>
                    <a:pt x="3019" y="454"/>
                    <a:pt x="2993" y="454"/>
                  </a:cubicBezTo>
                  <a:cubicBezTo>
                    <a:pt x="2902" y="454"/>
                    <a:pt x="2797" y="373"/>
                    <a:pt x="2715" y="373"/>
                  </a:cubicBezTo>
                  <a:cubicBezTo>
                    <a:pt x="2673" y="373"/>
                    <a:pt x="2636" y="395"/>
                    <a:pt x="2612" y="462"/>
                  </a:cubicBezTo>
                  <a:cubicBezTo>
                    <a:pt x="2596" y="508"/>
                    <a:pt x="2582" y="524"/>
                    <a:pt x="2569" y="524"/>
                  </a:cubicBezTo>
                  <a:cubicBezTo>
                    <a:pt x="2531" y="524"/>
                    <a:pt x="2500" y="378"/>
                    <a:pt x="2438" y="378"/>
                  </a:cubicBezTo>
                  <a:cubicBezTo>
                    <a:pt x="2434" y="378"/>
                    <a:pt x="2430" y="378"/>
                    <a:pt x="2426" y="380"/>
                  </a:cubicBezTo>
                  <a:cubicBezTo>
                    <a:pt x="2325" y="380"/>
                    <a:pt x="2317" y="471"/>
                    <a:pt x="2359" y="531"/>
                  </a:cubicBezTo>
                  <a:cubicBezTo>
                    <a:pt x="2282" y="539"/>
                    <a:pt x="2157" y="513"/>
                    <a:pt x="2232" y="632"/>
                  </a:cubicBezTo>
                  <a:cubicBezTo>
                    <a:pt x="2261" y="680"/>
                    <a:pt x="2258" y="695"/>
                    <a:pt x="2241" y="695"/>
                  </a:cubicBezTo>
                  <a:cubicBezTo>
                    <a:pt x="2211" y="695"/>
                    <a:pt x="2140" y="653"/>
                    <a:pt x="2098" y="648"/>
                  </a:cubicBezTo>
                  <a:cubicBezTo>
                    <a:pt x="2083" y="643"/>
                    <a:pt x="2069" y="641"/>
                    <a:pt x="2056" y="641"/>
                  </a:cubicBezTo>
                  <a:cubicBezTo>
                    <a:pt x="1945" y="641"/>
                    <a:pt x="1933" y="826"/>
                    <a:pt x="1878" y="909"/>
                  </a:cubicBezTo>
                  <a:cubicBezTo>
                    <a:pt x="1761" y="859"/>
                    <a:pt x="1726" y="758"/>
                    <a:pt x="1787" y="640"/>
                  </a:cubicBezTo>
                  <a:cubicBezTo>
                    <a:pt x="1805" y="601"/>
                    <a:pt x="1786" y="585"/>
                    <a:pt x="1757" y="585"/>
                  </a:cubicBezTo>
                  <a:cubicBezTo>
                    <a:pt x="1704" y="585"/>
                    <a:pt x="1619" y="634"/>
                    <a:pt x="1652" y="683"/>
                  </a:cubicBezTo>
                  <a:cubicBezTo>
                    <a:pt x="1694" y="766"/>
                    <a:pt x="1567" y="766"/>
                    <a:pt x="1524" y="808"/>
                  </a:cubicBezTo>
                  <a:cubicBezTo>
                    <a:pt x="1534" y="885"/>
                    <a:pt x="1567" y="952"/>
                    <a:pt x="1524" y="1018"/>
                  </a:cubicBezTo>
                  <a:cubicBezTo>
                    <a:pt x="1524" y="1052"/>
                    <a:pt x="1512" y="1063"/>
                    <a:pt x="1494" y="1063"/>
                  </a:cubicBezTo>
                  <a:cubicBezTo>
                    <a:pt x="1465" y="1063"/>
                    <a:pt x="1421" y="1035"/>
                    <a:pt x="1390" y="1035"/>
                  </a:cubicBezTo>
                  <a:cubicBezTo>
                    <a:pt x="1373" y="1035"/>
                    <a:pt x="1361" y="1043"/>
                    <a:pt x="1357" y="1069"/>
                  </a:cubicBezTo>
                  <a:cubicBezTo>
                    <a:pt x="1306" y="1204"/>
                    <a:pt x="1146" y="1247"/>
                    <a:pt x="1080" y="1380"/>
                  </a:cubicBezTo>
                  <a:cubicBezTo>
                    <a:pt x="1045" y="1369"/>
                    <a:pt x="1004" y="1356"/>
                    <a:pt x="968" y="1356"/>
                  </a:cubicBezTo>
                  <a:cubicBezTo>
                    <a:pt x="925" y="1356"/>
                    <a:pt x="890" y="1375"/>
                    <a:pt x="886" y="1441"/>
                  </a:cubicBezTo>
                  <a:cubicBezTo>
                    <a:pt x="872" y="1472"/>
                    <a:pt x="885" y="1481"/>
                    <a:pt x="908" y="1481"/>
                  </a:cubicBezTo>
                  <a:cubicBezTo>
                    <a:pt x="937" y="1481"/>
                    <a:pt x="980" y="1468"/>
                    <a:pt x="1012" y="1468"/>
                  </a:cubicBezTo>
                  <a:cubicBezTo>
                    <a:pt x="1022" y="1468"/>
                    <a:pt x="1031" y="1470"/>
                    <a:pt x="1037" y="1473"/>
                  </a:cubicBezTo>
                  <a:cubicBezTo>
                    <a:pt x="1003" y="1542"/>
                    <a:pt x="1003" y="1659"/>
                    <a:pt x="902" y="1675"/>
                  </a:cubicBezTo>
                  <a:cubicBezTo>
                    <a:pt x="683" y="1718"/>
                    <a:pt x="809" y="1979"/>
                    <a:pt x="734" y="2138"/>
                  </a:cubicBezTo>
                  <a:cubicBezTo>
                    <a:pt x="734" y="2170"/>
                    <a:pt x="719" y="2181"/>
                    <a:pt x="697" y="2181"/>
                  </a:cubicBezTo>
                  <a:cubicBezTo>
                    <a:pt x="650" y="2181"/>
                    <a:pt x="571" y="2132"/>
                    <a:pt x="540" y="2132"/>
                  </a:cubicBezTo>
                  <a:cubicBezTo>
                    <a:pt x="527" y="2132"/>
                    <a:pt x="522" y="2140"/>
                    <a:pt x="532" y="2165"/>
                  </a:cubicBezTo>
                  <a:cubicBezTo>
                    <a:pt x="581" y="2231"/>
                    <a:pt x="544" y="2239"/>
                    <a:pt x="496" y="2239"/>
                  </a:cubicBezTo>
                  <a:cubicBezTo>
                    <a:pt x="481" y="2239"/>
                    <a:pt x="464" y="2238"/>
                    <a:pt x="449" y="2238"/>
                  </a:cubicBezTo>
                  <a:cubicBezTo>
                    <a:pt x="439" y="2238"/>
                    <a:pt x="430" y="2238"/>
                    <a:pt x="423" y="2239"/>
                  </a:cubicBezTo>
                  <a:cubicBezTo>
                    <a:pt x="450" y="2378"/>
                    <a:pt x="411" y="2588"/>
                    <a:pt x="268" y="2588"/>
                  </a:cubicBezTo>
                  <a:cubicBezTo>
                    <a:pt x="244" y="2588"/>
                    <a:pt x="217" y="2582"/>
                    <a:pt x="186" y="2569"/>
                  </a:cubicBezTo>
                  <a:lnTo>
                    <a:pt x="186" y="2569"/>
                  </a:lnTo>
                  <a:cubicBezTo>
                    <a:pt x="202" y="2670"/>
                    <a:pt x="237" y="2771"/>
                    <a:pt x="253" y="2872"/>
                  </a:cubicBezTo>
                  <a:cubicBezTo>
                    <a:pt x="214" y="2848"/>
                    <a:pt x="188" y="2837"/>
                    <a:pt x="172" y="2837"/>
                  </a:cubicBezTo>
                  <a:cubicBezTo>
                    <a:pt x="132" y="2837"/>
                    <a:pt x="150" y="2901"/>
                    <a:pt x="186" y="2973"/>
                  </a:cubicBezTo>
                  <a:cubicBezTo>
                    <a:pt x="174" y="2971"/>
                    <a:pt x="163" y="2970"/>
                    <a:pt x="154" y="2970"/>
                  </a:cubicBezTo>
                  <a:cubicBezTo>
                    <a:pt x="39" y="2970"/>
                    <a:pt x="129" y="3095"/>
                    <a:pt x="217" y="3095"/>
                  </a:cubicBezTo>
                  <a:cubicBezTo>
                    <a:pt x="227" y="3095"/>
                    <a:pt x="236" y="3093"/>
                    <a:pt x="245" y="3090"/>
                  </a:cubicBezTo>
                  <a:lnTo>
                    <a:pt x="245" y="3090"/>
                  </a:lnTo>
                  <a:cubicBezTo>
                    <a:pt x="210" y="3141"/>
                    <a:pt x="0" y="3234"/>
                    <a:pt x="136" y="3242"/>
                  </a:cubicBezTo>
                  <a:cubicBezTo>
                    <a:pt x="145" y="3241"/>
                    <a:pt x="153" y="3240"/>
                    <a:pt x="161" y="3240"/>
                  </a:cubicBezTo>
                  <a:cubicBezTo>
                    <a:pt x="329" y="3240"/>
                    <a:pt x="233" y="3482"/>
                    <a:pt x="144" y="3553"/>
                  </a:cubicBezTo>
                  <a:cubicBezTo>
                    <a:pt x="220" y="3654"/>
                    <a:pt x="160" y="3747"/>
                    <a:pt x="85" y="3824"/>
                  </a:cubicBezTo>
                  <a:cubicBezTo>
                    <a:pt x="127" y="3832"/>
                    <a:pt x="202" y="3840"/>
                    <a:pt x="245" y="3840"/>
                  </a:cubicBezTo>
                  <a:cubicBezTo>
                    <a:pt x="136" y="4018"/>
                    <a:pt x="322" y="4170"/>
                    <a:pt x="396" y="4321"/>
                  </a:cubicBezTo>
                  <a:cubicBezTo>
                    <a:pt x="582" y="4439"/>
                    <a:pt x="607" y="4734"/>
                    <a:pt x="827" y="4801"/>
                  </a:cubicBezTo>
                  <a:cubicBezTo>
                    <a:pt x="783" y="4726"/>
                    <a:pt x="777" y="4672"/>
                    <a:pt x="855" y="4672"/>
                  </a:cubicBezTo>
                  <a:cubicBezTo>
                    <a:pt x="866" y="4672"/>
                    <a:pt x="879" y="4673"/>
                    <a:pt x="894" y="4675"/>
                  </a:cubicBezTo>
                  <a:lnTo>
                    <a:pt x="936" y="4675"/>
                  </a:lnTo>
                  <a:cubicBezTo>
                    <a:pt x="960" y="4699"/>
                    <a:pt x="1003" y="4734"/>
                    <a:pt x="1019" y="4750"/>
                  </a:cubicBezTo>
                  <a:cubicBezTo>
                    <a:pt x="1006" y="4860"/>
                    <a:pt x="1054" y="5035"/>
                    <a:pt x="1162" y="5035"/>
                  </a:cubicBezTo>
                  <a:cubicBezTo>
                    <a:pt x="1187" y="5035"/>
                    <a:pt x="1216" y="5025"/>
                    <a:pt x="1247" y="5003"/>
                  </a:cubicBezTo>
                  <a:lnTo>
                    <a:pt x="1247" y="5003"/>
                  </a:lnTo>
                  <a:cubicBezTo>
                    <a:pt x="1190" y="5119"/>
                    <a:pt x="1240" y="5152"/>
                    <a:pt x="1319" y="5152"/>
                  </a:cubicBezTo>
                  <a:cubicBezTo>
                    <a:pt x="1402" y="5152"/>
                    <a:pt x="1515" y="5117"/>
                    <a:pt x="1575" y="5104"/>
                  </a:cubicBezTo>
                  <a:lnTo>
                    <a:pt x="1575" y="5104"/>
                  </a:lnTo>
                  <a:cubicBezTo>
                    <a:pt x="1559" y="5181"/>
                    <a:pt x="1534" y="5239"/>
                    <a:pt x="1516" y="5314"/>
                  </a:cubicBezTo>
                  <a:cubicBezTo>
                    <a:pt x="1539" y="5299"/>
                    <a:pt x="1559" y="5292"/>
                    <a:pt x="1577" y="5292"/>
                  </a:cubicBezTo>
                  <a:cubicBezTo>
                    <a:pt x="1648" y="5292"/>
                    <a:pt x="1697" y="5383"/>
                    <a:pt x="1777" y="5383"/>
                  </a:cubicBezTo>
                  <a:cubicBezTo>
                    <a:pt x="1862" y="5407"/>
                    <a:pt x="1979" y="5373"/>
                    <a:pt x="2048" y="5433"/>
                  </a:cubicBezTo>
                  <a:cubicBezTo>
                    <a:pt x="2072" y="5488"/>
                    <a:pt x="2100" y="5508"/>
                    <a:pt x="2130" y="5508"/>
                  </a:cubicBezTo>
                  <a:cubicBezTo>
                    <a:pt x="2218" y="5508"/>
                    <a:pt x="2325" y="5339"/>
                    <a:pt x="2418" y="5314"/>
                  </a:cubicBezTo>
                  <a:lnTo>
                    <a:pt x="2418" y="5314"/>
                  </a:lnTo>
                  <a:cubicBezTo>
                    <a:pt x="2394" y="5383"/>
                    <a:pt x="2359" y="5458"/>
                    <a:pt x="2325" y="5534"/>
                  </a:cubicBezTo>
                  <a:cubicBezTo>
                    <a:pt x="2485" y="5508"/>
                    <a:pt x="2636" y="5508"/>
                    <a:pt x="2798" y="5484"/>
                  </a:cubicBezTo>
                  <a:cubicBezTo>
                    <a:pt x="2822" y="5474"/>
                    <a:pt x="2873" y="5474"/>
                    <a:pt x="2899" y="5474"/>
                  </a:cubicBezTo>
                  <a:cubicBezTo>
                    <a:pt x="2915" y="5470"/>
                    <a:pt x="2927" y="5468"/>
                    <a:pt x="2938" y="5468"/>
                  </a:cubicBezTo>
                  <a:cubicBezTo>
                    <a:pt x="3027" y="5468"/>
                    <a:pt x="2936" y="5609"/>
                    <a:pt x="3051" y="5609"/>
                  </a:cubicBezTo>
                  <a:cubicBezTo>
                    <a:pt x="3179" y="5656"/>
                    <a:pt x="3312" y="5686"/>
                    <a:pt x="3447" y="5686"/>
                  </a:cubicBezTo>
                  <a:cubicBezTo>
                    <a:pt x="3505" y="5686"/>
                    <a:pt x="3564" y="5681"/>
                    <a:pt x="3623" y="5668"/>
                  </a:cubicBezTo>
                  <a:cubicBezTo>
                    <a:pt x="3635" y="5627"/>
                    <a:pt x="3649" y="5611"/>
                    <a:pt x="3664" y="5611"/>
                  </a:cubicBezTo>
                  <a:cubicBezTo>
                    <a:pt x="3691" y="5611"/>
                    <a:pt x="3722" y="5664"/>
                    <a:pt x="3748" y="5702"/>
                  </a:cubicBezTo>
                  <a:cubicBezTo>
                    <a:pt x="3849" y="5694"/>
                    <a:pt x="3926" y="5625"/>
                    <a:pt x="4019" y="5593"/>
                  </a:cubicBezTo>
                  <a:cubicBezTo>
                    <a:pt x="4019" y="5635"/>
                    <a:pt x="4027" y="5710"/>
                    <a:pt x="4027" y="5753"/>
                  </a:cubicBezTo>
                  <a:cubicBezTo>
                    <a:pt x="4112" y="5718"/>
                    <a:pt x="4136" y="5617"/>
                    <a:pt x="4179" y="5542"/>
                  </a:cubicBezTo>
                  <a:cubicBezTo>
                    <a:pt x="4258" y="5588"/>
                    <a:pt x="4388" y="5683"/>
                    <a:pt x="4489" y="5683"/>
                  </a:cubicBezTo>
                  <a:cubicBezTo>
                    <a:pt x="4538" y="5683"/>
                    <a:pt x="4580" y="5661"/>
                    <a:pt x="4607" y="5601"/>
                  </a:cubicBezTo>
                  <a:cubicBezTo>
                    <a:pt x="4415" y="5601"/>
                    <a:pt x="4524" y="5433"/>
                    <a:pt x="4650" y="5433"/>
                  </a:cubicBezTo>
                  <a:cubicBezTo>
                    <a:pt x="4692" y="5516"/>
                    <a:pt x="4718" y="5609"/>
                    <a:pt x="4668" y="5694"/>
                  </a:cubicBezTo>
                  <a:cubicBezTo>
                    <a:pt x="4691" y="5701"/>
                    <a:pt x="4712" y="5704"/>
                    <a:pt x="4729" y="5704"/>
                  </a:cubicBezTo>
                  <a:cubicBezTo>
                    <a:pt x="4833" y="5704"/>
                    <a:pt x="4827" y="5583"/>
                    <a:pt x="4827" y="5474"/>
                  </a:cubicBezTo>
                  <a:lnTo>
                    <a:pt x="4827" y="5474"/>
                  </a:lnTo>
                  <a:cubicBezTo>
                    <a:pt x="4894" y="5492"/>
                    <a:pt x="4961" y="5516"/>
                    <a:pt x="5030" y="5542"/>
                  </a:cubicBezTo>
                  <a:cubicBezTo>
                    <a:pt x="5011" y="5609"/>
                    <a:pt x="4987" y="5676"/>
                    <a:pt x="4979" y="5745"/>
                  </a:cubicBezTo>
                  <a:cubicBezTo>
                    <a:pt x="5021" y="5726"/>
                    <a:pt x="5072" y="5702"/>
                    <a:pt x="5112" y="5676"/>
                  </a:cubicBezTo>
                  <a:lnTo>
                    <a:pt x="5112" y="5676"/>
                  </a:lnTo>
                  <a:cubicBezTo>
                    <a:pt x="5106" y="5753"/>
                    <a:pt x="5174" y="5854"/>
                    <a:pt x="5246" y="5854"/>
                  </a:cubicBezTo>
                  <a:cubicBezTo>
                    <a:pt x="5269" y="5854"/>
                    <a:pt x="5293" y="5844"/>
                    <a:pt x="5315" y="5819"/>
                  </a:cubicBezTo>
                  <a:cubicBezTo>
                    <a:pt x="5408" y="5718"/>
                    <a:pt x="5197" y="5686"/>
                    <a:pt x="5139" y="5644"/>
                  </a:cubicBezTo>
                  <a:cubicBezTo>
                    <a:pt x="5197" y="5492"/>
                    <a:pt x="5357" y="5433"/>
                    <a:pt x="5509" y="5415"/>
                  </a:cubicBezTo>
                  <a:cubicBezTo>
                    <a:pt x="5509" y="5332"/>
                    <a:pt x="5434" y="5282"/>
                    <a:pt x="5400" y="5213"/>
                  </a:cubicBezTo>
                  <a:cubicBezTo>
                    <a:pt x="5412" y="5211"/>
                    <a:pt x="5424" y="5211"/>
                    <a:pt x="5437" y="5211"/>
                  </a:cubicBezTo>
                  <a:cubicBezTo>
                    <a:pt x="5550" y="5211"/>
                    <a:pt x="5657" y="5272"/>
                    <a:pt x="5780" y="5272"/>
                  </a:cubicBezTo>
                  <a:cubicBezTo>
                    <a:pt x="5890" y="5308"/>
                    <a:pt x="5960" y="5323"/>
                    <a:pt x="6002" y="5323"/>
                  </a:cubicBezTo>
                  <a:cubicBezTo>
                    <a:pt x="6124" y="5323"/>
                    <a:pt x="5996" y="5195"/>
                    <a:pt x="5921" y="5120"/>
                  </a:cubicBezTo>
                  <a:cubicBezTo>
                    <a:pt x="5913" y="5061"/>
                    <a:pt x="5897" y="5003"/>
                    <a:pt x="5889" y="4952"/>
                  </a:cubicBezTo>
                  <a:cubicBezTo>
                    <a:pt x="5892" y="4952"/>
                    <a:pt x="5896" y="4952"/>
                    <a:pt x="5900" y="4952"/>
                  </a:cubicBezTo>
                  <a:cubicBezTo>
                    <a:pt x="5965" y="4952"/>
                    <a:pt x="5985" y="5021"/>
                    <a:pt x="6040" y="5061"/>
                  </a:cubicBezTo>
                  <a:lnTo>
                    <a:pt x="6040" y="4851"/>
                  </a:lnTo>
                  <a:cubicBezTo>
                    <a:pt x="6075" y="4868"/>
                    <a:pt x="6110" y="4875"/>
                    <a:pt x="6146" y="4875"/>
                  </a:cubicBezTo>
                  <a:cubicBezTo>
                    <a:pt x="6232" y="4875"/>
                    <a:pt x="6319" y="4838"/>
                    <a:pt x="6402" y="4827"/>
                  </a:cubicBezTo>
                  <a:cubicBezTo>
                    <a:pt x="6445" y="4716"/>
                    <a:pt x="6453" y="4598"/>
                    <a:pt x="6453" y="4473"/>
                  </a:cubicBezTo>
                  <a:cubicBezTo>
                    <a:pt x="6426" y="4423"/>
                    <a:pt x="6402" y="4362"/>
                    <a:pt x="6376" y="4311"/>
                  </a:cubicBezTo>
                  <a:cubicBezTo>
                    <a:pt x="6352" y="4258"/>
                    <a:pt x="6298" y="4253"/>
                    <a:pt x="6244" y="4253"/>
                  </a:cubicBezTo>
                  <a:cubicBezTo>
                    <a:pt x="6233" y="4253"/>
                    <a:pt x="6222" y="4253"/>
                    <a:pt x="6212" y="4253"/>
                  </a:cubicBezTo>
                  <a:cubicBezTo>
                    <a:pt x="6186" y="4253"/>
                    <a:pt x="6161" y="4252"/>
                    <a:pt x="6141" y="4245"/>
                  </a:cubicBezTo>
                  <a:cubicBezTo>
                    <a:pt x="6149" y="4178"/>
                    <a:pt x="6208" y="4135"/>
                    <a:pt x="6259" y="4093"/>
                  </a:cubicBezTo>
                  <a:cubicBezTo>
                    <a:pt x="6270" y="4092"/>
                    <a:pt x="6282" y="4092"/>
                    <a:pt x="6293" y="4092"/>
                  </a:cubicBezTo>
                  <a:cubicBezTo>
                    <a:pt x="6412" y="4092"/>
                    <a:pt x="6540" y="4132"/>
                    <a:pt x="6570" y="4261"/>
                  </a:cubicBezTo>
                  <a:cubicBezTo>
                    <a:pt x="6538" y="4338"/>
                    <a:pt x="6495" y="4404"/>
                    <a:pt x="6453" y="4473"/>
                  </a:cubicBezTo>
                  <a:cubicBezTo>
                    <a:pt x="6465" y="4471"/>
                    <a:pt x="6477" y="4470"/>
                    <a:pt x="6488" y="4470"/>
                  </a:cubicBezTo>
                  <a:cubicBezTo>
                    <a:pt x="6608" y="4470"/>
                    <a:pt x="6665" y="4592"/>
                    <a:pt x="6596" y="4699"/>
                  </a:cubicBezTo>
                  <a:cubicBezTo>
                    <a:pt x="6535" y="4783"/>
                    <a:pt x="6594" y="4873"/>
                    <a:pt x="6653" y="4873"/>
                  </a:cubicBezTo>
                  <a:cubicBezTo>
                    <a:pt x="6684" y="4873"/>
                    <a:pt x="6716" y="4848"/>
                    <a:pt x="6730" y="4784"/>
                  </a:cubicBezTo>
                  <a:cubicBezTo>
                    <a:pt x="6734" y="4825"/>
                    <a:pt x="6749" y="4839"/>
                    <a:pt x="6770" y="4839"/>
                  </a:cubicBezTo>
                  <a:cubicBezTo>
                    <a:pt x="6827" y="4839"/>
                    <a:pt x="6927" y="4734"/>
                    <a:pt x="6995" y="4734"/>
                  </a:cubicBezTo>
                  <a:cubicBezTo>
                    <a:pt x="6997" y="4734"/>
                    <a:pt x="6999" y="4734"/>
                    <a:pt x="7001" y="4734"/>
                  </a:cubicBezTo>
                  <a:lnTo>
                    <a:pt x="7043" y="4734"/>
                  </a:lnTo>
                  <a:cubicBezTo>
                    <a:pt x="7051" y="4735"/>
                    <a:pt x="7059" y="4735"/>
                    <a:pt x="7067" y="4735"/>
                  </a:cubicBezTo>
                  <a:cubicBezTo>
                    <a:pt x="7131" y="4735"/>
                    <a:pt x="7211" y="4706"/>
                    <a:pt x="7211" y="4633"/>
                  </a:cubicBezTo>
                  <a:cubicBezTo>
                    <a:pt x="7176" y="4481"/>
                    <a:pt x="6982" y="4447"/>
                    <a:pt x="7051" y="4271"/>
                  </a:cubicBezTo>
                  <a:lnTo>
                    <a:pt x="7051" y="4271"/>
                  </a:lnTo>
                  <a:cubicBezTo>
                    <a:pt x="7057" y="4272"/>
                    <a:pt x="7063" y="4273"/>
                    <a:pt x="7071" y="4273"/>
                  </a:cubicBezTo>
                  <a:cubicBezTo>
                    <a:pt x="7145" y="4273"/>
                    <a:pt x="7297" y="4210"/>
                    <a:pt x="7160" y="4202"/>
                  </a:cubicBezTo>
                  <a:lnTo>
                    <a:pt x="7160" y="4202"/>
                  </a:lnTo>
                  <a:cubicBezTo>
                    <a:pt x="7106" y="4216"/>
                    <a:pt x="7053" y="4224"/>
                    <a:pt x="7003" y="4224"/>
                  </a:cubicBezTo>
                  <a:cubicBezTo>
                    <a:pt x="6927" y="4224"/>
                    <a:pt x="6856" y="4206"/>
                    <a:pt x="6790" y="4160"/>
                  </a:cubicBezTo>
                  <a:lnTo>
                    <a:pt x="6790" y="4160"/>
                  </a:lnTo>
                  <a:cubicBezTo>
                    <a:pt x="6758" y="4232"/>
                    <a:pt x="6831" y="4415"/>
                    <a:pt x="6728" y="4415"/>
                  </a:cubicBezTo>
                  <a:cubicBezTo>
                    <a:pt x="6721" y="4415"/>
                    <a:pt x="6714" y="4414"/>
                    <a:pt x="6705" y="4412"/>
                  </a:cubicBezTo>
                  <a:cubicBezTo>
                    <a:pt x="6689" y="4303"/>
                    <a:pt x="6578" y="4210"/>
                    <a:pt x="6655" y="4085"/>
                  </a:cubicBezTo>
                  <a:cubicBezTo>
                    <a:pt x="6662" y="3962"/>
                    <a:pt x="6735" y="3916"/>
                    <a:pt x="6824" y="3916"/>
                  </a:cubicBezTo>
                  <a:cubicBezTo>
                    <a:pt x="6923" y="3916"/>
                    <a:pt x="7042" y="3975"/>
                    <a:pt x="7110" y="4051"/>
                  </a:cubicBezTo>
                  <a:cubicBezTo>
                    <a:pt x="7102" y="3891"/>
                    <a:pt x="6891" y="3857"/>
                    <a:pt x="6899" y="3673"/>
                  </a:cubicBezTo>
                  <a:cubicBezTo>
                    <a:pt x="6915" y="3668"/>
                    <a:pt x="6927" y="3666"/>
                    <a:pt x="6938" y="3666"/>
                  </a:cubicBezTo>
                  <a:cubicBezTo>
                    <a:pt x="7011" y="3666"/>
                    <a:pt x="6995" y="3758"/>
                    <a:pt x="7009" y="3832"/>
                  </a:cubicBezTo>
                  <a:cubicBezTo>
                    <a:pt x="7067" y="3715"/>
                    <a:pt x="7219" y="3806"/>
                    <a:pt x="7261" y="3689"/>
                  </a:cubicBezTo>
                  <a:cubicBezTo>
                    <a:pt x="7118" y="3664"/>
                    <a:pt x="6982" y="3503"/>
                    <a:pt x="7144" y="3412"/>
                  </a:cubicBezTo>
                  <a:lnTo>
                    <a:pt x="7144" y="3412"/>
                  </a:lnTo>
                  <a:cubicBezTo>
                    <a:pt x="7144" y="3481"/>
                    <a:pt x="7171" y="3522"/>
                    <a:pt x="7242" y="3522"/>
                  </a:cubicBezTo>
                  <a:cubicBezTo>
                    <a:pt x="7248" y="3522"/>
                    <a:pt x="7254" y="3522"/>
                    <a:pt x="7261" y="3521"/>
                  </a:cubicBezTo>
                  <a:cubicBezTo>
                    <a:pt x="7219" y="3428"/>
                    <a:pt x="7227" y="3293"/>
                    <a:pt x="7110" y="3284"/>
                  </a:cubicBezTo>
                  <a:cubicBezTo>
                    <a:pt x="7134" y="3149"/>
                    <a:pt x="7370" y="3260"/>
                    <a:pt x="7320" y="3090"/>
                  </a:cubicBezTo>
                  <a:cubicBezTo>
                    <a:pt x="7327" y="3042"/>
                    <a:pt x="7300" y="3030"/>
                    <a:pt x="7263" y="3030"/>
                  </a:cubicBezTo>
                  <a:cubicBezTo>
                    <a:pt x="7225" y="3030"/>
                    <a:pt x="7177" y="3043"/>
                    <a:pt x="7142" y="3043"/>
                  </a:cubicBezTo>
                  <a:cubicBezTo>
                    <a:pt x="7133" y="3043"/>
                    <a:pt x="7125" y="3042"/>
                    <a:pt x="7118" y="3040"/>
                  </a:cubicBezTo>
                  <a:lnTo>
                    <a:pt x="7118" y="3040"/>
                  </a:lnTo>
                  <a:cubicBezTo>
                    <a:pt x="7145" y="3117"/>
                    <a:pt x="7059" y="3148"/>
                    <a:pt x="7001" y="3148"/>
                  </a:cubicBezTo>
                  <a:cubicBezTo>
                    <a:pt x="6952" y="3148"/>
                    <a:pt x="6922" y="3126"/>
                    <a:pt x="7001" y="3090"/>
                  </a:cubicBezTo>
                  <a:cubicBezTo>
                    <a:pt x="7093" y="3066"/>
                    <a:pt x="7009" y="2906"/>
                    <a:pt x="7102" y="2872"/>
                  </a:cubicBezTo>
                  <a:cubicBezTo>
                    <a:pt x="7195" y="2822"/>
                    <a:pt x="7184" y="2670"/>
                    <a:pt x="7296" y="2644"/>
                  </a:cubicBezTo>
                  <a:cubicBezTo>
                    <a:pt x="7318" y="2624"/>
                    <a:pt x="7334" y="2615"/>
                    <a:pt x="7345" y="2615"/>
                  </a:cubicBezTo>
                  <a:cubicBezTo>
                    <a:pt x="7384" y="2615"/>
                    <a:pt x="7366" y="2719"/>
                    <a:pt x="7379" y="2771"/>
                  </a:cubicBezTo>
                  <a:cubicBezTo>
                    <a:pt x="7388" y="2767"/>
                    <a:pt x="7401" y="2765"/>
                    <a:pt x="7414" y="2765"/>
                  </a:cubicBezTo>
                  <a:cubicBezTo>
                    <a:pt x="7449" y="2765"/>
                    <a:pt x="7493" y="2775"/>
                    <a:pt x="7527" y="2775"/>
                  </a:cubicBezTo>
                  <a:cubicBezTo>
                    <a:pt x="7563" y="2775"/>
                    <a:pt x="7589" y="2764"/>
                    <a:pt x="7581" y="2720"/>
                  </a:cubicBezTo>
                  <a:cubicBezTo>
                    <a:pt x="7607" y="2627"/>
                    <a:pt x="7589" y="2569"/>
                    <a:pt x="7522" y="2553"/>
                  </a:cubicBezTo>
                  <a:cubicBezTo>
                    <a:pt x="7530" y="2526"/>
                    <a:pt x="7530" y="2476"/>
                    <a:pt x="7530" y="2452"/>
                  </a:cubicBezTo>
                  <a:lnTo>
                    <a:pt x="7530" y="2452"/>
                  </a:lnTo>
                  <a:cubicBezTo>
                    <a:pt x="7406" y="2474"/>
                    <a:pt x="7324" y="2570"/>
                    <a:pt x="7197" y="2570"/>
                  </a:cubicBezTo>
                  <a:cubicBezTo>
                    <a:pt x="7188" y="2570"/>
                    <a:pt x="7178" y="2570"/>
                    <a:pt x="7168" y="2569"/>
                  </a:cubicBezTo>
                  <a:lnTo>
                    <a:pt x="7168" y="2569"/>
                  </a:lnTo>
                  <a:cubicBezTo>
                    <a:pt x="7174" y="2634"/>
                    <a:pt x="7151" y="2706"/>
                    <a:pt x="7128" y="2706"/>
                  </a:cubicBezTo>
                  <a:cubicBezTo>
                    <a:pt x="7115" y="2706"/>
                    <a:pt x="7102" y="2684"/>
                    <a:pt x="7093" y="2627"/>
                  </a:cubicBezTo>
                  <a:cubicBezTo>
                    <a:pt x="7064" y="2647"/>
                    <a:pt x="7038" y="2655"/>
                    <a:pt x="7015" y="2655"/>
                  </a:cubicBezTo>
                  <a:cubicBezTo>
                    <a:pt x="6908" y="2655"/>
                    <a:pt x="6871" y="2474"/>
                    <a:pt x="6823" y="2391"/>
                  </a:cubicBezTo>
                  <a:cubicBezTo>
                    <a:pt x="6873" y="2300"/>
                    <a:pt x="6740" y="2258"/>
                    <a:pt x="6740" y="2181"/>
                  </a:cubicBezTo>
                  <a:cubicBezTo>
                    <a:pt x="6740" y="2080"/>
                    <a:pt x="6697" y="1987"/>
                    <a:pt x="6604" y="1936"/>
                  </a:cubicBezTo>
                  <a:cubicBezTo>
                    <a:pt x="6671" y="1853"/>
                    <a:pt x="6697" y="1752"/>
                    <a:pt x="6730" y="1651"/>
                  </a:cubicBezTo>
                  <a:cubicBezTo>
                    <a:pt x="6764" y="1524"/>
                    <a:pt x="6604" y="1532"/>
                    <a:pt x="6546" y="1473"/>
                  </a:cubicBezTo>
                  <a:cubicBezTo>
                    <a:pt x="6495" y="1406"/>
                    <a:pt x="6453" y="1348"/>
                    <a:pt x="6402" y="1289"/>
                  </a:cubicBezTo>
                  <a:cubicBezTo>
                    <a:pt x="6322" y="1289"/>
                    <a:pt x="6293" y="1418"/>
                    <a:pt x="6223" y="1418"/>
                  </a:cubicBezTo>
                  <a:cubicBezTo>
                    <a:pt x="6211" y="1418"/>
                    <a:pt x="6198" y="1415"/>
                    <a:pt x="6184" y="1406"/>
                  </a:cubicBezTo>
                  <a:cubicBezTo>
                    <a:pt x="6165" y="1395"/>
                    <a:pt x="6150" y="1390"/>
                    <a:pt x="6138" y="1390"/>
                  </a:cubicBezTo>
                  <a:cubicBezTo>
                    <a:pt x="6080" y="1390"/>
                    <a:pt x="6097" y="1507"/>
                    <a:pt x="6026" y="1507"/>
                  </a:cubicBezTo>
                  <a:cubicBezTo>
                    <a:pt x="6016" y="1507"/>
                    <a:pt x="6004" y="1505"/>
                    <a:pt x="5990" y="1499"/>
                  </a:cubicBezTo>
                  <a:cubicBezTo>
                    <a:pt x="5998" y="1423"/>
                    <a:pt x="6022" y="1364"/>
                    <a:pt x="6032" y="1297"/>
                  </a:cubicBezTo>
                  <a:cubicBezTo>
                    <a:pt x="5881" y="1255"/>
                    <a:pt x="5846" y="1010"/>
                    <a:pt x="5990" y="917"/>
                  </a:cubicBezTo>
                  <a:lnTo>
                    <a:pt x="5990" y="917"/>
                  </a:lnTo>
                  <a:cubicBezTo>
                    <a:pt x="5971" y="921"/>
                    <a:pt x="5953" y="922"/>
                    <a:pt x="5936" y="922"/>
                  </a:cubicBezTo>
                  <a:cubicBezTo>
                    <a:pt x="5817" y="922"/>
                    <a:pt x="5742" y="846"/>
                    <a:pt x="5660" y="758"/>
                  </a:cubicBezTo>
                  <a:cubicBezTo>
                    <a:pt x="5703" y="750"/>
                    <a:pt x="5788" y="750"/>
                    <a:pt x="5830" y="741"/>
                  </a:cubicBezTo>
                  <a:cubicBezTo>
                    <a:pt x="5850" y="670"/>
                    <a:pt x="5832" y="650"/>
                    <a:pt x="5798" y="650"/>
                  </a:cubicBezTo>
                  <a:cubicBezTo>
                    <a:pt x="5756" y="650"/>
                    <a:pt x="5690" y="678"/>
                    <a:pt x="5637" y="678"/>
                  </a:cubicBezTo>
                  <a:cubicBezTo>
                    <a:pt x="5624" y="678"/>
                    <a:pt x="5612" y="677"/>
                    <a:pt x="5602" y="673"/>
                  </a:cubicBezTo>
                  <a:cubicBezTo>
                    <a:pt x="5590" y="675"/>
                    <a:pt x="5579" y="676"/>
                    <a:pt x="5568" y="676"/>
                  </a:cubicBezTo>
                  <a:cubicBezTo>
                    <a:pt x="5446" y="676"/>
                    <a:pt x="5382" y="546"/>
                    <a:pt x="5458" y="438"/>
                  </a:cubicBezTo>
                  <a:lnTo>
                    <a:pt x="5458" y="438"/>
                  </a:lnTo>
                  <a:cubicBezTo>
                    <a:pt x="5434" y="446"/>
                    <a:pt x="5375" y="471"/>
                    <a:pt x="5349" y="481"/>
                  </a:cubicBezTo>
                  <a:cubicBezTo>
                    <a:pt x="5492" y="381"/>
                    <a:pt x="5332" y="166"/>
                    <a:pt x="5239" y="166"/>
                  </a:cubicBezTo>
                  <a:cubicBezTo>
                    <a:pt x="5206" y="166"/>
                    <a:pt x="5181" y="192"/>
                    <a:pt x="5181" y="260"/>
                  </a:cubicBezTo>
                  <a:cubicBezTo>
                    <a:pt x="5156" y="245"/>
                    <a:pt x="5133" y="236"/>
                    <a:pt x="5115" y="236"/>
                  </a:cubicBezTo>
                  <a:cubicBezTo>
                    <a:pt x="5083" y="236"/>
                    <a:pt x="5066" y="261"/>
                    <a:pt x="5072" y="319"/>
                  </a:cubicBezTo>
                  <a:cubicBezTo>
                    <a:pt x="4987" y="362"/>
                    <a:pt x="4931" y="380"/>
                    <a:pt x="4892" y="380"/>
                  </a:cubicBezTo>
                  <a:cubicBezTo>
                    <a:pt x="4775" y="380"/>
                    <a:pt x="4835" y="211"/>
                    <a:pt x="4809" y="109"/>
                  </a:cubicBezTo>
                  <a:lnTo>
                    <a:pt x="4809" y="109"/>
                  </a:lnTo>
                  <a:cubicBezTo>
                    <a:pt x="4734" y="143"/>
                    <a:pt x="4743" y="252"/>
                    <a:pt x="4700" y="319"/>
                  </a:cubicBezTo>
                  <a:cubicBezTo>
                    <a:pt x="4506" y="297"/>
                    <a:pt x="4513" y="1"/>
                    <a:pt x="43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7215775" y="3688025"/>
              <a:ext cx="7475" cy="4025"/>
            </a:xfrm>
            <a:custGeom>
              <a:avLst/>
              <a:gdLst/>
              <a:ahLst/>
              <a:cxnLst/>
              <a:rect l="l" t="t" r="r" b="b"/>
              <a:pathLst>
                <a:path w="299" h="161" extrusionOk="0">
                  <a:moveTo>
                    <a:pt x="148" y="0"/>
                  </a:moveTo>
                  <a:cubicBezTo>
                    <a:pt x="135" y="0"/>
                    <a:pt x="122" y="4"/>
                    <a:pt x="111" y="11"/>
                  </a:cubicBezTo>
                  <a:cubicBezTo>
                    <a:pt x="0" y="56"/>
                    <a:pt x="85" y="161"/>
                    <a:pt x="164" y="161"/>
                  </a:cubicBezTo>
                  <a:cubicBezTo>
                    <a:pt x="187" y="161"/>
                    <a:pt x="211" y="151"/>
                    <a:pt x="228" y="128"/>
                  </a:cubicBezTo>
                  <a:cubicBezTo>
                    <a:pt x="299" y="79"/>
                    <a:pt x="216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7200325" y="3747800"/>
              <a:ext cx="7275" cy="4350"/>
            </a:xfrm>
            <a:custGeom>
              <a:avLst/>
              <a:gdLst/>
              <a:ahLst/>
              <a:cxnLst/>
              <a:rect l="l" t="t" r="r" b="b"/>
              <a:pathLst>
                <a:path w="291" h="174" extrusionOk="0">
                  <a:moveTo>
                    <a:pt x="131" y="1"/>
                  </a:moveTo>
                  <a:cubicBezTo>
                    <a:pt x="117" y="1"/>
                    <a:pt x="103" y="4"/>
                    <a:pt x="88" y="11"/>
                  </a:cubicBezTo>
                  <a:cubicBezTo>
                    <a:pt x="16" y="54"/>
                    <a:pt x="1" y="173"/>
                    <a:pt x="88" y="173"/>
                  </a:cubicBezTo>
                  <a:cubicBezTo>
                    <a:pt x="102" y="173"/>
                    <a:pt x="119" y="170"/>
                    <a:pt x="138" y="163"/>
                  </a:cubicBezTo>
                  <a:cubicBezTo>
                    <a:pt x="158" y="170"/>
                    <a:pt x="175" y="173"/>
                    <a:pt x="189" y="173"/>
                  </a:cubicBezTo>
                  <a:cubicBezTo>
                    <a:pt x="290" y="173"/>
                    <a:pt x="234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7327525" y="3923475"/>
              <a:ext cx="8125" cy="5100"/>
            </a:xfrm>
            <a:custGeom>
              <a:avLst/>
              <a:gdLst/>
              <a:ahLst/>
              <a:cxnLst/>
              <a:rect l="l" t="t" r="r" b="b"/>
              <a:pathLst>
                <a:path w="325" h="204" extrusionOk="0">
                  <a:moveTo>
                    <a:pt x="104" y="1"/>
                  </a:moveTo>
                  <a:cubicBezTo>
                    <a:pt x="1" y="52"/>
                    <a:pt x="55" y="203"/>
                    <a:pt x="149" y="203"/>
                  </a:cubicBezTo>
                  <a:cubicBezTo>
                    <a:pt x="162" y="203"/>
                    <a:pt x="175" y="201"/>
                    <a:pt x="189" y="195"/>
                  </a:cubicBezTo>
                  <a:cubicBezTo>
                    <a:pt x="324" y="144"/>
                    <a:pt x="181" y="19"/>
                    <a:pt x="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7137475" y="3814425"/>
              <a:ext cx="7600" cy="10525"/>
            </a:xfrm>
            <a:custGeom>
              <a:avLst/>
              <a:gdLst/>
              <a:ahLst/>
              <a:cxnLst/>
              <a:rect l="l" t="t" r="r" b="b"/>
              <a:pathLst>
                <a:path w="304" h="421" extrusionOk="0">
                  <a:moveTo>
                    <a:pt x="101" y="0"/>
                  </a:moveTo>
                  <a:cubicBezTo>
                    <a:pt x="24" y="85"/>
                    <a:pt x="35" y="202"/>
                    <a:pt x="0" y="311"/>
                  </a:cubicBezTo>
                  <a:cubicBezTo>
                    <a:pt x="59" y="354"/>
                    <a:pt x="136" y="388"/>
                    <a:pt x="202" y="421"/>
                  </a:cubicBezTo>
                  <a:cubicBezTo>
                    <a:pt x="194" y="320"/>
                    <a:pt x="144" y="210"/>
                    <a:pt x="218" y="117"/>
                  </a:cubicBezTo>
                  <a:cubicBezTo>
                    <a:pt x="303" y="35"/>
                    <a:pt x="160" y="35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7137625" y="3854050"/>
              <a:ext cx="5675" cy="4300"/>
            </a:xfrm>
            <a:custGeom>
              <a:avLst/>
              <a:gdLst/>
              <a:ahLst/>
              <a:cxnLst/>
              <a:rect l="l" t="t" r="r" b="b"/>
              <a:pathLst>
                <a:path w="227" h="172" extrusionOk="0">
                  <a:moveTo>
                    <a:pt x="115" y="1"/>
                  </a:moveTo>
                  <a:cubicBezTo>
                    <a:pt x="90" y="1"/>
                    <a:pt x="63" y="4"/>
                    <a:pt x="37" y="6"/>
                  </a:cubicBezTo>
                  <a:cubicBezTo>
                    <a:pt x="1" y="78"/>
                    <a:pt x="101" y="171"/>
                    <a:pt x="159" y="171"/>
                  </a:cubicBezTo>
                  <a:cubicBezTo>
                    <a:pt x="182" y="171"/>
                    <a:pt x="199" y="156"/>
                    <a:pt x="196" y="117"/>
                  </a:cubicBezTo>
                  <a:cubicBezTo>
                    <a:pt x="227" y="20"/>
                    <a:pt x="17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6951925" y="3545400"/>
              <a:ext cx="245150" cy="315475"/>
            </a:xfrm>
            <a:custGeom>
              <a:avLst/>
              <a:gdLst/>
              <a:ahLst/>
              <a:cxnLst/>
              <a:rect l="l" t="t" r="r" b="b"/>
              <a:pathLst>
                <a:path w="9806" h="12619" extrusionOk="0">
                  <a:moveTo>
                    <a:pt x="7671" y="1621"/>
                  </a:moveTo>
                  <a:cubicBezTo>
                    <a:pt x="7723" y="1621"/>
                    <a:pt x="7787" y="1653"/>
                    <a:pt x="7835" y="1673"/>
                  </a:cubicBezTo>
                  <a:cubicBezTo>
                    <a:pt x="7826" y="1766"/>
                    <a:pt x="7776" y="1840"/>
                    <a:pt x="7742" y="1917"/>
                  </a:cubicBezTo>
                  <a:lnTo>
                    <a:pt x="7624" y="1917"/>
                  </a:lnTo>
                  <a:cubicBezTo>
                    <a:pt x="7659" y="1875"/>
                    <a:pt x="7699" y="1824"/>
                    <a:pt x="7733" y="1782"/>
                  </a:cubicBezTo>
                  <a:cubicBezTo>
                    <a:pt x="7675" y="1749"/>
                    <a:pt x="7624" y="1723"/>
                    <a:pt x="7582" y="1699"/>
                  </a:cubicBezTo>
                  <a:cubicBezTo>
                    <a:pt x="7597" y="1640"/>
                    <a:pt x="7630" y="1621"/>
                    <a:pt x="7671" y="1621"/>
                  </a:cubicBezTo>
                  <a:close/>
                  <a:moveTo>
                    <a:pt x="7897" y="2035"/>
                  </a:moveTo>
                  <a:cubicBezTo>
                    <a:pt x="7977" y="2035"/>
                    <a:pt x="8091" y="2157"/>
                    <a:pt x="8113" y="2245"/>
                  </a:cubicBezTo>
                  <a:cubicBezTo>
                    <a:pt x="8102" y="2246"/>
                    <a:pt x="8091" y="2246"/>
                    <a:pt x="8081" y="2246"/>
                  </a:cubicBezTo>
                  <a:cubicBezTo>
                    <a:pt x="7982" y="2246"/>
                    <a:pt x="7893" y="2207"/>
                    <a:pt x="7818" y="2154"/>
                  </a:cubicBezTo>
                  <a:cubicBezTo>
                    <a:pt x="7824" y="2068"/>
                    <a:pt x="7856" y="2035"/>
                    <a:pt x="7897" y="2035"/>
                  </a:cubicBezTo>
                  <a:close/>
                  <a:moveTo>
                    <a:pt x="9013" y="9110"/>
                  </a:moveTo>
                  <a:lnTo>
                    <a:pt x="9013" y="9110"/>
                  </a:lnTo>
                  <a:cubicBezTo>
                    <a:pt x="9082" y="9144"/>
                    <a:pt x="9132" y="9152"/>
                    <a:pt x="9165" y="9160"/>
                  </a:cubicBezTo>
                  <a:cubicBezTo>
                    <a:pt x="9120" y="9170"/>
                    <a:pt x="9065" y="9196"/>
                    <a:pt x="9032" y="9196"/>
                  </a:cubicBezTo>
                  <a:cubicBezTo>
                    <a:pt x="9003" y="9196"/>
                    <a:pt x="8990" y="9176"/>
                    <a:pt x="9013" y="9110"/>
                  </a:cubicBezTo>
                  <a:close/>
                  <a:moveTo>
                    <a:pt x="6363" y="11082"/>
                  </a:moveTo>
                  <a:cubicBezTo>
                    <a:pt x="6397" y="11082"/>
                    <a:pt x="6417" y="11104"/>
                    <a:pt x="6403" y="11174"/>
                  </a:cubicBezTo>
                  <a:cubicBezTo>
                    <a:pt x="6384" y="11242"/>
                    <a:pt x="6332" y="11275"/>
                    <a:pt x="6284" y="11275"/>
                  </a:cubicBezTo>
                  <a:cubicBezTo>
                    <a:pt x="6226" y="11275"/>
                    <a:pt x="6174" y="11228"/>
                    <a:pt x="6193" y="11139"/>
                  </a:cubicBezTo>
                  <a:cubicBezTo>
                    <a:pt x="6241" y="11125"/>
                    <a:pt x="6316" y="11082"/>
                    <a:pt x="6363" y="11082"/>
                  </a:cubicBezTo>
                  <a:close/>
                  <a:moveTo>
                    <a:pt x="5580" y="0"/>
                  </a:moveTo>
                  <a:cubicBezTo>
                    <a:pt x="5434" y="0"/>
                    <a:pt x="5522" y="222"/>
                    <a:pt x="5552" y="334"/>
                  </a:cubicBezTo>
                  <a:cubicBezTo>
                    <a:pt x="5412" y="293"/>
                    <a:pt x="5345" y="122"/>
                    <a:pt x="5193" y="122"/>
                  </a:cubicBezTo>
                  <a:cubicBezTo>
                    <a:pt x="5189" y="122"/>
                    <a:pt x="5186" y="122"/>
                    <a:pt x="5182" y="122"/>
                  </a:cubicBezTo>
                  <a:cubicBezTo>
                    <a:pt x="5132" y="250"/>
                    <a:pt x="5486" y="393"/>
                    <a:pt x="5233" y="393"/>
                  </a:cubicBezTo>
                  <a:cubicBezTo>
                    <a:pt x="5215" y="385"/>
                    <a:pt x="5182" y="359"/>
                    <a:pt x="5164" y="351"/>
                  </a:cubicBezTo>
                  <a:cubicBezTo>
                    <a:pt x="5140" y="324"/>
                    <a:pt x="5089" y="292"/>
                    <a:pt x="5071" y="266"/>
                  </a:cubicBezTo>
                  <a:cubicBezTo>
                    <a:pt x="5131" y="203"/>
                    <a:pt x="5127" y="182"/>
                    <a:pt x="5096" y="182"/>
                  </a:cubicBezTo>
                  <a:cubicBezTo>
                    <a:pt x="5066" y="182"/>
                    <a:pt x="5009" y="203"/>
                    <a:pt x="4962" y="223"/>
                  </a:cubicBezTo>
                  <a:cubicBezTo>
                    <a:pt x="4962" y="148"/>
                    <a:pt x="4988" y="82"/>
                    <a:pt x="5013" y="13"/>
                  </a:cubicBezTo>
                  <a:lnTo>
                    <a:pt x="5013" y="13"/>
                  </a:lnTo>
                  <a:cubicBezTo>
                    <a:pt x="5005" y="14"/>
                    <a:pt x="4996" y="14"/>
                    <a:pt x="4988" y="14"/>
                  </a:cubicBezTo>
                  <a:cubicBezTo>
                    <a:pt x="4959" y="14"/>
                    <a:pt x="4927" y="11"/>
                    <a:pt x="4898" y="11"/>
                  </a:cubicBezTo>
                  <a:cubicBezTo>
                    <a:pt x="4831" y="11"/>
                    <a:pt x="4778" y="26"/>
                    <a:pt x="4810" y="122"/>
                  </a:cubicBezTo>
                  <a:cubicBezTo>
                    <a:pt x="4837" y="212"/>
                    <a:pt x="4787" y="229"/>
                    <a:pt x="4723" y="229"/>
                  </a:cubicBezTo>
                  <a:cubicBezTo>
                    <a:pt x="4685" y="229"/>
                    <a:pt x="4643" y="223"/>
                    <a:pt x="4608" y="223"/>
                  </a:cubicBezTo>
                  <a:cubicBezTo>
                    <a:pt x="4608" y="140"/>
                    <a:pt x="4561" y="116"/>
                    <a:pt x="4500" y="116"/>
                  </a:cubicBezTo>
                  <a:cubicBezTo>
                    <a:pt x="4481" y="116"/>
                    <a:pt x="4461" y="118"/>
                    <a:pt x="4440" y="122"/>
                  </a:cubicBezTo>
                  <a:cubicBezTo>
                    <a:pt x="4390" y="191"/>
                    <a:pt x="4382" y="274"/>
                    <a:pt x="4339" y="342"/>
                  </a:cubicBezTo>
                  <a:cubicBezTo>
                    <a:pt x="4358" y="297"/>
                    <a:pt x="4294" y="271"/>
                    <a:pt x="4239" y="271"/>
                  </a:cubicBezTo>
                  <a:cubicBezTo>
                    <a:pt x="4190" y="271"/>
                    <a:pt x="4148" y="291"/>
                    <a:pt x="4172" y="334"/>
                  </a:cubicBezTo>
                  <a:cubicBezTo>
                    <a:pt x="4152" y="410"/>
                    <a:pt x="4166" y="448"/>
                    <a:pt x="4218" y="448"/>
                  </a:cubicBezTo>
                  <a:cubicBezTo>
                    <a:pt x="4235" y="448"/>
                    <a:pt x="4256" y="444"/>
                    <a:pt x="4281" y="435"/>
                  </a:cubicBezTo>
                  <a:lnTo>
                    <a:pt x="4281" y="435"/>
                  </a:lnTo>
                  <a:cubicBezTo>
                    <a:pt x="4286" y="500"/>
                    <a:pt x="4274" y="530"/>
                    <a:pt x="4245" y="530"/>
                  </a:cubicBezTo>
                  <a:cubicBezTo>
                    <a:pt x="4228" y="530"/>
                    <a:pt x="4207" y="520"/>
                    <a:pt x="4180" y="502"/>
                  </a:cubicBezTo>
                  <a:cubicBezTo>
                    <a:pt x="4180" y="565"/>
                    <a:pt x="4167" y="588"/>
                    <a:pt x="4147" y="588"/>
                  </a:cubicBezTo>
                  <a:cubicBezTo>
                    <a:pt x="4103" y="588"/>
                    <a:pt x="4026" y="476"/>
                    <a:pt x="3986" y="435"/>
                  </a:cubicBezTo>
                  <a:cubicBezTo>
                    <a:pt x="4060" y="327"/>
                    <a:pt x="3984" y="272"/>
                    <a:pt x="3905" y="272"/>
                  </a:cubicBezTo>
                  <a:cubicBezTo>
                    <a:pt x="3822" y="272"/>
                    <a:pt x="3736" y="331"/>
                    <a:pt x="3808" y="452"/>
                  </a:cubicBezTo>
                  <a:cubicBezTo>
                    <a:pt x="3733" y="476"/>
                    <a:pt x="3699" y="569"/>
                    <a:pt x="3632" y="595"/>
                  </a:cubicBezTo>
                  <a:cubicBezTo>
                    <a:pt x="3415" y="610"/>
                    <a:pt x="3554" y="939"/>
                    <a:pt x="3369" y="939"/>
                  </a:cubicBezTo>
                  <a:cubicBezTo>
                    <a:pt x="3353" y="939"/>
                    <a:pt x="3334" y="936"/>
                    <a:pt x="3312" y="931"/>
                  </a:cubicBezTo>
                  <a:cubicBezTo>
                    <a:pt x="3211" y="856"/>
                    <a:pt x="3379" y="856"/>
                    <a:pt x="3422" y="805"/>
                  </a:cubicBezTo>
                  <a:cubicBezTo>
                    <a:pt x="3446" y="729"/>
                    <a:pt x="3395" y="688"/>
                    <a:pt x="3337" y="654"/>
                  </a:cubicBezTo>
                  <a:cubicBezTo>
                    <a:pt x="3314" y="756"/>
                    <a:pt x="3203" y="800"/>
                    <a:pt x="3097" y="800"/>
                  </a:cubicBezTo>
                  <a:cubicBezTo>
                    <a:pt x="3047" y="800"/>
                    <a:pt x="2997" y="790"/>
                    <a:pt x="2959" y="771"/>
                  </a:cubicBezTo>
                  <a:cubicBezTo>
                    <a:pt x="2949" y="872"/>
                    <a:pt x="2890" y="957"/>
                    <a:pt x="2839" y="1042"/>
                  </a:cubicBezTo>
                  <a:cubicBezTo>
                    <a:pt x="2967" y="1008"/>
                    <a:pt x="3084" y="923"/>
                    <a:pt x="3219" y="915"/>
                  </a:cubicBezTo>
                  <a:lnTo>
                    <a:pt x="3219" y="915"/>
                  </a:lnTo>
                  <a:cubicBezTo>
                    <a:pt x="3169" y="973"/>
                    <a:pt x="3118" y="1024"/>
                    <a:pt x="3068" y="1082"/>
                  </a:cubicBezTo>
                  <a:cubicBezTo>
                    <a:pt x="3060" y="1101"/>
                    <a:pt x="3034" y="1133"/>
                    <a:pt x="3017" y="1151"/>
                  </a:cubicBezTo>
                  <a:cubicBezTo>
                    <a:pt x="2993" y="1159"/>
                    <a:pt x="2970" y="1163"/>
                    <a:pt x="2950" y="1163"/>
                  </a:cubicBezTo>
                  <a:cubicBezTo>
                    <a:pt x="2906" y="1163"/>
                    <a:pt x="2874" y="1143"/>
                    <a:pt x="2858" y="1092"/>
                  </a:cubicBezTo>
                  <a:cubicBezTo>
                    <a:pt x="2831" y="1101"/>
                    <a:pt x="2765" y="1125"/>
                    <a:pt x="2730" y="1133"/>
                  </a:cubicBezTo>
                  <a:cubicBezTo>
                    <a:pt x="2746" y="1068"/>
                    <a:pt x="2811" y="930"/>
                    <a:pt x="2698" y="930"/>
                  </a:cubicBezTo>
                  <a:cubicBezTo>
                    <a:pt x="2695" y="930"/>
                    <a:pt x="2691" y="931"/>
                    <a:pt x="2688" y="931"/>
                  </a:cubicBezTo>
                  <a:cubicBezTo>
                    <a:pt x="2576" y="1031"/>
                    <a:pt x="2765" y="1291"/>
                    <a:pt x="2583" y="1291"/>
                  </a:cubicBezTo>
                  <a:cubicBezTo>
                    <a:pt x="2549" y="1291"/>
                    <a:pt x="2501" y="1282"/>
                    <a:pt x="2435" y="1260"/>
                  </a:cubicBezTo>
                  <a:cubicBezTo>
                    <a:pt x="2385" y="1307"/>
                    <a:pt x="2324" y="1321"/>
                    <a:pt x="2260" y="1321"/>
                  </a:cubicBezTo>
                  <a:cubicBezTo>
                    <a:pt x="2173" y="1321"/>
                    <a:pt x="2080" y="1295"/>
                    <a:pt x="1999" y="1284"/>
                  </a:cubicBezTo>
                  <a:cubicBezTo>
                    <a:pt x="2038" y="1216"/>
                    <a:pt x="2033" y="1192"/>
                    <a:pt x="2008" y="1192"/>
                  </a:cubicBezTo>
                  <a:cubicBezTo>
                    <a:pt x="1968" y="1192"/>
                    <a:pt x="1879" y="1253"/>
                    <a:pt x="1837" y="1295"/>
                  </a:cubicBezTo>
                  <a:cubicBezTo>
                    <a:pt x="1829" y="1218"/>
                    <a:pt x="1829" y="1151"/>
                    <a:pt x="1821" y="1074"/>
                  </a:cubicBezTo>
                  <a:cubicBezTo>
                    <a:pt x="1813" y="1072"/>
                    <a:pt x="1805" y="1072"/>
                    <a:pt x="1798" y="1072"/>
                  </a:cubicBezTo>
                  <a:cubicBezTo>
                    <a:pt x="1712" y="1072"/>
                    <a:pt x="1711" y="1202"/>
                    <a:pt x="1610" y="1202"/>
                  </a:cubicBezTo>
                  <a:cubicBezTo>
                    <a:pt x="1573" y="1164"/>
                    <a:pt x="1508" y="1080"/>
                    <a:pt x="1449" y="1080"/>
                  </a:cubicBezTo>
                  <a:cubicBezTo>
                    <a:pt x="1429" y="1080"/>
                    <a:pt x="1409" y="1090"/>
                    <a:pt x="1392" y="1117"/>
                  </a:cubicBezTo>
                  <a:cubicBezTo>
                    <a:pt x="1358" y="1218"/>
                    <a:pt x="1230" y="1252"/>
                    <a:pt x="1198" y="1345"/>
                  </a:cubicBezTo>
                  <a:cubicBezTo>
                    <a:pt x="1214" y="1446"/>
                    <a:pt x="1097" y="1436"/>
                    <a:pt x="1079" y="1513"/>
                  </a:cubicBezTo>
                  <a:cubicBezTo>
                    <a:pt x="1063" y="1508"/>
                    <a:pt x="1052" y="1506"/>
                    <a:pt x="1046" y="1506"/>
                  </a:cubicBezTo>
                  <a:cubicBezTo>
                    <a:pt x="992" y="1506"/>
                    <a:pt x="1195" y="1643"/>
                    <a:pt x="1105" y="1681"/>
                  </a:cubicBezTo>
                  <a:cubicBezTo>
                    <a:pt x="1091" y="1696"/>
                    <a:pt x="1079" y="1702"/>
                    <a:pt x="1066" y="1702"/>
                  </a:cubicBezTo>
                  <a:cubicBezTo>
                    <a:pt x="1017" y="1702"/>
                    <a:pt x="975" y="1606"/>
                    <a:pt x="916" y="1606"/>
                  </a:cubicBezTo>
                  <a:cubicBezTo>
                    <a:pt x="907" y="1606"/>
                    <a:pt x="897" y="1608"/>
                    <a:pt x="887" y="1614"/>
                  </a:cubicBezTo>
                  <a:cubicBezTo>
                    <a:pt x="810" y="1656"/>
                    <a:pt x="818" y="1739"/>
                    <a:pt x="818" y="1816"/>
                  </a:cubicBezTo>
                  <a:cubicBezTo>
                    <a:pt x="860" y="1794"/>
                    <a:pt x="901" y="1780"/>
                    <a:pt x="931" y="1780"/>
                  </a:cubicBezTo>
                  <a:cubicBezTo>
                    <a:pt x="981" y="1780"/>
                    <a:pt x="1006" y="1816"/>
                    <a:pt x="970" y="1909"/>
                  </a:cubicBezTo>
                  <a:cubicBezTo>
                    <a:pt x="864" y="1938"/>
                    <a:pt x="854" y="2091"/>
                    <a:pt x="754" y="2091"/>
                  </a:cubicBezTo>
                  <a:cubicBezTo>
                    <a:pt x="743" y="2091"/>
                    <a:pt x="731" y="2089"/>
                    <a:pt x="717" y="2085"/>
                  </a:cubicBezTo>
                  <a:cubicBezTo>
                    <a:pt x="640" y="2070"/>
                    <a:pt x="598" y="1982"/>
                    <a:pt x="518" y="1982"/>
                  </a:cubicBezTo>
                  <a:cubicBezTo>
                    <a:pt x="512" y="1982"/>
                    <a:pt x="505" y="1983"/>
                    <a:pt x="499" y="1984"/>
                  </a:cubicBezTo>
                  <a:cubicBezTo>
                    <a:pt x="482" y="2119"/>
                    <a:pt x="634" y="2204"/>
                    <a:pt x="759" y="2204"/>
                  </a:cubicBezTo>
                  <a:cubicBezTo>
                    <a:pt x="674" y="2245"/>
                    <a:pt x="642" y="2364"/>
                    <a:pt x="725" y="2465"/>
                  </a:cubicBezTo>
                  <a:cubicBezTo>
                    <a:pt x="533" y="2524"/>
                    <a:pt x="616" y="2811"/>
                    <a:pt x="406" y="2851"/>
                  </a:cubicBezTo>
                  <a:cubicBezTo>
                    <a:pt x="444" y="2914"/>
                    <a:pt x="438" y="2933"/>
                    <a:pt x="411" y="2933"/>
                  </a:cubicBezTo>
                  <a:cubicBezTo>
                    <a:pt x="374" y="2933"/>
                    <a:pt x="296" y="2895"/>
                    <a:pt x="246" y="2886"/>
                  </a:cubicBezTo>
                  <a:lnTo>
                    <a:pt x="246" y="2886"/>
                  </a:lnTo>
                  <a:cubicBezTo>
                    <a:pt x="339" y="3029"/>
                    <a:pt x="220" y="3071"/>
                    <a:pt x="94" y="3104"/>
                  </a:cubicBezTo>
                  <a:cubicBezTo>
                    <a:pt x="129" y="3189"/>
                    <a:pt x="102" y="3274"/>
                    <a:pt x="78" y="3357"/>
                  </a:cubicBezTo>
                  <a:cubicBezTo>
                    <a:pt x="102" y="3339"/>
                    <a:pt x="123" y="3331"/>
                    <a:pt x="143" y="3331"/>
                  </a:cubicBezTo>
                  <a:cubicBezTo>
                    <a:pt x="204" y="3331"/>
                    <a:pt x="246" y="3407"/>
                    <a:pt x="296" y="3458"/>
                  </a:cubicBezTo>
                  <a:cubicBezTo>
                    <a:pt x="293" y="3457"/>
                    <a:pt x="290" y="3457"/>
                    <a:pt x="287" y="3457"/>
                  </a:cubicBezTo>
                  <a:cubicBezTo>
                    <a:pt x="176" y="3457"/>
                    <a:pt x="296" y="3603"/>
                    <a:pt x="288" y="3678"/>
                  </a:cubicBezTo>
                  <a:cubicBezTo>
                    <a:pt x="220" y="3720"/>
                    <a:pt x="110" y="3737"/>
                    <a:pt x="129" y="3838"/>
                  </a:cubicBezTo>
                  <a:cubicBezTo>
                    <a:pt x="195" y="3821"/>
                    <a:pt x="270" y="3811"/>
                    <a:pt x="339" y="3803"/>
                  </a:cubicBezTo>
                  <a:lnTo>
                    <a:pt x="339" y="3803"/>
                  </a:lnTo>
                  <a:cubicBezTo>
                    <a:pt x="362" y="3924"/>
                    <a:pt x="327" y="3985"/>
                    <a:pt x="228" y="3985"/>
                  </a:cubicBezTo>
                  <a:cubicBezTo>
                    <a:pt x="189" y="3985"/>
                    <a:pt x="139" y="3975"/>
                    <a:pt x="78" y="3955"/>
                  </a:cubicBezTo>
                  <a:lnTo>
                    <a:pt x="78" y="3955"/>
                  </a:lnTo>
                  <a:cubicBezTo>
                    <a:pt x="28" y="4090"/>
                    <a:pt x="187" y="4040"/>
                    <a:pt x="270" y="4074"/>
                  </a:cubicBezTo>
                  <a:cubicBezTo>
                    <a:pt x="313" y="4149"/>
                    <a:pt x="472" y="4226"/>
                    <a:pt x="296" y="4234"/>
                  </a:cubicBezTo>
                  <a:lnTo>
                    <a:pt x="296" y="4284"/>
                  </a:lnTo>
                  <a:cubicBezTo>
                    <a:pt x="254" y="4327"/>
                    <a:pt x="212" y="4367"/>
                    <a:pt x="179" y="4410"/>
                  </a:cubicBezTo>
                  <a:cubicBezTo>
                    <a:pt x="296" y="4410"/>
                    <a:pt x="288" y="4511"/>
                    <a:pt x="305" y="4596"/>
                  </a:cubicBezTo>
                  <a:cubicBezTo>
                    <a:pt x="278" y="4606"/>
                    <a:pt x="252" y="4613"/>
                    <a:pt x="226" y="4613"/>
                  </a:cubicBezTo>
                  <a:cubicBezTo>
                    <a:pt x="210" y="4613"/>
                    <a:pt x="195" y="4610"/>
                    <a:pt x="179" y="4604"/>
                  </a:cubicBezTo>
                  <a:lnTo>
                    <a:pt x="179" y="4604"/>
                  </a:lnTo>
                  <a:cubicBezTo>
                    <a:pt x="179" y="4670"/>
                    <a:pt x="195" y="4747"/>
                    <a:pt x="220" y="4814"/>
                  </a:cubicBezTo>
                  <a:cubicBezTo>
                    <a:pt x="212" y="4832"/>
                    <a:pt x="187" y="4856"/>
                    <a:pt x="179" y="4865"/>
                  </a:cubicBezTo>
                  <a:cubicBezTo>
                    <a:pt x="154" y="4869"/>
                    <a:pt x="129" y="4871"/>
                    <a:pt x="103" y="4871"/>
                  </a:cubicBezTo>
                  <a:cubicBezTo>
                    <a:pt x="78" y="4871"/>
                    <a:pt x="53" y="4869"/>
                    <a:pt x="28" y="4865"/>
                  </a:cubicBezTo>
                  <a:lnTo>
                    <a:pt x="28" y="4865"/>
                  </a:lnTo>
                  <a:cubicBezTo>
                    <a:pt x="64" y="4941"/>
                    <a:pt x="0" y="5072"/>
                    <a:pt x="92" y="5072"/>
                  </a:cubicBezTo>
                  <a:cubicBezTo>
                    <a:pt x="102" y="5072"/>
                    <a:pt x="114" y="5070"/>
                    <a:pt x="129" y="5067"/>
                  </a:cubicBezTo>
                  <a:lnTo>
                    <a:pt x="129" y="5067"/>
                  </a:lnTo>
                  <a:cubicBezTo>
                    <a:pt x="270" y="5093"/>
                    <a:pt x="94" y="5210"/>
                    <a:pt x="28" y="5236"/>
                  </a:cubicBezTo>
                  <a:cubicBezTo>
                    <a:pt x="36" y="5420"/>
                    <a:pt x="212" y="5572"/>
                    <a:pt x="137" y="5758"/>
                  </a:cubicBezTo>
                  <a:cubicBezTo>
                    <a:pt x="143" y="5887"/>
                    <a:pt x="402" y="6060"/>
                    <a:pt x="233" y="6060"/>
                  </a:cubicBezTo>
                  <a:cubicBezTo>
                    <a:pt x="193" y="6060"/>
                    <a:pt x="127" y="6050"/>
                    <a:pt x="28" y="6027"/>
                  </a:cubicBezTo>
                  <a:lnTo>
                    <a:pt x="28" y="6027"/>
                  </a:lnTo>
                  <a:cubicBezTo>
                    <a:pt x="3" y="6089"/>
                    <a:pt x="15" y="6106"/>
                    <a:pt x="44" y="6106"/>
                  </a:cubicBezTo>
                  <a:cubicBezTo>
                    <a:pt x="81" y="6106"/>
                    <a:pt x="145" y="6077"/>
                    <a:pt x="192" y="6077"/>
                  </a:cubicBezTo>
                  <a:cubicBezTo>
                    <a:pt x="232" y="6077"/>
                    <a:pt x="260" y="6099"/>
                    <a:pt x="246" y="6178"/>
                  </a:cubicBezTo>
                  <a:lnTo>
                    <a:pt x="280" y="6162"/>
                  </a:lnTo>
                  <a:lnTo>
                    <a:pt x="280" y="6162"/>
                  </a:lnTo>
                  <a:cubicBezTo>
                    <a:pt x="280" y="6247"/>
                    <a:pt x="187" y="6381"/>
                    <a:pt x="296" y="6431"/>
                  </a:cubicBezTo>
                  <a:cubicBezTo>
                    <a:pt x="315" y="6421"/>
                    <a:pt x="336" y="6416"/>
                    <a:pt x="358" y="6416"/>
                  </a:cubicBezTo>
                  <a:cubicBezTo>
                    <a:pt x="404" y="6416"/>
                    <a:pt x="448" y="6442"/>
                    <a:pt x="448" y="6500"/>
                  </a:cubicBezTo>
                  <a:cubicBezTo>
                    <a:pt x="414" y="6601"/>
                    <a:pt x="339" y="6684"/>
                    <a:pt x="288" y="6777"/>
                  </a:cubicBezTo>
                  <a:cubicBezTo>
                    <a:pt x="292" y="6777"/>
                    <a:pt x="295" y="6777"/>
                    <a:pt x="298" y="6777"/>
                  </a:cubicBezTo>
                  <a:cubicBezTo>
                    <a:pt x="375" y="6777"/>
                    <a:pt x="417" y="6684"/>
                    <a:pt x="491" y="6684"/>
                  </a:cubicBezTo>
                  <a:cubicBezTo>
                    <a:pt x="504" y="6693"/>
                    <a:pt x="514" y="6697"/>
                    <a:pt x="522" y="6697"/>
                  </a:cubicBezTo>
                  <a:cubicBezTo>
                    <a:pt x="558" y="6697"/>
                    <a:pt x="541" y="6608"/>
                    <a:pt x="601" y="6608"/>
                  </a:cubicBezTo>
                  <a:cubicBezTo>
                    <a:pt x="606" y="6608"/>
                    <a:pt x="611" y="6608"/>
                    <a:pt x="616" y="6609"/>
                  </a:cubicBezTo>
                  <a:cubicBezTo>
                    <a:pt x="603" y="6691"/>
                    <a:pt x="595" y="6856"/>
                    <a:pt x="511" y="6856"/>
                  </a:cubicBezTo>
                  <a:cubicBezTo>
                    <a:pt x="492" y="6856"/>
                    <a:pt x="468" y="6848"/>
                    <a:pt x="440" y="6827"/>
                  </a:cubicBezTo>
                  <a:lnTo>
                    <a:pt x="440" y="6827"/>
                  </a:lnTo>
                  <a:cubicBezTo>
                    <a:pt x="432" y="6937"/>
                    <a:pt x="573" y="6928"/>
                    <a:pt x="557" y="7038"/>
                  </a:cubicBezTo>
                  <a:cubicBezTo>
                    <a:pt x="499" y="7021"/>
                    <a:pt x="448" y="7005"/>
                    <a:pt x="389" y="6987"/>
                  </a:cubicBezTo>
                  <a:lnTo>
                    <a:pt x="389" y="6987"/>
                  </a:lnTo>
                  <a:cubicBezTo>
                    <a:pt x="355" y="7106"/>
                    <a:pt x="472" y="7080"/>
                    <a:pt x="549" y="7096"/>
                  </a:cubicBezTo>
                  <a:cubicBezTo>
                    <a:pt x="567" y="7163"/>
                    <a:pt x="552" y="7183"/>
                    <a:pt x="520" y="7183"/>
                  </a:cubicBezTo>
                  <a:cubicBezTo>
                    <a:pt x="471" y="7183"/>
                    <a:pt x="383" y="7135"/>
                    <a:pt x="317" y="7135"/>
                  </a:cubicBezTo>
                  <a:cubicBezTo>
                    <a:pt x="307" y="7135"/>
                    <a:pt x="297" y="7136"/>
                    <a:pt x="288" y="7139"/>
                  </a:cubicBezTo>
                  <a:cubicBezTo>
                    <a:pt x="246" y="7266"/>
                    <a:pt x="363" y="7248"/>
                    <a:pt x="456" y="7258"/>
                  </a:cubicBezTo>
                  <a:cubicBezTo>
                    <a:pt x="398" y="7325"/>
                    <a:pt x="331" y="7375"/>
                    <a:pt x="288" y="7450"/>
                  </a:cubicBezTo>
                  <a:cubicBezTo>
                    <a:pt x="339" y="7476"/>
                    <a:pt x="389" y="7501"/>
                    <a:pt x="448" y="7527"/>
                  </a:cubicBezTo>
                  <a:cubicBezTo>
                    <a:pt x="381" y="7620"/>
                    <a:pt x="288" y="7687"/>
                    <a:pt x="230" y="7780"/>
                  </a:cubicBezTo>
                  <a:cubicBezTo>
                    <a:pt x="296" y="7763"/>
                    <a:pt x="363" y="7737"/>
                    <a:pt x="432" y="7721"/>
                  </a:cubicBezTo>
                  <a:lnTo>
                    <a:pt x="432" y="7721"/>
                  </a:lnTo>
                  <a:cubicBezTo>
                    <a:pt x="398" y="7846"/>
                    <a:pt x="464" y="7974"/>
                    <a:pt x="491" y="8099"/>
                  </a:cubicBezTo>
                  <a:lnTo>
                    <a:pt x="288" y="8099"/>
                  </a:lnTo>
                  <a:cubicBezTo>
                    <a:pt x="313" y="8149"/>
                    <a:pt x="355" y="8192"/>
                    <a:pt x="389" y="8242"/>
                  </a:cubicBezTo>
                  <a:cubicBezTo>
                    <a:pt x="305" y="8277"/>
                    <a:pt x="203" y="8309"/>
                    <a:pt x="238" y="8420"/>
                  </a:cubicBezTo>
                  <a:cubicBezTo>
                    <a:pt x="305" y="8420"/>
                    <a:pt x="381" y="8394"/>
                    <a:pt x="448" y="8370"/>
                  </a:cubicBezTo>
                  <a:cubicBezTo>
                    <a:pt x="448" y="8521"/>
                    <a:pt x="472" y="8689"/>
                    <a:pt x="507" y="8841"/>
                  </a:cubicBezTo>
                  <a:cubicBezTo>
                    <a:pt x="549" y="8825"/>
                    <a:pt x="573" y="8790"/>
                    <a:pt x="583" y="8724"/>
                  </a:cubicBezTo>
                  <a:cubicBezTo>
                    <a:pt x="666" y="8865"/>
                    <a:pt x="624" y="9000"/>
                    <a:pt x="608" y="9160"/>
                  </a:cubicBezTo>
                  <a:cubicBezTo>
                    <a:pt x="654" y="9148"/>
                    <a:pt x="701" y="9131"/>
                    <a:pt x="740" y="9131"/>
                  </a:cubicBezTo>
                  <a:cubicBezTo>
                    <a:pt x="779" y="9131"/>
                    <a:pt x="810" y="9148"/>
                    <a:pt x="826" y="9203"/>
                  </a:cubicBezTo>
                  <a:cubicBezTo>
                    <a:pt x="756" y="9201"/>
                    <a:pt x="701" y="9200"/>
                    <a:pt x="659" y="9200"/>
                  </a:cubicBezTo>
                  <a:cubicBezTo>
                    <a:pt x="347" y="9200"/>
                    <a:pt x="697" y="9252"/>
                    <a:pt x="786" y="9362"/>
                  </a:cubicBezTo>
                  <a:cubicBezTo>
                    <a:pt x="802" y="9359"/>
                    <a:pt x="817" y="9358"/>
                    <a:pt x="832" y="9358"/>
                  </a:cubicBezTo>
                  <a:cubicBezTo>
                    <a:pt x="984" y="9358"/>
                    <a:pt x="1050" y="9504"/>
                    <a:pt x="1004" y="9649"/>
                  </a:cubicBezTo>
                  <a:cubicBezTo>
                    <a:pt x="1097" y="9615"/>
                    <a:pt x="1172" y="9548"/>
                    <a:pt x="1240" y="9482"/>
                  </a:cubicBezTo>
                  <a:cubicBezTo>
                    <a:pt x="1249" y="9522"/>
                    <a:pt x="1249" y="9599"/>
                    <a:pt x="1249" y="9633"/>
                  </a:cubicBezTo>
                  <a:cubicBezTo>
                    <a:pt x="1249" y="9657"/>
                    <a:pt x="1257" y="9708"/>
                    <a:pt x="1257" y="9734"/>
                  </a:cubicBezTo>
                  <a:cubicBezTo>
                    <a:pt x="1214" y="9809"/>
                    <a:pt x="1172" y="9876"/>
                    <a:pt x="1139" y="9961"/>
                  </a:cubicBezTo>
                  <a:cubicBezTo>
                    <a:pt x="1172" y="10062"/>
                    <a:pt x="1281" y="10112"/>
                    <a:pt x="1358" y="10189"/>
                  </a:cubicBezTo>
                  <a:cubicBezTo>
                    <a:pt x="1342" y="10256"/>
                    <a:pt x="1323" y="10323"/>
                    <a:pt x="1307" y="10391"/>
                  </a:cubicBezTo>
                  <a:cubicBezTo>
                    <a:pt x="1281" y="10399"/>
                    <a:pt x="1230" y="10424"/>
                    <a:pt x="1206" y="10432"/>
                  </a:cubicBezTo>
                  <a:cubicBezTo>
                    <a:pt x="1206" y="10525"/>
                    <a:pt x="1307" y="10601"/>
                    <a:pt x="1400" y="10601"/>
                  </a:cubicBezTo>
                  <a:cubicBezTo>
                    <a:pt x="1336" y="10510"/>
                    <a:pt x="1371" y="10487"/>
                    <a:pt x="1433" y="10487"/>
                  </a:cubicBezTo>
                  <a:cubicBezTo>
                    <a:pt x="1469" y="10487"/>
                    <a:pt x="1512" y="10494"/>
                    <a:pt x="1552" y="10500"/>
                  </a:cubicBezTo>
                  <a:cubicBezTo>
                    <a:pt x="1661" y="10626"/>
                    <a:pt x="1552" y="10769"/>
                    <a:pt x="1602" y="10905"/>
                  </a:cubicBezTo>
                  <a:cubicBezTo>
                    <a:pt x="1416" y="10921"/>
                    <a:pt x="1568" y="11064"/>
                    <a:pt x="1669" y="11081"/>
                  </a:cubicBezTo>
                  <a:cubicBezTo>
                    <a:pt x="1635" y="11131"/>
                    <a:pt x="1594" y="11182"/>
                    <a:pt x="1560" y="11240"/>
                  </a:cubicBezTo>
                  <a:cubicBezTo>
                    <a:pt x="1635" y="11224"/>
                    <a:pt x="1703" y="11200"/>
                    <a:pt x="1770" y="11174"/>
                  </a:cubicBezTo>
                  <a:cubicBezTo>
                    <a:pt x="1754" y="11081"/>
                    <a:pt x="1720" y="10998"/>
                    <a:pt x="1720" y="10913"/>
                  </a:cubicBezTo>
                  <a:lnTo>
                    <a:pt x="1720" y="10913"/>
                  </a:lnTo>
                  <a:cubicBezTo>
                    <a:pt x="1829" y="10929"/>
                    <a:pt x="1829" y="11048"/>
                    <a:pt x="1847" y="11131"/>
                  </a:cubicBezTo>
                  <a:cubicBezTo>
                    <a:pt x="1786" y="11200"/>
                    <a:pt x="2039" y="11190"/>
                    <a:pt x="1887" y="11232"/>
                  </a:cubicBezTo>
                  <a:cubicBezTo>
                    <a:pt x="1736" y="11250"/>
                    <a:pt x="1653" y="11402"/>
                    <a:pt x="1517" y="11461"/>
                  </a:cubicBezTo>
                  <a:cubicBezTo>
                    <a:pt x="1530" y="11524"/>
                    <a:pt x="1561" y="11546"/>
                    <a:pt x="1600" y="11546"/>
                  </a:cubicBezTo>
                  <a:cubicBezTo>
                    <a:pt x="1668" y="11546"/>
                    <a:pt x="1761" y="11478"/>
                    <a:pt x="1821" y="11453"/>
                  </a:cubicBezTo>
                  <a:cubicBezTo>
                    <a:pt x="1847" y="11543"/>
                    <a:pt x="1821" y="11721"/>
                    <a:pt x="1922" y="11756"/>
                  </a:cubicBezTo>
                  <a:cubicBezTo>
                    <a:pt x="1948" y="11822"/>
                    <a:pt x="1988" y="11865"/>
                    <a:pt x="2057" y="11889"/>
                  </a:cubicBezTo>
                  <a:cubicBezTo>
                    <a:pt x="2039" y="11897"/>
                    <a:pt x="2007" y="11924"/>
                    <a:pt x="1999" y="11940"/>
                  </a:cubicBezTo>
                  <a:cubicBezTo>
                    <a:pt x="1903" y="12126"/>
                    <a:pt x="1922" y="12189"/>
                    <a:pt x="1977" y="12189"/>
                  </a:cubicBezTo>
                  <a:cubicBezTo>
                    <a:pt x="2044" y="12189"/>
                    <a:pt x="2163" y="12095"/>
                    <a:pt x="2191" y="12017"/>
                  </a:cubicBezTo>
                  <a:cubicBezTo>
                    <a:pt x="2207" y="11982"/>
                    <a:pt x="2236" y="11969"/>
                    <a:pt x="2268" y="11969"/>
                  </a:cubicBezTo>
                  <a:cubicBezTo>
                    <a:pt x="2365" y="11969"/>
                    <a:pt x="2484" y="12092"/>
                    <a:pt x="2329" y="12092"/>
                  </a:cubicBezTo>
                  <a:cubicBezTo>
                    <a:pt x="2326" y="12092"/>
                    <a:pt x="2322" y="12091"/>
                    <a:pt x="2318" y="12091"/>
                  </a:cubicBezTo>
                  <a:lnTo>
                    <a:pt x="2318" y="12091"/>
                  </a:lnTo>
                  <a:cubicBezTo>
                    <a:pt x="2323" y="12193"/>
                    <a:pt x="2371" y="12228"/>
                    <a:pt x="2435" y="12228"/>
                  </a:cubicBezTo>
                  <a:cubicBezTo>
                    <a:pt x="2478" y="12228"/>
                    <a:pt x="2529" y="12213"/>
                    <a:pt x="2579" y="12192"/>
                  </a:cubicBezTo>
                  <a:lnTo>
                    <a:pt x="2579" y="12192"/>
                  </a:lnTo>
                  <a:cubicBezTo>
                    <a:pt x="2536" y="12243"/>
                    <a:pt x="2504" y="12293"/>
                    <a:pt x="2470" y="12352"/>
                  </a:cubicBezTo>
                  <a:cubicBezTo>
                    <a:pt x="2481" y="12352"/>
                    <a:pt x="2494" y="12352"/>
                    <a:pt x="2508" y="12352"/>
                  </a:cubicBezTo>
                  <a:cubicBezTo>
                    <a:pt x="2578" y="12352"/>
                    <a:pt x="2672" y="12345"/>
                    <a:pt x="2672" y="12261"/>
                  </a:cubicBezTo>
                  <a:cubicBezTo>
                    <a:pt x="2731" y="12231"/>
                    <a:pt x="2731" y="12128"/>
                    <a:pt x="2806" y="12128"/>
                  </a:cubicBezTo>
                  <a:cubicBezTo>
                    <a:pt x="2816" y="12128"/>
                    <a:pt x="2827" y="12130"/>
                    <a:pt x="2839" y="12134"/>
                  </a:cubicBezTo>
                  <a:cubicBezTo>
                    <a:pt x="2823" y="12200"/>
                    <a:pt x="2797" y="12269"/>
                    <a:pt x="2789" y="12344"/>
                  </a:cubicBezTo>
                  <a:cubicBezTo>
                    <a:pt x="2824" y="12395"/>
                    <a:pt x="2878" y="12403"/>
                    <a:pt x="2935" y="12403"/>
                  </a:cubicBezTo>
                  <a:cubicBezTo>
                    <a:pt x="2962" y="12403"/>
                    <a:pt x="2989" y="12401"/>
                    <a:pt x="3015" y="12401"/>
                  </a:cubicBezTo>
                  <a:cubicBezTo>
                    <a:pt x="3027" y="12401"/>
                    <a:pt x="3038" y="12402"/>
                    <a:pt x="3050" y="12403"/>
                  </a:cubicBezTo>
                  <a:cubicBezTo>
                    <a:pt x="2991" y="12328"/>
                    <a:pt x="2999" y="12184"/>
                    <a:pt x="3092" y="12142"/>
                  </a:cubicBezTo>
                  <a:cubicBezTo>
                    <a:pt x="3100" y="12269"/>
                    <a:pt x="3236" y="12251"/>
                    <a:pt x="3329" y="12293"/>
                  </a:cubicBezTo>
                  <a:cubicBezTo>
                    <a:pt x="3345" y="12362"/>
                    <a:pt x="3337" y="12437"/>
                    <a:pt x="3321" y="12514"/>
                  </a:cubicBezTo>
                  <a:cubicBezTo>
                    <a:pt x="3325" y="12515"/>
                    <a:pt x="3329" y="12515"/>
                    <a:pt x="3334" y="12515"/>
                  </a:cubicBezTo>
                  <a:cubicBezTo>
                    <a:pt x="3416" y="12515"/>
                    <a:pt x="3583" y="12391"/>
                    <a:pt x="3472" y="12336"/>
                  </a:cubicBezTo>
                  <a:cubicBezTo>
                    <a:pt x="3510" y="12298"/>
                    <a:pt x="3547" y="12258"/>
                    <a:pt x="3570" y="12258"/>
                  </a:cubicBezTo>
                  <a:cubicBezTo>
                    <a:pt x="3588" y="12258"/>
                    <a:pt x="3597" y="12282"/>
                    <a:pt x="3589" y="12352"/>
                  </a:cubicBezTo>
                  <a:cubicBezTo>
                    <a:pt x="3599" y="12388"/>
                    <a:pt x="3608" y="12403"/>
                    <a:pt x="3615" y="12403"/>
                  </a:cubicBezTo>
                  <a:cubicBezTo>
                    <a:pt x="3641" y="12403"/>
                    <a:pt x="3654" y="12230"/>
                    <a:pt x="3648" y="12184"/>
                  </a:cubicBezTo>
                  <a:lnTo>
                    <a:pt x="3648" y="12184"/>
                  </a:lnTo>
                  <a:cubicBezTo>
                    <a:pt x="3717" y="12293"/>
                    <a:pt x="3919" y="12176"/>
                    <a:pt x="3919" y="12344"/>
                  </a:cubicBezTo>
                  <a:cubicBezTo>
                    <a:pt x="3965" y="12305"/>
                    <a:pt x="3996" y="12233"/>
                    <a:pt x="4078" y="12233"/>
                  </a:cubicBezTo>
                  <a:cubicBezTo>
                    <a:pt x="4086" y="12233"/>
                    <a:pt x="4094" y="12233"/>
                    <a:pt x="4103" y="12235"/>
                  </a:cubicBezTo>
                  <a:cubicBezTo>
                    <a:pt x="4036" y="12362"/>
                    <a:pt x="3935" y="12471"/>
                    <a:pt x="3909" y="12615"/>
                  </a:cubicBezTo>
                  <a:cubicBezTo>
                    <a:pt x="3929" y="12618"/>
                    <a:pt x="3950" y="12618"/>
                    <a:pt x="3971" y="12618"/>
                  </a:cubicBezTo>
                  <a:cubicBezTo>
                    <a:pt x="4014" y="12618"/>
                    <a:pt x="4058" y="12615"/>
                    <a:pt x="4103" y="12615"/>
                  </a:cubicBezTo>
                  <a:cubicBezTo>
                    <a:pt x="4121" y="12488"/>
                    <a:pt x="4145" y="12370"/>
                    <a:pt x="4180" y="12251"/>
                  </a:cubicBezTo>
                  <a:cubicBezTo>
                    <a:pt x="4289" y="12312"/>
                    <a:pt x="4424" y="12362"/>
                    <a:pt x="4331" y="12504"/>
                  </a:cubicBezTo>
                  <a:cubicBezTo>
                    <a:pt x="4338" y="12504"/>
                    <a:pt x="4345" y="12504"/>
                    <a:pt x="4351" y="12504"/>
                  </a:cubicBezTo>
                  <a:cubicBezTo>
                    <a:pt x="4519" y="12504"/>
                    <a:pt x="4673" y="12386"/>
                    <a:pt x="4829" y="12386"/>
                  </a:cubicBezTo>
                  <a:cubicBezTo>
                    <a:pt x="4712" y="12457"/>
                    <a:pt x="4780" y="12567"/>
                    <a:pt x="4882" y="12567"/>
                  </a:cubicBezTo>
                  <a:cubicBezTo>
                    <a:pt x="4891" y="12567"/>
                    <a:pt x="4901" y="12566"/>
                    <a:pt x="4911" y="12564"/>
                  </a:cubicBezTo>
                  <a:cubicBezTo>
                    <a:pt x="4921" y="12567"/>
                    <a:pt x="4930" y="12569"/>
                    <a:pt x="4937" y="12569"/>
                  </a:cubicBezTo>
                  <a:cubicBezTo>
                    <a:pt x="5009" y="12569"/>
                    <a:pt x="4950" y="12435"/>
                    <a:pt x="4911" y="12413"/>
                  </a:cubicBezTo>
                  <a:cubicBezTo>
                    <a:pt x="4895" y="12302"/>
                    <a:pt x="4768" y="12269"/>
                    <a:pt x="4701" y="12211"/>
                  </a:cubicBezTo>
                  <a:cubicBezTo>
                    <a:pt x="4728" y="12184"/>
                    <a:pt x="4794" y="12150"/>
                    <a:pt x="4829" y="12126"/>
                  </a:cubicBezTo>
                  <a:cubicBezTo>
                    <a:pt x="4845" y="12126"/>
                    <a:pt x="4895" y="12134"/>
                    <a:pt x="4920" y="12134"/>
                  </a:cubicBezTo>
                  <a:lnTo>
                    <a:pt x="4920" y="12083"/>
                  </a:lnTo>
                  <a:cubicBezTo>
                    <a:pt x="4946" y="12083"/>
                    <a:pt x="4988" y="12091"/>
                    <a:pt x="5004" y="12091"/>
                  </a:cubicBezTo>
                  <a:cubicBezTo>
                    <a:pt x="5013" y="12118"/>
                    <a:pt x="5021" y="12168"/>
                    <a:pt x="5021" y="12192"/>
                  </a:cubicBezTo>
                  <a:cubicBezTo>
                    <a:pt x="5190" y="12150"/>
                    <a:pt x="5039" y="11990"/>
                    <a:pt x="5071" y="11881"/>
                  </a:cubicBezTo>
                  <a:lnTo>
                    <a:pt x="5071" y="11881"/>
                  </a:lnTo>
                  <a:cubicBezTo>
                    <a:pt x="5117" y="11902"/>
                    <a:pt x="5172" y="11923"/>
                    <a:pt x="5222" y="11923"/>
                  </a:cubicBezTo>
                  <a:cubicBezTo>
                    <a:pt x="5274" y="11923"/>
                    <a:pt x="5320" y="11900"/>
                    <a:pt x="5342" y="11831"/>
                  </a:cubicBezTo>
                  <a:cubicBezTo>
                    <a:pt x="5189" y="11784"/>
                    <a:pt x="5193" y="11758"/>
                    <a:pt x="5347" y="11758"/>
                  </a:cubicBezTo>
                  <a:cubicBezTo>
                    <a:pt x="5388" y="11758"/>
                    <a:pt x="5440" y="11760"/>
                    <a:pt x="5502" y="11764"/>
                  </a:cubicBezTo>
                  <a:cubicBezTo>
                    <a:pt x="5486" y="11687"/>
                    <a:pt x="5459" y="11620"/>
                    <a:pt x="5435" y="11554"/>
                  </a:cubicBezTo>
                  <a:cubicBezTo>
                    <a:pt x="5459" y="11554"/>
                    <a:pt x="5510" y="11543"/>
                    <a:pt x="5536" y="11543"/>
                  </a:cubicBezTo>
                  <a:cubicBezTo>
                    <a:pt x="5544" y="11612"/>
                    <a:pt x="5544" y="11687"/>
                    <a:pt x="5552" y="11764"/>
                  </a:cubicBezTo>
                  <a:cubicBezTo>
                    <a:pt x="5645" y="11756"/>
                    <a:pt x="5587" y="11604"/>
                    <a:pt x="5661" y="11554"/>
                  </a:cubicBezTo>
                  <a:cubicBezTo>
                    <a:pt x="5789" y="11620"/>
                    <a:pt x="5890" y="11738"/>
                    <a:pt x="5890" y="11881"/>
                  </a:cubicBezTo>
                  <a:cubicBezTo>
                    <a:pt x="5847" y="11998"/>
                    <a:pt x="5956" y="12068"/>
                    <a:pt x="6055" y="12068"/>
                  </a:cubicBezTo>
                  <a:cubicBezTo>
                    <a:pt x="6134" y="12068"/>
                    <a:pt x="6207" y="12024"/>
                    <a:pt x="6193" y="11924"/>
                  </a:cubicBezTo>
                  <a:cubicBezTo>
                    <a:pt x="6219" y="11795"/>
                    <a:pt x="6098" y="11758"/>
                    <a:pt x="5993" y="11758"/>
                  </a:cubicBezTo>
                  <a:cubicBezTo>
                    <a:pt x="5968" y="11758"/>
                    <a:pt x="5944" y="11760"/>
                    <a:pt x="5922" y="11764"/>
                  </a:cubicBezTo>
                  <a:cubicBezTo>
                    <a:pt x="5930" y="11687"/>
                    <a:pt x="5981" y="11628"/>
                    <a:pt x="6031" y="11570"/>
                  </a:cubicBezTo>
                  <a:cubicBezTo>
                    <a:pt x="6100" y="11543"/>
                    <a:pt x="6167" y="11519"/>
                    <a:pt x="6234" y="11493"/>
                  </a:cubicBezTo>
                  <a:lnTo>
                    <a:pt x="6234" y="11493"/>
                  </a:lnTo>
                  <a:cubicBezTo>
                    <a:pt x="6224" y="11540"/>
                    <a:pt x="6243" y="11557"/>
                    <a:pt x="6272" y="11557"/>
                  </a:cubicBezTo>
                  <a:cubicBezTo>
                    <a:pt x="6316" y="11557"/>
                    <a:pt x="6383" y="11519"/>
                    <a:pt x="6403" y="11493"/>
                  </a:cubicBezTo>
                  <a:cubicBezTo>
                    <a:pt x="6406" y="11493"/>
                    <a:pt x="6408" y="11493"/>
                    <a:pt x="6411" y="11493"/>
                  </a:cubicBezTo>
                  <a:cubicBezTo>
                    <a:pt x="6524" y="11493"/>
                    <a:pt x="6411" y="11257"/>
                    <a:pt x="6403" y="11174"/>
                  </a:cubicBezTo>
                  <a:lnTo>
                    <a:pt x="6403" y="11174"/>
                  </a:lnTo>
                  <a:cubicBezTo>
                    <a:pt x="6470" y="11182"/>
                    <a:pt x="6547" y="11182"/>
                    <a:pt x="6622" y="11182"/>
                  </a:cubicBezTo>
                  <a:cubicBezTo>
                    <a:pt x="6605" y="11123"/>
                    <a:pt x="6587" y="11072"/>
                    <a:pt x="6571" y="11014"/>
                  </a:cubicBezTo>
                  <a:lnTo>
                    <a:pt x="6571" y="11014"/>
                  </a:lnTo>
                  <a:cubicBezTo>
                    <a:pt x="6638" y="11038"/>
                    <a:pt x="6707" y="11064"/>
                    <a:pt x="6773" y="11081"/>
                  </a:cubicBezTo>
                  <a:cubicBezTo>
                    <a:pt x="6773" y="11006"/>
                    <a:pt x="6773" y="10929"/>
                    <a:pt x="6765" y="10854"/>
                  </a:cubicBezTo>
                  <a:cubicBezTo>
                    <a:pt x="6816" y="10777"/>
                    <a:pt x="6992" y="10846"/>
                    <a:pt x="6925" y="10711"/>
                  </a:cubicBezTo>
                  <a:cubicBezTo>
                    <a:pt x="6876" y="10655"/>
                    <a:pt x="6897" y="10457"/>
                    <a:pt x="6954" y="10457"/>
                  </a:cubicBezTo>
                  <a:cubicBezTo>
                    <a:pt x="6965" y="10457"/>
                    <a:pt x="6978" y="10464"/>
                    <a:pt x="6992" y="10482"/>
                  </a:cubicBezTo>
                  <a:cubicBezTo>
                    <a:pt x="6992" y="10610"/>
                    <a:pt x="7052" y="10735"/>
                    <a:pt x="6983" y="10862"/>
                  </a:cubicBezTo>
                  <a:cubicBezTo>
                    <a:pt x="6983" y="10905"/>
                    <a:pt x="6992" y="10980"/>
                    <a:pt x="6992" y="11022"/>
                  </a:cubicBezTo>
                  <a:cubicBezTo>
                    <a:pt x="7005" y="11027"/>
                    <a:pt x="7021" y="11029"/>
                    <a:pt x="7037" y="11029"/>
                  </a:cubicBezTo>
                  <a:cubicBezTo>
                    <a:pt x="7139" y="11029"/>
                    <a:pt x="7266" y="10943"/>
                    <a:pt x="7135" y="10862"/>
                  </a:cubicBezTo>
                  <a:cubicBezTo>
                    <a:pt x="7186" y="10761"/>
                    <a:pt x="7254" y="10652"/>
                    <a:pt x="7372" y="10610"/>
                  </a:cubicBezTo>
                  <a:cubicBezTo>
                    <a:pt x="7446" y="10575"/>
                    <a:pt x="7406" y="10474"/>
                    <a:pt x="7345" y="10450"/>
                  </a:cubicBezTo>
                  <a:cubicBezTo>
                    <a:pt x="7372" y="10450"/>
                    <a:pt x="7430" y="10450"/>
                    <a:pt x="7457" y="10442"/>
                  </a:cubicBezTo>
                  <a:cubicBezTo>
                    <a:pt x="7465" y="10475"/>
                    <a:pt x="7512" y="10494"/>
                    <a:pt x="7557" y="10494"/>
                  </a:cubicBezTo>
                  <a:cubicBezTo>
                    <a:pt x="7602" y="10494"/>
                    <a:pt x="7645" y="10474"/>
                    <a:pt x="7640" y="10432"/>
                  </a:cubicBezTo>
                  <a:lnTo>
                    <a:pt x="7640" y="10432"/>
                  </a:lnTo>
                  <a:cubicBezTo>
                    <a:pt x="7699" y="10442"/>
                    <a:pt x="7733" y="10474"/>
                    <a:pt x="7750" y="10543"/>
                  </a:cubicBezTo>
                  <a:cubicBezTo>
                    <a:pt x="7933" y="10509"/>
                    <a:pt x="7714" y="10179"/>
                    <a:pt x="7887" y="10179"/>
                  </a:cubicBezTo>
                  <a:cubicBezTo>
                    <a:pt x="7889" y="10179"/>
                    <a:pt x="7891" y="10179"/>
                    <a:pt x="7893" y="10179"/>
                  </a:cubicBezTo>
                  <a:cubicBezTo>
                    <a:pt x="7919" y="10280"/>
                    <a:pt x="8063" y="10306"/>
                    <a:pt x="8146" y="10341"/>
                  </a:cubicBezTo>
                  <a:cubicBezTo>
                    <a:pt x="8079" y="10240"/>
                    <a:pt x="8122" y="10078"/>
                    <a:pt x="8247" y="10054"/>
                  </a:cubicBezTo>
                  <a:cubicBezTo>
                    <a:pt x="8242" y="9960"/>
                    <a:pt x="8268" y="9913"/>
                    <a:pt x="8318" y="9913"/>
                  </a:cubicBezTo>
                  <a:cubicBezTo>
                    <a:pt x="8345" y="9913"/>
                    <a:pt x="8378" y="9926"/>
                    <a:pt x="8417" y="9953"/>
                  </a:cubicBezTo>
                  <a:cubicBezTo>
                    <a:pt x="8454" y="10044"/>
                    <a:pt x="8413" y="10063"/>
                    <a:pt x="8354" y="10063"/>
                  </a:cubicBezTo>
                  <a:cubicBezTo>
                    <a:pt x="8321" y="10063"/>
                    <a:pt x="8281" y="10057"/>
                    <a:pt x="8247" y="10054"/>
                  </a:cubicBezTo>
                  <a:lnTo>
                    <a:pt x="8247" y="10054"/>
                  </a:lnTo>
                  <a:cubicBezTo>
                    <a:pt x="8273" y="10070"/>
                    <a:pt x="8332" y="10112"/>
                    <a:pt x="8356" y="10128"/>
                  </a:cubicBezTo>
                  <a:cubicBezTo>
                    <a:pt x="8324" y="10213"/>
                    <a:pt x="8306" y="10298"/>
                    <a:pt x="8316" y="10381"/>
                  </a:cubicBezTo>
                  <a:cubicBezTo>
                    <a:pt x="8327" y="10384"/>
                    <a:pt x="8339" y="10386"/>
                    <a:pt x="8350" y="10386"/>
                  </a:cubicBezTo>
                  <a:cubicBezTo>
                    <a:pt x="8431" y="10386"/>
                    <a:pt x="8482" y="10304"/>
                    <a:pt x="8475" y="10221"/>
                  </a:cubicBezTo>
                  <a:cubicBezTo>
                    <a:pt x="8471" y="10191"/>
                    <a:pt x="8480" y="10181"/>
                    <a:pt x="8497" y="10181"/>
                  </a:cubicBezTo>
                  <a:cubicBezTo>
                    <a:pt x="8531" y="10181"/>
                    <a:pt x="8595" y="10225"/>
                    <a:pt x="8624" y="10225"/>
                  </a:cubicBezTo>
                  <a:cubicBezTo>
                    <a:pt x="8640" y="10225"/>
                    <a:pt x="8646" y="10214"/>
                    <a:pt x="8635" y="10179"/>
                  </a:cubicBezTo>
                  <a:cubicBezTo>
                    <a:pt x="8643" y="10078"/>
                    <a:pt x="8441" y="10112"/>
                    <a:pt x="8492" y="10011"/>
                  </a:cubicBezTo>
                  <a:cubicBezTo>
                    <a:pt x="8532" y="9943"/>
                    <a:pt x="8513" y="9763"/>
                    <a:pt x="8444" y="9763"/>
                  </a:cubicBezTo>
                  <a:cubicBezTo>
                    <a:pt x="8426" y="9763"/>
                    <a:pt x="8406" y="9774"/>
                    <a:pt x="8382" y="9801"/>
                  </a:cubicBezTo>
                  <a:cubicBezTo>
                    <a:pt x="8356" y="9649"/>
                    <a:pt x="8534" y="9556"/>
                    <a:pt x="8601" y="9439"/>
                  </a:cubicBezTo>
                  <a:cubicBezTo>
                    <a:pt x="8612" y="9432"/>
                    <a:pt x="8623" y="9430"/>
                    <a:pt x="8633" y="9430"/>
                  </a:cubicBezTo>
                  <a:cubicBezTo>
                    <a:pt x="8686" y="9430"/>
                    <a:pt x="8724" y="9510"/>
                    <a:pt x="8776" y="9510"/>
                  </a:cubicBezTo>
                  <a:cubicBezTo>
                    <a:pt x="8787" y="9510"/>
                    <a:pt x="8798" y="9507"/>
                    <a:pt x="8811" y="9498"/>
                  </a:cubicBezTo>
                  <a:cubicBezTo>
                    <a:pt x="8828" y="9491"/>
                    <a:pt x="8842" y="9488"/>
                    <a:pt x="8854" y="9488"/>
                  </a:cubicBezTo>
                  <a:cubicBezTo>
                    <a:pt x="8893" y="9488"/>
                    <a:pt x="8912" y="9520"/>
                    <a:pt x="8912" y="9591"/>
                  </a:cubicBezTo>
                  <a:cubicBezTo>
                    <a:pt x="9013" y="9564"/>
                    <a:pt x="9056" y="9413"/>
                    <a:pt x="8922" y="9413"/>
                  </a:cubicBezTo>
                  <a:cubicBezTo>
                    <a:pt x="8954" y="9320"/>
                    <a:pt x="8880" y="9237"/>
                    <a:pt x="8853" y="9160"/>
                  </a:cubicBezTo>
                  <a:cubicBezTo>
                    <a:pt x="8863" y="9158"/>
                    <a:pt x="8871" y="9158"/>
                    <a:pt x="8879" y="9158"/>
                  </a:cubicBezTo>
                  <a:cubicBezTo>
                    <a:pt x="8980" y="9158"/>
                    <a:pt x="8976" y="9294"/>
                    <a:pt x="9023" y="9370"/>
                  </a:cubicBezTo>
                  <a:cubicBezTo>
                    <a:pt x="9098" y="9320"/>
                    <a:pt x="9175" y="9245"/>
                    <a:pt x="9225" y="9160"/>
                  </a:cubicBezTo>
                  <a:cubicBezTo>
                    <a:pt x="9300" y="9144"/>
                    <a:pt x="9266" y="9051"/>
                    <a:pt x="9233" y="8958"/>
                  </a:cubicBezTo>
                  <a:lnTo>
                    <a:pt x="9233" y="8958"/>
                  </a:lnTo>
                  <a:cubicBezTo>
                    <a:pt x="9242" y="8959"/>
                    <a:pt x="9249" y="8960"/>
                    <a:pt x="9256" y="8960"/>
                  </a:cubicBezTo>
                  <a:cubicBezTo>
                    <a:pt x="9362" y="8960"/>
                    <a:pt x="9323" y="8837"/>
                    <a:pt x="9266" y="8782"/>
                  </a:cubicBezTo>
                  <a:cubicBezTo>
                    <a:pt x="9326" y="8748"/>
                    <a:pt x="9393" y="8713"/>
                    <a:pt x="9385" y="8639"/>
                  </a:cubicBezTo>
                  <a:lnTo>
                    <a:pt x="9385" y="8639"/>
                  </a:lnTo>
                  <a:cubicBezTo>
                    <a:pt x="9359" y="8657"/>
                    <a:pt x="9335" y="8665"/>
                    <a:pt x="9314" y="8665"/>
                  </a:cubicBezTo>
                  <a:cubicBezTo>
                    <a:pt x="9238" y="8665"/>
                    <a:pt x="9198" y="8564"/>
                    <a:pt x="9225" y="8479"/>
                  </a:cubicBezTo>
                  <a:cubicBezTo>
                    <a:pt x="9359" y="8461"/>
                    <a:pt x="9619" y="8453"/>
                    <a:pt x="9486" y="8259"/>
                  </a:cubicBezTo>
                  <a:lnTo>
                    <a:pt x="9486" y="8259"/>
                  </a:lnTo>
                  <a:cubicBezTo>
                    <a:pt x="9503" y="8269"/>
                    <a:pt x="9518" y="8273"/>
                    <a:pt x="9531" y="8273"/>
                  </a:cubicBezTo>
                  <a:cubicBezTo>
                    <a:pt x="9615" y="8273"/>
                    <a:pt x="9630" y="8098"/>
                    <a:pt x="9546" y="8098"/>
                  </a:cubicBezTo>
                  <a:cubicBezTo>
                    <a:pt x="9543" y="8098"/>
                    <a:pt x="9540" y="8098"/>
                    <a:pt x="9537" y="8099"/>
                  </a:cubicBezTo>
                  <a:cubicBezTo>
                    <a:pt x="9514" y="8091"/>
                    <a:pt x="9496" y="8087"/>
                    <a:pt x="9482" y="8087"/>
                  </a:cubicBezTo>
                  <a:cubicBezTo>
                    <a:pt x="9410" y="8087"/>
                    <a:pt x="9430" y="8183"/>
                    <a:pt x="9444" y="8259"/>
                  </a:cubicBezTo>
                  <a:cubicBezTo>
                    <a:pt x="9454" y="8349"/>
                    <a:pt x="9398" y="8366"/>
                    <a:pt x="9332" y="8366"/>
                  </a:cubicBezTo>
                  <a:cubicBezTo>
                    <a:pt x="9292" y="8366"/>
                    <a:pt x="9250" y="8360"/>
                    <a:pt x="9215" y="8360"/>
                  </a:cubicBezTo>
                  <a:cubicBezTo>
                    <a:pt x="9207" y="8280"/>
                    <a:pt x="9207" y="8191"/>
                    <a:pt x="9312" y="8191"/>
                  </a:cubicBezTo>
                  <a:cubicBezTo>
                    <a:pt x="9317" y="8191"/>
                    <a:pt x="9322" y="8192"/>
                    <a:pt x="9326" y="8192"/>
                  </a:cubicBezTo>
                  <a:cubicBezTo>
                    <a:pt x="9326" y="8048"/>
                    <a:pt x="9276" y="7915"/>
                    <a:pt x="9334" y="7780"/>
                  </a:cubicBezTo>
                  <a:cubicBezTo>
                    <a:pt x="9349" y="7774"/>
                    <a:pt x="9362" y="7771"/>
                    <a:pt x="9372" y="7771"/>
                  </a:cubicBezTo>
                  <a:cubicBezTo>
                    <a:pt x="9446" y="7771"/>
                    <a:pt x="9423" y="7895"/>
                    <a:pt x="9503" y="7895"/>
                  </a:cubicBezTo>
                  <a:cubicBezTo>
                    <a:pt x="9512" y="7895"/>
                    <a:pt x="9524" y="7893"/>
                    <a:pt x="9537" y="7889"/>
                  </a:cubicBezTo>
                  <a:cubicBezTo>
                    <a:pt x="9565" y="7771"/>
                    <a:pt x="9524" y="7717"/>
                    <a:pt x="9431" y="7717"/>
                  </a:cubicBezTo>
                  <a:cubicBezTo>
                    <a:pt x="9417" y="7717"/>
                    <a:pt x="9401" y="7719"/>
                    <a:pt x="9385" y="7721"/>
                  </a:cubicBezTo>
                  <a:cubicBezTo>
                    <a:pt x="9355" y="7616"/>
                    <a:pt x="9442" y="7485"/>
                    <a:pt x="9545" y="7485"/>
                  </a:cubicBezTo>
                  <a:cubicBezTo>
                    <a:pt x="9559" y="7485"/>
                    <a:pt x="9573" y="7487"/>
                    <a:pt x="9587" y="7492"/>
                  </a:cubicBezTo>
                  <a:cubicBezTo>
                    <a:pt x="9603" y="7450"/>
                    <a:pt x="9619" y="7410"/>
                    <a:pt x="9638" y="7359"/>
                  </a:cubicBezTo>
                  <a:cubicBezTo>
                    <a:pt x="9561" y="7349"/>
                    <a:pt x="9427" y="7349"/>
                    <a:pt x="9436" y="7248"/>
                  </a:cubicBezTo>
                  <a:cubicBezTo>
                    <a:pt x="9410" y="7181"/>
                    <a:pt x="9425" y="7150"/>
                    <a:pt x="9446" y="7150"/>
                  </a:cubicBezTo>
                  <a:cubicBezTo>
                    <a:pt x="9467" y="7150"/>
                    <a:pt x="9494" y="7181"/>
                    <a:pt x="9494" y="7240"/>
                  </a:cubicBezTo>
                  <a:cubicBezTo>
                    <a:pt x="9646" y="7224"/>
                    <a:pt x="9638" y="7106"/>
                    <a:pt x="9630" y="6987"/>
                  </a:cubicBezTo>
                  <a:cubicBezTo>
                    <a:pt x="9545" y="6904"/>
                    <a:pt x="9367" y="6937"/>
                    <a:pt x="9377" y="6777"/>
                  </a:cubicBezTo>
                  <a:lnTo>
                    <a:pt x="9385" y="6726"/>
                  </a:lnTo>
                  <a:cubicBezTo>
                    <a:pt x="9401" y="6710"/>
                    <a:pt x="9427" y="6668"/>
                    <a:pt x="9444" y="6652"/>
                  </a:cubicBezTo>
                  <a:cubicBezTo>
                    <a:pt x="9494" y="6793"/>
                    <a:pt x="9638" y="6854"/>
                    <a:pt x="9755" y="6928"/>
                  </a:cubicBezTo>
                  <a:cubicBezTo>
                    <a:pt x="9696" y="6793"/>
                    <a:pt x="9654" y="6625"/>
                    <a:pt x="9518" y="6550"/>
                  </a:cubicBezTo>
                  <a:cubicBezTo>
                    <a:pt x="9518" y="6524"/>
                    <a:pt x="9529" y="6474"/>
                    <a:pt x="9537" y="6449"/>
                  </a:cubicBezTo>
                  <a:cubicBezTo>
                    <a:pt x="9805" y="6373"/>
                    <a:pt x="9334" y="6221"/>
                    <a:pt x="9579" y="6120"/>
                  </a:cubicBezTo>
                  <a:lnTo>
                    <a:pt x="9579" y="6120"/>
                  </a:lnTo>
                  <a:cubicBezTo>
                    <a:pt x="9596" y="6127"/>
                    <a:pt x="9613" y="6130"/>
                    <a:pt x="9629" y="6130"/>
                  </a:cubicBezTo>
                  <a:cubicBezTo>
                    <a:pt x="9708" y="6130"/>
                    <a:pt x="9768" y="6052"/>
                    <a:pt x="9755" y="5968"/>
                  </a:cubicBezTo>
                  <a:cubicBezTo>
                    <a:pt x="9731" y="5966"/>
                    <a:pt x="9707" y="5964"/>
                    <a:pt x="9684" y="5964"/>
                  </a:cubicBezTo>
                  <a:cubicBezTo>
                    <a:pt x="9612" y="5964"/>
                    <a:pt x="9557" y="5984"/>
                    <a:pt x="9569" y="6086"/>
                  </a:cubicBezTo>
                  <a:cubicBezTo>
                    <a:pt x="9468" y="5960"/>
                    <a:pt x="9646" y="5893"/>
                    <a:pt x="9638" y="5774"/>
                  </a:cubicBezTo>
                  <a:cubicBezTo>
                    <a:pt x="9478" y="5724"/>
                    <a:pt x="9502" y="5505"/>
                    <a:pt x="9385" y="5396"/>
                  </a:cubicBezTo>
                  <a:cubicBezTo>
                    <a:pt x="9413" y="5360"/>
                    <a:pt x="9436" y="5346"/>
                    <a:pt x="9456" y="5346"/>
                  </a:cubicBezTo>
                  <a:cubicBezTo>
                    <a:pt x="9528" y="5346"/>
                    <a:pt x="9553" y="5541"/>
                    <a:pt x="9646" y="5548"/>
                  </a:cubicBezTo>
                  <a:cubicBezTo>
                    <a:pt x="9646" y="5471"/>
                    <a:pt x="9646" y="5388"/>
                    <a:pt x="9579" y="5346"/>
                  </a:cubicBezTo>
                  <a:cubicBezTo>
                    <a:pt x="9502" y="5269"/>
                    <a:pt x="9611" y="5168"/>
                    <a:pt x="9595" y="5075"/>
                  </a:cubicBezTo>
                  <a:cubicBezTo>
                    <a:pt x="9427" y="5059"/>
                    <a:pt x="9106" y="5042"/>
                    <a:pt x="9266" y="4747"/>
                  </a:cubicBezTo>
                  <a:lnTo>
                    <a:pt x="9266" y="4747"/>
                  </a:lnTo>
                  <a:cubicBezTo>
                    <a:pt x="9284" y="4772"/>
                    <a:pt x="9316" y="4822"/>
                    <a:pt x="9334" y="4848"/>
                  </a:cubicBezTo>
                  <a:cubicBezTo>
                    <a:pt x="9401" y="4806"/>
                    <a:pt x="9460" y="4763"/>
                    <a:pt x="9537" y="4731"/>
                  </a:cubicBezTo>
                  <a:cubicBezTo>
                    <a:pt x="9523" y="4681"/>
                    <a:pt x="9484" y="4650"/>
                    <a:pt x="9440" y="4650"/>
                  </a:cubicBezTo>
                  <a:cubicBezTo>
                    <a:pt x="9425" y="4650"/>
                    <a:pt x="9409" y="4654"/>
                    <a:pt x="9393" y="4662"/>
                  </a:cubicBezTo>
                  <a:cubicBezTo>
                    <a:pt x="9386" y="4625"/>
                    <a:pt x="9285" y="4496"/>
                    <a:pt x="9332" y="4496"/>
                  </a:cubicBezTo>
                  <a:cubicBezTo>
                    <a:pt x="9338" y="4496"/>
                    <a:pt x="9347" y="4498"/>
                    <a:pt x="9359" y="4503"/>
                  </a:cubicBezTo>
                  <a:cubicBezTo>
                    <a:pt x="9375" y="4514"/>
                    <a:pt x="9391" y="4519"/>
                    <a:pt x="9405" y="4519"/>
                  </a:cubicBezTo>
                  <a:cubicBezTo>
                    <a:pt x="9473" y="4519"/>
                    <a:pt x="9509" y="4411"/>
                    <a:pt x="9417" y="4377"/>
                  </a:cubicBezTo>
                  <a:cubicBezTo>
                    <a:pt x="9486" y="4335"/>
                    <a:pt x="9494" y="4258"/>
                    <a:pt x="9427" y="4226"/>
                  </a:cubicBezTo>
                  <a:cubicBezTo>
                    <a:pt x="9412" y="4217"/>
                    <a:pt x="9396" y="4213"/>
                    <a:pt x="9381" y="4213"/>
                  </a:cubicBezTo>
                  <a:cubicBezTo>
                    <a:pt x="9282" y="4213"/>
                    <a:pt x="9210" y="4386"/>
                    <a:pt x="9334" y="4394"/>
                  </a:cubicBezTo>
                  <a:cubicBezTo>
                    <a:pt x="9258" y="4410"/>
                    <a:pt x="9183" y="4402"/>
                    <a:pt x="9106" y="4410"/>
                  </a:cubicBezTo>
                  <a:cubicBezTo>
                    <a:pt x="9106" y="4317"/>
                    <a:pt x="9241" y="4276"/>
                    <a:pt x="9199" y="4183"/>
                  </a:cubicBezTo>
                  <a:cubicBezTo>
                    <a:pt x="9157" y="4098"/>
                    <a:pt x="9207" y="4024"/>
                    <a:pt x="9225" y="3939"/>
                  </a:cubicBezTo>
                  <a:cubicBezTo>
                    <a:pt x="9199" y="3931"/>
                    <a:pt x="9148" y="3896"/>
                    <a:pt x="9124" y="3888"/>
                  </a:cubicBezTo>
                  <a:cubicBezTo>
                    <a:pt x="9157" y="3821"/>
                    <a:pt x="9148" y="3745"/>
                    <a:pt x="9124" y="3678"/>
                  </a:cubicBezTo>
                  <a:lnTo>
                    <a:pt x="9124" y="3678"/>
                  </a:lnTo>
                  <a:cubicBezTo>
                    <a:pt x="9175" y="3694"/>
                    <a:pt x="9225" y="3710"/>
                    <a:pt x="9276" y="3728"/>
                  </a:cubicBezTo>
                  <a:cubicBezTo>
                    <a:pt x="9284" y="3644"/>
                    <a:pt x="9266" y="3551"/>
                    <a:pt x="9175" y="3526"/>
                  </a:cubicBezTo>
                  <a:lnTo>
                    <a:pt x="9175" y="3526"/>
                  </a:lnTo>
                  <a:cubicBezTo>
                    <a:pt x="9177" y="3593"/>
                    <a:pt x="9164" y="3618"/>
                    <a:pt x="9143" y="3618"/>
                  </a:cubicBezTo>
                  <a:cubicBezTo>
                    <a:pt x="9097" y="3618"/>
                    <a:pt x="9013" y="3490"/>
                    <a:pt x="8989" y="3425"/>
                  </a:cubicBezTo>
                  <a:cubicBezTo>
                    <a:pt x="8922" y="3433"/>
                    <a:pt x="8861" y="3458"/>
                    <a:pt x="8795" y="3476"/>
                  </a:cubicBezTo>
                  <a:cubicBezTo>
                    <a:pt x="8779" y="3399"/>
                    <a:pt x="8811" y="3357"/>
                    <a:pt x="8880" y="3348"/>
                  </a:cubicBezTo>
                  <a:cubicBezTo>
                    <a:pt x="8880" y="3287"/>
                    <a:pt x="8901" y="3195"/>
                    <a:pt x="8816" y="3195"/>
                  </a:cubicBezTo>
                  <a:cubicBezTo>
                    <a:pt x="8810" y="3195"/>
                    <a:pt x="8803" y="3196"/>
                    <a:pt x="8795" y="3197"/>
                  </a:cubicBezTo>
                  <a:cubicBezTo>
                    <a:pt x="8811" y="3130"/>
                    <a:pt x="8896" y="3130"/>
                    <a:pt x="8946" y="3104"/>
                  </a:cubicBezTo>
                  <a:cubicBezTo>
                    <a:pt x="8946" y="3181"/>
                    <a:pt x="8981" y="3215"/>
                    <a:pt x="9056" y="3215"/>
                  </a:cubicBezTo>
                  <a:cubicBezTo>
                    <a:pt x="8963" y="3088"/>
                    <a:pt x="9132" y="3045"/>
                    <a:pt x="9165" y="2944"/>
                  </a:cubicBezTo>
                  <a:cubicBezTo>
                    <a:pt x="9134" y="2917"/>
                    <a:pt x="9106" y="2899"/>
                    <a:pt x="9087" y="2899"/>
                  </a:cubicBezTo>
                  <a:cubicBezTo>
                    <a:pt x="9064" y="2899"/>
                    <a:pt x="9051" y="2923"/>
                    <a:pt x="9056" y="2987"/>
                  </a:cubicBezTo>
                  <a:cubicBezTo>
                    <a:pt x="9026" y="2963"/>
                    <a:pt x="8998" y="2954"/>
                    <a:pt x="8971" y="2954"/>
                  </a:cubicBezTo>
                  <a:cubicBezTo>
                    <a:pt x="8912" y="2954"/>
                    <a:pt x="8858" y="2999"/>
                    <a:pt x="8811" y="3045"/>
                  </a:cubicBezTo>
                  <a:cubicBezTo>
                    <a:pt x="8770" y="2952"/>
                    <a:pt x="8728" y="2869"/>
                    <a:pt x="8694" y="2776"/>
                  </a:cubicBezTo>
                  <a:lnTo>
                    <a:pt x="8694" y="2776"/>
                  </a:lnTo>
                  <a:cubicBezTo>
                    <a:pt x="8734" y="2805"/>
                    <a:pt x="8783" y="2820"/>
                    <a:pt x="8829" y="2820"/>
                  </a:cubicBezTo>
                  <a:cubicBezTo>
                    <a:pt x="8917" y="2820"/>
                    <a:pt x="8990" y="2764"/>
                    <a:pt x="8946" y="2641"/>
                  </a:cubicBezTo>
                  <a:cubicBezTo>
                    <a:pt x="8834" y="2608"/>
                    <a:pt x="8805" y="2482"/>
                    <a:pt x="8720" y="2482"/>
                  </a:cubicBezTo>
                  <a:cubicBezTo>
                    <a:pt x="8697" y="2482"/>
                    <a:pt x="8670" y="2492"/>
                    <a:pt x="8635" y="2516"/>
                  </a:cubicBezTo>
                  <a:cubicBezTo>
                    <a:pt x="8643" y="2388"/>
                    <a:pt x="8787" y="2356"/>
                    <a:pt x="8787" y="2204"/>
                  </a:cubicBezTo>
                  <a:cubicBezTo>
                    <a:pt x="8745" y="2177"/>
                    <a:pt x="8710" y="2162"/>
                    <a:pt x="8683" y="2162"/>
                  </a:cubicBezTo>
                  <a:cubicBezTo>
                    <a:pt x="8636" y="2162"/>
                    <a:pt x="8615" y="2208"/>
                    <a:pt x="8627" y="2305"/>
                  </a:cubicBezTo>
                  <a:cubicBezTo>
                    <a:pt x="8599" y="2281"/>
                    <a:pt x="8574" y="2272"/>
                    <a:pt x="8551" y="2272"/>
                  </a:cubicBezTo>
                  <a:cubicBezTo>
                    <a:pt x="8468" y="2272"/>
                    <a:pt x="8414" y="2397"/>
                    <a:pt x="8327" y="2397"/>
                  </a:cubicBezTo>
                  <a:cubicBezTo>
                    <a:pt x="8303" y="2397"/>
                    <a:pt x="8277" y="2387"/>
                    <a:pt x="8247" y="2364"/>
                  </a:cubicBezTo>
                  <a:lnTo>
                    <a:pt x="8247" y="2364"/>
                  </a:lnTo>
                  <a:cubicBezTo>
                    <a:pt x="8252" y="2365"/>
                    <a:pt x="8257" y="2365"/>
                    <a:pt x="8261" y="2365"/>
                  </a:cubicBezTo>
                  <a:cubicBezTo>
                    <a:pt x="8354" y="2365"/>
                    <a:pt x="8331" y="2231"/>
                    <a:pt x="8251" y="2231"/>
                  </a:cubicBezTo>
                  <a:cubicBezTo>
                    <a:pt x="8237" y="2231"/>
                    <a:pt x="8221" y="2235"/>
                    <a:pt x="8204" y="2245"/>
                  </a:cubicBezTo>
                  <a:cubicBezTo>
                    <a:pt x="8228" y="2164"/>
                    <a:pt x="8310" y="2027"/>
                    <a:pt x="8204" y="2027"/>
                  </a:cubicBezTo>
                  <a:cubicBezTo>
                    <a:pt x="8190" y="2027"/>
                    <a:pt x="8174" y="2030"/>
                    <a:pt x="8154" y="2034"/>
                  </a:cubicBezTo>
                  <a:cubicBezTo>
                    <a:pt x="8029" y="2026"/>
                    <a:pt x="8172" y="1883"/>
                    <a:pt x="8215" y="1832"/>
                  </a:cubicBezTo>
                  <a:lnTo>
                    <a:pt x="8215" y="1832"/>
                  </a:lnTo>
                  <a:cubicBezTo>
                    <a:pt x="8210" y="1832"/>
                    <a:pt x="8206" y="1833"/>
                    <a:pt x="8202" y="1833"/>
                  </a:cubicBezTo>
                  <a:cubicBezTo>
                    <a:pt x="8019" y="1833"/>
                    <a:pt x="8173" y="1654"/>
                    <a:pt x="8204" y="1563"/>
                  </a:cubicBezTo>
                  <a:cubicBezTo>
                    <a:pt x="8187" y="1531"/>
                    <a:pt x="8168" y="1518"/>
                    <a:pt x="8148" y="1518"/>
                  </a:cubicBezTo>
                  <a:cubicBezTo>
                    <a:pt x="8102" y="1518"/>
                    <a:pt x="8053" y="1584"/>
                    <a:pt x="8012" y="1614"/>
                  </a:cubicBezTo>
                  <a:cubicBezTo>
                    <a:pt x="8016" y="1535"/>
                    <a:pt x="7980" y="1518"/>
                    <a:pt x="7931" y="1518"/>
                  </a:cubicBezTo>
                  <a:cubicBezTo>
                    <a:pt x="7892" y="1518"/>
                    <a:pt x="7844" y="1529"/>
                    <a:pt x="7802" y="1529"/>
                  </a:cubicBezTo>
                  <a:cubicBezTo>
                    <a:pt x="7776" y="1529"/>
                    <a:pt x="7753" y="1525"/>
                    <a:pt x="7733" y="1513"/>
                  </a:cubicBezTo>
                  <a:cubicBezTo>
                    <a:pt x="7721" y="1515"/>
                    <a:pt x="7711" y="1516"/>
                    <a:pt x="7701" y="1516"/>
                  </a:cubicBezTo>
                  <a:cubicBezTo>
                    <a:pt x="7583" y="1516"/>
                    <a:pt x="7690" y="1380"/>
                    <a:pt x="7683" y="1303"/>
                  </a:cubicBezTo>
                  <a:lnTo>
                    <a:pt x="7683" y="1303"/>
                  </a:lnTo>
                  <a:cubicBezTo>
                    <a:pt x="7616" y="1327"/>
                    <a:pt x="7539" y="1345"/>
                    <a:pt x="7465" y="1345"/>
                  </a:cubicBezTo>
                  <a:cubicBezTo>
                    <a:pt x="7446" y="1268"/>
                    <a:pt x="7481" y="1226"/>
                    <a:pt x="7574" y="1226"/>
                  </a:cubicBezTo>
                  <a:cubicBezTo>
                    <a:pt x="7582" y="1117"/>
                    <a:pt x="7414" y="1074"/>
                    <a:pt x="7523" y="973"/>
                  </a:cubicBezTo>
                  <a:cubicBezTo>
                    <a:pt x="7570" y="933"/>
                    <a:pt x="7547" y="773"/>
                    <a:pt x="7497" y="773"/>
                  </a:cubicBezTo>
                  <a:cubicBezTo>
                    <a:pt x="7485" y="773"/>
                    <a:pt x="7471" y="782"/>
                    <a:pt x="7457" y="805"/>
                  </a:cubicBezTo>
                  <a:cubicBezTo>
                    <a:pt x="7415" y="867"/>
                    <a:pt x="7322" y="926"/>
                    <a:pt x="7258" y="926"/>
                  </a:cubicBezTo>
                  <a:cubicBezTo>
                    <a:pt x="7192" y="926"/>
                    <a:pt x="7159" y="861"/>
                    <a:pt x="7254" y="662"/>
                  </a:cubicBezTo>
                  <a:lnTo>
                    <a:pt x="7254" y="662"/>
                  </a:lnTo>
                  <a:cubicBezTo>
                    <a:pt x="7230" y="679"/>
                    <a:pt x="7208" y="686"/>
                    <a:pt x="7188" y="686"/>
                  </a:cubicBezTo>
                  <a:cubicBezTo>
                    <a:pt x="7114" y="686"/>
                    <a:pt x="7062" y="595"/>
                    <a:pt x="7010" y="537"/>
                  </a:cubicBezTo>
                  <a:cubicBezTo>
                    <a:pt x="7042" y="460"/>
                    <a:pt x="6992" y="401"/>
                    <a:pt x="6925" y="359"/>
                  </a:cubicBezTo>
                  <a:cubicBezTo>
                    <a:pt x="6910" y="362"/>
                    <a:pt x="6896" y="364"/>
                    <a:pt x="6882" y="364"/>
                  </a:cubicBezTo>
                  <a:cubicBezTo>
                    <a:pt x="6759" y="364"/>
                    <a:pt x="6658" y="245"/>
                    <a:pt x="6542" y="245"/>
                  </a:cubicBezTo>
                  <a:cubicBezTo>
                    <a:pt x="6511" y="245"/>
                    <a:pt x="6479" y="253"/>
                    <a:pt x="6446" y="274"/>
                  </a:cubicBezTo>
                  <a:cubicBezTo>
                    <a:pt x="6434" y="277"/>
                    <a:pt x="6425" y="279"/>
                    <a:pt x="6419" y="279"/>
                  </a:cubicBezTo>
                  <a:cubicBezTo>
                    <a:pt x="6369" y="279"/>
                    <a:pt x="6505" y="160"/>
                    <a:pt x="6512" y="122"/>
                  </a:cubicBezTo>
                  <a:cubicBezTo>
                    <a:pt x="6493" y="120"/>
                    <a:pt x="6470" y="118"/>
                    <a:pt x="6446" y="118"/>
                  </a:cubicBezTo>
                  <a:cubicBezTo>
                    <a:pt x="6378" y="118"/>
                    <a:pt x="6306" y="136"/>
                    <a:pt x="6318" y="223"/>
                  </a:cubicBezTo>
                  <a:cubicBezTo>
                    <a:pt x="6304" y="275"/>
                    <a:pt x="6217" y="332"/>
                    <a:pt x="6170" y="332"/>
                  </a:cubicBezTo>
                  <a:cubicBezTo>
                    <a:pt x="6139" y="332"/>
                    <a:pt x="6125" y="308"/>
                    <a:pt x="6159" y="241"/>
                  </a:cubicBezTo>
                  <a:cubicBezTo>
                    <a:pt x="6218" y="156"/>
                    <a:pt x="6100" y="110"/>
                    <a:pt x="6013" y="110"/>
                  </a:cubicBezTo>
                  <a:cubicBezTo>
                    <a:pt x="5962" y="110"/>
                    <a:pt x="5921" y="125"/>
                    <a:pt x="5930" y="157"/>
                  </a:cubicBezTo>
                  <a:cubicBezTo>
                    <a:pt x="6031" y="157"/>
                    <a:pt x="6041" y="241"/>
                    <a:pt x="6031" y="324"/>
                  </a:cubicBezTo>
                  <a:cubicBezTo>
                    <a:pt x="5856" y="266"/>
                    <a:pt x="5502" y="367"/>
                    <a:pt x="5653" y="13"/>
                  </a:cubicBezTo>
                  <a:cubicBezTo>
                    <a:pt x="5624" y="4"/>
                    <a:pt x="5600" y="0"/>
                    <a:pt x="5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93" name="Google Shape;93;p9"/>
          <p:cNvSpPr/>
          <p:nvPr/>
        </p:nvSpPr>
        <p:spPr>
          <a:xfrm>
            <a:off x="1977701" y="1322700"/>
            <a:ext cx="513538" cy="7178732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4572076" y="3477600"/>
            <a:ext cx="91440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4572076" y="4839600"/>
            <a:ext cx="9144000" cy="19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59824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0689600" y="1080000"/>
            <a:ext cx="6158400" cy="3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04209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/>
          <p:nvPr/>
        </p:nvSpPr>
        <p:spPr>
          <a:xfrm rot="-900017">
            <a:off x="-1156891" y="600443"/>
            <a:ext cx="20601590" cy="9086146"/>
          </a:xfrm>
          <a:custGeom>
            <a:avLst/>
            <a:gdLst/>
            <a:ahLst/>
            <a:cxnLst/>
            <a:rect l="l" t="t" r="r" b="b"/>
            <a:pathLst>
              <a:path w="58237" h="42956" extrusionOk="0">
                <a:moveTo>
                  <a:pt x="58043" y="1"/>
                </a:moveTo>
                <a:cubicBezTo>
                  <a:pt x="57806" y="1"/>
                  <a:pt x="57557" y="86"/>
                  <a:pt x="57241" y="329"/>
                </a:cubicBezTo>
                <a:cubicBezTo>
                  <a:pt x="55988" y="1272"/>
                  <a:pt x="56428" y="3170"/>
                  <a:pt x="55433" y="4218"/>
                </a:cubicBezTo>
                <a:cubicBezTo>
                  <a:pt x="55021" y="4654"/>
                  <a:pt x="54473" y="4823"/>
                  <a:pt x="53900" y="4823"/>
                </a:cubicBezTo>
                <a:cubicBezTo>
                  <a:pt x="52997" y="4823"/>
                  <a:pt x="52035" y="4400"/>
                  <a:pt x="51465" y="3933"/>
                </a:cubicBezTo>
                <a:cubicBezTo>
                  <a:pt x="50173" y="2884"/>
                  <a:pt x="48390" y="1043"/>
                  <a:pt x="46551" y="1043"/>
                </a:cubicBezTo>
                <a:cubicBezTo>
                  <a:pt x="46329" y="1043"/>
                  <a:pt x="46106" y="1070"/>
                  <a:pt x="45882" y="1129"/>
                </a:cubicBezTo>
                <a:cubicBezTo>
                  <a:pt x="44319" y="1554"/>
                  <a:pt x="42936" y="1852"/>
                  <a:pt x="41242" y="1904"/>
                </a:cubicBezTo>
                <a:cubicBezTo>
                  <a:pt x="40479" y="1917"/>
                  <a:pt x="40609" y="2019"/>
                  <a:pt x="40042" y="2304"/>
                </a:cubicBezTo>
                <a:cubicBezTo>
                  <a:pt x="39291" y="2680"/>
                  <a:pt x="38863" y="2655"/>
                  <a:pt x="38050" y="2782"/>
                </a:cubicBezTo>
                <a:cubicBezTo>
                  <a:pt x="37158" y="2927"/>
                  <a:pt x="36081" y="3573"/>
                  <a:pt x="35121" y="3573"/>
                </a:cubicBezTo>
                <a:cubicBezTo>
                  <a:pt x="34969" y="3573"/>
                  <a:pt x="34820" y="3557"/>
                  <a:pt x="34675" y="3520"/>
                </a:cubicBezTo>
                <a:cubicBezTo>
                  <a:pt x="34185" y="3390"/>
                  <a:pt x="34496" y="3275"/>
                  <a:pt x="34173" y="3015"/>
                </a:cubicBezTo>
                <a:cubicBezTo>
                  <a:pt x="33450" y="2447"/>
                  <a:pt x="33100" y="2382"/>
                  <a:pt x="32222" y="2280"/>
                </a:cubicBezTo>
                <a:cubicBezTo>
                  <a:pt x="31404" y="2182"/>
                  <a:pt x="30710" y="2083"/>
                  <a:pt x="29993" y="2083"/>
                </a:cubicBezTo>
                <a:cubicBezTo>
                  <a:pt x="29577" y="2083"/>
                  <a:pt x="29153" y="2117"/>
                  <a:pt x="28692" y="2202"/>
                </a:cubicBezTo>
                <a:cubicBezTo>
                  <a:pt x="27802" y="2357"/>
                  <a:pt x="26909" y="2562"/>
                  <a:pt x="26031" y="2680"/>
                </a:cubicBezTo>
                <a:cubicBezTo>
                  <a:pt x="25889" y="2697"/>
                  <a:pt x="25748" y="2705"/>
                  <a:pt x="25608" y="2705"/>
                </a:cubicBezTo>
                <a:cubicBezTo>
                  <a:pt x="24903" y="2705"/>
                  <a:pt x="24215" y="2509"/>
                  <a:pt x="23537" y="2304"/>
                </a:cubicBezTo>
                <a:cubicBezTo>
                  <a:pt x="22862" y="2108"/>
                  <a:pt x="22196" y="1906"/>
                  <a:pt x="21538" y="1906"/>
                </a:cubicBezTo>
                <a:cubicBezTo>
                  <a:pt x="21075" y="1906"/>
                  <a:pt x="20616" y="2006"/>
                  <a:pt x="20162" y="2280"/>
                </a:cubicBezTo>
                <a:cubicBezTo>
                  <a:pt x="18497" y="3300"/>
                  <a:pt x="17566" y="5484"/>
                  <a:pt x="16558" y="7059"/>
                </a:cubicBezTo>
                <a:cubicBezTo>
                  <a:pt x="16147" y="7715"/>
                  <a:pt x="15831" y="8371"/>
                  <a:pt x="15110" y="8371"/>
                </a:cubicBezTo>
                <a:cubicBezTo>
                  <a:pt x="14992" y="8371"/>
                  <a:pt x="14863" y="8354"/>
                  <a:pt x="14722" y="8316"/>
                </a:cubicBezTo>
                <a:cubicBezTo>
                  <a:pt x="14077" y="8133"/>
                  <a:pt x="13416" y="7292"/>
                  <a:pt x="12873" y="6892"/>
                </a:cubicBezTo>
                <a:cubicBezTo>
                  <a:pt x="12253" y="6439"/>
                  <a:pt x="11763" y="6272"/>
                  <a:pt x="11142" y="5912"/>
                </a:cubicBezTo>
                <a:cubicBezTo>
                  <a:pt x="10730" y="5664"/>
                  <a:pt x="10249" y="5019"/>
                  <a:pt x="9849" y="4863"/>
                </a:cubicBezTo>
                <a:cubicBezTo>
                  <a:pt x="9604" y="4761"/>
                  <a:pt x="9461" y="4761"/>
                  <a:pt x="9306" y="4761"/>
                </a:cubicBezTo>
                <a:cubicBezTo>
                  <a:pt x="9265" y="4766"/>
                  <a:pt x="9222" y="4768"/>
                  <a:pt x="9176" y="4768"/>
                </a:cubicBezTo>
                <a:cubicBezTo>
                  <a:pt x="9092" y="4768"/>
                  <a:pt x="8997" y="4759"/>
                  <a:pt x="8881" y="4733"/>
                </a:cubicBezTo>
                <a:cubicBezTo>
                  <a:pt x="7861" y="4516"/>
                  <a:pt x="7808" y="4283"/>
                  <a:pt x="7318" y="3313"/>
                </a:cubicBezTo>
                <a:cubicBezTo>
                  <a:pt x="6877" y="2422"/>
                  <a:pt x="6437" y="1647"/>
                  <a:pt x="5392" y="1476"/>
                </a:cubicBezTo>
                <a:cubicBezTo>
                  <a:pt x="4576" y="1349"/>
                  <a:pt x="3788" y="1492"/>
                  <a:pt x="2947" y="1309"/>
                </a:cubicBezTo>
                <a:cubicBezTo>
                  <a:pt x="2326" y="1172"/>
                  <a:pt x="1773" y="1068"/>
                  <a:pt x="1183" y="1068"/>
                </a:cubicBezTo>
                <a:cubicBezTo>
                  <a:pt x="889" y="1068"/>
                  <a:pt x="587" y="1094"/>
                  <a:pt x="261" y="1154"/>
                </a:cubicBezTo>
                <a:cubicBezTo>
                  <a:pt x="168" y="1166"/>
                  <a:pt x="78" y="1194"/>
                  <a:pt x="1" y="1219"/>
                </a:cubicBezTo>
                <a:lnTo>
                  <a:pt x="1" y="39551"/>
                </a:lnTo>
                <a:cubicBezTo>
                  <a:pt x="571" y="39818"/>
                  <a:pt x="1199" y="39993"/>
                  <a:pt x="1882" y="39993"/>
                </a:cubicBezTo>
                <a:cubicBezTo>
                  <a:pt x="1927" y="39993"/>
                  <a:pt x="1972" y="39993"/>
                  <a:pt x="2017" y="39991"/>
                </a:cubicBezTo>
                <a:cubicBezTo>
                  <a:pt x="2205" y="39985"/>
                  <a:pt x="2389" y="39982"/>
                  <a:pt x="2574" y="39982"/>
                </a:cubicBezTo>
                <a:cubicBezTo>
                  <a:pt x="2758" y="39982"/>
                  <a:pt x="2943" y="39985"/>
                  <a:pt x="3130" y="39991"/>
                </a:cubicBezTo>
                <a:cubicBezTo>
                  <a:pt x="3343" y="39991"/>
                  <a:pt x="3552" y="39994"/>
                  <a:pt x="3762" y="39994"/>
                </a:cubicBezTo>
                <a:cubicBezTo>
                  <a:pt x="3972" y="39994"/>
                  <a:pt x="4182" y="39991"/>
                  <a:pt x="4396" y="39979"/>
                </a:cubicBezTo>
                <a:cubicBezTo>
                  <a:pt x="5559" y="39926"/>
                  <a:pt x="6567" y="39216"/>
                  <a:pt x="7628" y="38763"/>
                </a:cubicBezTo>
                <a:cubicBezTo>
                  <a:pt x="8583" y="38375"/>
                  <a:pt x="9567" y="38170"/>
                  <a:pt x="10482" y="37677"/>
                </a:cubicBezTo>
                <a:cubicBezTo>
                  <a:pt x="11273" y="37252"/>
                  <a:pt x="12008" y="36436"/>
                  <a:pt x="12938" y="36399"/>
                </a:cubicBezTo>
                <a:cubicBezTo>
                  <a:pt x="13196" y="36889"/>
                  <a:pt x="13791" y="36775"/>
                  <a:pt x="14204" y="37212"/>
                </a:cubicBezTo>
                <a:cubicBezTo>
                  <a:pt x="14902" y="37975"/>
                  <a:pt x="14477" y="38338"/>
                  <a:pt x="15444" y="38853"/>
                </a:cubicBezTo>
                <a:cubicBezTo>
                  <a:pt x="16426" y="39373"/>
                  <a:pt x="17191" y="39552"/>
                  <a:pt x="18254" y="39552"/>
                </a:cubicBezTo>
                <a:cubicBezTo>
                  <a:pt x="18299" y="39552"/>
                  <a:pt x="18345" y="39551"/>
                  <a:pt x="18391" y="39551"/>
                </a:cubicBezTo>
                <a:cubicBezTo>
                  <a:pt x="19337" y="39551"/>
                  <a:pt x="20035" y="39889"/>
                  <a:pt x="20950" y="39979"/>
                </a:cubicBezTo>
                <a:cubicBezTo>
                  <a:pt x="21296" y="40012"/>
                  <a:pt x="21658" y="40024"/>
                  <a:pt x="22024" y="40024"/>
                </a:cubicBezTo>
                <a:cubicBezTo>
                  <a:pt x="22645" y="40024"/>
                  <a:pt x="23279" y="39990"/>
                  <a:pt x="23872" y="39966"/>
                </a:cubicBezTo>
                <a:cubicBezTo>
                  <a:pt x="24251" y="39850"/>
                  <a:pt x="24642" y="39791"/>
                  <a:pt x="25037" y="39791"/>
                </a:cubicBezTo>
                <a:cubicBezTo>
                  <a:pt x="25169" y="39791"/>
                  <a:pt x="25302" y="39798"/>
                  <a:pt x="25435" y="39811"/>
                </a:cubicBezTo>
                <a:cubicBezTo>
                  <a:pt x="25863" y="39991"/>
                  <a:pt x="26161" y="40289"/>
                  <a:pt x="26316" y="40714"/>
                </a:cubicBezTo>
                <a:cubicBezTo>
                  <a:pt x="26418" y="40744"/>
                  <a:pt x="26517" y="40757"/>
                  <a:pt x="26613" y="40757"/>
                </a:cubicBezTo>
                <a:cubicBezTo>
                  <a:pt x="27061" y="40757"/>
                  <a:pt x="27448" y="40462"/>
                  <a:pt x="27852" y="40187"/>
                </a:cubicBezTo>
                <a:cubicBezTo>
                  <a:pt x="28935" y="39435"/>
                  <a:pt x="29687" y="39140"/>
                  <a:pt x="30756" y="39140"/>
                </a:cubicBezTo>
                <a:cubicBezTo>
                  <a:pt x="31105" y="39140"/>
                  <a:pt x="31486" y="39171"/>
                  <a:pt x="31924" y="39228"/>
                </a:cubicBezTo>
                <a:cubicBezTo>
                  <a:pt x="33267" y="39411"/>
                  <a:pt x="34108" y="39603"/>
                  <a:pt x="35128" y="40366"/>
                </a:cubicBezTo>
                <a:cubicBezTo>
                  <a:pt x="35634" y="40742"/>
                  <a:pt x="36136" y="40987"/>
                  <a:pt x="36667" y="41334"/>
                </a:cubicBezTo>
                <a:cubicBezTo>
                  <a:pt x="37757" y="42023"/>
                  <a:pt x="39100" y="42956"/>
                  <a:pt x="40503" y="42956"/>
                </a:cubicBezTo>
                <a:cubicBezTo>
                  <a:pt x="40813" y="42956"/>
                  <a:pt x="41124" y="42910"/>
                  <a:pt x="41437" y="42808"/>
                </a:cubicBezTo>
                <a:cubicBezTo>
                  <a:pt x="42148" y="42575"/>
                  <a:pt x="42303" y="42007"/>
                  <a:pt x="42601" y="41505"/>
                </a:cubicBezTo>
                <a:cubicBezTo>
                  <a:pt x="42650" y="40922"/>
                  <a:pt x="42883" y="40432"/>
                  <a:pt x="43298" y="40031"/>
                </a:cubicBezTo>
                <a:cubicBezTo>
                  <a:pt x="43621" y="39734"/>
                  <a:pt x="43944" y="39448"/>
                  <a:pt x="44254" y="39151"/>
                </a:cubicBezTo>
                <a:cubicBezTo>
                  <a:pt x="44707" y="38558"/>
                  <a:pt x="44952" y="37845"/>
                  <a:pt x="45417" y="37252"/>
                </a:cubicBezTo>
                <a:cubicBezTo>
                  <a:pt x="45817" y="36722"/>
                  <a:pt x="46347" y="36334"/>
                  <a:pt x="46617" y="35726"/>
                </a:cubicBezTo>
                <a:cubicBezTo>
                  <a:pt x="46633" y="36747"/>
                  <a:pt x="47200" y="38065"/>
                  <a:pt x="47666" y="38958"/>
                </a:cubicBezTo>
                <a:cubicBezTo>
                  <a:pt x="48156" y="39938"/>
                  <a:pt x="48478" y="39914"/>
                  <a:pt x="49437" y="39954"/>
                </a:cubicBezTo>
                <a:cubicBezTo>
                  <a:pt x="50302" y="39979"/>
                  <a:pt x="50650" y="40342"/>
                  <a:pt x="51335" y="40767"/>
                </a:cubicBezTo>
                <a:cubicBezTo>
                  <a:pt x="51968" y="41179"/>
                  <a:pt x="51503" y="41142"/>
                  <a:pt x="52511" y="41167"/>
                </a:cubicBezTo>
                <a:cubicBezTo>
                  <a:pt x="52683" y="41171"/>
                  <a:pt x="52856" y="41174"/>
                  <a:pt x="53029" y="41174"/>
                </a:cubicBezTo>
                <a:cubicBezTo>
                  <a:pt x="53374" y="41174"/>
                  <a:pt x="53718" y="41163"/>
                  <a:pt x="54062" y="41129"/>
                </a:cubicBezTo>
                <a:cubicBezTo>
                  <a:pt x="55115" y="41010"/>
                  <a:pt x="56008" y="40768"/>
                  <a:pt x="56992" y="40768"/>
                </a:cubicBezTo>
                <a:cubicBezTo>
                  <a:pt x="57289" y="40768"/>
                  <a:pt x="57594" y="40790"/>
                  <a:pt x="57914" y="40844"/>
                </a:cubicBezTo>
                <a:cubicBezTo>
                  <a:pt x="58032" y="40856"/>
                  <a:pt x="58134" y="40884"/>
                  <a:pt x="58237" y="40909"/>
                </a:cubicBezTo>
                <a:lnTo>
                  <a:pt x="58237" y="18"/>
                </a:lnTo>
                <a:cubicBezTo>
                  <a:pt x="58172" y="7"/>
                  <a:pt x="58108" y="1"/>
                  <a:pt x="580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2568000" y="3612200"/>
            <a:ext cx="13152000" cy="26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4109750" y="6221000"/>
            <a:ext cx="10068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03" name="Google Shape;103;p11"/>
          <p:cNvSpPr/>
          <p:nvPr/>
        </p:nvSpPr>
        <p:spPr>
          <a:xfrm rot="10800000">
            <a:off x="14601582" y="7317814"/>
            <a:ext cx="2665368" cy="2607736"/>
          </a:xfrm>
          <a:custGeom>
            <a:avLst/>
            <a:gdLst/>
            <a:ahLst/>
            <a:cxnLst/>
            <a:rect l="l" t="t" r="r" b="b"/>
            <a:pathLst>
              <a:path w="25113" h="24570" extrusionOk="0">
                <a:moveTo>
                  <a:pt x="12200" y="1405"/>
                </a:moveTo>
                <a:cubicBezTo>
                  <a:pt x="12265" y="1405"/>
                  <a:pt x="12314" y="1437"/>
                  <a:pt x="12310" y="1533"/>
                </a:cubicBezTo>
                <a:cubicBezTo>
                  <a:pt x="12267" y="1517"/>
                  <a:pt x="12227" y="1508"/>
                  <a:pt x="12192" y="1508"/>
                </a:cubicBezTo>
                <a:cubicBezTo>
                  <a:pt x="12115" y="1508"/>
                  <a:pt x="12060" y="1551"/>
                  <a:pt x="12047" y="1661"/>
                </a:cubicBezTo>
                <a:lnTo>
                  <a:pt x="11997" y="1677"/>
                </a:lnTo>
                <a:cubicBezTo>
                  <a:pt x="11964" y="1618"/>
                  <a:pt x="11956" y="1560"/>
                  <a:pt x="11946" y="1501"/>
                </a:cubicBezTo>
                <a:cubicBezTo>
                  <a:pt x="12009" y="1458"/>
                  <a:pt x="12118" y="1405"/>
                  <a:pt x="12200" y="1405"/>
                </a:cubicBezTo>
                <a:close/>
                <a:moveTo>
                  <a:pt x="7087" y="1483"/>
                </a:moveTo>
                <a:cubicBezTo>
                  <a:pt x="7056" y="1562"/>
                  <a:pt x="7075" y="1706"/>
                  <a:pt x="6969" y="1706"/>
                </a:cubicBezTo>
                <a:cubicBezTo>
                  <a:pt x="6961" y="1706"/>
                  <a:pt x="6952" y="1705"/>
                  <a:pt x="6943" y="1703"/>
                </a:cubicBezTo>
                <a:cubicBezTo>
                  <a:pt x="6970" y="1648"/>
                  <a:pt x="6998" y="1590"/>
                  <a:pt x="6947" y="1590"/>
                </a:cubicBezTo>
                <a:cubicBezTo>
                  <a:pt x="6935" y="1590"/>
                  <a:pt x="6917" y="1593"/>
                  <a:pt x="6893" y="1602"/>
                </a:cubicBezTo>
                <a:cubicBezTo>
                  <a:pt x="6884" y="1634"/>
                  <a:pt x="6884" y="1719"/>
                  <a:pt x="6876" y="1762"/>
                </a:cubicBezTo>
                <a:cubicBezTo>
                  <a:pt x="6802" y="1669"/>
                  <a:pt x="6682" y="1618"/>
                  <a:pt x="6791" y="1491"/>
                </a:cubicBezTo>
                <a:cubicBezTo>
                  <a:pt x="6868" y="1491"/>
                  <a:pt x="7020" y="1491"/>
                  <a:pt x="7087" y="1483"/>
                </a:cubicBezTo>
                <a:close/>
                <a:moveTo>
                  <a:pt x="14811" y="2065"/>
                </a:moveTo>
                <a:cubicBezTo>
                  <a:pt x="14912" y="2166"/>
                  <a:pt x="15071" y="2267"/>
                  <a:pt x="15013" y="2435"/>
                </a:cubicBezTo>
                <a:cubicBezTo>
                  <a:pt x="15007" y="2433"/>
                  <a:pt x="15000" y="2432"/>
                  <a:pt x="14993" y="2432"/>
                </a:cubicBezTo>
                <a:cubicBezTo>
                  <a:pt x="14934" y="2432"/>
                  <a:pt x="14838" y="2483"/>
                  <a:pt x="14787" y="2483"/>
                </a:cubicBezTo>
                <a:cubicBezTo>
                  <a:pt x="14754" y="2483"/>
                  <a:pt x="14739" y="2464"/>
                  <a:pt x="14760" y="2400"/>
                </a:cubicBezTo>
                <a:cubicBezTo>
                  <a:pt x="14827" y="2392"/>
                  <a:pt x="14896" y="2392"/>
                  <a:pt x="14962" y="2392"/>
                </a:cubicBezTo>
                <a:cubicBezTo>
                  <a:pt x="14962" y="2233"/>
                  <a:pt x="14491" y="2485"/>
                  <a:pt x="14811" y="2065"/>
                </a:cubicBezTo>
                <a:close/>
                <a:moveTo>
                  <a:pt x="4046" y="2813"/>
                </a:moveTo>
                <a:cubicBezTo>
                  <a:pt x="4132" y="2813"/>
                  <a:pt x="4265" y="2845"/>
                  <a:pt x="4198" y="2940"/>
                </a:cubicBezTo>
                <a:cubicBezTo>
                  <a:pt x="4215" y="3008"/>
                  <a:pt x="4139" y="3033"/>
                  <a:pt x="4081" y="3033"/>
                </a:cubicBezTo>
                <a:cubicBezTo>
                  <a:pt x="4024" y="3033"/>
                  <a:pt x="3984" y="3008"/>
                  <a:pt x="4073" y="2975"/>
                </a:cubicBezTo>
                <a:cubicBezTo>
                  <a:pt x="4214" y="2924"/>
                  <a:pt x="4022" y="2873"/>
                  <a:pt x="4012" y="2815"/>
                </a:cubicBezTo>
                <a:cubicBezTo>
                  <a:pt x="4022" y="2814"/>
                  <a:pt x="4033" y="2813"/>
                  <a:pt x="4046" y="2813"/>
                </a:cubicBezTo>
                <a:close/>
                <a:moveTo>
                  <a:pt x="3852" y="3664"/>
                </a:moveTo>
                <a:lnTo>
                  <a:pt x="3852" y="3664"/>
                </a:lnTo>
                <a:cubicBezTo>
                  <a:pt x="3929" y="3690"/>
                  <a:pt x="4004" y="3741"/>
                  <a:pt x="4089" y="3741"/>
                </a:cubicBezTo>
                <a:cubicBezTo>
                  <a:pt x="4182" y="3741"/>
                  <a:pt x="4333" y="3749"/>
                  <a:pt x="4232" y="3876"/>
                </a:cubicBezTo>
                <a:cubicBezTo>
                  <a:pt x="4214" y="3892"/>
                  <a:pt x="4182" y="3917"/>
                  <a:pt x="4164" y="3935"/>
                </a:cubicBezTo>
                <a:cubicBezTo>
                  <a:pt x="4147" y="3943"/>
                  <a:pt x="4123" y="3967"/>
                  <a:pt x="4113" y="3985"/>
                </a:cubicBezTo>
                <a:cubicBezTo>
                  <a:pt x="4081" y="3985"/>
                  <a:pt x="4012" y="3993"/>
                  <a:pt x="3971" y="3993"/>
                </a:cubicBezTo>
                <a:cubicBezTo>
                  <a:pt x="3929" y="3884"/>
                  <a:pt x="3844" y="3791"/>
                  <a:pt x="3852" y="3664"/>
                </a:cubicBezTo>
                <a:close/>
                <a:moveTo>
                  <a:pt x="17561" y="5735"/>
                </a:moveTo>
                <a:cubicBezTo>
                  <a:pt x="17568" y="5735"/>
                  <a:pt x="17575" y="5735"/>
                  <a:pt x="17582" y="5736"/>
                </a:cubicBezTo>
                <a:cubicBezTo>
                  <a:pt x="17616" y="5813"/>
                  <a:pt x="17625" y="5898"/>
                  <a:pt x="17574" y="5964"/>
                </a:cubicBezTo>
                <a:cubicBezTo>
                  <a:pt x="17532" y="5922"/>
                  <a:pt x="17497" y="5871"/>
                  <a:pt x="17455" y="5829"/>
                </a:cubicBezTo>
                <a:cubicBezTo>
                  <a:pt x="17464" y="5769"/>
                  <a:pt x="17498" y="5735"/>
                  <a:pt x="17561" y="5735"/>
                </a:cubicBezTo>
                <a:close/>
                <a:moveTo>
                  <a:pt x="1883" y="7128"/>
                </a:moveTo>
                <a:cubicBezTo>
                  <a:pt x="1974" y="7128"/>
                  <a:pt x="1876" y="7322"/>
                  <a:pt x="1800" y="7322"/>
                </a:cubicBezTo>
                <a:cubicBezTo>
                  <a:pt x="1796" y="7322"/>
                  <a:pt x="1792" y="7322"/>
                  <a:pt x="1788" y="7321"/>
                </a:cubicBezTo>
                <a:cubicBezTo>
                  <a:pt x="1748" y="7252"/>
                  <a:pt x="1780" y="7161"/>
                  <a:pt x="1849" y="7135"/>
                </a:cubicBezTo>
                <a:cubicBezTo>
                  <a:pt x="1862" y="7130"/>
                  <a:pt x="1874" y="7128"/>
                  <a:pt x="1883" y="7128"/>
                </a:cubicBezTo>
                <a:close/>
                <a:moveTo>
                  <a:pt x="1889" y="7767"/>
                </a:moveTo>
                <a:cubicBezTo>
                  <a:pt x="1906" y="7851"/>
                  <a:pt x="1836" y="7929"/>
                  <a:pt x="1753" y="7929"/>
                </a:cubicBezTo>
                <a:cubicBezTo>
                  <a:pt x="1745" y="7929"/>
                  <a:pt x="1737" y="7929"/>
                  <a:pt x="1730" y="7927"/>
                </a:cubicBezTo>
                <a:lnTo>
                  <a:pt x="1730" y="7767"/>
                </a:lnTo>
                <a:close/>
                <a:moveTo>
                  <a:pt x="18289" y="8083"/>
                </a:moveTo>
                <a:cubicBezTo>
                  <a:pt x="18352" y="8083"/>
                  <a:pt x="18436" y="8117"/>
                  <a:pt x="18407" y="8188"/>
                </a:cubicBezTo>
                <a:cubicBezTo>
                  <a:pt x="18319" y="8221"/>
                  <a:pt x="18261" y="8235"/>
                  <a:pt x="18223" y="8235"/>
                </a:cubicBezTo>
                <a:cubicBezTo>
                  <a:pt x="18121" y="8235"/>
                  <a:pt x="18181" y="8136"/>
                  <a:pt x="18255" y="8087"/>
                </a:cubicBezTo>
                <a:cubicBezTo>
                  <a:pt x="18265" y="8084"/>
                  <a:pt x="18277" y="8083"/>
                  <a:pt x="18289" y="8083"/>
                </a:cubicBezTo>
                <a:close/>
                <a:moveTo>
                  <a:pt x="1317" y="8313"/>
                </a:moveTo>
                <a:cubicBezTo>
                  <a:pt x="1443" y="8313"/>
                  <a:pt x="1411" y="8558"/>
                  <a:pt x="1266" y="8558"/>
                </a:cubicBezTo>
                <a:cubicBezTo>
                  <a:pt x="1263" y="8558"/>
                  <a:pt x="1261" y="8558"/>
                  <a:pt x="1259" y="8558"/>
                </a:cubicBezTo>
                <a:cubicBezTo>
                  <a:pt x="1242" y="8457"/>
                  <a:pt x="1158" y="8323"/>
                  <a:pt x="1317" y="8313"/>
                </a:cubicBezTo>
                <a:close/>
                <a:moveTo>
                  <a:pt x="19628" y="8145"/>
                </a:moveTo>
                <a:cubicBezTo>
                  <a:pt x="19656" y="8187"/>
                  <a:pt x="19672" y="8279"/>
                  <a:pt x="19723" y="8279"/>
                </a:cubicBezTo>
                <a:cubicBezTo>
                  <a:pt x="19734" y="8279"/>
                  <a:pt x="19748" y="8274"/>
                  <a:pt x="19763" y="8263"/>
                </a:cubicBezTo>
                <a:cubicBezTo>
                  <a:pt x="19784" y="8250"/>
                  <a:pt x="19801" y="8245"/>
                  <a:pt x="19814" y="8245"/>
                </a:cubicBezTo>
                <a:cubicBezTo>
                  <a:pt x="19874" y="8245"/>
                  <a:pt x="19879" y="8344"/>
                  <a:pt x="19907" y="8398"/>
                </a:cubicBezTo>
                <a:cubicBezTo>
                  <a:pt x="19881" y="8406"/>
                  <a:pt x="19830" y="8441"/>
                  <a:pt x="19806" y="8449"/>
                </a:cubicBezTo>
                <a:cubicBezTo>
                  <a:pt x="19688" y="8483"/>
                  <a:pt x="19697" y="8576"/>
                  <a:pt x="19747" y="8667"/>
                </a:cubicBezTo>
                <a:cubicBezTo>
                  <a:pt x="19733" y="8670"/>
                  <a:pt x="19721" y="8671"/>
                  <a:pt x="19710" y="8671"/>
                </a:cubicBezTo>
                <a:cubicBezTo>
                  <a:pt x="19543" y="8671"/>
                  <a:pt x="19720" y="8384"/>
                  <a:pt x="19587" y="8297"/>
                </a:cubicBezTo>
                <a:lnTo>
                  <a:pt x="19587" y="8297"/>
                </a:lnTo>
                <a:cubicBezTo>
                  <a:pt x="19494" y="8331"/>
                  <a:pt x="19418" y="8390"/>
                  <a:pt x="19325" y="8406"/>
                </a:cubicBezTo>
                <a:cubicBezTo>
                  <a:pt x="19300" y="8196"/>
                  <a:pt x="19527" y="8247"/>
                  <a:pt x="19628" y="8145"/>
                </a:cubicBezTo>
                <a:close/>
                <a:moveTo>
                  <a:pt x="652" y="9839"/>
                </a:moveTo>
                <a:cubicBezTo>
                  <a:pt x="695" y="9949"/>
                  <a:pt x="727" y="10058"/>
                  <a:pt x="769" y="10159"/>
                </a:cubicBezTo>
                <a:cubicBezTo>
                  <a:pt x="746" y="10173"/>
                  <a:pt x="725" y="10179"/>
                  <a:pt x="707" y="10179"/>
                </a:cubicBezTo>
                <a:cubicBezTo>
                  <a:pt x="595" y="10179"/>
                  <a:pt x="566" y="9947"/>
                  <a:pt x="450" y="9890"/>
                </a:cubicBezTo>
                <a:cubicBezTo>
                  <a:pt x="517" y="9872"/>
                  <a:pt x="585" y="9856"/>
                  <a:pt x="652" y="9839"/>
                </a:cubicBezTo>
                <a:close/>
                <a:moveTo>
                  <a:pt x="551" y="10909"/>
                </a:moveTo>
                <a:cubicBezTo>
                  <a:pt x="575" y="10917"/>
                  <a:pt x="644" y="10933"/>
                  <a:pt x="676" y="10933"/>
                </a:cubicBezTo>
                <a:cubicBezTo>
                  <a:pt x="679" y="10933"/>
                  <a:pt x="681" y="10933"/>
                  <a:pt x="684" y="10933"/>
                </a:cubicBezTo>
                <a:cubicBezTo>
                  <a:pt x="779" y="10933"/>
                  <a:pt x="810" y="11085"/>
                  <a:pt x="719" y="11103"/>
                </a:cubicBezTo>
                <a:cubicBezTo>
                  <a:pt x="652" y="11052"/>
                  <a:pt x="551" y="11010"/>
                  <a:pt x="551" y="10909"/>
                </a:cubicBezTo>
                <a:close/>
                <a:moveTo>
                  <a:pt x="802" y="12535"/>
                </a:moveTo>
                <a:cubicBezTo>
                  <a:pt x="821" y="12535"/>
                  <a:pt x="841" y="12537"/>
                  <a:pt x="862" y="12542"/>
                </a:cubicBezTo>
                <a:cubicBezTo>
                  <a:pt x="828" y="12593"/>
                  <a:pt x="788" y="12643"/>
                  <a:pt x="761" y="12702"/>
                </a:cubicBezTo>
                <a:cubicBezTo>
                  <a:pt x="703" y="12761"/>
                  <a:pt x="695" y="12888"/>
                  <a:pt x="610" y="12912"/>
                </a:cubicBezTo>
                <a:cubicBezTo>
                  <a:pt x="542" y="12745"/>
                  <a:pt x="619" y="12535"/>
                  <a:pt x="802" y="12535"/>
                </a:cubicBezTo>
                <a:close/>
                <a:moveTo>
                  <a:pt x="668" y="13351"/>
                </a:moveTo>
                <a:lnTo>
                  <a:pt x="668" y="13351"/>
                </a:lnTo>
                <a:cubicBezTo>
                  <a:pt x="753" y="13367"/>
                  <a:pt x="828" y="13460"/>
                  <a:pt x="828" y="13553"/>
                </a:cubicBezTo>
                <a:cubicBezTo>
                  <a:pt x="711" y="13537"/>
                  <a:pt x="509" y="13478"/>
                  <a:pt x="668" y="13351"/>
                </a:cubicBezTo>
                <a:close/>
                <a:moveTo>
                  <a:pt x="1007" y="14057"/>
                </a:moveTo>
                <a:cubicBezTo>
                  <a:pt x="1081" y="14057"/>
                  <a:pt x="1163" y="14229"/>
                  <a:pt x="1200" y="14303"/>
                </a:cubicBezTo>
                <a:lnTo>
                  <a:pt x="998" y="14303"/>
                </a:lnTo>
                <a:cubicBezTo>
                  <a:pt x="1012" y="14229"/>
                  <a:pt x="1052" y="14137"/>
                  <a:pt x="973" y="14137"/>
                </a:cubicBezTo>
                <a:cubicBezTo>
                  <a:pt x="961" y="14137"/>
                  <a:pt x="947" y="14139"/>
                  <a:pt x="929" y="14143"/>
                </a:cubicBezTo>
                <a:cubicBezTo>
                  <a:pt x="952" y="14081"/>
                  <a:pt x="979" y="14057"/>
                  <a:pt x="1007" y="14057"/>
                </a:cubicBezTo>
                <a:close/>
                <a:moveTo>
                  <a:pt x="4314" y="17806"/>
                </a:moveTo>
                <a:cubicBezTo>
                  <a:pt x="4318" y="17806"/>
                  <a:pt x="4321" y="17806"/>
                  <a:pt x="4325" y="17806"/>
                </a:cubicBezTo>
                <a:cubicBezTo>
                  <a:pt x="4349" y="17883"/>
                  <a:pt x="4376" y="17966"/>
                  <a:pt x="4333" y="18043"/>
                </a:cubicBezTo>
                <a:cubicBezTo>
                  <a:pt x="4258" y="17985"/>
                  <a:pt x="4152" y="17806"/>
                  <a:pt x="4314" y="17806"/>
                </a:cubicBezTo>
                <a:close/>
                <a:moveTo>
                  <a:pt x="4012" y="17958"/>
                </a:moveTo>
                <a:cubicBezTo>
                  <a:pt x="4012" y="18056"/>
                  <a:pt x="4012" y="18271"/>
                  <a:pt x="3919" y="18271"/>
                </a:cubicBezTo>
                <a:cubicBezTo>
                  <a:pt x="3899" y="18271"/>
                  <a:pt x="3874" y="18261"/>
                  <a:pt x="3844" y="18237"/>
                </a:cubicBezTo>
                <a:cubicBezTo>
                  <a:pt x="3895" y="18144"/>
                  <a:pt x="3953" y="18051"/>
                  <a:pt x="4012" y="17958"/>
                </a:cubicBezTo>
                <a:close/>
                <a:moveTo>
                  <a:pt x="12629" y="18867"/>
                </a:moveTo>
                <a:cubicBezTo>
                  <a:pt x="12621" y="18926"/>
                  <a:pt x="12603" y="18987"/>
                  <a:pt x="12587" y="19045"/>
                </a:cubicBezTo>
                <a:cubicBezTo>
                  <a:pt x="12536" y="19019"/>
                  <a:pt x="12478" y="18995"/>
                  <a:pt x="12411" y="18977"/>
                </a:cubicBezTo>
                <a:cubicBezTo>
                  <a:pt x="12470" y="18918"/>
                  <a:pt x="12545" y="18867"/>
                  <a:pt x="12629" y="18867"/>
                </a:cubicBezTo>
                <a:close/>
                <a:moveTo>
                  <a:pt x="5023" y="18657"/>
                </a:moveTo>
                <a:cubicBezTo>
                  <a:pt x="5023" y="18724"/>
                  <a:pt x="4990" y="18774"/>
                  <a:pt x="4922" y="18793"/>
                </a:cubicBezTo>
                <a:cubicBezTo>
                  <a:pt x="4972" y="18835"/>
                  <a:pt x="5023" y="18867"/>
                  <a:pt x="5073" y="18910"/>
                </a:cubicBezTo>
                <a:cubicBezTo>
                  <a:pt x="4982" y="18926"/>
                  <a:pt x="4897" y="18960"/>
                  <a:pt x="4839" y="19045"/>
                </a:cubicBezTo>
                <a:cubicBezTo>
                  <a:pt x="4827" y="19046"/>
                  <a:pt x="4815" y="19047"/>
                  <a:pt x="4803" y="19047"/>
                </a:cubicBezTo>
                <a:cubicBezTo>
                  <a:pt x="4641" y="19047"/>
                  <a:pt x="4463" y="18947"/>
                  <a:pt x="4527" y="18766"/>
                </a:cubicBezTo>
                <a:cubicBezTo>
                  <a:pt x="4540" y="18752"/>
                  <a:pt x="4553" y="18746"/>
                  <a:pt x="4567" y="18746"/>
                </a:cubicBezTo>
                <a:cubicBezTo>
                  <a:pt x="4606" y="18746"/>
                  <a:pt x="4648" y="18793"/>
                  <a:pt x="4691" y="18793"/>
                </a:cubicBezTo>
                <a:cubicBezTo>
                  <a:pt x="4700" y="18793"/>
                  <a:pt x="4710" y="18790"/>
                  <a:pt x="4719" y="18785"/>
                </a:cubicBezTo>
                <a:cubicBezTo>
                  <a:pt x="4820" y="18742"/>
                  <a:pt x="4913" y="18657"/>
                  <a:pt x="5023" y="18657"/>
                </a:cubicBezTo>
                <a:close/>
                <a:moveTo>
                  <a:pt x="5682" y="18821"/>
                </a:moveTo>
                <a:cubicBezTo>
                  <a:pt x="5689" y="18821"/>
                  <a:pt x="5698" y="18823"/>
                  <a:pt x="5706" y="18825"/>
                </a:cubicBezTo>
                <a:cubicBezTo>
                  <a:pt x="5807" y="18894"/>
                  <a:pt x="5975" y="18926"/>
                  <a:pt x="5908" y="19088"/>
                </a:cubicBezTo>
                <a:cubicBezTo>
                  <a:pt x="5900" y="19061"/>
                  <a:pt x="5866" y="19019"/>
                  <a:pt x="5849" y="18995"/>
                </a:cubicBezTo>
                <a:cubicBezTo>
                  <a:pt x="5723" y="18953"/>
                  <a:pt x="5649" y="18938"/>
                  <a:pt x="5610" y="18938"/>
                </a:cubicBezTo>
                <a:cubicBezTo>
                  <a:pt x="5503" y="18938"/>
                  <a:pt x="5666" y="19054"/>
                  <a:pt x="5765" y="19054"/>
                </a:cubicBezTo>
                <a:cubicBezTo>
                  <a:pt x="5768" y="19054"/>
                  <a:pt x="5770" y="19054"/>
                  <a:pt x="5773" y="19053"/>
                </a:cubicBezTo>
                <a:lnTo>
                  <a:pt x="5773" y="19053"/>
                </a:lnTo>
                <a:cubicBezTo>
                  <a:pt x="5706" y="19088"/>
                  <a:pt x="5639" y="19112"/>
                  <a:pt x="5562" y="19128"/>
                </a:cubicBezTo>
                <a:cubicBezTo>
                  <a:pt x="5538" y="19061"/>
                  <a:pt x="5512" y="19003"/>
                  <a:pt x="5488" y="18944"/>
                </a:cubicBezTo>
                <a:cubicBezTo>
                  <a:pt x="5555" y="18913"/>
                  <a:pt x="5609" y="18821"/>
                  <a:pt x="5682" y="18821"/>
                </a:cubicBezTo>
                <a:close/>
                <a:moveTo>
                  <a:pt x="8703" y="19758"/>
                </a:moveTo>
                <a:cubicBezTo>
                  <a:pt x="8700" y="19764"/>
                  <a:pt x="8698" y="19770"/>
                  <a:pt x="8696" y="19777"/>
                </a:cubicBezTo>
                <a:cubicBezTo>
                  <a:pt x="8699" y="19771"/>
                  <a:pt x="8701" y="19764"/>
                  <a:pt x="8703" y="19758"/>
                </a:cubicBezTo>
                <a:close/>
                <a:moveTo>
                  <a:pt x="8004" y="1"/>
                </a:moveTo>
                <a:cubicBezTo>
                  <a:pt x="8004" y="187"/>
                  <a:pt x="7964" y="397"/>
                  <a:pt x="8105" y="531"/>
                </a:cubicBezTo>
                <a:cubicBezTo>
                  <a:pt x="8004" y="490"/>
                  <a:pt x="7837" y="514"/>
                  <a:pt x="7828" y="371"/>
                </a:cubicBezTo>
                <a:cubicBezTo>
                  <a:pt x="7719" y="405"/>
                  <a:pt x="7770" y="498"/>
                  <a:pt x="7786" y="573"/>
                </a:cubicBezTo>
                <a:cubicBezTo>
                  <a:pt x="7719" y="624"/>
                  <a:pt x="7642" y="658"/>
                  <a:pt x="7576" y="692"/>
                </a:cubicBezTo>
                <a:cubicBezTo>
                  <a:pt x="7568" y="614"/>
                  <a:pt x="7561" y="521"/>
                  <a:pt x="7653" y="521"/>
                </a:cubicBezTo>
                <a:cubicBezTo>
                  <a:pt x="7661" y="521"/>
                  <a:pt x="7668" y="521"/>
                  <a:pt x="7677" y="522"/>
                </a:cubicBezTo>
                <a:cubicBezTo>
                  <a:pt x="7647" y="379"/>
                  <a:pt x="7514" y="315"/>
                  <a:pt x="7376" y="315"/>
                </a:cubicBezTo>
                <a:cubicBezTo>
                  <a:pt x="7353" y="315"/>
                  <a:pt x="7330" y="317"/>
                  <a:pt x="7307" y="320"/>
                </a:cubicBezTo>
                <a:cubicBezTo>
                  <a:pt x="7390" y="430"/>
                  <a:pt x="7424" y="565"/>
                  <a:pt x="7475" y="692"/>
                </a:cubicBezTo>
                <a:cubicBezTo>
                  <a:pt x="7495" y="760"/>
                  <a:pt x="7480" y="781"/>
                  <a:pt x="7449" y="781"/>
                </a:cubicBezTo>
                <a:cubicBezTo>
                  <a:pt x="7403" y="781"/>
                  <a:pt x="7323" y="735"/>
                  <a:pt x="7273" y="725"/>
                </a:cubicBezTo>
                <a:cubicBezTo>
                  <a:pt x="7264" y="615"/>
                  <a:pt x="7196" y="514"/>
                  <a:pt x="7095" y="472"/>
                </a:cubicBezTo>
                <a:lnTo>
                  <a:pt x="7095" y="472"/>
                </a:lnTo>
                <a:cubicBezTo>
                  <a:pt x="7078" y="581"/>
                  <a:pt x="7222" y="632"/>
                  <a:pt x="7163" y="743"/>
                </a:cubicBezTo>
                <a:cubicBezTo>
                  <a:pt x="7357" y="767"/>
                  <a:pt x="7230" y="1036"/>
                  <a:pt x="7416" y="1062"/>
                </a:cubicBezTo>
                <a:cubicBezTo>
                  <a:pt x="7430" y="1067"/>
                  <a:pt x="7441" y="1069"/>
                  <a:pt x="7449" y="1069"/>
                </a:cubicBezTo>
                <a:cubicBezTo>
                  <a:pt x="7521" y="1069"/>
                  <a:pt x="7374" y="898"/>
                  <a:pt x="7448" y="898"/>
                </a:cubicBezTo>
                <a:cubicBezTo>
                  <a:pt x="7455" y="898"/>
                  <a:pt x="7463" y="899"/>
                  <a:pt x="7475" y="903"/>
                </a:cubicBezTo>
                <a:cubicBezTo>
                  <a:pt x="7490" y="899"/>
                  <a:pt x="7506" y="897"/>
                  <a:pt x="7523" y="897"/>
                </a:cubicBezTo>
                <a:cubicBezTo>
                  <a:pt x="7620" y="897"/>
                  <a:pt x="7714" y="963"/>
                  <a:pt x="7634" y="1070"/>
                </a:cubicBezTo>
                <a:cubicBezTo>
                  <a:pt x="7646" y="1073"/>
                  <a:pt x="7656" y="1074"/>
                  <a:pt x="7665" y="1074"/>
                </a:cubicBezTo>
                <a:cubicBezTo>
                  <a:pt x="7749" y="1074"/>
                  <a:pt x="7736" y="970"/>
                  <a:pt x="7744" y="903"/>
                </a:cubicBezTo>
                <a:cubicBezTo>
                  <a:pt x="7747" y="902"/>
                  <a:pt x="7751" y="902"/>
                  <a:pt x="7754" y="902"/>
                </a:cubicBezTo>
                <a:cubicBezTo>
                  <a:pt x="7891" y="902"/>
                  <a:pt x="7963" y="1049"/>
                  <a:pt x="7930" y="1171"/>
                </a:cubicBezTo>
                <a:cubicBezTo>
                  <a:pt x="7908" y="1184"/>
                  <a:pt x="7884" y="1187"/>
                  <a:pt x="7860" y="1187"/>
                </a:cubicBezTo>
                <a:cubicBezTo>
                  <a:pt x="7835" y="1187"/>
                  <a:pt x="7811" y="1184"/>
                  <a:pt x="7790" y="1184"/>
                </a:cubicBezTo>
                <a:cubicBezTo>
                  <a:pt x="7747" y="1184"/>
                  <a:pt x="7715" y="1197"/>
                  <a:pt x="7719" y="1272"/>
                </a:cubicBezTo>
                <a:cubicBezTo>
                  <a:pt x="7688" y="1251"/>
                  <a:pt x="7659" y="1242"/>
                  <a:pt x="7633" y="1242"/>
                </a:cubicBezTo>
                <a:cubicBezTo>
                  <a:pt x="7548" y="1242"/>
                  <a:pt x="7493" y="1344"/>
                  <a:pt x="7475" y="1440"/>
                </a:cubicBezTo>
                <a:cubicBezTo>
                  <a:pt x="7446" y="1456"/>
                  <a:pt x="7417" y="1463"/>
                  <a:pt x="7390" y="1463"/>
                </a:cubicBezTo>
                <a:cubicBezTo>
                  <a:pt x="7296" y="1463"/>
                  <a:pt x="7214" y="1381"/>
                  <a:pt x="7188" y="1289"/>
                </a:cubicBezTo>
                <a:cubicBezTo>
                  <a:pt x="7171" y="1283"/>
                  <a:pt x="7157" y="1280"/>
                  <a:pt x="7145" y="1280"/>
                </a:cubicBezTo>
                <a:cubicBezTo>
                  <a:pt x="7106" y="1280"/>
                  <a:pt x="7087" y="1309"/>
                  <a:pt x="7087" y="1374"/>
                </a:cubicBezTo>
                <a:cubicBezTo>
                  <a:pt x="7043" y="1352"/>
                  <a:pt x="7003" y="1337"/>
                  <a:pt x="6978" y="1337"/>
                </a:cubicBezTo>
                <a:cubicBezTo>
                  <a:pt x="6945" y="1337"/>
                  <a:pt x="6938" y="1364"/>
                  <a:pt x="6985" y="1440"/>
                </a:cubicBezTo>
                <a:cubicBezTo>
                  <a:pt x="6964" y="1446"/>
                  <a:pt x="6944" y="1449"/>
                  <a:pt x="6927" y="1449"/>
                </a:cubicBezTo>
                <a:cubicBezTo>
                  <a:pt x="6840" y="1449"/>
                  <a:pt x="6812" y="1379"/>
                  <a:pt x="6826" y="1272"/>
                </a:cubicBezTo>
                <a:lnTo>
                  <a:pt x="6826" y="1272"/>
                </a:lnTo>
                <a:cubicBezTo>
                  <a:pt x="6767" y="1365"/>
                  <a:pt x="6674" y="1432"/>
                  <a:pt x="6565" y="1440"/>
                </a:cubicBezTo>
                <a:cubicBezTo>
                  <a:pt x="6690" y="1281"/>
                  <a:pt x="6911" y="1147"/>
                  <a:pt x="6884" y="903"/>
                </a:cubicBezTo>
                <a:cubicBezTo>
                  <a:pt x="6871" y="899"/>
                  <a:pt x="6859" y="898"/>
                  <a:pt x="6849" y="898"/>
                </a:cubicBezTo>
                <a:cubicBezTo>
                  <a:pt x="6752" y="898"/>
                  <a:pt x="6755" y="1028"/>
                  <a:pt x="6717" y="1105"/>
                </a:cubicBezTo>
                <a:cubicBezTo>
                  <a:pt x="6679" y="1094"/>
                  <a:pt x="6633" y="1071"/>
                  <a:pt x="6595" y="1071"/>
                </a:cubicBezTo>
                <a:cubicBezTo>
                  <a:pt x="6566" y="1071"/>
                  <a:pt x="6542" y="1085"/>
                  <a:pt x="6531" y="1129"/>
                </a:cubicBezTo>
                <a:cubicBezTo>
                  <a:pt x="6523" y="1256"/>
                  <a:pt x="6371" y="1339"/>
                  <a:pt x="6413" y="1475"/>
                </a:cubicBezTo>
                <a:cubicBezTo>
                  <a:pt x="6506" y="1491"/>
                  <a:pt x="6539" y="1576"/>
                  <a:pt x="6565" y="1653"/>
                </a:cubicBezTo>
                <a:cubicBezTo>
                  <a:pt x="6506" y="1719"/>
                  <a:pt x="6397" y="1754"/>
                  <a:pt x="6405" y="1855"/>
                </a:cubicBezTo>
                <a:cubicBezTo>
                  <a:pt x="6434" y="1837"/>
                  <a:pt x="6467" y="1829"/>
                  <a:pt x="6497" y="1829"/>
                </a:cubicBezTo>
                <a:cubicBezTo>
                  <a:pt x="6581" y="1829"/>
                  <a:pt x="6642" y="1891"/>
                  <a:pt x="6531" y="1972"/>
                </a:cubicBezTo>
                <a:cubicBezTo>
                  <a:pt x="6487" y="2022"/>
                  <a:pt x="6475" y="2124"/>
                  <a:pt x="6408" y="2124"/>
                </a:cubicBezTo>
                <a:cubicBezTo>
                  <a:pt x="6397" y="2124"/>
                  <a:pt x="6385" y="2121"/>
                  <a:pt x="6371" y="2115"/>
                </a:cubicBezTo>
                <a:cubicBezTo>
                  <a:pt x="6347" y="2065"/>
                  <a:pt x="6329" y="2006"/>
                  <a:pt x="6304" y="1956"/>
                </a:cubicBezTo>
                <a:cubicBezTo>
                  <a:pt x="6278" y="1812"/>
                  <a:pt x="6363" y="1703"/>
                  <a:pt x="6438" y="1592"/>
                </a:cubicBezTo>
                <a:lnTo>
                  <a:pt x="6464" y="1541"/>
                </a:lnTo>
                <a:cubicBezTo>
                  <a:pt x="6451" y="1537"/>
                  <a:pt x="6439" y="1536"/>
                  <a:pt x="6428" y="1536"/>
                </a:cubicBezTo>
                <a:cubicBezTo>
                  <a:pt x="6332" y="1536"/>
                  <a:pt x="6344" y="1687"/>
                  <a:pt x="6246" y="1703"/>
                </a:cubicBezTo>
                <a:cubicBezTo>
                  <a:pt x="6254" y="1634"/>
                  <a:pt x="6320" y="1541"/>
                  <a:pt x="6236" y="1491"/>
                </a:cubicBezTo>
                <a:cubicBezTo>
                  <a:pt x="6102" y="1568"/>
                  <a:pt x="5882" y="1743"/>
                  <a:pt x="6084" y="1863"/>
                </a:cubicBezTo>
                <a:cubicBezTo>
                  <a:pt x="6084" y="1820"/>
                  <a:pt x="6094" y="1735"/>
                  <a:pt x="6094" y="1693"/>
                </a:cubicBezTo>
                <a:cubicBezTo>
                  <a:pt x="6211" y="1735"/>
                  <a:pt x="6177" y="1895"/>
                  <a:pt x="6262" y="1964"/>
                </a:cubicBezTo>
                <a:lnTo>
                  <a:pt x="6262" y="2014"/>
                </a:lnTo>
                <a:cubicBezTo>
                  <a:pt x="6216" y="2002"/>
                  <a:pt x="6171" y="1994"/>
                  <a:pt x="6126" y="1994"/>
                </a:cubicBezTo>
                <a:cubicBezTo>
                  <a:pt x="6071" y="1994"/>
                  <a:pt x="6018" y="2006"/>
                  <a:pt x="5967" y="2039"/>
                </a:cubicBezTo>
                <a:cubicBezTo>
                  <a:pt x="5960" y="2039"/>
                  <a:pt x="5954" y="2040"/>
                  <a:pt x="5949" y="2040"/>
                </a:cubicBezTo>
                <a:cubicBezTo>
                  <a:pt x="5803" y="2040"/>
                  <a:pt x="5977" y="1827"/>
                  <a:pt x="5861" y="1827"/>
                </a:cubicBezTo>
                <a:cubicBezTo>
                  <a:pt x="5855" y="1827"/>
                  <a:pt x="5849" y="1827"/>
                  <a:pt x="5841" y="1828"/>
                </a:cubicBezTo>
                <a:cubicBezTo>
                  <a:pt x="5822" y="1841"/>
                  <a:pt x="5807" y="1847"/>
                  <a:pt x="5797" y="1847"/>
                </a:cubicBezTo>
                <a:cubicBezTo>
                  <a:pt x="5751" y="1847"/>
                  <a:pt x="5771" y="1750"/>
                  <a:pt x="5765" y="1703"/>
                </a:cubicBezTo>
                <a:cubicBezTo>
                  <a:pt x="5752" y="1700"/>
                  <a:pt x="5741" y="1699"/>
                  <a:pt x="5731" y="1699"/>
                </a:cubicBezTo>
                <a:cubicBezTo>
                  <a:pt x="5609" y="1699"/>
                  <a:pt x="5632" y="1879"/>
                  <a:pt x="5663" y="1972"/>
                </a:cubicBezTo>
                <a:cubicBezTo>
                  <a:pt x="5655" y="1973"/>
                  <a:pt x="5648" y="1973"/>
                  <a:pt x="5641" y="1973"/>
                </a:cubicBezTo>
                <a:cubicBezTo>
                  <a:pt x="5573" y="1973"/>
                  <a:pt x="5546" y="1938"/>
                  <a:pt x="5546" y="1863"/>
                </a:cubicBezTo>
                <a:cubicBezTo>
                  <a:pt x="5532" y="1859"/>
                  <a:pt x="5520" y="1857"/>
                  <a:pt x="5509" y="1857"/>
                </a:cubicBezTo>
                <a:cubicBezTo>
                  <a:pt x="5381" y="1857"/>
                  <a:pt x="5445" y="2108"/>
                  <a:pt x="5352" y="2115"/>
                </a:cubicBezTo>
                <a:cubicBezTo>
                  <a:pt x="5360" y="2006"/>
                  <a:pt x="5251" y="2047"/>
                  <a:pt x="5184" y="2031"/>
                </a:cubicBezTo>
                <a:lnTo>
                  <a:pt x="5184" y="2031"/>
                </a:lnTo>
                <a:cubicBezTo>
                  <a:pt x="5201" y="2097"/>
                  <a:pt x="5209" y="2166"/>
                  <a:pt x="5201" y="2233"/>
                </a:cubicBezTo>
                <a:lnTo>
                  <a:pt x="5403" y="2233"/>
                </a:lnTo>
                <a:cubicBezTo>
                  <a:pt x="5367" y="2305"/>
                  <a:pt x="5313" y="2322"/>
                  <a:pt x="5255" y="2322"/>
                </a:cubicBezTo>
                <a:cubicBezTo>
                  <a:pt x="5199" y="2322"/>
                  <a:pt x="5139" y="2307"/>
                  <a:pt x="5084" y="2307"/>
                </a:cubicBezTo>
                <a:cubicBezTo>
                  <a:pt x="5034" y="2307"/>
                  <a:pt x="4989" y="2319"/>
                  <a:pt x="4956" y="2368"/>
                </a:cubicBezTo>
                <a:cubicBezTo>
                  <a:pt x="4943" y="2379"/>
                  <a:pt x="4935" y="2384"/>
                  <a:pt x="4929" y="2384"/>
                </a:cubicBezTo>
                <a:cubicBezTo>
                  <a:pt x="4895" y="2384"/>
                  <a:pt x="4953" y="2226"/>
                  <a:pt x="4895" y="2226"/>
                </a:cubicBezTo>
                <a:cubicBezTo>
                  <a:pt x="4889" y="2226"/>
                  <a:pt x="4881" y="2228"/>
                  <a:pt x="4871" y="2233"/>
                </a:cubicBezTo>
                <a:cubicBezTo>
                  <a:pt x="4883" y="2299"/>
                  <a:pt x="4862" y="2380"/>
                  <a:pt x="4838" y="2380"/>
                </a:cubicBezTo>
                <a:cubicBezTo>
                  <a:pt x="4826" y="2380"/>
                  <a:pt x="4813" y="2358"/>
                  <a:pt x="4804" y="2299"/>
                </a:cubicBezTo>
                <a:cubicBezTo>
                  <a:pt x="4783" y="2314"/>
                  <a:pt x="4765" y="2320"/>
                  <a:pt x="4751" y="2320"/>
                </a:cubicBezTo>
                <a:cubicBezTo>
                  <a:pt x="4695" y="2320"/>
                  <a:pt x="4678" y="2235"/>
                  <a:pt x="4645" y="2182"/>
                </a:cubicBezTo>
                <a:cubicBezTo>
                  <a:pt x="4633" y="2176"/>
                  <a:pt x="4623" y="2174"/>
                  <a:pt x="4614" y="2174"/>
                </a:cubicBezTo>
                <a:cubicBezTo>
                  <a:pt x="4553" y="2174"/>
                  <a:pt x="4529" y="2275"/>
                  <a:pt x="4510" y="2275"/>
                </a:cubicBezTo>
                <a:cubicBezTo>
                  <a:pt x="4502" y="2275"/>
                  <a:pt x="4494" y="2253"/>
                  <a:pt x="4485" y="2190"/>
                </a:cubicBezTo>
                <a:cubicBezTo>
                  <a:pt x="4455" y="2209"/>
                  <a:pt x="4427" y="2217"/>
                  <a:pt x="4400" y="2217"/>
                </a:cubicBezTo>
                <a:cubicBezTo>
                  <a:pt x="4294" y="2217"/>
                  <a:pt x="4205" y="2096"/>
                  <a:pt x="4131" y="2022"/>
                </a:cubicBezTo>
                <a:cubicBezTo>
                  <a:pt x="4113" y="2097"/>
                  <a:pt x="4081" y="2182"/>
                  <a:pt x="4073" y="2267"/>
                </a:cubicBezTo>
                <a:cubicBezTo>
                  <a:pt x="4182" y="2299"/>
                  <a:pt x="4257" y="2368"/>
                  <a:pt x="4232" y="2493"/>
                </a:cubicBezTo>
                <a:cubicBezTo>
                  <a:pt x="4180" y="2471"/>
                  <a:pt x="4103" y="2441"/>
                  <a:pt x="4041" y="2441"/>
                </a:cubicBezTo>
                <a:cubicBezTo>
                  <a:pt x="3984" y="2441"/>
                  <a:pt x="3941" y="2467"/>
                  <a:pt x="3945" y="2552"/>
                </a:cubicBezTo>
                <a:cubicBezTo>
                  <a:pt x="3895" y="2536"/>
                  <a:pt x="3844" y="2520"/>
                  <a:pt x="3794" y="2502"/>
                </a:cubicBezTo>
                <a:lnTo>
                  <a:pt x="3794" y="2502"/>
                </a:lnTo>
                <a:cubicBezTo>
                  <a:pt x="3794" y="2578"/>
                  <a:pt x="3828" y="2621"/>
                  <a:pt x="3911" y="2621"/>
                </a:cubicBezTo>
                <a:cubicBezTo>
                  <a:pt x="3888" y="2668"/>
                  <a:pt x="3856" y="2690"/>
                  <a:pt x="3814" y="2690"/>
                </a:cubicBezTo>
                <a:cubicBezTo>
                  <a:pt x="3797" y="2690"/>
                  <a:pt x="3779" y="2686"/>
                  <a:pt x="3759" y="2679"/>
                </a:cubicBezTo>
                <a:cubicBezTo>
                  <a:pt x="3709" y="2772"/>
                  <a:pt x="3668" y="2865"/>
                  <a:pt x="3634" y="2975"/>
                </a:cubicBezTo>
                <a:cubicBezTo>
                  <a:pt x="3698" y="2949"/>
                  <a:pt x="3761" y="2923"/>
                  <a:pt x="3827" y="2923"/>
                </a:cubicBezTo>
                <a:cubicBezTo>
                  <a:pt x="3849" y="2923"/>
                  <a:pt x="3872" y="2926"/>
                  <a:pt x="3895" y="2932"/>
                </a:cubicBezTo>
                <a:cubicBezTo>
                  <a:pt x="3921" y="2999"/>
                  <a:pt x="3945" y="3057"/>
                  <a:pt x="3980" y="3126"/>
                </a:cubicBezTo>
                <a:cubicBezTo>
                  <a:pt x="3945" y="3169"/>
                  <a:pt x="3903" y="3209"/>
                  <a:pt x="3870" y="3251"/>
                </a:cubicBezTo>
                <a:cubicBezTo>
                  <a:pt x="3884" y="3332"/>
                  <a:pt x="3950" y="3463"/>
                  <a:pt x="3856" y="3463"/>
                </a:cubicBezTo>
                <a:cubicBezTo>
                  <a:pt x="3842" y="3463"/>
                  <a:pt x="3824" y="3460"/>
                  <a:pt x="3802" y="3454"/>
                </a:cubicBezTo>
                <a:cubicBezTo>
                  <a:pt x="3894" y="3262"/>
                  <a:pt x="3827" y="3182"/>
                  <a:pt x="3770" y="3182"/>
                </a:cubicBezTo>
                <a:cubicBezTo>
                  <a:pt x="3722" y="3182"/>
                  <a:pt x="3682" y="3240"/>
                  <a:pt x="3751" y="3336"/>
                </a:cubicBezTo>
                <a:cubicBezTo>
                  <a:pt x="3736" y="3334"/>
                  <a:pt x="3722" y="3332"/>
                  <a:pt x="3710" y="3332"/>
                </a:cubicBezTo>
                <a:cubicBezTo>
                  <a:pt x="3572" y="3332"/>
                  <a:pt x="3591" y="3496"/>
                  <a:pt x="3498" y="3581"/>
                </a:cubicBezTo>
                <a:cubicBezTo>
                  <a:pt x="3424" y="3714"/>
                  <a:pt x="3642" y="3640"/>
                  <a:pt x="3693" y="3733"/>
                </a:cubicBezTo>
                <a:cubicBezTo>
                  <a:pt x="3658" y="3799"/>
                  <a:pt x="3608" y="3876"/>
                  <a:pt x="3575" y="3951"/>
                </a:cubicBezTo>
                <a:cubicBezTo>
                  <a:pt x="3507" y="3900"/>
                  <a:pt x="3567" y="3826"/>
                  <a:pt x="3583" y="3765"/>
                </a:cubicBezTo>
                <a:lnTo>
                  <a:pt x="3583" y="3765"/>
                </a:lnTo>
                <a:cubicBezTo>
                  <a:pt x="3448" y="3775"/>
                  <a:pt x="3347" y="3908"/>
                  <a:pt x="3373" y="4044"/>
                </a:cubicBezTo>
                <a:cubicBezTo>
                  <a:pt x="3365" y="4076"/>
                  <a:pt x="3372" y="4087"/>
                  <a:pt x="3388" y="4087"/>
                </a:cubicBezTo>
                <a:cubicBezTo>
                  <a:pt x="3420" y="4087"/>
                  <a:pt x="3488" y="4038"/>
                  <a:pt x="3521" y="4038"/>
                </a:cubicBezTo>
                <a:cubicBezTo>
                  <a:pt x="3539" y="4038"/>
                  <a:pt x="3546" y="4052"/>
                  <a:pt x="3533" y="4094"/>
                </a:cubicBezTo>
                <a:cubicBezTo>
                  <a:pt x="3562" y="4197"/>
                  <a:pt x="3481" y="4227"/>
                  <a:pt x="3398" y="4227"/>
                </a:cubicBezTo>
                <a:cubicBezTo>
                  <a:pt x="3358" y="4227"/>
                  <a:pt x="3318" y="4220"/>
                  <a:pt x="3288" y="4212"/>
                </a:cubicBezTo>
                <a:cubicBezTo>
                  <a:pt x="3187" y="4331"/>
                  <a:pt x="3145" y="4464"/>
                  <a:pt x="3187" y="4616"/>
                </a:cubicBezTo>
                <a:cubicBezTo>
                  <a:pt x="3171" y="4634"/>
                  <a:pt x="3129" y="4675"/>
                  <a:pt x="3112" y="4693"/>
                </a:cubicBezTo>
                <a:cubicBezTo>
                  <a:pt x="3094" y="4699"/>
                  <a:pt x="3077" y="4702"/>
                  <a:pt x="3059" y="4702"/>
                </a:cubicBezTo>
                <a:cubicBezTo>
                  <a:pt x="2959" y="4702"/>
                  <a:pt x="2868" y="4609"/>
                  <a:pt x="2825" y="4523"/>
                </a:cubicBezTo>
                <a:cubicBezTo>
                  <a:pt x="2674" y="4565"/>
                  <a:pt x="2597" y="4743"/>
                  <a:pt x="2429" y="4743"/>
                </a:cubicBezTo>
                <a:cubicBezTo>
                  <a:pt x="2463" y="4802"/>
                  <a:pt x="2437" y="4937"/>
                  <a:pt x="2514" y="4937"/>
                </a:cubicBezTo>
                <a:cubicBezTo>
                  <a:pt x="2511" y="4878"/>
                  <a:pt x="2532" y="4860"/>
                  <a:pt x="2565" y="4860"/>
                </a:cubicBezTo>
                <a:cubicBezTo>
                  <a:pt x="2614" y="4860"/>
                  <a:pt x="2690" y="4903"/>
                  <a:pt x="2740" y="4903"/>
                </a:cubicBezTo>
                <a:cubicBezTo>
                  <a:pt x="2699" y="4950"/>
                  <a:pt x="2602" y="5088"/>
                  <a:pt x="2549" y="5088"/>
                </a:cubicBezTo>
                <a:cubicBezTo>
                  <a:pt x="2528" y="5088"/>
                  <a:pt x="2514" y="5065"/>
                  <a:pt x="2514" y="5004"/>
                </a:cubicBezTo>
                <a:cubicBezTo>
                  <a:pt x="2485" y="4995"/>
                  <a:pt x="2460" y="4991"/>
                  <a:pt x="2440" y="4991"/>
                </a:cubicBezTo>
                <a:cubicBezTo>
                  <a:pt x="2363" y="4991"/>
                  <a:pt x="2357" y="5053"/>
                  <a:pt x="2405" y="5148"/>
                </a:cubicBezTo>
                <a:cubicBezTo>
                  <a:pt x="2241" y="5148"/>
                  <a:pt x="2335" y="5298"/>
                  <a:pt x="2434" y="5298"/>
                </a:cubicBezTo>
                <a:cubicBezTo>
                  <a:pt x="2453" y="5298"/>
                  <a:pt x="2471" y="5293"/>
                  <a:pt x="2488" y="5281"/>
                </a:cubicBezTo>
                <a:cubicBezTo>
                  <a:pt x="2551" y="5264"/>
                  <a:pt x="2579" y="5172"/>
                  <a:pt x="2606" y="5172"/>
                </a:cubicBezTo>
                <a:cubicBezTo>
                  <a:pt x="2619" y="5172"/>
                  <a:pt x="2631" y="5192"/>
                  <a:pt x="2647" y="5249"/>
                </a:cubicBezTo>
                <a:cubicBezTo>
                  <a:pt x="2639" y="5273"/>
                  <a:pt x="2615" y="5307"/>
                  <a:pt x="2597" y="5324"/>
                </a:cubicBezTo>
                <a:cubicBezTo>
                  <a:pt x="2534" y="5374"/>
                  <a:pt x="2470" y="5390"/>
                  <a:pt x="2403" y="5390"/>
                </a:cubicBezTo>
                <a:cubicBezTo>
                  <a:pt x="2345" y="5390"/>
                  <a:pt x="2285" y="5378"/>
                  <a:pt x="2219" y="5366"/>
                </a:cubicBezTo>
                <a:lnTo>
                  <a:pt x="2219" y="5366"/>
                </a:lnTo>
                <a:cubicBezTo>
                  <a:pt x="2310" y="5528"/>
                  <a:pt x="2244" y="5847"/>
                  <a:pt x="2062" y="5847"/>
                </a:cubicBezTo>
                <a:cubicBezTo>
                  <a:pt x="2026" y="5847"/>
                  <a:pt x="1985" y="5834"/>
                  <a:pt x="1940" y="5805"/>
                </a:cubicBezTo>
                <a:lnTo>
                  <a:pt x="1940" y="5805"/>
                </a:lnTo>
                <a:cubicBezTo>
                  <a:pt x="1902" y="5920"/>
                  <a:pt x="1949" y="5956"/>
                  <a:pt x="2021" y="5956"/>
                </a:cubicBezTo>
                <a:cubicBezTo>
                  <a:pt x="2076" y="5956"/>
                  <a:pt x="2145" y="5935"/>
                  <a:pt x="2203" y="5914"/>
                </a:cubicBezTo>
                <a:lnTo>
                  <a:pt x="2203" y="5914"/>
                </a:lnTo>
                <a:cubicBezTo>
                  <a:pt x="2328" y="5989"/>
                  <a:pt x="2142" y="6082"/>
                  <a:pt x="2091" y="6150"/>
                </a:cubicBezTo>
                <a:cubicBezTo>
                  <a:pt x="2053" y="6134"/>
                  <a:pt x="2021" y="6125"/>
                  <a:pt x="1995" y="6125"/>
                </a:cubicBezTo>
                <a:cubicBezTo>
                  <a:pt x="1941" y="6125"/>
                  <a:pt x="1918" y="6165"/>
                  <a:pt x="1940" y="6268"/>
                </a:cubicBezTo>
                <a:cubicBezTo>
                  <a:pt x="1962" y="6253"/>
                  <a:pt x="1983" y="6247"/>
                  <a:pt x="2002" y="6247"/>
                </a:cubicBezTo>
                <a:cubicBezTo>
                  <a:pt x="2050" y="6247"/>
                  <a:pt x="2092" y="6284"/>
                  <a:pt x="2134" y="6326"/>
                </a:cubicBezTo>
                <a:cubicBezTo>
                  <a:pt x="2150" y="6258"/>
                  <a:pt x="2205" y="6180"/>
                  <a:pt x="2239" y="6180"/>
                </a:cubicBezTo>
                <a:cubicBezTo>
                  <a:pt x="2258" y="6180"/>
                  <a:pt x="2270" y="6208"/>
                  <a:pt x="2261" y="6284"/>
                </a:cubicBezTo>
                <a:cubicBezTo>
                  <a:pt x="2256" y="6283"/>
                  <a:pt x="2252" y="6282"/>
                  <a:pt x="2247" y="6282"/>
                </a:cubicBezTo>
                <a:cubicBezTo>
                  <a:pt x="2169" y="6282"/>
                  <a:pt x="2177" y="6415"/>
                  <a:pt x="2184" y="6478"/>
                </a:cubicBezTo>
                <a:cubicBezTo>
                  <a:pt x="2126" y="6504"/>
                  <a:pt x="2059" y="6528"/>
                  <a:pt x="2001" y="6555"/>
                </a:cubicBezTo>
                <a:cubicBezTo>
                  <a:pt x="2027" y="6610"/>
                  <a:pt x="2038" y="6700"/>
                  <a:pt x="2104" y="6700"/>
                </a:cubicBezTo>
                <a:cubicBezTo>
                  <a:pt x="2117" y="6700"/>
                  <a:pt x="2133" y="6697"/>
                  <a:pt x="2152" y="6688"/>
                </a:cubicBezTo>
                <a:lnTo>
                  <a:pt x="2152" y="6688"/>
                </a:lnTo>
                <a:cubicBezTo>
                  <a:pt x="2145" y="6770"/>
                  <a:pt x="2108" y="6786"/>
                  <a:pt x="2066" y="6786"/>
                </a:cubicBezTo>
                <a:cubicBezTo>
                  <a:pt x="2042" y="6786"/>
                  <a:pt x="2015" y="6780"/>
                  <a:pt x="1991" y="6780"/>
                </a:cubicBezTo>
                <a:cubicBezTo>
                  <a:pt x="1957" y="6780"/>
                  <a:pt x="1929" y="6792"/>
                  <a:pt x="1924" y="6848"/>
                </a:cubicBezTo>
                <a:cubicBezTo>
                  <a:pt x="1894" y="6833"/>
                  <a:pt x="1861" y="6827"/>
                  <a:pt x="1827" y="6827"/>
                </a:cubicBezTo>
                <a:cubicBezTo>
                  <a:pt x="1706" y="6827"/>
                  <a:pt x="1584" y="6913"/>
                  <a:pt x="1663" y="7026"/>
                </a:cubicBezTo>
                <a:cubicBezTo>
                  <a:pt x="1659" y="7026"/>
                  <a:pt x="1655" y="7026"/>
                  <a:pt x="1652" y="7026"/>
                </a:cubicBezTo>
                <a:cubicBezTo>
                  <a:pt x="1472" y="7026"/>
                  <a:pt x="1553" y="6829"/>
                  <a:pt x="1519" y="6714"/>
                </a:cubicBezTo>
                <a:cubicBezTo>
                  <a:pt x="1637" y="6714"/>
                  <a:pt x="1629" y="6621"/>
                  <a:pt x="1620" y="6536"/>
                </a:cubicBezTo>
                <a:cubicBezTo>
                  <a:pt x="1609" y="6534"/>
                  <a:pt x="1599" y="6533"/>
                  <a:pt x="1590" y="6533"/>
                </a:cubicBezTo>
                <a:cubicBezTo>
                  <a:pt x="1457" y="6533"/>
                  <a:pt x="1482" y="6738"/>
                  <a:pt x="1445" y="6840"/>
                </a:cubicBezTo>
                <a:cubicBezTo>
                  <a:pt x="1352" y="6848"/>
                  <a:pt x="1360" y="6941"/>
                  <a:pt x="1352" y="7018"/>
                </a:cubicBezTo>
                <a:cubicBezTo>
                  <a:pt x="1285" y="6995"/>
                  <a:pt x="1302" y="6902"/>
                  <a:pt x="1230" y="6902"/>
                </a:cubicBezTo>
                <a:cubicBezTo>
                  <a:pt x="1219" y="6902"/>
                  <a:pt x="1207" y="6904"/>
                  <a:pt x="1192" y="6908"/>
                </a:cubicBezTo>
                <a:cubicBezTo>
                  <a:pt x="1220" y="7049"/>
                  <a:pt x="1331" y="7111"/>
                  <a:pt x="1452" y="7111"/>
                </a:cubicBezTo>
                <a:cubicBezTo>
                  <a:pt x="1506" y="7111"/>
                  <a:pt x="1561" y="7099"/>
                  <a:pt x="1612" y="7076"/>
                </a:cubicBezTo>
                <a:lnTo>
                  <a:pt x="1612" y="7076"/>
                </a:lnTo>
                <a:cubicBezTo>
                  <a:pt x="1772" y="7212"/>
                  <a:pt x="1495" y="7177"/>
                  <a:pt x="1410" y="7236"/>
                </a:cubicBezTo>
                <a:cubicBezTo>
                  <a:pt x="1426" y="7335"/>
                  <a:pt x="1531" y="7515"/>
                  <a:pt x="1371" y="7515"/>
                </a:cubicBezTo>
                <a:cubicBezTo>
                  <a:pt x="1367" y="7515"/>
                  <a:pt x="1363" y="7515"/>
                  <a:pt x="1360" y="7515"/>
                </a:cubicBezTo>
                <a:lnTo>
                  <a:pt x="1360" y="7515"/>
                </a:lnTo>
                <a:cubicBezTo>
                  <a:pt x="1360" y="7656"/>
                  <a:pt x="1477" y="7776"/>
                  <a:pt x="1612" y="7818"/>
                </a:cubicBezTo>
                <a:cubicBezTo>
                  <a:pt x="1589" y="7843"/>
                  <a:pt x="1555" y="7851"/>
                  <a:pt x="1515" y="7851"/>
                </a:cubicBezTo>
                <a:cubicBezTo>
                  <a:pt x="1433" y="7851"/>
                  <a:pt x="1326" y="7816"/>
                  <a:pt x="1242" y="7816"/>
                </a:cubicBezTo>
                <a:cubicBezTo>
                  <a:pt x="1230" y="7816"/>
                  <a:pt x="1219" y="7816"/>
                  <a:pt x="1208" y="7818"/>
                </a:cubicBezTo>
                <a:cubicBezTo>
                  <a:pt x="1158" y="7919"/>
                  <a:pt x="1131" y="8028"/>
                  <a:pt x="1141" y="8137"/>
                </a:cubicBezTo>
                <a:cubicBezTo>
                  <a:pt x="1215" y="8090"/>
                  <a:pt x="1257" y="7927"/>
                  <a:pt x="1349" y="7927"/>
                </a:cubicBezTo>
                <a:cubicBezTo>
                  <a:pt x="1372" y="7927"/>
                  <a:pt x="1397" y="7937"/>
                  <a:pt x="1426" y="7960"/>
                </a:cubicBezTo>
                <a:cubicBezTo>
                  <a:pt x="1503" y="8028"/>
                  <a:pt x="1748" y="7986"/>
                  <a:pt x="1620" y="8137"/>
                </a:cubicBezTo>
                <a:cubicBezTo>
                  <a:pt x="1528" y="8137"/>
                  <a:pt x="1536" y="8273"/>
                  <a:pt x="1461" y="8297"/>
                </a:cubicBezTo>
                <a:cubicBezTo>
                  <a:pt x="1461" y="8222"/>
                  <a:pt x="1477" y="8145"/>
                  <a:pt x="1503" y="8071"/>
                </a:cubicBezTo>
                <a:cubicBezTo>
                  <a:pt x="1388" y="8071"/>
                  <a:pt x="1392" y="8244"/>
                  <a:pt x="1286" y="8244"/>
                </a:cubicBezTo>
                <a:cubicBezTo>
                  <a:pt x="1276" y="8244"/>
                  <a:pt x="1264" y="8242"/>
                  <a:pt x="1251" y="8238"/>
                </a:cubicBezTo>
                <a:cubicBezTo>
                  <a:pt x="1243" y="8237"/>
                  <a:pt x="1235" y="8237"/>
                  <a:pt x="1229" y="8237"/>
                </a:cubicBezTo>
                <a:cubicBezTo>
                  <a:pt x="1077" y="8237"/>
                  <a:pt x="1125" y="8500"/>
                  <a:pt x="980" y="8507"/>
                </a:cubicBezTo>
                <a:cubicBezTo>
                  <a:pt x="973" y="8509"/>
                  <a:pt x="967" y="8509"/>
                  <a:pt x="960" y="8509"/>
                </a:cubicBezTo>
                <a:cubicBezTo>
                  <a:pt x="907" y="8509"/>
                  <a:pt x="841" y="8474"/>
                  <a:pt x="791" y="8474"/>
                </a:cubicBezTo>
                <a:cubicBezTo>
                  <a:pt x="756" y="8474"/>
                  <a:pt x="729" y="8492"/>
                  <a:pt x="719" y="8550"/>
                </a:cubicBezTo>
                <a:cubicBezTo>
                  <a:pt x="796" y="8592"/>
                  <a:pt x="964" y="8667"/>
                  <a:pt x="778" y="8677"/>
                </a:cubicBezTo>
                <a:cubicBezTo>
                  <a:pt x="784" y="8713"/>
                  <a:pt x="801" y="8726"/>
                  <a:pt x="824" y="8726"/>
                </a:cubicBezTo>
                <a:cubicBezTo>
                  <a:pt x="891" y="8726"/>
                  <a:pt x="1013" y="8608"/>
                  <a:pt x="1081" y="8608"/>
                </a:cubicBezTo>
                <a:cubicBezTo>
                  <a:pt x="1023" y="8701"/>
                  <a:pt x="1046" y="8730"/>
                  <a:pt x="1103" y="8730"/>
                </a:cubicBezTo>
                <a:cubicBezTo>
                  <a:pt x="1194" y="8730"/>
                  <a:pt x="1373" y="8659"/>
                  <a:pt x="1461" y="8659"/>
                </a:cubicBezTo>
                <a:cubicBezTo>
                  <a:pt x="1463" y="8659"/>
                  <a:pt x="1466" y="8659"/>
                  <a:pt x="1469" y="8659"/>
                </a:cubicBezTo>
                <a:cubicBezTo>
                  <a:pt x="1426" y="8718"/>
                  <a:pt x="1360" y="8744"/>
                  <a:pt x="1333" y="8819"/>
                </a:cubicBezTo>
                <a:cubicBezTo>
                  <a:pt x="1293" y="8800"/>
                  <a:pt x="1255" y="8789"/>
                  <a:pt x="1222" y="8789"/>
                </a:cubicBezTo>
                <a:cubicBezTo>
                  <a:pt x="1154" y="8789"/>
                  <a:pt x="1104" y="8833"/>
                  <a:pt x="1081" y="8930"/>
                </a:cubicBezTo>
                <a:cubicBezTo>
                  <a:pt x="1045" y="8908"/>
                  <a:pt x="1017" y="8899"/>
                  <a:pt x="993" y="8899"/>
                </a:cubicBezTo>
                <a:cubicBezTo>
                  <a:pt x="878" y="8899"/>
                  <a:pt x="885" y="9121"/>
                  <a:pt x="788" y="9199"/>
                </a:cubicBezTo>
                <a:cubicBezTo>
                  <a:pt x="761" y="9047"/>
                  <a:pt x="567" y="9055"/>
                  <a:pt x="450" y="9039"/>
                </a:cubicBezTo>
                <a:lnTo>
                  <a:pt x="450" y="9039"/>
                </a:lnTo>
                <a:cubicBezTo>
                  <a:pt x="474" y="9122"/>
                  <a:pt x="535" y="9191"/>
                  <a:pt x="610" y="9241"/>
                </a:cubicBezTo>
                <a:cubicBezTo>
                  <a:pt x="391" y="9257"/>
                  <a:pt x="594" y="9358"/>
                  <a:pt x="610" y="9459"/>
                </a:cubicBezTo>
                <a:cubicBezTo>
                  <a:pt x="681" y="9446"/>
                  <a:pt x="644" y="9307"/>
                  <a:pt x="701" y="9307"/>
                </a:cubicBezTo>
                <a:cubicBezTo>
                  <a:pt x="712" y="9307"/>
                  <a:pt x="726" y="9312"/>
                  <a:pt x="745" y="9324"/>
                </a:cubicBezTo>
                <a:cubicBezTo>
                  <a:pt x="796" y="9401"/>
                  <a:pt x="838" y="9476"/>
                  <a:pt x="879" y="9561"/>
                </a:cubicBezTo>
                <a:cubicBezTo>
                  <a:pt x="788" y="9569"/>
                  <a:pt x="695" y="9587"/>
                  <a:pt x="610" y="9603"/>
                </a:cubicBezTo>
                <a:cubicBezTo>
                  <a:pt x="594" y="9561"/>
                  <a:pt x="575" y="9518"/>
                  <a:pt x="567" y="9476"/>
                </a:cubicBezTo>
                <a:cubicBezTo>
                  <a:pt x="528" y="9436"/>
                  <a:pt x="477" y="9412"/>
                  <a:pt x="444" y="9412"/>
                </a:cubicBezTo>
                <a:cubicBezTo>
                  <a:pt x="407" y="9412"/>
                  <a:pt x="393" y="9442"/>
                  <a:pt x="442" y="9518"/>
                </a:cubicBezTo>
                <a:cubicBezTo>
                  <a:pt x="365" y="9603"/>
                  <a:pt x="391" y="9720"/>
                  <a:pt x="307" y="9797"/>
                </a:cubicBezTo>
                <a:cubicBezTo>
                  <a:pt x="272" y="9949"/>
                  <a:pt x="365" y="10050"/>
                  <a:pt x="458" y="10159"/>
                </a:cubicBezTo>
                <a:cubicBezTo>
                  <a:pt x="400" y="10143"/>
                  <a:pt x="349" y="10125"/>
                  <a:pt x="298" y="10116"/>
                </a:cubicBezTo>
                <a:cubicBezTo>
                  <a:pt x="197" y="10183"/>
                  <a:pt x="272" y="10335"/>
                  <a:pt x="181" y="10412"/>
                </a:cubicBezTo>
                <a:cubicBezTo>
                  <a:pt x="131" y="10395"/>
                  <a:pt x="80" y="10377"/>
                  <a:pt x="30" y="10369"/>
                </a:cubicBezTo>
                <a:lnTo>
                  <a:pt x="30" y="10369"/>
                </a:lnTo>
                <a:cubicBezTo>
                  <a:pt x="1" y="10453"/>
                  <a:pt x="36" y="10478"/>
                  <a:pt x="93" y="10478"/>
                </a:cubicBezTo>
                <a:cubicBezTo>
                  <a:pt x="156" y="10478"/>
                  <a:pt x="245" y="10446"/>
                  <a:pt x="298" y="10428"/>
                </a:cubicBezTo>
                <a:lnTo>
                  <a:pt x="298" y="10428"/>
                </a:lnTo>
                <a:cubicBezTo>
                  <a:pt x="282" y="10486"/>
                  <a:pt x="248" y="10555"/>
                  <a:pt x="240" y="10622"/>
                </a:cubicBezTo>
                <a:cubicBezTo>
                  <a:pt x="307" y="10664"/>
                  <a:pt x="416" y="10656"/>
                  <a:pt x="450" y="10731"/>
                </a:cubicBezTo>
                <a:cubicBezTo>
                  <a:pt x="436" y="10729"/>
                  <a:pt x="424" y="10728"/>
                  <a:pt x="414" y="10728"/>
                </a:cubicBezTo>
                <a:cubicBezTo>
                  <a:pt x="321" y="10728"/>
                  <a:pt x="385" y="10824"/>
                  <a:pt x="400" y="10901"/>
                </a:cubicBezTo>
                <a:cubicBezTo>
                  <a:pt x="391" y="10902"/>
                  <a:pt x="382" y="10902"/>
                  <a:pt x="374" y="10902"/>
                </a:cubicBezTo>
                <a:cubicBezTo>
                  <a:pt x="314" y="10902"/>
                  <a:pt x="282" y="10874"/>
                  <a:pt x="282" y="10808"/>
                </a:cubicBezTo>
                <a:cubicBezTo>
                  <a:pt x="272" y="10804"/>
                  <a:pt x="264" y="10802"/>
                  <a:pt x="258" y="10802"/>
                </a:cubicBezTo>
                <a:cubicBezTo>
                  <a:pt x="191" y="10802"/>
                  <a:pt x="290" y="11004"/>
                  <a:pt x="201" y="11004"/>
                </a:cubicBezTo>
                <a:cubicBezTo>
                  <a:pt x="195" y="11004"/>
                  <a:pt x="189" y="11004"/>
                  <a:pt x="181" y="11002"/>
                </a:cubicBezTo>
                <a:cubicBezTo>
                  <a:pt x="161" y="10998"/>
                  <a:pt x="143" y="10996"/>
                  <a:pt x="127" y="10996"/>
                </a:cubicBezTo>
                <a:cubicBezTo>
                  <a:pt x="38" y="10996"/>
                  <a:pt x="1" y="11055"/>
                  <a:pt x="30" y="11170"/>
                </a:cubicBezTo>
                <a:cubicBezTo>
                  <a:pt x="112" y="11143"/>
                  <a:pt x="197" y="11111"/>
                  <a:pt x="290" y="11111"/>
                </a:cubicBezTo>
                <a:cubicBezTo>
                  <a:pt x="282" y="11271"/>
                  <a:pt x="256" y="11422"/>
                  <a:pt x="240" y="11582"/>
                </a:cubicBezTo>
                <a:cubicBezTo>
                  <a:pt x="272" y="11616"/>
                  <a:pt x="484" y="11683"/>
                  <a:pt x="349" y="11699"/>
                </a:cubicBezTo>
                <a:cubicBezTo>
                  <a:pt x="347" y="11699"/>
                  <a:pt x="346" y="11699"/>
                  <a:pt x="344" y="11699"/>
                </a:cubicBezTo>
                <a:cubicBezTo>
                  <a:pt x="245" y="11699"/>
                  <a:pt x="332" y="11899"/>
                  <a:pt x="381" y="11899"/>
                </a:cubicBezTo>
                <a:cubicBezTo>
                  <a:pt x="398" y="11899"/>
                  <a:pt x="410" y="11875"/>
                  <a:pt x="408" y="11810"/>
                </a:cubicBezTo>
                <a:cubicBezTo>
                  <a:pt x="419" y="11804"/>
                  <a:pt x="428" y="11801"/>
                  <a:pt x="434" y="11801"/>
                </a:cubicBezTo>
                <a:cubicBezTo>
                  <a:pt x="486" y="11801"/>
                  <a:pt x="413" y="11969"/>
                  <a:pt x="475" y="11969"/>
                </a:cubicBezTo>
                <a:cubicBezTo>
                  <a:pt x="482" y="11969"/>
                  <a:pt x="490" y="11967"/>
                  <a:pt x="501" y="11962"/>
                </a:cubicBezTo>
                <a:lnTo>
                  <a:pt x="501" y="11962"/>
                </a:lnTo>
                <a:cubicBezTo>
                  <a:pt x="594" y="12130"/>
                  <a:pt x="484" y="12306"/>
                  <a:pt x="458" y="12484"/>
                </a:cubicBezTo>
                <a:cubicBezTo>
                  <a:pt x="466" y="12483"/>
                  <a:pt x="474" y="12482"/>
                  <a:pt x="480" y="12482"/>
                </a:cubicBezTo>
                <a:cubicBezTo>
                  <a:pt x="598" y="12482"/>
                  <a:pt x="500" y="12613"/>
                  <a:pt x="493" y="12694"/>
                </a:cubicBezTo>
                <a:cubicBezTo>
                  <a:pt x="466" y="12673"/>
                  <a:pt x="444" y="12665"/>
                  <a:pt x="428" y="12665"/>
                </a:cubicBezTo>
                <a:cubicBezTo>
                  <a:pt x="374" y="12665"/>
                  <a:pt x="387" y="12763"/>
                  <a:pt x="493" y="12771"/>
                </a:cubicBezTo>
                <a:cubicBezTo>
                  <a:pt x="466" y="12829"/>
                  <a:pt x="458" y="12880"/>
                  <a:pt x="517" y="12930"/>
                </a:cubicBezTo>
                <a:cubicBezTo>
                  <a:pt x="484" y="13013"/>
                  <a:pt x="493" y="13056"/>
                  <a:pt x="543" y="13064"/>
                </a:cubicBezTo>
                <a:cubicBezTo>
                  <a:pt x="551" y="13098"/>
                  <a:pt x="551" y="13149"/>
                  <a:pt x="551" y="13183"/>
                </a:cubicBezTo>
                <a:cubicBezTo>
                  <a:pt x="512" y="13160"/>
                  <a:pt x="486" y="13151"/>
                  <a:pt x="472" y="13151"/>
                </a:cubicBezTo>
                <a:cubicBezTo>
                  <a:pt x="416" y="13151"/>
                  <a:pt x="511" y="13281"/>
                  <a:pt x="610" y="13300"/>
                </a:cubicBezTo>
                <a:cubicBezTo>
                  <a:pt x="602" y="13444"/>
                  <a:pt x="349" y="13343"/>
                  <a:pt x="400" y="13502"/>
                </a:cubicBezTo>
                <a:cubicBezTo>
                  <a:pt x="400" y="13545"/>
                  <a:pt x="379" y="13559"/>
                  <a:pt x="349" y="13559"/>
                </a:cubicBezTo>
                <a:cubicBezTo>
                  <a:pt x="297" y="13559"/>
                  <a:pt x="219" y="13516"/>
                  <a:pt x="181" y="13510"/>
                </a:cubicBezTo>
                <a:lnTo>
                  <a:pt x="181" y="13510"/>
                </a:lnTo>
                <a:cubicBezTo>
                  <a:pt x="181" y="13670"/>
                  <a:pt x="416" y="13696"/>
                  <a:pt x="424" y="13864"/>
                </a:cubicBezTo>
                <a:cubicBezTo>
                  <a:pt x="408" y="13957"/>
                  <a:pt x="551" y="13973"/>
                  <a:pt x="610" y="14034"/>
                </a:cubicBezTo>
                <a:cubicBezTo>
                  <a:pt x="567" y="13915"/>
                  <a:pt x="602" y="13789"/>
                  <a:pt x="618" y="13670"/>
                </a:cubicBezTo>
                <a:cubicBezTo>
                  <a:pt x="627" y="13667"/>
                  <a:pt x="634" y="13665"/>
                  <a:pt x="640" y="13665"/>
                </a:cubicBezTo>
                <a:cubicBezTo>
                  <a:pt x="700" y="13665"/>
                  <a:pt x="633" y="13815"/>
                  <a:pt x="694" y="13815"/>
                </a:cubicBezTo>
                <a:cubicBezTo>
                  <a:pt x="702" y="13815"/>
                  <a:pt x="713" y="13812"/>
                  <a:pt x="727" y="13806"/>
                </a:cubicBezTo>
                <a:cubicBezTo>
                  <a:pt x="738" y="13809"/>
                  <a:pt x="748" y="13811"/>
                  <a:pt x="757" y="13811"/>
                </a:cubicBezTo>
                <a:cubicBezTo>
                  <a:pt x="828" y="13811"/>
                  <a:pt x="824" y="13710"/>
                  <a:pt x="899" y="13710"/>
                </a:cubicBezTo>
                <a:cubicBezTo>
                  <a:pt x="906" y="13710"/>
                  <a:pt x="913" y="13711"/>
                  <a:pt x="921" y="13713"/>
                </a:cubicBezTo>
                <a:cubicBezTo>
                  <a:pt x="921" y="13761"/>
                  <a:pt x="828" y="13873"/>
                  <a:pt x="917" y="13873"/>
                </a:cubicBezTo>
                <a:cubicBezTo>
                  <a:pt x="921" y="13873"/>
                  <a:pt x="925" y="13873"/>
                  <a:pt x="929" y="13872"/>
                </a:cubicBezTo>
                <a:lnTo>
                  <a:pt x="929" y="13872"/>
                </a:lnTo>
                <a:cubicBezTo>
                  <a:pt x="1114" y="13928"/>
                  <a:pt x="709" y="14150"/>
                  <a:pt x="867" y="14150"/>
                </a:cubicBezTo>
                <a:cubicBezTo>
                  <a:pt x="882" y="14150"/>
                  <a:pt x="903" y="14148"/>
                  <a:pt x="929" y="14143"/>
                </a:cubicBezTo>
                <a:lnTo>
                  <a:pt x="929" y="14143"/>
                </a:lnTo>
                <a:cubicBezTo>
                  <a:pt x="885" y="14181"/>
                  <a:pt x="837" y="14228"/>
                  <a:pt x="780" y="14228"/>
                </a:cubicBezTo>
                <a:cubicBezTo>
                  <a:pt x="760" y="14228"/>
                  <a:pt x="740" y="14223"/>
                  <a:pt x="719" y="14210"/>
                </a:cubicBezTo>
                <a:lnTo>
                  <a:pt x="719" y="14210"/>
                </a:lnTo>
                <a:cubicBezTo>
                  <a:pt x="769" y="14420"/>
                  <a:pt x="551" y="14311"/>
                  <a:pt x="458" y="14412"/>
                </a:cubicBezTo>
                <a:cubicBezTo>
                  <a:pt x="465" y="14479"/>
                  <a:pt x="498" y="14499"/>
                  <a:pt x="543" y="14499"/>
                </a:cubicBezTo>
                <a:cubicBezTo>
                  <a:pt x="610" y="14499"/>
                  <a:pt x="701" y="14455"/>
                  <a:pt x="761" y="14455"/>
                </a:cubicBezTo>
                <a:cubicBezTo>
                  <a:pt x="745" y="14505"/>
                  <a:pt x="727" y="14556"/>
                  <a:pt x="719" y="14606"/>
                </a:cubicBezTo>
                <a:cubicBezTo>
                  <a:pt x="897" y="14649"/>
                  <a:pt x="1073" y="14742"/>
                  <a:pt x="1200" y="14875"/>
                </a:cubicBezTo>
                <a:cubicBezTo>
                  <a:pt x="1174" y="14883"/>
                  <a:pt x="1115" y="14901"/>
                  <a:pt x="1091" y="14909"/>
                </a:cubicBezTo>
                <a:lnTo>
                  <a:pt x="1099" y="14960"/>
                </a:lnTo>
                <a:cubicBezTo>
                  <a:pt x="1114" y="14967"/>
                  <a:pt x="1131" y="14969"/>
                  <a:pt x="1149" y="14969"/>
                </a:cubicBezTo>
                <a:cubicBezTo>
                  <a:pt x="1246" y="14969"/>
                  <a:pt x="1376" y="14887"/>
                  <a:pt x="1453" y="14887"/>
                </a:cubicBezTo>
                <a:cubicBezTo>
                  <a:pt x="1505" y="14887"/>
                  <a:pt x="1532" y="14923"/>
                  <a:pt x="1511" y="15045"/>
                </a:cubicBezTo>
                <a:cubicBezTo>
                  <a:pt x="1464" y="15026"/>
                  <a:pt x="1416" y="15014"/>
                  <a:pt x="1373" y="15014"/>
                </a:cubicBezTo>
                <a:cubicBezTo>
                  <a:pt x="1300" y="15014"/>
                  <a:pt x="1237" y="15047"/>
                  <a:pt x="1200" y="15136"/>
                </a:cubicBezTo>
                <a:cubicBezTo>
                  <a:pt x="1293" y="15204"/>
                  <a:pt x="1394" y="15271"/>
                  <a:pt x="1485" y="15330"/>
                </a:cubicBezTo>
                <a:cubicBezTo>
                  <a:pt x="1477" y="15388"/>
                  <a:pt x="1469" y="15457"/>
                  <a:pt x="1461" y="15524"/>
                </a:cubicBezTo>
                <a:cubicBezTo>
                  <a:pt x="1495" y="15490"/>
                  <a:pt x="1528" y="15457"/>
                  <a:pt x="1570" y="15439"/>
                </a:cubicBezTo>
                <a:cubicBezTo>
                  <a:pt x="1629" y="15550"/>
                  <a:pt x="1756" y="15591"/>
                  <a:pt x="1839" y="15684"/>
                </a:cubicBezTo>
                <a:cubicBezTo>
                  <a:pt x="1820" y="15764"/>
                  <a:pt x="1862" y="15776"/>
                  <a:pt x="1917" y="15776"/>
                </a:cubicBezTo>
                <a:cubicBezTo>
                  <a:pt x="1941" y="15776"/>
                  <a:pt x="1968" y="15773"/>
                  <a:pt x="1993" y="15773"/>
                </a:cubicBezTo>
                <a:cubicBezTo>
                  <a:pt x="2007" y="15773"/>
                  <a:pt x="2021" y="15774"/>
                  <a:pt x="2033" y="15777"/>
                </a:cubicBezTo>
                <a:lnTo>
                  <a:pt x="2017" y="15827"/>
                </a:lnTo>
                <a:cubicBezTo>
                  <a:pt x="1982" y="15928"/>
                  <a:pt x="1974" y="16064"/>
                  <a:pt x="2091" y="16130"/>
                </a:cubicBezTo>
                <a:cubicBezTo>
                  <a:pt x="2114" y="16145"/>
                  <a:pt x="2136" y="16151"/>
                  <a:pt x="2156" y="16151"/>
                </a:cubicBezTo>
                <a:cubicBezTo>
                  <a:pt x="2278" y="16151"/>
                  <a:pt x="2371" y="15943"/>
                  <a:pt x="2511" y="15943"/>
                </a:cubicBezTo>
                <a:cubicBezTo>
                  <a:pt x="2517" y="15943"/>
                  <a:pt x="2524" y="15943"/>
                  <a:pt x="2530" y="15944"/>
                </a:cubicBezTo>
                <a:cubicBezTo>
                  <a:pt x="2362" y="16037"/>
                  <a:pt x="2379" y="16197"/>
                  <a:pt x="2421" y="16367"/>
                </a:cubicBezTo>
                <a:cubicBezTo>
                  <a:pt x="2294" y="16359"/>
                  <a:pt x="2168" y="16349"/>
                  <a:pt x="2102" y="16215"/>
                </a:cubicBezTo>
                <a:lnTo>
                  <a:pt x="2102" y="16215"/>
                </a:lnTo>
                <a:cubicBezTo>
                  <a:pt x="2041" y="16332"/>
                  <a:pt x="2075" y="16460"/>
                  <a:pt x="2110" y="16585"/>
                </a:cubicBezTo>
                <a:cubicBezTo>
                  <a:pt x="2184" y="16551"/>
                  <a:pt x="2193" y="16492"/>
                  <a:pt x="2168" y="16425"/>
                </a:cubicBezTo>
                <a:cubicBezTo>
                  <a:pt x="2193" y="16419"/>
                  <a:pt x="2216" y="16415"/>
                  <a:pt x="2237" y="16415"/>
                </a:cubicBezTo>
                <a:cubicBezTo>
                  <a:pt x="2393" y="16415"/>
                  <a:pt x="2447" y="16593"/>
                  <a:pt x="2522" y="16713"/>
                </a:cubicBezTo>
                <a:lnTo>
                  <a:pt x="2530" y="16753"/>
                </a:lnTo>
                <a:cubicBezTo>
                  <a:pt x="2480" y="16737"/>
                  <a:pt x="2421" y="16721"/>
                  <a:pt x="2370" y="16713"/>
                </a:cubicBezTo>
                <a:lnTo>
                  <a:pt x="2370" y="16713"/>
                </a:lnTo>
                <a:cubicBezTo>
                  <a:pt x="2354" y="16795"/>
                  <a:pt x="2294" y="16905"/>
                  <a:pt x="2395" y="16955"/>
                </a:cubicBezTo>
                <a:cubicBezTo>
                  <a:pt x="2405" y="16931"/>
                  <a:pt x="2429" y="16880"/>
                  <a:pt x="2437" y="16854"/>
                </a:cubicBezTo>
                <a:cubicBezTo>
                  <a:pt x="2565" y="16947"/>
                  <a:pt x="2573" y="17133"/>
                  <a:pt x="2538" y="17276"/>
                </a:cubicBezTo>
                <a:cubicBezTo>
                  <a:pt x="2581" y="17343"/>
                  <a:pt x="2623" y="17402"/>
                  <a:pt x="2597" y="17487"/>
                </a:cubicBezTo>
                <a:cubicBezTo>
                  <a:pt x="2606" y="17526"/>
                  <a:pt x="2639" y="17542"/>
                  <a:pt x="2674" y="17542"/>
                </a:cubicBezTo>
                <a:cubicBezTo>
                  <a:pt x="2744" y="17542"/>
                  <a:pt x="2822" y="17483"/>
                  <a:pt x="2748" y="17428"/>
                </a:cubicBezTo>
                <a:cubicBezTo>
                  <a:pt x="2666" y="17369"/>
                  <a:pt x="2674" y="17258"/>
                  <a:pt x="2775" y="17226"/>
                </a:cubicBezTo>
                <a:cubicBezTo>
                  <a:pt x="2799" y="17436"/>
                  <a:pt x="3203" y="17319"/>
                  <a:pt x="3011" y="17655"/>
                </a:cubicBezTo>
                <a:cubicBezTo>
                  <a:pt x="3120" y="17572"/>
                  <a:pt x="3078" y="17351"/>
                  <a:pt x="3264" y="17335"/>
                </a:cubicBezTo>
                <a:lnTo>
                  <a:pt x="3264" y="17335"/>
                </a:lnTo>
                <a:cubicBezTo>
                  <a:pt x="3271" y="17409"/>
                  <a:pt x="3258" y="17501"/>
                  <a:pt x="3339" y="17501"/>
                </a:cubicBezTo>
                <a:cubicBezTo>
                  <a:pt x="3351" y="17501"/>
                  <a:pt x="3365" y="17499"/>
                  <a:pt x="3381" y="17495"/>
                </a:cubicBezTo>
                <a:cubicBezTo>
                  <a:pt x="3416" y="17553"/>
                  <a:pt x="3432" y="17622"/>
                  <a:pt x="3432" y="17697"/>
                </a:cubicBezTo>
                <a:cubicBezTo>
                  <a:pt x="3323" y="17681"/>
                  <a:pt x="3222" y="17655"/>
                  <a:pt x="3112" y="17646"/>
                </a:cubicBezTo>
                <a:lnTo>
                  <a:pt x="3112" y="17646"/>
                </a:lnTo>
                <a:cubicBezTo>
                  <a:pt x="3120" y="17748"/>
                  <a:pt x="3296" y="17933"/>
                  <a:pt x="3112" y="17933"/>
                </a:cubicBezTo>
                <a:cubicBezTo>
                  <a:pt x="3101" y="18022"/>
                  <a:pt x="3155" y="18055"/>
                  <a:pt x="3226" y="18055"/>
                </a:cubicBezTo>
                <a:cubicBezTo>
                  <a:pt x="3323" y="18055"/>
                  <a:pt x="3452" y="17993"/>
                  <a:pt x="3490" y="17925"/>
                </a:cubicBezTo>
                <a:lnTo>
                  <a:pt x="3490" y="17925"/>
                </a:lnTo>
                <a:cubicBezTo>
                  <a:pt x="3471" y="17928"/>
                  <a:pt x="3453" y="17929"/>
                  <a:pt x="3438" y="17929"/>
                </a:cubicBezTo>
                <a:cubicBezTo>
                  <a:pt x="3285" y="17929"/>
                  <a:pt x="3326" y="17825"/>
                  <a:pt x="3473" y="17825"/>
                </a:cubicBezTo>
                <a:cubicBezTo>
                  <a:pt x="3516" y="17825"/>
                  <a:pt x="3567" y="17834"/>
                  <a:pt x="3626" y="17857"/>
                </a:cubicBezTo>
                <a:cubicBezTo>
                  <a:pt x="3631" y="17795"/>
                  <a:pt x="3647" y="17772"/>
                  <a:pt x="3667" y="17772"/>
                </a:cubicBezTo>
                <a:cubicBezTo>
                  <a:pt x="3713" y="17772"/>
                  <a:pt x="3780" y="17893"/>
                  <a:pt x="3785" y="17958"/>
                </a:cubicBezTo>
                <a:cubicBezTo>
                  <a:pt x="3676" y="18016"/>
                  <a:pt x="3735" y="18136"/>
                  <a:pt x="3751" y="18237"/>
                </a:cubicBezTo>
                <a:lnTo>
                  <a:pt x="3591" y="18237"/>
                </a:lnTo>
                <a:cubicBezTo>
                  <a:pt x="3618" y="18168"/>
                  <a:pt x="3658" y="18101"/>
                  <a:pt x="3634" y="18035"/>
                </a:cubicBezTo>
                <a:cubicBezTo>
                  <a:pt x="3610" y="17997"/>
                  <a:pt x="3586" y="17982"/>
                  <a:pt x="3564" y="17982"/>
                </a:cubicBezTo>
                <a:cubicBezTo>
                  <a:pt x="3492" y="17982"/>
                  <a:pt x="3437" y="18141"/>
                  <a:pt x="3456" y="18219"/>
                </a:cubicBezTo>
                <a:cubicBezTo>
                  <a:pt x="3389" y="18253"/>
                  <a:pt x="3331" y="18303"/>
                  <a:pt x="3304" y="18380"/>
                </a:cubicBezTo>
                <a:cubicBezTo>
                  <a:pt x="3285" y="18372"/>
                  <a:pt x="3268" y="18368"/>
                  <a:pt x="3252" y="18368"/>
                </a:cubicBezTo>
                <a:cubicBezTo>
                  <a:pt x="3128" y="18368"/>
                  <a:pt x="3126" y="18619"/>
                  <a:pt x="3102" y="18716"/>
                </a:cubicBezTo>
                <a:cubicBezTo>
                  <a:pt x="3225" y="18694"/>
                  <a:pt x="3217" y="18498"/>
                  <a:pt x="3332" y="18498"/>
                </a:cubicBezTo>
                <a:cubicBezTo>
                  <a:pt x="3344" y="18498"/>
                  <a:pt x="3358" y="18501"/>
                  <a:pt x="3373" y="18506"/>
                </a:cubicBezTo>
                <a:cubicBezTo>
                  <a:pt x="3376" y="18505"/>
                  <a:pt x="3379" y="18505"/>
                  <a:pt x="3382" y="18505"/>
                </a:cubicBezTo>
                <a:cubicBezTo>
                  <a:pt x="3482" y="18505"/>
                  <a:pt x="3483" y="18643"/>
                  <a:pt x="3498" y="18716"/>
                </a:cubicBezTo>
                <a:lnTo>
                  <a:pt x="3490" y="18750"/>
                </a:lnTo>
                <a:cubicBezTo>
                  <a:pt x="3498" y="18785"/>
                  <a:pt x="3517" y="18835"/>
                  <a:pt x="3525" y="18867"/>
                </a:cubicBezTo>
                <a:cubicBezTo>
                  <a:pt x="3522" y="18867"/>
                  <a:pt x="3519" y="18867"/>
                  <a:pt x="3516" y="18867"/>
                </a:cubicBezTo>
                <a:cubicBezTo>
                  <a:pt x="3418" y="18867"/>
                  <a:pt x="3403" y="18967"/>
                  <a:pt x="3458" y="18967"/>
                </a:cubicBezTo>
                <a:cubicBezTo>
                  <a:pt x="3474" y="18967"/>
                  <a:pt x="3496" y="18959"/>
                  <a:pt x="3525" y="18936"/>
                </a:cubicBezTo>
                <a:cubicBezTo>
                  <a:pt x="3538" y="19005"/>
                  <a:pt x="3559" y="19032"/>
                  <a:pt x="3582" y="19032"/>
                </a:cubicBezTo>
                <a:cubicBezTo>
                  <a:pt x="3660" y="19032"/>
                  <a:pt x="3766" y="18718"/>
                  <a:pt x="3701" y="18665"/>
                </a:cubicBezTo>
                <a:lnTo>
                  <a:pt x="3701" y="18665"/>
                </a:lnTo>
                <a:cubicBezTo>
                  <a:pt x="3921" y="18708"/>
                  <a:pt x="3870" y="18968"/>
                  <a:pt x="3921" y="19138"/>
                </a:cubicBezTo>
                <a:cubicBezTo>
                  <a:pt x="4054" y="19128"/>
                  <a:pt x="4214" y="18968"/>
                  <a:pt x="4113" y="18835"/>
                </a:cubicBezTo>
                <a:cubicBezTo>
                  <a:pt x="4130" y="18833"/>
                  <a:pt x="4147" y="18833"/>
                  <a:pt x="4164" y="18833"/>
                </a:cubicBezTo>
                <a:cubicBezTo>
                  <a:pt x="4347" y="18833"/>
                  <a:pt x="4544" y="18921"/>
                  <a:pt x="4459" y="19128"/>
                </a:cubicBezTo>
                <a:cubicBezTo>
                  <a:pt x="4508" y="19161"/>
                  <a:pt x="4620" y="19243"/>
                  <a:pt x="4666" y="19243"/>
                </a:cubicBezTo>
                <a:cubicBezTo>
                  <a:pt x="4691" y="19243"/>
                  <a:pt x="4697" y="19218"/>
                  <a:pt x="4661" y="19146"/>
                </a:cubicBezTo>
                <a:cubicBezTo>
                  <a:pt x="4697" y="19103"/>
                  <a:pt x="4727" y="19086"/>
                  <a:pt x="4751" y="19086"/>
                </a:cubicBezTo>
                <a:cubicBezTo>
                  <a:pt x="4814" y="19086"/>
                  <a:pt x="4832" y="19213"/>
                  <a:pt x="4812" y="19306"/>
                </a:cubicBezTo>
                <a:cubicBezTo>
                  <a:pt x="4863" y="19239"/>
                  <a:pt x="4956" y="19171"/>
                  <a:pt x="4948" y="19078"/>
                </a:cubicBezTo>
                <a:cubicBezTo>
                  <a:pt x="4983" y="19056"/>
                  <a:pt x="5014" y="19043"/>
                  <a:pt x="5038" y="19043"/>
                </a:cubicBezTo>
                <a:cubicBezTo>
                  <a:pt x="5070" y="19043"/>
                  <a:pt x="5088" y="19069"/>
                  <a:pt x="5083" y="19138"/>
                </a:cubicBezTo>
                <a:cubicBezTo>
                  <a:pt x="5099" y="19112"/>
                  <a:pt x="5134" y="19053"/>
                  <a:pt x="5150" y="19027"/>
                </a:cubicBezTo>
                <a:cubicBezTo>
                  <a:pt x="5243" y="19078"/>
                  <a:pt x="5174" y="19179"/>
                  <a:pt x="5243" y="19229"/>
                </a:cubicBezTo>
                <a:cubicBezTo>
                  <a:pt x="5285" y="19213"/>
                  <a:pt x="5336" y="19205"/>
                  <a:pt x="5387" y="19197"/>
                </a:cubicBezTo>
                <a:cubicBezTo>
                  <a:pt x="5504" y="19272"/>
                  <a:pt x="5411" y="19407"/>
                  <a:pt x="5395" y="19516"/>
                </a:cubicBezTo>
                <a:cubicBezTo>
                  <a:pt x="5410" y="19520"/>
                  <a:pt x="5423" y="19522"/>
                  <a:pt x="5435" y="19522"/>
                </a:cubicBezTo>
                <a:cubicBezTo>
                  <a:pt x="5591" y="19522"/>
                  <a:pt x="5503" y="19198"/>
                  <a:pt x="5603" y="19198"/>
                </a:cubicBezTo>
                <a:cubicBezTo>
                  <a:pt x="5620" y="19198"/>
                  <a:pt x="5642" y="19208"/>
                  <a:pt x="5672" y="19229"/>
                </a:cubicBezTo>
                <a:cubicBezTo>
                  <a:pt x="5799" y="19290"/>
                  <a:pt x="5900" y="19415"/>
                  <a:pt x="5823" y="19551"/>
                </a:cubicBezTo>
                <a:cubicBezTo>
                  <a:pt x="5892" y="19567"/>
                  <a:pt x="5959" y="19593"/>
                  <a:pt x="6025" y="19609"/>
                </a:cubicBezTo>
                <a:cubicBezTo>
                  <a:pt x="6033" y="19524"/>
                  <a:pt x="6052" y="19441"/>
                  <a:pt x="6076" y="19357"/>
                </a:cubicBezTo>
                <a:cubicBezTo>
                  <a:pt x="6001" y="19349"/>
                  <a:pt x="5908" y="19357"/>
                  <a:pt x="5908" y="19256"/>
                </a:cubicBezTo>
                <a:cubicBezTo>
                  <a:pt x="6033" y="19256"/>
                  <a:pt x="6161" y="19290"/>
                  <a:pt x="6286" y="19306"/>
                </a:cubicBezTo>
                <a:cubicBezTo>
                  <a:pt x="6198" y="19394"/>
                  <a:pt x="6325" y="19470"/>
                  <a:pt x="6400" y="19470"/>
                </a:cubicBezTo>
                <a:cubicBezTo>
                  <a:pt x="6432" y="19470"/>
                  <a:pt x="6455" y="19456"/>
                  <a:pt x="6448" y="19423"/>
                </a:cubicBezTo>
                <a:cubicBezTo>
                  <a:pt x="6312" y="19391"/>
                  <a:pt x="6296" y="19290"/>
                  <a:pt x="6397" y="19128"/>
                </a:cubicBezTo>
                <a:lnTo>
                  <a:pt x="6397" y="19128"/>
                </a:lnTo>
                <a:cubicBezTo>
                  <a:pt x="6430" y="19138"/>
                  <a:pt x="6498" y="19154"/>
                  <a:pt x="6531" y="19163"/>
                </a:cubicBezTo>
                <a:cubicBezTo>
                  <a:pt x="6456" y="19229"/>
                  <a:pt x="6347" y="19322"/>
                  <a:pt x="6514" y="19349"/>
                </a:cubicBezTo>
                <a:cubicBezTo>
                  <a:pt x="6573" y="19441"/>
                  <a:pt x="6523" y="19617"/>
                  <a:pt x="6666" y="19634"/>
                </a:cubicBezTo>
                <a:cubicBezTo>
                  <a:pt x="6607" y="19761"/>
                  <a:pt x="6640" y="19929"/>
                  <a:pt x="6767" y="19987"/>
                </a:cubicBezTo>
                <a:cubicBezTo>
                  <a:pt x="6770" y="19915"/>
                  <a:pt x="6788" y="19891"/>
                  <a:pt x="6815" y="19891"/>
                </a:cubicBezTo>
                <a:cubicBezTo>
                  <a:pt x="6869" y="19891"/>
                  <a:pt x="6960" y="19988"/>
                  <a:pt x="7032" y="19988"/>
                </a:cubicBezTo>
                <a:cubicBezTo>
                  <a:pt x="7036" y="19988"/>
                  <a:pt x="7040" y="19988"/>
                  <a:pt x="7044" y="19987"/>
                </a:cubicBezTo>
                <a:cubicBezTo>
                  <a:pt x="7065" y="19994"/>
                  <a:pt x="7082" y="19997"/>
                  <a:pt x="7095" y="19997"/>
                </a:cubicBezTo>
                <a:cubicBezTo>
                  <a:pt x="7167" y="19997"/>
                  <a:pt x="7155" y="19914"/>
                  <a:pt x="7155" y="19836"/>
                </a:cubicBezTo>
                <a:lnTo>
                  <a:pt x="7155" y="19836"/>
                </a:lnTo>
                <a:cubicBezTo>
                  <a:pt x="7087" y="19862"/>
                  <a:pt x="7012" y="19886"/>
                  <a:pt x="6935" y="19886"/>
                </a:cubicBezTo>
                <a:cubicBezTo>
                  <a:pt x="6969" y="19803"/>
                  <a:pt x="7036" y="19727"/>
                  <a:pt x="7044" y="19634"/>
                </a:cubicBezTo>
                <a:cubicBezTo>
                  <a:pt x="6961" y="19634"/>
                  <a:pt x="6927" y="19593"/>
                  <a:pt x="6935" y="19508"/>
                </a:cubicBezTo>
                <a:lnTo>
                  <a:pt x="6935" y="19508"/>
                </a:lnTo>
                <a:cubicBezTo>
                  <a:pt x="6960" y="19520"/>
                  <a:pt x="6993" y="19522"/>
                  <a:pt x="7028" y="19522"/>
                </a:cubicBezTo>
                <a:cubicBezTo>
                  <a:pt x="7047" y="19522"/>
                  <a:pt x="7067" y="19521"/>
                  <a:pt x="7086" y="19521"/>
                </a:cubicBezTo>
                <a:cubicBezTo>
                  <a:pt x="7157" y="19521"/>
                  <a:pt x="7219" y="19530"/>
                  <a:pt x="7214" y="19617"/>
                </a:cubicBezTo>
                <a:cubicBezTo>
                  <a:pt x="7226" y="19696"/>
                  <a:pt x="7310" y="19860"/>
                  <a:pt x="7402" y="19860"/>
                </a:cubicBezTo>
                <a:cubicBezTo>
                  <a:pt x="7429" y="19860"/>
                  <a:pt x="7456" y="19846"/>
                  <a:pt x="7483" y="19811"/>
                </a:cubicBezTo>
                <a:cubicBezTo>
                  <a:pt x="7568" y="19820"/>
                  <a:pt x="7568" y="19870"/>
                  <a:pt x="7533" y="19929"/>
                </a:cubicBezTo>
                <a:cubicBezTo>
                  <a:pt x="7634" y="20022"/>
                  <a:pt x="7770" y="20048"/>
                  <a:pt x="7895" y="20056"/>
                </a:cubicBezTo>
                <a:cubicBezTo>
                  <a:pt x="7903" y="20165"/>
                  <a:pt x="7863" y="20291"/>
                  <a:pt x="7744" y="20325"/>
                </a:cubicBezTo>
                <a:cubicBezTo>
                  <a:pt x="7669" y="20493"/>
                  <a:pt x="7837" y="20561"/>
                  <a:pt x="7954" y="20628"/>
                </a:cubicBezTo>
                <a:cubicBezTo>
                  <a:pt x="7879" y="20476"/>
                  <a:pt x="7871" y="20258"/>
                  <a:pt x="8014" y="20157"/>
                </a:cubicBezTo>
                <a:lnTo>
                  <a:pt x="8055" y="20131"/>
                </a:lnTo>
                <a:cubicBezTo>
                  <a:pt x="7993" y="20028"/>
                  <a:pt x="7909" y="19901"/>
                  <a:pt x="7772" y="19901"/>
                </a:cubicBezTo>
                <a:cubicBezTo>
                  <a:pt x="7743" y="19901"/>
                  <a:pt x="7711" y="19907"/>
                  <a:pt x="7677" y="19921"/>
                </a:cubicBezTo>
                <a:cubicBezTo>
                  <a:pt x="7680" y="19831"/>
                  <a:pt x="7712" y="19802"/>
                  <a:pt x="7756" y="19802"/>
                </a:cubicBezTo>
                <a:cubicBezTo>
                  <a:pt x="7820" y="19802"/>
                  <a:pt x="7911" y="19862"/>
                  <a:pt x="7980" y="19886"/>
                </a:cubicBezTo>
                <a:cubicBezTo>
                  <a:pt x="7941" y="19816"/>
                  <a:pt x="7987" y="19725"/>
                  <a:pt x="8056" y="19725"/>
                </a:cubicBezTo>
                <a:cubicBezTo>
                  <a:pt x="8077" y="19725"/>
                  <a:pt x="8100" y="19733"/>
                  <a:pt x="8124" y="19753"/>
                </a:cubicBezTo>
                <a:cubicBezTo>
                  <a:pt x="8197" y="19759"/>
                  <a:pt x="8267" y="19914"/>
                  <a:pt x="8305" y="19914"/>
                </a:cubicBezTo>
                <a:cubicBezTo>
                  <a:pt x="8320" y="19914"/>
                  <a:pt x="8329" y="19893"/>
                  <a:pt x="8334" y="19836"/>
                </a:cubicBezTo>
                <a:cubicBezTo>
                  <a:pt x="8411" y="19899"/>
                  <a:pt x="8481" y="19974"/>
                  <a:pt x="8574" y="19974"/>
                </a:cubicBezTo>
                <a:cubicBezTo>
                  <a:pt x="8594" y="19974"/>
                  <a:pt x="8615" y="19970"/>
                  <a:pt x="8637" y="19963"/>
                </a:cubicBezTo>
                <a:cubicBezTo>
                  <a:pt x="8671" y="19963"/>
                  <a:pt x="8730" y="19971"/>
                  <a:pt x="8754" y="19971"/>
                </a:cubicBezTo>
                <a:cubicBezTo>
                  <a:pt x="8696" y="19846"/>
                  <a:pt x="8587" y="19769"/>
                  <a:pt x="8443" y="19769"/>
                </a:cubicBezTo>
                <a:cubicBezTo>
                  <a:pt x="8416" y="19732"/>
                  <a:pt x="8438" y="19726"/>
                  <a:pt x="8469" y="19726"/>
                </a:cubicBezTo>
                <a:cubicBezTo>
                  <a:pt x="8486" y="19726"/>
                  <a:pt x="8505" y="19727"/>
                  <a:pt x="8522" y="19727"/>
                </a:cubicBezTo>
                <a:cubicBezTo>
                  <a:pt x="8555" y="19727"/>
                  <a:pt x="8580" y="19721"/>
                  <a:pt x="8560" y="19684"/>
                </a:cubicBezTo>
                <a:cubicBezTo>
                  <a:pt x="8546" y="19632"/>
                  <a:pt x="8566" y="19611"/>
                  <a:pt x="8594" y="19611"/>
                </a:cubicBezTo>
                <a:cubicBezTo>
                  <a:pt x="8645" y="19611"/>
                  <a:pt x="8727" y="19678"/>
                  <a:pt x="8703" y="19758"/>
                </a:cubicBezTo>
                <a:lnTo>
                  <a:pt x="8703" y="19758"/>
                </a:lnTo>
                <a:cubicBezTo>
                  <a:pt x="8748" y="19671"/>
                  <a:pt x="8883" y="19755"/>
                  <a:pt x="8906" y="19668"/>
                </a:cubicBezTo>
                <a:cubicBezTo>
                  <a:pt x="8957" y="19573"/>
                  <a:pt x="8881" y="19293"/>
                  <a:pt x="8988" y="19293"/>
                </a:cubicBezTo>
                <a:cubicBezTo>
                  <a:pt x="9004" y="19293"/>
                  <a:pt x="9024" y="19300"/>
                  <a:pt x="9049" y="19314"/>
                </a:cubicBezTo>
                <a:cubicBezTo>
                  <a:pt x="9177" y="19349"/>
                  <a:pt x="9041" y="19441"/>
                  <a:pt x="9015" y="19508"/>
                </a:cubicBezTo>
                <a:cubicBezTo>
                  <a:pt x="9092" y="19524"/>
                  <a:pt x="9159" y="19551"/>
                  <a:pt x="9227" y="19567"/>
                </a:cubicBezTo>
                <a:lnTo>
                  <a:pt x="9235" y="19601"/>
                </a:lnTo>
                <a:cubicBezTo>
                  <a:pt x="9084" y="19644"/>
                  <a:pt x="9134" y="19777"/>
                  <a:pt x="9177" y="19886"/>
                </a:cubicBezTo>
                <a:cubicBezTo>
                  <a:pt x="9142" y="19921"/>
                  <a:pt x="9100" y="19955"/>
                  <a:pt x="9066" y="19987"/>
                </a:cubicBezTo>
                <a:cubicBezTo>
                  <a:pt x="9112" y="19996"/>
                  <a:pt x="9163" y="20012"/>
                  <a:pt x="9211" y="20012"/>
                </a:cubicBezTo>
                <a:cubicBezTo>
                  <a:pt x="9258" y="20012"/>
                  <a:pt x="9302" y="19997"/>
                  <a:pt x="9336" y="19947"/>
                </a:cubicBezTo>
                <a:cubicBezTo>
                  <a:pt x="9379" y="19968"/>
                  <a:pt x="9436" y="20020"/>
                  <a:pt x="9480" y="20020"/>
                </a:cubicBezTo>
                <a:cubicBezTo>
                  <a:pt x="9505" y="20020"/>
                  <a:pt x="9526" y="20003"/>
                  <a:pt x="9539" y="19955"/>
                </a:cubicBezTo>
                <a:cubicBezTo>
                  <a:pt x="9339" y="19899"/>
                  <a:pt x="9560" y="19700"/>
                  <a:pt x="9712" y="19700"/>
                </a:cubicBezTo>
                <a:cubicBezTo>
                  <a:pt x="9747" y="19700"/>
                  <a:pt x="9778" y="19710"/>
                  <a:pt x="9799" y="19735"/>
                </a:cubicBezTo>
                <a:cubicBezTo>
                  <a:pt x="9819" y="19756"/>
                  <a:pt x="9834" y="19764"/>
                  <a:pt x="9846" y="19764"/>
                </a:cubicBezTo>
                <a:cubicBezTo>
                  <a:pt x="9889" y="19764"/>
                  <a:pt x="9900" y="19665"/>
                  <a:pt x="9925" y="19625"/>
                </a:cubicBezTo>
                <a:cubicBezTo>
                  <a:pt x="9935" y="19623"/>
                  <a:pt x="9950" y="19622"/>
                  <a:pt x="9966" y="19622"/>
                </a:cubicBezTo>
                <a:cubicBezTo>
                  <a:pt x="9991" y="19622"/>
                  <a:pt x="10019" y="19624"/>
                  <a:pt x="10045" y="19624"/>
                </a:cubicBezTo>
                <a:cubicBezTo>
                  <a:pt x="10105" y="19624"/>
                  <a:pt x="10150" y="19614"/>
                  <a:pt x="10086" y="19551"/>
                </a:cubicBezTo>
                <a:cubicBezTo>
                  <a:pt x="9935" y="19426"/>
                  <a:pt x="10082" y="19264"/>
                  <a:pt x="10226" y="19264"/>
                </a:cubicBezTo>
                <a:cubicBezTo>
                  <a:pt x="10266" y="19264"/>
                  <a:pt x="10306" y="19277"/>
                  <a:pt x="10339" y="19306"/>
                </a:cubicBezTo>
                <a:cubicBezTo>
                  <a:pt x="10406" y="19340"/>
                  <a:pt x="10541" y="19357"/>
                  <a:pt x="10440" y="19450"/>
                </a:cubicBezTo>
                <a:cubicBezTo>
                  <a:pt x="10329" y="19551"/>
                  <a:pt x="10592" y="19474"/>
                  <a:pt x="10549" y="19601"/>
                </a:cubicBezTo>
                <a:cubicBezTo>
                  <a:pt x="10549" y="19668"/>
                  <a:pt x="10642" y="19702"/>
                  <a:pt x="10642" y="19769"/>
                </a:cubicBezTo>
                <a:cubicBezTo>
                  <a:pt x="10584" y="19805"/>
                  <a:pt x="10516" y="19936"/>
                  <a:pt x="10587" y="19936"/>
                </a:cubicBezTo>
                <a:cubicBezTo>
                  <a:pt x="10601" y="19936"/>
                  <a:pt x="10619" y="19931"/>
                  <a:pt x="10642" y="19921"/>
                </a:cubicBezTo>
                <a:cubicBezTo>
                  <a:pt x="10668" y="19907"/>
                  <a:pt x="10696" y="19903"/>
                  <a:pt x="10726" y="19903"/>
                </a:cubicBezTo>
                <a:cubicBezTo>
                  <a:pt x="10771" y="19903"/>
                  <a:pt x="10819" y="19913"/>
                  <a:pt x="10862" y="19913"/>
                </a:cubicBezTo>
                <a:cubicBezTo>
                  <a:pt x="10909" y="19913"/>
                  <a:pt x="10949" y="19900"/>
                  <a:pt x="10970" y="19846"/>
                </a:cubicBezTo>
                <a:cubicBezTo>
                  <a:pt x="10853" y="19803"/>
                  <a:pt x="10725" y="19710"/>
                  <a:pt x="10760" y="19567"/>
                </a:cubicBezTo>
                <a:lnTo>
                  <a:pt x="10760" y="19567"/>
                </a:lnTo>
                <a:cubicBezTo>
                  <a:pt x="10821" y="19578"/>
                  <a:pt x="10905" y="19652"/>
                  <a:pt x="10954" y="19652"/>
                </a:cubicBezTo>
                <a:cubicBezTo>
                  <a:pt x="10980" y="19652"/>
                  <a:pt x="10996" y="19632"/>
                  <a:pt x="10996" y="19575"/>
                </a:cubicBezTo>
                <a:cubicBezTo>
                  <a:pt x="11112" y="19525"/>
                  <a:pt x="11177" y="19505"/>
                  <a:pt x="11211" y="19505"/>
                </a:cubicBezTo>
                <a:cubicBezTo>
                  <a:pt x="11319" y="19505"/>
                  <a:pt x="11109" y="19711"/>
                  <a:pt x="11231" y="19795"/>
                </a:cubicBezTo>
                <a:cubicBezTo>
                  <a:pt x="11256" y="19819"/>
                  <a:pt x="11295" y="19877"/>
                  <a:pt x="11331" y="19877"/>
                </a:cubicBezTo>
                <a:cubicBezTo>
                  <a:pt x="11344" y="19877"/>
                  <a:pt x="11355" y="19871"/>
                  <a:pt x="11366" y="19854"/>
                </a:cubicBezTo>
                <a:cubicBezTo>
                  <a:pt x="11433" y="19811"/>
                  <a:pt x="11340" y="19735"/>
                  <a:pt x="11332" y="19684"/>
                </a:cubicBezTo>
                <a:cubicBezTo>
                  <a:pt x="11265" y="19601"/>
                  <a:pt x="11332" y="19492"/>
                  <a:pt x="11316" y="19391"/>
                </a:cubicBezTo>
                <a:cubicBezTo>
                  <a:pt x="11273" y="19306"/>
                  <a:pt x="11355" y="19262"/>
                  <a:pt x="11446" y="19262"/>
                </a:cubicBezTo>
                <a:cubicBezTo>
                  <a:pt x="11538" y="19262"/>
                  <a:pt x="11639" y="19306"/>
                  <a:pt x="11635" y="19399"/>
                </a:cubicBezTo>
                <a:lnTo>
                  <a:pt x="11694" y="19391"/>
                </a:lnTo>
                <a:cubicBezTo>
                  <a:pt x="11694" y="19264"/>
                  <a:pt x="11568" y="19256"/>
                  <a:pt x="11501" y="19189"/>
                </a:cubicBezTo>
                <a:cubicBezTo>
                  <a:pt x="11511" y="19187"/>
                  <a:pt x="11521" y="19187"/>
                  <a:pt x="11531" y="19187"/>
                </a:cubicBezTo>
                <a:cubicBezTo>
                  <a:pt x="11623" y="19187"/>
                  <a:pt x="11724" y="19239"/>
                  <a:pt x="11812" y="19239"/>
                </a:cubicBezTo>
                <a:cubicBezTo>
                  <a:pt x="11839" y="19239"/>
                  <a:pt x="11864" y="19234"/>
                  <a:pt x="11888" y="19221"/>
                </a:cubicBezTo>
                <a:cubicBezTo>
                  <a:pt x="11956" y="19163"/>
                  <a:pt x="11922" y="19061"/>
                  <a:pt x="11946" y="18987"/>
                </a:cubicBezTo>
                <a:cubicBezTo>
                  <a:pt x="11956" y="18968"/>
                  <a:pt x="11989" y="18936"/>
                  <a:pt x="12007" y="18918"/>
                </a:cubicBezTo>
                <a:cubicBezTo>
                  <a:pt x="12074" y="18936"/>
                  <a:pt x="12148" y="18944"/>
                  <a:pt x="12217" y="18968"/>
                </a:cubicBezTo>
                <a:cubicBezTo>
                  <a:pt x="12148" y="19037"/>
                  <a:pt x="11964" y="19045"/>
                  <a:pt x="11989" y="19179"/>
                </a:cubicBezTo>
                <a:cubicBezTo>
                  <a:pt x="12140" y="19189"/>
                  <a:pt x="12268" y="19290"/>
                  <a:pt x="12411" y="19306"/>
                </a:cubicBezTo>
                <a:cubicBezTo>
                  <a:pt x="12401" y="19247"/>
                  <a:pt x="12385" y="19189"/>
                  <a:pt x="12377" y="19128"/>
                </a:cubicBezTo>
                <a:cubicBezTo>
                  <a:pt x="12404" y="19115"/>
                  <a:pt x="12431" y="19110"/>
                  <a:pt x="12458" y="19110"/>
                </a:cubicBezTo>
                <a:cubicBezTo>
                  <a:pt x="12576" y="19110"/>
                  <a:pt x="12689" y="19210"/>
                  <a:pt x="12792" y="19210"/>
                </a:cubicBezTo>
                <a:cubicBezTo>
                  <a:pt x="12817" y="19210"/>
                  <a:pt x="12842" y="19204"/>
                  <a:pt x="12866" y="19189"/>
                </a:cubicBezTo>
                <a:cubicBezTo>
                  <a:pt x="12915" y="19226"/>
                  <a:pt x="12991" y="19380"/>
                  <a:pt x="13031" y="19380"/>
                </a:cubicBezTo>
                <a:cubicBezTo>
                  <a:pt x="13046" y="19380"/>
                  <a:pt x="13056" y="19360"/>
                  <a:pt x="13058" y="19306"/>
                </a:cubicBezTo>
                <a:cubicBezTo>
                  <a:pt x="13127" y="19391"/>
                  <a:pt x="13193" y="19466"/>
                  <a:pt x="13303" y="19492"/>
                </a:cubicBezTo>
                <a:cubicBezTo>
                  <a:pt x="13311" y="19508"/>
                  <a:pt x="13329" y="19543"/>
                  <a:pt x="13337" y="19567"/>
                </a:cubicBezTo>
                <a:cubicBezTo>
                  <a:pt x="13396" y="19668"/>
                  <a:pt x="13430" y="19777"/>
                  <a:pt x="13388" y="19886"/>
                </a:cubicBezTo>
                <a:cubicBezTo>
                  <a:pt x="13345" y="19979"/>
                  <a:pt x="13505" y="19929"/>
                  <a:pt x="13523" y="20005"/>
                </a:cubicBezTo>
                <a:cubicBezTo>
                  <a:pt x="13563" y="20131"/>
                  <a:pt x="13683" y="20200"/>
                  <a:pt x="13792" y="20266"/>
                </a:cubicBezTo>
                <a:cubicBezTo>
                  <a:pt x="13943" y="20367"/>
                  <a:pt x="13968" y="20620"/>
                  <a:pt x="14154" y="20687"/>
                </a:cubicBezTo>
                <a:cubicBezTo>
                  <a:pt x="14180" y="20907"/>
                  <a:pt x="14297" y="21150"/>
                  <a:pt x="14119" y="21328"/>
                </a:cubicBezTo>
                <a:cubicBezTo>
                  <a:pt x="14010" y="21429"/>
                  <a:pt x="14255" y="21596"/>
                  <a:pt x="14087" y="21665"/>
                </a:cubicBezTo>
                <a:cubicBezTo>
                  <a:pt x="14010" y="21790"/>
                  <a:pt x="14239" y="21799"/>
                  <a:pt x="14321" y="21849"/>
                </a:cubicBezTo>
                <a:cubicBezTo>
                  <a:pt x="14516" y="21867"/>
                  <a:pt x="14423" y="22160"/>
                  <a:pt x="14600" y="22211"/>
                </a:cubicBezTo>
                <a:cubicBezTo>
                  <a:pt x="14726" y="22237"/>
                  <a:pt x="14877" y="22272"/>
                  <a:pt x="14904" y="22423"/>
                </a:cubicBezTo>
                <a:cubicBezTo>
                  <a:pt x="14723" y="22457"/>
                  <a:pt x="14915" y="22584"/>
                  <a:pt x="15045" y="22584"/>
                </a:cubicBezTo>
                <a:cubicBezTo>
                  <a:pt x="15072" y="22584"/>
                  <a:pt x="15096" y="22578"/>
                  <a:pt x="15114" y="22565"/>
                </a:cubicBezTo>
                <a:lnTo>
                  <a:pt x="15114" y="22565"/>
                </a:lnTo>
                <a:cubicBezTo>
                  <a:pt x="15098" y="22641"/>
                  <a:pt x="15098" y="22726"/>
                  <a:pt x="15130" y="22809"/>
                </a:cubicBezTo>
                <a:cubicBezTo>
                  <a:pt x="15207" y="22801"/>
                  <a:pt x="15274" y="22785"/>
                  <a:pt x="15350" y="22777"/>
                </a:cubicBezTo>
                <a:lnTo>
                  <a:pt x="15350" y="22777"/>
                </a:lnTo>
                <a:cubicBezTo>
                  <a:pt x="15308" y="22860"/>
                  <a:pt x="15241" y="22937"/>
                  <a:pt x="15181" y="23020"/>
                </a:cubicBezTo>
                <a:cubicBezTo>
                  <a:pt x="15216" y="23004"/>
                  <a:pt x="15247" y="22996"/>
                  <a:pt x="15274" y="22996"/>
                </a:cubicBezTo>
                <a:cubicBezTo>
                  <a:pt x="15458" y="22996"/>
                  <a:pt x="15464" y="23331"/>
                  <a:pt x="15603" y="23442"/>
                </a:cubicBezTo>
                <a:cubicBezTo>
                  <a:pt x="15561" y="23450"/>
                  <a:pt x="15476" y="23450"/>
                  <a:pt x="15433" y="23458"/>
                </a:cubicBezTo>
                <a:cubicBezTo>
                  <a:pt x="15475" y="23499"/>
                  <a:pt x="15538" y="23522"/>
                  <a:pt x="15600" y="23522"/>
                </a:cubicBezTo>
                <a:cubicBezTo>
                  <a:pt x="15640" y="23522"/>
                  <a:pt x="15679" y="23512"/>
                  <a:pt x="15712" y="23493"/>
                </a:cubicBezTo>
                <a:cubicBezTo>
                  <a:pt x="15838" y="23450"/>
                  <a:pt x="15906" y="23341"/>
                  <a:pt x="16015" y="23282"/>
                </a:cubicBezTo>
                <a:lnTo>
                  <a:pt x="16015" y="23282"/>
                </a:lnTo>
                <a:cubicBezTo>
                  <a:pt x="15973" y="23509"/>
                  <a:pt x="16260" y="23383"/>
                  <a:pt x="16276" y="23559"/>
                </a:cubicBezTo>
                <a:cubicBezTo>
                  <a:pt x="16319" y="23668"/>
                  <a:pt x="16420" y="23753"/>
                  <a:pt x="16369" y="23879"/>
                </a:cubicBezTo>
                <a:cubicBezTo>
                  <a:pt x="16436" y="23862"/>
                  <a:pt x="16505" y="23846"/>
                  <a:pt x="16563" y="23828"/>
                </a:cubicBezTo>
                <a:cubicBezTo>
                  <a:pt x="16470" y="23703"/>
                  <a:pt x="16664" y="23644"/>
                  <a:pt x="16723" y="23551"/>
                </a:cubicBezTo>
                <a:cubicBezTo>
                  <a:pt x="16866" y="23668"/>
                  <a:pt x="16992" y="23846"/>
                  <a:pt x="17000" y="24040"/>
                </a:cubicBezTo>
                <a:cubicBezTo>
                  <a:pt x="17063" y="23999"/>
                  <a:pt x="17118" y="23940"/>
                  <a:pt x="17176" y="23940"/>
                </a:cubicBezTo>
                <a:cubicBezTo>
                  <a:pt x="17204" y="23940"/>
                  <a:pt x="17233" y="23954"/>
                  <a:pt x="17263" y="23990"/>
                </a:cubicBezTo>
                <a:cubicBezTo>
                  <a:pt x="17361" y="24220"/>
                  <a:pt x="17595" y="24394"/>
                  <a:pt x="17841" y="24394"/>
                </a:cubicBezTo>
                <a:cubicBezTo>
                  <a:pt x="17909" y="24394"/>
                  <a:pt x="17978" y="24380"/>
                  <a:pt x="18045" y="24352"/>
                </a:cubicBezTo>
                <a:cubicBezTo>
                  <a:pt x="18056" y="24354"/>
                  <a:pt x="18065" y="24355"/>
                  <a:pt x="18074" y="24355"/>
                </a:cubicBezTo>
                <a:cubicBezTo>
                  <a:pt x="18163" y="24355"/>
                  <a:pt x="18165" y="24252"/>
                  <a:pt x="18197" y="24182"/>
                </a:cubicBezTo>
                <a:cubicBezTo>
                  <a:pt x="18239" y="24224"/>
                  <a:pt x="18290" y="24267"/>
                  <a:pt x="18332" y="24309"/>
                </a:cubicBezTo>
                <a:cubicBezTo>
                  <a:pt x="18290" y="24394"/>
                  <a:pt x="18247" y="24485"/>
                  <a:pt x="18213" y="24570"/>
                </a:cubicBezTo>
                <a:cubicBezTo>
                  <a:pt x="18332" y="24554"/>
                  <a:pt x="18425" y="24461"/>
                  <a:pt x="18484" y="24368"/>
                </a:cubicBezTo>
                <a:cubicBezTo>
                  <a:pt x="18556" y="24385"/>
                  <a:pt x="18650" y="24453"/>
                  <a:pt x="18728" y="24453"/>
                </a:cubicBezTo>
                <a:cubicBezTo>
                  <a:pt x="18768" y="24453"/>
                  <a:pt x="18803" y="24435"/>
                  <a:pt x="18829" y="24384"/>
                </a:cubicBezTo>
                <a:cubicBezTo>
                  <a:pt x="18860" y="24319"/>
                  <a:pt x="18905" y="24293"/>
                  <a:pt x="18953" y="24293"/>
                </a:cubicBezTo>
                <a:cubicBezTo>
                  <a:pt x="19036" y="24293"/>
                  <a:pt x="19125" y="24370"/>
                  <a:pt x="19157" y="24461"/>
                </a:cubicBezTo>
                <a:cubicBezTo>
                  <a:pt x="19165" y="24384"/>
                  <a:pt x="19165" y="24317"/>
                  <a:pt x="19173" y="24243"/>
                </a:cubicBezTo>
                <a:cubicBezTo>
                  <a:pt x="19183" y="24241"/>
                  <a:pt x="19193" y="24241"/>
                  <a:pt x="19202" y="24241"/>
                </a:cubicBezTo>
                <a:cubicBezTo>
                  <a:pt x="19332" y="24241"/>
                  <a:pt x="19434" y="24348"/>
                  <a:pt x="19545" y="24402"/>
                </a:cubicBezTo>
                <a:cubicBezTo>
                  <a:pt x="19654" y="24376"/>
                  <a:pt x="19713" y="24301"/>
                  <a:pt x="19713" y="24192"/>
                </a:cubicBezTo>
                <a:cubicBezTo>
                  <a:pt x="19747" y="24251"/>
                  <a:pt x="19771" y="24325"/>
                  <a:pt x="19806" y="24384"/>
                </a:cubicBezTo>
                <a:cubicBezTo>
                  <a:pt x="19868" y="24384"/>
                  <a:pt x="19936" y="24371"/>
                  <a:pt x="19997" y="24371"/>
                </a:cubicBezTo>
                <a:cubicBezTo>
                  <a:pt x="20058" y="24371"/>
                  <a:pt x="20113" y="24384"/>
                  <a:pt x="20151" y="24435"/>
                </a:cubicBezTo>
                <a:cubicBezTo>
                  <a:pt x="20145" y="24361"/>
                  <a:pt x="20187" y="24153"/>
                  <a:pt x="20243" y="24153"/>
                </a:cubicBezTo>
                <a:cubicBezTo>
                  <a:pt x="20257" y="24153"/>
                  <a:pt x="20271" y="24165"/>
                  <a:pt x="20285" y="24192"/>
                </a:cubicBezTo>
                <a:cubicBezTo>
                  <a:pt x="20316" y="24270"/>
                  <a:pt x="20374" y="24290"/>
                  <a:pt x="20442" y="24290"/>
                </a:cubicBezTo>
                <a:cubicBezTo>
                  <a:pt x="20513" y="24290"/>
                  <a:pt x="20594" y="24269"/>
                  <a:pt x="20669" y="24269"/>
                </a:cubicBezTo>
                <a:cubicBezTo>
                  <a:pt x="20700" y="24269"/>
                  <a:pt x="20730" y="24273"/>
                  <a:pt x="20758" y="24283"/>
                </a:cubicBezTo>
                <a:cubicBezTo>
                  <a:pt x="20758" y="24251"/>
                  <a:pt x="20758" y="24182"/>
                  <a:pt x="20766" y="24150"/>
                </a:cubicBezTo>
                <a:lnTo>
                  <a:pt x="20774" y="24091"/>
                </a:lnTo>
                <a:cubicBezTo>
                  <a:pt x="20787" y="24087"/>
                  <a:pt x="20799" y="24085"/>
                  <a:pt x="20808" y="24085"/>
                </a:cubicBezTo>
                <a:cubicBezTo>
                  <a:pt x="20910" y="24085"/>
                  <a:pt x="20789" y="24293"/>
                  <a:pt x="20900" y="24293"/>
                </a:cubicBezTo>
                <a:cubicBezTo>
                  <a:pt x="20914" y="24293"/>
                  <a:pt x="20931" y="24290"/>
                  <a:pt x="20952" y="24283"/>
                </a:cubicBezTo>
                <a:cubicBezTo>
                  <a:pt x="20984" y="24158"/>
                  <a:pt x="21093" y="24081"/>
                  <a:pt x="21194" y="23998"/>
                </a:cubicBezTo>
                <a:cubicBezTo>
                  <a:pt x="21296" y="24014"/>
                  <a:pt x="21397" y="24048"/>
                  <a:pt x="21490" y="24065"/>
                </a:cubicBezTo>
                <a:cubicBezTo>
                  <a:pt x="21516" y="23998"/>
                  <a:pt x="21508" y="23913"/>
                  <a:pt x="21566" y="23862"/>
                </a:cubicBezTo>
                <a:cubicBezTo>
                  <a:pt x="21576" y="23863"/>
                  <a:pt x="21586" y="23864"/>
                  <a:pt x="21596" y="23864"/>
                </a:cubicBezTo>
                <a:cubicBezTo>
                  <a:pt x="21667" y="23864"/>
                  <a:pt x="21731" y="23837"/>
                  <a:pt x="21769" y="23769"/>
                </a:cubicBezTo>
                <a:cubicBezTo>
                  <a:pt x="21870" y="23753"/>
                  <a:pt x="21953" y="23711"/>
                  <a:pt x="22046" y="23668"/>
                </a:cubicBezTo>
                <a:cubicBezTo>
                  <a:pt x="22051" y="23668"/>
                  <a:pt x="22056" y="23668"/>
                  <a:pt x="22061" y="23668"/>
                </a:cubicBezTo>
                <a:cubicBezTo>
                  <a:pt x="22155" y="23668"/>
                  <a:pt x="22258" y="23710"/>
                  <a:pt x="22354" y="23710"/>
                </a:cubicBezTo>
                <a:cubicBezTo>
                  <a:pt x="22409" y="23710"/>
                  <a:pt x="22461" y="23696"/>
                  <a:pt x="22508" y="23652"/>
                </a:cubicBezTo>
                <a:cubicBezTo>
                  <a:pt x="22601" y="23559"/>
                  <a:pt x="22686" y="23458"/>
                  <a:pt x="22729" y="23333"/>
                </a:cubicBezTo>
                <a:lnTo>
                  <a:pt x="22745" y="23298"/>
                </a:lnTo>
                <a:cubicBezTo>
                  <a:pt x="22846" y="23298"/>
                  <a:pt x="22897" y="23240"/>
                  <a:pt x="22913" y="23147"/>
                </a:cubicBezTo>
                <a:cubicBezTo>
                  <a:pt x="23014" y="23104"/>
                  <a:pt x="23133" y="23080"/>
                  <a:pt x="23242" y="23054"/>
                </a:cubicBezTo>
                <a:cubicBezTo>
                  <a:pt x="23338" y="22895"/>
                  <a:pt x="23381" y="22623"/>
                  <a:pt x="23599" y="22623"/>
                </a:cubicBezTo>
                <a:cubicBezTo>
                  <a:pt x="23612" y="22623"/>
                  <a:pt x="23625" y="22623"/>
                  <a:pt x="23638" y="22625"/>
                </a:cubicBezTo>
                <a:cubicBezTo>
                  <a:pt x="23612" y="22565"/>
                  <a:pt x="23519" y="22524"/>
                  <a:pt x="23529" y="22447"/>
                </a:cubicBezTo>
                <a:cubicBezTo>
                  <a:pt x="23557" y="22403"/>
                  <a:pt x="23595" y="22391"/>
                  <a:pt x="23636" y="22391"/>
                </a:cubicBezTo>
                <a:cubicBezTo>
                  <a:pt x="23681" y="22391"/>
                  <a:pt x="23729" y="22405"/>
                  <a:pt x="23772" y="22405"/>
                </a:cubicBezTo>
                <a:cubicBezTo>
                  <a:pt x="23841" y="22312"/>
                  <a:pt x="23915" y="22237"/>
                  <a:pt x="24008" y="22179"/>
                </a:cubicBezTo>
                <a:lnTo>
                  <a:pt x="24051" y="22187"/>
                </a:lnTo>
                <a:cubicBezTo>
                  <a:pt x="24085" y="22221"/>
                  <a:pt x="24118" y="22245"/>
                  <a:pt x="24160" y="22280"/>
                </a:cubicBezTo>
                <a:cubicBezTo>
                  <a:pt x="24253" y="22195"/>
                  <a:pt x="24194" y="22069"/>
                  <a:pt x="24186" y="21958"/>
                </a:cubicBezTo>
                <a:cubicBezTo>
                  <a:pt x="24277" y="21918"/>
                  <a:pt x="24378" y="21883"/>
                  <a:pt x="24479" y="21849"/>
                </a:cubicBezTo>
                <a:lnTo>
                  <a:pt x="24479" y="21849"/>
                </a:lnTo>
                <a:cubicBezTo>
                  <a:pt x="24463" y="21934"/>
                  <a:pt x="24320" y="22051"/>
                  <a:pt x="24447" y="22102"/>
                </a:cubicBezTo>
                <a:cubicBezTo>
                  <a:pt x="24461" y="22110"/>
                  <a:pt x="24475" y="22114"/>
                  <a:pt x="24488" y="22114"/>
                </a:cubicBezTo>
                <a:cubicBezTo>
                  <a:pt x="24555" y="22114"/>
                  <a:pt x="24609" y="22022"/>
                  <a:pt x="24580" y="21958"/>
                </a:cubicBezTo>
                <a:cubicBezTo>
                  <a:pt x="24572" y="21706"/>
                  <a:pt x="24506" y="21437"/>
                  <a:pt x="24649" y="21218"/>
                </a:cubicBezTo>
                <a:cubicBezTo>
                  <a:pt x="24657" y="21200"/>
                  <a:pt x="24692" y="21168"/>
                  <a:pt x="24708" y="21142"/>
                </a:cubicBezTo>
                <a:cubicBezTo>
                  <a:pt x="24750" y="21099"/>
                  <a:pt x="24801" y="21059"/>
                  <a:pt x="24851" y="21016"/>
                </a:cubicBezTo>
                <a:cubicBezTo>
                  <a:pt x="24758" y="20990"/>
                  <a:pt x="24673" y="20939"/>
                  <a:pt x="24599" y="20881"/>
                </a:cubicBezTo>
                <a:cubicBezTo>
                  <a:pt x="24724" y="20764"/>
                  <a:pt x="24843" y="20636"/>
                  <a:pt x="24918" y="20485"/>
                </a:cubicBezTo>
                <a:lnTo>
                  <a:pt x="24918" y="20485"/>
                </a:lnTo>
                <a:cubicBezTo>
                  <a:pt x="24886" y="20498"/>
                  <a:pt x="24860" y="20504"/>
                  <a:pt x="24838" y="20504"/>
                </a:cubicBezTo>
                <a:cubicBezTo>
                  <a:pt x="24761" y="20504"/>
                  <a:pt x="24745" y="20424"/>
                  <a:pt x="24793" y="20266"/>
                </a:cubicBezTo>
                <a:cubicBezTo>
                  <a:pt x="24766" y="20149"/>
                  <a:pt x="24599" y="20088"/>
                  <a:pt x="24641" y="19947"/>
                </a:cubicBezTo>
                <a:cubicBezTo>
                  <a:pt x="24700" y="19904"/>
                  <a:pt x="24774" y="19886"/>
                  <a:pt x="24851" y="19870"/>
                </a:cubicBezTo>
                <a:cubicBezTo>
                  <a:pt x="24708" y="19694"/>
                  <a:pt x="24700" y="19474"/>
                  <a:pt x="24682" y="19256"/>
                </a:cubicBezTo>
                <a:cubicBezTo>
                  <a:pt x="24615" y="19247"/>
                  <a:pt x="24548" y="19239"/>
                  <a:pt x="24479" y="19239"/>
                </a:cubicBezTo>
                <a:cubicBezTo>
                  <a:pt x="24522" y="19112"/>
                  <a:pt x="24631" y="19078"/>
                  <a:pt x="24742" y="19027"/>
                </a:cubicBezTo>
                <a:cubicBezTo>
                  <a:pt x="24556" y="18859"/>
                  <a:pt x="24783" y="18700"/>
                  <a:pt x="24944" y="18641"/>
                </a:cubicBezTo>
                <a:cubicBezTo>
                  <a:pt x="25096" y="18497"/>
                  <a:pt x="24809" y="18295"/>
                  <a:pt x="25003" y="18194"/>
                </a:cubicBezTo>
                <a:cubicBezTo>
                  <a:pt x="24876" y="18194"/>
                  <a:pt x="24944" y="18136"/>
                  <a:pt x="25003" y="18085"/>
                </a:cubicBezTo>
                <a:cubicBezTo>
                  <a:pt x="24833" y="18077"/>
                  <a:pt x="24985" y="18000"/>
                  <a:pt x="25045" y="17950"/>
                </a:cubicBezTo>
                <a:cubicBezTo>
                  <a:pt x="25053" y="17857"/>
                  <a:pt x="25035" y="17764"/>
                  <a:pt x="25112" y="17705"/>
                </a:cubicBezTo>
                <a:cubicBezTo>
                  <a:pt x="25027" y="17646"/>
                  <a:pt x="25027" y="17545"/>
                  <a:pt x="25027" y="17452"/>
                </a:cubicBezTo>
                <a:cubicBezTo>
                  <a:pt x="24944" y="17319"/>
                  <a:pt x="24809" y="17226"/>
                  <a:pt x="24692" y="17117"/>
                </a:cubicBezTo>
                <a:cubicBezTo>
                  <a:pt x="24682" y="17016"/>
                  <a:pt x="24750" y="16947"/>
                  <a:pt x="24783" y="16864"/>
                </a:cubicBezTo>
                <a:cubicBezTo>
                  <a:pt x="24599" y="16729"/>
                  <a:pt x="24657" y="16492"/>
                  <a:pt x="24673" y="16298"/>
                </a:cubicBezTo>
                <a:cubicBezTo>
                  <a:pt x="24750" y="16239"/>
                  <a:pt x="24716" y="16146"/>
                  <a:pt x="24716" y="16072"/>
                </a:cubicBezTo>
                <a:cubicBezTo>
                  <a:pt x="24758" y="15944"/>
                  <a:pt x="24843" y="15843"/>
                  <a:pt x="24910" y="15734"/>
                </a:cubicBezTo>
                <a:cubicBezTo>
                  <a:pt x="24894" y="15532"/>
                  <a:pt x="24548" y="15601"/>
                  <a:pt x="24682" y="15314"/>
                </a:cubicBezTo>
                <a:cubicBezTo>
                  <a:pt x="24673" y="15146"/>
                  <a:pt x="24514" y="15095"/>
                  <a:pt x="24396" y="15019"/>
                </a:cubicBezTo>
                <a:cubicBezTo>
                  <a:pt x="24294" y="14939"/>
                  <a:pt x="24449" y="14609"/>
                  <a:pt x="24277" y="14609"/>
                </a:cubicBezTo>
                <a:cubicBezTo>
                  <a:pt x="24265" y="14609"/>
                  <a:pt x="24252" y="14611"/>
                  <a:pt x="24237" y="14614"/>
                </a:cubicBezTo>
                <a:cubicBezTo>
                  <a:pt x="24253" y="14731"/>
                  <a:pt x="24320" y="14883"/>
                  <a:pt x="24176" y="14944"/>
                </a:cubicBezTo>
                <a:cubicBezTo>
                  <a:pt x="24245" y="14758"/>
                  <a:pt x="24000" y="14707"/>
                  <a:pt x="24000" y="14521"/>
                </a:cubicBezTo>
                <a:cubicBezTo>
                  <a:pt x="24003" y="14493"/>
                  <a:pt x="23990" y="14485"/>
                  <a:pt x="23973" y="14485"/>
                </a:cubicBezTo>
                <a:cubicBezTo>
                  <a:pt x="23952" y="14485"/>
                  <a:pt x="23924" y="14496"/>
                  <a:pt x="23907" y="14496"/>
                </a:cubicBezTo>
                <a:cubicBezTo>
                  <a:pt x="23892" y="14496"/>
                  <a:pt x="23885" y="14487"/>
                  <a:pt x="23899" y="14455"/>
                </a:cubicBezTo>
                <a:cubicBezTo>
                  <a:pt x="23915" y="14295"/>
                  <a:pt x="23992" y="14151"/>
                  <a:pt x="24025" y="14000"/>
                </a:cubicBezTo>
                <a:cubicBezTo>
                  <a:pt x="23934" y="13891"/>
                  <a:pt x="24067" y="13781"/>
                  <a:pt x="24067" y="13662"/>
                </a:cubicBezTo>
                <a:lnTo>
                  <a:pt x="24067" y="13662"/>
                </a:lnTo>
                <a:cubicBezTo>
                  <a:pt x="24035" y="13696"/>
                  <a:pt x="23992" y="13739"/>
                  <a:pt x="23958" y="13771"/>
                </a:cubicBezTo>
                <a:cubicBezTo>
                  <a:pt x="23883" y="13771"/>
                  <a:pt x="23806" y="13771"/>
                  <a:pt x="23731" y="13763"/>
                </a:cubicBezTo>
                <a:cubicBezTo>
                  <a:pt x="23806" y="13680"/>
                  <a:pt x="23934" y="13630"/>
                  <a:pt x="23958" y="13510"/>
                </a:cubicBezTo>
                <a:cubicBezTo>
                  <a:pt x="24186" y="13428"/>
                  <a:pt x="24093" y="13141"/>
                  <a:pt x="24219" y="12973"/>
                </a:cubicBezTo>
                <a:cubicBezTo>
                  <a:pt x="24287" y="12888"/>
                  <a:pt x="24237" y="12787"/>
                  <a:pt x="24202" y="12702"/>
                </a:cubicBezTo>
                <a:cubicBezTo>
                  <a:pt x="24176" y="12619"/>
                  <a:pt x="24253" y="12558"/>
                  <a:pt x="24277" y="12492"/>
                </a:cubicBezTo>
                <a:cubicBezTo>
                  <a:pt x="24275" y="12491"/>
                  <a:pt x="24273" y="12491"/>
                  <a:pt x="24271" y="12491"/>
                </a:cubicBezTo>
                <a:cubicBezTo>
                  <a:pt x="24208" y="12491"/>
                  <a:pt x="24124" y="12578"/>
                  <a:pt x="24075" y="12578"/>
                </a:cubicBezTo>
                <a:cubicBezTo>
                  <a:pt x="24054" y="12578"/>
                  <a:pt x="24039" y="12562"/>
                  <a:pt x="24035" y="12518"/>
                </a:cubicBezTo>
                <a:cubicBezTo>
                  <a:pt x="23989" y="12437"/>
                  <a:pt x="24039" y="12417"/>
                  <a:pt x="24101" y="12417"/>
                </a:cubicBezTo>
                <a:cubicBezTo>
                  <a:pt x="24144" y="12417"/>
                  <a:pt x="24192" y="12426"/>
                  <a:pt x="24219" y="12433"/>
                </a:cubicBezTo>
                <a:cubicBezTo>
                  <a:pt x="24219" y="12348"/>
                  <a:pt x="24152" y="12306"/>
                  <a:pt x="24101" y="12255"/>
                </a:cubicBezTo>
                <a:cubicBezTo>
                  <a:pt x="24136" y="12180"/>
                  <a:pt x="24245" y="12197"/>
                  <a:pt x="24245" y="12087"/>
                </a:cubicBezTo>
                <a:cubicBezTo>
                  <a:pt x="24254" y="12038"/>
                  <a:pt x="24271" y="12021"/>
                  <a:pt x="24291" y="12021"/>
                </a:cubicBezTo>
                <a:cubicBezTo>
                  <a:pt x="24340" y="12021"/>
                  <a:pt x="24413" y="12122"/>
                  <a:pt x="24471" y="12122"/>
                </a:cubicBezTo>
                <a:cubicBezTo>
                  <a:pt x="24498" y="12053"/>
                  <a:pt x="24522" y="11986"/>
                  <a:pt x="24540" y="11928"/>
                </a:cubicBezTo>
                <a:lnTo>
                  <a:pt x="24540" y="11928"/>
                </a:lnTo>
                <a:cubicBezTo>
                  <a:pt x="24413" y="11936"/>
                  <a:pt x="24287" y="11952"/>
                  <a:pt x="24160" y="11970"/>
                </a:cubicBezTo>
                <a:cubicBezTo>
                  <a:pt x="24136" y="11869"/>
                  <a:pt x="24378" y="11936"/>
                  <a:pt x="24303" y="11869"/>
                </a:cubicBezTo>
                <a:cubicBezTo>
                  <a:pt x="24261" y="11810"/>
                  <a:pt x="24176" y="11810"/>
                  <a:pt x="24109" y="11792"/>
                </a:cubicBezTo>
                <a:cubicBezTo>
                  <a:pt x="24168" y="11750"/>
                  <a:pt x="24219" y="11709"/>
                  <a:pt x="24269" y="11667"/>
                </a:cubicBezTo>
                <a:cubicBezTo>
                  <a:pt x="24211" y="11641"/>
                  <a:pt x="24144" y="11616"/>
                  <a:pt x="24075" y="11590"/>
                </a:cubicBezTo>
                <a:lnTo>
                  <a:pt x="24075" y="11548"/>
                </a:lnTo>
                <a:cubicBezTo>
                  <a:pt x="24158" y="11525"/>
                  <a:pt x="24267" y="11413"/>
                  <a:pt x="24344" y="11413"/>
                </a:cubicBezTo>
                <a:cubicBezTo>
                  <a:pt x="24378" y="11413"/>
                  <a:pt x="24405" y="11435"/>
                  <a:pt x="24421" y="11497"/>
                </a:cubicBezTo>
                <a:cubicBezTo>
                  <a:pt x="24430" y="11519"/>
                  <a:pt x="24441" y="11528"/>
                  <a:pt x="24454" y="11528"/>
                </a:cubicBezTo>
                <a:cubicBezTo>
                  <a:pt x="24505" y="11528"/>
                  <a:pt x="24571" y="11388"/>
                  <a:pt x="24517" y="11388"/>
                </a:cubicBezTo>
                <a:cubicBezTo>
                  <a:pt x="24506" y="11388"/>
                  <a:pt x="24492" y="11394"/>
                  <a:pt x="24471" y="11406"/>
                </a:cubicBezTo>
                <a:cubicBezTo>
                  <a:pt x="24338" y="11337"/>
                  <a:pt x="24471" y="11103"/>
                  <a:pt x="24471" y="10959"/>
                </a:cubicBezTo>
                <a:cubicBezTo>
                  <a:pt x="24421" y="10941"/>
                  <a:pt x="24370" y="10917"/>
                  <a:pt x="24328" y="10891"/>
                </a:cubicBezTo>
                <a:cubicBezTo>
                  <a:pt x="24295" y="10723"/>
                  <a:pt x="24498" y="10672"/>
                  <a:pt x="24479" y="10486"/>
                </a:cubicBezTo>
                <a:cubicBezTo>
                  <a:pt x="24388" y="10478"/>
                  <a:pt x="24378" y="10403"/>
                  <a:pt x="24362" y="10335"/>
                </a:cubicBezTo>
                <a:cubicBezTo>
                  <a:pt x="24176" y="10294"/>
                  <a:pt x="24421" y="10032"/>
                  <a:pt x="24261" y="9957"/>
                </a:cubicBezTo>
                <a:lnTo>
                  <a:pt x="24261" y="9957"/>
                </a:lnTo>
                <a:cubicBezTo>
                  <a:pt x="24237" y="9971"/>
                  <a:pt x="24216" y="9977"/>
                  <a:pt x="24199" y="9977"/>
                </a:cubicBezTo>
                <a:cubicBezTo>
                  <a:pt x="24110" y="9977"/>
                  <a:pt x="24090" y="9824"/>
                  <a:pt x="24075" y="9746"/>
                </a:cubicBezTo>
                <a:cubicBezTo>
                  <a:pt x="24144" y="9637"/>
                  <a:pt x="24211" y="9502"/>
                  <a:pt x="24043" y="9459"/>
                </a:cubicBezTo>
                <a:cubicBezTo>
                  <a:pt x="24026" y="9453"/>
                  <a:pt x="24009" y="9450"/>
                  <a:pt x="23992" y="9450"/>
                </a:cubicBezTo>
                <a:cubicBezTo>
                  <a:pt x="23905" y="9450"/>
                  <a:pt x="23827" y="9534"/>
                  <a:pt x="23756" y="9577"/>
                </a:cubicBezTo>
                <a:cubicBezTo>
                  <a:pt x="23761" y="9518"/>
                  <a:pt x="23732" y="9480"/>
                  <a:pt x="23695" y="9480"/>
                </a:cubicBezTo>
                <a:cubicBezTo>
                  <a:pt x="23674" y="9480"/>
                  <a:pt x="23651" y="9491"/>
                  <a:pt x="23630" y="9518"/>
                </a:cubicBezTo>
                <a:cubicBezTo>
                  <a:pt x="23630" y="9401"/>
                  <a:pt x="23721" y="9241"/>
                  <a:pt x="23612" y="9164"/>
                </a:cubicBezTo>
                <a:cubicBezTo>
                  <a:pt x="23524" y="9193"/>
                  <a:pt x="23466" y="9206"/>
                  <a:pt x="23429" y="9206"/>
                </a:cubicBezTo>
                <a:cubicBezTo>
                  <a:pt x="23286" y="9206"/>
                  <a:pt x="23466" y="9018"/>
                  <a:pt x="23351" y="8938"/>
                </a:cubicBezTo>
                <a:cubicBezTo>
                  <a:pt x="23337" y="8934"/>
                  <a:pt x="23324" y="8932"/>
                  <a:pt x="23313" y="8932"/>
                </a:cubicBezTo>
                <a:cubicBezTo>
                  <a:pt x="23171" y="8932"/>
                  <a:pt x="23259" y="9212"/>
                  <a:pt x="23119" y="9212"/>
                </a:cubicBezTo>
                <a:cubicBezTo>
                  <a:pt x="23102" y="9212"/>
                  <a:pt x="23081" y="9208"/>
                  <a:pt x="23056" y="9199"/>
                </a:cubicBezTo>
                <a:cubicBezTo>
                  <a:pt x="23048" y="9081"/>
                  <a:pt x="23176" y="8997"/>
                  <a:pt x="23091" y="8879"/>
                </a:cubicBezTo>
                <a:cubicBezTo>
                  <a:pt x="23087" y="8879"/>
                  <a:pt x="23084" y="8879"/>
                  <a:pt x="23081" y="8879"/>
                </a:cubicBezTo>
                <a:cubicBezTo>
                  <a:pt x="22972" y="8879"/>
                  <a:pt x="22961" y="9042"/>
                  <a:pt x="22857" y="9042"/>
                </a:cubicBezTo>
                <a:cubicBezTo>
                  <a:pt x="22849" y="9042"/>
                  <a:pt x="22840" y="9041"/>
                  <a:pt x="22830" y="9039"/>
                </a:cubicBezTo>
                <a:cubicBezTo>
                  <a:pt x="22923" y="8930"/>
                  <a:pt x="22923" y="8794"/>
                  <a:pt x="22880" y="8659"/>
                </a:cubicBezTo>
                <a:lnTo>
                  <a:pt x="22880" y="8659"/>
                </a:lnTo>
                <a:cubicBezTo>
                  <a:pt x="22817" y="8706"/>
                  <a:pt x="22746" y="8755"/>
                  <a:pt x="22673" y="8755"/>
                </a:cubicBezTo>
                <a:cubicBezTo>
                  <a:pt x="22639" y="8755"/>
                  <a:pt x="22604" y="8745"/>
                  <a:pt x="22569" y="8718"/>
                </a:cubicBezTo>
                <a:cubicBezTo>
                  <a:pt x="22550" y="8562"/>
                  <a:pt x="22415" y="8458"/>
                  <a:pt x="22265" y="8458"/>
                </a:cubicBezTo>
                <a:cubicBezTo>
                  <a:pt x="22212" y="8458"/>
                  <a:pt x="22157" y="8471"/>
                  <a:pt x="22104" y="8499"/>
                </a:cubicBezTo>
                <a:lnTo>
                  <a:pt x="22072" y="8263"/>
                </a:lnTo>
                <a:cubicBezTo>
                  <a:pt x="22054" y="8255"/>
                  <a:pt x="22003" y="8238"/>
                  <a:pt x="21979" y="8230"/>
                </a:cubicBezTo>
                <a:lnTo>
                  <a:pt x="21979" y="8230"/>
                </a:lnTo>
                <a:cubicBezTo>
                  <a:pt x="21986" y="8294"/>
                  <a:pt x="22061" y="8409"/>
                  <a:pt x="21987" y="8409"/>
                </a:cubicBezTo>
                <a:cubicBezTo>
                  <a:pt x="21975" y="8409"/>
                  <a:pt x="21958" y="8405"/>
                  <a:pt x="21936" y="8398"/>
                </a:cubicBezTo>
                <a:cubicBezTo>
                  <a:pt x="21850" y="8355"/>
                  <a:pt x="21800" y="8107"/>
                  <a:pt x="21676" y="8107"/>
                </a:cubicBezTo>
                <a:cubicBezTo>
                  <a:pt x="21656" y="8107"/>
                  <a:pt x="21634" y="8114"/>
                  <a:pt x="21609" y="8129"/>
                </a:cubicBezTo>
                <a:cubicBezTo>
                  <a:pt x="21540" y="7970"/>
                  <a:pt x="21785" y="8087"/>
                  <a:pt x="21760" y="7986"/>
                </a:cubicBezTo>
                <a:cubicBezTo>
                  <a:pt x="21641" y="7986"/>
                  <a:pt x="21566" y="7885"/>
                  <a:pt x="21457" y="7858"/>
                </a:cubicBezTo>
                <a:lnTo>
                  <a:pt x="21457" y="7858"/>
                </a:lnTo>
                <a:cubicBezTo>
                  <a:pt x="21482" y="7935"/>
                  <a:pt x="21508" y="8002"/>
                  <a:pt x="21508" y="8087"/>
                </a:cubicBezTo>
                <a:cubicBezTo>
                  <a:pt x="21500" y="8088"/>
                  <a:pt x="21493" y="8088"/>
                  <a:pt x="21487" y="8088"/>
                </a:cubicBezTo>
                <a:cubicBezTo>
                  <a:pt x="21395" y="8088"/>
                  <a:pt x="21385" y="7989"/>
                  <a:pt x="21338" y="7927"/>
                </a:cubicBezTo>
                <a:cubicBezTo>
                  <a:pt x="21323" y="7924"/>
                  <a:pt x="21310" y="7922"/>
                  <a:pt x="21298" y="7922"/>
                </a:cubicBezTo>
                <a:cubicBezTo>
                  <a:pt x="21251" y="7922"/>
                  <a:pt x="21229" y="7952"/>
                  <a:pt x="21229" y="8020"/>
                </a:cubicBezTo>
                <a:cubicBezTo>
                  <a:pt x="21154" y="7986"/>
                  <a:pt x="21069" y="7970"/>
                  <a:pt x="20984" y="7970"/>
                </a:cubicBezTo>
                <a:cubicBezTo>
                  <a:pt x="21033" y="8034"/>
                  <a:pt x="20975" y="8175"/>
                  <a:pt x="20937" y="8175"/>
                </a:cubicBezTo>
                <a:cubicBezTo>
                  <a:pt x="20922" y="8175"/>
                  <a:pt x="20909" y="8151"/>
                  <a:pt x="20909" y="8087"/>
                </a:cubicBezTo>
                <a:cubicBezTo>
                  <a:pt x="20808" y="8166"/>
                  <a:pt x="20695" y="8246"/>
                  <a:pt x="20559" y="8246"/>
                </a:cubicBezTo>
                <a:cubicBezTo>
                  <a:pt x="20536" y="8246"/>
                  <a:pt x="20512" y="8243"/>
                  <a:pt x="20487" y="8238"/>
                </a:cubicBezTo>
                <a:lnTo>
                  <a:pt x="20463" y="8188"/>
                </a:lnTo>
                <a:cubicBezTo>
                  <a:pt x="20455" y="8095"/>
                  <a:pt x="20428" y="8002"/>
                  <a:pt x="20537" y="7970"/>
                </a:cubicBezTo>
                <a:lnTo>
                  <a:pt x="20537" y="7970"/>
                </a:lnTo>
                <a:cubicBezTo>
                  <a:pt x="20521" y="8045"/>
                  <a:pt x="20559" y="8079"/>
                  <a:pt x="20603" y="8079"/>
                </a:cubicBezTo>
                <a:cubicBezTo>
                  <a:pt x="20647" y="8079"/>
                  <a:pt x="20698" y="8045"/>
                  <a:pt x="20707" y="7986"/>
                </a:cubicBezTo>
                <a:cubicBezTo>
                  <a:pt x="20649" y="7968"/>
                  <a:pt x="20568" y="7920"/>
                  <a:pt x="20504" y="7920"/>
                </a:cubicBezTo>
                <a:cubicBezTo>
                  <a:pt x="20474" y="7920"/>
                  <a:pt x="20447" y="7930"/>
                  <a:pt x="20428" y="7960"/>
                </a:cubicBezTo>
                <a:cubicBezTo>
                  <a:pt x="20411" y="7979"/>
                  <a:pt x="20369" y="8078"/>
                  <a:pt x="20348" y="8078"/>
                </a:cubicBezTo>
                <a:cubicBezTo>
                  <a:pt x="20340" y="8078"/>
                  <a:pt x="20335" y="8064"/>
                  <a:pt x="20335" y="8028"/>
                </a:cubicBezTo>
                <a:cubicBezTo>
                  <a:pt x="20333" y="7990"/>
                  <a:pt x="20328" y="7976"/>
                  <a:pt x="20320" y="7976"/>
                </a:cubicBezTo>
                <a:cubicBezTo>
                  <a:pt x="20300" y="7976"/>
                  <a:pt x="20263" y="8081"/>
                  <a:pt x="20226" y="8087"/>
                </a:cubicBezTo>
                <a:cubicBezTo>
                  <a:pt x="20208" y="8103"/>
                  <a:pt x="20186" y="8108"/>
                  <a:pt x="20163" y="8108"/>
                </a:cubicBezTo>
                <a:cubicBezTo>
                  <a:pt x="20124" y="8108"/>
                  <a:pt x="20083" y="8094"/>
                  <a:pt x="20052" y="8094"/>
                </a:cubicBezTo>
                <a:cubicBezTo>
                  <a:pt x="20018" y="8094"/>
                  <a:pt x="19997" y="8112"/>
                  <a:pt x="20008" y="8188"/>
                </a:cubicBezTo>
                <a:cubicBezTo>
                  <a:pt x="19957" y="8036"/>
                  <a:pt x="19779" y="8061"/>
                  <a:pt x="19729" y="7927"/>
                </a:cubicBezTo>
                <a:cubicBezTo>
                  <a:pt x="19713" y="7920"/>
                  <a:pt x="19698" y="7917"/>
                  <a:pt x="19684" y="7917"/>
                </a:cubicBezTo>
                <a:cubicBezTo>
                  <a:pt x="19597" y="7917"/>
                  <a:pt x="19540" y="8029"/>
                  <a:pt x="19444" y="8029"/>
                </a:cubicBezTo>
                <a:cubicBezTo>
                  <a:pt x="19442" y="8029"/>
                  <a:pt x="19439" y="8028"/>
                  <a:pt x="19436" y="8028"/>
                </a:cubicBezTo>
                <a:cubicBezTo>
                  <a:pt x="19335" y="8052"/>
                  <a:pt x="19098" y="8020"/>
                  <a:pt x="19215" y="8188"/>
                </a:cubicBezTo>
                <a:cubicBezTo>
                  <a:pt x="19224" y="8263"/>
                  <a:pt x="19173" y="8331"/>
                  <a:pt x="19141" y="8398"/>
                </a:cubicBezTo>
                <a:cubicBezTo>
                  <a:pt x="19072" y="8263"/>
                  <a:pt x="18880" y="8374"/>
                  <a:pt x="18787" y="8247"/>
                </a:cubicBezTo>
                <a:lnTo>
                  <a:pt x="18787" y="8247"/>
                </a:lnTo>
                <a:cubicBezTo>
                  <a:pt x="18811" y="8313"/>
                  <a:pt x="18854" y="8382"/>
                  <a:pt x="18896" y="8457"/>
                </a:cubicBezTo>
                <a:cubicBezTo>
                  <a:pt x="18862" y="8457"/>
                  <a:pt x="18787" y="8457"/>
                  <a:pt x="18744" y="8449"/>
                </a:cubicBezTo>
                <a:cubicBezTo>
                  <a:pt x="18685" y="8373"/>
                  <a:pt x="18671" y="8214"/>
                  <a:pt x="18562" y="8214"/>
                </a:cubicBezTo>
                <a:cubicBezTo>
                  <a:pt x="18549" y="8214"/>
                  <a:pt x="18533" y="8217"/>
                  <a:pt x="18516" y="8222"/>
                </a:cubicBezTo>
                <a:cubicBezTo>
                  <a:pt x="18542" y="8145"/>
                  <a:pt x="18593" y="8087"/>
                  <a:pt x="18643" y="8028"/>
                </a:cubicBezTo>
                <a:cubicBezTo>
                  <a:pt x="18710" y="8079"/>
                  <a:pt x="18769" y="8137"/>
                  <a:pt x="18837" y="8188"/>
                </a:cubicBezTo>
                <a:cubicBezTo>
                  <a:pt x="18846" y="8145"/>
                  <a:pt x="18862" y="8061"/>
                  <a:pt x="18862" y="8020"/>
                </a:cubicBezTo>
                <a:cubicBezTo>
                  <a:pt x="18912" y="8087"/>
                  <a:pt x="18930" y="8162"/>
                  <a:pt x="18930" y="8247"/>
                </a:cubicBezTo>
                <a:cubicBezTo>
                  <a:pt x="18971" y="8230"/>
                  <a:pt x="19021" y="8222"/>
                  <a:pt x="19072" y="8204"/>
                </a:cubicBezTo>
                <a:cubicBezTo>
                  <a:pt x="19064" y="8103"/>
                  <a:pt x="19064" y="8010"/>
                  <a:pt x="19106" y="7919"/>
                </a:cubicBezTo>
                <a:cubicBezTo>
                  <a:pt x="19098" y="7918"/>
                  <a:pt x="19090" y="7917"/>
                  <a:pt x="19083" y="7917"/>
                </a:cubicBezTo>
                <a:cubicBezTo>
                  <a:pt x="19024" y="7917"/>
                  <a:pt x="18997" y="7953"/>
                  <a:pt x="18997" y="8028"/>
                </a:cubicBezTo>
                <a:cubicBezTo>
                  <a:pt x="18949" y="7966"/>
                  <a:pt x="18890" y="7942"/>
                  <a:pt x="18828" y="7942"/>
                </a:cubicBezTo>
                <a:cubicBezTo>
                  <a:pt x="18781" y="7942"/>
                  <a:pt x="18733" y="7956"/>
                  <a:pt x="18686" y="7978"/>
                </a:cubicBezTo>
                <a:cubicBezTo>
                  <a:pt x="18718" y="7869"/>
                  <a:pt x="18896" y="7869"/>
                  <a:pt x="18854" y="7725"/>
                </a:cubicBezTo>
                <a:lnTo>
                  <a:pt x="18854" y="7725"/>
                </a:lnTo>
                <a:cubicBezTo>
                  <a:pt x="18831" y="7732"/>
                  <a:pt x="18807" y="7735"/>
                  <a:pt x="18783" y="7735"/>
                </a:cubicBezTo>
                <a:cubicBezTo>
                  <a:pt x="18665" y="7735"/>
                  <a:pt x="18543" y="7654"/>
                  <a:pt x="18508" y="7555"/>
                </a:cubicBezTo>
                <a:cubicBezTo>
                  <a:pt x="18399" y="7581"/>
                  <a:pt x="18457" y="7683"/>
                  <a:pt x="18476" y="7767"/>
                </a:cubicBezTo>
                <a:cubicBezTo>
                  <a:pt x="18391" y="7741"/>
                  <a:pt x="18332" y="7648"/>
                  <a:pt x="18391" y="7565"/>
                </a:cubicBezTo>
                <a:cubicBezTo>
                  <a:pt x="18476" y="7422"/>
                  <a:pt x="18465" y="7244"/>
                  <a:pt x="18585" y="7127"/>
                </a:cubicBezTo>
                <a:cubicBezTo>
                  <a:pt x="18563" y="7125"/>
                  <a:pt x="18541" y="7123"/>
                  <a:pt x="18519" y="7123"/>
                </a:cubicBezTo>
                <a:cubicBezTo>
                  <a:pt x="18456" y="7123"/>
                  <a:pt x="18401" y="7140"/>
                  <a:pt x="18407" y="7228"/>
                </a:cubicBezTo>
                <a:cubicBezTo>
                  <a:pt x="18340" y="7193"/>
                  <a:pt x="18231" y="7185"/>
                  <a:pt x="18263" y="7076"/>
                </a:cubicBezTo>
                <a:cubicBezTo>
                  <a:pt x="18306" y="7076"/>
                  <a:pt x="18383" y="7068"/>
                  <a:pt x="18425" y="7060"/>
                </a:cubicBezTo>
                <a:cubicBezTo>
                  <a:pt x="18430" y="6975"/>
                  <a:pt x="18357" y="6861"/>
                  <a:pt x="18305" y="6861"/>
                </a:cubicBezTo>
                <a:cubicBezTo>
                  <a:pt x="18279" y="6861"/>
                  <a:pt x="18258" y="6890"/>
                  <a:pt x="18255" y="6967"/>
                </a:cubicBezTo>
                <a:cubicBezTo>
                  <a:pt x="18184" y="6927"/>
                  <a:pt x="18119" y="6788"/>
                  <a:pt x="18235" y="6788"/>
                </a:cubicBezTo>
                <a:cubicBezTo>
                  <a:pt x="18241" y="6788"/>
                  <a:pt x="18248" y="6788"/>
                  <a:pt x="18255" y="6789"/>
                </a:cubicBezTo>
                <a:lnTo>
                  <a:pt x="18263" y="6536"/>
                </a:lnTo>
                <a:cubicBezTo>
                  <a:pt x="18255" y="6534"/>
                  <a:pt x="18248" y="6533"/>
                  <a:pt x="18242" y="6533"/>
                </a:cubicBezTo>
                <a:cubicBezTo>
                  <a:pt x="18168" y="6533"/>
                  <a:pt x="18242" y="6684"/>
                  <a:pt x="18190" y="6684"/>
                </a:cubicBezTo>
                <a:cubicBezTo>
                  <a:pt x="18185" y="6684"/>
                  <a:pt x="18179" y="6683"/>
                  <a:pt x="18172" y="6680"/>
                </a:cubicBezTo>
                <a:cubicBezTo>
                  <a:pt x="18162" y="6682"/>
                  <a:pt x="18152" y="6683"/>
                  <a:pt x="18142" y="6683"/>
                </a:cubicBezTo>
                <a:cubicBezTo>
                  <a:pt x="18021" y="6683"/>
                  <a:pt x="17975" y="6536"/>
                  <a:pt x="17936" y="6435"/>
                </a:cubicBezTo>
                <a:lnTo>
                  <a:pt x="17936" y="6435"/>
                </a:lnTo>
                <a:cubicBezTo>
                  <a:pt x="17970" y="6460"/>
                  <a:pt x="17994" y="6470"/>
                  <a:pt x="18011" y="6470"/>
                </a:cubicBezTo>
                <a:cubicBezTo>
                  <a:pt x="18071" y="6470"/>
                  <a:pt x="18049" y="6346"/>
                  <a:pt x="18061" y="6268"/>
                </a:cubicBezTo>
                <a:cubicBezTo>
                  <a:pt x="18151" y="6268"/>
                  <a:pt x="18155" y="6382"/>
                  <a:pt x="18232" y="6382"/>
                </a:cubicBezTo>
                <a:cubicBezTo>
                  <a:pt x="18241" y="6382"/>
                  <a:pt x="18252" y="6380"/>
                  <a:pt x="18263" y="6377"/>
                </a:cubicBezTo>
                <a:cubicBezTo>
                  <a:pt x="18277" y="6380"/>
                  <a:pt x="18290" y="6382"/>
                  <a:pt x="18301" y="6382"/>
                </a:cubicBezTo>
                <a:cubicBezTo>
                  <a:pt x="18414" y="6382"/>
                  <a:pt x="18361" y="6193"/>
                  <a:pt x="18415" y="6108"/>
                </a:cubicBezTo>
                <a:lnTo>
                  <a:pt x="18415" y="6108"/>
                </a:lnTo>
                <a:cubicBezTo>
                  <a:pt x="18316" y="6135"/>
                  <a:pt x="18247" y="6218"/>
                  <a:pt x="18147" y="6218"/>
                </a:cubicBezTo>
                <a:cubicBezTo>
                  <a:pt x="18128" y="6218"/>
                  <a:pt x="18109" y="6216"/>
                  <a:pt x="18087" y="6209"/>
                </a:cubicBezTo>
                <a:cubicBezTo>
                  <a:pt x="18061" y="6201"/>
                  <a:pt x="18011" y="6183"/>
                  <a:pt x="17978" y="6175"/>
                </a:cubicBezTo>
                <a:lnTo>
                  <a:pt x="17978" y="6175"/>
                </a:lnTo>
                <a:cubicBezTo>
                  <a:pt x="18011" y="6318"/>
                  <a:pt x="17893" y="6352"/>
                  <a:pt x="17784" y="6385"/>
                </a:cubicBezTo>
                <a:cubicBezTo>
                  <a:pt x="17742" y="6385"/>
                  <a:pt x="17667" y="6377"/>
                  <a:pt x="17625" y="6377"/>
                </a:cubicBezTo>
                <a:cubicBezTo>
                  <a:pt x="17657" y="6326"/>
                  <a:pt x="17699" y="6276"/>
                  <a:pt x="17726" y="6225"/>
                </a:cubicBezTo>
                <a:cubicBezTo>
                  <a:pt x="17750" y="6124"/>
                  <a:pt x="17691" y="6057"/>
                  <a:pt x="17616" y="5999"/>
                </a:cubicBezTo>
                <a:cubicBezTo>
                  <a:pt x="17660" y="5974"/>
                  <a:pt x="17698" y="5964"/>
                  <a:pt x="17731" y="5964"/>
                </a:cubicBezTo>
                <a:cubicBezTo>
                  <a:pt x="17849" y="5964"/>
                  <a:pt x="17906" y="6095"/>
                  <a:pt x="17978" y="6175"/>
                </a:cubicBezTo>
                <a:cubicBezTo>
                  <a:pt x="17986" y="6082"/>
                  <a:pt x="18061" y="6065"/>
                  <a:pt x="18104" y="6015"/>
                </a:cubicBezTo>
                <a:lnTo>
                  <a:pt x="18104" y="6015"/>
                </a:lnTo>
                <a:cubicBezTo>
                  <a:pt x="18088" y="6018"/>
                  <a:pt x="18074" y="6020"/>
                  <a:pt x="18061" y="6020"/>
                </a:cubicBezTo>
                <a:cubicBezTo>
                  <a:pt x="17873" y="6020"/>
                  <a:pt x="17963" y="5695"/>
                  <a:pt x="17734" y="5695"/>
                </a:cubicBezTo>
                <a:cubicBezTo>
                  <a:pt x="17763" y="5660"/>
                  <a:pt x="17846" y="5580"/>
                  <a:pt x="17899" y="5580"/>
                </a:cubicBezTo>
                <a:cubicBezTo>
                  <a:pt x="17922" y="5580"/>
                  <a:pt x="17939" y="5595"/>
                  <a:pt x="17944" y="5635"/>
                </a:cubicBezTo>
                <a:cubicBezTo>
                  <a:pt x="17917" y="5710"/>
                  <a:pt x="18008" y="5778"/>
                  <a:pt x="18076" y="5778"/>
                </a:cubicBezTo>
                <a:cubicBezTo>
                  <a:pt x="18116" y="5778"/>
                  <a:pt x="18149" y="5755"/>
                  <a:pt x="18146" y="5695"/>
                </a:cubicBezTo>
                <a:cubicBezTo>
                  <a:pt x="18131" y="5662"/>
                  <a:pt x="18111" y="5651"/>
                  <a:pt x="18089" y="5651"/>
                </a:cubicBezTo>
                <a:cubicBezTo>
                  <a:pt x="18060" y="5651"/>
                  <a:pt x="18027" y="5668"/>
                  <a:pt x="17994" y="5677"/>
                </a:cubicBezTo>
                <a:cubicBezTo>
                  <a:pt x="18003" y="5611"/>
                  <a:pt x="18079" y="5534"/>
                  <a:pt x="17994" y="5493"/>
                </a:cubicBezTo>
                <a:cubicBezTo>
                  <a:pt x="17971" y="5502"/>
                  <a:pt x="17950" y="5507"/>
                  <a:pt x="17932" y="5507"/>
                </a:cubicBezTo>
                <a:cubicBezTo>
                  <a:pt x="17899" y="5507"/>
                  <a:pt x="17877" y="5488"/>
                  <a:pt x="17877" y="5433"/>
                </a:cubicBezTo>
                <a:cubicBezTo>
                  <a:pt x="17841" y="5442"/>
                  <a:pt x="17805" y="5446"/>
                  <a:pt x="17769" y="5446"/>
                </a:cubicBezTo>
                <a:cubicBezTo>
                  <a:pt x="17704" y="5446"/>
                  <a:pt x="17639" y="5433"/>
                  <a:pt x="17574" y="5416"/>
                </a:cubicBezTo>
                <a:cubicBezTo>
                  <a:pt x="17625" y="5291"/>
                  <a:pt x="17691" y="5156"/>
                  <a:pt x="17827" y="5097"/>
                </a:cubicBezTo>
                <a:cubicBezTo>
                  <a:pt x="17849" y="5060"/>
                  <a:pt x="17827" y="5051"/>
                  <a:pt x="17790" y="5051"/>
                </a:cubicBezTo>
                <a:cubicBezTo>
                  <a:pt x="17756" y="5051"/>
                  <a:pt x="17709" y="5058"/>
                  <a:pt x="17675" y="5058"/>
                </a:cubicBezTo>
                <a:cubicBezTo>
                  <a:pt x="17637" y="5058"/>
                  <a:pt x="17613" y="5050"/>
                  <a:pt x="17633" y="5012"/>
                </a:cubicBezTo>
                <a:cubicBezTo>
                  <a:pt x="17718" y="5004"/>
                  <a:pt x="17742" y="4962"/>
                  <a:pt x="17734" y="4887"/>
                </a:cubicBezTo>
                <a:cubicBezTo>
                  <a:pt x="17730" y="4887"/>
                  <a:pt x="17726" y="4886"/>
                  <a:pt x="17723" y="4886"/>
                </a:cubicBezTo>
                <a:cubicBezTo>
                  <a:pt x="17639" y="4886"/>
                  <a:pt x="17595" y="4976"/>
                  <a:pt x="17524" y="4976"/>
                </a:cubicBezTo>
                <a:cubicBezTo>
                  <a:pt x="17508" y="4976"/>
                  <a:pt x="17492" y="4972"/>
                  <a:pt x="17473" y="4962"/>
                </a:cubicBezTo>
                <a:cubicBezTo>
                  <a:pt x="17465" y="5028"/>
                  <a:pt x="17465" y="5129"/>
                  <a:pt x="17372" y="5156"/>
                </a:cubicBezTo>
                <a:cubicBezTo>
                  <a:pt x="17372" y="5047"/>
                  <a:pt x="17263" y="5038"/>
                  <a:pt x="17186" y="5012"/>
                </a:cubicBezTo>
                <a:cubicBezTo>
                  <a:pt x="17263" y="4970"/>
                  <a:pt x="17337" y="4927"/>
                  <a:pt x="17404" y="4887"/>
                </a:cubicBezTo>
                <a:cubicBezTo>
                  <a:pt x="17388" y="4786"/>
                  <a:pt x="17346" y="4685"/>
                  <a:pt x="17396" y="4584"/>
                </a:cubicBezTo>
                <a:cubicBezTo>
                  <a:pt x="17279" y="4565"/>
                  <a:pt x="17295" y="4414"/>
                  <a:pt x="17202" y="4355"/>
                </a:cubicBezTo>
                <a:cubicBezTo>
                  <a:pt x="17202" y="4398"/>
                  <a:pt x="17194" y="4483"/>
                  <a:pt x="17194" y="4523"/>
                </a:cubicBezTo>
                <a:cubicBezTo>
                  <a:pt x="17042" y="4483"/>
                  <a:pt x="17170" y="4347"/>
                  <a:pt x="17101" y="4246"/>
                </a:cubicBezTo>
                <a:cubicBezTo>
                  <a:pt x="17104" y="4246"/>
                  <a:pt x="17108" y="4246"/>
                  <a:pt x="17111" y="4246"/>
                </a:cubicBezTo>
                <a:cubicBezTo>
                  <a:pt x="17167" y="4246"/>
                  <a:pt x="17231" y="4286"/>
                  <a:pt x="17285" y="4286"/>
                </a:cubicBezTo>
                <a:cubicBezTo>
                  <a:pt x="17311" y="4286"/>
                  <a:pt x="17335" y="4276"/>
                  <a:pt x="17354" y="4246"/>
                </a:cubicBezTo>
                <a:cubicBezTo>
                  <a:pt x="17364" y="4119"/>
                  <a:pt x="17220" y="4001"/>
                  <a:pt x="17303" y="3884"/>
                </a:cubicBezTo>
                <a:cubicBezTo>
                  <a:pt x="17364" y="3799"/>
                  <a:pt x="17295" y="3698"/>
                  <a:pt x="17303" y="3613"/>
                </a:cubicBezTo>
                <a:lnTo>
                  <a:pt x="17303" y="3613"/>
                </a:lnTo>
                <a:cubicBezTo>
                  <a:pt x="17377" y="3622"/>
                  <a:pt x="17354" y="3732"/>
                  <a:pt x="17433" y="3732"/>
                </a:cubicBezTo>
                <a:cubicBezTo>
                  <a:pt x="17444" y="3732"/>
                  <a:pt x="17457" y="3730"/>
                  <a:pt x="17473" y="3725"/>
                </a:cubicBezTo>
                <a:cubicBezTo>
                  <a:pt x="17451" y="3623"/>
                  <a:pt x="17424" y="3499"/>
                  <a:pt x="17324" y="3499"/>
                </a:cubicBezTo>
                <a:cubicBezTo>
                  <a:pt x="17306" y="3499"/>
                  <a:pt x="17286" y="3503"/>
                  <a:pt x="17263" y="3512"/>
                </a:cubicBezTo>
                <a:cubicBezTo>
                  <a:pt x="17202" y="3613"/>
                  <a:pt x="17220" y="3775"/>
                  <a:pt x="17111" y="3826"/>
                </a:cubicBezTo>
                <a:cubicBezTo>
                  <a:pt x="17135" y="3682"/>
                  <a:pt x="16790" y="3725"/>
                  <a:pt x="17034" y="3656"/>
                </a:cubicBezTo>
                <a:cubicBezTo>
                  <a:pt x="17010" y="3555"/>
                  <a:pt x="16739" y="3640"/>
                  <a:pt x="16765" y="3472"/>
                </a:cubicBezTo>
                <a:lnTo>
                  <a:pt x="16765" y="3472"/>
                </a:lnTo>
                <a:cubicBezTo>
                  <a:pt x="16786" y="3477"/>
                  <a:pt x="16809" y="3480"/>
                  <a:pt x="16834" y="3480"/>
                </a:cubicBezTo>
                <a:cubicBezTo>
                  <a:pt x="16955" y="3480"/>
                  <a:pt x="17100" y="3414"/>
                  <a:pt x="17093" y="3294"/>
                </a:cubicBezTo>
                <a:cubicBezTo>
                  <a:pt x="17010" y="3294"/>
                  <a:pt x="16925" y="3328"/>
                  <a:pt x="16840" y="3344"/>
                </a:cubicBezTo>
                <a:cubicBezTo>
                  <a:pt x="16840" y="3274"/>
                  <a:pt x="16819" y="3249"/>
                  <a:pt x="16789" y="3249"/>
                </a:cubicBezTo>
                <a:cubicBezTo>
                  <a:pt x="16741" y="3249"/>
                  <a:pt x="16668" y="3313"/>
                  <a:pt x="16622" y="3344"/>
                </a:cubicBezTo>
                <a:cubicBezTo>
                  <a:pt x="16539" y="3269"/>
                  <a:pt x="16517" y="3127"/>
                  <a:pt x="16401" y="3127"/>
                </a:cubicBezTo>
                <a:cubicBezTo>
                  <a:pt x="16386" y="3127"/>
                  <a:pt x="16370" y="3130"/>
                  <a:pt x="16353" y="3134"/>
                </a:cubicBezTo>
                <a:cubicBezTo>
                  <a:pt x="16470" y="3294"/>
                  <a:pt x="16191" y="3219"/>
                  <a:pt x="16141" y="3353"/>
                </a:cubicBezTo>
                <a:cubicBezTo>
                  <a:pt x="16074" y="3235"/>
                  <a:pt x="15981" y="3108"/>
                  <a:pt x="16015" y="2975"/>
                </a:cubicBezTo>
                <a:lnTo>
                  <a:pt x="16015" y="2975"/>
                </a:lnTo>
                <a:cubicBezTo>
                  <a:pt x="15969" y="2981"/>
                  <a:pt x="15922" y="3014"/>
                  <a:pt x="15870" y="3014"/>
                </a:cubicBezTo>
                <a:cubicBezTo>
                  <a:pt x="15857" y="3014"/>
                  <a:pt x="15843" y="3012"/>
                  <a:pt x="15829" y="3007"/>
                </a:cubicBezTo>
                <a:cubicBezTo>
                  <a:pt x="15805" y="2993"/>
                  <a:pt x="15780" y="2988"/>
                  <a:pt x="15755" y="2988"/>
                </a:cubicBezTo>
                <a:cubicBezTo>
                  <a:pt x="15711" y="2988"/>
                  <a:pt x="15666" y="3001"/>
                  <a:pt x="15623" y="3001"/>
                </a:cubicBezTo>
                <a:cubicBezTo>
                  <a:pt x="15587" y="3001"/>
                  <a:pt x="15551" y="2992"/>
                  <a:pt x="15518" y="2956"/>
                </a:cubicBezTo>
                <a:cubicBezTo>
                  <a:pt x="15468" y="2847"/>
                  <a:pt x="15316" y="2873"/>
                  <a:pt x="15257" y="2754"/>
                </a:cubicBezTo>
                <a:cubicBezTo>
                  <a:pt x="15324" y="2679"/>
                  <a:pt x="15199" y="2613"/>
                  <a:pt x="15172" y="2552"/>
                </a:cubicBezTo>
                <a:cubicBezTo>
                  <a:pt x="15187" y="2551"/>
                  <a:pt x="15202" y="2550"/>
                  <a:pt x="15218" y="2550"/>
                </a:cubicBezTo>
                <a:cubicBezTo>
                  <a:pt x="15297" y="2550"/>
                  <a:pt x="15380" y="2567"/>
                  <a:pt x="15451" y="2595"/>
                </a:cubicBezTo>
                <a:cubicBezTo>
                  <a:pt x="15451" y="2392"/>
                  <a:pt x="15199" y="2461"/>
                  <a:pt x="15079" y="2384"/>
                </a:cubicBezTo>
                <a:cubicBezTo>
                  <a:pt x="15021" y="2249"/>
                  <a:pt x="15223" y="2318"/>
                  <a:pt x="15181" y="2182"/>
                </a:cubicBezTo>
                <a:cubicBezTo>
                  <a:pt x="15106" y="2182"/>
                  <a:pt x="15039" y="2174"/>
                  <a:pt x="14970" y="2174"/>
                </a:cubicBezTo>
                <a:cubicBezTo>
                  <a:pt x="14962" y="2081"/>
                  <a:pt x="15047" y="1887"/>
                  <a:pt x="14962" y="1863"/>
                </a:cubicBezTo>
                <a:cubicBezTo>
                  <a:pt x="14851" y="1910"/>
                  <a:pt x="14783" y="1929"/>
                  <a:pt x="14743" y="1929"/>
                </a:cubicBezTo>
                <a:cubicBezTo>
                  <a:pt x="14584" y="1929"/>
                  <a:pt x="14872" y="1628"/>
                  <a:pt x="14651" y="1602"/>
                </a:cubicBezTo>
                <a:lnTo>
                  <a:pt x="14651" y="1602"/>
                </a:lnTo>
                <a:cubicBezTo>
                  <a:pt x="14608" y="1661"/>
                  <a:pt x="14574" y="1727"/>
                  <a:pt x="14550" y="1794"/>
                </a:cubicBezTo>
                <a:cubicBezTo>
                  <a:pt x="14693" y="1794"/>
                  <a:pt x="14726" y="2047"/>
                  <a:pt x="14592" y="2073"/>
                </a:cubicBezTo>
                <a:cubicBezTo>
                  <a:pt x="14573" y="2078"/>
                  <a:pt x="14557" y="2080"/>
                  <a:pt x="14544" y="2080"/>
                </a:cubicBezTo>
                <a:cubicBezTo>
                  <a:pt x="14492" y="2080"/>
                  <a:pt x="14498" y="2042"/>
                  <a:pt x="14524" y="1980"/>
                </a:cubicBezTo>
                <a:cubicBezTo>
                  <a:pt x="14398" y="1972"/>
                  <a:pt x="14406" y="1804"/>
                  <a:pt x="14281" y="1804"/>
                </a:cubicBezTo>
                <a:cubicBezTo>
                  <a:pt x="14297" y="1855"/>
                  <a:pt x="14313" y="1913"/>
                  <a:pt x="14332" y="1972"/>
                </a:cubicBezTo>
                <a:cubicBezTo>
                  <a:pt x="14255" y="1956"/>
                  <a:pt x="14188" y="1929"/>
                  <a:pt x="14119" y="1905"/>
                </a:cubicBezTo>
                <a:cubicBezTo>
                  <a:pt x="14162" y="1820"/>
                  <a:pt x="14271" y="1786"/>
                  <a:pt x="14332" y="1711"/>
                </a:cubicBezTo>
                <a:lnTo>
                  <a:pt x="14332" y="1711"/>
                </a:lnTo>
                <a:cubicBezTo>
                  <a:pt x="14316" y="1715"/>
                  <a:pt x="14302" y="1717"/>
                  <a:pt x="14288" y="1717"/>
                </a:cubicBezTo>
                <a:cubicBezTo>
                  <a:pt x="14158" y="1717"/>
                  <a:pt x="14098" y="1544"/>
                  <a:pt x="13981" y="1544"/>
                </a:cubicBezTo>
                <a:cubicBezTo>
                  <a:pt x="13961" y="1544"/>
                  <a:pt x="13940" y="1548"/>
                  <a:pt x="13917" y="1560"/>
                </a:cubicBezTo>
                <a:cubicBezTo>
                  <a:pt x="13891" y="1573"/>
                  <a:pt x="13864" y="1580"/>
                  <a:pt x="13838" y="1580"/>
                </a:cubicBezTo>
                <a:cubicBezTo>
                  <a:pt x="13740" y="1580"/>
                  <a:pt x="13655" y="1489"/>
                  <a:pt x="13683" y="1382"/>
                </a:cubicBezTo>
                <a:lnTo>
                  <a:pt x="13683" y="1382"/>
                </a:lnTo>
                <a:cubicBezTo>
                  <a:pt x="13582" y="1467"/>
                  <a:pt x="13481" y="1568"/>
                  <a:pt x="13582" y="1703"/>
                </a:cubicBezTo>
                <a:cubicBezTo>
                  <a:pt x="13569" y="1707"/>
                  <a:pt x="13556" y="1709"/>
                  <a:pt x="13542" y="1709"/>
                </a:cubicBezTo>
                <a:cubicBezTo>
                  <a:pt x="13466" y="1709"/>
                  <a:pt x="13370" y="1657"/>
                  <a:pt x="13311" y="1657"/>
                </a:cubicBezTo>
                <a:cubicBezTo>
                  <a:pt x="13271" y="1657"/>
                  <a:pt x="13248" y="1681"/>
                  <a:pt x="13260" y="1762"/>
                </a:cubicBezTo>
                <a:cubicBezTo>
                  <a:pt x="13092" y="1754"/>
                  <a:pt x="13135" y="1610"/>
                  <a:pt x="13109" y="1491"/>
                </a:cubicBezTo>
                <a:lnTo>
                  <a:pt x="13109" y="1491"/>
                </a:lnTo>
                <a:cubicBezTo>
                  <a:pt x="13149" y="1518"/>
                  <a:pt x="13173" y="1530"/>
                  <a:pt x="13187" y="1530"/>
                </a:cubicBezTo>
                <a:cubicBezTo>
                  <a:pt x="13229" y="1530"/>
                  <a:pt x="13175" y="1425"/>
                  <a:pt x="13169" y="1349"/>
                </a:cubicBezTo>
                <a:cubicBezTo>
                  <a:pt x="13220" y="1307"/>
                  <a:pt x="13311" y="1299"/>
                  <a:pt x="13321" y="1222"/>
                </a:cubicBezTo>
                <a:cubicBezTo>
                  <a:pt x="13296" y="1215"/>
                  <a:pt x="13274" y="1211"/>
                  <a:pt x="13254" y="1211"/>
                </a:cubicBezTo>
                <a:cubicBezTo>
                  <a:pt x="13112" y="1211"/>
                  <a:pt x="13054" y="1370"/>
                  <a:pt x="12898" y="1400"/>
                </a:cubicBezTo>
                <a:cubicBezTo>
                  <a:pt x="12882" y="1483"/>
                  <a:pt x="13042" y="1450"/>
                  <a:pt x="13042" y="1525"/>
                </a:cubicBezTo>
                <a:cubicBezTo>
                  <a:pt x="12941" y="1592"/>
                  <a:pt x="12866" y="1693"/>
                  <a:pt x="12773" y="1762"/>
                </a:cubicBezTo>
                <a:cubicBezTo>
                  <a:pt x="12755" y="1727"/>
                  <a:pt x="12731" y="1669"/>
                  <a:pt x="12714" y="1634"/>
                </a:cubicBezTo>
                <a:cubicBezTo>
                  <a:pt x="12920" y="1626"/>
                  <a:pt x="12771" y="1432"/>
                  <a:pt x="12645" y="1432"/>
                </a:cubicBezTo>
                <a:cubicBezTo>
                  <a:pt x="12643" y="1432"/>
                  <a:pt x="12640" y="1432"/>
                  <a:pt x="12638" y="1432"/>
                </a:cubicBezTo>
                <a:cubicBezTo>
                  <a:pt x="12661" y="1547"/>
                  <a:pt x="12614" y="1593"/>
                  <a:pt x="12552" y="1593"/>
                </a:cubicBezTo>
                <a:cubicBezTo>
                  <a:pt x="12482" y="1593"/>
                  <a:pt x="12392" y="1535"/>
                  <a:pt x="12361" y="1450"/>
                </a:cubicBezTo>
                <a:lnTo>
                  <a:pt x="12361" y="1450"/>
                </a:lnTo>
                <a:cubicBezTo>
                  <a:pt x="12369" y="1451"/>
                  <a:pt x="12376" y="1452"/>
                  <a:pt x="12383" y="1452"/>
                </a:cubicBezTo>
                <a:cubicBezTo>
                  <a:pt x="12510" y="1452"/>
                  <a:pt x="12411" y="1310"/>
                  <a:pt x="12401" y="1222"/>
                </a:cubicBezTo>
                <a:lnTo>
                  <a:pt x="12401" y="1222"/>
                </a:lnTo>
                <a:cubicBezTo>
                  <a:pt x="12359" y="1249"/>
                  <a:pt x="12302" y="1313"/>
                  <a:pt x="12271" y="1313"/>
                </a:cubicBezTo>
                <a:cubicBezTo>
                  <a:pt x="12253" y="1313"/>
                  <a:pt x="12244" y="1292"/>
                  <a:pt x="12249" y="1230"/>
                </a:cubicBezTo>
                <a:lnTo>
                  <a:pt x="12249" y="1230"/>
                </a:lnTo>
                <a:cubicBezTo>
                  <a:pt x="12228" y="1242"/>
                  <a:pt x="12209" y="1247"/>
                  <a:pt x="12192" y="1247"/>
                </a:cubicBezTo>
                <a:cubicBezTo>
                  <a:pt x="12078" y="1247"/>
                  <a:pt x="12050" y="1012"/>
                  <a:pt x="11887" y="1012"/>
                </a:cubicBezTo>
                <a:cubicBezTo>
                  <a:pt x="11884" y="1012"/>
                  <a:pt x="11882" y="1012"/>
                  <a:pt x="11879" y="1012"/>
                </a:cubicBezTo>
                <a:lnTo>
                  <a:pt x="11879" y="1163"/>
                </a:lnTo>
                <a:cubicBezTo>
                  <a:pt x="11910" y="1136"/>
                  <a:pt x="11935" y="1125"/>
                  <a:pt x="11953" y="1125"/>
                </a:cubicBezTo>
                <a:cubicBezTo>
                  <a:pt x="12036" y="1125"/>
                  <a:pt x="11994" y="1355"/>
                  <a:pt x="11869" y="1355"/>
                </a:cubicBezTo>
                <a:cubicBezTo>
                  <a:pt x="11834" y="1355"/>
                  <a:pt x="11792" y="1336"/>
                  <a:pt x="11744" y="1289"/>
                </a:cubicBezTo>
                <a:cubicBezTo>
                  <a:pt x="11736" y="1307"/>
                  <a:pt x="11720" y="1349"/>
                  <a:pt x="11712" y="1365"/>
                </a:cubicBezTo>
                <a:cubicBezTo>
                  <a:pt x="11699" y="1376"/>
                  <a:pt x="11689" y="1381"/>
                  <a:pt x="11683" y="1381"/>
                </a:cubicBezTo>
                <a:cubicBezTo>
                  <a:pt x="11644" y="1381"/>
                  <a:pt x="11696" y="1223"/>
                  <a:pt x="11661" y="1223"/>
                </a:cubicBezTo>
                <a:cubicBezTo>
                  <a:pt x="11655" y="1223"/>
                  <a:pt x="11647" y="1228"/>
                  <a:pt x="11635" y="1238"/>
                </a:cubicBezTo>
                <a:cubicBezTo>
                  <a:pt x="11619" y="1307"/>
                  <a:pt x="11576" y="1331"/>
                  <a:pt x="11501" y="1331"/>
                </a:cubicBezTo>
                <a:cubicBezTo>
                  <a:pt x="11526" y="1357"/>
                  <a:pt x="11560" y="1408"/>
                  <a:pt x="11576" y="1432"/>
                </a:cubicBezTo>
                <a:cubicBezTo>
                  <a:pt x="11542" y="1450"/>
                  <a:pt x="11475" y="1483"/>
                  <a:pt x="11441" y="1491"/>
                </a:cubicBezTo>
                <a:cubicBezTo>
                  <a:pt x="11428" y="1493"/>
                  <a:pt x="11417" y="1495"/>
                  <a:pt x="11408" y="1495"/>
                </a:cubicBezTo>
                <a:cubicBezTo>
                  <a:pt x="11298" y="1495"/>
                  <a:pt x="11406" y="1330"/>
                  <a:pt x="11491" y="1330"/>
                </a:cubicBezTo>
                <a:cubicBezTo>
                  <a:pt x="11495" y="1330"/>
                  <a:pt x="11498" y="1330"/>
                  <a:pt x="11501" y="1331"/>
                </a:cubicBezTo>
                <a:cubicBezTo>
                  <a:pt x="11510" y="1272"/>
                  <a:pt x="11332" y="1171"/>
                  <a:pt x="11459" y="1171"/>
                </a:cubicBezTo>
                <a:cubicBezTo>
                  <a:pt x="11584" y="1171"/>
                  <a:pt x="11433" y="1086"/>
                  <a:pt x="11390" y="1078"/>
                </a:cubicBezTo>
                <a:cubicBezTo>
                  <a:pt x="11384" y="1072"/>
                  <a:pt x="11378" y="1069"/>
                  <a:pt x="11374" y="1069"/>
                </a:cubicBezTo>
                <a:cubicBezTo>
                  <a:pt x="11344" y="1069"/>
                  <a:pt x="11337" y="1170"/>
                  <a:pt x="11321" y="1170"/>
                </a:cubicBezTo>
                <a:cubicBezTo>
                  <a:pt x="11316" y="1170"/>
                  <a:pt x="11309" y="1157"/>
                  <a:pt x="11299" y="1121"/>
                </a:cubicBezTo>
                <a:cubicBezTo>
                  <a:pt x="11292" y="1076"/>
                  <a:pt x="11252" y="1055"/>
                  <a:pt x="11212" y="1055"/>
                </a:cubicBezTo>
                <a:cubicBezTo>
                  <a:pt x="11155" y="1055"/>
                  <a:pt x="11098" y="1098"/>
                  <a:pt x="11138" y="1171"/>
                </a:cubicBezTo>
                <a:cubicBezTo>
                  <a:pt x="11138" y="1204"/>
                  <a:pt x="11131" y="1216"/>
                  <a:pt x="11120" y="1216"/>
                </a:cubicBezTo>
                <a:cubicBezTo>
                  <a:pt x="11089" y="1216"/>
                  <a:pt x="11025" y="1121"/>
                  <a:pt x="10982" y="1121"/>
                </a:cubicBezTo>
                <a:cubicBezTo>
                  <a:pt x="10980" y="1121"/>
                  <a:pt x="10979" y="1121"/>
                  <a:pt x="10978" y="1121"/>
                </a:cubicBezTo>
                <a:cubicBezTo>
                  <a:pt x="10844" y="1121"/>
                  <a:pt x="10877" y="1289"/>
                  <a:pt x="10861" y="1382"/>
                </a:cubicBezTo>
                <a:cubicBezTo>
                  <a:pt x="10844" y="1386"/>
                  <a:pt x="10829" y="1389"/>
                  <a:pt x="10817" y="1389"/>
                </a:cubicBezTo>
                <a:cubicBezTo>
                  <a:pt x="10701" y="1389"/>
                  <a:pt x="10786" y="1190"/>
                  <a:pt x="10810" y="1113"/>
                </a:cubicBezTo>
                <a:cubicBezTo>
                  <a:pt x="10807" y="1112"/>
                  <a:pt x="10804" y="1112"/>
                  <a:pt x="10801" y="1112"/>
                </a:cubicBezTo>
                <a:cubicBezTo>
                  <a:pt x="10726" y="1112"/>
                  <a:pt x="10692" y="1206"/>
                  <a:pt x="10617" y="1206"/>
                </a:cubicBezTo>
                <a:cubicBezTo>
                  <a:pt x="10614" y="1206"/>
                  <a:pt x="10611" y="1206"/>
                  <a:pt x="10608" y="1206"/>
                </a:cubicBezTo>
                <a:cubicBezTo>
                  <a:pt x="10592" y="1137"/>
                  <a:pt x="10566" y="1078"/>
                  <a:pt x="10541" y="1012"/>
                </a:cubicBezTo>
                <a:cubicBezTo>
                  <a:pt x="10534" y="1010"/>
                  <a:pt x="10527" y="1010"/>
                  <a:pt x="10520" y="1010"/>
                </a:cubicBezTo>
                <a:cubicBezTo>
                  <a:pt x="10446" y="1010"/>
                  <a:pt x="10393" y="1082"/>
                  <a:pt x="10339" y="1121"/>
                </a:cubicBezTo>
                <a:lnTo>
                  <a:pt x="10278" y="1097"/>
                </a:lnTo>
                <a:cubicBezTo>
                  <a:pt x="10347" y="1028"/>
                  <a:pt x="10456" y="969"/>
                  <a:pt x="10448" y="852"/>
                </a:cubicBezTo>
                <a:lnTo>
                  <a:pt x="10448" y="852"/>
                </a:lnTo>
                <a:cubicBezTo>
                  <a:pt x="10313" y="876"/>
                  <a:pt x="10169" y="894"/>
                  <a:pt x="10036" y="911"/>
                </a:cubicBezTo>
                <a:cubicBezTo>
                  <a:pt x="10052" y="969"/>
                  <a:pt x="10060" y="1105"/>
                  <a:pt x="9985" y="1105"/>
                </a:cubicBezTo>
                <a:cubicBezTo>
                  <a:pt x="9959" y="1004"/>
                  <a:pt x="9850" y="969"/>
                  <a:pt x="9757" y="953"/>
                </a:cubicBezTo>
                <a:lnTo>
                  <a:pt x="9757" y="953"/>
                </a:lnTo>
                <a:cubicBezTo>
                  <a:pt x="9783" y="1028"/>
                  <a:pt x="9850" y="1097"/>
                  <a:pt x="9824" y="1179"/>
                </a:cubicBezTo>
                <a:lnTo>
                  <a:pt x="9757" y="1179"/>
                </a:lnTo>
                <a:cubicBezTo>
                  <a:pt x="9787" y="1068"/>
                  <a:pt x="9718" y="1062"/>
                  <a:pt x="9637" y="1062"/>
                </a:cubicBezTo>
                <a:cubicBezTo>
                  <a:pt x="9627" y="1062"/>
                  <a:pt x="9616" y="1062"/>
                  <a:pt x="9605" y="1062"/>
                </a:cubicBezTo>
                <a:cubicBezTo>
                  <a:pt x="9632" y="1004"/>
                  <a:pt x="9648" y="945"/>
                  <a:pt x="9597" y="894"/>
                </a:cubicBezTo>
                <a:lnTo>
                  <a:pt x="9597" y="894"/>
                </a:lnTo>
                <a:cubicBezTo>
                  <a:pt x="9618" y="902"/>
                  <a:pt x="9639" y="906"/>
                  <a:pt x="9659" y="906"/>
                </a:cubicBezTo>
                <a:cubicBezTo>
                  <a:pt x="9748" y="906"/>
                  <a:pt x="9830" y="840"/>
                  <a:pt x="9858" y="751"/>
                </a:cubicBezTo>
                <a:cubicBezTo>
                  <a:pt x="9836" y="713"/>
                  <a:pt x="9807" y="702"/>
                  <a:pt x="9775" y="702"/>
                </a:cubicBezTo>
                <a:cubicBezTo>
                  <a:pt x="9735" y="702"/>
                  <a:pt x="9690" y="720"/>
                  <a:pt x="9648" y="725"/>
                </a:cubicBezTo>
                <a:cubicBezTo>
                  <a:pt x="9613" y="725"/>
                  <a:pt x="9567" y="701"/>
                  <a:pt x="9529" y="701"/>
                </a:cubicBezTo>
                <a:cubicBezTo>
                  <a:pt x="9503" y="701"/>
                  <a:pt x="9481" y="713"/>
                  <a:pt x="9470" y="751"/>
                </a:cubicBezTo>
                <a:cubicBezTo>
                  <a:pt x="9429" y="700"/>
                  <a:pt x="9395" y="650"/>
                  <a:pt x="9369" y="599"/>
                </a:cubicBezTo>
                <a:cubicBezTo>
                  <a:pt x="9251" y="657"/>
                  <a:pt x="9133" y="725"/>
                  <a:pt x="9009" y="725"/>
                </a:cubicBezTo>
                <a:cubicBezTo>
                  <a:pt x="8957" y="725"/>
                  <a:pt x="8903" y="712"/>
                  <a:pt x="8847" y="682"/>
                </a:cubicBezTo>
                <a:cubicBezTo>
                  <a:pt x="8864" y="618"/>
                  <a:pt x="8896" y="601"/>
                  <a:pt x="8934" y="601"/>
                </a:cubicBezTo>
                <a:cubicBezTo>
                  <a:pt x="8980" y="601"/>
                  <a:pt x="9035" y="627"/>
                  <a:pt x="9082" y="627"/>
                </a:cubicBezTo>
                <a:cubicBezTo>
                  <a:pt x="9112" y="627"/>
                  <a:pt x="9139" y="616"/>
                  <a:pt x="9159" y="581"/>
                </a:cubicBezTo>
                <a:cubicBezTo>
                  <a:pt x="9138" y="517"/>
                  <a:pt x="9129" y="421"/>
                  <a:pt x="9063" y="421"/>
                </a:cubicBezTo>
                <a:cubicBezTo>
                  <a:pt x="9052" y="421"/>
                  <a:pt x="9039" y="424"/>
                  <a:pt x="9025" y="430"/>
                </a:cubicBezTo>
                <a:cubicBezTo>
                  <a:pt x="9021" y="501"/>
                  <a:pt x="8993" y="530"/>
                  <a:pt x="8964" y="530"/>
                </a:cubicBezTo>
                <a:cubicBezTo>
                  <a:pt x="8920" y="530"/>
                  <a:pt x="8872" y="465"/>
                  <a:pt x="8898" y="379"/>
                </a:cubicBezTo>
                <a:lnTo>
                  <a:pt x="8898" y="379"/>
                </a:lnTo>
                <a:cubicBezTo>
                  <a:pt x="8871" y="399"/>
                  <a:pt x="8849" y="408"/>
                  <a:pt x="8831" y="408"/>
                </a:cubicBezTo>
                <a:cubicBezTo>
                  <a:pt x="8779" y="408"/>
                  <a:pt x="8754" y="341"/>
                  <a:pt x="8730" y="278"/>
                </a:cubicBezTo>
                <a:cubicBezTo>
                  <a:pt x="8645" y="278"/>
                  <a:pt x="8629" y="405"/>
                  <a:pt x="8587" y="472"/>
                </a:cubicBezTo>
                <a:cubicBezTo>
                  <a:pt x="8645" y="531"/>
                  <a:pt x="8722" y="522"/>
                  <a:pt x="8797" y="541"/>
                </a:cubicBezTo>
                <a:cubicBezTo>
                  <a:pt x="8811" y="611"/>
                  <a:pt x="8764" y="690"/>
                  <a:pt x="8692" y="690"/>
                </a:cubicBezTo>
                <a:cubicBezTo>
                  <a:pt x="8680" y="690"/>
                  <a:pt x="8667" y="687"/>
                  <a:pt x="8653" y="682"/>
                </a:cubicBezTo>
                <a:cubicBezTo>
                  <a:pt x="8611" y="615"/>
                  <a:pt x="8578" y="490"/>
                  <a:pt x="8485" y="490"/>
                </a:cubicBezTo>
                <a:cubicBezTo>
                  <a:pt x="8407" y="583"/>
                  <a:pt x="8353" y="705"/>
                  <a:pt x="8230" y="705"/>
                </a:cubicBezTo>
                <a:cubicBezTo>
                  <a:pt x="8208" y="705"/>
                  <a:pt x="8183" y="701"/>
                  <a:pt x="8156" y="692"/>
                </a:cubicBezTo>
                <a:cubicBezTo>
                  <a:pt x="8198" y="599"/>
                  <a:pt x="8257" y="522"/>
                  <a:pt x="8318" y="440"/>
                </a:cubicBezTo>
                <a:cubicBezTo>
                  <a:pt x="8220" y="399"/>
                  <a:pt x="8177" y="304"/>
                  <a:pt x="8068" y="304"/>
                </a:cubicBezTo>
                <a:cubicBezTo>
                  <a:pt x="8064" y="304"/>
                  <a:pt x="8059" y="304"/>
                  <a:pt x="8055" y="304"/>
                </a:cubicBezTo>
                <a:cubicBezTo>
                  <a:pt x="8023" y="187"/>
                  <a:pt x="8089" y="86"/>
                  <a:pt x="81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67289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4070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053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/>
          <p:nvPr/>
        </p:nvSpPr>
        <p:spPr>
          <a:xfrm>
            <a:off x="-1354500" y="-1369700"/>
            <a:ext cx="2803200" cy="2803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08" name="Google Shape;108;p13"/>
          <p:cNvSpPr/>
          <p:nvPr/>
        </p:nvSpPr>
        <p:spPr>
          <a:xfrm rot="-5400000">
            <a:off x="8238480" y="203261"/>
            <a:ext cx="1811060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09" name="Google Shape;109;p13"/>
          <p:cNvSpPr/>
          <p:nvPr/>
        </p:nvSpPr>
        <p:spPr>
          <a:xfrm>
            <a:off x="16869946" y="-495094"/>
            <a:ext cx="1586148" cy="2705760"/>
          </a:xfrm>
          <a:custGeom>
            <a:avLst/>
            <a:gdLst/>
            <a:ahLst/>
            <a:cxnLst/>
            <a:rect l="l" t="t" r="r" b="b"/>
            <a:pathLst>
              <a:path w="28605" h="48792" extrusionOk="0">
                <a:moveTo>
                  <a:pt x="18531" y="4339"/>
                </a:moveTo>
                <a:lnTo>
                  <a:pt x="18531" y="4339"/>
                </a:lnTo>
                <a:cubicBezTo>
                  <a:pt x="18531" y="4347"/>
                  <a:pt x="18539" y="4347"/>
                  <a:pt x="18539" y="4347"/>
                </a:cubicBezTo>
                <a:cubicBezTo>
                  <a:pt x="18547" y="4381"/>
                  <a:pt x="18555" y="4414"/>
                  <a:pt x="18563" y="4448"/>
                </a:cubicBezTo>
                <a:cubicBezTo>
                  <a:pt x="18555" y="4432"/>
                  <a:pt x="18547" y="4414"/>
                  <a:pt x="18539" y="4397"/>
                </a:cubicBezTo>
                <a:cubicBezTo>
                  <a:pt x="18531" y="4381"/>
                  <a:pt x="18531" y="4363"/>
                  <a:pt x="18531" y="4339"/>
                </a:cubicBezTo>
                <a:close/>
                <a:moveTo>
                  <a:pt x="12525" y="4608"/>
                </a:moveTo>
                <a:cubicBezTo>
                  <a:pt x="12525" y="4616"/>
                  <a:pt x="12525" y="4616"/>
                  <a:pt x="12517" y="4616"/>
                </a:cubicBezTo>
                <a:lnTo>
                  <a:pt x="12507" y="4616"/>
                </a:lnTo>
                <a:cubicBezTo>
                  <a:pt x="12517" y="4616"/>
                  <a:pt x="12525" y="4616"/>
                  <a:pt x="12525" y="4608"/>
                </a:cubicBezTo>
                <a:close/>
                <a:moveTo>
                  <a:pt x="10839" y="4717"/>
                </a:moveTo>
                <a:cubicBezTo>
                  <a:pt x="10837" y="4720"/>
                  <a:pt x="10835" y="4722"/>
                  <a:pt x="10834" y="4725"/>
                </a:cubicBezTo>
                <a:lnTo>
                  <a:pt x="10834" y="4725"/>
                </a:lnTo>
                <a:cubicBezTo>
                  <a:pt x="10831" y="4722"/>
                  <a:pt x="10831" y="4717"/>
                  <a:pt x="10831" y="4717"/>
                </a:cubicBezTo>
                <a:lnTo>
                  <a:pt x="10831" y="4717"/>
                </a:lnTo>
                <a:lnTo>
                  <a:pt x="10831" y="4717"/>
                </a:lnTo>
                <a:close/>
                <a:moveTo>
                  <a:pt x="10833" y="4727"/>
                </a:moveTo>
                <a:lnTo>
                  <a:pt x="10833" y="4727"/>
                </a:lnTo>
                <a:cubicBezTo>
                  <a:pt x="10830" y="4733"/>
                  <a:pt x="10828" y="4738"/>
                  <a:pt x="10823" y="4743"/>
                </a:cubicBezTo>
                <a:cubicBezTo>
                  <a:pt x="10823" y="4735"/>
                  <a:pt x="10831" y="4735"/>
                  <a:pt x="10831" y="4727"/>
                </a:cubicBezTo>
                <a:close/>
                <a:moveTo>
                  <a:pt x="22210" y="4727"/>
                </a:moveTo>
                <a:lnTo>
                  <a:pt x="22210" y="4743"/>
                </a:lnTo>
                <a:cubicBezTo>
                  <a:pt x="22210" y="4735"/>
                  <a:pt x="22202" y="4735"/>
                  <a:pt x="22202" y="4727"/>
                </a:cubicBezTo>
                <a:close/>
                <a:moveTo>
                  <a:pt x="21697" y="5762"/>
                </a:moveTo>
                <a:cubicBezTo>
                  <a:pt x="21689" y="5770"/>
                  <a:pt x="21680" y="5770"/>
                  <a:pt x="21664" y="5770"/>
                </a:cubicBezTo>
                <a:lnTo>
                  <a:pt x="21664" y="5762"/>
                </a:lnTo>
                <a:close/>
                <a:moveTo>
                  <a:pt x="17428" y="6190"/>
                </a:moveTo>
                <a:cubicBezTo>
                  <a:pt x="17478" y="6190"/>
                  <a:pt x="17533" y="6205"/>
                  <a:pt x="17587" y="6225"/>
                </a:cubicBezTo>
                <a:cubicBezTo>
                  <a:pt x="17579" y="6233"/>
                  <a:pt x="17579" y="6243"/>
                  <a:pt x="17579" y="6243"/>
                </a:cubicBezTo>
                <a:cubicBezTo>
                  <a:pt x="17520" y="6233"/>
                  <a:pt x="17452" y="6217"/>
                  <a:pt x="17393" y="6193"/>
                </a:cubicBezTo>
                <a:cubicBezTo>
                  <a:pt x="17404" y="6191"/>
                  <a:pt x="17416" y="6190"/>
                  <a:pt x="17428" y="6190"/>
                </a:cubicBezTo>
                <a:close/>
                <a:moveTo>
                  <a:pt x="8945" y="6201"/>
                </a:moveTo>
                <a:cubicBezTo>
                  <a:pt x="8945" y="6267"/>
                  <a:pt x="8988" y="6294"/>
                  <a:pt x="9046" y="6302"/>
                </a:cubicBezTo>
                <a:cubicBezTo>
                  <a:pt x="9038" y="6243"/>
                  <a:pt x="9004" y="6209"/>
                  <a:pt x="8945" y="6201"/>
                </a:cubicBezTo>
                <a:close/>
                <a:moveTo>
                  <a:pt x="20635" y="6267"/>
                </a:moveTo>
                <a:cubicBezTo>
                  <a:pt x="20686" y="6275"/>
                  <a:pt x="20728" y="6294"/>
                  <a:pt x="20712" y="6376"/>
                </a:cubicBezTo>
                <a:cubicBezTo>
                  <a:pt x="20704" y="6435"/>
                  <a:pt x="20670" y="6461"/>
                  <a:pt x="20635" y="6486"/>
                </a:cubicBezTo>
                <a:lnTo>
                  <a:pt x="20635" y="6267"/>
                </a:lnTo>
                <a:close/>
                <a:moveTo>
                  <a:pt x="14470" y="6496"/>
                </a:moveTo>
                <a:cubicBezTo>
                  <a:pt x="14470" y="6496"/>
                  <a:pt x="14470" y="6504"/>
                  <a:pt x="14478" y="6504"/>
                </a:cubicBezTo>
                <a:cubicBezTo>
                  <a:pt x="14470" y="6504"/>
                  <a:pt x="14470" y="6512"/>
                  <a:pt x="14470" y="6512"/>
                </a:cubicBezTo>
                <a:lnTo>
                  <a:pt x="14470" y="6496"/>
                </a:lnTo>
                <a:close/>
                <a:moveTo>
                  <a:pt x="20518" y="6504"/>
                </a:moveTo>
                <a:cubicBezTo>
                  <a:pt x="20518" y="6512"/>
                  <a:pt x="20518" y="6512"/>
                  <a:pt x="20526" y="6512"/>
                </a:cubicBezTo>
                <a:lnTo>
                  <a:pt x="20518" y="6512"/>
                </a:lnTo>
                <a:lnTo>
                  <a:pt x="20518" y="6504"/>
                </a:lnTo>
                <a:close/>
                <a:moveTo>
                  <a:pt x="20518" y="6512"/>
                </a:moveTo>
                <a:lnTo>
                  <a:pt x="20518" y="6512"/>
                </a:lnTo>
                <a:cubicBezTo>
                  <a:pt x="20534" y="6520"/>
                  <a:pt x="20542" y="6528"/>
                  <a:pt x="20561" y="6536"/>
                </a:cubicBezTo>
                <a:cubicBezTo>
                  <a:pt x="20542" y="6536"/>
                  <a:pt x="20526" y="6528"/>
                  <a:pt x="20518" y="6512"/>
                </a:cubicBezTo>
                <a:close/>
                <a:moveTo>
                  <a:pt x="8052" y="6991"/>
                </a:moveTo>
                <a:cubicBezTo>
                  <a:pt x="8052" y="6992"/>
                  <a:pt x="8053" y="6992"/>
                  <a:pt x="8054" y="6993"/>
                </a:cubicBezTo>
                <a:lnTo>
                  <a:pt x="8054" y="6993"/>
                </a:lnTo>
                <a:cubicBezTo>
                  <a:pt x="8053" y="6992"/>
                  <a:pt x="8052" y="6992"/>
                  <a:pt x="8052" y="6991"/>
                </a:cubicBezTo>
                <a:close/>
                <a:moveTo>
                  <a:pt x="8054" y="6993"/>
                </a:moveTo>
                <a:cubicBezTo>
                  <a:pt x="8071" y="7010"/>
                  <a:pt x="8086" y="7026"/>
                  <a:pt x="8094" y="7033"/>
                </a:cubicBezTo>
                <a:cubicBezTo>
                  <a:pt x="8094" y="7025"/>
                  <a:pt x="8086" y="7009"/>
                  <a:pt x="8086" y="7001"/>
                </a:cubicBezTo>
                <a:cubicBezTo>
                  <a:pt x="8082" y="6996"/>
                  <a:pt x="8075" y="6996"/>
                  <a:pt x="8069" y="6996"/>
                </a:cubicBezTo>
                <a:cubicBezTo>
                  <a:pt x="8063" y="6996"/>
                  <a:pt x="8058" y="6996"/>
                  <a:pt x="8054" y="6993"/>
                </a:cubicBezTo>
                <a:close/>
                <a:moveTo>
                  <a:pt x="10099" y="7025"/>
                </a:moveTo>
                <a:cubicBezTo>
                  <a:pt x="10099" y="7033"/>
                  <a:pt x="10099" y="7033"/>
                  <a:pt x="10108" y="7033"/>
                </a:cubicBezTo>
                <a:lnTo>
                  <a:pt x="10099" y="7033"/>
                </a:lnTo>
                <a:lnTo>
                  <a:pt x="10099" y="7025"/>
                </a:lnTo>
                <a:close/>
                <a:moveTo>
                  <a:pt x="9291" y="7446"/>
                </a:moveTo>
                <a:lnTo>
                  <a:pt x="9291" y="7456"/>
                </a:lnTo>
                <a:lnTo>
                  <a:pt x="9283" y="7456"/>
                </a:lnTo>
                <a:cubicBezTo>
                  <a:pt x="9283" y="7446"/>
                  <a:pt x="9291" y="7446"/>
                  <a:pt x="9291" y="7446"/>
                </a:cubicBezTo>
                <a:close/>
                <a:moveTo>
                  <a:pt x="17116" y="7387"/>
                </a:moveTo>
                <a:lnTo>
                  <a:pt x="17116" y="7387"/>
                </a:lnTo>
                <a:cubicBezTo>
                  <a:pt x="17106" y="7438"/>
                  <a:pt x="17106" y="7488"/>
                  <a:pt x="17106" y="7531"/>
                </a:cubicBezTo>
                <a:cubicBezTo>
                  <a:pt x="17082" y="7515"/>
                  <a:pt x="17055" y="7506"/>
                  <a:pt x="17031" y="7496"/>
                </a:cubicBezTo>
                <a:cubicBezTo>
                  <a:pt x="17055" y="7464"/>
                  <a:pt x="17082" y="7422"/>
                  <a:pt x="17116" y="7387"/>
                </a:cubicBezTo>
                <a:close/>
                <a:moveTo>
                  <a:pt x="23383" y="7775"/>
                </a:moveTo>
                <a:cubicBezTo>
                  <a:pt x="23372" y="7775"/>
                  <a:pt x="23372" y="7775"/>
                  <a:pt x="23364" y="7783"/>
                </a:cubicBezTo>
                <a:lnTo>
                  <a:pt x="23364" y="7792"/>
                </a:lnTo>
                <a:cubicBezTo>
                  <a:pt x="23356" y="7792"/>
                  <a:pt x="23348" y="7792"/>
                  <a:pt x="23348" y="7783"/>
                </a:cubicBezTo>
                <a:cubicBezTo>
                  <a:pt x="23348" y="7779"/>
                  <a:pt x="23350" y="7779"/>
                  <a:pt x="23352" y="7779"/>
                </a:cubicBezTo>
                <a:cubicBezTo>
                  <a:pt x="23354" y="7779"/>
                  <a:pt x="23356" y="7779"/>
                  <a:pt x="23356" y="7775"/>
                </a:cubicBezTo>
                <a:cubicBezTo>
                  <a:pt x="23356" y="7783"/>
                  <a:pt x="23364" y="7783"/>
                  <a:pt x="23364" y="7783"/>
                </a:cubicBezTo>
                <a:lnTo>
                  <a:pt x="23364" y="7775"/>
                </a:lnTo>
                <a:close/>
                <a:moveTo>
                  <a:pt x="15044" y="7842"/>
                </a:moveTo>
                <a:lnTo>
                  <a:pt x="15044" y="7842"/>
                </a:lnTo>
                <a:cubicBezTo>
                  <a:pt x="15034" y="7850"/>
                  <a:pt x="15026" y="7860"/>
                  <a:pt x="15010" y="7868"/>
                </a:cubicBezTo>
                <a:cubicBezTo>
                  <a:pt x="15018" y="7860"/>
                  <a:pt x="15034" y="7850"/>
                  <a:pt x="15044" y="7842"/>
                </a:cubicBezTo>
                <a:close/>
                <a:moveTo>
                  <a:pt x="26314" y="8608"/>
                </a:moveTo>
                <a:lnTo>
                  <a:pt x="26314" y="8626"/>
                </a:lnTo>
                <a:lnTo>
                  <a:pt x="26304" y="8618"/>
                </a:lnTo>
                <a:lnTo>
                  <a:pt x="26314" y="8608"/>
                </a:lnTo>
                <a:close/>
                <a:moveTo>
                  <a:pt x="6073" y="8709"/>
                </a:moveTo>
                <a:cubicBezTo>
                  <a:pt x="6081" y="8719"/>
                  <a:pt x="6089" y="8719"/>
                  <a:pt x="6089" y="8727"/>
                </a:cubicBezTo>
                <a:lnTo>
                  <a:pt x="6073" y="8727"/>
                </a:lnTo>
                <a:lnTo>
                  <a:pt x="6073" y="8709"/>
                </a:lnTo>
                <a:close/>
                <a:moveTo>
                  <a:pt x="7993" y="8911"/>
                </a:moveTo>
                <a:lnTo>
                  <a:pt x="7993" y="8930"/>
                </a:lnTo>
                <a:cubicBezTo>
                  <a:pt x="7977" y="8922"/>
                  <a:pt x="7969" y="8922"/>
                  <a:pt x="7959" y="8911"/>
                </a:cubicBezTo>
                <a:close/>
                <a:moveTo>
                  <a:pt x="7049" y="9156"/>
                </a:moveTo>
                <a:cubicBezTo>
                  <a:pt x="7059" y="9156"/>
                  <a:pt x="7059" y="9156"/>
                  <a:pt x="7059" y="9164"/>
                </a:cubicBezTo>
                <a:lnTo>
                  <a:pt x="7049" y="9156"/>
                </a:lnTo>
                <a:close/>
                <a:moveTo>
                  <a:pt x="7067" y="9156"/>
                </a:moveTo>
                <a:cubicBezTo>
                  <a:pt x="7083" y="9156"/>
                  <a:pt x="7091" y="9164"/>
                  <a:pt x="7100" y="9174"/>
                </a:cubicBezTo>
                <a:cubicBezTo>
                  <a:pt x="7091" y="9164"/>
                  <a:pt x="7083" y="9164"/>
                  <a:pt x="7067" y="9156"/>
                </a:cubicBezTo>
                <a:close/>
                <a:moveTo>
                  <a:pt x="4413" y="9459"/>
                </a:moveTo>
                <a:cubicBezTo>
                  <a:pt x="4413" y="9459"/>
                  <a:pt x="4413" y="9467"/>
                  <a:pt x="4405" y="9467"/>
                </a:cubicBezTo>
                <a:lnTo>
                  <a:pt x="4405" y="9459"/>
                </a:lnTo>
                <a:close/>
                <a:moveTo>
                  <a:pt x="5897" y="9762"/>
                </a:moveTo>
                <a:lnTo>
                  <a:pt x="5897" y="9771"/>
                </a:lnTo>
                <a:lnTo>
                  <a:pt x="5887" y="9771"/>
                </a:lnTo>
                <a:cubicBezTo>
                  <a:pt x="5897" y="9771"/>
                  <a:pt x="5897" y="9762"/>
                  <a:pt x="5897" y="9762"/>
                </a:cubicBezTo>
                <a:close/>
                <a:moveTo>
                  <a:pt x="3461" y="9789"/>
                </a:moveTo>
                <a:cubicBezTo>
                  <a:pt x="3495" y="9797"/>
                  <a:pt x="3522" y="9813"/>
                  <a:pt x="3538" y="9831"/>
                </a:cubicBezTo>
                <a:cubicBezTo>
                  <a:pt x="3511" y="9831"/>
                  <a:pt x="3487" y="9813"/>
                  <a:pt x="3461" y="9789"/>
                </a:cubicBezTo>
                <a:close/>
                <a:moveTo>
                  <a:pt x="5240" y="9983"/>
                </a:moveTo>
                <a:cubicBezTo>
                  <a:pt x="5272" y="9999"/>
                  <a:pt x="5298" y="10015"/>
                  <a:pt x="5341" y="10023"/>
                </a:cubicBezTo>
                <a:cubicBezTo>
                  <a:pt x="5307" y="10084"/>
                  <a:pt x="5280" y="10151"/>
                  <a:pt x="5256" y="10225"/>
                </a:cubicBezTo>
                <a:cubicBezTo>
                  <a:pt x="5272" y="10151"/>
                  <a:pt x="5264" y="10066"/>
                  <a:pt x="5240" y="9983"/>
                </a:cubicBezTo>
                <a:close/>
                <a:moveTo>
                  <a:pt x="17443" y="10151"/>
                </a:moveTo>
                <a:cubicBezTo>
                  <a:pt x="17451" y="10207"/>
                  <a:pt x="17459" y="10271"/>
                  <a:pt x="17476" y="10330"/>
                </a:cubicBezTo>
                <a:lnTo>
                  <a:pt x="17476" y="10330"/>
                </a:lnTo>
                <a:cubicBezTo>
                  <a:pt x="17475" y="10328"/>
                  <a:pt x="17473" y="10326"/>
                  <a:pt x="17470" y="10326"/>
                </a:cubicBezTo>
                <a:cubicBezTo>
                  <a:pt x="17393" y="10252"/>
                  <a:pt x="17409" y="10193"/>
                  <a:pt x="17443" y="10151"/>
                </a:cubicBezTo>
                <a:close/>
                <a:moveTo>
                  <a:pt x="4836" y="10589"/>
                </a:moveTo>
                <a:cubicBezTo>
                  <a:pt x="4843" y="10589"/>
                  <a:pt x="4850" y="10591"/>
                  <a:pt x="4857" y="10592"/>
                </a:cubicBezTo>
                <a:lnTo>
                  <a:pt x="4857" y="10592"/>
                </a:lnTo>
                <a:cubicBezTo>
                  <a:pt x="4850" y="10591"/>
                  <a:pt x="4843" y="10590"/>
                  <a:pt x="4836" y="10589"/>
                </a:cubicBezTo>
                <a:close/>
                <a:moveTo>
                  <a:pt x="5222" y="10337"/>
                </a:moveTo>
                <a:cubicBezTo>
                  <a:pt x="5162" y="10479"/>
                  <a:pt x="5082" y="10594"/>
                  <a:pt x="4904" y="10594"/>
                </a:cubicBezTo>
                <a:cubicBezTo>
                  <a:pt x="4892" y="10594"/>
                  <a:pt x="4880" y="10594"/>
                  <a:pt x="4867" y="10593"/>
                </a:cubicBezTo>
                <a:lnTo>
                  <a:pt x="4867" y="10593"/>
                </a:lnTo>
                <a:cubicBezTo>
                  <a:pt x="4868" y="10593"/>
                  <a:pt x="4868" y="10593"/>
                  <a:pt x="4868" y="10593"/>
                </a:cubicBezTo>
                <a:cubicBezTo>
                  <a:pt x="4874" y="10593"/>
                  <a:pt x="4880" y="10592"/>
                  <a:pt x="4886" y="10589"/>
                </a:cubicBezTo>
                <a:cubicBezTo>
                  <a:pt x="5062" y="10521"/>
                  <a:pt x="5163" y="10438"/>
                  <a:pt x="5222" y="10337"/>
                </a:cubicBezTo>
                <a:close/>
                <a:moveTo>
                  <a:pt x="6208" y="10715"/>
                </a:moveTo>
                <a:cubicBezTo>
                  <a:pt x="6208" y="10715"/>
                  <a:pt x="6208" y="10723"/>
                  <a:pt x="6200" y="10723"/>
                </a:cubicBezTo>
                <a:lnTo>
                  <a:pt x="6208" y="10715"/>
                </a:lnTo>
                <a:close/>
                <a:moveTo>
                  <a:pt x="3040" y="10731"/>
                </a:moveTo>
                <a:lnTo>
                  <a:pt x="3040" y="10731"/>
                </a:lnTo>
                <a:cubicBezTo>
                  <a:pt x="3049" y="10741"/>
                  <a:pt x="3057" y="10741"/>
                  <a:pt x="3057" y="10741"/>
                </a:cubicBezTo>
                <a:cubicBezTo>
                  <a:pt x="3057" y="10749"/>
                  <a:pt x="3057" y="10749"/>
                  <a:pt x="3049" y="10757"/>
                </a:cubicBezTo>
                <a:cubicBezTo>
                  <a:pt x="3049" y="10749"/>
                  <a:pt x="3040" y="10741"/>
                  <a:pt x="3040" y="10731"/>
                </a:cubicBezTo>
                <a:close/>
                <a:moveTo>
                  <a:pt x="6427" y="10717"/>
                </a:moveTo>
                <a:cubicBezTo>
                  <a:pt x="6439" y="10717"/>
                  <a:pt x="6454" y="10746"/>
                  <a:pt x="6426" y="10757"/>
                </a:cubicBezTo>
                <a:cubicBezTo>
                  <a:pt x="6426" y="10749"/>
                  <a:pt x="6426" y="10749"/>
                  <a:pt x="6418" y="10749"/>
                </a:cubicBezTo>
                <a:cubicBezTo>
                  <a:pt x="6416" y="10725"/>
                  <a:pt x="6421" y="10717"/>
                  <a:pt x="6427" y="10717"/>
                </a:cubicBezTo>
                <a:close/>
                <a:moveTo>
                  <a:pt x="4304" y="11321"/>
                </a:moveTo>
                <a:lnTo>
                  <a:pt x="4304" y="11329"/>
                </a:lnTo>
                <a:lnTo>
                  <a:pt x="4296" y="11329"/>
                </a:lnTo>
                <a:lnTo>
                  <a:pt x="4304" y="11347"/>
                </a:lnTo>
                <a:lnTo>
                  <a:pt x="4304" y="11355"/>
                </a:lnTo>
                <a:lnTo>
                  <a:pt x="4312" y="11355"/>
                </a:lnTo>
                <a:cubicBezTo>
                  <a:pt x="4296" y="11355"/>
                  <a:pt x="4288" y="11363"/>
                  <a:pt x="4280" y="11363"/>
                </a:cubicBezTo>
                <a:cubicBezTo>
                  <a:pt x="4280" y="11347"/>
                  <a:pt x="4288" y="11337"/>
                  <a:pt x="4296" y="11329"/>
                </a:cubicBezTo>
                <a:lnTo>
                  <a:pt x="4304" y="11321"/>
                </a:lnTo>
                <a:close/>
                <a:moveTo>
                  <a:pt x="26203" y="12374"/>
                </a:moveTo>
                <a:lnTo>
                  <a:pt x="26203" y="12374"/>
                </a:lnTo>
                <a:cubicBezTo>
                  <a:pt x="26213" y="12390"/>
                  <a:pt x="26213" y="12409"/>
                  <a:pt x="26221" y="12425"/>
                </a:cubicBezTo>
                <a:cubicBezTo>
                  <a:pt x="26203" y="12417"/>
                  <a:pt x="26194" y="12398"/>
                  <a:pt x="26203" y="12374"/>
                </a:cubicBezTo>
                <a:close/>
                <a:moveTo>
                  <a:pt x="3782" y="12500"/>
                </a:moveTo>
                <a:lnTo>
                  <a:pt x="3782" y="12510"/>
                </a:lnTo>
                <a:cubicBezTo>
                  <a:pt x="3782" y="12500"/>
                  <a:pt x="3774" y="12500"/>
                  <a:pt x="3774" y="12500"/>
                </a:cubicBezTo>
                <a:close/>
                <a:moveTo>
                  <a:pt x="27021" y="13276"/>
                </a:moveTo>
                <a:cubicBezTo>
                  <a:pt x="27021" y="13276"/>
                  <a:pt x="27011" y="13284"/>
                  <a:pt x="27011" y="13292"/>
                </a:cubicBezTo>
                <a:cubicBezTo>
                  <a:pt x="27011" y="13284"/>
                  <a:pt x="27003" y="13284"/>
                  <a:pt x="27003" y="13284"/>
                </a:cubicBezTo>
                <a:cubicBezTo>
                  <a:pt x="27011" y="13284"/>
                  <a:pt x="27011" y="13276"/>
                  <a:pt x="27021" y="13276"/>
                </a:cubicBezTo>
                <a:close/>
                <a:moveTo>
                  <a:pt x="26423" y="13351"/>
                </a:moveTo>
                <a:cubicBezTo>
                  <a:pt x="26423" y="13359"/>
                  <a:pt x="26423" y="13369"/>
                  <a:pt x="26415" y="13377"/>
                </a:cubicBezTo>
                <a:lnTo>
                  <a:pt x="26415" y="13359"/>
                </a:lnTo>
                <a:cubicBezTo>
                  <a:pt x="26415" y="13355"/>
                  <a:pt x="26417" y="13355"/>
                  <a:pt x="26419" y="13355"/>
                </a:cubicBezTo>
                <a:cubicBezTo>
                  <a:pt x="26421" y="13355"/>
                  <a:pt x="26423" y="13355"/>
                  <a:pt x="26423" y="13351"/>
                </a:cubicBezTo>
                <a:close/>
                <a:moveTo>
                  <a:pt x="7538" y="13520"/>
                </a:moveTo>
                <a:lnTo>
                  <a:pt x="7538" y="13520"/>
                </a:lnTo>
                <a:cubicBezTo>
                  <a:pt x="7546" y="13545"/>
                  <a:pt x="7554" y="13579"/>
                  <a:pt x="7565" y="13603"/>
                </a:cubicBezTo>
                <a:cubicBezTo>
                  <a:pt x="7538" y="13587"/>
                  <a:pt x="7530" y="13561"/>
                  <a:pt x="7538" y="13520"/>
                </a:cubicBezTo>
                <a:close/>
                <a:moveTo>
                  <a:pt x="6932" y="14715"/>
                </a:moveTo>
                <a:cubicBezTo>
                  <a:pt x="6932" y="14715"/>
                  <a:pt x="6940" y="14715"/>
                  <a:pt x="6940" y="14723"/>
                </a:cubicBezTo>
                <a:cubicBezTo>
                  <a:pt x="6932" y="14723"/>
                  <a:pt x="6932" y="14715"/>
                  <a:pt x="6924" y="14715"/>
                </a:cubicBezTo>
                <a:close/>
                <a:moveTo>
                  <a:pt x="25774" y="15340"/>
                </a:moveTo>
                <a:cubicBezTo>
                  <a:pt x="25790" y="15348"/>
                  <a:pt x="25798" y="15356"/>
                  <a:pt x="25798" y="15364"/>
                </a:cubicBezTo>
                <a:cubicBezTo>
                  <a:pt x="25790" y="15356"/>
                  <a:pt x="25782" y="15348"/>
                  <a:pt x="25774" y="15348"/>
                </a:cubicBezTo>
                <a:cubicBezTo>
                  <a:pt x="25782" y="15356"/>
                  <a:pt x="25782" y="15364"/>
                  <a:pt x="25782" y="15380"/>
                </a:cubicBezTo>
                <a:cubicBezTo>
                  <a:pt x="25766" y="15380"/>
                  <a:pt x="25766" y="15364"/>
                  <a:pt x="25758" y="15348"/>
                </a:cubicBezTo>
                <a:lnTo>
                  <a:pt x="25774" y="15348"/>
                </a:lnTo>
                <a:lnTo>
                  <a:pt x="25774" y="15340"/>
                </a:lnTo>
                <a:close/>
                <a:moveTo>
                  <a:pt x="3176" y="15752"/>
                </a:moveTo>
                <a:cubicBezTo>
                  <a:pt x="3176" y="15776"/>
                  <a:pt x="3184" y="15803"/>
                  <a:pt x="3192" y="15835"/>
                </a:cubicBezTo>
                <a:cubicBezTo>
                  <a:pt x="3176" y="15811"/>
                  <a:pt x="3168" y="15776"/>
                  <a:pt x="3176" y="15752"/>
                </a:cubicBezTo>
                <a:close/>
                <a:moveTo>
                  <a:pt x="7775" y="16476"/>
                </a:moveTo>
                <a:lnTo>
                  <a:pt x="7775" y="16476"/>
                </a:lnTo>
                <a:cubicBezTo>
                  <a:pt x="7783" y="16484"/>
                  <a:pt x="7791" y="16492"/>
                  <a:pt x="7791" y="16502"/>
                </a:cubicBezTo>
                <a:cubicBezTo>
                  <a:pt x="7791" y="16502"/>
                  <a:pt x="7783" y="16502"/>
                  <a:pt x="7783" y="16510"/>
                </a:cubicBezTo>
                <a:cubicBezTo>
                  <a:pt x="7783" y="16502"/>
                  <a:pt x="7783" y="16484"/>
                  <a:pt x="7775" y="16476"/>
                </a:cubicBezTo>
                <a:close/>
                <a:moveTo>
                  <a:pt x="27985" y="16916"/>
                </a:moveTo>
                <a:cubicBezTo>
                  <a:pt x="27988" y="16921"/>
                  <a:pt x="27993" y="16926"/>
                  <a:pt x="27998" y="16931"/>
                </a:cubicBezTo>
                <a:lnTo>
                  <a:pt x="27990" y="16931"/>
                </a:lnTo>
                <a:lnTo>
                  <a:pt x="27985" y="16916"/>
                </a:lnTo>
                <a:close/>
                <a:moveTo>
                  <a:pt x="7370" y="17125"/>
                </a:moveTo>
                <a:cubicBezTo>
                  <a:pt x="7379" y="17133"/>
                  <a:pt x="7379" y="17133"/>
                  <a:pt x="7387" y="17141"/>
                </a:cubicBezTo>
                <a:cubicBezTo>
                  <a:pt x="7379" y="17141"/>
                  <a:pt x="7370" y="17133"/>
                  <a:pt x="7362" y="17133"/>
                </a:cubicBezTo>
                <a:cubicBezTo>
                  <a:pt x="7370" y="17133"/>
                  <a:pt x="7370" y="17133"/>
                  <a:pt x="7370" y="17125"/>
                </a:cubicBezTo>
                <a:close/>
                <a:moveTo>
                  <a:pt x="6073" y="17210"/>
                </a:moveTo>
                <a:lnTo>
                  <a:pt x="6073" y="17210"/>
                </a:lnTo>
                <a:cubicBezTo>
                  <a:pt x="6089" y="17218"/>
                  <a:pt x="6099" y="17226"/>
                  <a:pt x="6099" y="17242"/>
                </a:cubicBezTo>
                <a:lnTo>
                  <a:pt x="6089" y="17242"/>
                </a:lnTo>
                <a:cubicBezTo>
                  <a:pt x="6081" y="17234"/>
                  <a:pt x="6081" y="17218"/>
                  <a:pt x="6073" y="17210"/>
                </a:cubicBezTo>
                <a:close/>
                <a:moveTo>
                  <a:pt x="26617" y="18699"/>
                </a:moveTo>
                <a:cubicBezTo>
                  <a:pt x="26617" y="18699"/>
                  <a:pt x="26607" y="18708"/>
                  <a:pt x="26607" y="18716"/>
                </a:cubicBezTo>
                <a:cubicBezTo>
                  <a:pt x="26607" y="18708"/>
                  <a:pt x="26607" y="18708"/>
                  <a:pt x="26599" y="18708"/>
                </a:cubicBezTo>
                <a:cubicBezTo>
                  <a:pt x="26607" y="18699"/>
                  <a:pt x="26607" y="18699"/>
                  <a:pt x="26617" y="18699"/>
                </a:cubicBezTo>
                <a:close/>
                <a:moveTo>
                  <a:pt x="4397" y="19590"/>
                </a:moveTo>
                <a:cubicBezTo>
                  <a:pt x="4403" y="19590"/>
                  <a:pt x="4408" y="19591"/>
                  <a:pt x="4413" y="19593"/>
                </a:cubicBezTo>
                <a:cubicBezTo>
                  <a:pt x="4397" y="19593"/>
                  <a:pt x="4381" y="19601"/>
                  <a:pt x="4354" y="19601"/>
                </a:cubicBezTo>
                <a:cubicBezTo>
                  <a:pt x="4366" y="19595"/>
                  <a:pt x="4382" y="19590"/>
                  <a:pt x="4397" y="19590"/>
                </a:cubicBezTo>
                <a:close/>
                <a:moveTo>
                  <a:pt x="8153" y="19878"/>
                </a:moveTo>
                <a:cubicBezTo>
                  <a:pt x="8171" y="19947"/>
                  <a:pt x="8203" y="20021"/>
                  <a:pt x="8238" y="20098"/>
                </a:cubicBezTo>
                <a:cubicBezTo>
                  <a:pt x="8195" y="20131"/>
                  <a:pt x="8153" y="20149"/>
                  <a:pt x="8110" y="20149"/>
                </a:cubicBezTo>
                <a:cubicBezTo>
                  <a:pt x="8086" y="20149"/>
                  <a:pt x="8060" y="20106"/>
                  <a:pt x="8019" y="20072"/>
                </a:cubicBezTo>
                <a:cubicBezTo>
                  <a:pt x="8044" y="19997"/>
                  <a:pt x="8094" y="19939"/>
                  <a:pt x="8153" y="19878"/>
                </a:cubicBezTo>
                <a:close/>
                <a:moveTo>
                  <a:pt x="8355" y="20503"/>
                </a:moveTo>
                <a:cubicBezTo>
                  <a:pt x="8355" y="20519"/>
                  <a:pt x="8355" y="20527"/>
                  <a:pt x="8363" y="20535"/>
                </a:cubicBezTo>
                <a:lnTo>
                  <a:pt x="8355" y="20535"/>
                </a:lnTo>
                <a:lnTo>
                  <a:pt x="8355" y="20503"/>
                </a:lnTo>
                <a:close/>
                <a:moveTo>
                  <a:pt x="6333" y="21032"/>
                </a:moveTo>
                <a:lnTo>
                  <a:pt x="6333" y="21040"/>
                </a:lnTo>
                <a:lnTo>
                  <a:pt x="6333" y="21050"/>
                </a:lnTo>
                <a:cubicBezTo>
                  <a:pt x="6325" y="21040"/>
                  <a:pt x="6325" y="21040"/>
                  <a:pt x="6317" y="21040"/>
                </a:cubicBezTo>
                <a:cubicBezTo>
                  <a:pt x="6325" y="21032"/>
                  <a:pt x="6333" y="21032"/>
                  <a:pt x="6333" y="21032"/>
                </a:cubicBezTo>
                <a:close/>
                <a:moveTo>
                  <a:pt x="4969" y="21141"/>
                </a:moveTo>
                <a:cubicBezTo>
                  <a:pt x="4977" y="21141"/>
                  <a:pt x="4995" y="21151"/>
                  <a:pt x="5003" y="21160"/>
                </a:cubicBezTo>
                <a:cubicBezTo>
                  <a:pt x="4995" y="21151"/>
                  <a:pt x="4977" y="21151"/>
                  <a:pt x="4961" y="21141"/>
                </a:cubicBezTo>
                <a:close/>
                <a:moveTo>
                  <a:pt x="4514" y="21538"/>
                </a:moveTo>
                <a:lnTo>
                  <a:pt x="4514" y="21546"/>
                </a:lnTo>
                <a:lnTo>
                  <a:pt x="4506" y="21546"/>
                </a:lnTo>
                <a:cubicBezTo>
                  <a:pt x="4506" y="21538"/>
                  <a:pt x="4514" y="21538"/>
                  <a:pt x="4514" y="21538"/>
                </a:cubicBezTo>
                <a:close/>
                <a:moveTo>
                  <a:pt x="27112" y="21538"/>
                </a:moveTo>
                <a:cubicBezTo>
                  <a:pt x="27122" y="21538"/>
                  <a:pt x="27122" y="21538"/>
                  <a:pt x="27122" y="21546"/>
                </a:cubicBezTo>
                <a:lnTo>
                  <a:pt x="27112" y="21538"/>
                </a:lnTo>
                <a:close/>
                <a:moveTo>
                  <a:pt x="27163" y="21622"/>
                </a:moveTo>
                <a:cubicBezTo>
                  <a:pt x="27173" y="21639"/>
                  <a:pt x="27181" y="21657"/>
                  <a:pt x="27181" y="21673"/>
                </a:cubicBezTo>
                <a:cubicBezTo>
                  <a:pt x="27173" y="21657"/>
                  <a:pt x="27155" y="21647"/>
                  <a:pt x="27138" y="21639"/>
                </a:cubicBezTo>
                <a:cubicBezTo>
                  <a:pt x="27147" y="21639"/>
                  <a:pt x="27155" y="21631"/>
                  <a:pt x="27155" y="21622"/>
                </a:cubicBezTo>
                <a:close/>
                <a:moveTo>
                  <a:pt x="26397" y="23442"/>
                </a:moveTo>
                <a:cubicBezTo>
                  <a:pt x="26397" y="23450"/>
                  <a:pt x="26397" y="23450"/>
                  <a:pt x="26389" y="23458"/>
                </a:cubicBezTo>
                <a:lnTo>
                  <a:pt x="26389" y="23442"/>
                </a:lnTo>
                <a:close/>
                <a:moveTo>
                  <a:pt x="14268" y="24048"/>
                </a:moveTo>
                <a:cubicBezTo>
                  <a:pt x="14252" y="24048"/>
                  <a:pt x="14235" y="24056"/>
                  <a:pt x="14217" y="24056"/>
                </a:cubicBezTo>
                <a:cubicBezTo>
                  <a:pt x="14235" y="24048"/>
                  <a:pt x="14252" y="24048"/>
                  <a:pt x="14268" y="24048"/>
                </a:cubicBezTo>
                <a:close/>
                <a:moveTo>
                  <a:pt x="7472" y="24083"/>
                </a:moveTo>
                <a:lnTo>
                  <a:pt x="7472" y="24091"/>
                </a:lnTo>
                <a:cubicBezTo>
                  <a:pt x="7463" y="24091"/>
                  <a:pt x="7463" y="24091"/>
                  <a:pt x="7463" y="24083"/>
                </a:cubicBezTo>
                <a:close/>
                <a:moveTo>
                  <a:pt x="11967" y="24385"/>
                </a:moveTo>
                <a:cubicBezTo>
                  <a:pt x="11983" y="24385"/>
                  <a:pt x="11998" y="24388"/>
                  <a:pt x="12012" y="24394"/>
                </a:cubicBezTo>
                <a:cubicBezTo>
                  <a:pt x="11961" y="24394"/>
                  <a:pt x="11911" y="24402"/>
                  <a:pt x="11860" y="24418"/>
                </a:cubicBezTo>
                <a:cubicBezTo>
                  <a:pt x="11899" y="24397"/>
                  <a:pt x="11935" y="24385"/>
                  <a:pt x="11967" y="24385"/>
                </a:cubicBezTo>
                <a:close/>
                <a:moveTo>
                  <a:pt x="9897" y="24915"/>
                </a:moveTo>
                <a:cubicBezTo>
                  <a:pt x="9897" y="24915"/>
                  <a:pt x="9897" y="24924"/>
                  <a:pt x="9905" y="24924"/>
                </a:cubicBezTo>
                <a:lnTo>
                  <a:pt x="9897" y="24924"/>
                </a:lnTo>
                <a:lnTo>
                  <a:pt x="9897" y="24915"/>
                </a:lnTo>
                <a:close/>
                <a:moveTo>
                  <a:pt x="23769" y="25235"/>
                </a:moveTo>
                <a:cubicBezTo>
                  <a:pt x="23769" y="25245"/>
                  <a:pt x="23769" y="25245"/>
                  <a:pt x="23761" y="25253"/>
                </a:cubicBezTo>
                <a:cubicBezTo>
                  <a:pt x="23769" y="25245"/>
                  <a:pt x="23769" y="25235"/>
                  <a:pt x="23769" y="25235"/>
                </a:cubicBezTo>
                <a:close/>
                <a:moveTo>
                  <a:pt x="23674" y="25331"/>
                </a:moveTo>
                <a:cubicBezTo>
                  <a:pt x="23676" y="25331"/>
                  <a:pt x="23676" y="25336"/>
                  <a:pt x="23676" y="25336"/>
                </a:cubicBezTo>
                <a:cubicBezTo>
                  <a:pt x="23676" y="25346"/>
                  <a:pt x="23668" y="25346"/>
                  <a:pt x="23668" y="25346"/>
                </a:cubicBezTo>
                <a:cubicBezTo>
                  <a:pt x="23671" y="25334"/>
                  <a:pt x="23673" y="25331"/>
                  <a:pt x="23674" y="25331"/>
                </a:cubicBezTo>
                <a:close/>
                <a:moveTo>
                  <a:pt x="11363" y="25868"/>
                </a:moveTo>
                <a:cubicBezTo>
                  <a:pt x="11363" y="25876"/>
                  <a:pt x="11371" y="25876"/>
                  <a:pt x="11371" y="25876"/>
                </a:cubicBezTo>
                <a:lnTo>
                  <a:pt x="11363" y="25876"/>
                </a:lnTo>
                <a:lnTo>
                  <a:pt x="11363" y="25868"/>
                </a:lnTo>
                <a:close/>
                <a:moveTo>
                  <a:pt x="11581" y="26584"/>
                </a:moveTo>
                <a:cubicBezTo>
                  <a:pt x="11581" y="26592"/>
                  <a:pt x="11581" y="26610"/>
                  <a:pt x="11573" y="26618"/>
                </a:cubicBezTo>
                <a:lnTo>
                  <a:pt x="11573" y="26609"/>
                </a:lnTo>
                <a:cubicBezTo>
                  <a:pt x="11581" y="26600"/>
                  <a:pt x="11581" y="26592"/>
                  <a:pt x="11581" y="26584"/>
                </a:cubicBezTo>
                <a:close/>
                <a:moveTo>
                  <a:pt x="12921" y="27224"/>
                </a:moveTo>
                <a:cubicBezTo>
                  <a:pt x="12930" y="27224"/>
                  <a:pt x="12930" y="27232"/>
                  <a:pt x="12938" y="27240"/>
                </a:cubicBezTo>
                <a:lnTo>
                  <a:pt x="12903" y="27240"/>
                </a:lnTo>
                <a:cubicBezTo>
                  <a:pt x="12911" y="27232"/>
                  <a:pt x="12921" y="27224"/>
                  <a:pt x="12921" y="27224"/>
                </a:cubicBezTo>
                <a:close/>
                <a:moveTo>
                  <a:pt x="17603" y="27519"/>
                </a:moveTo>
                <a:lnTo>
                  <a:pt x="17603" y="27519"/>
                </a:lnTo>
                <a:cubicBezTo>
                  <a:pt x="17621" y="27551"/>
                  <a:pt x="17638" y="27578"/>
                  <a:pt x="17646" y="27602"/>
                </a:cubicBezTo>
                <a:cubicBezTo>
                  <a:pt x="17621" y="27578"/>
                  <a:pt x="17603" y="27551"/>
                  <a:pt x="17603" y="27519"/>
                </a:cubicBezTo>
                <a:close/>
                <a:moveTo>
                  <a:pt x="15262" y="29025"/>
                </a:moveTo>
                <a:cubicBezTo>
                  <a:pt x="15262" y="29025"/>
                  <a:pt x="15270" y="29035"/>
                  <a:pt x="15278" y="29035"/>
                </a:cubicBezTo>
                <a:lnTo>
                  <a:pt x="15262" y="29035"/>
                </a:lnTo>
                <a:lnTo>
                  <a:pt x="15262" y="29025"/>
                </a:lnTo>
                <a:close/>
                <a:moveTo>
                  <a:pt x="15388" y="29136"/>
                </a:moveTo>
                <a:cubicBezTo>
                  <a:pt x="15380" y="29144"/>
                  <a:pt x="15371" y="29152"/>
                  <a:pt x="15355" y="29161"/>
                </a:cubicBezTo>
                <a:lnTo>
                  <a:pt x="15355" y="29136"/>
                </a:lnTo>
                <a:close/>
                <a:moveTo>
                  <a:pt x="19600" y="29852"/>
                </a:moveTo>
                <a:cubicBezTo>
                  <a:pt x="19617" y="29868"/>
                  <a:pt x="19625" y="29876"/>
                  <a:pt x="19633" y="29876"/>
                </a:cubicBezTo>
                <a:cubicBezTo>
                  <a:pt x="19625" y="29884"/>
                  <a:pt x="19608" y="29894"/>
                  <a:pt x="19592" y="29894"/>
                </a:cubicBezTo>
                <a:cubicBezTo>
                  <a:pt x="19592" y="29876"/>
                  <a:pt x="19592" y="29868"/>
                  <a:pt x="19600" y="29852"/>
                </a:cubicBezTo>
                <a:close/>
                <a:moveTo>
                  <a:pt x="18824" y="31855"/>
                </a:moveTo>
                <a:cubicBezTo>
                  <a:pt x="18824" y="31865"/>
                  <a:pt x="18834" y="31865"/>
                  <a:pt x="18834" y="31873"/>
                </a:cubicBezTo>
                <a:lnTo>
                  <a:pt x="18816" y="31865"/>
                </a:lnTo>
                <a:cubicBezTo>
                  <a:pt x="18816" y="31855"/>
                  <a:pt x="18816" y="31855"/>
                  <a:pt x="18824" y="31855"/>
                </a:cubicBezTo>
                <a:close/>
                <a:moveTo>
                  <a:pt x="19962" y="31956"/>
                </a:moveTo>
                <a:cubicBezTo>
                  <a:pt x="19970" y="31966"/>
                  <a:pt x="19978" y="31966"/>
                  <a:pt x="19986" y="31974"/>
                </a:cubicBezTo>
                <a:cubicBezTo>
                  <a:pt x="19970" y="31974"/>
                  <a:pt x="19962" y="31974"/>
                  <a:pt x="19954" y="31983"/>
                </a:cubicBezTo>
                <a:cubicBezTo>
                  <a:pt x="19954" y="31974"/>
                  <a:pt x="19954" y="31966"/>
                  <a:pt x="19962" y="31956"/>
                </a:cubicBezTo>
                <a:close/>
                <a:moveTo>
                  <a:pt x="21048" y="32076"/>
                </a:moveTo>
                <a:cubicBezTo>
                  <a:pt x="21048" y="32076"/>
                  <a:pt x="21058" y="32076"/>
                  <a:pt x="21058" y="32084"/>
                </a:cubicBezTo>
                <a:lnTo>
                  <a:pt x="21048" y="32084"/>
                </a:lnTo>
                <a:lnTo>
                  <a:pt x="21048" y="32076"/>
                </a:lnTo>
                <a:close/>
                <a:moveTo>
                  <a:pt x="18109" y="32403"/>
                </a:moveTo>
                <a:lnTo>
                  <a:pt x="18109" y="32411"/>
                </a:lnTo>
                <a:lnTo>
                  <a:pt x="18092" y="32411"/>
                </a:lnTo>
                <a:cubicBezTo>
                  <a:pt x="18100" y="32411"/>
                  <a:pt x="18100" y="32403"/>
                  <a:pt x="18109" y="32403"/>
                </a:cubicBezTo>
                <a:close/>
                <a:moveTo>
                  <a:pt x="15574" y="1"/>
                </a:moveTo>
                <a:cubicBezTo>
                  <a:pt x="15482" y="35"/>
                  <a:pt x="15424" y="76"/>
                  <a:pt x="15462" y="181"/>
                </a:cubicBezTo>
                <a:lnTo>
                  <a:pt x="15462" y="181"/>
                </a:lnTo>
                <a:cubicBezTo>
                  <a:pt x="15460" y="179"/>
                  <a:pt x="15456" y="179"/>
                  <a:pt x="15456" y="179"/>
                </a:cubicBezTo>
                <a:cubicBezTo>
                  <a:pt x="15305" y="203"/>
                  <a:pt x="15287" y="288"/>
                  <a:pt x="15347" y="413"/>
                </a:cubicBezTo>
                <a:cubicBezTo>
                  <a:pt x="15183" y="519"/>
                  <a:pt x="15095" y="576"/>
                  <a:pt x="15021" y="576"/>
                </a:cubicBezTo>
                <a:cubicBezTo>
                  <a:pt x="14937" y="576"/>
                  <a:pt x="14871" y="501"/>
                  <a:pt x="14731" y="338"/>
                </a:cubicBezTo>
                <a:cubicBezTo>
                  <a:pt x="14704" y="304"/>
                  <a:pt x="14682" y="263"/>
                  <a:pt x="14647" y="263"/>
                </a:cubicBezTo>
                <a:cubicBezTo>
                  <a:pt x="14639" y="263"/>
                  <a:pt x="14631" y="265"/>
                  <a:pt x="14621" y="270"/>
                </a:cubicBezTo>
                <a:cubicBezTo>
                  <a:pt x="14552" y="311"/>
                  <a:pt x="14477" y="319"/>
                  <a:pt x="14402" y="319"/>
                </a:cubicBezTo>
                <a:cubicBezTo>
                  <a:pt x="14354" y="319"/>
                  <a:pt x="14305" y="315"/>
                  <a:pt x="14258" y="315"/>
                </a:cubicBezTo>
                <a:cubicBezTo>
                  <a:pt x="14163" y="315"/>
                  <a:pt x="14071" y="328"/>
                  <a:pt x="13991" y="405"/>
                </a:cubicBezTo>
                <a:cubicBezTo>
                  <a:pt x="13972" y="403"/>
                  <a:pt x="13953" y="401"/>
                  <a:pt x="13936" y="401"/>
                </a:cubicBezTo>
                <a:cubicBezTo>
                  <a:pt x="13713" y="401"/>
                  <a:pt x="13607" y="593"/>
                  <a:pt x="13459" y="716"/>
                </a:cubicBezTo>
                <a:cubicBezTo>
                  <a:pt x="13215" y="919"/>
                  <a:pt x="13031" y="1139"/>
                  <a:pt x="13249" y="1474"/>
                </a:cubicBezTo>
                <a:cubicBezTo>
                  <a:pt x="13249" y="1501"/>
                  <a:pt x="13249" y="1525"/>
                  <a:pt x="13241" y="1559"/>
                </a:cubicBezTo>
                <a:cubicBezTo>
                  <a:pt x="13174" y="1602"/>
                  <a:pt x="13164" y="1634"/>
                  <a:pt x="13249" y="1677"/>
                </a:cubicBezTo>
                <a:cubicBezTo>
                  <a:pt x="13283" y="1610"/>
                  <a:pt x="13308" y="1584"/>
                  <a:pt x="13342" y="1584"/>
                </a:cubicBezTo>
                <a:cubicBezTo>
                  <a:pt x="13308" y="1610"/>
                  <a:pt x="13283" y="1634"/>
                  <a:pt x="13249" y="1677"/>
                </a:cubicBezTo>
                <a:cubicBezTo>
                  <a:pt x="13257" y="1753"/>
                  <a:pt x="13265" y="1820"/>
                  <a:pt x="13275" y="1897"/>
                </a:cubicBezTo>
                <a:lnTo>
                  <a:pt x="13275" y="1972"/>
                </a:lnTo>
                <a:cubicBezTo>
                  <a:pt x="13275" y="2014"/>
                  <a:pt x="13275" y="2057"/>
                  <a:pt x="13265" y="2099"/>
                </a:cubicBezTo>
                <a:cubicBezTo>
                  <a:pt x="13257" y="2123"/>
                  <a:pt x="13249" y="2150"/>
                  <a:pt x="13241" y="2174"/>
                </a:cubicBezTo>
                <a:cubicBezTo>
                  <a:pt x="13031" y="2216"/>
                  <a:pt x="12938" y="2435"/>
                  <a:pt x="12727" y="2493"/>
                </a:cubicBezTo>
                <a:cubicBezTo>
                  <a:pt x="12608" y="2528"/>
                  <a:pt x="12634" y="2655"/>
                  <a:pt x="12727" y="2738"/>
                </a:cubicBezTo>
                <a:lnTo>
                  <a:pt x="12770" y="2722"/>
                </a:lnTo>
                <a:lnTo>
                  <a:pt x="12810" y="2730"/>
                </a:lnTo>
                <a:lnTo>
                  <a:pt x="12786" y="2764"/>
                </a:lnTo>
                <a:cubicBezTo>
                  <a:pt x="12802" y="2780"/>
                  <a:pt x="12820" y="2807"/>
                  <a:pt x="12837" y="2831"/>
                </a:cubicBezTo>
                <a:lnTo>
                  <a:pt x="12837" y="2823"/>
                </a:lnTo>
                <a:cubicBezTo>
                  <a:pt x="12895" y="2865"/>
                  <a:pt x="12962" y="2898"/>
                  <a:pt x="13031" y="2932"/>
                </a:cubicBezTo>
                <a:cubicBezTo>
                  <a:pt x="13073" y="2958"/>
                  <a:pt x="13105" y="2999"/>
                  <a:pt x="13148" y="3033"/>
                </a:cubicBezTo>
                <a:cubicBezTo>
                  <a:pt x="13217" y="3103"/>
                  <a:pt x="13275" y="3136"/>
                  <a:pt x="13323" y="3136"/>
                </a:cubicBezTo>
                <a:cubicBezTo>
                  <a:pt x="13391" y="3136"/>
                  <a:pt x="13438" y="3069"/>
                  <a:pt x="13467" y="2940"/>
                </a:cubicBezTo>
                <a:cubicBezTo>
                  <a:pt x="13532" y="2949"/>
                  <a:pt x="13584" y="2955"/>
                  <a:pt x="13624" y="2955"/>
                </a:cubicBezTo>
                <a:cubicBezTo>
                  <a:pt x="13775" y="2955"/>
                  <a:pt x="13772" y="2878"/>
                  <a:pt x="13679" y="2621"/>
                </a:cubicBezTo>
                <a:lnTo>
                  <a:pt x="13679" y="2520"/>
                </a:lnTo>
                <a:cubicBezTo>
                  <a:pt x="13712" y="2477"/>
                  <a:pt x="13746" y="2443"/>
                  <a:pt x="13781" y="2410"/>
                </a:cubicBezTo>
                <a:cubicBezTo>
                  <a:pt x="13847" y="2402"/>
                  <a:pt x="13914" y="2402"/>
                  <a:pt x="13983" y="2392"/>
                </a:cubicBezTo>
                <a:cubicBezTo>
                  <a:pt x="14116" y="2427"/>
                  <a:pt x="14243" y="2453"/>
                  <a:pt x="14326" y="2578"/>
                </a:cubicBezTo>
                <a:cubicBezTo>
                  <a:pt x="13956" y="2722"/>
                  <a:pt x="13991" y="3041"/>
                  <a:pt x="13991" y="3344"/>
                </a:cubicBezTo>
                <a:cubicBezTo>
                  <a:pt x="13978" y="3343"/>
                  <a:pt x="13966" y="3342"/>
                  <a:pt x="13955" y="3342"/>
                </a:cubicBezTo>
                <a:cubicBezTo>
                  <a:pt x="13747" y="3342"/>
                  <a:pt x="13750" y="3546"/>
                  <a:pt x="13669" y="3682"/>
                </a:cubicBezTo>
                <a:cubicBezTo>
                  <a:pt x="13610" y="3662"/>
                  <a:pt x="13552" y="3650"/>
                  <a:pt x="13495" y="3650"/>
                </a:cubicBezTo>
                <a:cubicBezTo>
                  <a:pt x="13405" y="3650"/>
                  <a:pt x="13321" y="3680"/>
                  <a:pt x="13249" y="3757"/>
                </a:cubicBezTo>
                <a:cubicBezTo>
                  <a:pt x="12996" y="3791"/>
                  <a:pt x="12752" y="3833"/>
                  <a:pt x="12626" y="4094"/>
                </a:cubicBezTo>
                <a:cubicBezTo>
                  <a:pt x="12608" y="4121"/>
                  <a:pt x="12600" y="4145"/>
                  <a:pt x="12592" y="4171"/>
                </a:cubicBezTo>
                <a:cubicBezTo>
                  <a:pt x="12525" y="4171"/>
                  <a:pt x="12448" y="4171"/>
                  <a:pt x="12483" y="4060"/>
                </a:cubicBezTo>
                <a:cubicBezTo>
                  <a:pt x="12499" y="4009"/>
                  <a:pt x="12374" y="3918"/>
                  <a:pt x="12315" y="3908"/>
                </a:cubicBezTo>
                <a:cubicBezTo>
                  <a:pt x="12129" y="3858"/>
                  <a:pt x="11884" y="3951"/>
                  <a:pt x="11767" y="3732"/>
                </a:cubicBezTo>
                <a:cubicBezTo>
                  <a:pt x="11722" y="3648"/>
                  <a:pt x="11683" y="3601"/>
                  <a:pt x="11635" y="3601"/>
                </a:cubicBezTo>
                <a:cubicBezTo>
                  <a:pt x="11601" y="3601"/>
                  <a:pt x="11563" y="3625"/>
                  <a:pt x="11514" y="3674"/>
                </a:cubicBezTo>
                <a:cubicBezTo>
                  <a:pt x="11446" y="3740"/>
                  <a:pt x="11386" y="3765"/>
                  <a:pt x="11332" y="3765"/>
                </a:cubicBezTo>
                <a:cubicBezTo>
                  <a:pt x="11220" y="3765"/>
                  <a:pt x="11133" y="3657"/>
                  <a:pt x="11041" y="3573"/>
                </a:cubicBezTo>
                <a:cubicBezTo>
                  <a:pt x="11387" y="3269"/>
                  <a:pt x="11387" y="3269"/>
                  <a:pt x="11041" y="3142"/>
                </a:cubicBezTo>
                <a:cubicBezTo>
                  <a:pt x="10831" y="3219"/>
                  <a:pt x="10655" y="3278"/>
                  <a:pt x="10748" y="3581"/>
                </a:cubicBezTo>
                <a:cubicBezTo>
                  <a:pt x="10771" y="3658"/>
                  <a:pt x="10722" y="3669"/>
                  <a:pt x="10659" y="3669"/>
                </a:cubicBezTo>
                <a:cubicBezTo>
                  <a:pt x="10634" y="3669"/>
                  <a:pt x="10607" y="3667"/>
                  <a:pt x="10581" y="3667"/>
                </a:cubicBezTo>
                <a:cubicBezTo>
                  <a:pt x="10559" y="3667"/>
                  <a:pt x="10537" y="3668"/>
                  <a:pt x="10520" y="3674"/>
                </a:cubicBezTo>
                <a:cubicBezTo>
                  <a:pt x="10655" y="3884"/>
                  <a:pt x="10419" y="3858"/>
                  <a:pt x="10344" y="3943"/>
                </a:cubicBezTo>
                <a:cubicBezTo>
                  <a:pt x="10308" y="3986"/>
                  <a:pt x="10278" y="4002"/>
                  <a:pt x="10253" y="4002"/>
                </a:cubicBezTo>
                <a:cubicBezTo>
                  <a:pt x="10178" y="4002"/>
                  <a:pt x="10141" y="3858"/>
                  <a:pt x="10065" y="3858"/>
                </a:cubicBezTo>
                <a:cubicBezTo>
                  <a:pt x="10048" y="3858"/>
                  <a:pt x="10029" y="3865"/>
                  <a:pt x="10006" y="3884"/>
                </a:cubicBezTo>
                <a:cubicBezTo>
                  <a:pt x="9998" y="4019"/>
                  <a:pt x="9980" y="4171"/>
                  <a:pt x="9972" y="4339"/>
                </a:cubicBezTo>
                <a:cubicBezTo>
                  <a:pt x="9855" y="4296"/>
                  <a:pt x="9762" y="4262"/>
                  <a:pt x="9637" y="4211"/>
                </a:cubicBezTo>
                <a:lnTo>
                  <a:pt x="9637" y="4211"/>
                </a:lnTo>
                <a:cubicBezTo>
                  <a:pt x="9586" y="4389"/>
                  <a:pt x="9661" y="4608"/>
                  <a:pt x="9467" y="4727"/>
                </a:cubicBezTo>
                <a:cubicBezTo>
                  <a:pt x="9155" y="4929"/>
                  <a:pt x="9155" y="4937"/>
                  <a:pt x="9341" y="5222"/>
                </a:cubicBezTo>
                <a:cubicBezTo>
                  <a:pt x="9416" y="5341"/>
                  <a:pt x="9424" y="5451"/>
                  <a:pt x="9358" y="5568"/>
                </a:cubicBezTo>
                <a:cubicBezTo>
                  <a:pt x="9097" y="5839"/>
                  <a:pt x="9273" y="5990"/>
                  <a:pt x="9517" y="6124"/>
                </a:cubicBezTo>
                <a:cubicBezTo>
                  <a:pt x="9525" y="6116"/>
                  <a:pt x="9544" y="6116"/>
                  <a:pt x="9552" y="6116"/>
                </a:cubicBezTo>
                <a:cubicBezTo>
                  <a:pt x="9476" y="6286"/>
                  <a:pt x="9340" y="6301"/>
                  <a:pt x="9194" y="6301"/>
                </a:cubicBezTo>
                <a:cubicBezTo>
                  <a:pt x="9164" y="6301"/>
                  <a:pt x="9133" y="6301"/>
                  <a:pt x="9102" y="6301"/>
                </a:cubicBezTo>
                <a:cubicBezTo>
                  <a:pt x="9083" y="6301"/>
                  <a:pt x="9065" y="6301"/>
                  <a:pt x="9046" y="6302"/>
                </a:cubicBezTo>
                <a:cubicBezTo>
                  <a:pt x="8994" y="6543"/>
                  <a:pt x="8977" y="6627"/>
                  <a:pt x="8874" y="6627"/>
                </a:cubicBezTo>
                <a:cubicBezTo>
                  <a:pt x="8825" y="6627"/>
                  <a:pt x="8758" y="6608"/>
                  <a:pt x="8658" y="6579"/>
                </a:cubicBezTo>
                <a:cubicBezTo>
                  <a:pt x="8612" y="6563"/>
                  <a:pt x="8572" y="6555"/>
                  <a:pt x="8537" y="6555"/>
                </a:cubicBezTo>
                <a:cubicBezTo>
                  <a:pt x="8442" y="6555"/>
                  <a:pt x="8376" y="6606"/>
                  <a:pt x="8296" y="6680"/>
                </a:cubicBezTo>
                <a:cubicBezTo>
                  <a:pt x="8195" y="6781"/>
                  <a:pt x="8230" y="6959"/>
                  <a:pt x="8094" y="7033"/>
                </a:cubicBezTo>
                <a:cubicBezTo>
                  <a:pt x="8058" y="7106"/>
                  <a:pt x="8004" y="7128"/>
                  <a:pt x="7936" y="7128"/>
                </a:cubicBezTo>
                <a:cubicBezTo>
                  <a:pt x="7925" y="7128"/>
                  <a:pt x="7913" y="7128"/>
                  <a:pt x="7900" y="7126"/>
                </a:cubicBezTo>
                <a:cubicBezTo>
                  <a:pt x="7844" y="7064"/>
                  <a:pt x="7794" y="6963"/>
                  <a:pt x="7714" y="6963"/>
                </a:cubicBezTo>
                <a:cubicBezTo>
                  <a:pt x="7699" y="6963"/>
                  <a:pt x="7683" y="6967"/>
                  <a:pt x="7666" y="6975"/>
                </a:cubicBezTo>
                <a:cubicBezTo>
                  <a:pt x="7530" y="7042"/>
                  <a:pt x="7655" y="7153"/>
                  <a:pt x="7666" y="7236"/>
                </a:cubicBezTo>
                <a:cubicBezTo>
                  <a:pt x="7466" y="7355"/>
                  <a:pt x="7281" y="7518"/>
                  <a:pt x="7042" y="7518"/>
                </a:cubicBezTo>
                <a:cubicBezTo>
                  <a:pt x="6978" y="7518"/>
                  <a:pt x="6911" y="7507"/>
                  <a:pt x="6839" y="7480"/>
                </a:cubicBezTo>
                <a:cubicBezTo>
                  <a:pt x="6829" y="7476"/>
                  <a:pt x="6820" y="7474"/>
                  <a:pt x="6810" y="7474"/>
                </a:cubicBezTo>
                <a:cubicBezTo>
                  <a:pt x="6737" y="7474"/>
                  <a:pt x="6665" y="7584"/>
                  <a:pt x="6620" y="7666"/>
                </a:cubicBezTo>
                <a:cubicBezTo>
                  <a:pt x="6453" y="7749"/>
                  <a:pt x="6240" y="7717"/>
                  <a:pt x="6099" y="7876"/>
                </a:cubicBezTo>
                <a:cubicBezTo>
                  <a:pt x="6080" y="7914"/>
                  <a:pt x="6051" y="7925"/>
                  <a:pt x="6019" y="7925"/>
                </a:cubicBezTo>
                <a:cubicBezTo>
                  <a:pt x="5974" y="7925"/>
                  <a:pt x="5923" y="7905"/>
                  <a:pt x="5878" y="7905"/>
                </a:cubicBezTo>
                <a:cubicBezTo>
                  <a:pt x="5838" y="7905"/>
                  <a:pt x="5803" y="7921"/>
                  <a:pt x="5786" y="7986"/>
                </a:cubicBezTo>
                <a:cubicBezTo>
                  <a:pt x="5458" y="8145"/>
                  <a:pt x="5139" y="8305"/>
                  <a:pt x="5205" y="8760"/>
                </a:cubicBezTo>
                <a:cubicBezTo>
                  <a:pt x="5230" y="8895"/>
                  <a:pt x="5179" y="8988"/>
                  <a:pt x="5046" y="9039"/>
                </a:cubicBezTo>
                <a:cubicBezTo>
                  <a:pt x="4918" y="8938"/>
                  <a:pt x="4876" y="8744"/>
                  <a:pt x="4674" y="8727"/>
                </a:cubicBezTo>
                <a:cubicBezTo>
                  <a:pt x="4261" y="8685"/>
                  <a:pt x="4522" y="8533"/>
                  <a:pt x="4623" y="8406"/>
                </a:cubicBezTo>
                <a:cubicBezTo>
                  <a:pt x="4700" y="8297"/>
                  <a:pt x="4743" y="8196"/>
                  <a:pt x="4641" y="8079"/>
                </a:cubicBezTo>
                <a:cubicBezTo>
                  <a:pt x="4603" y="8030"/>
                  <a:pt x="4569" y="8012"/>
                  <a:pt x="4539" y="8012"/>
                </a:cubicBezTo>
                <a:cubicBezTo>
                  <a:pt x="4470" y="8012"/>
                  <a:pt x="4417" y="8103"/>
                  <a:pt x="4346" y="8121"/>
                </a:cubicBezTo>
                <a:cubicBezTo>
                  <a:pt x="4341" y="8124"/>
                  <a:pt x="4335" y="8125"/>
                  <a:pt x="4329" y="8125"/>
                </a:cubicBezTo>
                <a:cubicBezTo>
                  <a:pt x="4296" y="8125"/>
                  <a:pt x="4254" y="8091"/>
                  <a:pt x="4211" y="8070"/>
                </a:cubicBezTo>
                <a:cubicBezTo>
                  <a:pt x="4196" y="7942"/>
                  <a:pt x="4233" y="7747"/>
                  <a:pt x="4043" y="7747"/>
                </a:cubicBezTo>
                <a:cubicBezTo>
                  <a:pt x="4032" y="7747"/>
                  <a:pt x="4021" y="7748"/>
                  <a:pt x="4009" y="7749"/>
                </a:cubicBezTo>
                <a:cubicBezTo>
                  <a:pt x="3891" y="7759"/>
                  <a:pt x="3756" y="7885"/>
                  <a:pt x="3756" y="8028"/>
                </a:cubicBezTo>
                <a:cubicBezTo>
                  <a:pt x="3756" y="8121"/>
                  <a:pt x="3900" y="8153"/>
                  <a:pt x="3993" y="8196"/>
                </a:cubicBezTo>
                <a:cubicBezTo>
                  <a:pt x="4009" y="8254"/>
                  <a:pt x="4043" y="8289"/>
                  <a:pt x="4102" y="8297"/>
                </a:cubicBezTo>
                <a:cubicBezTo>
                  <a:pt x="4128" y="8305"/>
                  <a:pt x="4160" y="8315"/>
                  <a:pt x="4187" y="8331"/>
                </a:cubicBezTo>
                <a:cubicBezTo>
                  <a:pt x="4211" y="8584"/>
                  <a:pt x="4211" y="8837"/>
                  <a:pt x="4431" y="9023"/>
                </a:cubicBezTo>
                <a:cubicBezTo>
                  <a:pt x="4455" y="9031"/>
                  <a:pt x="4490" y="9039"/>
                  <a:pt x="4514" y="9047"/>
                </a:cubicBezTo>
                <a:cubicBezTo>
                  <a:pt x="4591" y="9156"/>
                  <a:pt x="4591" y="9241"/>
                  <a:pt x="4421" y="9241"/>
                </a:cubicBezTo>
                <a:cubicBezTo>
                  <a:pt x="4405" y="9182"/>
                  <a:pt x="4371" y="9148"/>
                  <a:pt x="4312" y="9140"/>
                </a:cubicBezTo>
                <a:cubicBezTo>
                  <a:pt x="4228" y="9098"/>
                  <a:pt x="4157" y="9038"/>
                  <a:pt x="4063" y="9038"/>
                </a:cubicBezTo>
                <a:cubicBezTo>
                  <a:pt x="4043" y="9038"/>
                  <a:pt x="4023" y="9041"/>
                  <a:pt x="4001" y="9047"/>
                </a:cubicBezTo>
                <a:cubicBezTo>
                  <a:pt x="3992" y="9046"/>
                  <a:pt x="3984" y="9045"/>
                  <a:pt x="3977" y="9045"/>
                </a:cubicBezTo>
                <a:cubicBezTo>
                  <a:pt x="3924" y="9045"/>
                  <a:pt x="3889" y="9071"/>
                  <a:pt x="3875" y="9124"/>
                </a:cubicBezTo>
                <a:lnTo>
                  <a:pt x="3865" y="9124"/>
                </a:lnTo>
                <a:cubicBezTo>
                  <a:pt x="3790" y="9124"/>
                  <a:pt x="3740" y="9156"/>
                  <a:pt x="3740" y="9241"/>
                </a:cubicBezTo>
                <a:cubicBezTo>
                  <a:pt x="3748" y="9358"/>
                  <a:pt x="3673" y="9417"/>
                  <a:pt x="3572" y="9459"/>
                </a:cubicBezTo>
                <a:cubicBezTo>
                  <a:pt x="3566" y="9460"/>
                  <a:pt x="3559" y="9460"/>
                  <a:pt x="3553" y="9460"/>
                </a:cubicBezTo>
                <a:cubicBezTo>
                  <a:pt x="3516" y="9460"/>
                  <a:pt x="3475" y="9453"/>
                  <a:pt x="3435" y="9453"/>
                </a:cubicBezTo>
                <a:cubicBezTo>
                  <a:pt x="3367" y="9453"/>
                  <a:pt x="3305" y="9473"/>
                  <a:pt x="3285" y="9579"/>
                </a:cubicBezTo>
                <a:cubicBezTo>
                  <a:pt x="3277" y="9645"/>
                  <a:pt x="3370" y="9669"/>
                  <a:pt x="3437" y="9669"/>
                </a:cubicBezTo>
                <a:cubicBezTo>
                  <a:pt x="3445" y="9712"/>
                  <a:pt x="3453" y="9746"/>
                  <a:pt x="3461" y="9789"/>
                </a:cubicBezTo>
                <a:cubicBezTo>
                  <a:pt x="3420" y="10050"/>
                  <a:pt x="3243" y="10260"/>
                  <a:pt x="3133" y="10496"/>
                </a:cubicBezTo>
                <a:cubicBezTo>
                  <a:pt x="3006" y="10521"/>
                  <a:pt x="2889" y="10579"/>
                  <a:pt x="2838" y="10715"/>
                </a:cubicBezTo>
                <a:cubicBezTo>
                  <a:pt x="2830" y="10816"/>
                  <a:pt x="2822" y="10917"/>
                  <a:pt x="2814" y="11026"/>
                </a:cubicBezTo>
                <a:cubicBezTo>
                  <a:pt x="2745" y="11270"/>
                  <a:pt x="2359" y="11329"/>
                  <a:pt x="2434" y="11667"/>
                </a:cubicBezTo>
                <a:lnTo>
                  <a:pt x="2527" y="11667"/>
                </a:lnTo>
                <a:cubicBezTo>
                  <a:pt x="2493" y="11954"/>
                  <a:pt x="2317" y="12138"/>
                  <a:pt x="2088" y="12289"/>
                </a:cubicBezTo>
                <a:cubicBezTo>
                  <a:pt x="2022" y="12289"/>
                  <a:pt x="1963" y="12297"/>
                  <a:pt x="1894" y="12297"/>
                </a:cubicBezTo>
                <a:cubicBezTo>
                  <a:pt x="1450" y="11962"/>
                  <a:pt x="1011" y="11608"/>
                  <a:pt x="657" y="11177"/>
                </a:cubicBezTo>
                <a:cubicBezTo>
                  <a:pt x="575" y="11077"/>
                  <a:pt x="497" y="11041"/>
                  <a:pt x="421" y="11041"/>
                </a:cubicBezTo>
                <a:cubicBezTo>
                  <a:pt x="332" y="11041"/>
                  <a:pt x="246" y="11091"/>
                  <a:pt x="160" y="11145"/>
                </a:cubicBezTo>
                <a:cubicBezTo>
                  <a:pt x="0" y="11254"/>
                  <a:pt x="0" y="11499"/>
                  <a:pt x="144" y="11651"/>
                </a:cubicBezTo>
                <a:cubicBezTo>
                  <a:pt x="295" y="11818"/>
                  <a:pt x="479" y="11919"/>
                  <a:pt x="708" y="12004"/>
                </a:cubicBezTo>
                <a:cubicBezTo>
                  <a:pt x="1162" y="12180"/>
                  <a:pt x="1617" y="12398"/>
                  <a:pt x="1777" y="12922"/>
                </a:cubicBezTo>
                <a:cubicBezTo>
                  <a:pt x="1652" y="12930"/>
                  <a:pt x="1551" y="12954"/>
                  <a:pt x="1601" y="13124"/>
                </a:cubicBezTo>
                <a:cubicBezTo>
                  <a:pt x="1532" y="13561"/>
                  <a:pt x="1844" y="13731"/>
                  <a:pt x="2157" y="13898"/>
                </a:cubicBezTo>
                <a:cubicBezTo>
                  <a:pt x="2266" y="13959"/>
                  <a:pt x="2367" y="13987"/>
                  <a:pt x="2463" y="13987"/>
                </a:cubicBezTo>
                <a:cubicBezTo>
                  <a:pt x="2634" y="13987"/>
                  <a:pt x="2788" y="13898"/>
                  <a:pt x="2939" y="13747"/>
                </a:cubicBezTo>
                <a:cubicBezTo>
                  <a:pt x="3057" y="13630"/>
                  <a:pt x="3226" y="13553"/>
                  <a:pt x="3370" y="13460"/>
                </a:cubicBezTo>
                <a:cubicBezTo>
                  <a:pt x="3469" y="13607"/>
                  <a:pt x="3540" y="13787"/>
                  <a:pt x="3747" y="13787"/>
                </a:cubicBezTo>
                <a:cubicBezTo>
                  <a:pt x="3768" y="13787"/>
                  <a:pt x="3791" y="13785"/>
                  <a:pt x="3815" y="13781"/>
                </a:cubicBezTo>
                <a:cubicBezTo>
                  <a:pt x="3824" y="13780"/>
                  <a:pt x="3833" y="13779"/>
                  <a:pt x="3841" y="13779"/>
                </a:cubicBezTo>
                <a:cubicBezTo>
                  <a:pt x="3948" y="13779"/>
                  <a:pt x="3985" y="13882"/>
                  <a:pt x="3993" y="13983"/>
                </a:cubicBezTo>
                <a:cubicBezTo>
                  <a:pt x="3950" y="14218"/>
                  <a:pt x="4009" y="14388"/>
                  <a:pt x="4288" y="14388"/>
                </a:cubicBezTo>
                <a:cubicBezTo>
                  <a:pt x="4290" y="14388"/>
                  <a:pt x="4293" y="14388"/>
                  <a:pt x="4295" y="14388"/>
                </a:cubicBezTo>
                <a:cubicBezTo>
                  <a:pt x="4382" y="14388"/>
                  <a:pt x="4416" y="14193"/>
                  <a:pt x="4502" y="14193"/>
                </a:cubicBezTo>
                <a:cubicBezTo>
                  <a:pt x="4533" y="14193"/>
                  <a:pt x="4572" y="14220"/>
                  <a:pt x="4623" y="14295"/>
                </a:cubicBezTo>
                <a:cubicBezTo>
                  <a:pt x="4692" y="14303"/>
                  <a:pt x="4759" y="14311"/>
                  <a:pt x="4825" y="14319"/>
                </a:cubicBezTo>
                <a:cubicBezTo>
                  <a:pt x="4868" y="14353"/>
                  <a:pt x="4926" y="14388"/>
                  <a:pt x="4937" y="14430"/>
                </a:cubicBezTo>
                <a:cubicBezTo>
                  <a:pt x="4955" y="14491"/>
                  <a:pt x="4931" y="14500"/>
                  <a:pt x="4898" y="14500"/>
                </a:cubicBezTo>
                <a:cubicBezTo>
                  <a:pt x="4885" y="14500"/>
                  <a:pt x="4870" y="14498"/>
                  <a:pt x="4856" y="14498"/>
                </a:cubicBezTo>
                <a:cubicBezTo>
                  <a:pt x="4842" y="14498"/>
                  <a:pt x="4828" y="14500"/>
                  <a:pt x="4817" y="14505"/>
                </a:cubicBezTo>
                <a:cubicBezTo>
                  <a:pt x="4804" y="14512"/>
                  <a:pt x="4789" y="14515"/>
                  <a:pt x="4772" y="14515"/>
                </a:cubicBezTo>
                <a:cubicBezTo>
                  <a:pt x="4725" y="14515"/>
                  <a:pt x="4669" y="14492"/>
                  <a:pt x="4621" y="14492"/>
                </a:cubicBezTo>
                <a:cubicBezTo>
                  <a:pt x="4573" y="14492"/>
                  <a:pt x="4534" y="14516"/>
                  <a:pt x="4522" y="14614"/>
                </a:cubicBezTo>
                <a:cubicBezTo>
                  <a:pt x="4514" y="14648"/>
                  <a:pt x="4514" y="14673"/>
                  <a:pt x="4514" y="14707"/>
                </a:cubicBezTo>
                <a:cubicBezTo>
                  <a:pt x="4354" y="14800"/>
                  <a:pt x="4482" y="15018"/>
                  <a:pt x="4330" y="15111"/>
                </a:cubicBezTo>
                <a:lnTo>
                  <a:pt x="4229" y="15010"/>
                </a:lnTo>
                <a:cubicBezTo>
                  <a:pt x="4219" y="14986"/>
                  <a:pt x="4211" y="14960"/>
                  <a:pt x="4195" y="14935"/>
                </a:cubicBezTo>
                <a:cubicBezTo>
                  <a:pt x="4137" y="14834"/>
                  <a:pt x="4057" y="14812"/>
                  <a:pt x="3973" y="14812"/>
                </a:cubicBezTo>
                <a:cubicBezTo>
                  <a:pt x="3910" y="14812"/>
                  <a:pt x="3844" y="14824"/>
                  <a:pt x="3782" y="14824"/>
                </a:cubicBezTo>
                <a:cubicBezTo>
                  <a:pt x="3751" y="14821"/>
                  <a:pt x="3720" y="14820"/>
                  <a:pt x="3689" y="14820"/>
                </a:cubicBezTo>
                <a:cubicBezTo>
                  <a:pt x="3377" y="14820"/>
                  <a:pt x="3119" y="14969"/>
                  <a:pt x="2966" y="15229"/>
                </a:cubicBezTo>
                <a:cubicBezTo>
                  <a:pt x="2896" y="15344"/>
                  <a:pt x="2836" y="15384"/>
                  <a:pt x="2779" y="15384"/>
                </a:cubicBezTo>
                <a:cubicBezTo>
                  <a:pt x="2692" y="15384"/>
                  <a:pt x="2614" y="15289"/>
                  <a:pt x="2527" y="15239"/>
                </a:cubicBezTo>
                <a:cubicBezTo>
                  <a:pt x="2493" y="15204"/>
                  <a:pt x="2460" y="15162"/>
                  <a:pt x="2426" y="15127"/>
                </a:cubicBezTo>
                <a:cubicBezTo>
                  <a:pt x="2388" y="15077"/>
                  <a:pt x="2350" y="15052"/>
                  <a:pt x="2312" y="15052"/>
                </a:cubicBezTo>
                <a:cubicBezTo>
                  <a:pt x="2274" y="15052"/>
                  <a:pt x="2236" y="15077"/>
                  <a:pt x="2197" y="15127"/>
                </a:cubicBezTo>
                <a:cubicBezTo>
                  <a:pt x="2022" y="15247"/>
                  <a:pt x="1921" y="15372"/>
                  <a:pt x="2088" y="15574"/>
                </a:cubicBezTo>
                <a:cubicBezTo>
                  <a:pt x="2080" y="15768"/>
                  <a:pt x="2317" y="15659"/>
                  <a:pt x="2325" y="15726"/>
                </a:cubicBezTo>
                <a:cubicBezTo>
                  <a:pt x="2333" y="15827"/>
                  <a:pt x="2240" y="15928"/>
                  <a:pt x="2216" y="16037"/>
                </a:cubicBezTo>
                <a:cubicBezTo>
                  <a:pt x="2197" y="16098"/>
                  <a:pt x="2248" y="16156"/>
                  <a:pt x="2309" y="16189"/>
                </a:cubicBezTo>
                <a:lnTo>
                  <a:pt x="2519" y="16189"/>
                </a:lnTo>
                <a:cubicBezTo>
                  <a:pt x="2687" y="16199"/>
                  <a:pt x="2796" y="16282"/>
                  <a:pt x="2865" y="16433"/>
                </a:cubicBezTo>
                <a:cubicBezTo>
                  <a:pt x="2889" y="16460"/>
                  <a:pt x="2905" y="16484"/>
                  <a:pt x="2931" y="16510"/>
                </a:cubicBezTo>
                <a:cubicBezTo>
                  <a:pt x="3336" y="16720"/>
                  <a:pt x="3344" y="16755"/>
                  <a:pt x="3158" y="17242"/>
                </a:cubicBezTo>
                <a:cubicBezTo>
                  <a:pt x="3091" y="17361"/>
                  <a:pt x="3200" y="17394"/>
                  <a:pt x="3259" y="17452"/>
                </a:cubicBezTo>
                <a:cubicBezTo>
                  <a:pt x="3293" y="17495"/>
                  <a:pt x="3336" y="17521"/>
                  <a:pt x="3378" y="17529"/>
                </a:cubicBezTo>
                <a:lnTo>
                  <a:pt x="3394" y="17529"/>
                </a:lnTo>
                <a:cubicBezTo>
                  <a:pt x="3437" y="17604"/>
                  <a:pt x="3479" y="17681"/>
                  <a:pt x="3471" y="17774"/>
                </a:cubicBezTo>
                <a:cubicBezTo>
                  <a:pt x="3471" y="17891"/>
                  <a:pt x="3420" y="18008"/>
                  <a:pt x="3402" y="18127"/>
                </a:cubicBezTo>
                <a:cubicBezTo>
                  <a:pt x="3378" y="18513"/>
                  <a:pt x="3328" y="18928"/>
                  <a:pt x="3782" y="19138"/>
                </a:cubicBezTo>
                <a:cubicBezTo>
                  <a:pt x="3748" y="19170"/>
                  <a:pt x="3706" y="19197"/>
                  <a:pt x="3663" y="19231"/>
                </a:cubicBezTo>
                <a:cubicBezTo>
                  <a:pt x="3651" y="19226"/>
                  <a:pt x="3636" y="19223"/>
                  <a:pt x="3622" y="19223"/>
                </a:cubicBezTo>
                <a:cubicBezTo>
                  <a:pt x="3607" y="19223"/>
                  <a:pt x="3592" y="19226"/>
                  <a:pt x="3580" y="19231"/>
                </a:cubicBezTo>
                <a:cubicBezTo>
                  <a:pt x="3461" y="19356"/>
                  <a:pt x="3370" y="19484"/>
                  <a:pt x="3471" y="19668"/>
                </a:cubicBezTo>
                <a:cubicBezTo>
                  <a:pt x="3352" y="19854"/>
                  <a:pt x="3461" y="20064"/>
                  <a:pt x="3402" y="20274"/>
                </a:cubicBezTo>
                <a:cubicBezTo>
                  <a:pt x="3301" y="20654"/>
                  <a:pt x="3301" y="21058"/>
                  <a:pt x="3259" y="21455"/>
                </a:cubicBezTo>
                <a:cubicBezTo>
                  <a:pt x="3259" y="21487"/>
                  <a:pt x="3259" y="21521"/>
                  <a:pt x="3269" y="21546"/>
                </a:cubicBezTo>
                <a:cubicBezTo>
                  <a:pt x="3259" y="21639"/>
                  <a:pt x="3277" y="21715"/>
                  <a:pt x="3360" y="21774"/>
                </a:cubicBezTo>
                <a:cubicBezTo>
                  <a:pt x="3360" y="21798"/>
                  <a:pt x="3370" y="21833"/>
                  <a:pt x="3370" y="21859"/>
                </a:cubicBezTo>
                <a:lnTo>
                  <a:pt x="3370" y="22195"/>
                </a:lnTo>
                <a:cubicBezTo>
                  <a:pt x="3370" y="22279"/>
                  <a:pt x="3378" y="22354"/>
                  <a:pt x="3471" y="22397"/>
                </a:cubicBezTo>
                <a:cubicBezTo>
                  <a:pt x="3562" y="22567"/>
                  <a:pt x="3479" y="22734"/>
                  <a:pt x="3429" y="22886"/>
                </a:cubicBezTo>
                <a:cubicBezTo>
                  <a:pt x="3301" y="23197"/>
                  <a:pt x="3309" y="23517"/>
                  <a:pt x="3208" y="23889"/>
                </a:cubicBezTo>
                <a:cubicBezTo>
                  <a:pt x="3378" y="23787"/>
                  <a:pt x="3479" y="23729"/>
                  <a:pt x="3572" y="23660"/>
                </a:cubicBezTo>
                <a:cubicBezTo>
                  <a:pt x="3623" y="23694"/>
                  <a:pt x="3673" y="23753"/>
                  <a:pt x="3631" y="23787"/>
                </a:cubicBezTo>
                <a:cubicBezTo>
                  <a:pt x="3402" y="24032"/>
                  <a:pt x="3588" y="24107"/>
                  <a:pt x="3782" y="24165"/>
                </a:cubicBezTo>
                <a:cubicBezTo>
                  <a:pt x="3851" y="24189"/>
                  <a:pt x="3924" y="24193"/>
                  <a:pt x="3995" y="24193"/>
                </a:cubicBezTo>
                <a:cubicBezTo>
                  <a:pt x="4028" y="24193"/>
                  <a:pt x="4061" y="24192"/>
                  <a:pt x="4094" y="24192"/>
                </a:cubicBezTo>
                <a:cubicBezTo>
                  <a:pt x="4094" y="24224"/>
                  <a:pt x="4102" y="24258"/>
                  <a:pt x="4102" y="24293"/>
                </a:cubicBezTo>
                <a:cubicBezTo>
                  <a:pt x="4245" y="24343"/>
                  <a:pt x="4389" y="24386"/>
                  <a:pt x="4583" y="24444"/>
                </a:cubicBezTo>
                <a:cubicBezTo>
                  <a:pt x="4421" y="24511"/>
                  <a:pt x="4312" y="24562"/>
                  <a:pt x="4203" y="24604"/>
                </a:cubicBezTo>
                <a:cubicBezTo>
                  <a:pt x="4143" y="24555"/>
                  <a:pt x="4090" y="24535"/>
                  <a:pt x="4044" y="24535"/>
                </a:cubicBezTo>
                <a:cubicBezTo>
                  <a:pt x="3917" y="24535"/>
                  <a:pt x="3845" y="24688"/>
                  <a:pt x="3833" y="24780"/>
                </a:cubicBezTo>
                <a:cubicBezTo>
                  <a:pt x="3812" y="24955"/>
                  <a:pt x="3919" y="25043"/>
                  <a:pt x="4073" y="25043"/>
                </a:cubicBezTo>
                <a:cubicBezTo>
                  <a:pt x="4114" y="25043"/>
                  <a:pt x="4157" y="25037"/>
                  <a:pt x="4203" y="25025"/>
                </a:cubicBezTo>
                <a:lnTo>
                  <a:pt x="4304" y="25025"/>
                </a:lnTo>
                <a:cubicBezTo>
                  <a:pt x="4398" y="25068"/>
                  <a:pt x="4488" y="25090"/>
                  <a:pt x="4573" y="25090"/>
                </a:cubicBezTo>
                <a:cubicBezTo>
                  <a:pt x="4704" y="25090"/>
                  <a:pt x="4824" y="25039"/>
                  <a:pt x="4937" y="24932"/>
                </a:cubicBezTo>
                <a:cubicBezTo>
                  <a:pt x="4943" y="25116"/>
                  <a:pt x="4956" y="25282"/>
                  <a:pt x="5146" y="25282"/>
                </a:cubicBezTo>
                <a:cubicBezTo>
                  <a:pt x="5183" y="25282"/>
                  <a:pt x="5228" y="25275"/>
                  <a:pt x="5280" y="25261"/>
                </a:cubicBezTo>
                <a:cubicBezTo>
                  <a:pt x="5302" y="25256"/>
                  <a:pt x="5324" y="25253"/>
                  <a:pt x="5346" y="25253"/>
                </a:cubicBezTo>
                <a:cubicBezTo>
                  <a:pt x="5491" y="25253"/>
                  <a:pt x="5627" y="25365"/>
                  <a:pt x="5745" y="25437"/>
                </a:cubicBezTo>
                <a:cubicBezTo>
                  <a:pt x="5905" y="25548"/>
                  <a:pt x="5676" y="25572"/>
                  <a:pt x="5676" y="25657"/>
                </a:cubicBezTo>
                <a:cubicBezTo>
                  <a:pt x="5357" y="25934"/>
                  <a:pt x="5331" y="26003"/>
                  <a:pt x="5501" y="26171"/>
                </a:cubicBezTo>
                <a:cubicBezTo>
                  <a:pt x="5586" y="26252"/>
                  <a:pt x="5663" y="26291"/>
                  <a:pt x="5735" y="26291"/>
                </a:cubicBezTo>
                <a:cubicBezTo>
                  <a:pt x="5833" y="26291"/>
                  <a:pt x="5919" y="26218"/>
                  <a:pt x="5998" y="26086"/>
                </a:cubicBezTo>
                <a:cubicBezTo>
                  <a:pt x="6159" y="26141"/>
                  <a:pt x="6259" y="26175"/>
                  <a:pt x="6338" y="26175"/>
                </a:cubicBezTo>
                <a:cubicBezTo>
                  <a:pt x="6467" y="26175"/>
                  <a:pt x="6544" y="26087"/>
                  <a:pt x="6746" y="25859"/>
                </a:cubicBezTo>
                <a:cubicBezTo>
                  <a:pt x="6806" y="25859"/>
                  <a:pt x="6865" y="25868"/>
                  <a:pt x="6932" y="25868"/>
                </a:cubicBezTo>
                <a:cubicBezTo>
                  <a:pt x="6959" y="25859"/>
                  <a:pt x="6985" y="25855"/>
                  <a:pt x="7009" y="25855"/>
                </a:cubicBezTo>
                <a:cubicBezTo>
                  <a:pt x="7188" y="25855"/>
                  <a:pt x="7288" y="26070"/>
                  <a:pt x="7463" y="26070"/>
                </a:cubicBezTo>
                <a:cubicBezTo>
                  <a:pt x="7468" y="26070"/>
                  <a:pt x="7474" y="26070"/>
                  <a:pt x="7480" y="26070"/>
                </a:cubicBezTo>
                <a:lnTo>
                  <a:pt x="7674" y="26070"/>
                </a:lnTo>
                <a:cubicBezTo>
                  <a:pt x="7884" y="26128"/>
                  <a:pt x="7977" y="26389"/>
                  <a:pt x="8230" y="26389"/>
                </a:cubicBezTo>
                <a:cubicBezTo>
                  <a:pt x="8242" y="26391"/>
                  <a:pt x="8255" y="26392"/>
                  <a:pt x="8267" y="26392"/>
                </a:cubicBezTo>
                <a:cubicBezTo>
                  <a:pt x="8441" y="26392"/>
                  <a:pt x="8533" y="26179"/>
                  <a:pt x="8700" y="26179"/>
                </a:cubicBezTo>
                <a:cubicBezTo>
                  <a:pt x="8703" y="26179"/>
                  <a:pt x="8706" y="26179"/>
                  <a:pt x="8709" y="26179"/>
                </a:cubicBezTo>
                <a:cubicBezTo>
                  <a:pt x="8727" y="26043"/>
                  <a:pt x="8844" y="25934"/>
                  <a:pt x="8818" y="25783"/>
                </a:cubicBezTo>
                <a:cubicBezTo>
                  <a:pt x="8861" y="25645"/>
                  <a:pt x="8824" y="25363"/>
                  <a:pt x="8969" y="25363"/>
                </a:cubicBezTo>
                <a:cubicBezTo>
                  <a:pt x="8993" y="25363"/>
                  <a:pt x="9021" y="25370"/>
                  <a:pt x="9054" y="25386"/>
                </a:cubicBezTo>
                <a:cubicBezTo>
                  <a:pt x="9107" y="25412"/>
                  <a:pt x="9151" y="25422"/>
                  <a:pt x="9189" y="25422"/>
                </a:cubicBezTo>
                <a:cubicBezTo>
                  <a:pt x="9342" y="25422"/>
                  <a:pt x="9399" y="25258"/>
                  <a:pt x="9523" y="25258"/>
                </a:cubicBezTo>
                <a:cubicBezTo>
                  <a:pt x="9532" y="25258"/>
                  <a:pt x="9542" y="25259"/>
                  <a:pt x="9552" y="25261"/>
                </a:cubicBezTo>
                <a:cubicBezTo>
                  <a:pt x="9552" y="25328"/>
                  <a:pt x="9560" y="25386"/>
                  <a:pt x="9568" y="25455"/>
                </a:cubicBezTo>
                <a:lnTo>
                  <a:pt x="9576" y="25437"/>
                </a:lnTo>
                <a:cubicBezTo>
                  <a:pt x="9586" y="25437"/>
                  <a:pt x="9586" y="25447"/>
                  <a:pt x="9594" y="25447"/>
                </a:cubicBezTo>
                <a:cubicBezTo>
                  <a:pt x="9586" y="25455"/>
                  <a:pt x="9576" y="25455"/>
                  <a:pt x="9568" y="25455"/>
                </a:cubicBezTo>
                <a:cubicBezTo>
                  <a:pt x="9485" y="25506"/>
                  <a:pt x="9467" y="25581"/>
                  <a:pt x="9475" y="25674"/>
                </a:cubicBezTo>
                <a:cubicBezTo>
                  <a:pt x="9544" y="25724"/>
                  <a:pt x="9618" y="25767"/>
                  <a:pt x="9677" y="25825"/>
                </a:cubicBezTo>
                <a:cubicBezTo>
                  <a:pt x="9764" y="25912"/>
                  <a:pt x="9841" y="26010"/>
                  <a:pt x="9934" y="26010"/>
                </a:cubicBezTo>
                <a:cubicBezTo>
                  <a:pt x="9995" y="26010"/>
                  <a:pt x="10062" y="25968"/>
                  <a:pt x="10142" y="25851"/>
                </a:cubicBezTo>
                <a:cubicBezTo>
                  <a:pt x="10166" y="25817"/>
                  <a:pt x="10188" y="25804"/>
                  <a:pt x="10208" y="25804"/>
                </a:cubicBezTo>
                <a:cubicBezTo>
                  <a:pt x="10277" y="25804"/>
                  <a:pt x="10326" y="25964"/>
                  <a:pt x="10411" y="25977"/>
                </a:cubicBezTo>
                <a:cubicBezTo>
                  <a:pt x="10445" y="25985"/>
                  <a:pt x="10477" y="25985"/>
                  <a:pt x="10512" y="25985"/>
                </a:cubicBezTo>
                <a:cubicBezTo>
                  <a:pt x="10395" y="26221"/>
                  <a:pt x="10621" y="26213"/>
                  <a:pt x="10730" y="26296"/>
                </a:cubicBezTo>
                <a:cubicBezTo>
                  <a:pt x="10900" y="26567"/>
                  <a:pt x="11092" y="26836"/>
                  <a:pt x="11052" y="27198"/>
                </a:cubicBezTo>
                <a:cubicBezTo>
                  <a:pt x="11041" y="27256"/>
                  <a:pt x="11060" y="27357"/>
                  <a:pt x="11102" y="27392"/>
                </a:cubicBezTo>
                <a:cubicBezTo>
                  <a:pt x="11464" y="27661"/>
                  <a:pt x="11767" y="28014"/>
                  <a:pt x="12204" y="28184"/>
                </a:cubicBezTo>
                <a:lnTo>
                  <a:pt x="12727" y="28184"/>
                </a:lnTo>
                <a:cubicBezTo>
                  <a:pt x="12760" y="28184"/>
                  <a:pt x="12794" y="28192"/>
                  <a:pt x="12820" y="28192"/>
                </a:cubicBezTo>
                <a:cubicBezTo>
                  <a:pt x="12735" y="28411"/>
                  <a:pt x="12980" y="28504"/>
                  <a:pt x="13039" y="28663"/>
                </a:cubicBezTo>
                <a:cubicBezTo>
                  <a:pt x="13051" y="28695"/>
                  <a:pt x="13069" y="28709"/>
                  <a:pt x="13089" y="28709"/>
                </a:cubicBezTo>
                <a:cubicBezTo>
                  <a:pt x="13148" y="28709"/>
                  <a:pt x="13230" y="28593"/>
                  <a:pt x="13275" y="28512"/>
                </a:cubicBezTo>
                <a:cubicBezTo>
                  <a:pt x="13286" y="28493"/>
                  <a:pt x="13298" y="28486"/>
                  <a:pt x="13309" y="28486"/>
                </a:cubicBezTo>
                <a:cubicBezTo>
                  <a:pt x="13339" y="28486"/>
                  <a:pt x="13370" y="28534"/>
                  <a:pt x="13401" y="28546"/>
                </a:cubicBezTo>
                <a:cubicBezTo>
                  <a:pt x="13560" y="28605"/>
                  <a:pt x="13720" y="28655"/>
                  <a:pt x="13890" y="28714"/>
                </a:cubicBezTo>
                <a:cubicBezTo>
                  <a:pt x="13940" y="28849"/>
                  <a:pt x="14058" y="28900"/>
                  <a:pt x="14193" y="28942"/>
                </a:cubicBezTo>
                <a:cubicBezTo>
                  <a:pt x="14377" y="28985"/>
                  <a:pt x="14547" y="29076"/>
                  <a:pt x="14640" y="29254"/>
                </a:cubicBezTo>
                <a:cubicBezTo>
                  <a:pt x="14605" y="29405"/>
                  <a:pt x="14640" y="29541"/>
                  <a:pt x="14714" y="29666"/>
                </a:cubicBezTo>
                <a:cubicBezTo>
                  <a:pt x="14749" y="29868"/>
                  <a:pt x="14850" y="30054"/>
                  <a:pt x="14706" y="30264"/>
                </a:cubicBezTo>
                <a:cubicBezTo>
                  <a:pt x="14589" y="30432"/>
                  <a:pt x="14512" y="30634"/>
                  <a:pt x="14419" y="30820"/>
                </a:cubicBezTo>
                <a:cubicBezTo>
                  <a:pt x="14336" y="31267"/>
                  <a:pt x="14201" y="31722"/>
                  <a:pt x="14369" y="32158"/>
                </a:cubicBezTo>
                <a:cubicBezTo>
                  <a:pt x="14539" y="32613"/>
                  <a:pt x="14478" y="33036"/>
                  <a:pt x="14353" y="33482"/>
                </a:cubicBezTo>
                <a:cubicBezTo>
                  <a:pt x="14276" y="33743"/>
                  <a:pt x="14150" y="34012"/>
                  <a:pt x="14260" y="34299"/>
                </a:cubicBezTo>
                <a:cubicBezTo>
                  <a:pt x="14411" y="34712"/>
                  <a:pt x="14345" y="35100"/>
                  <a:pt x="14201" y="35512"/>
                </a:cubicBezTo>
                <a:cubicBezTo>
                  <a:pt x="13983" y="36169"/>
                  <a:pt x="14066" y="36784"/>
                  <a:pt x="14547" y="37313"/>
                </a:cubicBezTo>
                <a:cubicBezTo>
                  <a:pt x="14706" y="37499"/>
                  <a:pt x="14842" y="37701"/>
                  <a:pt x="14842" y="37962"/>
                </a:cubicBezTo>
                <a:lnTo>
                  <a:pt x="14799" y="37996"/>
                </a:lnTo>
                <a:cubicBezTo>
                  <a:pt x="14770" y="38103"/>
                  <a:pt x="14785" y="38180"/>
                  <a:pt x="14887" y="38180"/>
                </a:cubicBezTo>
                <a:cubicBezTo>
                  <a:pt x="14906" y="38180"/>
                  <a:pt x="14927" y="38178"/>
                  <a:pt x="14951" y="38172"/>
                </a:cubicBezTo>
                <a:cubicBezTo>
                  <a:pt x="14966" y="38234"/>
                  <a:pt x="15001" y="38267"/>
                  <a:pt x="15057" y="38267"/>
                </a:cubicBezTo>
                <a:cubicBezTo>
                  <a:pt x="15063" y="38267"/>
                  <a:pt x="15070" y="38266"/>
                  <a:pt x="15076" y="38265"/>
                </a:cubicBezTo>
                <a:cubicBezTo>
                  <a:pt x="15101" y="38276"/>
                  <a:pt x="15130" y="38279"/>
                  <a:pt x="15161" y="38279"/>
                </a:cubicBezTo>
                <a:cubicBezTo>
                  <a:pt x="15204" y="38279"/>
                  <a:pt x="15251" y="38273"/>
                  <a:pt x="15293" y="38273"/>
                </a:cubicBezTo>
                <a:cubicBezTo>
                  <a:pt x="15385" y="38273"/>
                  <a:pt x="15457" y="38302"/>
                  <a:pt x="15438" y="38486"/>
                </a:cubicBezTo>
                <a:cubicBezTo>
                  <a:pt x="15321" y="38569"/>
                  <a:pt x="15313" y="38688"/>
                  <a:pt x="15355" y="38813"/>
                </a:cubicBezTo>
                <a:cubicBezTo>
                  <a:pt x="15355" y="38914"/>
                  <a:pt x="15347" y="39015"/>
                  <a:pt x="15347" y="39116"/>
                </a:cubicBezTo>
                <a:cubicBezTo>
                  <a:pt x="15246" y="39159"/>
                  <a:pt x="15220" y="39244"/>
                  <a:pt x="15254" y="39345"/>
                </a:cubicBezTo>
                <a:cubicBezTo>
                  <a:pt x="15297" y="39614"/>
                  <a:pt x="15220" y="39858"/>
                  <a:pt x="15068" y="40068"/>
                </a:cubicBezTo>
                <a:cubicBezTo>
                  <a:pt x="14900" y="40313"/>
                  <a:pt x="14832" y="40590"/>
                  <a:pt x="14866" y="40851"/>
                </a:cubicBezTo>
                <a:cubicBezTo>
                  <a:pt x="14892" y="41138"/>
                  <a:pt x="14773" y="41492"/>
                  <a:pt x="15119" y="41686"/>
                </a:cubicBezTo>
                <a:cubicBezTo>
                  <a:pt x="15084" y="41771"/>
                  <a:pt x="14951" y="41752"/>
                  <a:pt x="14943" y="41872"/>
                </a:cubicBezTo>
                <a:cubicBezTo>
                  <a:pt x="14900" y="41904"/>
                  <a:pt x="14900" y="41946"/>
                  <a:pt x="14933" y="41989"/>
                </a:cubicBezTo>
                <a:cubicBezTo>
                  <a:pt x="14951" y="42007"/>
                  <a:pt x="14970" y="42016"/>
                  <a:pt x="14987" y="42016"/>
                </a:cubicBezTo>
                <a:cubicBezTo>
                  <a:pt x="15009" y="42016"/>
                  <a:pt x="15029" y="42001"/>
                  <a:pt x="15044" y="41973"/>
                </a:cubicBezTo>
                <a:cubicBezTo>
                  <a:pt x="15093" y="41973"/>
                  <a:pt x="15158" y="41947"/>
                  <a:pt x="15205" y="41947"/>
                </a:cubicBezTo>
                <a:cubicBezTo>
                  <a:pt x="15256" y="41947"/>
                  <a:pt x="15288" y="41976"/>
                  <a:pt x="15262" y="42098"/>
                </a:cubicBezTo>
                <a:cubicBezTo>
                  <a:pt x="15196" y="42351"/>
                  <a:pt x="15119" y="42611"/>
                  <a:pt x="14917" y="42797"/>
                </a:cubicBezTo>
                <a:cubicBezTo>
                  <a:pt x="14842" y="42941"/>
                  <a:pt x="14858" y="43109"/>
                  <a:pt x="14749" y="43236"/>
                </a:cubicBezTo>
                <a:cubicBezTo>
                  <a:pt x="14723" y="43260"/>
                  <a:pt x="14714" y="43287"/>
                  <a:pt x="14714" y="43319"/>
                </a:cubicBezTo>
                <a:cubicBezTo>
                  <a:pt x="14579" y="43396"/>
                  <a:pt x="14630" y="43529"/>
                  <a:pt x="14630" y="43640"/>
                </a:cubicBezTo>
                <a:cubicBezTo>
                  <a:pt x="14630" y="43691"/>
                  <a:pt x="14621" y="43750"/>
                  <a:pt x="14648" y="43792"/>
                </a:cubicBezTo>
                <a:cubicBezTo>
                  <a:pt x="14799" y="44035"/>
                  <a:pt x="14816" y="44035"/>
                  <a:pt x="15329" y="44069"/>
                </a:cubicBezTo>
                <a:cubicBezTo>
                  <a:pt x="15278" y="44186"/>
                  <a:pt x="14951" y="44146"/>
                  <a:pt x="15145" y="44398"/>
                </a:cubicBezTo>
                <a:cubicBezTo>
                  <a:pt x="15347" y="44827"/>
                  <a:pt x="15616" y="45231"/>
                  <a:pt x="15574" y="45737"/>
                </a:cubicBezTo>
                <a:cubicBezTo>
                  <a:pt x="15574" y="45737"/>
                  <a:pt x="15640" y="45753"/>
                  <a:pt x="15667" y="45763"/>
                </a:cubicBezTo>
                <a:lnTo>
                  <a:pt x="15667" y="46175"/>
                </a:lnTo>
                <a:cubicBezTo>
                  <a:pt x="15473" y="46319"/>
                  <a:pt x="15539" y="46460"/>
                  <a:pt x="15675" y="46596"/>
                </a:cubicBezTo>
                <a:cubicBezTo>
                  <a:pt x="15802" y="46798"/>
                  <a:pt x="15709" y="47117"/>
                  <a:pt x="16004" y="47229"/>
                </a:cubicBezTo>
                <a:cubicBezTo>
                  <a:pt x="15994" y="47311"/>
                  <a:pt x="15978" y="47404"/>
                  <a:pt x="16087" y="47455"/>
                </a:cubicBezTo>
                <a:cubicBezTo>
                  <a:pt x="16095" y="47575"/>
                  <a:pt x="16170" y="47634"/>
                  <a:pt x="16270" y="47634"/>
                </a:cubicBezTo>
                <a:cubicBezTo>
                  <a:pt x="16276" y="47634"/>
                  <a:pt x="16283" y="47633"/>
                  <a:pt x="16289" y="47633"/>
                </a:cubicBezTo>
                <a:cubicBezTo>
                  <a:pt x="16390" y="47633"/>
                  <a:pt x="16425" y="47540"/>
                  <a:pt x="16408" y="47439"/>
                </a:cubicBezTo>
                <a:lnTo>
                  <a:pt x="16408" y="47439"/>
                </a:lnTo>
                <a:cubicBezTo>
                  <a:pt x="16475" y="47471"/>
                  <a:pt x="16550" y="47514"/>
                  <a:pt x="16619" y="47556"/>
                </a:cubicBezTo>
                <a:cubicBezTo>
                  <a:pt x="16560" y="47700"/>
                  <a:pt x="16491" y="47843"/>
                  <a:pt x="16433" y="47987"/>
                </a:cubicBezTo>
                <a:cubicBezTo>
                  <a:pt x="16402" y="48003"/>
                  <a:pt x="16372" y="48009"/>
                  <a:pt x="16342" y="48009"/>
                </a:cubicBezTo>
                <a:cubicBezTo>
                  <a:pt x="16270" y="48009"/>
                  <a:pt x="16198" y="47976"/>
                  <a:pt x="16114" y="47976"/>
                </a:cubicBezTo>
                <a:cubicBezTo>
                  <a:pt x="16108" y="47976"/>
                  <a:pt x="16102" y="47976"/>
                  <a:pt x="16095" y="47976"/>
                </a:cubicBezTo>
                <a:cubicBezTo>
                  <a:pt x="16156" y="48247"/>
                  <a:pt x="16358" y="48407"/>
                  <a:pt x="16526" y="48601"/>
                </a:cubicBezTo>
                <a:cubicBezTo>
                  <a:pt x="16642" y="48650"/>
                  <a:pt x="16741" y="48792"/>
                  <a:pt x="16873" y="48792"/>
                </a:cubicBezTo>
                <a:cubicBezTo>
                  <a:pt x="16923" y="48792"/>
                  <a:pt x="16977" y="48772"/>
                  <a:pt x="17039" y="48718"/>
                </a:cubicBezTo>
                <a:cubicBezTo>
                  <a:pt x="17082" y="48718"/>
                  <a:pt x="17116" y="48710"/>
                  <a:pt x="17148" y="48710"/>
                </a:cubicBezTo>
                <a:cubicBezTo>
                  <a:pt x="17217" y="48734"/>
                  <a:pt x="17283" y="48753"/>
                  <a:pt x="17343" y="48753"/>
                </a:cubicBezTo>
                <a:cubicBezTo>
                  <a:pt x="17431" y="48753"/>
                  <a:pt x="17507" y="48713"/>
                  <a:pt x="17561" y="48593"/>
                </a:cubicBezTo>
                <a:cubicBezTo>
                  <a:pt x="17638" y="48567"/>
                  <a:pt x="17654" y="48508"/>
                  <a:pt x="17672" y="48441"/>
                </a:cubicBezTo>
                <a:cubicBezTo>
                  <a:pt x="17747" y="48146"/>
                  <a:pt x="17755" y="47835"/>
                  <a:pt x="17882" y="47548"/>
                </a:cubicBezTo>
                <a:cubicBezTo>
                  <a:pt x="17932" y="47571"/>
                  <a:pt x="17980" y="47580"/>
                  <a:pt x="18027" y="47580"/>
                </a:cubicBezTo>
                <a:cubicBezTo>
                  <a:pt x="18085" y="47580"/>
                  <a:pt x="18142" y="47567"/>
                  <a:pt x="18202" y="47548"/>
                </a:cubicBezTo>
                <a:cubicBezTo>
                  <a:pt x="18218" y="47552"/>
                  <a:pt x="18231" y="47554"/>
                  <a:pt x="18243" y="47554"/>
                </a:cubicBezTo>
                <a:cubicBezTo>
                  <a:pt x="18300" y="47554"/>
                  <a:pt x="18311" y="47509"/>
                  <a:pt x="18311" y="47447"/>
                </a:cubicBezTo>
                <a:cubicBezTo>
                  <a:pt x="18404" y="47412"/>
                  <a:pt x="18454" y="47346"/>
                  <a:pt x="18430" y="47261"/>
                </a:cubicBezTo>
                <a:cubicBezTo>
                  <a:pt x="18369" y="47059"/>
                  <a:pt x="18513" y="47008"/>
                  <a:pt x="18632" y="46933"/>
                </a:cubicBezTo>
                <a:lnTo>
                  <a:pt x="18632" y="46925"/>
                </a:lnTo>
                <a:cubicBezTo>
                  <a:pt x="18875" y="46747"/>
                  <a:pt x="18749" y="46588"/>
                  <a:pt x="18555" y="46561"/>
                </a:cubicBezTo>
                <a:cubicBezTo>
                  <a:pt x="18236" y="46529"/>
                  <a:pt x="18404" y="46369"/>
                  <a:pt x="18420" y="46234"/>
                </a:cubicBezTo>
                <a:cubicBezTo>
                  <a:pt x="18430" y="46183"/>
                  <a:pt x="18420" y="46133"/>
                  <a:pt x="18420" y="46082"/>
                </a:cubicBezTo>
                <a:cubicBezTo>
                  <a:pt x="18648" y="45880"/>
                  <a:pt x="18345" y="45864"/>
                  <a:pt x="18311" y="45745"/>
                </a:cubicBezTo>
                <a:cubicBezTo>
                  <a:pt x="18353" y="45551"/>
                  <a:pt x="18177" y="45391"/>
                  <a:pt x="18218" y="45189"/>
                </a:cubicBezTo>
                <a:cubicBezTo>
                  <a:pt x="18234" y="45107"/>
                  <a:pt x="18262" y="45056"/>
                  <a:pt x="18305" y="45056"/>
                </a:cubicBezTo>
                <a:cubicBezTo>
                  <a:pt x="18332" y="45056"/>
                  <a:pt x="18365" y="45077"/>
                  <a:pt x="18404" y="45122"/>
                </a:cubicBezTo>
                <a:cubicBezTo>
                  <a:pt x="18416" y="45124"/>
                  <a:pt x="18429" y="45124"/>
                  <a:pt x="18440" y="45124"/>
                </a:cubicBezTo>
                <a:cubicBezTo>
                  <a:pt x="18610" y="45124"/>
                  <a:pt x="18645" y="44964"/>
                  <a:pt x="18715" y="44861"/>
                </a:cubicBezTo>
                <a:cubicBezTo>
                  <a:pt x="19061" y="44500"/>
                  <a:pt x="19053" y="44415"/>
                  <a:pt x="18664" y="44186"/>
                </a:cubicBezTo>
                <a:cubicBezTo>
                  <a:pt x="18571" y="44136"/>
                  <a:pt x="18480" y="44077"/>
                  <a:pt x="18531" y="43960"/>
                </a:cubicBezTo>
                <a:cubicBezTo>
                  <a:pt x="18632" y="43715"/>
                  <a:pt x="18396" y="43750"/>
                  <a:pt x="18303" y="43657"/>
                </a:cubicBezTo>
                <a:cubicBezTo>
                  <a:pt x="18268" y="43547"/>
                  <a:pt x="18042" y="43547"/>
                  <a:pt x="18092" y="43505"/>
                </a:cubicBezTo>
                <a:cubicBezTo>
                  <a:pt x="18268" y="43327"/>
                  <a:pt x="18135" y="43024"/>
                  <a:pt x="18388" y="42907"/>
                </a:cubicBezTo>
                <a:cubicBezTo>
                  <a:pt x="18508" y="42850"/>
                  <a:pt x="18586" y="42704"/>
                  <a:pt x="18729" y="42704"/>
                </a:cubicBezTo>
                <a:cubicBezTo>
                  <a:pt x="18755" y="42704"/>
                  <a:pt x="18784" y="42709"/>
                  <a:pt x="18816" y="42721"/>
                </a:cubicBezTo>
                <a:cubicBezTo>
                  <a:pt x="18842" y="42822"/>
                  <a:pt x="18792" y="42949"/>
                  <a:pt x="18909" y="43074"/>
                </a:cubicBezTo>
                <a:cubicBezTo>
                  <a:pt x="18968" y="42915"/>
                  <a:pt x="19146" y="42781"/>
                  <a:pt x="18842" y="42696"/>
                </a:cubicBezTo>
                <a:cubicBezTo>
                  <a:pt x="18757" y="42561"/>
                  <a:pt x="18614" y="42460"/>
                  <a:pt x="18614" y="42284"/>
                </a:cubicBezTo>
                <a:cubicBezTo>
                  <a:pt x="18728" y="42163"/>
                  <a:pt x="18830" y="42024"/>
                  <a:pt x="19022" y="42024"/>
                </a:cubicBezTo>
                <a:cubicBezTo>
                  <a:pt x="19057" y="42024"/>
                  <a:pt x="19095" y="42029"/>
                  <a:pt x="19137" y="42039"/>
                </a:cubicBezTo>
                <a:cubicBezTo>
                  <a:pt x="19026" y="41803"/>
                  <a:pt x="18640" y="41896"/>
                  <a:pt x="18741" y="41576"/>
                </a:cubicBezTo>
                <a:cubicBezTo>
                  <a:pt x="18925" y="41002"/>
                  <a:pt x="18632" y="40414"/>
                  <a:pt x="18800" y="39832"/>
                </a:cubicBezTo>
                <a:cubicBezTo>
                  <a:pt x="18816" y="39781"/>
                  <a:pt x="18741" y="39715"/>
                  <a:pt x="18715" y="39648"/>
                </a:cubicBezTo>
                <a:cubicBezTo>
                  <a:pt x="18723" y="39555"/>
                  <a:pt x="18707" y="39478"/>
                  <a:pt x="18632" y="39411"/>
                </a:cubicBezTo>
                <a:lnTo>
                  <a:pt x="18632" y="39252"/>
                </a:lnTo>
                <a:cubicBezTo>
                  <a:pt x="18664" y="39244"/>
                  <a:pt x="18699" y="39234"/>
                  <a:pt x="18723" y="39234"/>
                </a:cubicBezTo>
                <a:cubicBezTo>
                  <a:pt x="18739" y="39235"/>
                  <a:pt x="18754" y="39236"/>
                  <a:pt x="18768" y="39236"/>
                </a:cubicBezTo>
                <a:cubicBezTo>
                  <a:pt x="18936" y="39236"/>
                  <a:pt x="18888" y="39134"/>
                  <a:pt x="18824" y="39031"/>
                </a:cubicBezTo>
                <a:cubicBezTo>
                  <a:pt x="18850" y="38890"/>
                  <a:pt x="18598" y="38746"/>
                  <a:pt x="18834" y="38603"/>
                </a:cubicBezTo>
                <a:cubicBezTo>
                  <a:pt x="18834" y="38536"/>
                  <a:pt x="18792" y="38502"/>
                  <a:pt x="18723" y="38494"/>
                </a:cubicBezTo>
                <a:cubicBezTo>
                  <a:pt x="18664" y="38494"/>
                  <a:pt x="18598" y="38486"/>
                  <a:pt x="18539" y="38476"/>
                </a:cubicBezTo>
                <a:lnTo>
                  <a:pt x="18539" y="38409"/>
                </a:lnTo>
                <a:cubicBezTo>
                  <a:pt x="18606" y="38350"/>
                  <a:pt x="18622" y="38265"/>
                  <a:pt x="18606" y="38182"/>
                </a:cubicBezTo>
                <a:cubicBezTo>
                  <a:pt x="18622" y="38156"/>
                  <a:pt x="18632" y="38122"/>
                  <a:pt x="18640" y="38098"/>
                </a:cubicBezTo>
                <a:cubicBezTo>
                  <a:pt x="18673" y="38089"/>
                  <a:pt x="18699" y="38081"/>
                  <a:pt x="18733" y="38071"/>
                </a:cubicBezTo>
                <a:cubicBezTo>
                  <a:pt x="18816" y="38063"/>
                  <a:pt x="18909" y="38047"/>
                  <a:pt x="18893" y="37938"/>
                </a:cubicBezTo>
                <a:cubicBezTo>
                  <a:pt x="18878" y="37883"/>
                  <a:pt x="18822" y="37867"/>
                  <a:pt x="18765" y="37867"/>
                </a:cubicBezTo>
                <a:cubicBezTo>
                  <a:pt x="18751" y="37867"/>
                  <a:pt x="18737" y="37867"/>
                  <a:pt x="18723" y="37869"/>
                </a:cubicBezTo>
                <a:cubicBezTo>
                  <a:pt x="18699" y="37861"/>
                  <a:pt x="18664" y="37853"/>
                  <a:pt x="18640" y="37853"/>
                </a:cubicBezTo>
                <a:cubicBezTo>
                  <a:pt x="18632" y="37744"/>
                  <a:pt x="18622" y="37643"/>
                  <a:pt x="18614" y="37542"/>
                </a:cubicBezTo>
                <a:cubicBezTo>
                  <a:pt x="18622" y="37441"/>
                  <a:pt x="18571" y="37348"/>
                  <a:pt x="18521" y="37263"/>
                </a:cubicBezTo>
                <a:cubicBezTo>
                  <a:pt x="18379" y="37044"/>
                  <a:pt x="18438" y="36868"/>
                  <a:pt x="18622" y="36707"/>
                </a:cubicBezTo>
                <a:cubicBezTo>
                  <a:pt x="18699" y="36547"/>
                  <a:pt x="18901" y="36624"/>
                  <a:pt x="19053" y="36454"/>
                </a:cubicBezTo>
                <a:cubicBezTo>
                  <a:pt x="18723" y="36395"/>
                  <a:pt x="18741" y="36177"/>
                  <a:pt x="18741" y="35933"/>
                </a:cubicBezTo>
                <a:cubicBezTo>
                  <a:pt x="18741" y="35672"/>
                  <a:pt x="18683" y="35393"/>
                  <a:pt x="18412" y="35233"/>
                </a:cubicBezTo>
                <a:cubicBezTo>
                  <a:pt x="18295" y="35039"/>
                  <a:pt x="18236" y="34837"/>
                  <a:pt x="18337" y="34610"/>
                </a:cubicBezTo>
                <a:cubicBezTo>
                  <a:pt x="18396" y="34483"/>
                  <a:pt x="18345" y="34350"/>
                  <a:pt x="18319" y="34214"/>
                </a:cubicBezTo>
                <a:cubicBezTo>
                  <a:pt x="18388" y="33945"/>
                  <a:pt x="18388" y="33347"/>
                  <a:pt x="18311" y="33169"/>
                </a:cubicBezTo>
                <a:cubicBezTo>
                  <a:pt x="18295" y="33145"/>
                  <a:pt x="18252" y="33137"/>
                  <a:pt x="18218" y="33119"/>
                </a:cubicBezTo>
                <a:cubicBezTo>
                  <a:pt x="18193" y="32884"/>
                  <a:pt x="18497" y="32900"/>
                  <a:pt x="18531" y="32714"/>
                </a:cubicBezTo>
                <a:cubicBezTo>
                  <a:pt x="18577" y="32634"/>
                  <a:pt x="18623" y="32603"/>
                  <a:pt x="18670" y="32603"/>
                </a:cubicBezTo>
                <a:cubicBezTo>
                  <a:pt x="18724" y="32603"/>
                  <a:pt x="18779" y="32647"/>
                  <a:pt x="18834" y="32706"/>
                </a:cubicBezTo>
                <a:cubicBezTo>
                  <a:pt x="18994" y="32640"/>
                  <a:pt x="18943" y="32573"/>
                  <a:pt x="18834" y="32496"/>
                </a:cubicBezTo>
                <a:cubicBezTo>
                  <a:pt x="18834" y="32429"/>
                  <a:pt x="18824" y="32361"/>
                  <a:pt x="18824" y="32294"/>
                </a:cubicBezTo>
                <a:cubicBezTo>
                  <a:pt x="18875" y="32201"/>
                  <a:pt x="18960" y="32185"/>
                  <a:pt x="19061" y="32185"/>
                </a:cubicBezTo>
                <a:cubicBezTo>
                  <a:pt x="19044" y="32336"/>
                  <a:pt x="19119" y="32395"/>
                  <a:pt x="19255" y="32395"/>
                </a:cubicBezTo>
                <a:cubicBezTo>
                  <a:pt x="19401" y="32474"/>
                  <a:pt x="19568" y="32561"/>
                  <a:pt x="19719" y="32561"/>
                </a:cubicBezTo>
                <a:cubicBezTo>
                  <a:pt x="19812" y="32561"/>
                  <a:pt x="19899" y="32528"/>
                  <a:pt x="19970" y="32437"/>
                </a:cubicBezTo>
                <a:cubicBezTo>
                  <a:pt x="20071" y="32314"/>
                  <a:pt x="20163" y="32285"/>
                  <a:pt x="20256" y="32285"/>
                </a:cubicBezTo>
                <a:cubicBezTo>
                  <a:pt x="20336" y="32285"/>
                  <a:pt x="20416" y="32306"/>
                  <a:pt x="20502" y="32310"/>
                </a:cubicBezTo>
                <a:cubicBezTo>
                  <a:pt x="20510" y="32294"/>
                  <a:pt x="20518" y="32278"/>
                  <a:pt x="20526" y="32259"/>
                </a:cubicBezTo>
                <a:lnTo>
                  <a:pt x="20534" y="32270"/>
                </a:lnTo>
                <a:cubicBezTo>
                  <a:pt x="20526" y="32278"/>
                  <a:pt x="20510" y="32294"/>
                  <a:pt x="20502" y="32310"/>
                </a:cubicBezTo>
                <a:cubicBezTo>
                  <a:pt x="20593" y="32403"/>
                  <a:pt x="20779" y="32352"/>
                  <a:pt x="20838" y="32429"/>
                </a:cubicBezTo>
                <a:cubicBezTo>
                  <a:pt x="20933" y="32558"/>
                  <a:pt x="21020" y="32606"/>
                  <a:pt x="21103" y="32606"/>
                </a:cubicBezTo>
                <a:cubicBezTo>
                  <a:pt x="21225" y="32606"/>
                  <a:pt x="21338" y="32501"/>
                  <a:pt x="21452" y="32395"/>
                </a:cubicBezTo>
                <a:cubicBezTo>
                  <a:pt x="21968" y="32371"/>
                  <a:pt x="22018" y="32310"/>
                  <a:pt x="21984" y="31772"/>
                </a:cubicBezTo>
                <a:cubicBezTo>
                  <a:pt x="21848" y="31629"/>
                  <a:pt x="21588" y="31613"/>
                  <a:pt x="21571" y="31350"/>
                </a:cubicBezTo>
                <a:lnTo>
                  <a:pt x="21571" y="31342"/>
                </a:lnTo>
                <a:cubicBezTo>
                  <a:pt x="21899" y="31148"/>
                  <a:pt x="21705" y="30855"/>
                  <a:pt x="21697" y="30576"/>
                </a:cubicBezTo>
                <a:lnTo>
                  <a:pt x="21697" y="30576"/>
                </a:lnTo>
                <a:cubicBezTo>
                  <a:pt x="21815" y="30617"/>
                  <a:pt x="21905" y="30677"/>
                  <a:pt x="21999" y="30677"/>
                </a:cubicBezTo>
                <a:cubicBezTo>
                  <a:pt x="22018" y="30677"/>
                  <a:pt x="22038" y="30675"/>
                  <a:pt x="22059" y="30669"/>
                </a:cubicBezTo>
                <a:cubicBezTo>
                  <a:pt x="22194" y="30634"/>
                  <a:pt x="22287" y="30450"/>
                  <a:pt x="22194" y="30408"/>
                </a:cubicBezTo>
                <a:cubicBezTo>
                  <a:pt x="21899" y="30272"/>
                  <a:pt x="21976" y="29935"/>
                  <a:pt x="21782" y="29767"/>
                </a:cubicBezTo>
                <a:cubicBezTo>
                  <a:pt x="21816" y="29700"/>
                  <a:pt x="21856" y="29632"/>
                  <a:pt x="21899" y="29573"/>
                </a:cubicBezTo>
                <a:cubicBezTo>
                  <a:pt x="21903" y="29573"/>
                  <a:pt x="21907" y="29573"/>
                  <a:pt x="21911" y="29573"/>
                </a:cubicBezTo>
                <a:cubicBezTo>
                  <a:pt x="21996" y="29573"/>
                  <a:pt x="22037" y="29496"/>
                  <a:pt x="22101" y="29448"/>
                </a:cubicBezTo>
                <a:cubicBezTo>
                  <a:pt x="22295" y="29304"/>
                  <a:pt x="22447" y="29126"/>
                  <a:pt x="22540" y="28900"/>
                </a:cubicBezTo>
                <a:cubicBezTo>
                  <a:pt x="22564" y="28815"/>
                  <a:pt x="22641" y="28690"/>
                  <a:pt x="22675" y="28690"/>
                </a:cubicBezTo>
                <a:cubicBezTo>
                  <a:pt x="22710" y="28695"/>
                  <a:pt x="22742" y="28698"/>
                  <a:pt x="22771" y="28698"/>
                </a:cubicBezTo>
                <a:cubicBezTo>
                  <a:pt x="23081" y="28698"/>
                  <a:pt x="23054" y="28391"/>
                  <a:pt x="23146" y="28184"/>
                </a:cubicBezTo>
                <a:cubicBezTo>
                  <a:pt x="23264" y="28144"/>
                  <a:pt x="23380" y="28113"/>
                  <a:pt x="23485" y="28113"/>
                </a:cubicBezTo>
                <a:cubicBezTo>
                  <a:pt x="23644" y="28113"/>
                  <a:pt x="23782" y="28182"/>
                  <a:pt x="23878" y="28394"/>
                </a:cubicBezTo>
                <a:lnTo>
                  <a:pt x="23989" y="28394"/>
                </a:lnTo>
                <a:cubicBezTo>
                  <a:pt x="24114" y="28176"/>
                  <a:pt x="24072" y="28033"/>
                  <a:pt x="23827" y="27982"/>
                </a:cubicBezTo>
                <a:cubicBezTo>
                  <a:pt x="24114" y="27982"/>
                  <a:pt x="24258" y="27644"/>
                  <a:pt x="24511" y="27560"/>
                </a:cubicBezTo>
                <a:cubicBezTo>
                  <a:pt x="24520" y="27558"/>
                  <a:pt x="24529" y="27557"/>
                  <a:pt x="24539" y="27557"/>
                </a:cubicBezTo>
                <a:cubicBezTo>
                  <a:pt x="24614" y="27557"/>
                  <a:pt x="24705" y="27600"/>
                  <a:pt x="24776" y="27600"/>
                </a:cubicBezTo>
                <a:cubicBezTo>
                  <a:pt x="24825" y="27600"/>
                  <a:pt x="24864" y="27580"/>
                  <a:pt x="24880" y="27509"/>
                </a:cubicBezTo>
                <a:cubicBezTo>
                  <a:pt x="24949" y="27240"/>
                  <a:pt x="25184" y="27072"/>
                  <a:pt x="25252" y="26862"/>
                </a:cubicBezTo>
                <a:cubicBezTo>
                  <a:pt x="25420" y="26357"/>
                  <a:pt x="25816" y="26136"/>
                  <a:pt x="26194" y="25876"/>
                </a:cubicBezTo>
                <a:cubicBezTo>
                  <a:pt x="26330" y="25876"/>
                  <a:pt x="26439" y="25926"/>
                  <a:pt x="26490" y="26043"/>
                </a:cubicBezTo>
                <a:cubicBezTo>
                  <a:pt x="26527" y="26124"/>
                  <a:pt x="26583" y="26144"/>
                  <a:pt x="26645" y="26144"/>
                </a:cubicBezTo>
                <a:cubicBezTo>
                  <a:pt x="26704" y="26144"/>
                  <a:pt x="26767" y="26126"/>
                  <a:pt x="26825" y="26126"/>
                </a:cubicBezTo>
                <a:cubicBezTo>
                  <a:pt x="26884" y="26126"/>
                  <a:pt x="26937" y="26145"/>
                  <a:pt x="26971" y="26221"/>
                </a:cubicBezTo>
                <a:cubicBezTo>
                  <a:pt x="27104" y="26145"/>
                  <a:pt x="27080" y="26027"/>
                  <a:pt x="27096" y="25910"/>
                </a:cubicBezTo>
                <a:cubicBezTo>
                  <a:pt x="27112" y="25682"/>
                  <a:pt x="27248" y="25538"/>
                  <a:pt x="27450" y="25437"/>
                </a:cubicBezTo>
                <a:cubicBezTo>
                  <a:pt x="27577" y="25370"/>
                  <a:pt x="27585" y="25269"/>
                  <a:pt x="27458" y="25152"/>
                </a:cubicBezTo>
                <a:cubicBezTo>
                  <a:pt x="27163" y="24891"/>
                  <a:pt x="27173" y="24881"/>
                  <a:pt x="27357" y="24503"/>
                </a:cubicBezTo>
                <a:cubicBezTo>
                  <a:pt x="27391" y="24436"/>
                  <a:pt x="27426" y="24360"/>
                  <a:pt x="27458" y="24293"/>
                </a:cubicBezTo>
                <a:cubicBezTo>
                  <a:pt x="27305" y="24205"/>
                  <a:pt x="27156" y="24091"/>
                  <a:pt x="26971" y="24091"/>
                </a:cubicBezTo>
                <a:cubicBezTo>
                  <a:pt x="26943" y="24091"/>
                  <a:pt x="26915" y="24093"/>
                  <a:pt x="26886" y="24099"/>
                </a:cubicBezTo>
                <a:cubicBezTo>
                  <a:pt x="26870" y="24107"/>
                  <a:pt x="26851" y="24115"/>
                  <a:pt x="26843" y="24123"/>
                </a:cubicBezTo>
                <a:cubicBezTo>
                  <a:pt x="26894" y="23830"/>
                  <a:pt x="26860" y="23509"/>
                  <a:pt x="27037" y="23240"/>
                </a:cubicBezTo>
                <a:cubicBezTo>
                  <a:pt x="27088" y="23223"/>
                  <a:pt x="27122" y="23181"/>
                  <a:pt x="27138" y="23130"/>
                </a:cubicBezTo>
                <a:lnTo>
                  <a:pt x="27138" y="23029"/>
                </a:lnTo>
                <a:cubicBezTo>
                  <a:pt x="27282" y="22886"/>
                  <a:pt x="27349" y="22718"/>
                  <a:pt x="27256" y="22524"/>
                </a:cubicBezTo>
                <a:cubicBezTo>
                  <a:pt x="27399" y="22364"/>
                  <a:pt x="27314" y="22304"/>
                  <a:pt x="27147" y="22288"/>
                </a:cubicBezTo>
                <a:cubicBezTo>
                  <a:pt x="27147" y="22203"/>
                  <a:pt x="27163" y="22128"/>
                  <a:pt x="27248" y="22085"/>
                </a:cubicBezTo>
                <a:lnTo>
                  <a:pt x="27248" y="21875"/>
                </a:lnTo>
                <a:cubicBezTo>
                  <a:pt x="27341" y="21867"/>
                  <a:pt x="27415" y="21849"/>
                  <a:pt x="27383" y="21724"/>
                </a:cubicBezTo>
                <a:cubicBezTo>
                  <a:pt x="27349" y="21588"/>
                  <a:pt x="27324" y="21455"/>
                  <a:pt x="27138" y="21455"/>
                </a:cubicBezTo>
                <a:cubicBezTo>
                  <a:pt x="27147" y="21319"/>
                  <a:pt x="27213" y="21242"/>
                  <a:pt x="27349" y="21242"/>
                </a:cubicBezTo>
                <a:cubicBezTo>
                  <a:pt x="27386" y="21297"/>
                  <a:pt x="27421" y="21322"/>
                  <a:pt x="27456" y="21322"/>
                </a:cubicBezTo>
                <a:cubicBezTo>
                  <a:pt x="27493" y="21322"/>
                  <a:pt x="27529" y="21294"/>
                  <a:pt x="27567" y="21242"/>
                </a:cubicBezTo>
                <a:lnTo>
                  <a:pt x="27567" y="21032"/>
                </a:lnTo>
                <a:cubicBezTo>
                  <a:pt x="27628" y="21008"/>
                  <a:pt x="27686" y="20974"/>
                  <a:pt x="27745" y="20949"/>
                </a:cubicBezTo>
                <a:cubicBezTo>
                  <a:pt x="27854" y="20907"/>
                  <a:pt x="27998" y="20907"/>
                  <a:pt x="27955" y="20729"/>
                </a:cubicBezTo>
                <a:cubicBezTo>
                  <a:pt x="27931" y="20621"/>
                  <a:pt x="27851" y="20616"/>
                  <a:pt x="27768" y="20616"/>
                </a:cubicBezTo>
                <a:cubicBezTo>
                  <a:pt x="27759" y="20616"/>
                  <a:pt x="27750" y="20616"/>
                  <a:pt x="27741" y="20616"/>
                </a:cubicBezTo>
                <a:cubicBezTo>
                  <a:pt x="27716" y="20616"/>
                  <a:pt x="27692" y="20615"/>
                  <a:pt x="27668" y="20612"/>
                </a:cubicBezTo>
                <a:cubicBezTo>
                  <a:pt x="27711" y="20511"/>
                  <a:pt x="27492" y="20325"/>
                  <a:pt x="27769" y="20300"/>
                </a:cubicBezTo>
                <a:lnTo>
                  <a:pt x="27779" y="20292"/>
                </a:lnTo>
                <a:lnTo>
                  <a:pt x="27779" y="20207"/>
                </a:lnTo>
                <a:lnTo>
                  <a:pt x="27795" y="20199"/>
                </a:lnTo>
                <a:cubicBezTo>
                  <a:pt x="27820" y="20149"/>
                  <a:pt x="27846" y="20114"/>
                  <a:pt x="27870" y="20072"/>
                </a:cubicBezTo>
                <a:lnTo>
                  <a:pt x="27870" y="19979"/>
                </a:lnTo>
                <a:lnTo>
                  <a:pt x="27990" y="19979"/>
                </a:lnTo>
                <a:cubicBezTo>
                  <a:pt x="28014" y="19947"/>
                  <a:pt x="28022" y="19912"/>
                  <a:pt x="28022" y="19870"/>
                </a:cubicBezTo>
                <a:cubicBezTo>
                  <a:pt x="28022" y="19870"/>
                  <a:pt x="28022" y="19862"/>
                  <a:pt x="28014" y="19862"/>
                </a:cubicBezTo>
                <a:cubicBezTo>
                  <a:pt x="28048" y="19827"/>
                  <a:pt x="28072" y="19803"/>
                  <a:pt x="28099" y="19769"/>
                </a:cubicBezTo>
                <a:cubicBezTo>
                  <a:pt x="28107" y="19769"/>
                  <a:pt x="28107" y="19761"/>
                  <a:pt x="28115" y="19753"/>
                </a:cubicBezTo>
                <a:cubicBezTo>
                  <a:pt x="28141" y="19726"/>
                  <a:pt x="28165" y="19694"/>
                  <a:pt x="28192" y="19668"/>
                </a:cubicBezTo>
                <a:lnTo>
                  <a:pt x="28083" y="19668"/>
                </a:lnTo>
                <a:cubicBezTo>
                  <a:pt x="28022" y="19676"/>
                  <a:pt x="27955" y="19676"/>
                  <a:pt x="27897" y="19676"/>
                </a:cubicBezTo>
                <a:cubicBezTo>
                  <a:pt x="27719" y="19575"/>
                  <a:pt x="27838" y="19457"/>
                  <a:pt x="27880" y="19348"/>
                </a:cubicBezTo>
                <a:cubicBezTo>
                  <a:pt x="27804" y="19314"/>
                  <a:pt x="27737" y="19282"/>
                  <a:pt x="27660" y="19247"/>
                </a:cubicBezTo>
                <a:cubicBezTo>
                  <a:pt x="27678" y="19170"/>
                  <a:pt x="27838" y="19154"/>
                  <a:pt x="27769" y="19053"/>
                </a:cubicBezTo>
                <a:cubicBezTo>
                  <a:pt x="27755" y="19033"/>
                  <a:pt x="27716" y="19031"/>
                  <a:pt x="27672" y="19031"/>
                </a:cubicBezTo>
                <a:cubicBezTo>
                  <a:pt x="27658" y="19031"/>
                  <a:pt x="27644" y="19031"/>
                  <a:pt x="27630" y="19031"/>
                </a:cubicBezTo>
                <a:cubicBezTo>
                  <a:pt x="27611" y="19031"/>
                  <a:pt x="27593" y="19031"/>
                  <a:pt x="27577" y="19029"/>
                </a:cubicBezTo>
                <a:cubicBezTo>
                  <a:pt x="27577" y="18960"/>
                  <a:pt x="27577" y="18893"/>
                  <a:pt x="27585" y="18827"/>
                </a:cubicBezTo>
                <a:cubicBezTo>
                  <a:pt x="27604" y="18824"/>
                  <a:pt x="27622" y="18823"/>
                  <a:pt x="27640" y="18823"/>
                </a:cubicBezTo>
                <a:cubicBezTo>
                  <a:pt x="27793" y="18823"/>
                  <a:pt x="27931" y="18913"/>
                  <a:pt x="28083" y="18944"/>
                </a:cubicBezTo>
                <a:cubicBezTo>
                  <a:pt x="28192" y="19037"/>
                  <a:pt x="28309" y="19130"/>
                  <a:pt x="28418" y="19231"/>
                </a:cubicBezTo>
                <a:cubicBezTo>
                  <a:pt x="28503" y="19189"/>
                  <a:pt x="28519" y="19112"/>
                  <a:pt x="28511" y="19029"/>
                </a:cubicBezTo>
                <a:cubicBezTo>
                  <a:pt x="28562" y="19011"/>
                  <a:pt x="28604" y="18918"/>
                  <a:pt x="28588" y="18918"/>
                </a:cubicBezTo>
                <a:cubicBezTo>
                  <a:pt x="28386" y="18902"/>
                  <a:pt x="28436" y="18683"/>
                  <a:pt x="28317" y="18598"/>
                </a:cubicBezTo>
                <a:cubicBezTo>
                  <a:pt x="28301" y="18548"/>
                  <a:pt x="28275" y="18473"/>
                  <a:pt x="28250" y="18463"/>
                </a:cubicBezTo>
                <a:cubicBezTo>
                  <a:pt x="28048" y="18455"/>
                  <a:pt x="28006" y="18321"/>
                  <a:pt x="27947" y="18152"/>
                </a:cubicBezTo>
                <a:cubicBezTo>
                  <a:pt x="27862" y="17891"/>
                  <a:pt x="27990" y="17816"/>
                  <a:pt x="28192" y="17747"/>
                </a:cubicBezTo>
                <a:cubicBezTo>
                  <a:pt x="28285" y="17715"/>
                  <a:pt x="28325" y="17622"/>
                  <a:pt x="28258" y="17537"/>
                </a:cubicBezTo>
                <a:cubicBezTo>
                  <a:pt x="28231" y="17499"/>
                  <a:pt x="28202" y="17486"/>
                  <a:pt x="28174" y="17486"/>
                </a:cubicBezTo>
                <a:cubicBezTo>
                  <a:pt x="28114" y="17486"/>
                  <a:pt x="28052" y="17542"/>
                  <a:pt x="27990" y="17553"/>
                </a:cubicBezTo>
                <a:lnTo>
                  <a:pt x="27981" y="17563"/>
                </a:lnTo>
                <a:cubicBezTo>
                  <a:pt x="27891" y="17613"/>
                  <a:pt x="27829" y="17642"/>
                  <a:pt x="27785" y="17642"/>
                </a:cubicBezTo>
                <a:cubicBezTo>
                  <a:pt x="27711" y="17642"/>
                  <a:pt x="27690" y="17558"/>
                  <a:pt x="27668" y="17351"/>
                </a:cubicBezTo>
                <a:cubicBezTo>
                  <a:pt x="27753" y="17301"/>
                  <a:pt x="27769" y="17226"/>
                  <a:pt x="27779" y="17141"/>
                </a:cubicBezTo>
                <a:cubicBezTo>
                  <a:pt x="27846" y="17141"/>
                  <a:pt x="27921" y="17133"/>
                  <a:pt x="27998" y="17133"/>
                </a:cubicBezTo>
                <a:cubicBezTo>
                  <a:pt x="28022" y="17138"/>
                  <a:pt x="28044" y="17140"/>
                  <a:pt x="28064" y="17140"/>
                </a:cubicBezTo>
                <a:cubicBezTo>
                  <a:pt x="28184" y="17140"/>
                  <a:pt x="28214" y="17053"/>
                  <a:pt x="28200" y="16923"/>
                </a:cubicBezTo>
                <a:cubicBezTo>
                  <a:pt x="28184" y="16763"/>
                  <a:pt x="28123" y="16627"/>
                  <a:pt x="27998" y="16433"/>
                </a:cubicBezTo>
                <a:cubicBezTo>
                  <a:pt x="27990" y="16644"/>
                  <a:pt x="27981" y="16771"/>
                  <a:pt x="27981" y="16906"/>
                </a:cubicBezTo>
                <a:cubicBezTo>
                  <a:pt x="27947" y="16923"/>
                  <a:pt x="27913" y="16931"/>
                  <a:pt x="27880" y="16931"/>
                </a:cubicBezTo>
                <a:lnTo>
                  <a:pt x="27668" y="16931"/>
                </a:lnTo>
                <a:cubicBezTo>
                  <a:pt x="27702" y="16830"/>
                  <a:pt x="27804" y="16728"/>
                  <a:pt x="27753" y="16644"/>
                </a:cubicBezTo>
                <a:cubicBezTo>
                  <a:pt x="27609" y="16383"/>
                  <a:pt x="27787" y="16231"/>
                  <a:pt x="27931" y="16063"/>
                </a:cubicBezTo>
                <a:cubicBezTo>
                  <a:pt x="27609" y="15827"/>
                  <a:pt x="27551" y="15651"/>
                  <a:pt x="27702" y="15330"/>
                </a:cubicBezTo>
                <a:cubicBezTo>
                  <a:pt x="27753" y="15229"/>
                  <a:pt x="27888" y="15170"/>
                  <a:pt x="27880" y="15036"/>
                </a:cubicBezTo>
                <a:cubicBezTo>
                  <a:pt x="27830" y="15002"/>
                  <a:pt x="27777" y="14985"/>
                  <a:pt x="27723" y="14985"/>
                </a:cubicBezTo>
                <a:cubicBezTo>
                  <a:pt x="27669" y="14985"/>
                  <a:pt x="27614" y="15002"/>
                  <a:pt x="27559" y="15036"/>
                </a:cubicBezTo>
                <a:cubicBezTo>
                  <a:pt x="27559" y="14944"/>
                  <a:pt x="27551" y="14867"/>
                  <a:pt x="27466" y="14816"/>
                </a:cubicBezTo>
                <a:cubicBezTo>
                  <a:pt x="27500" y="14749"/>
                  <a:pt x="27535" y="14683"/>
                  <a:pt x="27567" y="14614"/>
                </a:cubicBezTo>
                <a:cubicBezTo>
                  <a:pt x="27753" y="14614"/>
                  <a:pt x="27870" y="14563"/>
                  <a:pt x="27990" y="14388"/>
                </a:cubicBezTo>
                <a:cubicBezTo>
                  <a:pt x="28224" y="14008"/>
                  <a:pt x="27963" y="13723"/>
                  <a:pt x="27921" y="13326"/>
                </a:cubicBezTo>
                <a:cubicBezTo>
                  <a:pt x="27791" y="13443"/>
                  <a:pt x="27717" y="13610"/>
                  <a:pt x="27589" y="13610"/>
                </a:cubicBezTo>
                <a:cubicBezTo>
                  <a:pt x="27551" y="13610"/>
                  <a:pt x="27508" y="13595"/>
                  <a:pt x="27458" y="13561"/>
                </a:cubicBezTo>
                <a:cubicBezTo>
                  <a:pt x="27567" y="13385"/>
                  <a:pt x="27609" y="13175"/>
                  <a:pt x="27779" y="13031"/>
                </a:cubicBezTo>
                <a:cubicBezTo>
                  <a:pt x="27442" y="12904"/>
                  <a:pt x="27434" y="12896"/>
                  <a:pt x="27636" y="12601"/>
                </a:cubicBezTo>
                <a:cubicBezTo>
                  <a:pt x="27737" y="12467"/>
                  <a:pt x="27719" y="12390"/>
                  <a:pt x="27593" y="12308"/>
                </a:cubicBezTo>
                <a:cubicBezTo>
                  <a:pt x="27399" y="12180"/>
                  <a:pt x="27466" y="12063"/>
                  <a:pt x="27585" y="11919"/>
                </a:cubicBezTo>
                <a:cubicBezTo>
                  <a:pt x="27787" y="11691"/>
                  <a:pt x="27779" y="11683"/>
                  <a:pt x="27466" y="11456"/>
                </a:cubicBezTo>
                <a:lnTo>
                  <a:pt x="27450" y="11456"/>
                </a:lnTo>
                <a:cubicBezTo>
                  <a:pt x="27458" y="11422"/>
                  <a:pt x="27466" y="11388"/>
                  <a:pt x="27466" y="11355"/>
                </a:cubicBezTo>
                <a:cubicBezTo>
                  <a:pt x="27567" y="11270"/>
                  <a:pt x="27567" y="11204"/>
                  <a:pt x="27458" y="11145"/>
                </a:cubicBezTo>
                <a:lnTo>
                  <a:pt x="27248" y="11145"/>
                </a:lnTo>
                <a:cubicBezTo>
                  <a:pt x="27205" y="11127"/>
                  <a:pt x="27072" y="11145"/>
                  <a:pt x="27130" y="11060"/>
                </a:cubicBezTo>
                <a:cubicBezTo>
                  <a:pt x="27213" y="10951"/>
                  <a:pt x="27155" y="10882"/>
                  <a:pt x="27122" y="10791"/>
                </a:cubicBezTo>
                <a:cubicBezTo>
                  <a:pt x="27096" y="10765"/>
                  <a:pt x="27080" y="10741"/>
                  <a:pt x="27054" y="10706"/>
                </a:cubicBezTo>
                <a:cubicBezTo>
                  <a:pt x="27021" y="10589"/>
                  <a:pt x="26920" y="10614"/>
                  <a:pt x="26827" y="10605"/>
                </a:cubicBezTo>
                <a:cubicBezTo>
                  <a:pt x="26793" y="10571"/>
                  <a:pt x="26758" y="10539"/>
                  <a:pt x="26726" y="10504"/>
                </a:cubicBezTo>
                <a:cubicBezTo>
                  <a:pt x="26734" y="10438"/>
                  <a:pt x="26734" y="10369"/>
                  <a:pt x="26734" y="10310"/>
                </a:cubicBezTo>
                <a:cubicBezTo>
                  <a:pt x="26936" y="9797"/>
                  <a:pt x="27080" y="9283"/>
                  <a:pt x="27029" y="8727"/>
                </a:cubicBezTo>
                <a:cubicBezTo>
                  <a:pt x="26843" y="8550"/>
                  <a:pt x="26566" y="8517"/>
                  <a:pt x="26405" y="8297"/>
                </a:cubicBezTo>
                <a:lnTo>
                  <a:pt x="26405" y="8095"/>
                </a:lnTo>
                <a:cubicBezTo>
                  <a:pt x="26336" y="8140"/>
                  <a:pt x="26267" y="8169"/>
                  <a:pt x="26201" y="8169"/>
                </a:cubicBezTo>
                <a:cubicBezTo>
                  <a:pt x="26130" y="8169"/>
                  <a:pt x="26062" y="8136"/>
                  <a:pt x="26000" y="8052"/>
                </a:cubicBezTo>
                <a:cubicBezTo>
                  <a:pt x="26019" y="7961"/>
                  <a:pt x="26194" y="7919"/>
                  <a:pt x="26093" y="7810"/>
                </a:cubicBezTo>
                <a:cubicBezTo>
                  <a:pt x="26083" y="7798"/>
                  <a:pt x="26071" y="7793"/>
                  <a:pt x="26058" y="7793"/>
                </a:cubicBezTo>
                <a:cubicBezTo>
                  <a:pt x="26006" y="7793"/>
                  <a:pt x="25935" y="7872"/>
                  <a:pt x="25875" y="7885"/>
                </a:cubicBezTo>
                <a:cubicBezTo>
                  <a:pt x="25849" y="7868"/>
                  <a:pt x="25825" y="7860"/>
                  <a:pt x="25790" y="7850"/>
                </a:cubicBezTo>
                <a:cubicBezTo>
                  <a:pt x="25782" y="7775"/>
                  <a:pt x="25732" y="7717"/>
                  <a:pt x="25673" y="7666"/>
                </a:cubicBezTo>
                <a:cubicBezTo>
                  <a:pt x="25639" y="7624"/>
                  <a:pt x="25606" y="7589"/>
                  <a:pt x="25572" y="7547"/>
                </a:cubicBezTo>
                <a:cubicBezTo>
                  <a:pt x="25606" y="7480"/>
                  <a:pt x="25630" y="7414"/>
                  <a:pt x="25665" y="7345"/>
                </a:cubicBezTo>
                <a:lnTo>
                  <a:pt x="25665" y="7143"/>
                </a:lnTo>
                <a:cubicBezTo>
                  <a:pt x="25647" y="6858"/>
                  <a:pt x="25647" y="6858"/>
                  <a:pt x="25252" y="6637"/>
                </a:cubicBezTo>
                <a:cubicBezTo>
                  <a:pt x="25226" y="6621"/>
                  <a:pt x="25184" y="6597"/>
                  <a:pt x="25184" y="6571"/>
                </a:cubicBezTo>
                <a:cubicBezTo>
                  <a:pt x="25125" y="6209"/>
                  <a:pt x="24806" y="6041"/>
                  <a:pt x="24620" y="5770"/>
                </a:cubicBezTo>
                <a:cubicBezTo>
                  <a:pt x="24620" y="5738"/>
                  <a:pt x="24620" y="5703"/>
                  <a:pt x="24612" y="5669"/>
                </a:cubicBezTo>
                <a:lnTo>
                  <a:pt x="24612" y="5669"/>
                </a:lnTo>
                <a:cubicBezTo>
                  <a:pt x="24661" y="5682"/>
                  <a:pt x="24705" y="5722"/>
                  <a:pt x="24756" y="5722"/>
                </a:cubicBezTo>
                <a:cubicBezTo>
                  <a:pt x="24774" y="5722"/>
                  <a:pt x="24793" y="5717"/>
                  <a:pt x="24814" y="5703"/>
                </a:cubicBezTo>
                <a:cubicBezTo>
                  <a:pt x="24889" y="5653"/>
                  <a:pt x="24864" y="5594"/>
                  <a:pt x="24806" y="5544"/>
                </a:cubicBezTo>
                <a:cubicBezTo>
                  <a:pt x="24686" y="5443"/>
                  <a:pt x="24628" y="5299"/>
                  <a:pt x="24452" y="5249"/>
                </a:cubicBezTo>
                <a:cubicBezTo>
                  <a:pt x="24173" y="5156"/>
                  <a:pt x="24131" y="5004"/>
                  <a:pt x="24199" y="4616"/>
                </a:cubicBezTo>
                <a:lnTo>
                  <a:pt x="24300" y="4616"/>
                </a:lnTo>
                <a:cubicBezTo>
                  <a:pt x="24418" y="4533"/>
                  <a:pt x="24476" y="4432"/>
                  <a:pt x="24300" y="4363"/>
                </a:cubicBezTo>
                <a:cubicBezTo>
                  <a:pt x="24122" y="4288"/>
                  <a:pt x="23947" y="4238"/>
                  <a:pt x="23761" y="4195"/>
                </a:cubicBezTo>
                <a:cubicBezTo>
                  <a:pt x="23635" y="4171"/>
                  <a:pt x="23585" y="4102"/>
                  <a:pt x="23567" y="3993"/>
                </a:cubicBezTo>
                <a:cubicBezTo>
                  <a:pt x="23787" y="3362"/>
                  <a:pt x="23364" y="2958"/>
                  <a:pt x="23045" y="2528"/>
                </a:cubicBezTo>
                <a:cubicBezTo>
                  <a:pt x="22992" y="2461"/>
                  <a:pt x="22924" y="2434"/>
                  <a:pt x="22851" y="2434"/>
                </a:cubicBezTo>
                <a:cubicBezTo>
                  <a:pt x="22774" y="2434"/>
                  <a:pt x="22692" y="2464"/>
                  <a:pt x="22614" y="2511"/>
                </a:cubicBezTo>
                <a:cubicBezTo>
                  <a:pt x="22548" y="2511"/>
                  <a:pt x="22481" y="2503"/>
                  <a:pt x="22412" y="2503"/>
                </a:cubicBezTo>
                <a:cubicBezTo>
                  <a:pt x="22364" y="2517"/>
                  <a:pt x="22315" y="2521"/>
                  <a:pt x="22264" y="2521"/>
                </a:cubicBezTo>
                <a:cubicBezTo>
                  <a:pt x="22170" y="2521"/>
                  <a:pt x="22073" y="2506"/>
                  <a:pt x="21978" y="2506"/>
                </a:cubicBezTo>
                <a:cubicBezTo>
                  <a:pt x="21868" y="2506"/>
                  <a:pt x="21761" y="2526"/>
                  <a:pt x="21664" y="2613"/>
                </a:cubicBezTo>
                <a:cubicBezTo>
                  <a:pt x="21651" y="2617"/>
                  <a:pt x="21636" y="2619"/>
                  <a:pt x="21620" y="2619"/>
                </a:cubicBezTo>
                <a:cubicBezTo>
                  <a:pt x="21604" y="2619"/>
                  <a:pt x="21588" y="2617"/>
                  <a:pt x="21571" y="2613"/>
                </a:cubicBezTo>
                <a:cubicBezTo>
                  <a:pt x="21551" y="2533"/>
                  <a:pt x="21536" y="2449"/>
                  <a:pt x="21453" y="2449"/>
                </a:cubicBezTo>
                <a:cubicBezTo>
                  <a:pt x="21431" y="2449"/>
                  <a:pt x="21403" y="2455"/>
                  <a:pt x="21369" y="2469"/>
                </a:cubicBezTo>
                <a:cubicBezTo>
                  <a:pt x="21234" y="2528"/>
                  <a:pt x="21300" y="2738"/>
                  <a:pt x="21149" y="2788"/>
                </a:cubicBezTo>
                <a:cubicBezTo>
                  <a:pt x="21069" y="2723"/>
                  <a:pt x="21064" y="2552"/>
                  <a:pt x="20945" y="2552"/>
                </a:cubicBezTo>
                <a:cubicBezTo>
                  <a:pt x="20913" y="2552"/>
                  <a:pt x="20873" y="2564"/>
                  <a:pt x="20821" y="2594"/>
                </a:cubicBezTo>
                <a:cubicBezTo>
                  <a:pt x="20785" y="2617"/>
                  <a:pt x="20705" y="2671"/>
                  <a:pt x="20636" y="2671"/>
                </a:cubicBezTo>
                <a:cubicBezTo>
                  <a:pt x="20579" y="2671"/>
                  <a:pt x="20529" y="2634"/>
                  <a:pt x="20518" y="2511"/>
                </a:cubicBezTo>
                <a:cubicBezTo>
                  <a:pt x="20518" y="2477"/>
                  <a:pt x="20518" y="2443"/>
                  <a:pt x="20510" y="2410"/>
                </a:cubicBezTo>
                <a:cubicBezTo>
                  <a:pt x="20510" y="2376"/>
                  <a:pt x="20510" y="2342"/>
                  <a:pt x="20518" y="2301"/>
                </a:cubicBezTo>
                <a:lnTo>
                  <a:pt x="20409" y="2301"/>
                </a:lnTo>
                <a:cubicBezTo>
                  <a:pt x="20316" y="2301"/>
                  <a:pt x="20223" y="2291"/>
                  <a:pt x="20130" y="2283"/>
                </a:cubicBezTo>
                <a:cubicBezTo>
                  <a:pt x="20130" y="2251"/>
                  <a:pt x="20122" y="2224"/>
                  <a:pt x="20098" y="2190"/>
                </a:cubicBezTo>
                <a:cubicBezTo>
                  <a:pt x="19985" y="2141"/>
                  <a:pt x="19873" y="2093"/>
                  <a:pt x="19751" y="2093"/>
                </a:cubicBezTo>
                <a:cubicBezTo>
                  <a:pt x="19726" y="2093"/>
                  <a:pt x="19701" y="2095"/>
                  <a:pt x="19675" y="2099"/>
                </a:cubicBezTo>
                <a:cubicBezTo>
                  <a:pt x="19558" y="2099"/>
                  <a:pt x="19441" y="2081"/>
                  <a:pt x="19321" y="2030"/>
                </a:cubicBezTo>
                <a:cubicBezTo>
                  <a:pt x="19297" y="2018"/>
                  <a:pt x="19269" y="2012"/>
                  <a:pt x="19242" y="2012"/>
                </a:cubicBezTo>
                <a:cubicBezTo>
                  <a:pt x="19175" y="2012"/>
                  <a:pt x="19111" y="2047"/>
                  <a:pt x="19111" y="2107"/>
                </a:cubicBezTo>
                <a:cubicBezTo>
                  <a:pt x="19103" y="2264"/>
                  <a:pt x="19072" y="2311"/>
                  <a:pt x="19022" y="2311"/>
                </a:cubicBezTo>
                <a:cubicBezTo>
                  <a:pt x="18968" y="2311"/>
                  <a:pt x="18892" y="2255"/>
                  <a:pt x="18800" y="2224"/>
                </a:cubicBezTo>
                <a:cubicBezTo>
                  <a:pt x="18710" y="2188"/>
                  <a:pt x="18607" y="2143"/>
                  <a:pt x="18498" y="2143"/>
                </a:cubicBezTo>
                <a:cubicBezTo>
                  <a:pt x="18434" y="2143"/>
                  <a:pt x="18369" y="2159"/>
                  <a:pt x="18303" y="2200"/>
                </a:cubicBezTo>
                <a:cubicBezTo>
                  <a:pt x="18291" y="2094"/>
                  <a:pt x="18259" y="2017"/>
                  <a:pt x="18190" y="2017"/>
                </a:cubicBezTo>
                <a:cubicBezTo>
                  <a:pt x="18159" y="2017"/>
                  <a:pt x="18122" y="2032"/>
                  <a:pt x="18076" y="2065"/>
                </a:cubicBezTo>
                <a:cubicBezTo>
                  <a:pt x="17992" y="2123"/>
                  <a:pt x="17914" y="2190"/>
                  <a:pt x="17832" y="2190"/>
                </a:cubicBezTo>
                <a:cubicBezTo>
                  <a:pt x="17781" y="2190"/>
                  <a:pt x="17729" y="2165"/>
                  <a:pt x="17672" y="2099"/>
                </a:cubicBezTo>
                <a:cubicBezTo>
                  <a:pt x="17638" y="2089"/>
                  <a:pt x="17603" y="2089"/>
                  <a:pt x="17571" y="2089"/>
                </a:cubicBezTo>
                <a:cubicBezTo>
                  <a:pt x="17502" y="2200"/>
                  <a:pt x="17342" y="2241"/>
                  <a:pt x="17359" y="2410"/>
                </a:cubicBezTo>
                <a:cubicBezTo>
                  <a:pt x="17167" y="2410"/>
                  <a:pt x="16972" y="2410"/>
                  <a:pt x="16813" y="2275"/>
                </a:cubicBezTo>
                <a:cubicBezTo>
                  <a:pt x="17047" y="1998"/>
                  <a:pt x="16592" y="2057"/>
                  <a:pt x="16619" y="1887"/>
                </a:cubicBezTo>
                <a:cubicBezTo>
                  <a:pt x="16627" y="1854"/>
                  <a:pt x="16627" y="1820"/>
                  <a:pt x="16619" y="1786"/>
                </a:cubicBezTo>
                <a:cubicBezTo>
                  <a:pt x="16619" y="1745"/>
                  <a:pt x="16627" y="1711"/>
                  <a:pt x="16627" y="1677"/>
                </a:cubicBezTo>
                <a:cubicBezTo>
                  <a:pt x="16661" y="1677"/>
                  <a:pt x="16694" y="1668"/>
                  <a:pt x="16720" y="1668"/>
                </a:cubicBezTo>
                <a:lnTo>
                  <a:pt x="16720" y="1466"/>
                </a:lnTo>
                <a:cubicBezTo>
                  <a:pt x="16691" y="1430"/>
                  <a:pt x="16659" y="1415"/>
                  <a:pt x="16625" y="1415"/>
                </a:cubicBezTo>
                <a:cubicBezTo>
                  <a:pt x="16589" y="1415"/>
                  <a:pt x="16552" y="1432"/>
                  <a:pt x="16518" y="1458"/>
                </a:cubicBezTo>
                <a:cubicBezTo>
                  <a:pt x="16491" y="1493"/>
                  <a:pt x="16475" y="1525"/>
                  <a:pt x="16475" y="1559"/>
                </a:cubicBezTo>
                <a:cubicBezTo>
                  <a:pt x="16449" y="1567"/>
                  <a:pt x="16433" y="1567"/>
                  <a:pt x="16408" y="1567"/>
                </a:cubicBezTo>
                <a:cubicBezTo>
                  <a:pt x="16368" y="1641"/>
                  <a:pt x="16338" y="1710"/>
                  <a:pt x="16256" y="1710"/>
                </a:cubicBezTo>
                <a:cubicBezTo>
                  <a:pt x="16235" y="1710"/>
                  <a:pt x="16210" y="1705"/>
                  <a:pt x="16180" y="1695"/>
                </a:cubicBezTo>
                <a:cubicBezTo>
                  <a:pt x="16087" y="1667"/>
                  <a:pt x="15995" y="1652"/>
                  <a:pt x="15903" y="1652"/>
                </a:cubicBezTo>
                <a:cubicBezTo>
                  <a:pt x="15794" y="1652"/>
                  <a:pt x="15687" y="1673"/>
                  <a:pt x="15582" y="1719"/>
                </a:cubicBezTo>
                <a:cubicBezTo>
                  <a:pt x="15709" y="1416"/>
                  <a:pt x="15760" y="1139"/>
                  <a:pt x="15371" y="937"/>
                </a:cubicBezTo>
                <a:cubicBezTo>
                  <a:pt x="15363" y="860"/>
                  <a:pt x="15363" y="793"/>
                  <a:pt x="15363" y="724"/>
                </a:cubicBezTo>
                <a:cubicBezTo>
                  <a:pt x="15422" y="692"/>
                  <a:pt x="15489" y="658"/>
                  <a:pt x="15557" y="623"/>
                </a:cubicBezTo>
                <a:cubicBezTo>
                  <a:pt x="15621" y="633"/>
                  <a:pt x="15678" y="639"/>
                  <a:pt x="15728" y="639"/>
                </a:cubicBezTo>
                <a:cubicBezTo>
                  <a:pt x="15929" y="639"/>
                  <a:pt x="16025" y="557"/>
                  <a:pt x="16045" y="389"/>
                </a:cubicBezTo>
                <a:cubicBezTo>
                  <a:pt x="16063" y="160"/>
                  <a:pt x="15927" y="43"/>
                  <a:pt x="155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3352100" y="3502818"/>
            <a:ext cx="49410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2" hasCustomPrompt="1"/>
          </p:nvPr>
        </p:nvSpPr>
        <p:spPr>
          <a:xfrm>
            <a:off x="1626750" y="3713248"/>
            <a:ext cx="171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3352100" y="4256400"/>
            <a:ext cx="4941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3"/>
          </p:nvPr>
        </p:nvSpPr>
        <p:spPr>
          <a:xfrm>
            <a:off x="11385250" y="3502776"/>
            <a:ext cx="49410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4" hasCustomPrompt="1"/>
          </p:nvPr>
        </p:nvSpPr>
        <p:spPr>
          <a:xfrm>
            <a:off x="9674650" y="3713248"/>
            <a:ext cx="171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5"/>
          </p:nvPr>
        </p:nvSpPr>
        <p:spPr>
          <a:xfrm>
            <a:off x="11385250" y="4256376"/>
            <a:ext cx="4941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6"/>
          </p:nvPr>
        </p:nvSpPr>
        <p:spPr>
          <a:xfrm>
            <a:off x="3352100" y="6892912"/>
            <a:ext cx="4941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7" hasCustomPrompt="1"/>
          </p:nvPr>
        </p:nvSpPr>
        <p:spPr>
          <a:xfrm>
            <a:off x="1626750" y="7131326"/>
            <a:ext cx="171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8"/>
          </p:nvPr>
        </p:nvSpPr>
        <p:spPr>
          <a:xfrm>
            <a:off x="3352100" y="7577150"/>
            <a:ext cx="4941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9"/>
          </p:nvPr>
        </p:nvSpPr>
        <p:spPr>
          <a:xfrm>
            <a:off x="11385250" y="6892900"/>
            <a:ext cx="4941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3" hasCustomPrompt="1"/>
          </p:nvPr>
        </p:nvSpPr>
        <p:spPr>
          <a:xfrm>
            <a:off x="9674650" y="7131326"/>
            <a:ext cx="171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4"/>
          </p:nvPr>
        </p:nvSpPr>
        <p:spPr>
          <a:xfrm>
            <a:off x="11385250" y="7577150"/>
            <a:ext cx="4941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5"/>
          </p:nvPr>
        </p:nvSpPr>
        <p:spPr>
          <a:xfrm>
            <a:off x="1440000" y="1080000"/>
            <a:ext cx="95808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3873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"/>
          <p:cNvSpPr/>
          <p:nvPr/>
        </p:nvSpPr>
        <p:spPr>
          <a:xfrm rot="5400000" flipH="1">
            <a:off x="8185300" y="-10335099"/>
            <a:ext cx="1917384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6" name="Google Shape;126;p14"/>
          <p:cNvSpPr/>
          <p:nvPr/>
        </p:nvSpPr>
        <p:spPr>
          <a:xfrm>
            <a:off x="1454750" y="1371977"/>
            <a:ext cx="15378644" cy="7543074"/>
          </a:xfrm>
          <a:custGeom>
            <a:avLst/>
            <a:gdLst/>
            <a:ahLst/>
            <a:cxnLst/>
            <a:rect l="l" t="t" r="r" b="b"/>
            <a:pathLst>
              <a:path w="58237" h="42956" extrusionOk="0">
                <a:moveTo>
                  <a:pt x="58043" y="1"/>
                </a:moveTo>
                <a:cubicBezTo>
                  <a:pt x="57806" y="1"/>
                  <a:pt x="57557" y="86"/>
                  <a:pt x="57241" y="329"/>
                </a:cubicBezTo>
                <a:cubicBezTo>
                  <a:pt x="55988" y="1272"/>
                  <a:pt x="56428" y="3170"/>
                  <a:pt x="55433" y="4218"/>
                </a:cubicBezTo>
                <a:cubicBezTo>
                  <a:pt x="55021" y="4654"/>
                  <a:pt x="54473" y="4823"/>
                  <a:pt x="53900" y="4823"/>
                </a:cubicBezTo>
                <a:cubicBezTo>
                  <a:pt x="52997" y="4823"/>
                  <a:pt x="52035" y="4400"/>
                  <a:pt x="51465" y="3933"/>
                </a:cubicBezTo>
                <a:cubicBezTo>
                  <a:pt x="50173" y="2884"/>
                  <a:pt x="48390" y="1043"/>
                  <a:pt x="46551" y="1043"/>
                </a:cubicBezTo>
                <a:cubicBezTo>
                  <a:pt x="46329" y="1043"/>
                  <a:pt x="46106" y="1070"/>
                  <a:pt x="45882" y="1129"/>
                </a:cubicBezTo>
                <a:cubicBezTo>
                  <a:pt x="44319" y="1554"/>
                  <a:pt x="42936" y="1852"/>
                  <a:pt x="41242" y="1904"/>
                </a:cubicBezTo>
                <a:cubicBezTo>
                  <a:pt x="40479" y="1917"/>
                  <a:pt x="40609" y="2019"/>
                  <a:pt x="40042" y="2304"/>
                </a:cubicBezTo>
                <a:cubicBezTo>
                  <a:pt x="39291" y="2680"/>
                  <a:pt x="38863" y="2655"/>
                  <a:pt x="38050" y="2782"/>
                </a:cubicBezTo>
                <a:cubicBezTo>
                  <a:pt x="37158" y="2927"/>
                  <a:pt x="36081" y="3573"/>
                  <a:pt x="35121" y="3573"/>
                </a:cubicBezTo>
                <a:cubicBezTo>
                  <a:pt x="34969" y="3573"/>
                  <a:pt x="34820" y="3557"/>
                  <a:pt x="34675" y="3520"/>
                </a:cubicBezTo>
                <a:cubicBezTo>
                  <a:pt x="34185" y="3390"/>
                  <a:pt x="34496" y="3275"/>
                  <a:pt x="34173" y="3015"/>
                </a:cubicBezTo>
                <a:cubicBezTo>
                  <a:pt x="33450" y="2447"/>
                  <a:pt x="33100" y="2382"/>
                  <a:pt x="32222" y="2280"/>
                </a:cubicBezTo>
                <a:cubicBezTo>
                  <a:pt x="31404" y="2182"/>
                  <a:pt x="30710" y="2083"/>
                  <a:pt x="29993" y="2083"/>
                </a:cubicBezTo>
                <a:cubicBezTo>
                  <a:pt x="29577" y="2083"/>
                  <a:pt x="29153" y="2117"/>
                  <a:pt x="28692" y="2202"/>
                </a:cubicBezTo>
                <a:cubicBezTo>
                  <a:pt x="27802" y="2357"/>
                  <a:pt x="26909" y="2562"/>
                  <a:pt x="26031" y="2680"/>
                </a:cubicBezTo>
                <a:cubicBezTo>
                  <a:pt x="25889" y="2697"/>
                  <a:pt x="25748" y="2705"/>
                  <a:pt x="25608" y="2705"/>
                </a:cubicBezTo>
                <a:cubicBezTo>
                  <a:pt x="24903" y="2705"/>
                  <a:pt x="24215" y="2509"/>
                  <a:pt x="23537" y="2304"/>
                </a:cubicBezTo>
                <a:cubicBezTo>
                  <a:pt x="22862" y="2108"/>
                  <a:pt x="22196" y="1906"/>
                  <a:pt x="21538" y="1906"/>
                </a:cubicBezTo>
                <a:cubicBezTo>
                  <a:pt x="21075" y="1906"/>
                  <a:pt x="20616" y="2006"/>
                  <a:pt x="20162" y="2280"/>
                </a:cubicBezTo>
                <a:cubicBezTo>
                  <a:pt x="18497" y="3300"/>
                  <a:pt x="17566" y="5484"/>
                  <a:pt x="16558" y="7059"/>
                </a:cubicBezTo>
                <a:cubicBezTo>
                  <a:pt x="16147" y="7715"/>
                  <a:pt x="15831" y="8371"/>
                  <a:pt x="15110" y="8371"/>
                </a:cubicBezTo>
                <a:cubicBezTo>
                  <a:pt x="14992" y="8371"/>
                  <a:pt x="14863" y="8354"/>
                  <a:pt x="14722" y="8316"/>
                </a:cubicBezTo>
                <a:cubicBezTo>
                  <a:pt x="14077" y="8133"/>
                  <a:pt x="13416" y="7292"/>
                  <a:pt x="12873" y="6892"/>
                </a:cubicBezTo>
                <a:cubicBezTo>
                  <a:pt x="12253" y="6439"/>
                  <a:pt x="11763" y="6272"/>
                  <a:pt x="11142" y="5912"/>
                </a:cubicBezTo>
                <a:cubicBezTo>
                  <a:pt x="10730" y="5664"/>
                  <a:pt x="10249" y="5019"/>
                  <a:pt x="9849" y="4863"/>
                </a:cubicBezTo>
                <a:cubicBezTo>
                  <a:pt x="9604" y="4761"/>
                  <a:pt x="9461" y="4761"/>
                  <a:pt x="9306" y="4761"/>
                </a:cubicBezTo>
                <a:cubicBezTo>
                  <a:pt x="9265" y="4766"/>
                  <a:pt x="9222" y="4768"/>
                  <a:pt x="9176" y="4768"/>
                </a:cubicBezTo>
                <a:cubicBezTo>
                  <a:pt x="9092" y="4768"/>
                  <a:pt x="8997" y="4759"/>
                  <a:pt x="8881" y="4733"/>
                </a:cubicBezTo>
                <a:cubicBezTo>
                  <a:pt x="7861" y="4516"/>
                  <a:pt x="7808" y="4283"/>
                  <a:pt x="7318" y="3313"/>
                </a:cubicBezTo>
                <a:cubicBezTo>
                  <a:pt x="6877" y="2422"/>
                  <a:pt x="6437" y="1647"/>
                  <a:pt x="5392" y="1476"/>
                </a:cubicBezTo>
                <a:cubicBezTo>
                  <a:pt x="4576" y="1349"/>
                  <a:pt x="3788" y="1492"/>
                  <a:pt x="2947" y="1309"/>
                </a:cubicBezTo>
                <a:cubicBezTo>
                  <a:pt x="2326" y="1172"/>
                  <a:pt x="1773" y="1068"/>
                  <a:pt x="1183" y="1068"/>
                </a:cubicBezTo>
                <a:cubicBezTo>
                  <a:pt x="889" y="1068"/>
                  <a:pt x="587" y="1094"/>
                  <a:pt x="261" y="1154"/>
                </a:cubicBezTo>
                <a:cubicBezTo>
                  <a:pt x="168" y="1166"/>
                  <a:pt x="78" y="1194"/>
                  <a:pt x="1" y="1219"/>
                </a:cubicBezTo>
                <a:lnTo>
                  <a:pt x="1" y="39551"/>
                </a:lnTo>
                <a:cubicBezTo>
                  <a:pt x="571" y="39818"/>
                  <a:pt x="1199" y="39993"/>
                  <a:pt x="1882" y="39993"/>
                </a:cubicBezTo>
                <a:cubicBezTo>
                  <a:pt x="1927" y="39993"/>
                  <a:pt x="1972" y="39993"/>
                  <a:pt x="2017" y="39991"/>
                </a:cubicBezTo>
                <a:cubicBezTo>
                  <a:pt x="2205" y="39985"/>
                  <a:pt x="2389" y="39982"/>
                  <a:pt x="2574" y="39982"/>
                </a:cubicBezTo>
                <a:cubicBezTo>
                  <a:pt x="2758" y="39982"/>
                  <a:pt x="2943" y="39985"/>
                  <a:pt x="3130" y="39991"/>
                </a:cubicBezTo>
                <a:cubicBezTo>
                  <a:pt x="3343" y="39991"/>
                  <a:pt x="3552" y="39994"/>
                  <a:pt x="3762" y="39994"/>
                </a:cubicBezTo>
                <a:cubicBezTo>
                  <a:pt x="3972" y="39994"/>
                  <a:pt x="4182" y="39991"/>
                  <a:pt x="4396" y="39979"/>
                </a:cubicBezTo>
                <a:cubicBezTo>
                  <a:pt x="5559" y="39926"/>
                  <a:pt x="6567" y="39216"/>
                  <a:pt x="7628" y="38763"/>
                </a:cubicBezTo>
                <a:cubicBezTo>
                  <a:pt x="8583" y="38375"/>
                  <a:pt x="9567" y="38170"/>
                  <a:pt x="10482" y="37677"/>
                </a:cubicBezTo>
                <a:cubicBezTo>
                  <a:pt x="11273" y="37252"/>
                  <a:pt x="12008" y="36436"/>
                  <a:pt x="12938" y="36399"/>
                </a:cubicBezTo>
                <a:cubicBezTo>
                  <a:pt x="13196" y="36889"/>
                  <a:pt x="13791" y="36775"/>
                  <a:pt x="14204" y="37212"/>
                </a:cubicBezTo>
                <a:cubicBezTo>
                  <a:pt x="14902" y="37975"/>
                  <a:pt x="14477" y="38338"/>
                  <a:pt x="15444" y="38853"/>
                </a:cubicBezTo>
                <a:cubicBezTo>
                  <a:pt x="16426" y="39373"/>
                  <a:pt x="17191" y="39552"/>
                  <a:pt x="18254" y="39552"/>
                </a:cubicBezTo>
                <a:cubicBezTo>
                  <a:pt x="18299" y="39552"/>
                  <a:pt x="18345" y="39551"/>
                  <a:pt x="18391" y="39551"/>
                </a:cubicBezTo>
                <a:cubicBezTo>
                  <a:pt x="19337" y="39551"/>
                  <a:pt x="20035" y="39889"/>
                  <a:pt x="20950" y="39979"/>
                </a:cubicBezTo>
                <a:cubicBezTo>
                  <a:pt x="21296" y="40012"/>
                  <a:pt x="21658" y="40024"/>
                  <a:pt x="22024" y="40024"/>
                </a:cubicBezTo>
                <a:cubicBezTo>
                  <a:pt x="22645" y="40024"/>
                  <a:pt x="23279" y="39990"/>
                  <a:pt x="23872" y="39966"/>
                </a:cubicBezTo>
                <a:cubicBezTo>
                  <a:pt x="24251" y="39850"/>
                  <a:pt x="24642" y="39791"/>
                  <a:pt x="25037" y="39791"/>
                </a:cubicBezTo>
                <a:cubicBezTo>
                  <a:pt x="25169" y="39791"/>
                  <a:pt x="25302" y="39798"/>
                  <a:pt x="25435" y="39811"/>
                </a:cubicBezTo>
                <a:cubicBezTo>
                  <a:pt x="25863" y="39991"/>
                  <a:pt x="26161" y="40289"/>
                  <a:pt x="26316" y="40714"/>
                </a:cubicBezTo>
                <a:cubicBezTo>
                  <a:pt x="26418" y="40744"/>
                  <a:pt x="26517" y="40757"/>
                  <a:pt x="26613" y="40757"/>
                </a:cubicBezTo>
                <a:cubicBezTo>
                  <a:pt x="27061" y="40757"/>
                  <a:pt x="27448" y="40462"/>
                  <a:pt x="27852" y="40187"/>
                </a:cubicBezTo>
                <a:cubicBezTo>
                  <a:pt x="28935" y="39435"/>
                  <a:pt x="29687" y="39140"/>
                  <a:pt x="30756" y="39140"/>
                </a:cubicBezTo>
                <a:cubicBezTo>
                  <a:pt x="31105" y="39140"/>
                  <a:pt x="31486" y="39171"/>
                  <a:pt x="31924" y="39228"/>
                </a:cubicBezTo>
                <a:cubicBezTo>
                  <a:pt x="33267" y="39411"/>
                  <a:pt x="34108" y="39603"/>
                  <a:pt x="35128" y="40366"/>
                </a:cubicBezTo>
                <a:cubicBezTo>
                  <a:pt x="35634" y="40742"/>
                  <a:pt x="36136" y="40987"/>
                  <a:pt x="36667" y="41334"/>
                </a:cubicBezTo>
                <a:cubicBezTo>
                  <a:pt x="37757" y="42023"/>
                  <a:pt x="39100" y="42956"/>
                  <a:pt x="40503" y="42956"/>
                </a:cubicBezTo>
                <a:cubicBezTo>
                  <a:pt x="40813" y="42956"/>
                  <a:pt x="41124" y="42910"/>
                  <a:pt x="41437" y="42808"/>
                </a:cubicBezTo>
                <a:cubicBezTo>
                  <a:pt x="42148" y="42575"/>
                  <a:pt x="42303" y="42007"/>
                  <a:pt x="42601" y="41505"/>
                </a:cubicBezTo>
                <a:cubicBezTo>
                  <a:pt x="42650" y="40922"/>
                  <a:pt x="42883" y="40432"/>
                  <a:pt x="43298" y="40031"/>
                </a:cubicBezTo>
                <a:cubicBezTo>
                  <a:pt x="43621" y="39734"/>
                  <a:pt x="43944" y="39448"/>
                  <a:pt x="44254" y="39151"/>
                </a:cubicBezTo>
                <a:cubicBezTo>
                  <a:pt x="44707" y="38558"/>
                  <a:pt x="44952" y="37845"/>
                  <a:pt x="45417" y="37252"/>
                </a:cubicBezTo>
                <a:cubicBezTo>
                  <a:pt x="45817" y="36722"/>
                  <a:pt x="46347" y="36334"/>
                  <a:pt x="46617" y="35726"/>
                </a:cubicBezTo>
                <a:cubicBezTo>
                  <a:pt x="46633" y="36747"/>
                  <a:pt x="47200" y="38065"/>
                  <a:pt x="47666" y="38958"/>
                </a:cubicBezTo>
                <a:cubicBezTo>
                  <a:pt x="48156" y="39938"/>
                  <a:pt x="48478" y="39914"/>
                  <a:pt x="49437" y="39954"/>
                </a:cubicBezTo>
                <a:cubicBezTo>
                  <a:pt x="50302" y="39979"/>
                  <a:pt x="50650" y="40342"/>
                  <a:pt x="51335" y="40767"/>
                </a:cubicBezTo>
                <a:cubicBezTo>
                  <a:pt x="51968" y="41179"/>
                  <a:pt x="51503" y="41142"/>
                  <a:pt x="52511" y="41167"/>
                </a:cubicBezTo>
                <a:cubicBezTo>
                  <a:pt x="52683" y="41171"/>
                  <a:pt x="52856" y="41174"/>
                  <a:pt x="53029" y="41174"/>
                </a:cubicBezTo>
                <a:cubicBezTo>
                  <a:pt x="53374" y="41174"/>
                  <a:pt x="53718" y="41163"/>
                  <a:pt x="54062" y="41129"/>
                </a:cubicBezTo>
                <a:cubicBezTo>
                  <a:pt x="55115" y="41010"/>
                  <a:pt x="56008" y="40768"/>
                  <a:pt x="56992" y="40768"/>
                </a:cubicBezTo>
                <a:cubicBezTo>
                  <a:pt x="57289" y="40768"/>
                  <a:pt x="57594" y="40790"/>
                  <a:pt x="57914" y="40844"/>
                </a:cubicBezTo>
                <a:cubicBezTo>
                  <a:pt x="58032" y="40856"/>
                  <a:pt x="58134" y="40884"/>
                  <a:pt x="58237" y="40909"/>
                </a:cubicBezTo>
                <a:lnTo>
                  <a:pt x="58237" y="18"/>
                </a:lnTo>
                <a:cubicBezTo>
                  <a:pt x="58172" y="7"/>
                  <a:pt x="58108" y="1"/>
                  <a:pt x="580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7" name="Google Shape;127;p14"/>
          <p:cNvSpPr/>
          <p:nvPr/>
        </p:nvSpPr>
        <p:spPr>
          <a:xfrm>
            <a:off x="14156301" y="1080000"/>
            <a:ext cx="2297046" cy="3148212"/>
          </a:xfrm>
          <a:custGeom>
            <a:avLst/>
            <a:gdLst/>
            <a:ahLst/>
            <a:cxnLst/>
            <a:rect l="l" t="t" r="r" b="b"/>
            <a:pathLst>
              <a:path w="25581" h="35060" extrusionOk="0">
                <a:moveTo>
                  <a:pt x="12492" y="429"/>
                </a:moveTo>
                <a:lnTo>
                  <a:pt x="12492" y="429"/>
                </a:lnTo>
                <a:cubicBezTo>
                  <a:pt x="12518" y="437"/>
                  <a:pt x="12568" y="437"/>
                  <a:pt x="12593" y="445"/>
                </a:cubicBezTo>
                <a:cubicBezTo>
                  <a:pt x="12532" y="528"/>
                  <a:pt x="12556" y="548"/>
                  <a:pt x="12607" y="548"/>
                </a:cubicBezTo>
                <a:cubicBezTo>
                  <a:pt x="12656" y="548"/>
                  <a:pt x="12729" y="530"/>
                  <a:pt x="12779" y="530"/>
                </a:cubicBezTo>
                <a:cubicBezTo>
                  <a:pt x="12770" y="615"/>
                  <a:pt x="12694" y="657"/>
                  <a:pt x="12635" y="708"/>
                </a:cubicBezTo>
                <a:cubicBezTo>
                  <a:pt x="12534" y="639"/>
                  <a:pt x="12459" y="556"/>
                  <a:pt x="12492" y="429"/>
                </a:cubicBezTo>
                <a:close/>
                <a:moveTo>
                  <a:pt x="9371" y="466"/>
                </a:moveTo>
                <a:cubicBezTo>
                  <a:pt x="9383" y="466"/>
                  <a:pt x="9396" y="468"/>
                  <a:pt x="9409" y="471"/>
                </a:cubicBezTo>
                <a:cubicBezTo>
                  <a:pt x="9384" y="623"/>
                  <a:pt x="9544" y="596"/>
                  <a:pt x="9637" y="623"/>
                </a:cubicBezTo>
                <a:cubicBezTo>
                  <a:pt x="9602" y="651"/>
                  <a:pt x="9585" y="762"/>
                  <a:pt x="9535" y="762"/>
                </a:cubicBezTo>
                <a:cubicBezTo>
                  <a:pt x="9525" y="762"/>
                  <a:pt x="9514" y="758"/>
                  <a:pt x="9502" y="748"/>
                </a:cubicBezTo>
                <a:cubicBezTo>
                  <a:pt x="9476" y="728"/>
                  <a:pt x="9448" y="721"/>
                  <a:pt x="9420" y="721"/>
                </a:cubicBezTo>
                <a:cubicBezTo>
                  <a:pt x="9375" y="721"/>
                  <a:pt x="9329" y="738"/>
                  <a:pt x="9283" y="748"/>
                </a:cubicBezTo>
                <a:cubicBezTo>
                  <a:pt x="9082" y="679"/>
                  <a:pt x="9223" y="466"/>
                  <a:pt x="9371" y="466"/>
                </a:cubicBezTo>
                <a:close/>
                <a:moveTo>
                  <a:pt x="12997" y="665"/>
                </a:moveTo>
                <a:lnTo>
                  <a:pt x="12997" y="665"/>
                </a:lnTo>
                <a:cubicBezTo>
                  <a:pt x="12981" y="825"/>
                  <a:pt x="12813" y="892"/>
                  <a:pt x="12805" y="1051"/>
                </a:cubicBezTo>
                <a:cubicBezTo>
                  <a:pt x="12736" y="984"/>
                  <a:pt x="12593" y="934"/>
                  <a:pt x="12627" y="817"/>
                </a:cubicBezTo>
                <a:cubicBezTo>
                  <a:pt x="12694" y="790"/>
                  <a:pt x="12762" y="758"/>
                  <a:pt x="12821" y="716"/>
                </a:cubicBezTo>
                <a:cubicBezTo>
                  <a:pt x="12872" y="689"/>
                  <a:pt x="12930" y="673"/>
                  <a:pt x="12997" y="665"/>
                </a:cubicBezTo>
                <a:close/>
                <a:moveTo>
                  <a:pt x="14329" y="1043"/>
                </a:moveTo>
                <a:lnTo>
                  <a:pt x="14329" y="1043"/>
                </a:lnTo>
                <a:cubicBezTo>
                  <a:pt x="14438" y="1077"/>
                  <a:pt x="14707" y="1001"/>
                  <a:pt x="14624" y="1195"/>
                </a:cubicBezTo>
                <a:cubicBezTo>
                  <a:pt x="14562" y="1171"/>
                  <a:pt x="14482" y="1124"/>
                  <a:pt x="14440" y="1124"/>
                </a:cubicBezTo>
                <a:cubicBezTo>
                  <a:pt x="14407" y="1124"/>
                  <a:pt x="14397" y="1153"/>
                  <a:pt x="14438" y="1245"/>
                </a:cubicBezTo>
                <a:cubicBezTo>
                  <a:pt x="14337" y="1221"/>
                  <a:pt x="14337" y="1128"/>
                  <a:pt x="14329" y="1043"/>
                </a:cubicBezTo>
                <a:close/>
                <a:moveTo>
                  <a:pt x="12530" y="1136"/>
                </a:moveTo>
                <a:cubicBezTo>
                  <a:pt x="12686" y="1136"/>
                  <a:pt x="12683" y="1282"/>
                  <a:pt x="12584" y="1381"/>
                </a:cubicBezTo>
                <a:cubicBezTo>
                  <a:pt x="12475" y="1346"/>
                  <a:pt x="12492" y="1229"/>
                  <a:pt x="12518" y="1136"/>
                </a:cubicBezTo>
                <a:cubicBezTo>
                  <a:pt x="12522" y="1136"/>
                  <a:pt x="12526" y="1136"/>
                  <a:pt x="12530" y="1136"/>
                </a:cubicBezTo>
                <a:close/>
                <a:moveTo>
                  <a:pt x="13707" y="1333"/>
                </a:moveTo>
                <a:cubicBezTo>
                  <a:pt x="13728" y="1333"/>
                  <a:pt x="13742" y="1357"/>
                  <a:pt x="13747" y="1423"/>
                </a:cubicBezTo>
                <a:lnTo>
                  <a:pt x="13747" y="1540"/>
                </a:lnTo>
                <a:cubicBezTo>
                  <a:pt x="13692" y="1546"/>
                  <a:pt x="13620" y="1624"/>
                  <a:pt x="13558" y="1624"/>
                </a:cubicBezTo>
                <a:cubicBezTo>
                  <a:pt x="13535" y="1624"/>
                  <a:pt x="13513" y="1613"/>
                  <a:pt x="13494" y="1583"/>
                </a:cubicBezTo>
                <a:cubicBezTo>
                  <a:pt x="13479" y="1542"/>
                  <a:pt x="13353" y="1447"/>
                  <a:pt x="13449" y="1447"/>
                </a:cubicBezTo>
                <a:cubicBezTo>
                  <a:pt x="13453" y="1447"/>
                  <a:pt x="13457" y="1447"/>
                  <a:pt x="13462" y="1447"/>
                </a:cubicBezTo>
                <a:cubicBezTo>
                  <a:pt x="13472" y="1451"/>
                  <a:pt x="13482" y="1453"/>
                  <a:pt x="13493" y="1453"/>
                </a:cubicBezTo>
                <a:cubicBezTo>
                  <a:pt x="13578" y="1453"/>
                  <a:pt x="13660" y="1333"/>
                  <a:pt x="13707" y="1333"/>
                </a:cubicBezTo>
                <a:close/>
                <a:moveTo>
                  <a:pt x="9290" y="1523"/>
                </a:moveTo>
                <a:cubicBezTo>
                  <a:pt x="9356" y="1523"/>
                  <a:pt x="9411" y="1627"/>
                  <a:pt x="9368" y="1700"/>
                </a:cubicBezTo>
                <a:cubicBezTo>
                  <a:pt x="9362" y="1701"/>
                  <a:pt x="9354" y="1701"/>
                  <a:pt x="9347" y="1701"/>
                </a:cubicBezTo>
                <a:cubicBezTo>
                  <a:pt x="9274" y="1701"/>
                  <a:pt x="9162" y="1666"/>
                  <a:pt x="9217" y="1575"/>
                </a:cubicBezTo>
                <a:cubicBezTo>
                  <a:pt x="9239" y="1538"/>
                  <a:pt x="9266" y="1523"/>
                  <a:pt x="9290" y="1523"/>
                </a:cubicBezTo>
                <a:close/>
                <a:moveTo>
                  <a:pt x="14438" y="1245"/>
                </a:moveTo>
                <a:cubicBezTo>
                  <a:pt x="14505" y="1296"/>
                  <a:pt x="14725" y="1288"/>
                  <a:pt x="14640" y="1415"/>
                </a:cubicBezTo>
                <a:cubicBezTo>
                  <a:pt x="14489" y="1474"/>
                  <a:pt x="14404" y="1607"/>
                  <a:pt x="14337" y="1743"/>
                </a:cubicBezTo>
                <a:cubicBezTo>
                  <a:pt x="14321" y="1658"/>
                  <a:pt x="14278" y="1583"/>
                  <a:pt x="14252" y="1498"/>
                </a:cubicBezTo>
                <a:cubicBezTo>
                  <a:pt x="14287" y="1405"/>
                  <a:pt x="14388" y="1423"/>
                  <a:pt x="14473" y="1405"/>
                </a:cubicBezTo>
                <a:cubicBezTo>
                  <a:pt x="14454" y="1354"/>
                  <a:pt x="14446" y="1296"/>
                  <a:pt x="14438" y="1245"/>
                </a:cubicBezTo>
                <a:close/>
                <a:moveTo>
                  <a:pt x="16808" y="2071"/>
                </a:moveTo>
                <a:cubicBezTo>
                  <a:pt x="16823" y="2071"/>
                  <a:pt x="16842" y="2074"/>
                  <a:pt x="16864" y="2080"/>
                </a:cubicBezTo>
                <a:cubicBezTo>
                  <a:pt x="16965" y="2147"/>
                  <a:pt x="17066" y="2214"/>
                  <a:pt x="17141" y="2307"/>
                </a:cubicBezTo>
                <a:cubicBezTo>
                  <a:pt x="17101" y="2370"/>
                  <a:pt x="17049" y="2397"/>
                  <a:pt x="16997" y="2397"/>
                </a:cubicBezTo>
                <a:cubicBezTo>
                  <a:pt x="16931" y="2397"/>
                  <a:pt x="16865" y="2353"/>
                  <a:pt x="16822" y="2282"/>
                </a:cubicBezTo>
                <a:lnTo>
                  <a:pt x="16779" y="2248"/>
                </a:lnTo>
                <a:cubicBezTo>
                  <a:pt x="16729" y="2168"/>
                  <a:pt x="16716" y="2071"/>
                  <a:pt x="16808" y="2071"/>
                </a:cubicBezTo>
                <a:close/>
                <a:moveTo>
                  <a:pt x="6310" y="2224"/>
                </a:moveTo>
                <a:cubicBezTo>
                  <a:pt x="6352" y="2224"/>
                  <a:pt x="6437" y="2232"/>
                  <a:pt x="6478" y="2240"/>
                </a:cubicBezTo>
                <a:cubicBezTo>
                  <a:pt x="6411" y="2298"/>
                  <a:pt x="6326" y="2357"/>
                  <a:pt x="6368" y="2458"/>
                </a:cubicBezTo>
                <a:cubicBezTo>
                  <a:pt x="6348" y="2464"/>
                  <a:pt x="6331" y="2466"/>
                  <a:pt x="6316" y="2466"/>
                </a:cubicBezTo>
                <a:cubicBezTo>
                  <a:pt x="6192" y="2466"/>
                  <a:pt x="6227" y="2298"/>
                  <a:pt x="6310" y="2224"/>
                </a:cubicBezTo>
                <a:close/>
                <a:moveTo>
                  <a:pt x="5852" y="2602"/>
                </a:moveTo>
                <a:cubicBezTo>
                  <a:pt x="5911" y="2602"/>
                  <a:pt x="5966" y="2622"/>
                  <a:pt x="5990" y="2695"/>
                </a:cubicBezTo>
                <a:cubicBezTo>
                  <a:pt x="6000" y="2636"/>
                  <a:pt x="6012" y="2614"/>
                  <a:pt x="6027" y="2614"/>
                </a:cubicBezTo>
                <a:cubicBezTo>
                  <a:pt x="6062" y="2614"/>
                  <a:pt x="6111" y="2746"/>
                  <a:pt x="6158" y="2788"/>
                </a:cubicBezTo>
                <a:cubicBezTo>
                  <a:pt x="6150" y="2830"/>
                  <a:pt x="6142" y="2921"/>
                  <a:pt x="6134" y="2964"/>
                </a:cubicBezTo>
                <a:cubicBezTo>
                  <a:pt x="6092" y="2897"/>
                  <a:pt x="6049" y="2820"/>
                  <a:pt x="6007" y="2761"/>
                </a:cubicBezTo>
                <a:cubicBezTo>
                  <a:pt x="5972" y="2838"/>
                  <a:pt x="5964" y="2931"/>
                  <a:pt x="5906" y="2998"/>
                </a:cubicBezTo>
                <a:cubicBezTo>
                  <a:pt x="5796" y="2913"/>
                  <a:pt x="5754" y="2788"/>
                  <a:pt x="5661" y="2711"/>
                </a:cubicBezTo>
                <a:cubicBezTo>
                  <a:pt x="5695" y="2668"/>
                  <a:pt x="5738" y="2644"/>
                  <a:pt x="5780" y="2610"/>
                </a:cubicBezTo>
                <a:cubicBezTo>
                  <a:pt x="5804" y="2605"/>
                  <a:pt x="5828" y="2602"/>
                  <a:pt x="5852" y="2602"/>
                </a:cubicBezTo>
                <a:close/>
                <a:moveTo>
                  <a:pt x="5098" y="2577"/>
                </a:moveTo>
                <a:cubicBezTo>
                  <a:pt x="5265" y="2577"/>
                  <a:pt x="5111" y="2841"/>
                  <a:pt x="5030" y="2913"/>
                </a:cubicBezTo>
                <a:cubicBezTo>
                  <a:pt x="5123" y="2921"/>
                  <a:pt x="5147" y="2964"/>
                  <a:pt x="5123" y="3057"/>
                </a:cubicBezTo>
                <a:cubicBezTo>
                  <a:pt x="5120" y="3057"/>
                  <a:pt x="5116" y="3057"/>
                  <a:pt x="5112" y="3057"/>
                </a:cubicBezTo>
                <a:cubicBezTo>
                  <a:pt x="4937" y="3057"/>
                  <a:pt x="4731" y="2868"/>
                  <a:pt x="4937" y="2745"/>
                </a:cubicBezTo>
                <a:lnTo>
                  <a:pt x="4937" y="2745"/>
                </a:lnTo>
                <a:cubicBezTo>
                  <a:pt x="4968" y="2772"/>
                  <a:pt x="4991" y="2783"/>
                  <a:pt x="5007" y="2783"/>
                </a:cubicBezTo>
                <a:cubicBezTo>
                  <a:pt x="5064" y="2783"/>
                  <a:pt x="5054" y="2655"/>
                  <a:pt x="5081" y="2577"/>
                </a:cubicBezTo>
                <a:cubicBezTo>
                  <a:pt x="5087" y="2577"/>
                  <a:pt x="5093" y="2577"/>
                  <a:pt x="5098" y="2577"/>
                </a:cubicBezTo>
                <a:close/>
                <a:moveTo>
                  <a:pt x="3724" y="2913"/>
                </a:moveTo>
                <a:lnTo>
                  <a:pt x="3724" y="2913"/>
                </a:lnTo>
                <a:cubicBezTo>
                  <a:pt x="3825" y="2955"/>
                  <a:pt x="4044" y="2972"/>
                  <a:pt x="4052" y="3083"/>
                </a:cubicBezTo>
                <a:cubicBezTo>
                  <a:pt x="3961" y="3123"/>
                  <a:pt x="3775" y="3216"/>
                  <a:pt x="3682" y="3259"/>
                </a:cubicBezTo>
                <a:cubicBezTo>
                  <a:pt x="3741" y="3149"/>
                  <a:pt x="3724" y="3032"/>
                  <a:pt x="3724" y="2913"/>
                </a:cubicBezTo>
                <a:close/>
                <a:moveTo>
                  <a:pt x="17444" y="3301"/>
                </a:moveTo>
                <a:cubicBezTo>
                  <a:pt x="17478" y="3317"/>
                  <a:pt x="17537" y="3352"/>
                  <a:pt x="17563" y="3368"/>
                </a:cubicBezTo>
                <a:cubicBezTo>
                  <a:pt x="17580" y="3437"/>
                  <a:pt x="17588" y="3503"/>
                  <a:pt x="17606" y="3570"/>
                </a:cubicBezTo>
                <a:cubicBezTo>
                  <a:pt x="17537" y="3511"/>
                  <a:pt x="17462" y="3461"/>
                  <a:pt x="17394" y="3410"/>
                </a:cubicBezTo>
                <a:cubicBezTo>
                  <a:pt x="17412" y="3386"/>
                  <a:pt x="17436" y="3325"/>
                  <a:pt x="17444" y="3301"/>
                </a:cubicBezTo>
                <a:close/>
                <a:moveTo>
                  <a:pt x="4389" y="3656"/>
                </a:moveTo>
                <a:cubicBezTo>
                  <a:pt x="4516" y="3656"/>
                  <a:pt x="4424" y="3889"/>
                  <a:pt x="4300" y="3889"/>
                </a:cubicBezTo>
                <a:cubicBezTo>
                  <a:pt x="4283" y="3889"/>
                  <a:pt x="4264" y="3884"/>
                  <a:pt x="4246" y="3873"/>
                </a:cubicBezTo>
                <a:cubicBezTo>
                  <a:pt x="4254" y="3790"/>
                  <a:pt x="4246" y="3689"/>
                  <a:pt x="4347" y="3663"/>
                </a:cubicBezTo>
                <a:cubicBezTo>
                  <a:pt x="4363" y="3659"/>
                  <a:pt x="4377" y="3656"/>
                  <a:pt x="4389" y="3656"/>
                </a:cubicBezTo>
                <a:close/>
                <a:moveTo>
                  <a:pt x="19282" y="3798"/>
                </a:moveTo>
                <a:lnTo>
                  <a:pt x="19282" y="3798"/>
                </a:lnTo>
                <a:cubicBezTo>
                  <a:pt x="19352" y="3814"/>
                  <a:pt x="19484" y="3994"/>
                  <a:pt x="19351" y="3994"/>
                </a:cubicBezTo>
                <a:cubicBezTo>
                  <a:pt x="19343" y="3994"/>
                  <a:pt x="19334" y="3994"/>
                  <a:pt x="19324" y="3992"/>
                </a:cubicBezTo>
                <a:cubicBezTo>
                  <a:pt x="19310" y="4002"/>
                  <a:pt x="19297" y="4006"/>
                  <a:pt x="19285" y="4006"/>
                </a:cubicBezTo>
                <a:cubicBezTo>
                  <a:pt x="19205" y="4006"/>
                  <a:pt x="19187" y="3812"/>
                  <a:pt x="19282" y="3798"/>
                </a:cubicBezTo>
                <a:close/>
                <a:moveTo>
                  <a:pt x="19777" y="4032"/>
                </a:moveTo>
                <a:cubicBezTo>
                  <a:pt x="19789" y="4032"/>
                  <a:pt x="19803" y="4035"/>
                  <a:pt x="19819" y="4043"/>
                </a:cubicBezTo>
                <a:cubicBezTo>
                  <a:pt x="19819" y="4144"/>
                  <a:pt x="19787" y="4235"/>
                  <a:pt x="19728" y="4320"/>
                </a:cubicBezTo>
                <a:lnTo>
                  <a:pt x="19678" y="4312"/>
                </a:lnTo>
                <a:cubicBezTo>
                  <a:pt x="19668" y="4296"/>
                  <a:pt x="19643" y="4261"/>
                  <a:pt x="19627" y="4245"/>
                </a:cubicBezTo>
                <a:cubicBezTo>
                  <a:pt x="19685" y="4192"/>
                  <a:pt x="19693" y="4032"/>
                  <a:pt x="19777" y="4032"/>
                </a:cubicBezTo>
                <a:close/>
                <a:moveTo>
                  <a:pt x="3954" y="3746"/>
                </a:moveTo>
                <a:cubicBezTo>
                  <a:pt x="3970" y="3746"/>
                  <a:pt x="3986" y="3747"/>
                  <a:pt x="4001" y="3748"/>
                </a:cubicBezTo>
                <a:cubicBezTo>
                  <a:pt x="4028" y="3849"/>
                  <a:pt x="4121" y="3823"/>
                  <a:pt x="4203" y="3831"/>
                </a:cubicBezTo>
                <a:cubicBezTo>
                  <a:pt x="4094" y="3932"/>
                  <a:pt x="3951" y="3992"/>
                  <a:pt x="3850" y="4118"/>
                </a:cubicBezTo>
                <a:cubicBezTo>
                  <a:pt x="3943" y="4118"/>
                  <a:pt x="4044" y="4102"/>
                  <a:pt x="4137" y="4094"/>
                </a:cubicBezTo>
                <a:cubicBezTo>
                  <a:pt x="4187" y="4134"/>
                  <a:pt x="4230" y="4184"/>
                  <a:pt x="4272" y="4227"/>
                </a:cubicBezTo>
                <a:cubicBezTo>
                  <a:pt x="4266" y="4298"/>
                  <a:pt x="4242" y="4323"/>
                  <a:pt x="4208" y="4323"/>
                </a:cubicBezTo>
                <a:cubicBezTo>
                  <a:pt x="4132" y="4323"/>
                  <a:pt x="4009" y="4195"/>
                  <a:pt x="3943" y="4195"/>
                </a:cubicBezTo>
                <a:cubicBezTo>
                  <a:pt x="3916" y="4195"/>
                  <a:pt x="3898" y="4218"/>
                  <a:pt x="3900" y="4286"/>
                </a:cubicBezTo>
                <a:lnTo>
                  <a:pt x="3860" y="4269"/>
                </a:lnTo>
                <a:cubicBezTo>
                  <a:pt x="3835" y="4247"/>
                  <a:pt x="3809" y="4239"/>
                  <a:pt x="3782" y="4239"/>
                </a:cubicBezTo>
                <a:cubicBezTo>
                  <a:pt x="3720" y="4239"/>
                  <a:pt x="3654" y="4285"/>
                  <a:pt x="3589" y="4304"/>
                </a:cubicBezTo>
                <a:cubicBezTo>
                  <a:pt x="3597" y="4227"/>
                  <a:pt x="3615" y="4152"/>
                  <a:pt x="3623" y="4075"/>
                </a:cubicBezTo>
                <a:cubicBezTo>
                  <a:pt x="3631" y="4037"/>
                  <a:pt x="3751" y="3929"/>
                  <a:pt x="3689" y="3929"/>
                </a:cubicBezTo>
                <a:cubicBezTo>
                  <a:pt x="3683" y="3929"/>
                  <a:pt x="3675" y="3930"/>
                  <a:pt x="3666" y="3932"/>
                </a:cubicBezTo>
                <a:cubicBezTo>
                  <a:pt x="3641" y="3940"/>
                  <a:pt x="3624" y="3944"/>
                  <a:pt x="3611" y="3944"/>
                </a:cubicBezTo>
                <a:cubicBezTo>
                  <a:pt x="3547" y="3944"/>
                  <a:pt x="3629" y="3846"/>
                  <a:pt x="3658" y="3790"/>
                </a:cubicBezTo>
                <a:cubicBezTo>
                  <a:pt x="3752" y="3768"/>
                  <a:pt x="3853" y="3746"/>
                  <a:pt x="3954" y="3746"/>
                </a:cubicBezTo>
                <a:close/>
                <a:moveTo>
                  <a:pt x="3514" y="4075"/>
                </a:moveTo>
                <a:lnTo>
                  <a:pt x="3514" y="4075"/>
                </a:lnTo>
                <a:cubicBezTo>
                  <a:pt x="3496" y="4144"/>
                  <a:pt x="3480" y="4219"/>
                  <a:pt x="3464" y="4286"/>
                </a:cubicBezTo>
                <a:cubicBezTo>
                  <a:pt x="3363" y="4328"/>
                  <a:pt x="3261" y="4370"/>
                  <a:pt x="3177" y="4447"/>
                </a:cubicBezTo>
                <a:cubicBezTo>
                  <a:pt x="3177" y="4530"/>
                  <a:pt x="3110" y="4682"/>
                  <a:pt x="3253" y="4682"/>
                </a:cubicBezTo>
                <a:cubicBezTo>
                  <a:pt x="3243" y="4700"/>
                  <a:pt x="3211" y="4732"/>
                  <a:pt x="3193" y="4751"/>
                </a:cubicBezTo>
                <a:cubicBezTo>
                  <a:pt x="3180" y="4752"/>
                  <a:pt x="3168" y="4753"/>
                  <a:pt x="3155" y="4753"/>
                </a:cubicBezTo>
                <a:cubicBezTo>
                  <a:pt x="3063" y="4753"/>
                  <a:pt x="2965" y="4702"/>
                  <a:pt x="2958" y="4599"/>
                </a:cubicBezTo>
                <a:cubicBezTo>
                  <a:pt x="3041" y="4548"/>
                  <a:pt x="3102" y="4480"/>
                  <a:pt x="3134" y="4397"/>
                </a:cubicBezTo>
                <a:cubicBezTo>
                  <a:pt x="3177" y="4304"/>
                  <a:pt x="3219" y="4195"/>
                  <a:pt x="3152" y="4102"/>
                </a:cubicBezTo>
                <a:cubicBezTo>
                  <a:pt x="3270" y="4094"/>
                  <a:pt x="3395" y="4083"/>
                  <a:pt x="3514" y="4075"/>
                </a:cubicBezTo>
                <a:close/>
                <a:moveTo>
                  <a:pt x="21405" y="4608"/>
                </a:moveTo>
                <a:cubicBezTo>
                  <a:pt x="21419" y="4608"/>
                  <a:pt x="21433" y="4612"/>
                  <a:pt x="21447" y="4623"/>
                </a:cubicBezTo>
                <a:cubicBezTo>
                  <a:pt x="21447" y="4658"/>
                  <a:pt x="21437" y="4740"/>
                  <a:pt x="21428" y="4783"/>
                </a:cubicBezTo>
                <a:cubicBezTo>
                  <a:pt x="21412" y="4801"/>
                  <a:pt x="21370" y="4825"/>
                  <a:pt x="21354" y="4841"/>
                </a:cubicBezTo>
                <a:cubicBezTo>
                  <a:pt x="21341" y="4845"/>
                  <a:pt x="21331" y="4846"/>
                  <a:pt x="21321" y="4846"/>
                </a:cubicBezTo>
                <a:cubicBezTo>
                  <a:pt x="21205" y="4846"/>
                  <a:pt x="21303" y="4608"/>
                  <a:pt x="21405" y="4608"/>
                </a:cubicBezTo>
                <a:close/>
                <a:moveTo>
                  <a:pt x="20619" y="4680"/>
                </a:moveTo>
                <a:cubicBezTo>
                  <a:pt x="20702" y="4680"/>
                  <a:pt x="20770" y="4703"/>
                  <a:pt x="20721" y="4809"/>
                </a:cubicBezTo>
                <a:cubicBezTo>
                  <a:pt x="20717" y="4853"/>
                  <a:pt x="20690" y="4870"/>
                  <a:pt x="20656" y="4870"/>
                </a:cubicBezTo>
                <a:cubicBezTo>
                  <a:pt x="20559" y="4870"/>
                  <a:pt x="20408" y="4733"/>
                  <a:pt x="20569" y="4682"/>
                </a:cubicBezTo>
                <a:cubicBezTo>
                  <a:pt x="20586" y="4680"/>
                  <a:pt x="20603" y="4680"/>
                  <a:pt x="20619" y="4680"/>
                </a:cubicBezTo>
                <a:close/>
                <a:moveTo>
                  <a:pt x="1905" y="5913"/>
                </a:moveTo>
                <a:cubicBezTo>
                  <a:pt x="1968" y="5963"/>
                  <a:pt x="2021" y="6031"/>
                  <a:pt x="2096" y="6031"/>
                </a:cubicBezTo>
                <a:cubicBezTo>
                  <a:pt x="2122" y="6031"/>
                  <a:pt x="2150" y="6023"/>
                  <a:pt x="2182" y="6004"/>
                </a:cubicBezTo>
                <a:lnTo>
                  <a:pt x="2182" y="6004"/>
                </a:lnTo>
                <a:cubicBezTo>
                  <a:pt x="2123" y="6081"/>
                  <a:pt x="2131" y="6257"/>
                  <a:pt x="2040" y="6267"/>
                </a:cubicBezTo>
                <a:cubicBezTo>
                  <a:pt x="2058" y="6164"/>
                  <a:pt x="1997" y="6136"/>
                  <a:pt x="1920" y="6136"/>
                </a:cubicBezTo>
                <a:cubicBezTo>
                  <a:pt x="1858" y="6136"/>
                  <a:pt x="1786" y="6154"/>
                  <a:pt x="1737" y="6166"/>
                </a:cubicBezTo>
                <a:cubicBezTo>
                  <a:pt x="1737" y="6046"/>
                  <a:pt x="1812" y="5971"/>
                  <a:pt x="1905" y="5913"/>
                </a:cubicBezTo>
                <a:close/>
                <a:moveTo>
                  <a:pt x="1497" y="6307"/>
                </a:moveTo>
                <a:cubicBezTo>
                  <a:pt x="1639" y="6307"/>
                  <a:pt x="1698" y="6445"/>
                  <a:pt x="1796" y="6519"/>
                </a:cubicBezTo>
                <a:cubicBezTo>
                  <a:pt x="1870" y="6472"/>
                  <a:pt x="1965" y="6359"/>
                  <a:pt x="2041" y="6359"/>
                </a:cubicBezTo>
                <a:cubicBezTo>
                  <a:pt x="2076" y="6359"/>
                  <a:pt x="2108" y="6384"/>
                  <a:pt x="2131" y="6451"/>
                </a:cubicBezTo>
                <a:cubicBezTo>
                  <a:pt x="2030" y="6501"/>
                  <a:pt x="1929" y="6560"/>
                  <a:pt x="1828" y="6620"/>
                </a:cubicBezTo>
                <a:cubicBezTo>
                  <a:pt x="1703" y="6610"/>
                  <a:pt x="1576" y="6602"/>
                  <a:pt x="1442" y="6602"/>
                </a:cubicBezTo>
                <a:cubicBezTo>
                  <a:pt x="1618" y="6560"/>
                  <a:pt x="1493" y="6426"/>
                  <a:pt x="1485" y="6307"/>
                </a:cubicBezTo>
                <a:cubicBezTo>
                  <a:pt x="1489" y="6307"/>
                  <a:pt x="1493" y="6307"/>
                  <a:pt x="1497" y="6307"/>
                </a:cubicBezTo>
                <a:close/>
                <a:moveTo>
                  <a:pt x="22346" y="6982"/>
                </a:moveTo>
                <a:cubicBezTo>
                  <a:pt x="22362" y="7079"/>
                  <a:pt x="22490" y="7243"/>
                  <a:pt x="22371" y="7243"/>
                </a:cubicBezTo>
                <a:cubicBezTo>
                  <a:pt x="22356" y="7243"/>
                  <a:pt x="22337" y="7241"/>
                  <a:pt x="22314" y="7235"/>
                </a:cubicBezTo>
                <a:cubicBezTo>
                  <a:pt x="22245" y="7201"/>
                  <a:pt x="22205" y="7142"/>
                  <a:pt x="22170" y="7091"/>
                </a:cubicBezTo>
                <a:cubicBezTo>
                  <a:pt x="22237" y="7065"/>
                  <a:pt x="22296" y="7033"/>
                  <a:pt x="22346" y="6982"/>
                </a:cubicBezTo>
                <a:close/>
                <a:moveTo>
                  <a:pt x="23450" y="8068"/>
                </a:moveTo>
                <a:cubicBezTo>
                  <a:pt x="23492" y="8076"/>
                  <a:pt x="23577" y="8094"/>
                  <a:pt x="23610" y="8102"/>
                </a:cubicBezTo>
                <a:cubicBezTo>
                  <a:pt x="23484" y="8161"/>
                  <a:pt x="23458" y="8296"/>
                  <a:pt x="23450" y="8430"/>
                </a:cubicBezTo>
                <a:cubicBezTo>
                  <a:pt x="23447" y="8430"/>
                  <a:pt x="23444" y="8430"/>
                  <a:pt x="23442" y="8430"/>
                </a:cubicBezTo>
                <a:cubicBezTo>
                  <a:pt x="23347" y="8430"/>
                  <a:pt x="23448" y="8266"/>
                  <a:pt x="23386" y="8266"/>
                </a:cubicBezTo>
                <a:cubicBezTo>
                  <a:pt x="23381" y="8266"/>
                  <a:pt x="23375" y="8268"/>
                  <a:pt x="23367" y="8270"/>
                </a:cubicBezTo>
                <a:cubicBezTo>
                  <a:pt x="23352" y="8273"/>
                  <a:pt x="23339" y="8274"/>
                  <a:pt x="23330" y="8274"/>
                </a:cubicBezTo>
                <a:cubicBezTo>
                  <a:pt x="23239" y="8274"/>
                  <a:pt x="23435" y="8130"/>
                  <a:pt x="23450" y="8068"/>
                </a:cubicBezTo>
                <a:close/>
                <a:moveTo>
                  <a:pt x="1972" y="8834"/>
                </a:moveTo>
                <a:cubicBezTo>
                  <a:pt x="2006" y="8919"/>
                  <a:pt x="2049" y="9004"/>
                  <a:pt x="1998" y="9097"/>
                </a:cubicBezTo>
                <a:cubicBezTo>
                  <a:pt x="1913" y="9036"/>
                  <a:pt x="1820" y="8996"/>
                  <a:pt x="1778" y="8911"/>
                </a:cubicBezTo>
                <a:cubicBezTo>
                  <a:pt x="1838" y="8884"/>
                  <a:pt x="1905" y="8860"/>
                  <a:pt x="1972" y="8834"/>
                </a:cubicBezTo>
                <a:close/>
                <a:moveTo>
                  <a:pt x="23543" y="9206"/>
                </a:moveTo>
                <a:cubicBezTo>
                  <a:pt x="23660" y="9238"/>
                  <a:pt x="23729" y="9323"/>
                  <a:pt x="23721" y="9450"/>
                </a:cubicBezTo>
                <a:cubicBezTo>
                  <a:pt x="23739" y="9448"/>
                  <a:pt x="23755" y="9446"/>
                  <a:pt x="23769" y="9446"/>
                </a:cubicBezTo>
                <a:cubicBezTo>
                  <a:pt x="23925" y="9446"/>
                  <a:pt x="23779" y="9622"/>
                  <a:pt x="23681" y="9622"/>
                </a:cubicBezTo>
                <a:cubicBezTo>
                  <a:pt x="23640" y="9622"/>
                  <a:pt x="23607" y="9590"/>
                  <a:pt x="23610" y="9501"/>
                </a:cubicBezTo>
                <a:cubicBezTo>
                  <a:pt x="23610" y="9475"/>
                  <a:pt x="23602" y="9424"/>
                  <a:pt x="23602" y="9408"/>
                </a:cubicBezTo>
                <a:cubicBezTo>
                  <a:pt x="23537" y="9431"/>
                  <a:pt x="23471" y="9455"/>
                  <a:pt x="23419" y="9455"/>
                </a:cubicBezTo>
                <a:cubicBezTo>
                  <a:pt x="23356" y="9455"/>
                  <a:pt x="23315" y="9419"/>
                  <a:pt x="23325" y="9299"/>
                </a:cubicBezTo>
                <a:cubicBezTo>
                  <a:pt x="23349" y="9289"/>
                  <a:pt x="23399" y="9264"/>
                  <a:pt x="23426" y="9256"/>
                </a:cubicBezTo>
                <a:cubicBezTo>
                  <a:pt x="23450" y="9248"/>
                  <a:pt x="23509" y="9222"/>
                  <a:pt x="23543" y="9206"/>
                </a:cubicBezTo>
                <a:close/>
                <a:moveTo>
                  <a:pt x="23240" y="9517"/>
                </a:moveTo>
                <a:lnTo>
                  <a:pt x="23240" y="9517"/>
                </a:lnTo>
                <a:cubicBezTo>
                  <a:pt x="23367" y="9568"/>
                  <a:pt x="23426" y="9653"/>
                  <a:pt x="23383" y="9794"/>
                </a:cubicBezTo>
                <a:lnTo>
                  <a:pt x="23383" y="9845"/>
                </a:lnTo>
                <a:cubicBezTo>
                  <a:pt x="23375" y="9921"/>
                  <a:pt x="23375" y="10006"/>
                  <a:pt x="23375" y="10081"/>
                </a:cubicBezTo>
                <a:cubicBezTo>
                  <a:pt x="23320" y="10047"/>
                  <a:pt x="23277" y="9950"/>
                  <a:pt x="23216" y="9950"/>
                </a:cubicBezTo>
                <a:cubicBezTo>
                  <a:pt x="23200" y="9950"/>
                  <a:pt x="23184" y="9956"/>
                  <a:pt x="23165" y="9972"/>
                </a:cubicBezTo>
                <a:cubicBezTo>
                  <a:pt x="23139" y="9990"/>
                  <a:pt x="23110" y="9998"/>
                  <a:pt x="23082" y="9998"/>
                </a:cubicBezTo>
                <a:cubicBezTo>
                  <a:pt x="22993" y="9998"/>
                  <a:pt x="22920" y="9916"/>
                  <a:pt x="23003" y="9820"/>
                </a:cubicBezTo>
                <a:cubicBezTo>
                  <a:pt x="23038" y="9812"/>
                  <a:pt x="23104" y="9804"/>
                  <a:pt x="23139" y="9794"/>
                </a:cubicBezTo>
                <a:cubicBezTo>
                  <a:pt x="23181" y="9837"/>
                  <a:pt x="23232" y="9871"/>
                  <a:pt x="23298" y="9895"/>
                </a:cubicBezTo>
                <a:cubicBezTo>
                  <a:pt x="23282" y="9770"/>
                  <a:pt x="23248" y="9642"/>
                  <a:pt x="23240" y="9517"/>
                </a:cubicBezTo>
                <a:close/>
                <a:moveTo>
                  <a:pt x="23771" y="11252"/>
                </a:moveTo>
                <a:cubicBezTo>
                  <a:pt x="23846" y="11260"/>
                  <a:pt x="23923" y="11260"/>
                  <a:pt x="23998" y="11278"/>
                </a:cubicBezTo>
                <a:cubicBezTo>
                  <a:pt x="24012" y="11361"/>
                  <a:pt x="23913" y="11416"/>
                  <a:pt x="23831" y="11416"/>
                </a:cubicBezTo>
                <a:cubicBezTo>
                  <a:pt x="23763" y="11416"/>
                  <a:pt x="23707" y="11378"/>
                  <a:pt x="23737" y="11286"/>
                </a:cubicBezTo>
                <a:lnTo>
                  <a:pt x="23771" y="11252"/>
                </a:lnTo>
                <a:close/>
                <a:moveTo>
                  <a:pt x="23678" y="12339"/>
                </a:moveTo>
                <a:lnTo>
                  <a:pt x="23678" y="12339"/>
                </a:lnTo>
                <a:cubicBezTo>
                  <a:pt x="23796" y="12363"/>
                  <a:pt x="23862" y="12483"/>
                  <a:pt x="23881" y="12600"/>
                </a:cubicBezTo>
                <a:cubicBezTo>
                  <a:pt x="23862" y="12616"/>
                  <a:pt x="23822" y="12642"/>
                  <a:pt x="23804" y="12659"/>
                </a:cubicBezTo>
                <a:cubicBezTo>
                  <a:pt x="23779" y="12685"/>
                  <a:pt x="23737" y="12735"/>
                  <a:pt x="23711" y="12760"/>
                </a:cubicBezTo>
                <a:cubicBezTo>
                  <a:pt x="23695" y="12685"/>
                  <a:pt x="23636" y="12659"/>
                  <a:pt x="23559" y="12659"/>
                </a:cubicBezTo>
                <a:cubicBezTo>
                  <a:pt x="23577" y="12566"/>
                  <a:pt x="23678" y="12549"/>
                  <a:pt x="23745" y="12515"/>
                </a:cubicBezTo>
                <a:cubicBezTo>
                  <a:pt x="23729" y="12456"/>
                  <a:pt x="23695" y="12398"/>
                  <a:pt x="23678" y="12339"/>
                </a:cubicBezTo>
                <a:close/>
                <a:moveTo>
                  <a:pt x="953" y="12246"/>
                </a:moveTo>
                <a:lnTo>
                  <a:pt x="953" y="12246"/>
                </a:lnTo>
                <a:cubicBezTo>
                  <a:pt x="1189" y="12339"/>
                  <a:pt x="1121" y="12642"/>
                  <a:pt x="1357" y="12735"/>
                </a:cubicBezTo>
                <a:cubicBezTo>
                  <a:pt x="1332" y="12793"/>
                  <a:pt x="1291" y="12814"/>
                  <a:pt x="1245" y="12814"/>
                </a:cubicBezTo>
                <a:cubicBezTo>
                  <a:pt x="1171" y="12814"/>
                  <a:pt x="1082" y="12760"/>
                  <a:pt x="1020" y="12717"/>
                </a:cubicBezTo>
                <a:cubicBezTo>
                  <a:pt x="1163" y="12557"/>
                  <a:pt x="945" y="12414"/>
                  <a:pt x="953" y="12246"/>
                </a:cubicBezTo>
                <a:close/>
                <a:moveTo>
                  <a:pt x="24554" y="13316"/>
                </a:moveTo>
                <a:cubicBezTo>
                  <a:pt x="24604" y="13350"/>
                  <a:pt x="24630" y="13501"/>
                  <a:pt x="24588" y="13560"/>
                </a:cubicBezTo>
                <a:cubicBezTo>
                  <a:pt x="24563" y="13599"/>
                  <a:pt x="24543" y="13615"/>
                  <a:pt x="24530" y="13615"/>
                </a:cubicBezTo>
                <a:cubicBezTo>
                  <a:pt x="24475" y="13615"/>
                  <a:pt x="24507" y="13362"/>
                  <a:pt x="24554" y="13316"/>
                </a:cubicBezTo>
                <a:close/>
                <a:moveTo>
                  <a:pt x="24428" y="13417"/>
                </a:moveTo>
                <a:cubicBezTo>
                  <a:pt x="24525" y="13438"/>
                  <a:pt x="24484" y="13722"/>
                  <a:pt x="24392" y="13722"/>
                </a:cubicBezTo>
                <a:cubicBezTo>
                  <a:pt x="24373" y="13722"/>
                  <a:pt x="24351" y="13709"/>
                  <a:pt x="24327" y="13677"/>
                </a:cubicBezTo>
                <a:lnTo>
                  <a:pt x="24327" y="13635"/>
                </a:lnTo>
                <a:cubicBezTo>
                  <a:pt x="24368" y="13568"/>
                  <a:pt x="24386" y="13483"/>
                  <a:pt x="24428" y="13417"/>
                </a:cubicBezTo>
                <a:close/>
                <a:moveTo>
                  <a:pt x="23822" y="16779"/>
                </a:moveTo>
                <a:cubicBezTo>
                  <a:pt x="23841" y="16779"/>
                  <a:pt x="23860" y="16782"/>
                  <a:pt x="23881" y="16786"/>
                </a:cubicBezTo>
                <a:cubicBezTo>
                  <a:pt x="23854" y="16819"/>
                  <a:pt x="23711" y="16861"/>
                  <a:pt x="23796" y="16904"/>
                </a:cubicBezTo>
                <a:cubicBezTo>
                  <a:pt x="23905" y="16978"/>
                  <a:pt x="23828" y="17107"/>
                  <a:pt x="23727" y="17107"/>
                </a:cubicBezTo>
                <a:cubicBezTo>
                  <a:pt x="23703" y="17107"/>
                  <a:pt x="23677" y="17099"/>
                  <a:pt x="23652" y="17082"/>
                </a:cubicBezTo>
                <a:lnTo>
                  <a:pt x="23652" y="17082"/>
                </a:lnTo>
                <a:cubicBezTo>
                  <a:pt x="23628" y="17207"/>
                  <a:pt x="23678" y="17334"/>
                  <a:pt x="23711" y="17460"/>
                </a:cubicBezTo>
                <a:cubicBezTo>
                  <a:pt x="23688" y="17452"/>
                  <a:pt x="23668" y="17449"/>
                  <a:pt x="23652" y="17449"/>
                </a:cubicBezTo>
                <a:cubicBezTo>
                  <a:pt x="23520" y="17449"/>
                  <a:pt x="23555" y="17655"/>
                  <a:pt x="23442" y="17670"/>
                </a:cubicBezTo>
                <a:cubicBezTo>
                  <a:pt x="23450" y="17611"/>
                  <a:pt x="23450" y="17561"/>
                  <a:pt x="23458" y="17502"/>
                </a:cubicBezTo>
                <a:lnTo>
                  <a:pt x="23458" y="17502"/>
                </a:lnTo>
                <a:cubicBezTo>
                  <a:pt x="23325" y="17518"/>
                  <a:pt x="23197" y="17536"/>
                  <a:pt x="23072" y="17544"/>
                </a:cubicBezTo>
                <a:cubicBezTo>
                  <a:pt x="22995" y="17443"/>
                  <a:pt x="23181" y="17350"/>
                  <a:pt x="23155" y="17207"/>
                </a:cubicBezTo>
                <a:lnTo>
                  <a:pt x="23165" y="17164"/>
                </a:lnTo>
                <a:cubicBezTo>
                  <a:pt x="23215" y="17284"/>
                  <a:pt x="23282" y="17417"/>
                  <a:pt x="23426" y="17435"/>
                </a:cubicBezTo>
                <a:cubicBezTo>
                  <a:pt x="23492" y="17300"/>
                  <a:pt x="23527" y="17148"/>
                  <a:pt x="23509" y="16997"/>
                </a:cubicBezTo>
                <a:cubicBezTo>
                  <a:pt x="23535" y="16980"/>
                  <a:pt x="23593" y="16962"/>
                  <a:pt x="23628" y="16946"/>
                </a:cubicBezTo>
                <a:cubicBezTo>
                  <a:pt x="23636" y="16920"/>
                  <a:pt x="23660" y="16861"/>
                  <a:pt x="23678" y="16829"/>
                </a:cubicBezTo>
                <a:cubicBezTo>
                  <a:pt x="23722" y="16797"/>
                  <a:pt x="23769" y="16779"/>
                  <a:pt x="23822" y="16779"/>
                </a:cubicBezTo>
                <a:close/>
                <a:moveTo>
                  <a:pt x="23692" y="18251"/>
                </a:moveTo>
                <a:cubicBezTo>
                  <a:pt x="23803" y="18251"/>
                  <a:pt x="23798" y="18355"/>
                  <a:pt x="23761" y="18478"/>
                </a:cubicBezTo>
                <a:cubicBezTo>
                  <a:pt x="23652" y="18428"/>
                  <a:pt x="23543" y="18369"/>
                  <a:pt x="23442" y="18311"/>
                </a:cubicBezTo>
                <a:cubicBezTo>
                  <a:pt x="23426" y="18269"/>
                  <a:pt x="23452" y="18259"/>
                  <a:pt x="23490" y="18259"/>
                </a:cubicBezTo>
                <a:cubicBezTo>
                  <a:pt x="23521" y="18259"/>
                  <a:pt x="23561" y="18266"/>
                  <a:pt x="23592" y="18266"/>
                </a:cubicBezTo>
                <a:cubicBezTo>
                  <a:pt x="23606" y="18266"/>
                  <a:pt x="23619" y="18264"/>
                  <a:pt x="23628" y="18260"/>
                </a:cubicBezTo>
                <a:cubicBezTo>
                  <a:pt x="23653" y="18254"/>
                  <a:pt x="23674" y="18251"/>
                  <a:pt x="23692" y="18251"/>
                </a:cubicBezTo>
                <a:close/>
                <a:moveTo>
                  <a:pt x="23668" y="18649"/>
                </a:moveTo>
                <a:cubicBezTo>
                  <a:pt x="23776" y="18649"/>
                  <a:pt x="23724" y="18850"/>
                  <a:pt x="23753" y="18941"/>
                </a:cubicBezTo>
                <a:cubicBezTo>
                  <a:pt x="23738" y="18939"/>
                  <a:pt x="23724" y="18938"/>
                  <a:pt x="23713" y="18938"/>
                </a:cubicBezTo>
                <a:cubicBezTo>
                  <a:pt x="23643" y="18938"/>
                  <a:pt x="23641" y="18979"/>
                  <a:pt x="23670" y="19052"/>
                </a:cubicBezTo>
                <a:cubicBezTo>
                  <a:pt x="23599" y="19070"/>
                  <a:pt x="23532" y="19088"/>
                  <a:pt x="23466" y="19088"/>
                </a:cubicBezTo>
                <a:cubicBezTo>
                  <a:pt x="23438" y="19088"/>
                  <a:pt x="23411" y="19084"/>
                  <a:pt x="23383" y="19077"/>
                </a:cubicBezTo>
                <a:cubicBezTo>
                  <a:pt x="23317" y="18925"/>
                  <a:pt x="23670" y="18808"/>
                  <a:pt x="23426" y="18782"/>
                </a:cubicBezTo>
                <a:cubicBezTo>
                  <a:pt x="23458" y="18699"/>
                  <a:pt x="23559" y="18689"/>
                  <a:pt x="23628" y="18656"/>
                </a:cubicBezTo>
                <a:cubicBezTo>
                  <a:pt x="23643" y="18651"/>
                  <a:pt x="23656" y="18649"/>
                  <a:pt x="23668" y="18649"/>
                </a:cubicBezTo>
                <a:close/>
                <a:moveTo>
                  <a:pt x="5788" y="20087"/>
                </a:moveTo>
                <a:cubicBezTo>
                  <a:pt x="5839" y="20138"/>
                  <a:pt x="5897" y="20180"/>
                  <a:pt x="5932" y="20239"/>
                </a:cubicBezTo>
                <a:cubicBezTo>
                  <a:pt x="5865" y="20255"/>
                  <a:pt x="5778" y="20303"/>
                  <a:pt x="5708" y="20303"/>
                </a:cubicBezTo>
                <a:cubicBezTo>
                  <a:pt x="5661" y="20303"/>
                  <a:pt x="5623" y="20282"/>
                  <a:pt x="5602" y="20215"/>
                </a:cubicBezTo>
                <a:cubicBezTo>
                  <a:pt x="5501" y="20104"/>
                  <a:pt x="5730" y="20138"/>
                  <a:pt x="5788" y="20087"/>
                </a:cubicBezTo>
                <a:close/>
                <a:moveTo>
                  <a:pt x="11970" y="0"/>
                </a:moveTo>
                <a:lnTo>
                  <a:pt x="11970" y="0"/>
                </a:lnTo>
                <a:cubicBezTo>
                  <a:pt x="11911" y="16"/>
                  <a:pt x="11853" y="32"/>
                  <a:pt x="11794" y="51"/>
                </a:cubicBezTo>
                <a:cubicBezTo>
                  <a:pt x="11805" y="286"/>
                  <a:pt x="11795" y="357"/>
                  <a:pt x="11771" y="357"/>
                </a:cubicBezTo>
                <a:cubicBezTo>
                  <a:pt x="11734" y="357"/>
                  <a:pt x="11665" y="202"/>
                  <a:pt x="11584" y="202"/>
                </a:cubicBezTo>
                <a:cubicBezTo>
                  <a:pt x="11562" y="202"/>
                  <a:pt x="11539" y="213"/>
                  <a:pt x="11515" y="243"/>
                </a:cubicBezTo>
                <a:cubicBezTo>
                  <a:pt x="11491" y="75"/>
                  <a:pt x="11329" y="109"/>
                  <a:pt x="11196" y="91"/>
                </a:cubicBezTo>
                <a:cubicBezTo>
                  <a:pt x="11145" y="210"/>
                  <a:pt x="11087" y="328"/>
                  <a:pt x="11068" y="455"/>
                </a:cubicBezTo>
                <a:cubicBezTo>
                  <a:pt x="11137" y="445"/>
                  <a:pt x="11196" y="437"/>
                  <a:pt x="11254" y="429"/>
                </a:cubicBezTo>
                <a:lnTo>
                  <a:pt x="11254" y="429"/>
                </a:lnTo>
                <a:cubicBezTo>
                  <a:pt x="11297" y="623"/>
                  <a:pt x="11044" y="455"/>
                  <a:pt x="11036" y="631"/>
                </a:cubicBezTo>
                <a:cubicBezTo>
                  <a:pt x="10967" y="606"/>
                  <a:pt x="10901" y="572"/>
                  <a:pt x="10824" y="546"/>
                </a:cubicBezTo>
                <a:lnTo>
                  <a:pt x="10824" y="546"/>
                </a:lnTo>
                <a:cubicBezTo>
                  <a:pt x="10834" y="647"/>
                  <a:pt x="10858" y="748"/>
                  <a:pt x="10850" y="849"/>
                </a:cubicBezTo>
                <a:cubicBezTo>
                  <a:pt x="10745" y="841"/>
                  <a:pt x="10787" y="672"/>
                  <a:pt x="10695" y="672"/>
                </a:cubicBezTo>
                <a:cubicBezTo>
                  <a:pt x="10691" y="672"/>
                  <a:pt x="10687" y="673"/>
                  <a:pt x="10682" y="673"/>
                </a:cubicBezTo>
                <a:cubicBezTo>
                  <a:pt x="10665" y="665"/>
                  <a:pt x="10649" y="662"/>
                  <a:pt x="10634" y="662"/>
                </a:cubicBezTo>
                <a:cubicBezTo>
                  <a:pt x="10583" y="662"/>
                  <a:pt x="10545" y="703"/>
                  <a:pt x="10512" y="748"/>
                </a:cubicBezTo>
                <a:cubicBezTo>
                  <a:pt x="10521" y="665"/>
                  <a:pt x="10531" y="588"/>
                  <a:pt x="10539" y="505"/>
                </a:cubicBezTo>
                <a:lnTo>
                  <a:pt x="10539" y="505"/>
                </a:lnTo>
                <a:cubicBezTo>
                  <a:pt x="10497" y="555"/>
                  <a:pt x="10447" y="565"/>
                  <a:pt x="10399" y="565"/>
                </a:cubicBezTo>
                <a:cubicBezTo>
                  <a:pt x="10361" y="565"/>
                  <a:pt x="10324" y="559"/>
                  <a:pt x="10292" y="559"/>
                </a:cubicBezTo>
                <a:cubicBezTo>
                  <a:pt x="10232" y="559"/>
                  <a:pt x="10189" y="582"/>
                  <a:pt x="10193" y="716"/>
                </a:cubicBezTo>
                <a:cubicBezTo>
                  <a:pt x="10175" y="671"/>
                  <a:pt x="10158" y="654"/>
                  <a:pt x="10140" y="654"/>
                </a:cubicBezTo>
                <a:cubicBezTo>
                  <a:pt x="10080" y="654"/>
                  <a:pt x="10013" y="841"/>
                  <a:pt x="9911" y="841"/>
                </a:cubicBezTo>
                <a:cubicBezTo>
                  <a:pt x="9909" y="841"/>
                  <a:pt x="9908" y="841"/>
                  <a:pt x="9906" y="841"/>
                </a:cubicBezTo>
                <a:cubicBezTo>
                  <a:pt x="9932" y="758"/>
                  <a:pt x="9965" y="681"/>
                  <a:pt x="9999" y="606"/>
                </a:cubicBezTo>
                <a:lnTo>
                  <a:pt x="9999" y="606"/>
                </a:lnTo>
                <a:cubicBezTo>
                  <a:pt x="9936" y="611"/>
                  <a:pt x="9860" y="635"/>
                  <a:pt x="9793" y="635"/>
                </a:cubicBezTo>
                <a:cubicBezTo>
                  <a:pt x="9736" y="635"/>
                  <a:pt x="9685" y="617"/>
                  <a:pt x="9653" y="556"/>
                </a:cubicBezTo>
                <a:cubicBezTo>
                  <a:pt x="9722" y="471"/>
                  <a:pt x="9823" y="412"/>
                  <a:pt x="9805" y="285"/>
                </a:cubicBezTo>
                <a:cubicBezTo>
                  <a:pt x="9797" y="284"/>
                  <a:pt x="9790" y="283"/>
                  <a:pt x="9783" y="283"/>
                </a:cubicBezTo>
                <a:cubicBezTo>
                  <a:pt x="9675" y="283"/>
                  <a:pt x="9630" y="420"/>
                  <a:pt x="9526" y="420"/>
                </a:cubicBezTo>
                <a:cubicBezTo>
                  <a:pt x="9502" y="420"/>
                  <a:pt x="9475" y="412"/>
                  <a:pt x="9443" y="394"/>
                </a:cubicBezTo>
                <a:cubicBezTo>
                  <a:pt x="9413" y="278"/>
                  <a:pt x="9347" y="205"/>
                  <a:pt x="9236" y="205"/>
                </a:cubicBezTo>
                <a:cubicBezTo>
                  <a:pt x="9219" y="205"/>
                  <a:pt x="9201" y="207"/>
                  <a:pt x="9182" y="210"/>
                </a:cubicBezTo>
                <a:cubicBezTo>
                  <a:pt x="9172" y="262"/>
                  <a:pt x="9152" y="289"/>
                  <a:pt x="9121" y="289"/>
                </a:cubicBezTo>
                <a:cubicBezTo>
                  <a:pt x="9102" y="289"/>
                  <a:pt x="9081" y="280"/>
                  <a:pt x="9055" y="261"/>
                </a:cubicBezTo>
                <a:cubicBezTo>
                  <a:pt x="8970" y="356"/>
                  <a:pt x="8897" y="532"/>
                  <a:pt x="8756" y="532"/>
                </a:cubicBezTo>
                <a:cubicBezTo>
                  <a:pt x="8747" y="532"/>
                  <a:pt x="8737" y="531"/>
                  <a:pt x="8728" y="530"/>
                </a:cubicBezTo>
                <a:cubicBezTo>
                  <a:pt x="8560" y="505"/>
                  <a:pt x="8618" y="344"/>
                  <a:pt x="8685" y="243"/>
                </a:cubicBezTo>
                <a:cubicBezTo>
                  <a:pt x="8674" y="240"/>
                  <a:pt x="8663" y="239"/>
                  <a:pt x="8653" y="239"/>
                </a:cubicBezTo>
                <a:cubicBezTo>
                  <a:pt x="8508" y="239"/>
                  <a:pt x="8501" y="445"/>
                  <a:pt x="8525" y="564"/>
                </a:cubicBezTo>
                <a:cubicBezTo>
                  <a:pt x="8398" y="647"/>
                  <a:pt x="8188" y="606"/>
                  <a:pt x="8137" y="758"/>
                </a:cubicBezTo>
                <a:cubicBezTo>
                  <a:pt x="8098" y="731"/>
                  <a:pt x="8059" y="578"/>
                  <a:pt x="8023" y="578"/>
                </a:cubicBezTo>
                <a:cubicBezTo>
                  <a:pt x="8013" y="578"/>
                  <a:pt x="8003" y="591"/>
                  <a:pt x="7994" y="623"/>
                </a:cubicBezTo>
                <a:cubicBezTo>
                  <a:pt x="8028" y="859"/>
                  <a:pt x="7608" y="724"/>
                  <a:pt x="7709" y="934"/>
                </a:cubicBezTo>
                <a:cubicBezTo>
                  <a:pt x="7673" y="923"/>
                  <a:pt x="7642" y="918"/>
                  <a:pt x="7617" y="918"/>
                </a:cubicBezTo>
                <a:cubicBezTo>
                  <a:pt x="7533" y="918"/>
                  <a:pt x="7527" y="975"/>
                  <a:pt x="7658" y="1027"/>
                </a:cubicBezTo>
                <a:cubicBezTo>
                  <a:pt x="7488" y="1035"/>
                  <a:pt x="7456" y="1245"/>
                  <a:pt x="7616" y="1296"/>
                </a:cubicBezTo>
                <a:cubicBezTo>
                  <a:pt x="7557" y="1304"/>
                  <a:pt x="7507" y="1330"/>
                  <a:pt x="7472" y="1373"/>
                </a:cubicBezTo>
                <a:cubicBezTo>
                  <a:pt x="7531" y="1373"/>
                  <a:pt x="7751" y="1415"/>
                  <a:pt x="7581" y="1447"/>
                </a:cubicBezTo>
                <a:cubicBezTo>
                  <a:pt x="7414" y="1503"/>
                  <a:pt x="7603" y="1659"/>
                  <a:pt x="7716" y="1659"/>
                </a:cubicBezTo>
                <a:cubicBezTo>
                  <a:pt x="7722" y="1659"/>
                  <a:pt x="7727" y="1659"/>
                  <a:pt x="7733" y="1658"/>
                </a:cubicBezTo>
                <a:lnTo>
                  <a:pt x="7733" y="1658"/>
                </a:lnTo>
                <a:cubicBezTo>
                  <a:pt x="7651" y="1712"/>
                  <a:pt x="7559" y="1773"/>
                  <a:pt x="7463" y="1773"/>
                </a:cubicBezTo>
                <a:cubicBezTo>
                  <a:pt x="7422" y="1773"/>
                  <a:pt x="7380" y="1762"/>
                  <a:pt x="7337" y="1734"/>
                </a:cubicBezTo>
                <a:cubicBezTo>
                  <a:pt x="7289" y="1672"/>
                  <a:pt x="7225" y="1654"/>
                  <a:pt x="7156" y="1654"/>
                </a:cubicBezTo>
                <a:cubicBezTo>
                  <a:pt x="7056" y="1654"/>
                  <a:pt x="6944" y="1692"/>
                  <a:pt x="6850" y="1692"/>
                </a:cubicBezTo>
                <a:cubicBezTo>
                  <a:pt x="6781" y="1607"/>
                  <a:pt x="6858" y="1498"/>
                  <a:pt x="6823" y="1405"/>
                </a:cubicBezTo>
                <a:lnTo>
                  <a:pt x="6823" y="1405"/>
                </a:lnTo>
                <a:cubicBezTo>
                  <a:pt x="6729" y="1421"/>
                  <a:pt x="6690" y="1587"/>
                  <a:pt x="6600" y="1587"/>
                </a:cubicBezTo>
                <a:cubicBezTo>
                  <a:pt x="6586" y="1587"/>
                  <a:pt x="6571" y="1584"/>
                  <a:pt x="6554" y="1575"/>
                </a:cubicBezTo>
                <a:cubicBezTo>
                  <a:pt x="6548" y="1573"/>
                  <a:pt x="6540" y="1572"/>
                  <a:pt x="6533" y="1572"/>
                </a:cubicBezTo>
                <a:cubicBezTo>
                  <a:pt x="6464" y="1572"/>
                  <a:pt x="6365" y="1642"/>
                  <a:pt x="6403" y="1718"/>
                </a:cubicBezTo>
                <a:cubicBezTo>
                  <a:pt x="6395" y="1929"/>
                  <a:pt x="6647" y="1987"/>
                  <a:pt x="6773" y="2123"/>
                </a:cubicBezTo>
                <a:cubicBezTo>
                  <a:pt x="6750" y="2180"/>
                  <a:pt x="6726" y="2201"/>
                  <a:pt x="6701" y="2201"/>
                </a:cubicBezTo>
                <a:cubicBezTo>
                  <a:pt x="6629" y="2201"/>
                  <a:pt x="6554" y="2031"/>
                  <a:pt x="6510" y="2031"/>
                </a:cubicBezTo>
                <a:cubicBezTo>
                  <a:pt x="6495" y="2031"/>
                  <a:pt x="6483" y="2053"/>
                  <a:pt x="6478" y="2112"/>
                </a:cubicBezTo>
                <a:cubicBezTo>
                  <a:pt x="6463" y="2116"/>
                  <a:pt x="6449" y="2117"/>
                  <a:pt x="6435" y="2117"/>
                </a:cubicBezTo>
                <a:cubicBezTo>
                  <a:pt x="6331" y="2117"/>
                  <a:pt x="6254" y="2031"/>
                  <a:pt x="6275" y="1920"/>
                </a:cubicBezTo>
                <a:cubicBezTo>
                  <a:pt x="6291" y="1869"/>
                  <a:pt x="6262" y="1849"/>
                  <a:pt x="6225" y="1849"/>
                </a:cubicBezTo>
                <a:cubicBezTo>
                  <a:pt x="6159" y="1849"/>
                  <a:pt x="6066" y="1912"/>
                  <a:pt x="6142" y="1971"/>
                </a:cubicBezTo>
                <a:cubicBezTo>
                  <a:pt x="6193" y="2038"/>
                  <a:pt x="6302" y="2139"/>
                  <a:pt x="6174" y="2181"/>
                </a:cubicBezTo>
                <a:cubicBezTo>
                  <a:pt x="6033" y="2232"/>
                  <a:pt x="6100" y="2375"/>
                  <a:pt x="6092" y="2484"/>
                </a:cubicBezTo>
                <a:cubicBezTo>
                  <a:pt x="5889" y="2333"/>
                  <a:pt x="6142" y="2088"/>
                  <a:pt x="6041" y="1886"/>
                </a:cubicBezTo>
                <a:cubicBezTo>
                  <a:pt x="6012" y="1872"/>
                  <a:pt x="5991" y="1866"/>
                  <a:pt x="5975" y="1866"/>
                </a:cubicBezTo>
                <a:cubicBezTo>
                  <a:pt x="5893" y="1866"/>
                  <a:pt x="5964" y="2026"/>
                  <a:pt x="5964" y="2104"/>
                </a:cubicBezTo>
                <a:cubicBezTo>
                  <a:pt x="5847" y="1995"/>
                  <a:pt x="5746" y="1870"/>
                  <a:pt x="5610" y="1769"/>
                </a:cubicBezTo>
                <a:cubicBezTo>
                  <a:pt x="5586" y="1886"/>
                  <a:pt x="5467" y="1878"/>
                  <a:pt x="5376" y="1902"/>
                </a:cubicBezTo>
                <a:cubicBezTo>
                  <a:pt x="5459" y="1979"/>
                  <a:pt x="5528" y="2038"/>
                  <a:pt x="5485" y="2163"/>
                </a:cubicBezTo>
                <a:cubicBezTo>
                  <a:pt x="5471" y="2209"/>
                  <a:pt x="5487" y="2223"/>
                  <a:pt x="5516" y="2223"/>
                </a:cubicBezTo>
                <a:cubicBezTo>
                  <a:pt x="5560" y="2223"/>
                  <a:pt x="5636" y="2190"/>
                  <a:pt x="5679" y="2190"/>
                </a:cubicBezTo>
                <a:cubicBezTo>
                  <a:pt x="5706" y="2190"/>
                  <a:pt x="5720" y="2203"/>
                  <a:pt x="5703" y="2248"/>
                </a:cubicBezTo>
                <a:cubicBezTo>
                  <a:pt x="5730" y="2442"/>
                  <a:pt x="5493" y="2290"/>
                  <a:pt x="5435" y="2442"/>
                </a:cubicBezTo>
                <a:cubicBezTo>
                  <a:pt x="5437" y="2442"/>
                  <a:pt x="5440" y="2442"/>
                  <a:pt x="5442" y="2442"/>
                </a:cubicBezTo>
                <a:cubicBezTo>
                  <a:pt x="5593" y="2442"/>
                  <a:pt x="5567" y="2670"/>
                  <a:pt x="5517" y="2769"/>
                </a:cubicBezTo>
                <a:cubicBezTo>
                  <a:pt x="5467" y="2719"/>
                  <a:pt x="5426" y="2660"/>
                  <a:pt x="5392" y="2610"/>
                </a:cubicBezTo>
                <a:cubicBezTo>
                  <a:pt x="5400" y="2551"/>
                  <a:pt x="5416" y="2493"/>
                  <a:pt x="5435" y="2442"/>
                </a:cubicBezTo>
                <a:cubicBezTo>
                  <a:pt x="5371" y="2413"/>
                  <a:pt x="5314" y="2397"/>
                  <a:pt x="5253" y="2397"/>
                </a:cubicBezTo>
                <a:cubicBezTo>
                  <a:pt x="5240" y="2397"/>
                  <a:pt x="5227" y="2398"/>
                  <a:pt x="5214" y="2400"/>
                </a:cubicBezTo>
                <a:cubicBezTo>
                  <a:pt x="5207" y="2337"/>
                  <a:pt x="5271" y="2186"/>
                  <a:pt x="5209" y="2186"/>
                </a:cubicBezTo>
                <a:cubicBezTo>
                  <a:pt x="5197" y="2186"/>
                  <a:pt x="5179" y="2192"/>
                  <a:pt x="5156" y="2205"/>
                </a:cubicBezTo>
                <a:cubicBezTo>
                  <a:pt x="4953" y="2240"/>
                  <a:pt x="4980" y="2543"/>
                  <a:pt x="4743" y="2543"/>
                </a:cubicBezTo>
                <a:cubicBezTo>
                  <a:pt x="4771" y="2619"/>
                  <a:pt x="4751" y="2645"/>
                  <a:pt x="4710" y="2645"/>
                </a:cubicBezTo>
                <a:cubicBezTo>
                  <a:pt x="4638" y="2645"/>
                  <a:pt x="4499" y="2565"/>
                  <a:pt x="4440" y="2543"/>
                </a:cubicBezTo>
                <a:lnTo>
                  <a:pt x="4440" y="2543"/>
                </a:lnTo>
                <a:cubicBezTo>
                  <a:pt x="4440" y="2662"/>
                  <a:pt x="4445" y="2771"/>
                  <a:pt x="4541" y="2771"/>
                </a:cubicBezTo>
                <a:cubicBezTo>
                  <a:pt x="4568" y="2771"/>
                  <a:pt x="4601" y="2763"/>
                  <a:pt x="4642" y="2745"/>
                </a:cubicBezTo>
                <a:lnTo>
                  <a:pt x="4642" y="2745"/>
                </a:lnTo>
                <a:cubicBezTo>
                  <a:pt x="4575" y="2862"/>
                  <a:pt x="4406" y="2871"/>
                  <a:pt x="4305" y="2939"/>
                </a:cubicBezTo>
                <a:cubicBezTo>
                  <a:pt x="4323" y="3057"/>
                  <a:pt x="4365" y="3174"/>
                  <a:pt x="4456" y="3251"/>
                </a:cubicBezTo>
                <a:cubicBezTo>
                  <a:pt x="4416" y="3251"/>
                  <a:pt x="4339" y="3242"/>
                  <a:pt x="4296" y="3234"/>
                </a:cubicBezTo>
                <a:lnTo>
                  <a:pt x="4296" y="3234"/>
                </a:lnTo>
                <a:cubicBezTo>
                  <a:pt x="4315" y="3376"/>
                  <a:pt x="4137" y="3368"/>
                  <a:pt x="4052" y="3426"/>
                </a:cubicBezTo>
                <a:cubicBezTo>
                  <a:pt x="4129" y="3267"/>
                  <a:pt x="4238" y="3123"/>
                  <a:pt x="4222" y="2939"/>
                </a:cubicBezTo>
                <a:lnTo>
                  <a:pt x="4305" y="2939"/>
                </a:lnTo>
                <a:cubicBezTo>
                  <a:pt x="4381" y="2796"/>
                  <a:pt x="4171" y="2769"/>
                  <a:pt x="4163" y="2636"/>
                </a:cubicBezTo>
                <a:cubicBezTo>
                  <a:pt x="4119" y="2678"/>
                  <a:pt x="4036" y="2769"/>
                  <a:pt x="3981" y="2769"/>
                </a:cubicBezTo>
                <a:cubicBezTo>
                  <a:pt x="3949" y="2769"/>
                  <a:pt x="3927" y="2739"/>
                  <a:pt x="3927" y="2652"/>
                </a:cubicBezTo>
                <a:cubicBezTo>
                  <a:pt x="3774" y="2584"/>
                  <a:pt x="3694" y="2557"/>
                  <a:pt x="3659" y="2557"/>
                </a:cubicBezTo>
                <a:cubicBezTo>
                  <a:pt x="3540" y="2557"/>
                  <a:pt x="3897" y="2848"/>
                  <a:pt x="3658" y="2881"/>
                </a:cubicBezTo>
                <a:cubicBezTo>
                  <a:pt x="3488" y="2889"/>
                  <a:pt x="3573" y="3065"/>
                  <a:pt x="3565" y="3166"/>
                </a:cubicBezTo>
                <a:cubicBezTo>
                  <a:pt x="3405" y="3192"/>
                  <a:pt x="3312" y="3352"/>
                  <a:pt x="3177" y="3426"/>
                </a:cubicBezTo>
                <a:cubicBezTo>
                  <a:pt x="3240" y="3478"/>
                  <a:pt x="3299" y="3500"/>
                  <a:pt x="3351" y="3500"/>
                </a:cubicBezTo>
                <a:cubicBezTo>
                  <a:pt x="3477" y="3500"/>
                  <a:pt x="3561" y="3373"/>
                  <a:pt x="3573" y="3242"/>
                </a:cubicBezTo>
                <a:cubicBezTo>
                  <a:pt x="3648" y="3325"/>
                  <a:pt x="3631" y="3469"/>
                  <a:pt x="3732" y="3528"/>
                </a:cubicBezTo>
                <a:cubicBezTo>
                  <a:pt x="3760" y="3555"/>
                  <a:pt x="3756" y="3563"/>
                  <a:pt x="3739" y="3563"/>
                </a:cubicBezTo>
                <a:cubicBezTo>
                  <a:pt x="3710" y="3563"/>
                  <a:pt x="3645" y="3542"/>
                  <a:pt x="3607" y="3542"/>
                </a:cubicBezTo>
                <a:cubicBezTo>
                  <a:pt x="3580" y="3542"/>
                  <a:pt x="3566" y="3552"/>
                  <a:pt x="3589" y="3588"/>
                </a:cubicBezTo>
                <a:cubicBezTo>
                  <a:pt x="3724" y="3604"/>
                  <a:pt x="3658" y="3697"/>
                  <a:pt x="3615" y="3780"/>
                </a:cubicBezTo>
                <a:cubicBezTo>
                  <a:pt x="3597" y="3748"/>
                  <a:pt x="3565" y="3689"/>
                  <a:pt x="3546" y="3663"/>
                </a:cubicBezTo>
                <a:cubicBezTo>
                  <a:pt x="3405" y="3748"/>
                  <a:pt x="3227" y="3772"/>
                  <a:pt x="3067" y="3823"/>
                </a:cubicBezTo>
                <a:cubicBezTo>
                  <a:pt x="3107" y="3675"/>
                  <a:pt x="3427" y="3483"/>
                  <a:pt x="3066" y="3483"/>
                </a:cubicBezTo>
                <a:cubicBezTo>
                  <a:pt x="3037" y="3483"/>
                  <a:pt x="3004" y="3485"/>
                  <a:pt x="2966" y="3487"/>
                </a:cubicBezTo>
                <a:cubicBezTo>
                  <a:pt x="2951" y="3477"/>
                  <a:pt x="2937" y="3473"/>
                  <a:pt x="2925" y="3473"/>
                </a:cubicBezTo>
                <a:cubicBezTo>
                  <a:pt x="2869" y="3473"/>
                  <a:pt x="2845" y="3563"/>
                  <a:pt x="2778" y="3563"/>
                </a:cubicBezTo>
                <a:cubicBezTo>
                  <a:pt x="2773" y="3563"/>
                  <a:pt x="2769" y="3563"/>
                  <a:pt x="2764" y="3562"/>
                </a:cubicBezTo>
                <a:lnTo>
                  <a:pt x="2764" y="3562"/>
                </a:lnTo>
                <a:cubicBezTo>
                  <a:pt x="2788" y="3621"/>
                  <a:pt x="2823" y="3671"/>
                  <a:pt x="2849" y="3730"/>
                </a:cubicBezTo>
                <a:cubicBezTo>
                  <a:pt x="2814" y="3756"/>
                  <a:pt x="2785" y="3769"/>
                  <a:pt x="2763" y="3769"/>
                </a:cubicBezTo>
                <a:cubicBezTo>
                  <a:pt x="2729" y="3769"/>
                  <a:pt x="2715" y="3733"/>
                  <a:pt x="2730" y="3655"/>
                </a:cubicBezTo>
                <a:lnTo>
                  <a:pt x="2730" y="3655"/>
                </a:lnTo>
                <a:cubicBezTo>
                  <a:pt x="2578" y="3692"/>
                  <a:pt x="2557" y="3999"/>
                  <a:pt x="2418" y="3999"/>
                </a:cubicBezTo>
                <a:cubicBezTo>
                  <a:pt x="2397" y="3999"/>
                  <a:pt x="2372" y="3991"/>
                  <a:pt x="2344" y="3974"/>
                </a:cubicBezTo>
                <a:cubicBezTo>
                  <a:pt x="2328" y="3961"/>
                  <a:pt x="2316" y="3956"/>
                  <a:pt x="2307" y="3956"/>
                </a:cubicBezTo>
                <a:cubicBezTo>
                  <a:pt x="2253" y="3956"/>
                  <a:pt x="2286" y="4126"/>
                  <a:pt x="2346" y="4126"/>
                </a:cubicBezTo>
                <a:cubicBezTo>
                  <a:pt x="2353" y="4126"/>
                  <a:pt x="2360" y="4123"/>
                  <a:pt x="2368" y="4118"/>
                </a:cubicBezTo>
                <a:cubicBezTo>
                  <a:pt x="2578" y="4094"/>
                  <a:pt x="2687" y="3924"/>
                  <a:pt x="2849" y="3806"/>
                </a:cubicBezTo>
                <a:cubicBezTo>
                  <a:pt x="2852" y="3806"/>
                  <a:pt x="2854" y="3806"/>
                  <a:pt x="2856" y="3806"/>
                </a:cubicBezTo>
                <a:cubicBezTo>
                  <a:pt x="2957" y="3806"/>
                  <a:pt x="2924" y="3968"/>
                  <a:pt x="2940" y="4043"/>
                </a:cubicBezTo>
                <a:cubicBezTo>
                  <a:pt x="2908" y="4160"/>
                  <a:pt x="2839" y="4261"/>
                  <a:pt x="2772" y="4362"/>
                </a:cubicBezTo>
                <a:cubicBezTo>
                  <a:pt x="2924" y="4362"/>
                  <a:pt x="2799" y="4548"/>
                  <a:pt x="2916" y="4581"/>
                </a:cubicBezTo>
                <a:cubicBezTo>
                  <a:pt x="2840" y="4637"/>
                  <a:pt x="2865" y="4825"/>
                  <a:pt x="2782" y="4825"/>
                </a:cubicBezTo>
                <a:cubicBezTo>
                  <a:pt x="2763" y="4825"/>
                  <a:pt x="2738" y="4815"/>
                  <a:pt x="2706" y="4791"/>
                </a:cubicBezTo>
                <a:cubicBezTo>
                  <a:pt x="2511" y="4953"/>
                  <a:pt x="2402" y="5187"/>
                  <a:pt x="2216" y="5347"/>
                </a:cubicBezTo>
                <a:cubicBezTo>
                  <a:pt x="2258" y="5387"/>
                  <a:pt x="2296" y="5403"/>
                  <a:pt x="2330" y="5403"/>
                </a:cubicBezTo>
                <a:cubicBezTo>
                  <a:pt x="2442" y="5403"/>
                  <a:pt x="2513" y="5228"/>
                  <a:pt x="2546" y="5112"/>
                </a:cubicBezTo>
                <a:cubicBezTo>
                  <a:pt x="2671" y="5129"/>
                  <a:pt x="2586" y="5315"/>
                  <a:pt x="2687" y="5357"/>
                </a:cubicBezTo>
                <a:cubicBezTo>
                  <a:pt x="2849" y="5440"/>
                  <a:pt x="2477" y="5416"/>
                  <a:pt x="2663" y="5474"/>
                </a:cubicBezTo>
                <a:lnTo>
                  <a:pt x="2663" y="5533"/>
                </a:lnTo>
                <a:cubicBezTo>
                  <a:pt x="2649" y="5525"/>
                  <a:pt x="2633" y="5522"/>
                  <a:pt x="2618" y="5522"/>
                </a:cubicBezTo>
                <a:cubicBezTo>
                  <a:pt x="2507" y="5522"/>
                  <a:pt x="2377" y="5698"/>
                  <a:pt x="2314" y="5698"/>
                </a:cubicBezTo>
                <a:cubicBezTo>
                  <a:pt x="2290" y="5698"/>
                  <a:pt x="2275" y="5672"/>
                  <a:pt x="2275" y="5600"/>
                </a:cubicBezTo>
                <a:lnTo>
                  <a:pt x="2224" y="5610"/>
                </a:lnTo>
                <a:cubicBezTo>
                  <a:pt x="2221" y="5498"/>
                  <a:pt x="2140" y="5447"/>
                  <a:pt x="2055" y="5447"/>
                </a:cubicBezTo>
                <a:cubicBezTo>
                  <a:pt x="1949" y="5447"/>
                  <a:pt x="1838" y="5527"/>
                  <a:pt x="1871" y="5668"/>
                </a:cubicBezTo>
                <a:cubicBezTo>
                  <a:pt x="1905" y="5636"/>
                  <a:pt x="1937" y="5622"/>
                  <a:pt x="1965" y="5622"/>
                </a:cubicBezTo>
                <a:cubicBezTo>
                  <a:pt x="2038" y="5622"/>
                  <a:pt x="2080" y="5721"/>
                  <a:pt x="2049" y="5820"/>
                </a:cubicBezTo>
                <a:cubicBezTo>
                  <a:pt x="2037" y="5827"/>
                  <a:pt x="2027" y="5830"/>
                  <a:pt x="2017" y="5830"/>
                </a:cubicBezTo>
                <a:cubicBezTo>
                  <a:pt x="1954" y="5830"/>
                  <a:pt x="1921" y="5705"/>
                  <a:pt x="1871" y="5668"/>
                </a:cubicBezTo>
                <a:cubicBezTo>
                  <a:pt x="1652" y="5676"/>
                  <a:pt x="1509" y="5921"/>
                  <a:pt x="1341" y="6054"/>
                </a:cubicBezTo>
                <a:cubicBezTo>
                  <a:pt x="1372" y="6070"/>
                  <a:pt x="1397" y="6077"/>
                  <a:pt x="1419" y="6077"/>
                </a:cubicBezTo>
                <a:cubicBezTo>
                  <a:pt x="1493" y="6077"/>
                  <a:pt x="1530" y="6004"/>
                  <a:pt x="1602" y="5971"/>
                </a:cubicBezTo>
                <a:lnTo>
                  <a:pt x="1602" y="5971"/>
                </a:lnTo>
                <a:cubicBezTo>
                  <a:pt x="1618" y="6147"/>
                  <a:pt x="1474" y="6166"/>
                  <a:pt x="1349" y="6190"/>
                </a:cubicBezTo>
                <a:cubicBezTo>
                  <a:pt x="1400" y="6333"/>
                  <a:pt x="1341" y="6442"/>
                  <a:pt x="1181" y="6442"/>
                </a:cubicBezTo>
                <a:cubicBezTo>
                  <a:pt x="1070" y="6544"/>
                  <a:pt x="860" y="6780"/>
                  <a:pt x="1046" y="6889"/>
                </a:cubicBezTo>
                <a:cubicBezTo>
                  <a:pt x="1083" y="6836"/>
                  <a:pt x="1142" y="6756"/>
                  <a:pt x="1174" y="6756"/>
                </a:cubicBezTo>
                <a:cubicBezTo>
                  <a:pt x="1193" y="6756"/>
                  <a:pt x="1201" y="6785"/>
                  <a:pt x="1189" y="6863"/>
                </a:cubicBezTo>
                <a:cubicBezTo>
                  <a:pt x="1282" y="6813"/>
                  <a:pt x="1302" y="6643"/>
                  <a:pt x="1419" y="6643"/>
                </a:cubicBezTo>
                <a:cubicBezTo>
                  <a:pt x="1440" y="6643"/>
                  <a:pt x="1464" y="6648"/>
                  <a:pt x="1493" y="6661"/>
                </a:cubicBezTo>
                <a:cubicBezTo>
                  <a:pt x="1373" y="6772"/>
                  <a:pt x="1517" y="6823"/>
                  <a:pt x="1586" y="6905"/>
                </a:cubicBezTo>
                <a:cubicBezTo>
                  <a:pt x="1485" y="6905"/>
                  <a:pt x="1392" y="6924"/>
                  <a:pt x="1290" y="6940"/>
                </a:cubicBezTo>
                <a:cubicBezTo>
                  <a:pt x="1290" y="7049"/>
                  <a:pt x="1466" y="7049"/>
                  <a:pt x="1551" y="7099"/>
                </a:cubicBezTo>
                <a:cubicBezTo>
                  <a:pt x="1501" y="7184"/>
                  <a:pt x="1450" y="7267"/>
                  <a:pt x="1408" y="7352"/>
                </a:cubicBezTo>
                <a:cubicBezTo>
                  <a:pt x="1400" y="7403"/>
                  <a:pt x="1392" y="7504"/>
                  <a:pt x="1383" y="7546"/>
                </a:cubicBezTo>
                <a:cubicBezTo>
                  <a:pt x="1383" y="7640"/>
                  <a:pt x="1359" y="7677"/>
                  <a:pt x="1319" y="7677"/>
                </a:cubicBezTo>
                <a:cubicBezTo>
                  <a:pt x="1287" y="7677"/>
                  <a:pt x="1245" y="7655"/>
                  <a:pt x="1198" y="7621"/>
                </a:cubicBezTo>
                <a:lnTo>
                  <a:pt x="1198" y="7621"/>
                </a:lnTo>
                <a:cubicBezTo>
                  <a:pt x="1147" y="7773"/>
                  <a:pt x="1272" y="8060"/>
                  <a:pt x="1062" y="8076"/>
                </a:cubicBezTo>
                <a:cubicBezTo>
                  <a:pt x="1047" y="8081"/>
                  <a:pt x="1034" y="8083"/>
                  <a:pt x="1023" y="8083"/>
                </a:cubicBezTo>
                <a:cubicBezTo>
                  <a:pt x="942" y="8083"/>
                  <a:pt x="985" y="7957"/>
                  <a:pt x="902" y="7942"/>
                </a:cubicBezTo>
                <a:lnTo>
                  <a:pt x="902" y="7942"/>
                </a:lnTo>
                <a:cubicBezTo>
                  <a:pt x="855" y="8072"/>
                  <a:pt x="885" y="8230"/>
                  <a:pt x="1006" y="8230"/>
                </a:cubicBezTo>
                <a:cubicBezTo>
                  <a:pt x="1034" y="8230"/>
                  <a:pt x="1067" y="8222"/>
                  <a:pt x="1105" y="8203"/>
                </a:cubicBezTo>
                <a:lnTo>
                  <a:pt x="1105" y="8203"/>
                </a:lnTo>
                <a:cubicBezTo>
                  <a:pt x="1028" y="8288"/>
                  <a:pt x="1044" y="8309"/>
                  <a:pt x="1093" y="8309"/>
                </a:cubicBezTo>
                <a:cubicBezTo>
                  <a:pt x="1141" y="8309"/>
                  <a:pt x="1223" y="8288"/>
                  <a:pt x="1282" y="8288"/>
                </a:cubicBezTo>
                <a:cubicBezTo>
                  <a:pt x="1206" y="8422"/>
                  <a:pt x="1020" y="8413"/>
                  <a:pt x="886" y="8430"/>
                </a:cubicBezTo>
                <a:cubicBezTo>
                  <a:pt x="1012" y="8506"/>
                  <a:pt x="1155" y="8557"/>
                  <a:pt x="1290" y="8632"/>
                </a:cubicBezTo>
                <a:cubicBezTo>
                  <a:pt x="1147" y="8802"/>
                  <a:pt x="1341" y="8986"/>
                  <a:pt x="1501" y="9054"/>
                </a:cubicBezTo>
                <a:cubicBezTo>
                  <a:pt x="1509" y="9137"/>
                  <a:pt x="1517" y="9230"/>
                  <a:pt x="1525" y="9323"/>
                </a:cubicBezTo>
                <a:cubicBezTo>
                  <a:pt x="1491" y="9308"/>
                  <a:pt x="1460" y="9302"/>
                  <a:pt x="1432" y="9302"/>
                </a:cubicBezTo>
                <a:cubicBezTo>
                  <a:pt x="1286" y="9302"/>
                  <a:pt x="1211" y="9483"/>
                  <a:pt x="1155" y="9610"/>
                </a:cubicBezTo>
                <a:cubicBezTo>
                  <a:pt x="1190" y="9667"/>
                  <a:pt x="1218" y="9689"/>
                  <a:pt x="1242" y="9689"/>
                </a:cubicBezTo>
                <a:cubicBezTo>
                  <a:pt x="1317" y="9689"/>
                  <a:pt x="1356" y="9477"/>
                  <a:pt x="1471" y="9477"/>
                </a:cubicBezTo>
                <a:cubicBezTo>
                  <a:pt x="1487" y="9477"/>
                  <a:pt x="1505" y="9481"/>
                  <a:pt x="1525" y="9491"/>
                </a:cubicBezTo>
                <a:cubicBezTo>
                  <a:pt x="1466" y="9584"/>
                  <a:pt x="1400" y="9661"/>
                  <a:pt x="1341" y="9744"/>
                </a:cubicBezTo>
                <a:cubicBezTo>
                  <a:pt x="1333" y="9762"/>
                  <a:pt x="1299" y="9786"/>
                  <a:pt x="1282" y="9804"/>
                </a:cubicBezTo>
                <a:cubicBezTo>
                  <a:pt x="1163" y="9855"/>
                  <a:pt x="1105" y="9996"/>
                  <a:pt x="1240" y="10073"/>
                </a:cubicBezTo>
                <a:cubicBezTo>
                  <a:pt x="1131" y="10241"/>
                  <a:pt x="1264" y="10283"/>
                  <a:pt x="1392" y="10368"/>
                </a:cubicBezTo>
                <a:cubicBezTo>
                  <a:pt x="1356" y="10456"/>
                  <a:pt x="1420" y="10553"/>
                  <a:pt x="1491" y="10553"/>
                </a:cubicBezTo>
                <a:cubicBezTo>
                  <a:pt x="1520" y="10553"/>
                  <a:pt x="1551" y="10536"/>
                  <a:pt x="1576" y="10494"/>
                </a:cubicBezTo>
                <a:cubicBezTo>
                  <a:pt x="1644" y="10544"/>
                  <a:pt x="1669" y="10629"/>
                  <a:pt x="1703" y="10704"/>
                </a:cubicBezTo>
                <a:cubicBezTo>
                  <a:pt x="1636" y="10730"/>
                  <a:pt x="1567" y="10754"/>
                  <a:pt x="1501" y="10781"/>
                </a:cubicBezTo>
                <a:cubicBezTo>
                  <a:pt x="1594" y="10797"/>
                  <a:pt x="1778" y="10831"/>
                  <a:pt x="1871" y="10847"/>
                </a:cubicBezTo>
                <a:cubicBezTo>
                  <a:pt x="1859" y="10957"/>
                  <a:pt x="1795" y="10991"/>
                  <a:pt x="1717" y="10991"/>
                </a:cubicBezTo>
                <a:cubicBezTo>
                  <a:pt x="1639" y="10991"/>
                  <a:pt x="1546" y="10957"/>
                  <a:pt x="1474" y="10932"/>
                </a:cubicBezTo>
                <a:cubicBezTo>
                  <a:pt x="1365" y="10948"/>
                  <a:pt x="1341" y="11151"/>
                  <a:pt x="1282" y="11243"/>
                </a:cubicBezTo>
                <a:cubicBezTo>
                  <a:pt x="1251" y="11328"/>
                  <a:pt x="1207" y="11397"/>
                  <a:pt x="1117" y="11397"/>
                </a:cubicBezTo>
                <a:cubicBezTo>
                  <a:pt x="1108" y="11397"/>
                  <a:pt x="1098" y="11397"/>
                  <a:pt x="1088" y="11395"/>
                </a:cubicBezTo>
                <a:lnTo>
                  <a:pt x="1088" y="11395"/>
                </a:lnTo>
                <a:cubicBezTo>
                  <a:pt x="1105" y="11462"/>
                  <a:pt x="1121" y="11522"/>
                  <a:pt x="1139" y="11589"/>
                </a:cubicBezTo>
                <a:cubicBezTo>
                  <a:pt x="1066" y="11688"/>
                  <a:pt x="957" y="11739"/>
                  <a:pt x="851" y="11739"/>
                </a:cubicBezTo>
                <a:cubicBezTo>
                  <a:pt x="749" y="11739"/>
                  <a:pt x="648" y="11692"/>
                  <a:pt x="583" y="11597"/>
                </a:cubicBezTo>
                <a:cubicBezTo>
                  <a:pt x="565" y="11714"/>
                  <a:pt x="557" y="11834"/>
                  <a:pt x="549" y="11959"/>
                </a:cubicBezTo>
                <a:cubicBezTo>
                  <a:pt x="556" y="11961"/>
                  <a:pt x="563" y="11961"/>
                  <a:pt x="570" y="11961"/>
                </a:cubicBezTo>
                <a:cubicBezTo>
                  <a:pt x="643" y="11961"/>
                  <a:pt x="652" y="11872"/>
                  <a:pt x="684" y="11826"/>
                </a:cubicBezTo>
                <a:cubicBezTo>
                  <a:pt x="713" y="11826"/>
                  <a:pt x="745" y="11823"/>
                  <a:pt x="776" y="11823"/>
                </a:cubicBezTo>
                <a:cubicBezTo>
                  <a:pt x="845" y="11823"/>
                  <a:pt x="911" y="11836"/>
                  <a:pt x="929" y="11917"/>
                </a:cubicBezTo>
                <a:cubicBezTo>
                  <a:pt x="860" y="11951"/>
                  <a:pt x="801" y="11993"/>
                  <a:pt x="743" y="12036"/>
                </a:cubicBezTo>
                <a:cubicBezTo>
                  <a:pt x="766" y="12040"/>
                  <a:pt x="788" y="12042"/>
                  <a:pt x="809" y="12042"/>
                </a:cubicBezTo>
                <a:cubicBezTo>
                  <a:pt x="968" y="12042"/>
                  <a:pt x="1081" y="11940"/>
                  <a:pt x="1163" y="11799"/>
                </a:cubicBezTo>
                <a:cubicBezTo>
                  <a:pt x="1181" y="11917"/>
                  <a:pt x="1323" y="12036"/>
                  <a:pt x="1189" y="12137"/>
                </a:cubicBezTo>
                <a:cubicBezTo>
                  <a:pt x="1054" y="12179"/>
                  <a:pt x="894" y="12188"/>
                  <a:pt x="809" y="12313"/>
                </a:cubicBezTo>
                <a:cubicBezTo>
                  <a:pt x="785" y="12305"/>
                  <a:pt x="751" y="12281"/>
                  <a:pt x="735" y="12270"/>
                </a:cubicBezTo>
                <a:cubicBezTo>
                  <a:pt x="700" y="12363"/>
                  <a:pt x="666" y="12456"/>
                  <a:pt x="607" y="12533"/>
                </a:cubicBezTo>
                <a:cubicBezTo>
                  <a:pt x="514" y="12541"/>
                  <a:pt x="423" y="12549"/>
                  <a:pt x="338" y="12557"/>
                </a:cubicBezTo>
                <a:cubicBezTo>
                  <a:pt x="338" y="12491"/>
                  <a:pt x="327" y="12466"/>
                  <a:pt x="311" y="12466"/>
                </a:cubicBezTo>
                <a:cubicBezTo>
                  <a:pt x="272" y="12466"/>
                  <a:pt x="204" y="12608"/>
                  <a:pt x="187" y="12667"/>
                </a:cubicBezTo>
                <a:cubicBezTo>
                  <a:pt x="179" y="12768"/>
                  <a:pt x="19" y="12725"/>
                  <a:pt x="1" y="12810"/>
                </a:cubicBezTo>
                <a:cubicBezTo>
                  <a:pt x="41" y="12849"/>
                  <a:pt x="78" y="12864"/>
                  <a:pt x="111" y="12864"/>
                </a:cubicBezTo>
                <a:cubicBezTo>
                  <a:pt x="241" y="12864"/>
                  <a:pt x="335" y="12642"/>
                  <a:pt x="482" y="12642"/>
                </a:cubicBezTo>
                <a:cubicBezTo>
                  <a:pt x="423" y="12776"/>
                  <a:pt x="363" y="12903"/>
                  <a:pt x="312" y="13039"/>
                </a:cubicBezTo>
                <a:cubicBezTo>
                  <a:pt x="431" y="13020"/>
                  <a:pt x="541" y="12970"/>
                  <a:pt x="599" y="12853"/>
                </a:cubicBezTo>
                <a:cubicBezTo>
                  <a:pt x="621" y="12846"/>
                  <a:pt x="642" y="12843"/>
                  <a:pt x="660" y="12843"/>
                </a:cubicBezTo>
                <a:cubicBezTo>
                  <a:pt x="752" y="12843"/>
                  <a:pt x="781" y="12919"/>
                  <a:pt x="634" y="12919"/>
                </a:cubicBezTo>
                <a:cubicBezTo>
                  <a:pt x="701" y="13077"/>
                  <a:pt x="592" y="13129"/>
                  <a:pt x="468" y="13129"/>
                </a:cubicBezTo>
                <a:cubicBezTo>
                  <a:pt x="439" y="13129"/>
                  <a:pt x="409" y="13126"/>
                  <a:pt x="381" y="13121"/>
                </a:cubicBezTo>
                <a:lnTo>
                  <a:pt x="381" y="13121"/>
                </a:lnTo>
                <a:cubicBezTo>
                  <a:pt x="221" y="13249"/>
                  <a:pt x="330" y="13382"/>
                  <a:pt x="423" y="13510"/>
                </a:cubicBezTo>
                <a:cubicBezTo>
                  <a:pt x="330" y="13534"/>
                  <a:pt x="203" y="13552"/>
                  <a:pt x="229" y="13677"/>
                </a:cubicBezTo>
                <a:cubicBezTo>
                  <a:pt x="322" y="13669"/>
                  <a:pt x="413" y="13653"/>
                  <a:pt x="506" y="13635"/>
                </a:cubicBezTo>
                <a:cubicBezTo>
                  <a:pt x="532" y="13544"/>
                  <a:pt x="607" y="13475"/>
                  <a:pt x="658" y="13400"/>
                </a:cubicBezTo>
                <a:cubicBezTo>
                  <a:pt x="494" y="13268"/>
                  <a:pt x="675" y="13113"/>
                  <a:pt x="808" y="13113"/>
                </a:cubicBezTo>
                <a:cubicBezTo>
                  <a:pt x="811" y="13113"/>
                  <a:pt x="814" y="13113"/>
                  <a:pt x="817" y="13113"/>
                </a:cubicBezTo>
                <a:cubicBezTo>
                  <a:pt x="801" y="13231"/>
                  <a:pt x="886" y="13307"/>
                  <a:pt x="929" y="13408"/>
                </a:cubicBezTo>
                <a:cubicBezTo>
                  <a:pt x="966" y="13454"/>
                  <a:pt x="987" y="13472"/>
                  <a:pt x="998" y="13472"/>
                </a:cubicBezTo>
                <a:cubicBezTo>
                  <a:pt x="1042" y="13472"/>
                  <a:pt x="940" y="13203"/>
                  <a:pt x="1048" y="13203"/>
                </a:cubicBezTo>
                <a:cubicBezTo>
                  <a:pt x="1089" y="13203"/>
                  <a:pt x="1161" y="13242"/>
                  <a:pt x="1282" y="13350"/>
                </a:cubicBezTo>
                <a:cubicBezTo>
                  <a:pt x="1276" y="13387"/>
                  <a:pt x="1245" y="13394"/>
                  <a:pt x="1211" y="13394"/>
                </a:cubicBezTo>
                <a:cubicBezTo>
                  <a:pt x="1188" y="13394"/>
                  <a:pt x="1163" y="13391"/>
                  <a:pt x="1143" y="13391"/>
                </a:cubicBezTo>
                <a:cubicBezTo>
                  <a:pt x="1109" y="13391"/>
                  <a:pt x="1086" y="13400"/>
                  <a:pt x="1096" y="13443"/>
                </a:cubicBezTo>
                <a:cubicBezTo>
                  <a:pt x="1105" y="13518"/>
                  <a:pt x="1113" y="13594"/>
                  <a:pt x="1121" y="13677"/>
                </a:cubicBezTo>
                <a:cubicBezTo>
                  <a:pt x="1181" y="13645"/>
                  <a:pt x="1240" y="13619"/>
                  <a:pt x="1307" y="13594"/>
                </a:cubicBezTo>
                <a:lnTo>
                  <a:pt x="1307" y="13594"/>
                </a:lnTo>
                <a:cubicBezTo>
                  <a:pt x="1315" y="13754"/>
                  <a:pt x="1155" y="13829"/>
                  <a:pt x="1121" y="13981"/>
                </a:cubicBezTo>
                <a:lnTo>
                  <a:pt x="1088" y="14007"/>
                </a:lnTo>
                <a:cubicBezTo>
                  <a:pt x="1009" y="13949"/>
                  <a:pt x="950" y="13926"/>
                  <a:pt x="908" y="13926"/>
                </a:cubicBezTo>
                <a:cubicBezTo>
                  <a:pt x="785" y="13926"/>
                  <a:pt x="807" y="14119"/>
                  <a:pt x="894" y="14175"/>
                </a:cubicBezTo>
                <a:cubicBezTo>
                  <a:pt x="916" y="14108"/>
                  <a:pt x="958" y="14080"/>
                  <a:pt x="1020" y="14080"/>
                </a:cubicBezTo>
                <a:cubicBezTo>
                  <a:pt x="1029" y="14080"/>
                  <a:pt x="1037" y="14081"/>
                  <a:pt x="1046" y="14082"/>
                </a:cubicBezTo>
                <a:cubicBezTo>
                  <a:pt x="1113" y="14209"/>
                  <a:pt x="1054" y="14369"/>
                  <a:pt x="1163" y="14470"/>
                </a:cubicBezTo>
                <a:cubicBezTo>
                  <a:pt x="1206" y="14284"/>
                  <a:pt x="1256" y="14116"/>
                  <a:pt x="1315" y="13948"/>
                </a:cubicBezTo>
                <a:cubicBezTo>
                  <a:pt x="1341" y="13930"/>
                  <a:pt x="1392" y="13914"/>
                  <a:pt x="1416" y="13906"/>
                </a:cubicBezTo>
                <a:cubicBezTo>
                  <a:pt x="1450" y="13964"/>
                  <a:pt x="1474" y="14031"/>
                  <a:pt x="1517" y="14090"/>
                </a:cubicBezTo>
                <a:cubicBezTo>
                  <a:pt x="1551" y="14023"/>
                  <a:pt x="1594" y="13956"/>
                  <a:pt x="1610" y="13879"/>
                </a:cubicBezTo>
                <a:cubicBezTo>
                  <a:pt x="1551" y="13805"/>
                  <a:pt x="1458" y="13787"/>
                  <a:pt x="1383" y="13754"/>
                </a:cubicBezTo>
                <a:cubicBezTo>
                  <a:pt x="1383" y="13736"/>
                  <a:pt x="1392" y="13704"/>
                  <a:pt x="1400" y="13685"/>
                </a:cubicBezTo>
                <a:cubicBezTo>
                  <a:pt x="1405" y="13686"/>
                  <a:pt x="1410" y="13686"/>
                  <a:pt x="1416" y="13686"/>
                </a:cubicBezTo>
                <a:cubicBezTo>
                  <a:pt x="1511" y="13686"/>
                  <a:pt x="1536" y="13598"/>
                  <a:pt x="1551" y="13510"/>
                </a:cubicBezTo>
                <a:cubicBezTo>
                  <a:pt x="1610" y="13493"/>
                  <a:pt x="1669" y="13475"/>
                  <a:pt x="1727" y="13467"/>
                </a:cubicBezTo>
                <a:lnTo>
                  <a:pt x="1727" y="13467"/>
                </a:lnTo>
                <a:cubicBezTo>
                  <a:pt x="1695" y="13518"/>
                  <a:pt x="1660" y="13576"/>
                  <a:pt x="1626" y="13627"/>
                </a:cubicBezTo>
                <a:cubicBezTo>
                  <a:pt x="1531" y="13748"/>
                  <a:pt x="1623" y="13808"/>
                  <a:pt x="1729" y="13808"/>
                </a:cubicBezTo>
                <a:cubicBezTo>
                  <a:pt x="1772" y="13808"/>
                  <a:pt x="1818" y="13798"/>
                  <a:pt x="1854" y="13778"/>
                </a:cubicBezTo>
                <a:lnTo>
                  <a:pt x="1854" y="13778"/>
                </a:lnTo>
                <a:cubicBezTo>
                  <a:pt x="1703" y="13930"/>
                  <a:pt x="2014" y="13871"/>
                  <a:pt x="1929" y="14031"/>
                </a:cubicBezTo>
                <a:cubicBezTo>
                  <a:pt x="1863" y="14065"/>
                  <a:pt x="1788" y="14124"/>
                  <a:pt x="1846" y="14201"/>
                </a:cubicBezTo>
                <a:cubicBezTo>
                  <a:pt x="1796" y="14241"/>
                  <a:pt x="1762" y="14292"/>
                  <a:pt x="1745" y="14353"/>
                </a:cubicBezTo>
                <a:cubicBezTo>
                  <a:pt x="1660" y="14353"/>
                  <a:pt x="1567" y="14334"/>
                  <a:pt x="1474" y="14326"/>
                </a:cubicBezTo>
                <a:lnTo>
                  <a:pt x="1474" y="14326"/>
                </a:lnTo>
                <a:cubicBezTo>
                  <a:pt x="1695" y="14361"/>
                  <a:pt x="1889" y="14536"/>
                  <a:pt x="1897" y="14765"/>
                </a:cubicBezTo>
                <a:cubicBezTo>
                  <a:pt x="1828" y="14890"/>
                  <a:pt x="1812" y="15026"/>
                  <a:pt x="1820" y="15161"/>
                </a:cubicBezTo>
                <a:lnTo>
                  <a:pt x="1820" y="15212"/>
                </a:lnTo>
                <a:cubicBezTo>
                  <a:pt x="1807" y="15213"/>
                  <a:pt x="1794" y="15214"/>
                  <a:pt x="1782" y="15214"/>
                </a:cubicBezTo>
                <a:cubicBezTo>
                  <a:pt x="1469" y="15214"/>
                  <a:pt x="1500" y="14733"/>
                  <a:pt x="1272" y="14579"/>
                </a:cubicBezTo>
                <a:lnTo>
                  <a:pt x="1272" y="14579"/>
                </a:lnTo>
                <a:cubicBezTo>
                  <a:pt x="1240" y="14722"/>
                  <a:pt x="1373" y="14848"/>
                  <a:pt x="1315" y="14983"/>
                </a:cubicBezTo>
                <a:cubicBezTo>
                  <a:pt x="1282" y="15068"/>
                  <a:pt x="1357" y="15151"/>
                  <a:pt x="1392" y="15228"/>
                </a:cubicBezTo>
                <a:cubicBezTo>
                  <a:pt x="1432" y="15212"/>
                  <a:pt x="1465" y="15206"/>
                  <a:pt x="1492" y="15206"/>
                </a:cubicBezTo>
                <a:cubicBezTo>
                  <a:pt x="1640" y="15206"/>
                  <a:pt x="1597" y="15413"/>
                  <a:pt x="1719" y="15464"/>
                </a:cubicBezTo>
                <a:cubicBezTo>
                  <a:pt x="1897" y="15573"/>
                  <a:pt x="2073" y="15675"/>
                  <a:pt x="2166" y="15877"/>
                </a:cubicBezTo>
                <a:cubicBezTo>
                  <a:pt x="2030" y="15850"/>
                  <a:pt x="1879" y="15826"/>
                  <a:pt x="1788" y="15707"/>
                </a:cubicBezTo>
                <a:lnTo>
                  <a:pt x="1788" y="15707"/>
                </a:lnTo>
                <a:cubicBezTo>
                  <a:pt x="1788" y="15776"/>
                  <a:pt x="1796" y="15834"/>
                  <a:pt x="1796" y="15901"/>
                </a:cubicBezTo>
                <a:cubicBezTo>
                  <a:pt x="1789" y="15903"/>
                  <a:pt x="1781" y="15904"/>
                  <a:pt x="1774" y="15904"/>
                </a:cubicBezTo>
                <a:cubicBezTo>
                  <a:pt x="1688" y="15904"/>
                  <a:pt x="1605" y="15778"/>
                  <a:pt x="1550" y="15778"/>
                </a:cubicBezTo>
                <a:cubicBezTo>
                  <a:pt x="1529" y="15778"/>
                  <a:pt x="1512" y="15797"/>
                  <a:pt x="1501" y="15850"/>
                </a:cubicBezTo>
                <a:cubicBezTo>
                  <a:pt x="1458" y="15784"/>
                  <a:pt x="1416" y="15707"/>
                  <a:pt x="1373" y="15648"/>
                </a:cubicBezTo>
                <a:lnTo>
                  <a:pt x="1315" y="15648"/>
                </a:lnTo>
                <a:cubicBezTo>
                  <a:pt x="1307" y="15834"/>
                  <a:pt x="1466" y="15901"/>
                  <a:pt x="1602" y="15994"/>
                </a:cubicBezTo>
                <a:cubicBezTo>
                  <a:pt x="1493" y="16079"/>
                  <a:pt x="1610" y="16247"/>
                  <a:pt x="1501" y="16305"/>
                </a:cubicBezTo>
                <a:cubicBezTo>
                  <a:pt x="1447" y="16285"/>
                  <a:pt x="1381" y="16247"/>
                  <a:pt x="1320" y="16247"/>
                </a:cubicBezTo>
                <a:cubicBezTo>
                  <a:pt x="1284" y="16247"/>
                  <a:pt x="1250" y="16260"/>
                  <a:pt x="1222" y="16297"/>
                </a:cubicBezTo>
                <a:cubicBezTo>
                  <a:pt x="1206" y="16433"/>
                  <a:pt x="1400" y="16414"/>
                  <a:pt x="1485" y="16449"/>
                </a:cubicBezTo>
                <a:cubicBezTo>
                  <a:pt x="1487" y="16487"/>
                  <a:pt x="1468" y="16498"/>
                  <a:pt x="1438" y="16498"/>
                </a:cubicBezTo>
                <a:cubicBezTo>
                  <a:pt x="1392" y="16498"/>
                  <a:pt x="1322" y="16471"/>
                  <a:pt x="1275" y="16471"/>
                </a:cubicBezTo>
                <a:cubicBezTo>
                  <a:pt x="1265" y="16471"/>
                  <a:pt x="1256" y="16472"/>
                  <a:pt x="1248" y="16475"/>
                </a:cubicBezTo>
                <a:cubicBezTo>
                  <a:pt x="1259" y="16558"/>
                  <a:pt x="1314" y="16593"/>
                  <a:pt x="1379" y="16593"/>
                </a:cubicBezTo>
                <a:cubicBezTo>
                  <a:pt x="1413" y="16593"/>
                  <a:pt x="1450" y="16583"/>
                  <a:pt x="1485" y="16566"/>
                </a:cubicBezTo>
                <a:cubicBezTo>
                  <a:pt x="1534" y="16431"/>
                  <a:pt x="1650" y="16356"/>
                  <a:pt x="1782" y="16356"/>
                </a:cubicBezTo>
                <a:cubicBezTo>
                  <a:pt x="1806" y="16356"/>
                  <a:pt x="1830" y="16359"/>
                  <a:pt x="1854" y="16364"/>
                </a:cubicBezTo>
                <a:cubicBezTo>
                  <a:pt x="1745" y="16406"/>
                  <a:pt x="1727" y="16491"/>
                  <a:pt x="1778" y="16592"/>
                </a:cubicBezTo>
                <a:cubicBezTo>
                  <a:pt x="1799" y="16603"/>
                  <a:pt x="1818" y="16608"/>
                  <a:pt x="1834" y="16608"/>
                </a:cubicBezTo>
                <a:cubicBezTo>
                  <a:pt x="1932" y="16608"/>
                  <a:pt x="1943" y="16434"/>
                  <a:pt x="1964" y="16348"/>
                </a:cubicBezTo>
                <a:cubicBezTo>
                  <a:pt x="1921" y="16332"/>
                  <a:pt x="1846" y="16305"/>
                  <a:pt x="1804" y="16297"/>
                </a:cubicBezTo>
                <a:cubicBezTo>
                  <a:pt x="1897" y="16247"/>
                  <a:pt x="2006" y="16255"/>
                  <a:pt x="2022" y="16129"/>
                </a:cubicBezTo>
                <a:cubicBezTo>
                  <a:pt x="2064" y="16150"/>
                  <a:pt x="2101" y="16166"/>
                  <a:pt x="2126" y="16166"/>
                </a:cubicBezTo>
                <a:cubicBezTo>
                  <a:pt x="2161" y="16166"/>
                  <a:pt x="2174" y="16136"/>
                  <a:pt x="2150" y="16053"/>
                </a:cubicBezTo>
                <a:lnTo>
                  <a:pt x="2150" y="16053"/>
                </a:lnTo>
                <a:cubicBezTo>
                  <a:pt x="2275" y="16095"/>
                  <a:pt x="2477" y="16212"/>
                  <a:pt x="2461" y="16348"/>
                </a:cubicBezTo>
                <a:cubicBezTo>
                  <a:pt x="2376" y="16390"/>
                  <a:pt x="2166" y="16364"/>
                  <a:pt x="2224" y="16507"/>
                </a:cubicBezTo>
                <a:cubicBezTo>
                  <a:pt x="2224" y="16542"/>
                  <a:pt x="2233" y="16608"/>
                  <a:pt x="2243" y="16643"/>
                </a:cubicBezTo>
                <a:cubicBezTo>
                  <a:pt x="2251" y="16642"/>
                  <a:pt x="2259" y="16641"/>
                  <a:pt x="2267" y="16641"/>
                </a:cubicBezTo>
                <a:cubicBezTo>
                  <a:pt x="2429" y="16641"/>
                  <a:pt x="2256" y="16908"/>
                  <a:pt x="2200" y="17005"/>
                </a:cubicBezTo>
                <a:cubicBezTo>
                  <a:pt x="2257" y="17113"/>
                  <a:pt x="2333" y="17171"/>
                  <a:pt x="2430" y="17171"/>
                </a:cubicBezTo>
                <a:cubicBezTo>
                  <a:pt x="2475" y="17171"/>
                  <a:pt x="2525" y="17159"/>
                  <a:pt x="2578" y="17132"/>
                </a:cubicBezTo>
                <a:lnTo>
                  <a:pt x="2578" y="17132"/>
                </a:lnTo>
                <a:cubicBezTo>
                  <a:pt x="2570" y="17249"/>
                  <a:pt x="2427" y="17401"/>
                  <a:pt x="2570" y="17476"/>
                </a:cubicBezTo>
                <a:cubicBezTo>
                  <a:pt x="2637" y="17425"/>
                  <a:pt x="2655" y="17342"/>
                  <a:pt x="2679" y="17265"/>
                </a:cubicBezTo>
                <a:cubicBezTo>
                  <a:pt x="2799" y="17334"/>
                  <a:pt x="2924" y="17393"/>
                  <a:pt x="3059" y="17443"/>
                </a:cubicBezTo>
                <a:cubicBezTo>
                  <a:pt x="3009" y="17526"/>
                  <a:pt x="2982" y="17611"/>
                  <a:pt x="3092" y="17662"/>
                </a:cubicBezTo>
                <a:cubicBezTo>
                  <a:pt x="3023" y="17652"/>
                  <a:pt x="2948" y="17608"/>
                  <a:pt x="2885" y="17608"/>
                </a:cubicBezTo>
                <a:cubicBezTo>
                  <a:pt x="2847" y="17608"/>
                  <a:pt x="2814" y="17623"/>
                  <a:pt x="2788" y="17670"/>
                </a:cubicBezTo>
                <a:cubicBezTo>
                  <a:pt x="2889" y="17738"/>
                  <a:pt x="3033" y="17779"/>
                  <a:pt x="2974" y="17931"/>
                </a:cubicBezTo>
                <a:cubicBezTo>
                  <a:pt x="2947" y="17923"/>
                  <a:pt x="2925" y="17920"/>
                  <a:pt x="2906" y="17920"/>
                </a:cubicBezTo>
                <a:cubicBezTo>
                  <a:pt x="2755" y="17920"/>
                  <a:pt x="2858" y="18134"/>
                  <a:pt x="3009" y="18143"/>
                </a:cubicBezTo>
                <a:cubicBezTo>
                  <a:pt x="2958" y="18201"/>
                  <a:pt x="2900" y="18260"/>
                  <a:pt x="2873" y="18335"/>
                </a:cubicBezTo>
                <a:cubicBezTo>
                  <a:pt x="2915" y="18351"/>
                  <a:pt x="2954" y="18362"/>
                  <a:pt x="2983" y="18362"/>
                </a:cubicBezTo>
                <a:cubicBezTo>
                  <a:pt x="3032" y="18362"/>
                  <a:pt x="3056" y="18332"/>
                  <a:pt x="3025" y="18244"/>
                </a:cubicBezTo>
                <a:lnTo>
                  <a:pt x="3025" y="18244"/>
                </a:lnTo>
                <a:cubicBezTo>
                  <a:pt x="3059" y="18252"/>
                  <a:pt x="3142" y="18260"/>
                  <a:pt x="3185" y="18268"/>
                </a:cubicBezTo>
                <a:cubicBezTo>
                  <a:pt x="3203" y="18327"/>
                  <a:pt x="3211" y="18395"/>
                  <a:pt x="3219" y="18454"/>
                </a:cubicBezTo>
                <a:cubicBezTo>
                  <a:pt x="3126" y="18555"/>
                  <a:pt x="3118" y="18630"/>
                  <a:pt x="3278" y="18648"/>
                </a:cubicBezTo>
                <a:cubicBezTo>
                  <a:pt x="3224" y="18771"/>
                  <a:pt x="3257" y="18981"/>
                  <a:pt x="3383" y="18981"/>
                </a:cubicBezTo>
                <a:cubicBezTo>
                  <a:pt x="3413" y="18981"/>
                  <a:pt x="3448" y="18969"/>
                  <a:pt x="3488" y="18941"/>
                </a:cubicBezTo>
                <a:cubicBezTo>
                  <a:pt x="3480" y="18731"/>
                  <a:pt x="3581" y="18555"/>
                  <a:pt x="3658" y="18361"/>
                </a:cubicBezTo>
                <a:cubicBezTo>
                  <a:pt x="3749" y="18385"/>
                  <a:pt x="3834" y="18412"/>
                  <a:pt x="3927" y="18428"/>
                </a:cubicBezTo>
                <a:cubicBezTo>
                  <a:pt x="3910" y="18505"/>
                  <a:pt x="3900" y="18579"/>
                  <a:pt x="3892" y="18656"/>
                </a:cubicBezTo>
                <a:cubicBezTo>
                  <a:pt x="3825" y="18606"/>
                  <a:pt x="3759" y="18547"/>
                  <a:pt x="3682" y="18505"/>
                </a:cubicBezTo>
                <a:lnTo>
                  <a:pt x="3682" y="18505"/>
                </a:lnTo>
                <a:cubicBezTo>
                  <a:pt x="3674" y="18638"/>
                  <a:pt x="3767" y="18840"/>
                  <a:pt x="3581" y="18883"/>
                </a:cubicBezTo>
                <a:cubicBezTo>
                  <a:pt x="3607" y="18984"/>
                  <a:pt x="3690" y="19061"/>
                  <a:pt x="3759" y="19143"/>
                </a:cubicBezTo>
                <a:cubicBezTo>
                  <a:pt x="3756" y="19143"/>
                  <a:pt x="3753" y="19143"/>
                  <a:pt x="3751" y="19143"/>
                </a:cubicBezTo>
                <a:cubicBezTo>
                  <a:pt x="3597" y="19143"/>
                  <a:pt x="3583" y="19372"/>
                  <a:pt x="3724" y="19406"/>
                </a:cubicBezTo>
                <a:cubicBezTo>
                  <a:pt x="3775" y="19372"/>
                  <a:pt x="3817" y="19337"/>
                  <a:pt x="3860" y="19305"/>
                </a:cubicBezTo>
                <a:cubicBezTo>
                  <a:pt x="3900" y="19305"/>
                  <a:pt x="3977" y="19321"/>
                  <a:pt x="4019" y="19329"/>
                </a:cubicBezTo>
                <a:cubicBezTo>
                  <a:pt x="3998" y="19419"/>
                  <a:pt x="4006" y="19492"/>
                  <a:pt x="4084" y="19492"/>
                </a:cubicBezTo>
                <a:cubicBezTo>
                  <a:pt x="4101" y="19492"/>
                  <a:pt x="4121" y="19489"/>
                  <a:pt x="4145" y="19481"/>
                </a:cubicBezTo>
                <a:lnTo>
                  <a:pt x="4145" y="19481"/>
                </a:lnTo>
                <a:cubicBezTo>
                  <a:pt x="4086" y="19540"/>
                  <a:pt x="4028" y="19598"/>
                  <a:pt x="3969" y="19649"/>
                </a:cubicBezTo>
                <a:cubicBezTo>
                  <a:pt x="3900" y="19709"/>
                  <a:pt x="3834" y="19760"/>
                  <a:pt x="3775" y="19827"/>
                </a:cubicBezTo>
                <a:cubicBezTo>
                  <a:pt x="3767" y="19912"/>
                  <a:pt x="3759" y="20003"/>
                  <a:pt x="3825" y="20063"/>
                </a:cubicBezTo>
                <a:cubicBezTo>
                  <a:pt x="3936" y="20134"/>
                  <a:pt x="4006" y="20162"/>
                  <a:pt x="4047" y="20162"/>
                </a:cubicBezTo>
                <a:cubicBezTo>
                  <a:pt x="4154" y="20162"/>
                  <a:pt x="4079" y="19978"/>
                  <a:pt x="4062" y="19869"/>
                </a:cubicBezTo>
                <a:lnTo>
                  <a:pt x="4070" y="19819"/>
                </a:lnTo>
                <a:cubicBezTo>
                  <a:pt x="4163" y="19843"/>
                  <a:pt x="4254" y="19877"/>
                  <a:pt x="4355" y="19893"/>
                </a:cubicBezTo>
                <a:cubicBezTo>
                  <a:pt x="4440" y="19827"/>
                  <a:pt x="4482" y="19734"/>
                  <a:pt x="4525" y="19641"/>
                </a:cubicBezTo>
                <a:lnTo>
                  <a:pt x="4525" y="19641"/>
                </a:lnTo>
                <a:cubicBezTo>
                  <a:pt x="4497" y="19647"/>
                  <a:pt x="4468" y="19651"/>
                  <a:pt x="4442" y="19651"/>
                </a:cubicBezTo>
                <a:cubicBezTo>
                  <a:pt x="4354" y="19651"/>
                  <a:pt x="4284" y="19611"/>
                  <a:pt x="4296" y="19489"/>
                </a:cubicBezTo>
                <a:lnTo>
                  <a:pt x="4296" y="19489"/>
                </a:lnTo>
                <a:cubicBezTo>
                  <a:pt x="4406" y="19540"/>
                  <a:pt x="4525" y="19582"/>
                  <a:pt x="4634" y="19641"/>
                </a:cubicBezTo>
                <a:cubicBezTo>
                  <a:pt x="4576" y="19757"/>
                  <a:pt x="4641" y="19832"/>
                  <a:pt x="4708" y="19832"/>
                </a:cubicBezTo>
                <a:cubicBezTo>
                  <a:pt x="4757" y="19832"/>
                  <a:pt x="4806" y="19792"/>
                  <a:pt x="4810" y="19699"/>
                </a:cubicBezTo>
                <a:cubicBezTo>
                  <a:pt x="4895" y="19768"/>
                  <a:pt x="4972" y="19851"/>
                  <a:pt x="5046" y="19928"/>
                </a:cubicBezTo>
                <a:cubicBezTo>
                  <a:pt x="5032" y="19925"/>
                  <a:pt x="5014" y="19923"/>
                  <a:pt x="4989" y="19923"/>
                </a:cubicBezTo>
                <a:cubicBezTo>
                  <a:pt x="4941" y="19923"/>
                  <a:pt x="4871" y="19930"/>
                  <a:pt x="4769" y="19952"/>
                </a:cubicBezTo>
                <a:cubicBezTo>
                  <a:pt x="4786" y="19978"/>
                  <a:pt x="4836" y="20021"/>
                  <a:pt x="4860" y="20045"/>
                </a:cubicBezTo>
                <a:cubicBezTo>
                  <a:pt x="4779" y="20145"/>
                  <a:pt x="4890" y="20274"/>
                  <a:pt x="4990" y="20274"/>
                </a:cubicBezTo>
                <a:cubicBezTo>
                  <a:pt x="5033" y="20274"/>
                  <a:pt x="5074" y="20250"/>
                  <a:pt x="5097" y="20189"/>
                </a:cubicBezTo>
                <a:cubicBezTo>
                  <a:pt x="5054" y="20180"/>
                  <a:pt x="4962" y="20164"/>
                  <a:pt x="4921" y="20154"/>
                </a:cubicBezTo>
                <a:cubicBezTo>
                  <a:pt x="4988" y="20079"/>
                  <a:pt x="5131" y="19962"/>
                  <a:pt x="5054" y="19928"/>
                </a:cubicBezTo>
                <a:cubicBezTo>
                  <a:pt x="5081" y="19835"/>
                  <a:pt x="5113" y="19750"/>
                  <a:pt x="5214" y="19718"/>
                </a:cubicBezTo>
                <a:lnTo>
                  <a:pt x="5214" y="19718"/>
                </a:lnTo>
                <a:cubicBezTo>
                  <a:pt x="5214" y="19827"/>
                  <a:pt x="5038" y="20013"/>
                  <a:pt x="5214" y="20037"/>
                </a:cubicBezTo>
                <a:cubicBezTo>
                  <a:pt x="5249" y="19819"/>
                  <a:pt x="5443" y="19851"/>
                  <a:pt x="5578" y="19734"/>
                </a:cubicBezTo>
                <a:lnTo>
                  <a:pt x="5578" y="19734"/>
                </a:lnTo>
                <a:cubicBezTo>
                  <a:pt x="5509" y="19885"/>
                  <a:pt x="5738" y="19877"/>
                  <a:pt x="5762" y="19994"/>
                </a:cubicBezTo>
                <a:cubicBezTo>
                  <a:pt x="5742" y="20004"/>
                  <a:pt x="5721" y="20007"/>
                  <a:pt x="5699" y="20007"/>
                </a:cubicBezTo>
                <a:cubicBezTo>
                  <a:pt x="5626" y="20007"/>
                  <a:pt x="5546" y="19966"/>
                  <a:pt x="5480" y="19966"/>
                </a:cubicBezTo>
                <a:cubicBezTo>
                  <a:pt x="5442" y="19966"/>
                  <a:pt x="5409" y="19980"/>
                  <a:pt x="5384" y="20021"/>
                </a:cubicBezTo>
                <a:cubicBezTo>
                  <a:pt x="5369" y="20058"/>
                  <a:pt x="5345" y="20070"/>
                  <a:pt x="5318" y="20070"/>
                </a:cubicBezTo>
                <a:cubicBezTo>
                  <a:pt x="5285" y="20070"/>
                  <a:pt x="5248" y="20051"/>
                  <a:pt x="5214" y="20037"/>
                </a:cubicBezTo>
                <a:lnTo>
                  <a:pt x="5214" y="20037"/>
                </a:lnTo>
                <a:cubicBezTo>
                  <a:pt x="5089" y="20215"/>
                  <a:pt x="5358" y="20215"/>
                  <a:pt x="5384" y="20383"/>
                </a:cubicBezTo>
                <a:cubicBezTo>
                  <a:pt x="5435" y="20332"/>
                  <a:pt x="5485" y="20282"/>
                  <a:pt x="5536" y="20239"/>
                </a:cubicBezTo>
                <a:lnTo>
                  <a:pt x="5536" y="20239"/>
                </a:lnTo>
                <a:cubicBezTo>
                  <a:pt x="5528" y="20407"/>
                  <a:pt x="5594" y="20569"/>
                  <a:pt x="5679" y="20720"/>
                </a:cubicBezTo>
                <a:cubicBezTo>
                  <a:pt x="5737" y="20688"/>
                  <a:pt x="5851" y="20648"/>
                  <a:pt x="5926" y="20648"/>
                </a:cubicBezTo>
                <a:cubicBezTo>
                  <a:pt x="5993" y="20648"/>
                  <a:pt x="6028" y="20680"/>
                  <a:pt x="5964" y="20779"/>
                </a:cubicBezTo>
                <a:cubicBezTo>
                  <a:pt x="6041" y="20787"/>
                  <a:pt x="6108" y="20795"/>
                  <a:pt x="6184" y="20803"/>
                </a:cubicBezTo>
                <a:lnTo>
                  <a:pt x="6158" y="20846"/>
                </a:lnTo>
                <a:cubicBezTo>
                  <a:pt x="6065" y="20955"/>
                  <a:pt x="5999" y="21090"/>
                  <a:pt x="5932" y="21226"/>
                </a:cubicBezTo>
                <a:cubicBezTo>
                  <a:pt x="6073" y="21183"/>
                  <a:pt x="6267" y="21250"/>
                  <a:pt x="6368" y="21114"/>
                </a:cubicBezTo>
                <a:cubicBezTo>
                  <a:pt x="6470" y="21064"/>
                  <a:pt x="6377" y="20955"/>
                  <a:pt x="6360" y="20872"/>
                </a:cubicBezTo>
                <a:lnTo>
                  <a:pt x="6360" y="20872"/>
                </a:lnTo>
                <a:cubicBezTo>
                  <a:pt x="6411" y="20904"/>
                  <a:pt x="6461" y="20938"/>
                  <a:pt x="6512" y="20973"/>
                </a:cubicBezTo>
                <a:cubicBezTo>
                  <a:pt x="6478" y="21106"/>
                  <a:pt x="6563" y="21199"/>
                  <a:pt x="6621" y="21308"/>
                </a:cubicBezTo>
                <a:cubicBezTo>
                  <a:pt x="6520" y="21377"/>
                  <a:pt x="6368" y="21537"/>
                  <a:pt x="6520" y="21630"/>
                </a:cubicBezTo>
                <a:cubicBezTo>
                  <a:pt x="6536" y="21659"/>
                  <a:pt x="6551" y="21670"/>
                  <a:pt x="6567" y="21670"/>
                </a:cubicBezTo>
                <a:cubicBezTo>
                  <a:pt x="6610" y="21670"/>
                  <a:pt x="6653" y="21584"/>
                  <a:pt x="6690" y="21553"/>
                </a:cubicBezTo>
                <a:cubicBezTo>
                  <a:pt x="6703" y="21538"/>
                  <a:pt x="6712" y="21532"/>
                  <a:pt x="6717" y="21532"/>
                </a:cubicBezTo>
                <a:lnTo>
                  <a:pt x="6717" y="21532"/>
                </a:lnTo>
                <a:cubicBezTo>
                  <a:pt x="6742" y="21532"/>
                  <a:pt x="6670" y="21709"/>
                  <a:pt x="6736" y="21709"/>
                </a:cubicBezTo>
                <a:cubicBezTo>
                  <a:pt x="6742" y="21709"/>
                  <a:pt x="6749" y="21708"/>
                  <a:pt x="6757" y="21705"/>
                </a:cubicBezTo>
                <a:cubicBezTo>
                  <a:pt x="6765" y="21662"/>
                  <a:pt x="6781" y="21587"/>
                  <a:pt x="6791" y="21545"/>
                </a:cubicBezTo>
                <a:cubicBezTo>
                  <a:pt x="6908" y="21662"/>
                  <a:pt x="7060" y="21747"/>
                  <a:pt x="7110" y="21915"/>
                </a:cubicBezTo>
                <a:cubicBezTo>
                  <a:pt x="7126" y="21917"/>
                  <a:pt x="7141" y="21918"/>
                  <a:pt x="7154" y="21918"/>
                </a:cubicBezTo>
                <a:cubicBezTo>
                  <a:pt x="7383" y="21918"/>
                  <a:pt x="7126" y="21639"/>
                  <a:pt x="7254" y="21519"/>
                </a:cubicBezTo>
                <a:lnTo>
                  <a:pt x="7254" y="21519"/>
                </a:lnTo>
                <a:cubicBezTo>
                  <a:pt x="7405" y="21587"/>
                  <a:pt x="7422" y="21705"/>
                  <a:pt x="7337" y="21840"/>
                </a:cubicBezTo>
                <a:cubicBezTo>
                  <a:pt x="7369" y="21831"/>
                  <a:pt x="7393" y="21827"/>
                  <a:pt x="7409" y="21827"/>
                </a:cubicBezTo>
                <a:cubicBezTo>
                  <a:pt x="7550" y="21827"/>
                  <a:pt x="7154" y="22124"/>
                  <a:pt x="7387" y="22186"/>
                </a:cubicBezTo>
                <a:cubicBezTo>
                  <a:pt x="7523" y="22277"/>
                  <a:pt x="7581" y="22438"/>
                  <a:pt x="7650" y="22590"/>
                </a:cubicBezTo>
                <a:cubicBezTo>
                  <a:pt x="7689" y="22615"/>
                  <a:pt x="7721" y="22665"/>
                  <a:pt x="7765" y="22665"/>
                </a:cubicBezTo>
                <a:cubicBezTo>
                  <a:pt x="7779" y="22665"/>
                  <a:pt x="7794" y="22661"/>
                  <a:pt x="7810" y="22649"/>
                </a:cubicBezTo>
                <a:cubicBezTo>
                  <a:pt x="7783" y="22497"/>
                  <a:pt x="7986" y="22412"/>
                  <a:pt x="8079" y="22303"/>
                </a:cubicBezTo>
                <a:cubicBezTo>
                  <a:pt x="8105" y="22362"/>
                  <a:pt x="8121" y="22420"/>
                  <a:pt x="8145" y="22479"/>
                </a:cubicBezTo>
                <a:cubicBezTo>
                  <a:pt x="8306" y="22479"/>
                  <a:pt x="8211" y="22156"/>
                  <a:pt x="8354" y="22156"/>
                </a:cubicBezTo>
                <a:cubicBezTo>
                  <a:pt x="8369" y="22156"/>
                  <a:pt x="8387" y="22160"/>
                  <a:pt x="8408" y="22168"/>
                </a:cubicBezTo>
                <a:cubicBezTo>
                  <a:pt x="8542" y="22168"/>
                  <a:pt x="8297" y="22261"/>
                  <a:pt x="8323" y="22337"/>
                </a:cubicBezTo>
                <a:cubicBezTo>
                  <a:pt x="8298" y="22374"/>
                  <a:pt x="8307" y="22385"/>
                  <a:pt x="8329" y="22385"/>
                </a:cubicBezTo>
                <a:cubicBezTo>
                  <a:pt x="8362" y="22385"/>
                  <a:pt x="8425" y="22361"/>
                  <a:pt x="8458" y="22361"/>
                </a:cubicBezTo>
                <a:cubicBezTo>
                  <a:pt x="8479" y="22361"/>
                  <a:pt x="8488" y="22371"/>
                  <a:pt x="8467" y="22404"/>
                </a:cubicBezTo>
                <a:cubicBezTo>
                  <a:pt x="8427" y="22457"/>
                  <a:pt x="8435" y="22471"/>
                  <a:pt x="8463" y="22471"/>
                </a:cubicBezTo>
                <a:cubicBezTo>
                  <a:pt x="8499" y="22471"/>
                  <a:pt x="8567" y="22448"/>
                  <a:pt x="8612" y="22448"/>
                </a:cubicBezTo>
                <a:cubicBezTo>
                  <a:pt x="8645" y="22448"/>
                  <a:pt x="8665" y="22461"/>
                  <a:pt x="8651" y="22505"/>
                </a:cubicBezTo>
                <a:cubicBezTo>
                  <a:pt x="8482" y="22731"/>
                  <a:pt x="8523" y="22784"/>
                  <a:pt x="8609" y="22784"/>
                </a:cubicBezTo>
                <a:cubicBezTo>
                  <a:pt x="8664" y="22784"/>
                  <a:pt x="8737" y="22762"/>
                  <a:pt x="8786" y="22750"/>
                </a:cubicBezTo>
                <a:cubicBezTo>
                  <a:pt x="8853" y="22808"/>
                  <a:pt x="8903" y="22883"/>
                  <a:pt x="9004" y="22901"/>
                </a:cubicBezTo>
                <a:cubicBezTo>
                  <a:pt x="9031" y="22909"/>
                  <a:pt x="9097" y="22926"/>
                  <a:pt x="9132" y="22926"/>
                </a:cubicBezTo>
                <a:cubicBezTo>
                  <a:pt x="9124" y="22976"/>
                  <a:pt x="9116" y="23069"/>
                  <a:pt x="9116" y="23120"/>
                </a:cubicBezTo>
                <a:cubicBezTo>
                  <a:pt x="9076" y="23151"/>
                  <a:pt x="9043" y="23163"/>
                  <a:pt x="9012" y="23163"/>
                </a:cubicBezTo>
                <a:cubicBezTo>
                  <a:pt x="8905" y="23163"/>
                  <a:pt x="8841" y="23012"/>
                  <a:pt x="8724" y="23012"/>
                </a:cubicBezTo>
                <a:cubicBezTo>
                  <a:pt x="8695" y="23012"/>
                  <a:pt x="8663" y="23022"/>
                  <a:pt x="8626" y="23045"/>
                </a:cubicBezTo>
                <a:cubicBezTo>
                  <a:pt x="8752" y="23170"/>
                  <a:pt x="8903" y="23279"/>
                  <a:pt x="8996" y="23431"/>
                </a:cubicBezTo>
                <a:cubicBezTo>
                  <a:pt x="8946" y="23516"/>
                  <a:pt x="8903" y="23609"/>
                  <a:pt x="8837" y="23684"/>
                </a:cubicBezTo>
                <a:cubicBezTo>
                  <a:pt x="8790" y="23673"/>
                  <a:pt x="8739" y="23647"/>
                  <a:pt x="8693" y="23647"/>
                </a:cubicBezTo>
                <a:cubicBezTo>
                  <a:pt x="8665" y="23647"/>
                  <a:pt x="8640" y="23656"/>
                  <a:pt x="8618" y="23684"/>
                </a:cubicBezTo>
                <a:cubicBezTo>
                  <a:pt x="8635" y="23886"/>
                  <a:pt x="8677" y="24088"/>
                  <a:pt x="8812" y="24231"/>
                </a:cubicBezTo>
                <a:cubicBezTo>
                  <a:pt x="8837" y="24282"/>
                  <a:pt x="8845" y="24324"/>
                  <a:pt x="8829" y="24367"/>
                </a:cubicBezTo>
                <a:cubicBezTo>
                  <a:pt x="8744" y="24349"/>
                  <a:pt x="8661" y="24333"/>
                  <a:pt x="8568" y="24316"/>
                </a:cubicBezTo>
                <a:lnTo>
                  <a:pt x="8568" y="24316"/>
                </a:lnTo>
                <a:cubicBezTo>
                  <a:pt x="8568" y="24399"/>
                  <a:pt x="8618" y="24450"/>
                  <a:pt x="8669" y="24510"/>
                </a:cubicBezTo>
                <a:cubicBezTo>
                  <a:pt x="8647" y="24500"/>
                  <a:pt x="8629" y="24495"/>
                  <a:pt x="8615" y="24495"/>
                </a:cubicBezTo>
                <a:cubicBezTo>
                  <a:pt x="8547" y="24495"/>
                  <a:pt x="8557" y="24600"/>
                  <a:pt x="8542" y="24670"/>
                </a:cubicBezTo>
                <a:cubicBezTo>
                  <a:pt x="8467" y="24678"/>
                  <a:pt x="8374" y="24721"/>
                  <a:pt x="8398" y="24814"/>
                </a:cubicBezTo>
                <a:cubicBezTo>
                  <a:pt x="8358" y="24771"/>
                  <a:pt x="8315" y="24729"/>
                  <a:pt x="8281" y="24694"/>
                </a:cubicBezTo>
                <a:lnTo>
                  <a:pt x="8281" y="24694"/>
                </a:lnTo>
                <a:cubicBezTo>
                  <a:pt x="8265" y="24787"/>
                  <a:pt x="8331" y="24864"/>
                  <a:pt x="8358" y="24947"/>
                </a:cubicBezTo>
                <a:cubicBezTo>
                  <a:pt x="8347" y="25107"/>
                  <a:pt x="8265" y="25277"/>
                  <a:pt x="8331" y="25428"/>
                </a:cubicBezTo>
                <a:cubicBezTo>
                  <a:pt x="8398" y="25529"/>
                  <a:pt x="8273" y="25572"/>
                  <a:pt x="8222" y="25630"/>
                </a:cubicBezTo>
                <a:cubicBezTo>
                  <a:pt x="8214" y="25857"/>
                  <a:pt x="8180" y="26101"/>
                  <a:pt x="8315" y="26287"/>
                </a:cubicBezTo>
                <a:cubicBezTo>
                  <a:pt x="8297" y="26285"/>
                  <a:pt x="8280" y="26284"/>
                  <a:pt x="8264" y="26284"/>
                </a:cubicBezTo>
                <a:cubicBezTo>
                  <a:pt x="8211" y="26284"/>
                  <a:pt x="8166" y="26295"/>
                  <a:pt x="8121" y="26320"/>
                </a:cubicBezTo>
                <a:cubicBezTo>
                  <a:pt x="8164" y="26455"/>
                  <a:pt x="8188" y="26641"/>
                  <a:pt x="8366" y="26649"/>
                </a:cubicBezTo>
                <a:cubicBezTo>
                  <a:pt x="8347" y="26673"/>
                  <a:pt x="8307" y="26716"/>
                  <a:pt x="8289" y="26742"/>
                </a:cubicBezTo>
                <a:cubicBezTo>
                  <a:pt x="8137" y="26876"/>
                  <a:pt x="8374" y="27078"/>
                  <a:pt x="8257" y="27239"/>
                </a:cubicBezTo>
                <a:cubicBezTo>
                  <a:pt x="8188" y="27330"/>
                  <a:pt x="8315" y="27357"/>
                  <a:pt x="8374" y="27415"/>
                </a:cubicBezTo>
                <a:lnTo>
                  <a:pt x="8374" y="27516"/>
                </a:lnTo>
                <a:cubicBezTo>
                  <a:pt x="8331" y="27694"/>
                  <a:pt x="8054" y="27987"/>
                  <a:pt x="8347" y="28014"/>
                </a:cubicBezTo>
                <a:cubicBezTo>
                  <a:pt x="8246" y="28165"/>
                  <a:pt x="8297" y="28309"/>
                  <a:pt x="8432" y="28418"/>
                </a:cubicBezTo>
                <a:cubicBezTo>
                  <a:pt x="8105" y="28485"/>
                  <a:pt x="8483" y="28780"/>
                  <a:pt x="8467" y="28966"/>
                </a:cubicBezTo>
                <a:cubicBezTo>
                  <a:pt x="8517" y="29227"/>
                  <a:pt x="8483" y="29530"/>
                  <a:pt x="8635" y="29756"/>
                </a:cubicBezTo>
                <a:cubicBezTo>
                  <a:pt x="8677" y="29799"/>
                  <a:pt x="8661" y="29857"/>
                  <a:pt x="8635" y="29908"/>
                </a:cubicBezTo>
                <a:cubicBezTo>
                  <a:pt x="8616" y="29901"/>
                  <a:pt x="8599" y="29898"/>
                  <a:pt x="8584" y="29898"/>
                </a:cubicBezTo>
                <a:cubicBezTo>
                  <a:pt x="8471" y="29898"/>
                  <a:pt x="8464" y="30074"/>
                  <a:pt x="8584" y="30110"/>
                </a:cubicBezTo>
                <a:cubicBezTo>
                  <a:pt x="8499" y="30237"/>
                  <a:pt x="8374" y="30296"/>
                  <a:pt x="8230" y="30338"/>
                </a:cubicBezTo>
                <a:cubicBezTo>
                  <a:pt x="8230" y="30524"/>
                  <a:pt x="8222" y="30801"/>
                  <a:pt x="8079" y="30894"/>
                </a:cubicBezTo>
                <a:cubicBezTo>
                  <a:pt x="8063" y="30892"/>
                  <a:pt x="8048" y="30892"/>
                  <a:pt x="8033" y="30892"/>
                </a:cubicBezTo>
                <a:cubicBezTo>
                  <a:pt x="7918" y="30892"/>
                  <a:pt x="7821" y="30943"/>
                  <a:pt x="7725" y="30987"/>
                </a:cubicBezTo>
                <a:cubicBezTo>
                  <a:pt x="7674" y="31080"/>
                  <a:pt x="7885" y="31070"/>
                  <a:pt x="7860" y="31171"/>
                </a:cubicBezTo>
                <a:cubicBezTo>
                  <a:pt x="7826" y="31315"/>
                  <a:pt x="7624" y="31509"/>
                  <a:pt x="7725" y="31636"/>
                </a:cubicBezTo>
                <a:cubicBezTo>
                  <a:pt x="7733" y="31652"/>
                  <a:pt x="7751" y="31703"/>
                  <a:pt x="7751" y="31727"/>
                </a:cubicBezTo>
                <a:cubicBezTo>
                  <a:pt x="7480" y="31913"/>
                  <a:pt x="7709" y="32283"/>
                  <a:pt x="7438" y="32453"/>
                </a:cubicBezTo>
                <a:cubicBezTo>
                  <a:pt x="7480" y="32461"/>
                  <a:pt x="7565" y="32477"/>
                  <a:pt x="7608" y="32485"/>
                </a:cubicBezTo>
                <a:cubicBezTo>
                  <a:pt x="7531" y="32586"/>
                  <a:pt x="7539" y="32679"/>
                  <a:pt x="7658" y="32730"/>
                </a:cubicBezTo>
                <a:cubicBezTo>
                  <a:pt x="7699" y="32706"/>
                  <a:pt x="7722" y="32696"/>
                  <a:pt x="7734" y="32696"/>
                </a:cubicBezTo>
                <a:cubicBezTo>
                  <a:pt x="7785" y="32696"/>
                  <a:pt x="7645" y="32863"/>
                  <a:pt x="7758" y="32863"/>
                </a:cubicBezTo>
                <a:cubicBezTo>
                  <a:pt x="7770" y="32863"/>
                  <a:pt x="7784" y="32861"/>
                  <a:pt x="7802" y="32857"/>
                </a:cubicBezTo>
                <a:lnTo>
                  <a:pt x="7842" y="32881"/>
                </a:lnTo>
                <a:cubicBezTo>
                  <a:pt x="7751" y="33009"/>
                  <a:pt x="7818" y="33160"/>
                  <a:pt x="7852" y="33304"/>
                </a:cubicBezTo>
                <a:cubicBezTo>
                  <a:pt x="7919" y="33445"/>
                  <a:pt x="8129" y="33362"/>
                  <a:pt x="8214" y="33506"/>
                </a:cubicBezTo>
                <a:lnTo>
                  <a:pt x="8230" y="33538"/>
                </a:lnTo>
                <a:cubicBezTo>
                  <a:pt x="8196" y="33666"/>
                  <a:pt x="8087" y="33809"/>
                  <a:pt x="8180" y="33926"/>
                </a:cubicBezTo>
                <a:cubicBezTo>
                  <a:pt x="8172" y="34017"/>
                  <a:pt x="8043" y="34163"/>
                  <a:pt x="8201" y="34163"/>
                </a:cubicBezTo>
                <a:cubicBezTo>
                  <a:pt x="8205" y="34163"/>
                  <a:pt x="8209" y="34163"/>
                  <a:pt x="8214" y="34163"/>
                </a:cubicBezTo>
                <a:cubicBezTo>
                  <a:pt x="8219" y="34163"/>
                  <a:pt x="8223" y="34163"/>
                  <a:pt x="8226" y="34163"/>
                </a:cubicBezTo>
                <a:cubicBezTo>
                  <a:pt x="8344" y="34163"/>
                  <a:pt x="7999" y="34315"/>
                  <a:pt x="8180" y="34315"/>
                </a:cubicBezTo>
                <a:cubicBezTo>
                  <a:pt x="8186" y="34314"/>
                  <a:pt x="8192" y="34314"/>
                  <a:pt x="8199" y="34314"/>
                </a:cubicBezTo>
                <a:cubicBezTo>
                  <a:pt x="8338" y="34314"/>
                  <a:pt x="8420" y="34474"/>
                  <a:pt x="8555" y="34474"/>
                </a:cubicBezTo>
                <a:cubicBezTo>
                  <a:pt x="8579" y="34474"/>
                  <a:pt x="8606" y="34469"/>
                  <a:pt x="8635" y="34456"/>
                </a:cubicBezTo>
                <a:lnTo>
                  <a:pt x="8635" y="34456"/>
                </a:lnTo>
                <a:cubicBezTo>
                  <a:pt x="8610" y="34557"/>
                  <a:pt x="8693" y="34575"/>
                  <a:pt x="8770" y="34608"/>
                </a:cubicBezTo>
                <a:cubicBezTo>
                  <a:pt x="8752" y="34658"/>
                  <a:pt x="8736" y="34709"/>
                  <a:pt x="8719" y="34759"/>
                </a:cubicBezTo>
                <a:cubicBezTo>
                  <a:pt x="8794" y="34727"/>
                  <a:pt x="8903" y="34727"/>
                  <a:pt x="8903" y="34618"/>
                </a:cubicBezTo>
                <a:cubicBezTo>
                  <a:pt x="8983" y="34701"/>
                  <a:pt x="9094" y="34734"/>
                  <a:pt x="9210" y="34734"/>
                </a:cubicBezTo>
                <a:cubicBezTo>
                  <a:pt x="9257" y="34734"/>
                  <a:pt x="9304" y="34728"/>
                  <a:pt x="9350" y="34719"/>
                </a:cubicBezTo>
                <a:cubicBezTo>
                  <a:pt x="9362" y="34714"/>
                  <a:pt x="9374" y="34711"/>
                  <a:pt x="9384" y="34711"/>
                </a:cubicBezTo>
                <a:cubicBezTo>
                  <a:pt x="9462" y="34711"/>
                  <a:pt x="9503" y="34833"/>
                  <a:pt x="9570" y="34871"/>
                </a:cubicBezTo>
                <a:cubicBezTo>
                  <a:pt x="9621" y="34828"/>
                  <a:pt x="9672" y="34786"/>
                  <a:pt x="9730" y="34735"/>
                </a:cubicBezTo>
                <a:cubicBezTo>
                  <a:pt x="9874" y="34751"/>
                  <a:pt x="10015" y="34778"/>
                  <a:pt x="10116" y="34895"/>
                </a:cubicBezTo>
                <a:cubicBezTo>
                  <a:pt x="10139" y="34903"/>
                  <a:pt x="10161" y="34907"/>
                  <a:pt x="10183" y="34907"/>
                </a:cubicBezTo>
                <a:cubicBezTo>
                  <a:pt x="10250" y="34907"/>
                  <a:pt x="10310" y="34870"/>
                  <a:pt x="10361" y="34820"/>
                </a:cubicBezTo>
                <a:cubicBezTo>
                  <a:pt x="10417" y="34898"/>
                  <a:pt x="10484" y="34927"/>
                  <a:pt x="10554" y="34927"/>
                </a:cubicBezTo>
                <a:cubicBezTo>
                  <a:pt x="10673" y="34927"/>
                  <a:pt x="10800" y="34843"/>
                  <a:pt x="10901" y="34769"/>
                </a:cubicBezTo>
                <a:cubicBezTo>
                  <a:pt x="10967" y="34735"/>
                  <a:pt x="11026" y="34693"/>
                  <a:pt x="11095" y="34658"/>
                </a:cubicBezTo>
                <a:lnTo>
                  <a:pt x="11095" y="34658"/>
                </a:lnTo>
                <a:cubicBezTo>
                  <a:pt x="11238" y="34871"/>
                  <a:pt x="10850" y="34844"/>
                  <a:pt x="10967" y="35054"/>
                </a:cubicBezTo>
                <a:cubicBezTo>
                  <a:pt x="10974" y="35058"/>
                  <a:pt x="10980" y="35059"/>
                  <a:pt x="10986" y="35059"/>
                </a:cubicBezTo>
                <a:cubicBezTo>
                  <a:pt x="11046" y="35059"/>
                  <a:pt x="11043" y="34895"/>
                  <a:pt x="11148" y="34895"/>
                </a:cubicBezTo>
                <a:cubicBezTo>
                  <a:pt x="11166" y="34895"/>
                  <a:pt x="11187" y="34900"/>
                  <a:pt x="11212" y="34911"/>
                </a:cubicBezTo>
                <a:cubicBezTo>
                  <a:pt x="11339" y="34727"/>
                  <a:pt x="11701" y="34608"/>
                  <a:pt x="11541" y="34331"/>
                </a:cubicBezTo>
                <a:lnTo>
                  <a:pt x="11541" y="34331"/>
                </a:lnTo>
                <a:cubicBezTo>
                  <a:pt x="11554" y="34333"/>
                  <a:pt x="11566" y="34334"/>
                  <a:pt x="11578" y="34334"/>
                </a:cubicBezTo>
                <a:cubicBezTo>
                  <a:pt x="11729" y="34334"/>
                  <a:pt x="11804" y="34139"/>
                  <a:pt x="11928" y="34062"/>
                </a:cubicBezTo>
                <a:cubicBezTo>
                  <a:pt x="11954" y="34044"/>
                  <a:pt x="11996" y="34011"/>
                  <a:pt x="12012" y="33993"/>
                </a:cubicBezTo>
                <a:cubicBezTo>
                  <a:pt x="12022" y="33990"/>
                  <a:pt x="12030" y="33988"/>
                  <a:pt x="12036" y="33988"/>
                </a:cubicBezTo>
                <a:cubicBezTo>
                  <a:pt x="12106" y="33988"/>
                  <a:pt x="11983" y="34174"/>
                  <a:pt x="12075" y="34174"/>
                </a:cubicBezTo>
                <a:cubicBezTo>
                  <a:pt x="12081" y="34174"/>
                  <a:pt x="12089" y="34173"/>
                  <a:pt x="12097" y="34171"/>
                </a:cubicBezTo>
                <a:cubicBezTo>
                  <a:pt x="12100" y="34171"/>
                  <a:pt x="12102" y="34171"/>
                  <a:pt x="12105" y="34171"/>
                </a:cubicBezTo>
                <a:cubicBezTo>
                  <a:pt x="12225" y="34171"/>
                  <a:pt x="12087" y="33967"/>
                  <a:pt x="12079" y="33884"/>
                </a:cubicBezTo>
                <a:cubicBezTo>
                  <a:pt x="12156" y="33833"/>
                  <a:pt x="12231" y="33791"/>
                  <a:pt x="12316" y="33767"/>
                </a:cubicBezTo>
                <a:cubicBezTo>
                  <a:pt x="12323" y="33670"/>
                  <a:pt x="12238" y="33487"/>
                  <a:pt x="12389" y="33487"/>
                </a:cubicBezTo>
                <a:cubicBezTo>
                  <a:pt x="12395" y="33487"/>
                  <a:pt x="12402" y="33487"/>
                  <a:pt x="12409" y="33488"/>
                </a:cubicBezTo>
                <a:cubicBezTo>
                  <a:pt x="12374" y="33362"/>
                  <a:pt x="12704" y="33009"/>
                  <a:pt x="12433" y="32966"/>
                </a:cubicBezTo>
                <a:cubicBezTo>
                  <a:pt x="12483" y="32873"/>
                  <a:pt x="12643" y="32908"/>
                  <a:pt x="12643" y="32772"/>
                </a:cubicBezTo>
                <a:cubicBezTo>
                  <a:pt x="12641" y="32743"/>
                  <a:pt x="12650" y="32733"/>
                  <a:pt x="12664" y="32733"/>
                </a:cubicBezTo>
                <a:cubicBezTo>
                  <a:pt x="12701" y="32733"/>
                  <a:pt x="12774" y="32800"/>
                  <a:pt x="12804" y="32800"/>
                </a:cubicBezTo>
                <a:cubicBezTo>
                  <a:pt x="12818" y="32800"/>
                  <a:pt x="12823" y="32787"/>
                  <a:pt x="12813" y="32748"/>
                </a:cubicBezTo>
                <a:cubicBezTo>
                  <a:pt x="12796" y="32643"/>
                  <a:pt x="12735" y="32443"/>
                  <a:pt x="12885" y="32443"/>
                </a:cubicBezTo>
                <a:cubicBezTo>
                  <a:pt x="12894" y="32443"/>
                  <a:pt x="12904" y="32443"/>
                  <a:pt x="12914" y="32445"/>
                </a:cubicBezTo>
                <a:cubicBezTo>
                  <a:pt x="12946" y="32368"/>
                  <a:pt x="12914" y="32325"/>
                  <a:pt x="12829" y="32317"/>
                </a:cubicBezTo>
                <a:cubicBezTo>
                  <a:pt x="12821" y="32216"/>
                  <a:pt x="12930" y="32123"/>
                  <a:pt x="12845" y="32049"/>
                </a:cubicBezTo>
                <a:cubicBezTo>
                  <a:pt x="12795" y="31980"/>
                  <a:pt x="12754" y="31905"/>
                  <a:pt x="12712" y="31846"/>
                </a:cubicBezTo>
                <a:cubicBezTo>
                  <a:pt x="12619" y="31753"/>
                  <a:pt x="12661" y="31626"/>
                  <a:pt x="12643" y="31517"/>
                </a:cubicBezTo>
                <a:lnTo>
                  <a:pt x="12643" y="31466"/>
                </a:lnTo>
                <a:cubicBezTo>
                  <a:pt x="12677" y="31400"/>
                  <a:pt x="12787" y="31357"/>
                  <a:pt x="12779" y="31272"/>
                </a:cubicBezTo>
                <a:cubicBezTo>
                  <a:pt x="12694" y="31155"/>
                  <a:pt x="12459" y="31020"/>
                  <a:pt x="12627" y="30878"/>
                </a:cubicBezTo>
                <a:cubicBezTo>
                  <a:pt x="12619" y="30777"/>
                  <a:pt x="12534" y="30658"/>
                  <a:pt x="12526" y="30541"/>
                </a:cubicBezTo>
                <a:cubicBezTo>
                  <a:pt x="12744" y="30363"/>
                  <a:pt x="12382" y="30144"/>
                  <a:pt x="12542" y="29934"/>
                </a:cubicBezTo>
                <a:cubicBezTo>
                  <a:pt x="12467" y="29782"/>
                  <a:pt x="12340" y="29639"/>
                  <a:pt x="12441" y="29463"/>
                </a:cubicBezTo>
                <a:cubicBezTo>
                  <a:pt x="12324" y="29261"/>
                  <a:pt x="12492" y="29016"/>
                  <a:pt x="12316" y="28838"/>
                </a:cubicBezTo>
                <a:cubicBezTo>
                  <a:pt x="12409" y="28806"/>
                  <a:pt x="12510" y="28780"/>
                  <a:pt x="12611" y="28756"/>
                </a:cubicBezTo>
                <a:cubicBezTo>
                  <a:pt x="12542" y="28351"/>
                  <a:pt x="12661" y="27836"/>
                  <a:pt x="12433" y="27500"/>
                </a:cubicBezTo>
                <a:cubicBezTo>
                  <a:pt x="12619" y="27179"/>
                  <a:pt x="12265" y="26944"/>
                  <a:pt x="12308" y="26623"/>
                </a:cubicBezTo>
                <a:cubicBezTo>
                  <a:pt x="12209" y="26601"/>
                  <a:pt x="12199" y="26529"/>
                  <a:pt x="12285" y="26529"/>
                </a:cubicBezTo>
                <a:cubicBezTo>
                  <a:pt x="12294" y="26529"/>
                  <a:pt x="12304" y="26530"/>
                  <a:pt x="12316" y="26532"/>
                </a:cubicBezTo>
                <a:cubicBezTo>
                  <a:pt x="12374" y="26362"/>
                  <a:pt x="12172" y="26229"/>
                  <a:pt x="12257" y="26067"/>
                </a:cubicBezTo>
                <a:cubicBezTo>
                  <a:pt x="12206" y="25942"/>
                  <a:pt x="12350" y="25814"/>
                  <a:pt x="12257" y="25713"/>
                </a:cubicBezTo>
                <a:lnTo>
                  <a:pt x="12257" y="25713"/>
                </a:lnTo>
                <a:cubicBezTo>
                  <a:pt x="12220" y="25731"/>
                  <a:pt x="12190" y="25738"/>
                  <a:pt x="12165" y="25738"/>
                </a:cubicBezTo>
                <a:cubicBezTo>
                  <a:pt x="12057" y="25738"/>
                  <a:pt x="12045" y="25595"/>
                  <a:pt x="12037" y="25479"/>
                </a:cubicBezTo>
                <a:cubicBezTo>
                  <a:pt x="11826" y="25394"/>
                  <a:pt x="11835" y="25117"/>
                  <a:pt x="11624" y="25016"/>
                </a:cubicBezTo>
                <a:cubicBezTo>
                  <a:pt x="11457" y="24897"/>
                  <a:pt x="11810" y="24787"/>
                  <a:pt x="11725" y="24636"/>
                </a:cubicBezTo>
                <a:cubicBezTo>
                  <a:pt x="11725" y="24500"/>
                  <a:pt x="11558" y="24492"/>
                  <a:pt x="11499" y="24391"/>
                </a:cubicBezTo>
                <a:lnTo>
                  <a:pt x="11683" y="24391"/>
                </a:lnTo>
                <a:cubicBezTo>
                  <a:pt x="11701" y="24274"/>
                  <a:pt x="11473" y="24367"/>
                  <a:pt x="11473" y="24248"/>
                </a:cubicBezTo>
                <a:cubicBezTo>
                  <a:pt x="11465" y="24215"/>
                  <a:pt x="11457" y="24157"/>
                  <a:pt x="11448" y="24122"/>
                </a:cubicBezTo>
                <a:cubicBezTo>
                  <a:pt x="11422" y="23971"/>
                  <a:pt x="11465" y="23811"/>
                  <a:pt x="11313" y="23710"/>
                </a:cubicBezTo>
                <a:cubicBezTo>
                  <a:pt x="11313" y="23692"/>
                  <a:pt x="11321" y="23651"/>
                  <a:pt x="11329" y="23633"/>
                </a:cubicBezTo>
                <a:cubicBezTo>
                  <a:pt x="11406" y="23583"/>
                  <a:pt x="11531" y="23558"/>
                  <a:pt x="11531" y="23439"/>
                </a:cubicBezTo>
                <a:cubicBezTo>
                  <a:pt x="11448" y="23423"/>
                  <a:pt x="11355" y="23399"/>
                  <a:pt x="11271" y="23380"/>
                </a:cubicBezTo>
                <a:cubicBezTo>
                  <a:pt x="11313" y="23342"/>
                  <a:pt x="11363" y="23327"/>
                  <a:pt x="11414" y="23327"/>
                </a:cubicBezTo>
                <a:cubicBezTo>
                  <a:pt x="11475" y="23327"/>
                  <a:pt x="11537" y="23349"/>
                  <a:pt x="11592" y="23380"/>
                </a:cubicBezTo>
                <a:cubicBezTo>
                  <a:pt x="11667" y="23516"/>
                  <a:pt x="11744" y="23667"/>
                  <a:pt x="11885" y="23734"/>
                </a:cubicBezTo>
                <a:cubicBezTo>
                  <a:pt x="11859" y="23633"/>
                  <a:pt x="11810" y="23390"/>
                  <a:pt x="11906" y="23390"/>
                </a:cubicBezTo>
                <a:cubicBezTo>
                  <a:pt x="11929" y="23390"/>
                  <a:pt x="11961" y="23405"/>
                  <a:pt x="12004" y="23439"/>
                </a:cubicBezTo>
                <a:cubicBezTo>
                  <a:pt x="11996" y="23482"/>
                  <a:pt x="11986" y="23558"/>
                  <a:pt x="11978" y="23601"/>
                </a:cubicBezTo>
                <a:cubicBezTo>
                  <a:pt x="12011" y="23592"/>
                  <a:pt x="12035" y="23589"/>
                  <a:pt x="12052" y="23589"/>
                </a:cubicBezTo>
                <a:cubicBezTo>
                  <a:pt x="12170" y="23589"/>
                  <a:pt x="11906" y="23785"/>
                  <a:pt x="11928" y="23904"/>
                </a:cubicBezTo>
                <a:cubicBezTo>
                  <a:pt x="12010" y="23841"/>
                  <a:pt x="12087" y="23723"/>
                  <a:pt x="12191" y="23723"/>
                </a:cubicBezTo>
                <a:cubicBezTo>
                  <a:pt x="12215" y="23723"/>
                  <a:pt x="12239" y="23729"/>
                  <a:pt x="12265" y="23742"/>
                </a:cubicBezTo>
                <a:cubicBezTo>
                  <a:pt x="12390" y="23769"/>
                  <a:pt x="12510" y="23803"/>
                  <a:pt x="12635" y="23827"/>
                </a:cubicBezTo>
                <a:cubicBezTo>
                  <a:pt x="12602" y="23724"/>
                  <a:pt x="12643" y="23691"/>
                  <a:pt x="12717" y="23691"/>
                </a:cubicBezTo>
                <a:cubicBezTo>
                  <a:pt x="12776" y="23691"/>
                  <a:pt x="12857" y="23712"/>
                  <a:pt x="12938" y="23734"/>
                </a:cubicBezTo>
                <a:cubicBezTo>
                  <a:pt x="12946" y="23641"/>
                  <a:pt x="12965" y="23558"/>
                  <a:pt x="12997" y="23465"/>
                </a:cubicBezTo>
                <a:lnTo>
                  <a:pt x="13039" y="23482"/>
                </a:lnTo>
                <a:cubicBezTo>
                  <a:pt x="13129" y="23627"/>
                  <a:pt x="13093" y="23922"/>
                  <a:pt x="13301" y="23922"/>
                </a:cubicBezTo>
                <a:cubicBezTo>
                  <a:pt x="13309" y="23922"/>
                  <a:pt x="13318" y="23921"/>
                  <a:pt x="13326" y="23920"/>
                </a:cubicBezTo>
                <a:cubicBezTo>
                  <a:pt x="13140" y="23760"/>
                  <a:pt x="13630" y="23641"/>
                  <a:pt x="13419" y="23550"/>
                </a:cubicBezTo>
                <a:cubicBezTo>
                  <a:pt x="13377" y="23457"/>
                  <a:pt x="13436" y="23380"/>
                  <a:pt x="13520" y="23356"/>
                </a:cubicBezTo>
                <a:lnTo>
                  <a:pt x="13520" y="23356"/>
                </a:lnTo>
                <a:cubicBezTo>
                  <a:pt x="13496" y="23510"/>
                  <a:pt x="13608" y="23663"/>
                  <a:pt x="13762" y="23663"/>
                </a:cubicBezTo>
                <a:cubicBezTo>
                  <a:pt x="13776" y="23663"/>
                  <a:pt x="13791" y="23662"/>
                  <a:pt x="13805" y="23659"/>
                </a:cubicBezTo>
                <a:cubicBezTo>
                  <a:pt x="13815" y="23658"/>
                  <a:pt x="13823" y="23657"/>
                  <a:pt x="13831" y="23657"/>
                </a:cubicBezTo>
                <a:cubicBezTo>
                  <a:pt x="13941" y="23657"/>
                  <a:pt x="13944" y="23817"/>
                  <a:pt x="13991" y="23894"/>
                </a:cubicBezTo>
                <a:cubicBezTo>
                  <a:pt x="13933" y="23987"/>
                  <a:pt x="13856" y="24072"/>
                  <a:pt x="13789" y="24157"/>
                </a:cubicBezTo>
                <a:cubicBezTo>
                  <a:pt x="13891" y="24203"/>
                  <a:pt x="13996" y="24228"/>
                  <a:pt x="14103" y="24228"/>
                </a:cubicBezTo>
                <a:cubicBezTo>
                  <a:pt x="14131" y="24228"/>
                  <a:pt x="14158" y="24227"/>
                  <a:pt x="14186" y="24223"/>
                </a:cubicBezTo>
                <a:lnTo>
                  <a:pt x="14186" y="24223"/>
                </a:lnTo>
                <a:cubicBezTo>
                  <a:pt x="14159" y="24282"/>
                  <a:pt x="14143" y="24341"/>
                  <a:pt x="14119" y="24399"/>
                </a:cubicBezTo>
                <a:cubicBezTo>
                  <a:pt x="14337" y="24399"/>
                  <a:pt x="14186" y="24147"/>
                  <a:pt x="14388" y="24147"/>
                </a:cubicBezTo>
                <a:lnTo>
                  <a:pt x="14446" y="24147"/>
                </a:lnTo>
                <a:cubicBezTo>
                  <a:pt x="14422" y="24282"/>
                  <a:pt x="14371" y="24399"/>
                  <a:pt x="14295" y="24500"/>
                </a:cubicBezTo>
                <a:cubicBezTo>
                  <a:pt x="14371" y="24551"/>
                  <a:pt x="14311" y="24636"/>
                  <a:pt x="14303" y="24702"/>
                </a:cubicBezTo>
                <a:cubicBezTo>
                  <a:pt x="14317" y="24706"/>
                  <a:pt x="14330" y="24708"/>
                  <a:pt x="14342" y="24708"/>
                </a:cubicBezTo>
                <a:cubicBezTo>
                  <a:pt x="14466" y="24708"/>
                  <a:pt x="14481" y="24524"/>
                  <a:pt x="14481" y="24417"/>
                </a:cubicBezTo>
                <a:cubicBezTo>
                  <a:pt x="14523" y="24460"/>
                  <a:pt x="14555" y="24510"/>
                  <a:pt x="14598" y="24561"/>
                </a:cubicBezTo>
                <a:cubicBezTo>
                  <a:pt x="14632" y="24612"/>
                  <a:pt x="14675" y="24662"/>
                  <a:pt x="14715" y="24702"/>
                </a:cubicBezTo>
                <a:lnTo>
                  <a:pt x="14683" y="24737"/>
                </a:lnTo>
                <a:cubicBezTo>
                  <a:pt x="14505" y="24771"/>
                  <a:pt x="14539" y="25006"/>
                  <a:pt x="14473" y="25133"/>
                </a:cubicBezTo>
                <a:cubicBezTo>
                  <a:pt x="14497" y="25125"/>
                  <a:pt x="14564" y="25099"/>
                  <a:pt x="14598" y="25091"/>
                </a:cubicBezTo>
                <a:lnTo>
                  <a:pt x="14640" y="25107"/>
                </a:lnTo>
                <a:cubicBezTo>
                  <a:pt x="14555" y="25277"/>
                  <a:pt x="14564" y="25471"/>
                  <a:pt x="14547" y="25655"/>
                </a:cubicBezTo>
                <a:cubicBezTo>
                  <a:pt x="14648" y="25748"/>
                  <a:pt x="14733" y="25875"/>
                  <a:pt x="14776" y="26008"/>
                </a:cubicBezTo>
                <a:cubicBezTo>
                  <a:pt x="14699" y="26008"/>
                  <a:pt x="14640" y="26016"/>
                  <a:pt x="14582" y="26043"/>
                </a:cubicBezTo>
                <a:cubicBezTo>
                  <a:pt x="14598" y="26178"/>
                  <a:pt x="14699" y="26245"/>
                  <a:pt x="14808" y="26312"/>
                </a:cubicBezTo>
                <a:cubicBezTo>
                  <a:pt x="14808" y="26330"/>
                  <a:pt x="14826" y="26354"/>
                  <a:pt x="14826" y="26370"/>
                </a:cubicBezTo>
                <a:cubicBezTo>
                  <a:pt x="14834" y="26481"/>
                  <a:pt x="14859" y="26607"/>
                  <a:pt x="14733" y="26641"/>
                </a:cubicBezTo>
                <a:cubicBezTo>
                  <a:pt x="14758" y="26724"/>
                  <a:pt x="14800" y="26801"/>
                  <a:pt x="14834" y="26886"/>
                </a:cubicBezTo>
                <a:cubicBezTo>
                  <a:pt x="14758" y="26995"/>
                  <a:pt x="14859" y="27053"/>
                  <a:pt x="14935" y="27112"/>
                </a:cubicBezTo>
                <a:cubicBezTo>
                  <a:pt x="14968" y="27239"/>
                  <a:pt x="14994" y="27365"/>
                  <a:pt x="15037" y="27492"/>
                </a:cubicBezTo>
                <a:cubicBezTo>
                  <a:pt x="15047" y="27490"/>
                  <a:pt x="15058" y="27489"/>
                  <a:pt x="15067" y="27489"/>
                </a:cubicBezTo>
                <a:cubicBezTo>
                  <a:pt x="15166" y="27489"/>
                  <a:pt x="15228" y="27599"/>
                  <a:pt x="15305" y="27660"/>
                </a:cubicBezTo>
                <a:cubicBezTo>
                  <a:pt x="15377" y="27774"/>
                  <a:pt x="15466" y="27864"/>
                  <a:pt x="15592" y="27864"/>
                </a:cubicBezTo>
                <a:cubicBezTo>
                  <a:pt x="15616" y="27864"/>
                  <a:pt x="15641" y="27861"/>
                  <a:pt x="15667" y="27854"/>
                </a:cubicBezTo>
                <a:lnTo>
                  <a:pt x="15667" y="27854"/>
                </a:lnTo>
                <a:cubicBezTo>
                  <a:pt x="15637" y="27965"/>
                  <a:pt x="15677" y="27994"/>
                  <a:pt x="15743" y="27994"/>
                </a:cubicBezTo>
                <a:cubicBezTo>
                  <a:pt x="15787" y="27994"/>
                  <a:pt x="15842" y="27982"/>
                  <a:pt x="15896" y="27971"/>
                </a:cubicBezTo>
                <a:cubicBezTo>
                  <a:pt x="16047" y="27971"/>
                  <a:pt x="16173" y="28080"/>
                  <a:pt x="16324" y="28080"/>
                </a:cubicBezTo>
                <a:cubicBezTo>
                  <a:pt x="16345" y="28129"/>
                  <a:pt x="16383" y="28147"/>
                  <a:pt x="16427" y="28147"/>
                </a:cubicBezTo>
                <a:cubicBezTo>
                  <a:pt x="16506" y="28147"/>
                  <a:pt x="16604" y="28087"/>
                  <a:pt x="16654" y="28038"/>
                </a:cubicBezTo>
                <a:cubicBezTo>
                  <a:pt x="16779" y="28123"/>
                  <a:pt x="16949" y="28115"/>
                  <a:pt x="17100" y="28149"/>
                </a:cubicBezTo>
                <a:cubicBezTo>
                  <a:pt x="17109" y="28123"/>
                  <a:pt x="17125" y="28072"/>
                  <a:pt x="17133" y="28048"/>
                </a:cubicBezTo>
                <a:cubicBezTo>
                  <a:pt x="17161" y="28068"/>
                  <a:pt x="17188" y="28082"/>
                  <a:pt x="17209" y="28082"/>
                </a:cubicBezTo>
                <a:cubicBezTo>
                  <a:pt x="17233" y="28082"/>
                  <a:pt x="17251" y="28066"/>
                  <a:pt x="17260" y="28022"/>
                </a:cubicBezTo>
                <a:cubicBezTo>
                  <a:pt x="17394" y="28014"/>
                  <a:pt x="17529" y="27971"/>
                  <a:pt x="17673" y="27963"/>
                </a:cubicBezTo>
                <a:cubicBezTo>
                  <a:pt x="17656" y="27913"/>
                  <a:pt x="17638" y="27854"/>
                  <a:pt x="17622" y="27803"/>
                </a:cubicBezTo>
                <a:cubicBezTo>
                  <a:pt x="17638" y="27795"/>
                  <a:pt x="17673" y="27769"/>
                  <a:pt x="17689" y="27753"/>
                </a:cubicBezTo>
                <a:cubicBezTo>
                  <a:pt x="17782" y="27795"/>
                  <a:pt x="17867" y="27836"/>
                  <a:pt x="17960" y="27870"/>
                </a:cubicBezTo>
                <a:cubicBezTo>
                  <a:pt x="17949" y="27820"/>
                  <a:pt x="17949" y="27761"/>
                  <a:pt x="17941" y="27710"/>
                </a:cubicBezTo>
                <a:lnTo>
                  <a:pt x="17941" y="27710"/>
                </a:lnTo>
                <a:cubicBezTo>
                  <a:pt x="17967" y="27718"/>
                  <a:pt x="17992" y="27721"/>
                  <a:pt x="18017" y="27721"/>
                </a:cubicBezTo>
                <a:cubicBezTo>
                  <a:pt x="18163" y="27721"/>
                  <a:pt x="18292" y="27607"/>
                  <a:pt x="18414" y="27543"/>
                </a:cubicBezTo>
                <a:cubicBezTo>
                  <a:pt x="18330" y="27482"/>
                  <a:pt x="18354" y="27373"/>
                  <a:pt x="18364" y="27280"/>
                </a:cubicBezTo>
                <a:cubicBezTo>
                  <a:pt x="18447" y="27264"/>
                  <a:pt x="18540" y="27248"/>
                  <a:pt x="18633" y="27229"/>
                </a:cubicBezTo>
                <a:cubicBezTo>
                  <a:pt x="18633" y="27163"/>
                  <a:pt x="18625" y="27096"/>
                  <a:pt x="18625" y="27027"/>
                </a:cubicBezTo>
                <a:lnTo>
                  <a:pt x="18625" y="27027"/>
                </a:lnTo>
                <a:cubicBezTo>
                  <a:pt x="18630" y="27028"/>
                  <a:pt x="18636" y="27028"/>
                  <a:pt x="18642" y="27028"/>
                </a:cubicBezTo>
                <a:cubicBezTo>
                  <a:pt x="18760" y="27028"/>
                  <a:pt x="18862" y="26857"/>
                  <a:pt x="18718" y="26801"/>
                </a:cubicBezTo>
                <a:cubicBezTo>
                  <a:pt x="18750" y="26801"/>
                  <a:pt x="18819" y="26793"/>
                  <a:pt x="18851" y="26793"/>
                </a:cubicBezTo>
                <a:cubicBezTo>
                  <a:pt x="18920" y="26641"/>
                  <a:pt x="19096" y="26564"/>
                  <a:pt x="19096" y="26388"/>
                </a:cubicBezTo>
                <a:cubicBezTo>
                  <a:pt x="19111" y="26392"/>
                  <a:pt x="19124" y="26393"/>
                  <a:pt x="19137" y="26393"/>
                </a:cubicBezTo>
                <a:cubicBezTo>
                  <a:pt x="19295" y="26393"/>
                  <a:pt x="19275" y="26160"/>
                  <a:pt x="19197" y="26059"/>
                </a:cubicBezTo>
                <a:cubicBezTo>
                  <a:pt x="19255" y="25984"/>
                  <a:pt x="19356" y="25934"/>
                  <a:pt x="19383" y="25832"/>
                </a:cubicBezTo>
                <a:cubicBezTo>
                  <a:pt x="19335" y="25770"/>
                  <a:pt x="19259" y="25692"/>
                  <a:pt x="19327" y="25692"/>
                </a:cubicBezTo>
                <a:cubicBezTo>
                  <a:pt x="19343" y="25692"/>
                  <a:pt x="19366" y="25696"/>
                  <a:pt x="19399" y="25705"/>
                </a:cubicBezTo>
                <a:cubicBezTo>
                  <a:pt x="19416" y="25710"/>
                  <a:pt x="19428" y="25712"/>
                  <a:pt x="19437" y="25712"/>
                </a:cubicBezTo>
                <a:cubicBezTo>
                  <a:pt x="19493" y="25712"/>
                  <a:pt x="19390" y="25625"/>
                  <a:pt x="19383" y="25588"/>
                </a:cubicBezTo>
                <a:cubicBezTo>
                  <a:pt x="19365" y="25487"/>
                  <a:pt x="19415" y="25335"/>
                  <a:pt x="19274" y="25335"/>
                </a:cubicBezTo>
                <a:cubicBezTo>
                  <a:pt x="19172" y="25319"/>
                  <a:pt x="19298" y="25226"/>
                  <a:pt x="19306" y="25184"/>
                </a:cubicBezTo>
                <a:cubicBezTo>
                  <a:pt x="19340" y="25141"/>
                  <a:pt x="19348" y="25091"/>
                  <a:pt x="19332" y="25048"/>
                </a:cubicBezTo>
                <a:cubicBezTo>
                  <a:pt x="19375" y="24931"/>
                  <a:pt x="19433" y="24804"/>
                  <a:pt x="19356" y="24694"/>
                </a:cubicBezTo>
                <a:cubicBezTo>
                  <a:pt x="19255" y="24619"/>
                  <a:pt x="19355" y="24408"/>
                  <a:pt x="19292" y="24408"/>
                </a:cubicBezTo>
                <a:cubicBezTo>
                  <a:pt x="19277" y="24408"/>
                  <a:pt x="19252" y="24420"/>
                  <a:pt x="19213" y="24450"/>
                </a:cubicBezTo>
                <a:cubicBezTo>
                  <a:pt x="18978" y="24442"/>
                  <a:pt x="19247" y="24308"/>
                  <a:pt x="19314" y="24240"/>
                </a:cubicBezTo>
                <a:cubicBezTo>
                  <a:pt x="19223" y="24189"/>
                  <a:pt x="19104" y="24189"/>
                  <a:pt x="19037" y="24106"/>
                </a:cubicBezTo>
                <a:cubicBezTo>
                  <a:pt x="19130" y="24072"/>
                  <a:pt x="19146" y="23979"/>
                  <a:pt x="19162" y="23904"/>
                </a:cubicBezTo>
                <a:lnTo>
                  <a:pt x="19162" y="23904"/>
                </a:lnTo>
                <a:cubicBezTo>
                  <a:pt x="19053" y="23912"/>
                  <a:pt x="18978" y="24005"/>
                  <a:pt x="18885" y="24056"/>
                </a:cubicBezTo>
                <a:cubicBezTo>
                  <a:pt x="18885" y="24021"/>
                  <a:pt x="18877" y="23963"/>
                  <a:pt x="18877" y="23928"/>
                </a:cubicBezTo>
                <a:cubicBezTo>
                  <a:pt x="18869" y="23894"/>
                  <a:pt x="18851" y="23827"/>
                  <a:pt x="18851" y="23793"/>
                </a:cubicBezTo>
                <a:cubicBezTo>
                  <a:pt x="18835" y="23718"/>
                  <a:pt x="18819" y="23659"/>
                  <a:pt x="18801" y="23591"/>
                </a:cubicBezTo>
                <a:cubicBezTo>
                  <a:pt x="18851" y="23532"/>
                  <a:pt x="18902" y="23473"/>
                  <a:pt x="18952" y="23415"/>
                </a:cubicBezTo>
                <a:cubicBezTo>
                  <a:pt x="19025" y="23323"/>
                  <a:pt x="19119" y="23266"/>
                  <a:pt x="19229" y="23266"/>
                </a:cubicBezTo>
                <a:cubicBezTo>
                  <a:pt x="19260" y="23266"/>
                  <a:pt x="19291" y="23270"/>
                  <a:pt x="19324" y="23279"/>
                </a:cubicBezTo>
                <a:cubicBezTo>
                  <a:pt x="19345" y="23285"/>
                  <a:pt x="19367" y="23288"/>
                  <a:pt x="19390" y="23288"/>
                </a:cubicBezTo>
                <a:cubicBezTo>
                  <a:pt x="19528" y="23288"/>
                  <a:pt x="19672" y="23180"/>
                  <a:pt x="19585" y="23027"/>
                </a:cubicBezTo>
                <a:cubicBezTo>
                  <a:pt x="19573" y="23019"/>
                  <a:pt x="19562" y="23016"/>
                  <a:pt x="19552" y="23016"/>
                </a:cubicBezTo>
                <a:cubicBezTo>
                  <a:pt x="19501" y="23016"/>
                  <a:pt x="19470" y="23097"/>
                  <a:pt x="19440" y="23097"/>
                </a:cubicBezTo>
                <a:cubicBezTo>
                  <a:pt x="19429" y="23097"/>
                  <a:pt x="19418" y="23087"/>
                  <a:pt x="19407" y="23061"/>
                </a:cubicBezTo>
                <a:cubicBezTo>
                  <a:pt x="19389" y="23021"/>
                  <a:pt x="19377" y="23006"/>
                  <a:pt x="19368" y="23006"/>
                </a:cubicBezTo>
                <a:cubicBezTo>
                  <a:pt x="19343" y="23006"/>
                  <a:pt x="19344" y="23127"/>
                  <a:pt x="19332" y="23170"/>
                </a:cubicBezTo>
                <a:cubicBezTo>
                  <a:pt x="19239" y="23154"/>
                  <a:pt x="19138" y="23136"/>
                  <a:pt x="19172" y="23019"/>
                </a:cubicBezTo>
                <a:cubicBezTo>
                  <a:pt x="19213" y="22968"/>
                  <a:pt x="19247" y="22918"/>
                  <a:pt x="19282" y="22867"/>
                </a:cubicBezTo>
                <a:cubicBezTo>
                  <a:pt x="19297" y="22805"/>
                  <a:pt x="19329" y="22787"/>
                  <a:pt x="19366" y="22787"/>
                </a:cubicBezTo>
                <a:cubicBezTo>
                  <a:pt x="19415" y="22787"/>
                  <a:pt x="19474" y="22818"/>
                  <a:pt x="19521" y="22818"/>
                </a:cubicBezTo>
                <a:cubicBezTo>
                  <a:pt x="19554" y="22818"/>
                  <a:pt x="19581" y="22803"/>
                  <a:pt x="19593" y="22750"/>
                </a:cubicBezTo>
                <a:lnTo>
                  <a:pt x="19593" y="22750"/>
                </a:lnTo>
                <a:cubicBezTo>
                  <a:pt x="19587" y="22750"/>
                  <a:pt x="19582" y="22750"/>
                  <a:pt x="19577" y="22750"/>
                </a:cubicBezTo>
                <a:cubicBezTo>
                  <a:pt x="19345" y="22750"/>
                  <a:pt x="19442" y="22577"/>
                  <a:pt x="19484" y="22428"/>
                </a:cubicBezTo>
                <a:cubicBezTo>
                  <a:pt x="19516" y="22327"/>
                  <a:pt x="19391" y="22261"/>
                  <a:pt x="19449" y="22159"/>
                </a:cubicBezTo>
                <a:cubicBezTo>
                  <a:pt x="19475" y="22148"/>
                  <a:pt x="19498" y="22144"/>
                  <a:pt x="19520" y="22144"/>
                </a:cubicBezTo>
                <a:cubicBezTo>
                  <a:pt x="19614" y="22144"/>
                  <a:pt x="19677" y="22233"/>
                  <a:pt x="19753" y="22295"/>
                </a:cubicBezTo>
                <a:cubicBezTo>
                  <a:pt x="19694" y="22337"/>
                  <a:pt x="19635" y="22370"/>
                  <a:pt x="19585" y="22412"/>
                </a:cubicBezTo>
                <a:cubicBezTo>
                  <a:pt x="19694" y="22489"/>
                  <a:pt x="19617" y="22641"/>
                  <a:pt x="19593" y="22750"/>
                </a:cubicBezTo>
                <a:cubicBezTo>
                  <a:pt x="19652" y="22723"/>
                  <a:pt x="19718" y="22707"/>
                  <a:pt x="19787" y="22699"/>
                </a:cubicBezTo>
                <a:cubicBezTo>
                  <a:pt x="19795" y="22782"/>
                  <a:pt x="19803" y="22859"/>
                  <a:pt x="19811" y="22944"/>
                </a:cubicBezTo>
                <a:cubicBezTo>
                  <a:pt x="19932" y="22936"/>
                  <a:pt x="19988" y="22769"/>
                  <a:pt x="20096" y="22769"/>
                </a:cubicBezTo>
                <a:cubicBezTo>
                  <a:pt x="20124" y="22769"/>
                  <a:pt x="20155" y="22781"/>
                  <a:pt x="20191" y="22808"/>
                </a:cubicBezTo>
                <a:cubicBezTo>
                  <a:pt x="20250" y="22649"/>
                  <a:pt x="20207" y="22529"/>
                  <a:pt x="20040" y="22489"/>
                </a:cubicBezTo>
                <a:lnTo>
                  <a:pt x="20040" y="22489"/>
                </a:lnTo>
                <a:cubicBezTo>
                  <a:pt x="20076" y="22613"/>
                  <a:pt x="19985" y="22632"/>
                  <a:pt x="19882" y="22632"/>
                </a:cubicBezTo>
                <a:cubicBezTo>
                  <a:pt x="19836" y="22632"/>
                  <a:pt x="19788" y="22628"/>
                  <a:pt x="19747" y="22628"/>
                </a:cubicBezTo>
                <a:cubicBezTo>
                  <a:pt x="19730" y="22628"/>
                  <a:pt x="19715" y="22629"/>
                  <a:pt x="19702" y="22630"/>
                </a:cubicBezTo>
                <a:cubicBezTo>
                  <a:pt x="19710" y="22479"/>
                  <a:pt x="19803" y="22354"/>
                  <a:pt x="19862" y="22218"/>
                </a:cubicBezTo>
                <a:cubicBezTo>
                  <a:pt x="19862" y="22202"/>
                  <a:pt x="19880" y="22151"/>
                  <a:pt x="19880" y="22125"/>
                </a:cubicBezTo>
                <a:cubicBezTo>
                  <a:pt x="20005" y="22117"/>
                  <a:pt x="20149" y="22135"/>
                  <a:pt x="20199" y="21984"/>
                </a:cubicBezTo>
                <a:cubicBezTo>
                  <a:pt x="20232" y="21934"/>
                  <a:pt x="20286" y="21849"/>
                  <a:pt x="20318" y="21849"/>
                </a:cubicBezTo>
                <a:cubicBezTo>
                  <a:pt x="20335" y="21849"/>
                  <a:pt x="20346" y="21873"/>
                  <a:pt x="20343" y="21941"/>
                </a:cubicBezTo>
                <a:cubicBezTo>
                  <a:pt x="20407" y="21887"/>
                  <a:pt x="20473" y="21841"/>
                  <a:pt x="20538" y="21841"/>
                </a:cubicBezTo>
                <a:cubicBezTo>
                  <a:pt x="20584" y="21841"/>
                  <a:pt x="20628" y="21864"/>
                  <a:pt x="20670" y="21923"/>
                </a:cubicBezTo>
                <a:cubicBezTo>
                  <a:pt x="20687" y="21866"/>
                  <a:pt x="20719" y="21849"/>
                  <a:pt x="20757" y="21849"/>
                </a:cubicBezTo>
                <a:cubicBezTo>
                  <a:pt x="20799" y="21849"/>
                  <a:pt x="20847" y="21869"/>
                  <a:pt x="20891" y="21883"/>
                </a:cubicBezTo>
                <a:cubicBezTo>
                  <a:pt x="20915" y="21894"/>
                  <a:pt x="20940" y="21899"/>
                  <a:pt x="20965" y="21899"/>
                </a:cubicBezTo>
                <a:cubicBezTo>
                  <a:pt x="21050" y="21899"/>
                  <a:pt x="21134" y="21840"/>
                  <a:pt x="21194" y="21781"/>
                </a:cubicBezTo>
                <a:lnTo>
                  <a:pt x="21194" y="21781"/>
                </a:lnTo>
                <a:cubicBezTo>
                  <a:pt x="21153" y="21789"/>
                  <a:pt x="21114" y="21793"/>
                  <a:pt x="21076" y="21793"/>
                </a:cubicBezTo>
                <a:cubicBezTo>
                  <a:pt x="20912" y="21793"/>
                  <a:pt x="20782" y="21720"/>
                  <a:pt x="20678" y="21569"/>
                </a:cubicBezTo>
                <a:cubicBezTo>
                  <a:pt x="20739" y="21537"/>
                  <a:pt x="20798" y="21486"/>
                  <a:pt x="20840" y="21428"/>
                </a:cubicBezTo>
                <a:cubicBezTo>
                  <a:pt x="20907" y="21409"/>
                  <a:pt x="20974" y="21393"/>
                  <a:pt x="21042" y="21393"/>
                </a:cubicBezTo>
                <a:cubicBezTo>
                  <a:pt x="21016" y="21452"/>
                  <a:pt x="21000" y="21511"/>
                  <a:pt x="20974" y="21569"/>
                </a:cubicBezTo>
                <a:cubicBezTo>
                  <a:pt x="21067" y="21519"/>
                  <a:pt x="21160" y="21452"/>
                  <a:pt x="21269" y="21418"/>
                </a:cubicBezTo>
                <a:lnTo>
                  <a:pt x="21269" y="21418"/>
                </a:lnTo>
                <a:cubicBezTo>
                  <a:pt x="21194" y="21529"/>
                  <a:pt x="21261" y="21569"/>
                  <a:pt x="21378" y="21579"/>
                </a:cubicBezTo>
                <a:cubicBezTo>
                  <a:pt x="21437" y="21569"/>
                  <a:pt x="21487" y="21537"/>
                  <a:pt x="21521" y="21468"/>
                </a:cubicBezTo>
                <a:cubicBezTo>
                  <a:pt x="21394" y="21441"/>
                  <a:pt x="21314" y="21329"/>
                  <a:pt x="21187" y="21329"/>
                </a:cubicBezTo>
                <a:cubicBezTo>
                  <a:pt x="21163" y="21329"/>
                  <a:pt x="21137" y="21333"/>
                  <a:pt x="21109" y="21343"/>
                </a:cubicBezTo>
                <a:cubicBezTo>
                  <a:pt x="21184" y="21258"/>
                  <a:pt x="21335" y="21292"/>
                  <a:pt x="21386" y="21183"/>
                </a:cubicBezTo>
                <a:cubicBezTo>
                  <a:pt x="21311" y="21183"/>
                  <a:pt x="21245" y="21165"/>
                  <a:pt x="21202" y="21098"/>
                </a:cubicBezTo>
                <a:cubicBezTo>
                  <a:pt x="21295" y="21074"/>
                  <a:pt x="21378" y="21056"/>
                  <a:pt x="21463" y="21031"/>
                </a:cubicBezTo>
                <a:cubicBezTo>
                  <a:pt x="21412" y="20947"/>
                  <a:pt x="21319" y="20888"/>
                  <a:pt x="21245" y="20821"/>
                </a:cubicBezTo>
                <a:cubicBezTo>
                  <a:pt x="21332" y="20719"/>
                  <a:pt x="21322" y="20552"/>
                  <a:pt x="21213" y="20552"/>
                </a:cubicBezTo>
                <a:cubicBezTo>
                  <a:pt x="21187" y="20552"/>
                  <a:pt x="21155" y="20562"/>
                  <a:pt x="21117" y="20585"/>
                </a:cubicBezTo>
                <a:cubicBezTo>
                  <a:pt x="21143" y="20457"/>
                  <a:pt x="21152" y="20316"/>
                  <a:pt x="21042" y="20223"/>
                </a:cubicBezTo>
                <a:cubicBezTo>
                  <a:pt x="21083" y="20223"/>
                  <a:pt x="21168" y="20239"/>
                  <a:pt x="21210" y="20247"/>
                </a:cubicBezTo>
                <a:cubicBezTo>
                  <a:pt x="21152" y="20425"/>
                  <a:pt x="21303" y="20526"/>
                  <a:pt x="21455" y="20550"/>
                </a:cubicBezTo>
                <a:cubicBezTo>
                  <a:pt x="21649" y="20449"/>
                  <a:pt x="21673" y="20231"/>
                  <a:pt x="21689" y="20037"/>
                </a:cubicBezTo>
                <a:cubicBezTo>
                  <a:pt x="21665" y="20021"/>
                  <a:pt x="21623" y="20003"/>
                  <a:pt x="21606" y="19986"/>
                </a:cubicBezTo>
                <a:cubicBezTo>
                  <a:pt x="21606" y="19962"/>
                  <a:pt x="21598" y="19912"/>
                  <a:pt x="21588" y="19893"/>
                </a:cubicBezTo>
                <a:cubicBezTo>
                  <a:pt x="21612" y="19882"/>
                  <a:pt x="21632" y="19877"/>
                  <a:pt x="21649" y="19877"/>
                </a:cubicBezTo>
                <a:cubicBezTo>
                  <a:pt x="21786" y="19877"/>
                  <a:pt x="21708" y="20208"/>
                  <a:pt x="21859" y="20231"/>
                </a:cubicBezTo>
                <a:cubicBezTo>
                  <a:pt x="21841" y="20172"/>
                  <a:pt x="21833" y="20122"/>
                  <a:pt x="21833" y="20063"/>
                </a:cubicBezTo>
                <a:lnTo>
                  <a:pt x="21833" y="20063"/>
                </a:lnTo>
                <a:cubicBezTo>
                  <a:pt x="21862" y="20073"/>
                  <a:pt x="21891" y="20081"/>
                  <a:pt x="21918" y="20081"/>
                </a:cubicBezTo>
                <a:cubicBezTo>
                  <a:pt x="21955" y="20081"/>
                  <a:pt x="21990" y="20067"/>
                  <a:pt x="22019" y="20029"/>
                </a:cubicBezTo>
                <a:cubicBezTo>
                  <a:pt x="21926" y="19994"/>
                  <a:pt x="21841" y="19962"/>
                  <a:pt x="21790" y="19885"/>
                </a:cubicBezTo>
                <a:cubicBezTo>
                  <a:pt x="21883" y="19843"/>
                  <a:pt x="22053" y="19885"/>
                  <a:pt x="22094" y="19776"/>
                </a:cubicBezTo>
                <a:cubicBezTo>
                  <a:pt x="22102" y="19714"/>
                  <a:pt x="22119" y="19689"/>
                  <a:pt x="22141" y="19689"/>
                </a:cubicBezTo>
                <a:cubicBezTo>
                  <a:pt x="22166" y="19689"/>
                  <a:pt x="22197" y="19722"/>
                  <a:pt x="22229" y="19768"/>
                </a:cubicBezTo>
                <a:cubicBezTo>
                  <a:pt x="22306" y="19869"/>
                  <a:pt x="22423" y="19901"/>
                  <a:pt x="22524" y="19970"/>
                </a:cubicBezTo>
                <a:cubicBezTo>
                  <a:pt x="22498" y="20053"/>
                  <a:pt x="22474" y="20146"/>
                  <a:pt x="22457" y="20231"/>
                </a:cubicBezTo>
                <a:cubicBezTo>
                  <a:pt x="22461" y="20231"/>
                  <a:pt x="22464" y="20231"/>
                  <a:pt x="22468" y="20231"/>
                </a:cubicBezTo>
                <a:cubicBezTo>
                  <a:pt x="22527" y="20231"/>
                  <a:pt x="22609" y="20265"/>
                  <a:pt x="22673" y="20265"/>
                </a:cubicBezTo>
                <a:cubicBezTo>
                  <a:pt x="22720" y="20265"/>
                  <a:pt x="22758" y="20246"/>
                  <a:pt x="22769" y="20180"/>
                </a:cubicBezTo>
                <a:cubicBezTo>
                  <a:pt x="22811" y="20003"/>
                  <a:pt x="22524" y="19962"/>
                  <a:pt x="22575" y="19792"/>
                </a:cubicBezTo>
                <a:cubicBezTo>
                  <a:pt x="22596" y="19711"/>
                  <a:pt x="22631" y="19573"/>
                  <a:pt x="22724" y="19573"/>
                </a:cubicBezTo>
                <a:cubicBezTo>
                  <a:pt x="22738" y="19573"/>
                  <a:pt x="22753" y="19576"/>
                  <a:pt x="22769" y="19582"/>
                </a:cubicBezTo>
                <a:lnTo>
                  <a:pt x="22769" y="19750"/>
                </a:lnTo>
                <a:cubicBezTo>
                  <a:pt x="22785" y="19757"/>
                  <a:pt x="22798" y="19761"/>
                  <a:pt x="22809" y="19761"/>
                </a:cubicBezTo>
                <a:cubicBezTo>
                  <a:pt x="22909" y="19761"/>
                  <a:pt x="22788" y="19462"/>
                  <a:pt x="22819" y="19364"/>
                </a:cubicBezTo>
                <a:lnTo>
                  <a:pt x="22819" y="19364"/>
                </a:lnTo>
                <a:cubicBezTo>
                  <a:pt x="22846" y="19371"/>
                  <a:pt x="22871" y="19374"/>
                  <a:pt x="22893" y="19374"/>
                </a:cubicBezTo>
                <a:cubicBezTo>
                  <a:pt x="22949" y="19374"/>
                  <a:pt x="22991" y="19353"/>
                  <a:pt x="23021" y="19305"/>
                </a:cubicBezTo>
                <a:cubicBezTo>
                  <a:pt x="23096" y="19388"/>
                  <a:pt x="23224" y="19356"/>
                  <a:pt x="23290" y="19457"/>
                </a:cubicBezTo>
                <a:cubicBezTo>
                  <a:pt x="23298" y="19467"/>
                  <a:pt x="23306" y="19471"/>
                  <a:pt x="23316" y="19471"/>
                </a:cubicBezTo>
                <a:cubicBezTo>
                  <a:pt x="23361" y="19471"/>
                  <a:pt x="23420" y="19371"/>
                  <a:pt x="23391" y="19329"/>
                </a:cubicBezTo>
                <a:cubicBezTo>
                  <a:pt x="23292" y="19222"/>
                  <a:pt x="23283" y="19034"/>
                  <a:pt x="23107" y="19034"/>
                </a:cubicBezTo>
                <a:cubicBezTo>
                  <a:pt x="23104" y="19034"/>
                  <a:pt x="23100" y="19034"/>
                  <a:pt x="23096" y="19034"/>
                </a:cubicBezTo>
                <a:cubicBezTo>
                  <a:pt x="22979" y="19034"/>
                  <a:pt x="23131" y="18909"/>
                  <a:pt x="23131" y="18858"/>
                </a:cubicBezTo>
                <a:cubicBezTo>
                  <a:pt x="23197" y="18875"/>
                  <a:pt x="23266" y="18891"/>
                  <a:pt x="23333" y="18909"/>
                </a:cubicBezTo>
                <a:cubicBezTo>
                  <a:pt x="23325" y="19024"/>
                  <a:pt x="23299" y="19212"/>
                  <a:pt x="23473" y="19212"/>
                </a:cubicBezTo>
                <a:cubicBezTo>
                  <a:pt x="23477" y="19212"/>
                  <a:pt x="23481" y="19212"/>
                  <a:pt x="23484" y="19212"/>
                </a:cubicBezTo>
                <a:cubicBezTo>
                  <a:pt x="23490" y="19213"/>
                  <a:pt x="23496" y="19214"/>
                  <a:pt x="23503" y="19214"/>
                </a:cubicBezTo>
                <a:cubicBezTo>
                  <a:pt x="23578" y="19214"/>
                  <a:pt x="23703" y="19137"/>
                  <a:pt x="23748" y="19137"/>
                </a:cubicBezTo>
                <a:cubicBezTo>
                  <a:pt x="23774" y="19137"/>
                  <a:pt x="23774" y="19163"/>
                  <a:pt x="23721" y="19244"/>
                </a:cubicBezTo>
                <a:cubicBezTo>
                  <a:pt x="23770" y="19253"/>
                  <a:pt x="23832" y="19269"/>
                  <a:pt x="23876" y="19269"/>
                </a:cubicBezTo>
                <a:cubicBezTo>
                  <a:pt x="23929" y="19269"/>
                  <a:pt x="23956" y="19245"/>
                  <a:pt x="23905" y="19154"/>
                </a:cubicBezTo>
                <a:cubicBezTo>
                  <a:pt x="24024" y="19061"/>
                  <a:pt x="24024" y="18959"/>
                  <a:pt x="23963" y="18824"/>
                </a:cubicBezTo>
                <a:cubicBezTo>
                  <a:pt x="24040" y="18773"/>
                  <a:pt x="24141" y="18672"/>
                  <a:pt x="24032" y="18598"/>
                </a:cubicBezTo>
                <a:lnTo>
                  <a:pt x="24032" y="18598"/>
                </a:lnTo>
                <a:cubicBezTo>
                  <a:pt x="24012" y="18607"/>
                  <a:pt x="23995" y="18611"/>
                  <a:pt x="23981" y="18611"/>
                </a:cubicBezTo>
                <a:cubicBezTo>
                  <a:pt x="23908" y="18611"/>
                  <a:pt x="23907" y="18500"/>
                  <a:pt x="23822" y="18478"/>
                </a:cubicBezTo>
                <a:cubicBezTo>
                  <a:pt x="23872" y="18420"/>
                  <a:pt x="23955" y="18377"/>
                  <a:pt x="23963" y="18294"/>
                </a:cubicBezTo>
                <a:cubicBezTo>
                  <a:pt x="23872" y="18276"/>
                  <a:pt x="23838" y="18234"/>
                  <a:pt x="23872" y="18159"/>
                </a:cubicBezTo>
                <a:cubicBezTo>
                  <a:pt x="24032" y="18125"/>
                  <a:pt x="24184" y="18092"/>
                  <a:pt x="24335" y="18015"/>
                </a:cubicBezTo>
                <a:cubicBezTo>
                  <a:pt x="24277" y="17906"/>
                  <a:pt x="24394" y="17880"/>
                  <a:pt x="24487" y="17864"/>
                </a:cubicBezTo>
                <a:cubicBezTo>
                  <a:pt x="24479" y="17797"/>
                  <a:pt x="24454" y="17774"/>
                  <a:pt x="24422" y="17774"/>
                </a:cubicBezTo>
                <a:cubicBezTo>
                  <a:pt x="24376" y="17774"/>
                  <a:pt x="24316" y="17818"/>
                  <a:pt x="24267" y="17848"/>
                </a:cubicBezTo>
                <a:cubicBezTo>
                  <a:pt x="24267" y="17763"/>
                  <a:pt x="24293" y="17627"/>
                  <a:pt x="24184" y="17603"/>
                </a:cubicBezTo>
                <a:cubicBezTo>
                  <a:pt x="24087" y="17664"/>
                  <a:pt x="24168" y="17868"/>
                  <a:pt x="24105" y="17868"/>
                </a:cubicBezTo>
                <a:cubicBezTo>
                  <a:pt x="24090" y="17868"/>
                  <a:pt x="24067" y="17857"/>
                  <a:pt x="24032" y="17829"/>
                </a:cubicBezTo>
                <a:cubicBezTo>
                  <a:pt x="23982" y="17941"/>
                  <a:pt x="23788" y="17949"/>
                  <a:pt x="23862" y="18092"/>
                </a:cubicBezTo>
                <a:cubicBezTo>
                  <a:pt x="23855" y="18093"/>
                  <a:pt x="23848" y="18093"/>
                  <a:pt x="23841" y="18093"/>
                </a:cubicBezTo>
                <a:cubicBezTo>
                  <a:pt x="23703" y="18093"/>
                  <a:pt x="23788" y="17936"/>
                  <a:pt x="23788" y="17848"/>
                </a:cubicBezTo>
                <a:lnTo>
                  <a:pt x="23788" y="17848"/>
                </a:lnTo>
                <a:cubicBezTo>
                  <a:pt x="23809" y="17850"/>
                  <a:pt x="23826" y="17851"/>
                  <a:pt x="23840" y="17851"/>
                </a:cubicBezTo>
                <a:cubicBezTo>
                  <a:pt x="23992" y="17851"/>
                  <a:pt x="23786" y="17741"/>
                  <a:pt x="23771" y="17678"/>
                </a:cubicBezTo>
                <a:cubicBezTo>
                  <a:pt x="23982" y="17670"/>
                  <a:pt x="23931" y="17494"/>
                  <a:pt x="23905" y="17342"/>
                </a:cubicBezTo>
                <a:lnTo>
                  <a:pt x="23905" y="17342"/>
                </a:lnTo>
                <a:cubicBezTo>
                  <a:pt x="23885" y="17354"/>
                  <a:pt x="23869" y="17358"/>
                  <a:pt x="23855" y="17358"/>
                </a:cubicBezTo>
                <a:cubicBezTo>
                  <a:pt x="23790" y="17358"/>
                  <a:pt x="23786" y="17245"/>
                  <a:pt x="23703" y="17223"/>
                </a:cubicBezTo>
                <a:cubicBezTo>
                  <a:pt x="23889" y="17183"/>
                  <a:pt x="23889" y="16954"/>
                  <a:pt x="24091" y="16930"/>
                </a:cubicBezTo>
                <a:cubicBezTo>
                  <a:pt x="24064" y="16869"/>
                  <a:pt x="24032" y="16819"/>
                  <a:pt x="24006" y="16768"/>
                </a:cubicBezTo>
                <a:cubicBezTo>
                  <a:pt x="24141" y="16752"/>
                  <a:pt x="24200" y="16608"/>
                  <a:pt x="24285" y="16516"/>
                </a:cubicBezTo>
                <a:cubicBezTo>
                  <a:pt x="24308" y="16533"/>
                  <a:pt x="24328" y="16541"/>
                  <a:pt x="24345" y="16541"/>
                </a:cubicBezTo>
                <a:cubicBezTo>
                  <a:pt x="24401" y="16541"/>
                  <a:pt x="24428" y="16457"/>
                  <a:pt x="24461" y="16398"/>
                </a:cubicBezTo>
                <a:cubicBezTo>
                  <a:pt x="24503" y="16289"/>
                  <a:pt x="24335" y="16212"/>
                  <a:pt x="24428" y="16111"/>
                </a:cubicBezTo>
                <a:cubicBezTo>
                  <a:pt x="24295" y="16055"/>
                  <a:pt x="24153" y="16026"/>
                  <a:pt x="24009" y="16026"/>
                </a:cubicBezTo>
                <a:cubicBezTo>
                  <a:pt x="23960" y="16026"/>
                  <a:pt x="23911" y="16030"/>
                  <a:pt x="23862" y="16036"/>
                </a:cubicBezTo>
                <a:cubicBezTo>
                  <a:pt x="23893" y="16127"/>
                  <a:pt x="24020" y="16139"/>
                  <a:pt x="24133" y="16139"/>
                </a:cubicBezTo>
                <a:cubicBezTo>
                  <a:pt x="24176" y="16139"/>
                  <a:pt x="24218" y="16137"/>
                  <a:pt x="24250" y="16137"/>
                </a:cubicBezTo>
                <a:cubicBezTo>
                  <a:pt x="24091" y="16263"/>
                  <a:pt x="24445" y="16289"/>
                  <a:pt x="24301" y="16398"/>
                </a:cubicBezTo>
                <a:cubicBezTo>
                  <a:pt x="24291" y="16421"/>
                  <a:pt x="24275" y="16429"/>
                  <a:pt x="24258" y="16429"/>
                </a:cubicBezTo>
                <a:cubicBezTo>
                  <a:pt x="24209" y="16429"/>
                  <a:pt x="24145" y="16367"/>
                  <a:pt x="24121" y="16367"/>
                </a:cubicBezTo>
                <a:cubicBezTo>
                  <a:pt x="24111" y="16367"/>
                  <a:pt x="24108" y="16378"/>
                  <a:pt x="24115" y="16406"/>
                </a:cubicBezTo>
                <a:cubicBezTo>
                  <a:pt x="24192" y="16566"/>
                  <a:pt x="24032" y="16659"/>
                  <a:pt x="23897" y="16685"/>
                </a:cubicBezTo>
                <a:cubicBezTo>
                  <a:pt x="24040" y="16534"/>
                  <a:pt x="23788" y="16516"/>
                  <a:pt x="23695" y="16457"/>
                </a:cubicBezTo>
                <a:cubicBezTo>
                  <a:pt x="23652" y="16273"/>
                  <a:pt x="23939" y="16441"/>
                  <a:pt x="23947" y="16273"/>
                </a:cubicBezTo>
                <a:cubicBezTo>
                  <a:pt x="23958" y="16183"/>
                  <a:pt x="23895" y="16153"/>
                  <a:pt x="23824" y="16153"/>
                </a:cubicBezTo>
                <a:cubicBezTo>
                  <a:pt x="23789" y="16153"/>
                  <a:pt x="23751" y="16160"/>
                  <a:pt x="23721" y="16172"/>
                </a:cubicBezTo>
                <a:cubicBezTo>
                  <a:pt x="23753" y="16095"/>
                  <a:pt x="23796" y="16028"/>
                  <a:pt x="23838" y="15952"/>
                </a:cubicBezTo>
                <a:cubicBezTo>
                  <a:pt x="23862" y="15971"/>
                  <a:pt x="23880" y="15979"/>
                  <a:pt x="23892" y="15979"/>
                </a:cubicBezTo>
                <a:cubicBezTo>
                  <a:pt x="23940" y="15979"/>
                  <a:pt x="23915" y="15861"/>
                  <a:pt x="23923" y="15800"/>
                </a:cubicBezTo>
                <a:cubicBezTo>
                  <a:pt x="23990" y="15776"/>
                  <a:pt x="24064" y="15757"/>
                  <a:pt x="24141" y="15749"/>
                </a:cubicBezTo>
                <a:cubicBezTo>
                  <a:pt x="24133" y="15725"/>
                  <a:pt x="24115" y="15675"/>
                  <a:pt x="24107" y="15648"/>
                </a:cubicBezTo>
                <a:cubicBezTo>
                  <a:pt x="24107" y="15531"/>
                  <a:pt x="23973" y="15531"/>
                  <a:pt x="23889" y="15489"/>
                </a:cubicBezTo>
                <a:cubicBezTo>
                  <a:pt x="23872" y="15404"/>
                  <a:pt x="23854" y="15329"/>
                  <a:pt x="23854" y="15252"/>
                </a:cubicBezTo>
                <a:lnTo>
                  <a:pt x="23854" y="15252"/>
                </a:lnTo>
                <a:cubicBezTo>
                  <a:pt x="23990" y="15270"/>
                  <a:pt x="23963" y="15472"/>
                  <a:pt x="24115" y="15472"/>
                </a:cubicBezTo>
                <a:cubicBezTo>
                  <a:pt x="24125" y="15430"/>
                  <a:pt x="24141" y="15345"/>
                  <a:pt x="24157" y="15295"/>
                </a:cubicBezTo>
                <a:cubicBezTo>
                  <a:pt x="24048" y="15212"/>
                  <a:pt x="23889" y="15177"/>
                  <a:pt x="23830" y="15026"/>
                </a:cubicBezTo>
                <a:cubicBezTo>
                  <a:pt x="23982" y="14999"/>
                  <a:pt x="24091" y="14925"/>
                  <a:pt x="24166" y="14789"/>
                </a:cubicBezTo>
                <a:lnTo>
                  <a:pt x="24166" y="14789"/>
                </a:lnTo>
                <a:cubicBezTo>
                  <a:pt x="24137" y="14801"/>
                  <a:pt x="24111" y="14806"/>
                  <a:pt x="24088" y="14806"/>
                </a:cubicBezTo>
                <a:cubicBezTo>
                  <a:pt x="23908" y="14806"/>
                  <a:pt x="23903" y="14494"/>
                  <a:pt x="24075" y="14411"/>
                </a:cubicBezTo>
                <a:cubicBezTo>
                  <a:pt x="24064" y="14334"/>
                  <a:pt x="24064" y="14260"/>
                  <a:pt x="24064" y="14183"/>
                </a:cubicBezTo>
                <a:cubicBezTo>
                  <a:pt x="24083" y="14167"/>
                  <a:pt x="24115" y="14140"/>
                  <a:pt x="24133" y="14124"/>
                </a:cubicBezTo>
                <a:cubicBezTo>
                  <a:pt x="24157" y="14132"/>
                  <a:pt x="24179" y="14135"/>
                  <a:pt x="24199" y="14135"/>
                </a:cubicBezTo>
                <a:cubicBezTo>
                  <a:pt x="24293" y="14135"/>
                  <a:pt x="24350" y="14061"/>
                  <a:pt x="24378" y="13964"/>
                </a:cubicBezTo>
                <a:cubicBezTo>
                  <a:pt x="24388" y="13913"/>
                  <a:pt x="24419" y="13898"/>
                  <a:pt x="24457" y="13898"/>
                </a:cubicBezTo>
                <a:cubicBezTo>
                  <a:pt x="24505" y="13898"/>
                  <a:pt x="24566" y="13922"/>
                  <a:pt x="24612" y="13922"/>
                </a:cubicBezTo>
                <a:cubicBezTo>
                  <a:pt x="24655" y="14015"/>
                  <a:pt x="24663" y="14140"/>
                  <a:pt x="24782" y="14150"/>
                </a:cubicBezTo>
                <a:cubicBezTo>
                  <a:pt x="24748" y="14049"/>
                  <a:pt x="24721" y="13948"/>
                  <a:pt x="24705" y="13847"/>
                </a:cubicBezTo>
                <a:lnTo>
                  <a:pt x="24705" y="13847"/>
                </a:lnTo>
                <a:cubicBezTo>
                  <a:pt x="24772" y="13855"/>
                  <a:pt x="24849" y="13863"/>
                  <a:pt x="24934" y="13879"/>
                </a:cubicBezTo>
                <a:cubicBezTo>
                  <a:pt x="24916" y="13930"/>
                  <a:pt x="24732" y="14023"/>
                  <a:pt x="24849" y="14039"/>
                </a:cubicBezTo>
                <a:cubicBezTo>
                  <a:pt x="25051" y="14049"/>
                  <a:pt x="24806" y="14276"/>
                  <a:pt x="24958" y="14353"/>
                </a:cubicBezTo>
                <a:cubicBezTo>
                  <a:pt x="24971" y="14288"/>
                  <a:pt x="24991" y="14264"/>
                  <a:pt x="25015" y="14264"/>
                </a:cubicBezTo>
                <a:cubicBezTo>
                  <a:pt x="25057" y="14264"/>
                  <a:pt x="25110" y="14334"/>
                  <a:pt x="25152" y="14377"/>
                </a:cubicBezTo>
                <a:cubicBezTo>
                  <a:pt x="25168" y="14411"/>
                  <a:pt x="25194" y="14470"/>
                  <a:pt x="25203" y="14504"/>
                </a:cubicBezTo>
                <a:cubicBezTo>
                  <a:pt x="25296" y="14504"/>
                  <a:pt x="25389" y="14486"/>
                  <a:pt x="25490" y="14478"/>
                </a:cubicBezTo>
                <a:cubicBezTo>
                  <a:pt x="25530" y="14411"/>
                  <a:pt x="25277" y="14385"/>
                  <a:pt x="25455" y="14361"/>
                </a:cubicBezTo>
                <a:lnTo>
                  <a:pt x="25455" y="14361"/>
                </a:lnTo>
                <a:cubicBezTo>
                  <a:pt x="25459" y="14361"/>
                  <a:pt x="25463" y="14361"/>
                  <a:pt x="25466" y="14361"/>
                </a:cubicBezTo>
                <a:cubicBezTo>
                  <a:pt x="25581" y="14361"/>
                  <a:pt x="25420" y="14233"/>
                  <a:pt x="25378" y="14209"/>
                </a:cubicBezTo>
                <a:cubicBezTo>
                  <a:pt x="25360" y="14187"/>
                  <a:pt x="25345" y="14178"/>
                  <a:pt x="25332" y="14178"/>
                </a:cubicBezTo>
                <a:cubicBezTo>
                  <a:pt x="25280" y="14178"/>
                  <a:pt x="25263" y="14316"/>
                  <a:pt x="25200" y="14316"/>
                </a:cubicBezTo>
                <a:cubicBezTo>
                  <a:pt x="25193" y="14316"/>
                  <a:pt x="25185" y="14314"/>
                  <a:pt x="25176" y="14310"/>
                </a:cubicBezTo>
                <a:cubicBezTo>
                  <a:pt x="25093" y="14175"/>
                  <a:pt x="25110" y="14015"/>
                  <a:pt x="25101" y="13855"/>
                </a:cubicBezTo>
                <a:cubicBezTo>
                  <a:pt x="25017" y="13805"/>
                  <a:pt x="24934" y="13770"/>
                  <a:pt x="24849" y="13728"/>
                </a:cubicBezTo>
                <a:cubicBezTo>
                  <a:pt x="24883" y="13576"/>
                  <a:pt x="24748" y="13501"/>
                  <a:pt x="24647" y="13417"/>
                </a:cubicBezTo>
                <a:cubicBezTo>
                  <a:pt x="24630" y="13291"/>
                  <a:pt x="24907" y="13206"/>
                  <a:pt x="24671" y="13180"/>
                </a:cubicBezTo>
                <a:cubicBezTo>
                  <a:pt x="24717" y="13100"/>
                  <a:pt x="24781" y="13060"/>
                  <a:pt x="24844" y="13060"/>
                </a:cubicBezTo>
                <a:cubicBezTo>
                  <a:pt x="24907" y="13060"/>
                  <a:pt x="24970" y="13100"/>
                  <a:pt x="25017" y="13180"/>
                </a:cubicBezTo>
                <a:cubicBezTo>
                  <a:pt x="25075" y="13055"/>
                  <a:pt x="25110" y="12919"/>
                  <a:pt x="25144" y="12786"/>
                </a:cubicBezTo>
                <a:lnTo>
                  <a:pt x="25144" y="12786"/>
                </a:lnTo>
                <a:cubicBezTo>
                  <a:pt x="25047" y="12822"/>
                  <a:pt x="24957" y="12899"/>
                  <a:pt x="24860" y="12899"/>
                </a:cubicBezTo>
                <a:cubicBezTo>
                  <a:pt x="24847" y="12899"/>
                  <a:pt x="24835" y="12898"/>
                  <a:pt x="24823" y="12895"/>
                </a:cubicBezTo>
                <a:cubicBezTo>
                  <a:pt x="24687" y="12902"/>
                  <a:pt x="24613" y="13094"/>
                  <a:pt x="24500" y="13094"/>
                </a:cubicBezTo>
                <a:cubicBezTo>
                  <a:pt x="24473" y="13094"/>
                  <a:pt x="24443" y="13083"/>
                  <a:pt x="24410" y="13055"/>
                </a:cubicBezTo>
                <a:lnTo>
                  <a:pt x="24402" y="12996"/>
                </a:lnTo>
                <a:cubicBezTo>
                  <a:pt x="24479" y="12954"/>
                  <a:pt x="24612" y="12962"/>
                  <a:pt x="24604" y="12836"/>
                </a:cubicBezTo>
                <a:cubicBezTo>
                  <a:pt x="24529" y="12818"/>
                  <a:pt x="24453" y="12810"/>
                  <a:pt x="24378" y="12794"/>
                </a:cubicBezTo>
                <a:cubicBezTo>
                  <a:pt x="24386" y="12709"/>
                  <a:pt x="24402" y="12634"/>
                  <a:pt x="24418" y="12557"/>
                </a:cubicBezTo>
                <a:cubicBezTo>
                  <a:pt x="24378" y="12549"/>
                  <a:pt x="24285" y="12541"/>
                  <a:pt x="24242" y="12533"/>
                </a:cubicBezTo>
                <a:cubicBezTo>
                  <a:pt x="24133" y="12331"/>
                  <a:pt x="24418" y="12254"/>
                  <a:pt x="24418" y="12060"/>
                </a:cubicBezTo>
                <a:cubicBezTo>
                  <a:pt x="24363" y="12060"/>
                  <a:pt x="24307" y="12064"/>
                  <a:pt x="24250" y="12064"/>
                </a:cubicBezTo>
                <a:cubicBezTo>
                  <a:pt x="24222" y="12064"/>
                  <a:pt x="24194" y="12063"/>
                  <a:pt x="24166" y="12060"/>
                </a:cubicBezTo>
                <a:cubicBezTo>
                  <a:pt x="24237" y="12003"/>
                  <a:pt x="24323" y="11979"/>
                  <a:pt x="24409" y="11979"/>
                </a:cubicBezTo>
                <a:cubicBezTo>
                  <a:pt x="24435" y="11979"/>
                  <a:pt x="24461" y="11981"/>
                  <a:pt x="24487" y="11985"/>
                </a:cubicBezTo>
                <a:cubicBezTo>
                  <a:pt x="24519" y="12196"/>
                  <a:pt x="24234" y="12382"/>
                  <a:pt x="24418" y="12557"/>
                </a:cubicBezTo>
                <a:cubicBezTo>
                  <a:pt x="24511" y="12600"/>
                  <a:pt x="24519" y="12717"/>
                  <a:pt x="24596" y="12768"/>
                </a:cubicBezTo>
                <a:cubicBezTo>
                  <a:pt x="24620" y="12566"/>
                  <a:pt x="24966" y="12786"/>
                  <a:pt x="24942" y="12523"/>
                </a:cubicBezTo>
                <a:cubicBezTo>
                  <a:pt x="24889" y="12523"/>
                  <a:pt x="24823" y="12548"/>
                  <a:pt x="24766" y="12548"/>
                </a:cubicBezTo>
                <a:cubicBezTo>
                  <a:pt x="24722" y="12548"/>
                  <a:pt x="24685" y="12533"/>
                  <a:pt x="24663" y="12483"/>
                </a:cubicBezTo>
                <a:cubicBezTo>
                  <a:pt x="24697" y="12406"/>
                  <a:pt x="24790" y="12371"/>
                  <a:pt x="24798" y="12281"/>
                </a:cubicBezTo>
                <a:cubicBezTo>
                  <a:pt x="24721" y="12254"/>
                  <a:pt x="24639" y="12246"/>
                  <a:pt x="24588" y="12179"/>
                </a:cubicBezTo>
                <a:cubicBezTo>
                  <a:pt x="24639" y="12086"/>
                  <a:pt x="24697" y="12010"/>
                  <a:pt x="24740" y="11927"/>
                </a:cubicBezTo>
                <a:lnTo>
                  <a:pt x="24740" y="11927"/>
                </a:lnTo>
                <a:cubicBezTo>
                  <a:pt x="24726" y="11931"/>
                  <a:pt x="24712" y="11932"/>
                  <a:pt x="24699" y="11932"/>
                </a:cubicBezTo>
                <a:cubicBezTo>
                  <a:pt x="24596" y="11932"/>
                  <a:pt x="24514" y="11833"/>
                  <a:pt x="24413" y="11833"/>
                </a:cubicBezTo>
                <a:cubicBezTo>
                  <a:pt x="24386" y="11833"/>
                  <a:pt x="24358" y="11840"/>
                  <a:pt x="24327" y="11858"/>
                </a:cubicBezTo>
                <a:cubicBezTo>
                  <a:pt x="24343" y="11775"/>
                  <a:pt x="24352" y="11698"/>
                  <a:pt x="24368" y="11613"/>
                </a:cubicBezTo>
                <a:lnTo>
                  <a:pt x="24519" y="11690"/>
                </a:lnTo>
                <a:cubicBezTo>
                  <a:pt x="24510" y="11574"/>
                  <a:pt x="24612" y="11513"/>
                  <a:pt x="24717" y="11513"/>
                </a:cubicBezTo>
                <a:cubicBezTo>
                  <a:pt x="24793" y="11513"/>
                  <a:pt x="24871" y="11546"/>
                  <a:pt x="24907" y="11613"/>
                </a:cubicBezTo>
                <a:cubicBezTo>
                  <a:pt x="24918" y="11610"/>
                  <a:pt x="24933" y="11609"/>
                  <a:pt x="24950" y="11609"/>
                </a:cubicBezTo>
                <a:cubicBezTo>
                  <a:pt x="24997" y="11609"/>
                  <a:pt x="25060" y="11618"/>
                  <a:pt x="25108" y="11618"/>
                </a:cubicBezTo>
                <a:cubicBezTo>
                  <a:pt x="25168" y="11618"/>
                  <a:pt x="25204" y="11603"/>
                  <a:pt x="25152" y="11539"/>
                </a:cubicBezTo>
                <a:cubicBezTo>
                  <a:pt x="25140" y="11508"/>
                  <a:pt x="25116" y="11500"/>
                  <a:pt x="25088" y="11500"/>
                </a:cubicBezTo>
                <a:cubicBezTo>
                  <a:pt x="25059" y="11500"/>
                  <a:pt x="25026" y="11509"/>
                  <a:pt x="25001" y="11509"/>
                </a:cubicBezTo>
                <a:cubicBezTo>
                  <a:pt x="24966" y="11509"/>
                  <a:pt x="24945" y="11492"/>
                  <a:pt x="24966" y="11411"/>
                </a:cubicBezTo>
                <a:lnTo>
                  <a:pt x="24966" y="11411"/>
                </a:lnTo>
                <a:cubicBezTo>
                  <a:pt x="24935" y="11426"/>
                  <a:pt x="24905" y="11431"/>
                  <a:pt x="24875" y="11431"/>
                </a:cubicBezTo>
                <a:cubicBezTo>
                  <a:pt x="24798" y="11431"/>
                  <a:pt x="24725" y="11397"/>
                  <a:pt x="24656" y="11397"/>
                </a:cubicBezTo>
                <a:cubicBezTo>
                  <a:pt x="24627" y="11397"/>
                  <a:pt x="24598" y="11403"/>
                  <a:pt x="24570" y="11421"/>
                </a:cubicBezTo>
                <a:cubicBezTo>
                  <a:pt x="24538" y="11490"/>
                  <a:pt x="24484" y="11555"/>
                  <a:pt x="24433" y="11555"/>
                </a:cubicBezTo>
                <a:cubicBezTo>
                  <a:pt x="24402" y="11555"/>
                  <a:pt x="24373" y="11532"/>
                  <a:pt x="24352" y="11472"/>
                </a:cubicBezTo>
                <a:cubicBezTo>
                  <a:pt x="24326" y="11453"/>
                  <a:pt x="24305" y="11445"/>
                  <a:pt x="24288" y="11445"/>
                </a:cubicBezTo>
                <a:cubicBezTo>
                  <a:pt x="24214" y="11445"/>
                  <a:pt x="24213" y="11597"/>
                  <a:pt x="24234" y="11664"/>
                </a:cubicBezTo>
                <a:cubicBezTo>
                  <a:pt x="24200" y="11648"/>
                  <a:pt x="24133" y="11605"/>
                  <a:pt x="24107" y="11589"/>
                </a:cubicBezTo>
                <a:cubicBezTo>
                  <a:pt x="24176" y="11446"/>
                  <a:pt x="24335" y="11310"/>
                  <a:pt x="24149" y="11193"/>
                </a:cubicBezTo>
                <a:lnTo>
                  <a:pt x="24149" y="11193"/>
                </a:lnTo>
                <a:cubicBezTo>
                  <a:pt x="24108" y="11249"/>
                  <a:pt x="24087" y="11270"/>
                  <a:pt x="24077" y="11270"/>
                </a:cubicBezTo>
                <a:cubicBezTo>
                  <a:pt x="24042" y="11270"/>
                  <a:pt x="24125" y="11037"/>
                  <a:pt x="24004" y="11037"/>
                </a:cubicBezTo>
                <a:cubicBezTo>
                  <a:pt x="23999" y="11037"/>
                  <a:pt x="23993" y="11038"/>
                  <a:pt x="23988" y="11039"/>
                </a:cubicBezTo>
                <a:lnTo>
                  <a:pt x="23988" y="11039"/>
                </a:lnTo>
                <a:cubicBezTo>
                  <a:pt x="24095" y="11013"/>
                  <a:pt x="24258" y="10881"/>
                  <a:pt x="24073" y="10881"/>
                </a:cubicBezTo>
                <a:cubicBezTo>
                  <a:pt x="24068" y="10881"/>
                  <a:pt x="24062" y="10881"/>
                  <a:pt x="24056" y="10882"/>
                </a:cubicBezTo>
                <a:lnTo>
                  <a:pt x="23990" y="10855"/>
                </a:lnTo>
                <a:cubicBezTo>
                  <a:pt x="24048" y="10805"/>
                  <a:pt x="24107" y="10754"/>
                  <a:pt x="24176" y="10730"/>
                </a:cubicBezTo>
                <a:cubicBezTo>
                  <a:pt x="24285" y="10680"/>
                  <a:pt x="24301" y="10536"/>
                  <a:pt x="24352" y="10435"/>
                </a:cubicBezTo>
                <a:cubicBezTo>
                  <a:pt x="24337" y="10433"/>
                  <a:pt x="24322" y="10432"/>
                  <a:pt x="24307" y="10432"/>
                </a:cubicBezTo>
                <a:cubicBezTo>
                  <a:pt x="24255" y="10432"/>
                  <a:pt x="24205" y="10444"/>
                  <a:pt x="24166" y="10477"/>
                </a:cubicBezTo>
                <a:cubicBezTo>
                  <a:pt x="24195" y="10412"/>
                  <a:pt x="24205" y="10221"/>
                  <a:pt x="24285" y="10221"/>
                </a:cubicBezTo>
                <a:cubicBezTo>
                  <a:pt x="24299" y="10221"/>
                  <a:pt x="24316" y="10227"/>
                  <a:pt x="24335" y="10241"/>
                </a:cubicBezTo>
                <a:cubicBezTo>
                  <a:pt x="24359" y="10260"/>
                  <a:pt x="24376" y="10269"/>
                  <a:pt x="24389" y="10269"/>
                </a:cubicBezTo>
                <a:cubicBezTo>
                  <a:pt x="24447" y="10269"/>
                  <a:pt x="24406" y="10095"/>
                  <a:pt x="24461" y="10039"/>
                </a:cubicBezTo>
                <a:cubicBezTo>
                  <a:pt x="24443" y="10031"/>
                  <a:pt x="24429" y="10028"/>
                  <a:pt x="24416" y="10028"/>
                </a:cubicBezTo>
                <a:cubicBezTo>
                  <a:pt x="24342" y="10028"/>
                  <a:pt x="24329" y="10134"/>
                  <a:pt x="24259" y="10134"/>
                </a:cubicBezTo>
                <a:cubicBezTo>
                  <a:pt x="24247" y="10134"/>
                  <a:pt x="24233" y="10131"/>
                  <a:pt x="24216" y="10124"/>
                </a:cubicBezTo>
                <a:cubicBezTo>
                  <a:pt x="24199" y="10116"/>
                  <a:pt x="24184" y="10113"/>
                  <a:pt x="24171" y="10113"/>
                </a:cubicBezTo>
                <a:cubicBezTo>
                  <a:pt x="24099" y="10113"/>
                  <a:pt x="24095" y="10217"/>
                  <a:pt x="24024" y="10217"/>
                </a:cubicBezTo>
                <a:cubicBezTo>
                  <a:pt x="24036" y="10104"/>
                  <a:pt x="24086" y="9968"/>
                  <a:pt x="24180" y="9968"/>
                </a:cubicBezTo>
                <a:cubicBezTo>
                  <a:pt x="24212" y="9968"/>
                  <a:pt x="24250" y="9984"/>
                  <a:pt x="24293" y="10023"/>
                </a:cubicBezTo>
                <a:cubicBezTo>
                  <a:pt x="24394" y="9828"/>
                  <a:pt x="24157" y="9828"/>
                  <a:pt x="24099" y="9711"/>
                </a:cubicBezTo>
                <a:cubicBezTo>
                  <a:pt x="24199" y="9698"/>
                  <a:pt x="24297" y="9690"/>
                  <a:pt x="24400" y="9690"/>
                </a:cubicBezTo>
                <a:cubicBezTo>
                  <a:pt x="24436" y="9690"/>
                  <a:pt x="24473" y="9691"/>
                  <a:pt x="24511" y="9693"/>
                </a:cubicBezTo>
                <a:cubicBezTo>
                  <a:pt x="24487" y="9669"/>
                  <a:pt x="24445" y="9634"/>
                  <a:pt x="24418" y="9618"/>
                </a:cubicBezTo>
                <a:cubicBezTo>
                  <a:pt x="24469" y="9541"/>
                  <a:pt x="24461" y="9483"/>
                  <a:pt x="24386" y="9440"/>
                </a:cubicBezTo>
                <a:cubicBezTo>
                  <a:pt x="24383" y="9509"/>
                  <a:pt x="24365" y="9530"/>
                  <a:pt x="24337" y="9530"/>
                </a:cubicBezTo>
                <a:cubicBezTo>
                  <a:pt x="24295" y="9530"/>
                  <a:pt x="24232" y="9480"/>
                  <a:pt x="24175" y="9480"/>
                </a:cubicBezTo>
                <a:cubicBezTo>
                  <a:pt x="24160" y="9480"/>
                  <a:pt x="24146" y="9483"/>
                  <a:pt x="24133" y="9491"/>
                </a:cubicBezTo>
                <a:cubicBezTo>
                  <a:pt x="24044" y="9564"/>
                  <a:pt x="24002" y="9728"/>
                  <a:pt x="23872" y="9728"/>
                </a:cubicBezTo>
                <a:cubicBezTo>
                  <a:pt x="23867" y="9728"/>
                  <a:pt x="23860" y="9728"/>
                  <a:pt x="23854" y="9727"/>
                </a:cubicBezTo>
                <a:cubicBezTo>
                  <a:pt x="23854" y="9560"/>
                  <a:pt x="23947" y="9432"/>
                  <a:pt x="24064" y="9323"/>
                </a:cubicBezTo>
                <a:cubicBezTo>
                  <a:pt x="24075" y="9307"/>
                  <a:pt x="24083" y="9264"/>
                  <a:pt x="24091" y="9248"/>
                </a:cubicBezTo>
                <a:cubicBezTo>
                  <a:pt x="24104" y="9251"/>
                  <a:pt x="24117" y="9253"/>
                  <a:pt x="24129" y="9253"/>
                </a:cubicBezTo>
                <a:cubicBezTo>
                  <a:pt x="24247" y="9253"/>
                  <a:pt x="24307" y="9120"/>
                  <a:pt x="24368" y="9028"/>
                </a:cubicBezTo>
                <a:lnTo>
                  <a:pt x="24368" y="9028"/>
                </a:lnTo>
                <a:cubicBezTo>
                  <a:pt x="24364" y="9028"/>
                  <a:pt x="24360" y="9028"/>
                  <a:pt x="24356" y="9028"/>
                </a:cubicBezTo>
                <a:cubicBezTo>
                  <a:pt x="24295" y="9028"/>
                  <a:pt x="24209" y="8994"/>
                  <a:pt x="24142" y="8994"/>
                </a:cubicBezTo>
                <a:cubicBezTo>
                  <a:pt x="24098" y="8994"/>
                  <a:pt x="24062" y="9010"/>
                  <a:pt x="24048" y="9062"/>
                </a:cubicBezTo>
                <a:cubicBezTo>
                  <a:pt x="23939" y="8852"/>
                  <a:pt x="24226" y="9004"/>
                  <a:pt x="24267" y="8860"/>
                </a:cubicBezTo>
                <a:cubicBezTo>
                  <a:pt x="24166" y="8802"/>
                  <a:pt x="24099" y="8700"/>
                  <a:pt x="24006" y="8624"/>
                </a:cubicBezTo>
                <a:lnTo>
                  <a:pt x="24006" y="8624"/>
                </a:lnTo>
                <a:cubicBezTo>
                  <a:pt x="24011" y="8723"/>
                  <a:pt x="24071" y="8868"/>
                  <a:pt x="23985" y="8868"/>
                </a:cubicBezTo>
                <a:cubicBezTo>
                  <a:pt x="23948" y="8868"/>
                  <a:pt x="23882" y="8840"/>
                  <a:pt x="23771" y="8767"/>
                </a:cubicBezTo>
                <a:cubicBezTo>
                  <a:pt x="23779" y="8733"/>
                  <a:pt x="23779" y="8674"/>
                  <a:pt x="23779" y="8650"/>
                </a:cubicBezTo>
                <a:cubicBezTo>
                  <a:pt x="23810" y="8666"/>
                  <a:pt x="23833" y="8673"/>
                  <a:pt x="23849" y="8673"/>
                </a:cubicBezTo>
                <a:cubicBezTo>
                  <a:pt x="23928" y="8673"/>
                  <a:pt x="23868" y="8515"/>
                  <a:pt x="23846" y="8440"/>
                </a:cubicBezTo>
                <a:cubicBezTo>
                  <a:pt x="23865" y="8355"/>
                  <a:pt x="23886" y="8325"/>
                  <a:pt x="23910" y="8325"/>
                </a:cubicBezTo>
                <a:cubicBezTo>
                  <a:pt x="23968" y="8325"/>
                  <a:pt x="24042" y="8506"/>
                  <a:pt x="24134" y="8506"/>
                </a:cubicBezTo>
                <a:cubicBezTo>
                  <a:pt x="24157" y="8506"/>
                  <a:pt x="24182" y="8494"/>
                  <a:pt x="24208" y="8464"/>
                </a:cubicBezTo>
                <a:cubicBezTo>
                  <a:pt x="24176" y="8371"/>
                  <a:pt x="24115" y="8270"/>
                  <a:pt x="24040" y="8203"/>
                </a:cubicBezTo>
                <a:cubicBezTo>
                  <a:pt x="24075" y="8102"/>
                  <a:pt x="24032" y="8009"/>
                  <a:pt x="23990" y="7924"/>
                </a:cubicBezTo>
                <a:cubicBezTo>
                  <a:pt x="23916" y="7931"/>
                  <a:pt x="23838" y="7967"/>
                  <a:pt x="23767" y="7967"/>
                </a:cubicBezTo>
                <a:cubicBezTo>
                  <a:pt x="23733" y="7967"/>
                  <a:pt x="23700" y="7959"/>
                  <a:pt x="23670" y="7934"/>
                </a:cubicBezTo>
                <a:cubicBezTo>
                  <a:pt x="23788" y="7858"/>
                  <a:pt x="24014" y="7874"/>
                  <a:pt x="23923" y="7682"/>
                </a:cubicBezTo>
                <a:lnTo>
                  <a:pt x="23923" y="7682"/>
                </a:lnTo>
                <a:cubicBezTo>
                  <a:pt x="23937" y="7685"/>
                  <a:pt x="23950" y="7687"/>
                  <a:pt x="23961" y="7687"/>
                </a:cubicBezTo>
                <a:cubicBezTo>
                  <a:pt x="24047" y="7687"/>
                  <a:pt x="24041" y="7586"/>
                  <a:pt x="24048" y="7504"/>
                </a:cubicBezTo>
                <a:cubicBezTo>
                  <a:pt x="23990" y="7488"/>
                  <a:pt x="23923" y="7461"/>
                  <a:pt x="23872" y="7445"/>
                </a:cubicBezTo>
                <a:lnTo>
                  <a:pt x="23872" y="7445"/>
                </a:lnTo>
                <a:cubicBezTo>
                  <a:pt x="23926" y="7540"/>
                  <a:pt x="23992" y="7619"/>
                  <a:pt x="23909" y="7619"/>
                </a:cubicBezTo>
                <a:cubicBezTo>
                  <a:pt x="23889" y="7619"/>
                  <a:pt x="23861" y="7614"/>
                  <a:pt x="23822" y="7605"/>
                </a:cubicBezTo>
                <a:lnTo>
                  <a:pt x="23822" y="7605"/>
                </a:lnTo>
                <a:cubicBezTo>
                  <a:pt x="23866" y="7726"/>
                  <a:pt x="23815" y="7754"/>
                  <a:pt x="23738" y="7754"/>
                </a:cubicBezTo>
                <a:cubicBezTo>
                  <a:pt x="23670" y="7754"/>
                  <a:pt x="23581" y="7732"/>
                  <a:pt x="23519" y="7732"/>
                </a:cubicBezTo>
                <a:cubicBezTo>
                  <a:pt x="23519" y="7672"/>
                  <a:pt x="23519" y="7613"/>
                  <a:pt x="23527" y="7554"/>
                </a:cubicBezTo>
                <a:lnTo>
                  <a:pt x="23644" y="7554"/>
                </a:lnTo>
                <a:cubicBezTo>
                  <a:pt x="23535" y="7469"/>
                  <a:pt x="23418" y="7419"/>
                  <a:pt x="23306" y="7344"/>
                </a:cubicBezTo>
                <a:cubicBezTo>
                  <a:pt x="23317" y="7251"/>
                  <a:pt x="23407" y="7192"/>
                  <a:pt x="23458" y="7126"/>
                </a:cubicBezTo>
                <a:lnTo>
                  <a:pt x="23458" y="7126"/>
                </a:lnTo>
                <a:cubicBezTo>
                  <a:pt x="23341" y="7150"/>
                  <a:pt x="23248" y="7227"/>
                  <a:pt x="23139" y="7267"/>
                </a:cubicBezTo>
                <a:cubicBezTo>
                  <a:pt x="23025" y="7211"/>
                  <a:pt x="22908" y="7151"/>
                  <a:pt x="22787" y="7151"/>
                </a:cubicBezTo>
                <a:cubicBezTo>
                  <a:pt x="22728" y="7151"/>
                  <a:pt x="22669" y="7165"/>
                  <a:pt x="22609" y="7201"/>
                </a:cubicBezTo>
                <a:lnTo>
                  <a:pt x="22641" y="7166"/>
                </a:lnTo>
                <a:cubicBezTo>
                  <a:pt x="22718" y="7099"/>
                  <a:pt x="22793" y="7033"/>
                  <a:pt x="22852" y="6940"/>
                </a:cubicBezTo>
                <a:cubicBezTo>
                  <a:pt x="22877" y="6965"/>
                  <a:pt x="22905" y="6982"/>
                  <a:pt x="22930" y="6982"/>
                </a:cubicBezTo>
                <a:cubicBezTo>
                  <a:pt x="22956" y="6982"/>
                  <a:pt x="22979" y="6965"/>
                  <a:pt x="22995" y="6924"/>
                </a:cubicBezTo>
                <a:cubicBezTo>
                  <a:pt x="22920" y="6873"/>
                  <a:pt x="22920" y="6788"/>
                  <a:pt x="22920" y="6711"/>
                </a:cubicBezTo>
                <a:cubicBezTo>
                  <a:pt x="22934" y="6649"/>
                  <a:pt x="22860" y="6487"/>
                  <a:pt x="22802" y="6487"/>
                </a:cubicBezTo>
                <a:cubicBezTo>
                  <a:pt x="22790" y="6487"/>
                  <a:pt x="22779" y="6494"/>
                  <a:pt x="22769" y="6509"/>
                </a:cubicBezTo>
                <a:cubicBezTo>
                  <a:pt x="22540" y="6509"/>
                  <a:pt x="22793" y="6349"/>
                  <a:pt x="22870" y="6291"/>
                </a:cubicBezTo>
                <a:cubicBezTo>
                  <a:pt x="22939" y="6252"/>
                  <a:pt x="22934" y="6242"/>
                  <a:pt x="22903" y="6242"/>
                </a:cubicBezTo>
                <a:cubicBezTo>
                  <a:pt x="22865" y="6242"/>
                  <a:pt x="22788" y="6257"/>
                  <a:pt x="22751" y="6257"/>
                </a:cubicBezTo>
                <a:cubicBezTo>
                  <a:pt x="22785" y="6174"/>
                  <a:pt x="22843" y="6081"/>
                  <a:pt x="22819" y="5988"/>
                </a:cubicBezTo>
                <a:lnTo>
                  <a:pt x="22819" y="5988"/>
                </a:lnTo>
                <a:cubicBezTo>
                  <a:pt x="22794" y="6011"/>
                  <a:pt x="22775" y="6021"/>
                  <a:pt x="22759" y="6021"/>
                </a:cubicBezTo>
                <a:cubicBezTo>
                  <a:pt x="22691" y="6021"/>
                  <a:pt x="22693" y="5833"/>
                  <a:pt x="22583" y="5820"/>
                </a:cubicBezTo>
                <a:cubicBezTo>
                  <a:pt x="22625" y="5777"/>
                  <a:pt x="22668" y="5735"/>
                  <a:pt x="22718" y="5684"/>
                </a:cubicBezTo>
                <a:cubicBezTo>
                  <a:pt x="22655" y="5684"/>
                  <a:pt x="22584" y="5620"/>
                  <a:pt x="22527" y="5620"/>
                </a:cubicBezTo>
                <a:cubicBezTo>
                  <a:pt x="22507" y="5620"/>
                  <a:pt x="22489" y="5628"/>
                  <a:pt x="22474" y="5650"/>
                </a:cubicBezTo>
                <a:cubicBezTo>
                  <a:pt x="22447" y="5626"/>
                  <a:pt x="22389" y="5591"/>
                  <a:pt x="22364" y="5575"/>
                </a:cubicBezTo>
                <a:cubicBezTo>
                  <a:pt x="22389" y="5498"/>
                  <a:pt x="22423" y="5424"/>
                  <a:pt x="22457" y="5347"/>
                </a:cubicBezTo>
                <a:lnTo>
                  <a:pt x="22457" y="5347"/>
                </a:lnTo>
                <a:cubicBezTo>
                  <a:pt x="22413" y="5353"/>
                  <a:pt x="22369" y="5357"/>
                  <a:pt x="22324" y="5357"/>
                </a:cubicBezTo>
                <a:cubicBezTo>
                  <a:pt x="22189" y="5357"/>
                  <a:pt x="22054" y="5326"/>
                  <a:pt x="21934" y="5264"/>
                </a:cubicBezTo>
                <a:cubicBezTo>
                  <a:pt x="22003" y="5205"/>
                  <a:pt x="22061" y="5163"/>
                  <a:pt x="22136" y="5120"/>
                </a:cubicBezTo>
                <a:lnTo>
                  <a:pt x="22136" y="5120"/>
                </a:lnTo>
                <a:cubicBezTo>
                  <a:pt x="22136" y="5171"/>
                  <a:pt x="22128" y="5264"/>
                  <a:pt x="22128" y="5306"/>
                </a:cubicBezTo>
                <a:cubicBezTo>
                  <a:pt x="22213" y="5222"/>
                  <a:pt x="22322" y="5163"/>
                  <a:pt x="22431" y="5112"/>
                </a:cubicBezTo>
                <a:lnTo>
                  <a:pt x="22431" y="5112"/>
                </a:lnTo>
                <a:cubicBezTo>
                  <a:pt x="22403" y="5186"/>
                  <a:pt x="22447" y="5229"/>
                  <a:pt x="22493" y="5229"/>
                </a:cubicBezTo>
                <a:cubicBezTo>
                  <a:pt x="22529" y="5229"/>
                  <a:pt x="22567" y="5201"/>
                  <a:pt x="22567" y="5137"/>
                </a:cubicBezTo>
                <a:cubicBezTo>
                  <a:pt x="22575" y="5163"/>
                  <a:pt x="22599" y="5222"/>
                  <a:pt x="22609" y="5256"/>
                </a:cubicBezTo>
                <a:cubicBezTo>
                  <a:pt x="22641" y="5187"/>
                  <a:pt x="22793" y="5155"/>
                  <a:pt x="22769" y="5112"/>
                </a:cubicBezTo>
                <a:cubicBezTo>
                  <a:pt x="22902" y="5054"/>
                  <a:pt x="22862" y="4918"/>
                  <a:pt x="22827" y="4817"/>
                </a:cubicBezTo>
                <a:cubicBezTo>
                  <a:pt x="22734" y="4817"/>
                  <a:pt x="22692" y="4892"/>
                  <a:pt x="22684" y="4977"/>
                </a:cubicBezTo>
                <a:lnTo>
                  <a:pt x="22641" y="4969"/>
                </a:lnTo>
                <a:cubicBezTo>
                  <a:pt x="22637" y="5034"/>
                  <a:pt x="22626" y="5057"/>
                  <a:pt x="22610" y="5057"/>
                </a:cubicBezTo>
                <a:cubicBezTo>
                  <a:pt x="22573" y="5057"/>
                  <a:pt x="22509" y="4933"/>
                  <a:pt x="22437" y="4933"/>
                </a:cubicBezTo>
                <a:cubicBezTo>
                  <a:pt x="22432" y="4933"/>
                  <a:pt x="22428" y="4933"/>
                  <a:pt x="22423" y="4934"/>
                </a:cubicBezTo>
                <a:cubicBezTo>
                  <a:pt x="22372" y="4985"/>
                  <a:pt x="22338" y="5044"/>
                  <a:pt x="22280" y="5094"/>
                </a:cubicBezTo>
                <a:cubicBezTo>
                  <a:pt x="22271" y="4993"/>
                  <a:pt x="22263" y="4892"/>
                  <a:pt x="22237" y="4791"/>
                </a:cubicBezTo>
                <a:cubicBezTo>
                  <a:pt x="22226" y="4788"/>
                  <a:pt x="22215" y="4786"/>
                  <a:pt x="22204" y="4786"/>
                </a:cubicBezTo>
                <a:cubicBezTo>
                  <a:pt x="22136" y="4786"/>
                  <a:pt x="22076" y="4846"/>
                  <a:pt x="22019" y="4876"/>
                </a:cubicBezTo>
                <a:cubicBezTo>
                  <a:pt x="22053" y="4690"/>
                  <a:pt x="21825" y="4751"/>
                  <a:pt x="21716" y="4716"/>
                </a:cubicBezTo>
                <a:lnTo>
                  <a:pt x="21716" y="4716"/>
                </a:lnTo>
                <a:cubicBezTo>
                  <a:pt x="21673" y="4910"/>
                  <a:pt x="21910" y="4740"/>
                  <a:pt x="21934" y="4892"/>
                </a:cubicBezTo>
                <a:cubicBezTo>
                  <a:pt x="21825" y="4934"/>
                  <a:pt x="21724" y="4977"/>
                  <a:pt x="21631" y="5054"/>
                </a:cubicBezTo>
                <a:cubicBezTo>
                  <a:pt x="21673" y="4902"/>
                  <a:pt x="21614" y="4775"/>
                  <a:pt x="21497" y="4682"/>
                </a:cubicBezTo>
                <a:lnTo>
                  <a:pt x="21497" y="4682"/>
                </a:lnTo>
                <a:cubicBezTo>
                  <a:pt x="21572" y="4690"/>
                  <a:pt x="21639" y="4708"/>
                  <a:pt x="21716" y="4716"/>
                </a:cubicBezTo>
                <a:cubicBezTo>
                  <a:pt x="21716" y="4690"/>
                  <a:pt x="21707" y="4631"/>
                  <a:pt x="21699" y="4607"/>
                </a:cubicBezTo>
                <a:lnTo>
                  <a:pt x="21699" y="4607"/>
                </a:lnTo>
                <a:cubicBezTo>
                  <a:pt x="21715" y="4609"/>
                  <a:pt x="21729" y="4610"/>
                  <a:pt x="21740" y="4610"/>
                </a:cubicBezTo>
                <a:cubicBezTo>
                  <a:pt x="21868" y="4610"/>
                  <a:pt x="21743" y="4494"/>
                  <a:pt x="21665" y="4455"/>
                </a:cubicBezTo>
                <a:cubicBezTo>
                  <a:pt x="21634" y="4378"/>
                  <a:pt x="21667" y="4365"/>
                  <a:pt x="21713" y="4365"/>
                </a:cubicBezTo>
                <a:cubicBezTo>
                  <a:pt x="21737" y="4365"/>
                  <a:pt x="21763" y="4368"/>
                  <a:pt x="21787" y="4368"/>
                </a:cubicBezTo>
                <a:cubicBezTo>
                  <a:pt x="21833" y="4368"/>
                  <a:pt x="21868" y="4355"/>
                  <a:pt x="21841" y="4277"/>
                </a:cubicBezTo>
                <a:cubicBezTo>
                  <a:pt x="21707" y="4167"/>
                  <a:pt x="21555" y="4101"/>
                  <a:pt x="21390" y="4101"/>
                </a:cubicBezTo>
                <a:cubicBezTo>
                  <a:pt x="21381" y="4101"/>
                  <a:pt x="21371" y="4101"/>
                  <a:pt x="21362" y="4102"/>
                </a:cubicBezTo>
                <a:cubicBezTo>
                  <a:pt x="21311" y="4203"/>
                  <a:pt x="21277" y="4354"/>
                  <a:pt x="21143" y="4362"/>
                </a:cubicBezTo>
                <a:cubicBezTo>
                  <a:pt x="21050" y="4472"/>
                  <a:pt x="21396" y="4530"/>
                  <a:pt x="21226" y="4599"/>
                </a:cubicBezTo>
                <a:cubicBezTo>
                  <a:pt x="21205" y="4612"/>
                  <a:pt x="21184" y="4618"/>
                  <a:pt x="21163" y="4618"/>
                </a:cubicBezTo>
                <a:cubicBezTo>
                  <a:pt x="21054" y="4618"/>
                  <a:pt x="20965" y="4456"/>
                  <a:pt x="21050" y="4370"/>
                </a:cubicBezTo>
                <a:cubicBezTo>
                  <a:pt x="21065" y="4295"/>
                  <a:pt x="21208" y="4153"/>
                  <a:pt x="21107" y="4153"/>
                </a:cubicBezTo>
                <a:cubicBezTo>
                  <a:pt x="21095" y="4153"/>
                  <a:pt x="21079" y="4156"/>
                  <a:pt x="21059" y="4160"/>
                </a:cubicBezTo>
                <a:cubicBezTo>
                  <a:pt x="21048" y="4231"/>
                  <a:pt x="21015" y="4255"/>
                  <a:pt x="20973" y="4255"/>
                </a:cubicBezTo>
                <a:cubicBezTo>
                  <a:pt x="20911" y="4255"/>
                  <a:pt x="20830" y="4200"/>
                  <a:pt x="20780" y="4160"/>
                </a:cubicBezTo>
                <a:cubicBezTo>
                  <a:pt x="20790" y="4059"/>
                  <a:pt x="20873" y="3924"/>
                  <a:pt x="20747" y="3873"/>
                </a:cubicBezTo>
                <a:cubicBezTo>
                  <a:pt x="20707" y="3914"/>
                  <a:pt x="20666" y="4078"/>
                  <a:pt x="20617" y="4078"/>
                </a:cubicBezTo>
                <a:cubicBezTo>
                  <a:pt x="20604" y="4078"/>
                  <a:pt x="20591" y="4068"/>
                  <a:pt x="20577" y="4043"/>
                </a:cubicBezTo>
                <a:cubicBezTo>
                  <a:pt x="20560" y="4018"/>
                  <a:pt x="20528" y="3902"/>
                  <a:pt x="20506" y="3902"/>
                </a:cubicBezTo>
                <a:cubicBezTo>
                  <a:pt x="20498" y="3902"/>
                  <a:pt x="20491" y="3918"/>
                  <a:pt x="20486" y="3958"/>
                </a:cubicBezTo>
                <a:cubicBezTo>
                  <a:pt x="20468" y="4017"/>
                  <a:pt x="20444" y="4075"/>
                  <a:pt x="20418" y="4134"/>
                </a:cubicBezTo>
                <a:cubicBezTo>
                  <a:pt x="20292" y="4051"/>
                  <a:pt x="20157" y="3974"/>
                  <a:pt x="20013" y="3942"/>
                </a:cubicBezTo>
                <a:lnTo>
                  <a:pt x="20013" y="3942"/>
                </a:lnTo>
                <a:cubicBezTo>
                  <a:pt x="20133" y="4075"/>
                  <a:pt x="20234" y="4227"/>
                  <a:pt x="20258" y="4405"/>
                </a:cubicBezTo>
                <a:lnTo>
                  <a:pt x="20242" y="4463"/>
                </a:lnTo>
                <a:cubicBezTo>
                  <a:pt x="20226" y="4387"/>
                  <a:pt x="20195" y="4358"/>
                  <a:pt x="20166" y="4358"/>
                </a:cubicBezTo>
                <a:cubicBezTo>
                  <a:pt x="20105" y="4358"/>
                  <a:pt x="20049" y="4485"/>
                  <a:pt x="20141" y="4565"/>
                </a:cubicBezTo>
                <a:cubicBezTo>
                  <a:pt x="20106" y="4615"/>
                  <a:pt x="20064" y="4674"/>
                  <a:pt x="20032" y="4732"/>
                </a:cubicBezTo>
                <a:cubicBezTo>
                  <a:pt x="19955" y="4732"/>
                  <a:pt x="19888" y="4708"/>
                  <a:pt x="19819" y="4690"/>
                </a:cubicBezTo>
                <a:cubicBezTo>
                  <a:pt x="19912" y="4530"/>
                  <a:pt x="19534" y="4522"/>
                  <a:pt x="19829" y="4498"/>
                </a:cubicBezTo>
                <a:cubicBezTo>
                  <a:pt x="19880" y="4480"/>
                  <a:pt x="19904" y="4429"/>
                  <a:pt x="19904" y="4346"/>
                </a:cubicBezTo>
                <a:cubicBezTo>
                  <a:pt x="19931" y="4211"/>
                  <a:pt x="19939" y="4075"/>
                  <a:pt x="19854" y="3966"/>
                </a:cubicBezTo>
                <a:cubicBezTo>
                  <a:pt x="19798" y="3885"/>
                  <a:pt x="19849" y="3729"/>
                  <a:pt x="19722" y="3729"/>
                </a:cubicBezTo>
                <a:cubicBezTo>
                  <a:pt x="19715" y="3729"/>
                  <a:pt x="19709" y="3729"/>
                  <a:pt x="19702" y="3730"/>
                </a:cubicBezTo>
                <a:cubicBezTo>
                  <a:pt x="19694" y="3772"/>
                  <a:pt x="19660" y="3865"/>
                  <a:pt x="19652" y="3908"/>
                </a:cubicBezTo>
                <a:cubicBezTo>
                  <a:pt x="19646" y="3776"/>
                  <a:pt x="19572" y="3670"/>
                  <a:pt x="19473" y="3670"/>
                </a:cubicBezTo>
                <a:cubicBezTo>
                  <a:pt x="19432" y="3670"/>
                  <a:pt x="19387" y="3688"/>
                  <a:pt x="19340" y="3730"/>
                </a:cubicBezTo>
                <a:cubicBezTo>
                  <a:pt x="19348" y="3689"/>
                  <a:pt x="19348" y="3604"/>
                  <a:pt x="19348" y="3562"/>
                </a:cubicBezTo>
                <a:cubicBezTo>
                  <a:pt x="19340" y="3560"/>
                  <a:pt x="19332" y="3559"/>
                  <a:pt x="19324" y="3559"/>
                </a:cubicBezTo>
                <a:cubicBezTo>
                  <a:pt x="19252" y="3559"/>
                  <a:pt x="19194" y="3627"/>
                  <a:pt x="19130" y="3627"/>
                </a:cubicBezTo>
                <a:cubicBezTo>
                  <a:pt x="19108" y="3627"/>
                  <a:pt x="19085" y="3618"/>
                  <a:pt x="19061" y="3596"/>
                </a:cubicBezTo>
                <a:lnTo>
                  <a:pt x="19061" y="3596"/>
                </a:lnTo>
                <a:cubicBezTo>
                  <a:pt x="19061" y="3713"/>
                  <a:pt x="19053" y="3831"/>
                  <a:pt x="19130" y="3942"/>
                </a:cubicBezTo>
                <a:cubicBezTo>
                  <a:pt x="19088" y="3932"/>
                  <a:pt x="19003" y="3924"/>
                  <a:pt x="18952" y="3924"/>
                </a:cubicBezTo>
                <a:cubicBezTo>
                  <a:pt x="18952" y="3806"/>
                  <a:pt x="19071" y="3604"/>
                  <a:pt x="18885" y="3596"/>
                </a:cubicBezTo>
                <a:lnTo>
                  <a:pt x="18877" y="3554"/>
                </a:lnTo>
                <a:cubicBezTo>
                  <a:pt x="18894" y="3538"/>
                  <a:pt x="18936" y="3511"/>
                  <a:pt x="18952" y="3503"/>
                </a:cubicBezTo>
                <a:cubicBezTo>
                  <a:pt x="19172" y="3487"/>
                  <a:pt x="19197" y="3242"/>
                  <a:pt x="19003" y="3149"/>
                </a:cubicBezTo>
                <a:lnTo>
                  <a:pt x="19003" y="3149"/>
                </a:lnTo>
                <a:cubicBezTo>
                  <a:pt x="19003" y="3192"/>
                  <a:pt x="18987" y="3285"/>
                  <a:pt x="18978" y="3325"/>
                </a:cubicBezTo>
                <a:cubicBezTo>
                  <a:pt x="18934" y="3392"/>
                  <a:pt x="18874" y="3410"/>
                  <a:pt x="18807" y="3410"/>
                </a:cubicBezTo>
                <a:cubicBezTo>
                  <a:pt x="18730" y="3410"/>
                  <a:pt x="18645" y="3385"/>
                  <a:pt x="18569" y="3385"/>
                </a:cubicBezTo>
                <a:cubicBezTo>
                  <a:pt x="18562" y="3385"/>
                  <a:pt x="18555" y="3386"/>
                  <a:pt x="18548" y="3386"/>
                </a:cubicBezTo>
                <a:cubicBezTo>
                  <a:pt x="18667" y="3293"/>
                  <a:pt x="18784" y="3174"/>
                  <a:pt x="18944" y="3141"/>
                </a:cubicBezTo>
                <a:cubicBezTo>
                  <a:pt x="18910" y="3091"/>
                  <a:pt x="18944" y="2982"/>
                  <a:pt x="18869" y="2972"/>
                </a:cubicBezTo>
                <a:cubicBezTo>
                  <a:pt x="18827" y="3107"/>
                  <a:pt x="18649" y="3065"/>
                  <a:pt x="18582" y="3174"/>
                </a:cubicBezTo>
                <a:cubicBezTo>
                  <a:pt x="18566" y="3099"/>
                  <a:pt x="18532" y="3048"/>
                  <a:pt x="18473" y="3006"/>
                </a:cubicBezTo>
                <a:cubicBezTo>
                  <a:pt x="18478" y="2954"/>
                  <a:pt x="18496" y="2938"/>
                  <a:pt x="18521" y="2938"/>
                </a:cubicBezTo>
                <a:cubicBezTo>
                  <a:pt x="18564" y="2938"/>
                  <a:pt x="18624" y="2988"/>
                  <a:pt x="18655" y="2988"/>
                </a:cubicBezTo>
                <a:cubicBezTo>
                  <a:pt x="18670" y="2988"/>
                  <a:pt x="18679" y="2975"/>
                  <a:pt x="18675" y="2939"/>
                </a:cubicBezTo>
                <a:cubicBezTo>
                  <a:pt x="18689" y="2856"/>
                  <a:pt x="18644" y="2832"/>
                  <a:pt x="18587" y="2832"/>
                </a:cubicBezTo>
                <a:cubicBezTo>
                  <a:pt x="18546" y="2832"/>
                  <a:pt x="18500" y="2844"/>
                  <a:pt x="18465" y="2854"/>
                </a:cubicBezTo>
                <a:cubicBezTo>
                  <a:pt x="18513" y="2793"/>
                  <a:pt x="18516" y="2637"/>
                  <a:pt x="18586" y="2637"/>
                </a:cubicBezTo>
                <a:cubicBezTo>
                  <a:pt x="18601" y="2637"/>
                  <a:pt x="18619" y="2644"/>
                  <a:pt x="18641" y="2660"/>
                </a:cubicBezTo>
                <a:cubicBezTo>
                  <a:pt x="18658" y="2676"/>
                  <a:pt x="18673" y="2682"/>
                  <a:pt x="18686" y="2682"/>
                </a:cubicBezTo>
                <a:cubicBezTo>
                  <a:pt x="18736" y="2682"/>
                  <a:pt x="18759" y="2583"/>
                  <a:pt x="18792" y="2543"/>
                </a:cubicBezTo>
                <a:cubicBezTo>
                  <a:pt x="18718" y="2535"/>
                  <a:pt x="18641" y="2517"/>
                  <a:pt x="18566" y="2501"/>
                </a:cubicBezTo>
                <a:cubicBezTo>
                  <a:pt x="18598" y="2408"/>
                  <a:pt x="18649" y="2325"/>
                  <a:pt x="18667" y="2232"/>
                </a:cubicBezTo>
                <a:cubicBezTo>
                  <a:pt x="18637" y="2224"/>
                  <a:pt x="18607" y="2221"/>
                  <a:pt x="18578" y="2221"/>
                </a:cubicBezTo>
                <a:cubicBezTo>
                  <a:pt x="18507" y="2221"/>
                  <a:pt x="18438" y="2239"/>
                  <a:pt x="18372" y="2256"/>
                </a:cubicBezTo>
                <a:cubicBezTo>
                  <a:pt x="18404" y="2365"/>
                  <a:pt x="18524" y="2476"/>
                  <a:pt x="18481" y="2602"/>
                </a:cubicBezTo>
                <a:cubicBezTo>
                  <a:pt x="18456" y="2637"/>
                  <a:pt x="18428" y="2649"/>
                  <a:pt x="18399" y="2649"/>
                </a:cubicBezTo>
                <a:cubicBezTo>
                  <a:pt x="18337" y="2649"/>
                  <a:pt x="18268" y="2594"/>
                  <a:pt x="18212" y="2577"/>
                </a:cubicBezTo>
                <a:cubicBezTo>
                  <a:pt x="18194" y="2652"/>
                  <a:pt x="18178" y="2729"/>
                  <a:pt x="18162" y="2804"/>
                </a:cubicBezTo>
                <a:cubicBezTo>
                  <a:pt x="18156" y="2804"/>
                  <a:pt x="18150" y="2805"/>
                  <a:pt x="18145" y="2805"/>
                </a:cubicBezTo>
                <a:cubicBezTo>
                  <a:pt x="18072" y="2805"/>
                  <a:pt x="18043" y="2756"/>
                  <a:pt x="18051" y="2678"/>
                </a:cubicBezTo>
                <a:cubicBezTo>
                  <a:pt x="18021" y="2662"/>
                  <a:pt x="17993" y="2655"/>
                  <a:pt x="17966" y="2655"/>
                </a:cubicBezTo>
                <a:cubicBezTo>
                  <a:pt x="17867" y="2655"/>
                  <a:pt x="17798" y="2757"/>
                  <a:pt x="17798" y="2862"/>
                </a:cubicBezTo>
                <a:lnTo>
                  <a:pt x="17739" y="2881"/>
                </a:lnTo>
                <a:cubicBezTo>
                  <a:pt x="17731" y="2862"/>
                  <a:pt x="17707" y="2820"/>
                  <a:pt x="17689" y="2796"/>
                </a:cubicBezTo>
                <a:cubicBezTo>
                  <a:pt x="17808" y="2618"/>
                  <a:pt x="17909" y="2442"/>
                  <a:pt x="18010" y="2256"/>
                </a:cubicBezTo>
                <a:lnTo>
                  <a:pt x="18010" y="2256"/>
                </a:lnTo>
                <a:cubicBezTo>
                  <a:pt x="17981" y="2269"/>
                  <a:pt x="17952" y="2274"/>
                  <a:pt x="17924" y="2274"/>
                </a:cubicBezTo>
                <a:cubicBezTo>
                  <a:pt x="17861" y="2274"/>
                  <a:pt x="17801" y="2251"/>
                  <a:pt x="17742" y="2251"/>
                </a:cubicBezTo>
                <a:cubicBezTo>
                  <a:pt x="17713" y="2251"/>
                  <a:pt x="17685" y="2256"/>
                  <a:pt x="17656" y="2274"/>
                </a:cubicBezTo>
                <a:cubicBezTo>
                  <a:pt x="17664" y="2189"/>
                  <a:pt x="17697" y="2088"/>
                  <a:pt x="17588" y="2054"/>
                </a:cubicBezTo>
                <a:cubicBezTo>
                  <a:pt x="17606" y="1878"/>
                  <a:pt x="17319" y="1827"/>
                  <a:pt x="17495" y="1650"/>
                </a:cubicBezTo>
                <a:cubicBezTo>
                  <a:pt x="17485" y="1648"/>
                  <a:pt x="17476" y="1647"/>
                  <a:pt x="17468" y="1647"/>
                </a:cubicBezTo>
                <a:cubicBezTo>
                  <a:pt x="17328" y="1647"/>
                  <a:pt x="17334" y="1887"/>
                  <a:pt x="17191" y="1910"/>
                </a:cubicBezTo>
                <a:cubicBezTo>
                  <a:pt x="17191" y="1829"/>
                  <a:pt x="17185" y="1803"/>
                  <a:pt x="17173" y="1803"/>
                </a:cubicBezTo>
                <a:cubicBezTo>
                  <a:pt x="17150" y="1803"/>
                  <a:pt x="17108" y="1886"/>
                  <a:pt x="17043" y="1886"/>
                </a:cubicBezTo>
                <a:cubicBezTo>
                  <a:pt x="17032" y="1886"/>
                  <a:pt x="17020" y="1884"/>
                  <a:pt x="17007" y="1878"/>
                </a:cubicBezTo>
                <a:cubicBezTo>
                  <a:pt x="17000" y="1786"/>
                  <a:pt x="17075" y="1629"/>
                  <a:pt x="16954" y="1629"/>
                </a:cubicBezTo>
                <a:cubicBezTo>
                  <a:pt x="16943" y="1629"/>
                  <a:pt x="16930" y="1630"/>
                  <a:pt x="16914" y="1633"/>
                </a:cubicBezTo>
                <a:cubicBezTo>
                  <a:pt x="16939" y="1734"/>
                  <a:pt x="16965" y="1844"/>
                  <a:pt x="16830" y="1852"/>
                </a:cubicBezTo>
                <a:cubicBezTo>
                  <a:pt x="16850" y="1809"/>
                  <a:pt x="16842" y="1796"/>
                  <a:pt x="16821" y="1796"/>
                </a:cubicBezTo>
                <a:cubicBezTo>
                  <a:pt x="16790" y="1796"/>
                  <a:pt x="16734" y="1822"/>
                  <a:pt x="16697" y="1822"/>
                </a:cubicBezTo>
                <a:cubicBezTo>
                  <a:pt x="16673" y="1822"/>
                  <a:pt x="16657" y="1811"/>
                  <a:pt x="16662" y="1777"/>
                </a:cubicBezTo>
                <a:cubicBezTo>
                  <a:pt x="16654" y="1751"/>
                  <a:pt x="16627" y="1718"/>
                  <a:pt x="16611" y="1700"/>
                </a:cubicBezTo>
                <a:cubicBezTo>
                  <a:pt x="16607" y="1700"/>
                  <a:pt x="16603" y="1700"/>
                  <a:pt x="16600" y="1700"/>
                </a:cubicBezTo>
                <a:cubicBezTo>
                  <a:pt x="16500" y="1700"/>
                  <a:pt x="16435" y="1788"/>
                  <a:pt x="16340" y="1788"/>
                </a:cubicBezTo>
                <a:cubicBezTo>
                  <a:pt x="16330" y="1788"/>
                  <a:pt x="16319" y="1787"/>
                  <a:pt x="16308" y="1785"/>
                </a:cubicBezTo>
                <a:cubicBezTo>
                  <a:pt x="16351" y="1700"/>
                  <a:pt x="16468" y="1668"/>
                  <a:pt x="16510" y="1583"/>
                </a:cubicBezTo>
                <a:cubicBezTo>
                  <a:pt x="16477" y="1530"/>
                  <a:pt x="16427" y="1516"/>
                  <a:pt x="16371" y="1516"/>
                </a:cubicBezTo>
                <a:cubicBezTo>
                  <a:pt x="16308" y="1516"/>
                  <a:pt x="16237" y="1534"/>
                  <a:pt x="16174" y="1534"/>
                </a:cubicBezTo>
                <a:cubicBezTo>
                  <a:pt x="16150" y="1534"/>
                  <a:pt x="16127" y="1531"/>
                  <a:pt x="16106" y="1524"/>
                </a:cubicBezTo>
                <a:cubicBezTo>
                  <a:pt x="16047" y="1397"/>
                  <a:pt x="16231" y="1314"/>
                  <a:pt x="16316" y="1263"/>
                </a:cubicBezTo>
                <a:cubicBezTo>
                  <a:pt x="16342" y="1439"/>
                  <a:pt x="16502" y="1466"/>
                  <a:pt x="16636" y="1524"/>
                </a:cubicBezTo>
                <a:cubicBezTo>
                  <a:pt x="16627" y="1439"/>
                  <a:pt x="16636" y="1346"/>
                  <a:pt x="16662" y="1263"/>
                </a:cubicBezTo>
                <a:cubicBezTo>
                  <a:pt x="16569" y="1203"/>
                  <a:pt x="16502" y="1112"/>
                  <a:pt x="16425" y="1035"/>
                </a:cubicBezTo>
                <a:cubicBezTo>
                  <a:pt x="16417" y="1111"/>
                  <a:pt x="16390" y="1135"/>
                  <a:pt x="16353" y="1135"/>
                </a:cubicBezTo>
                <a:cubicBezTo>
                  <a:pt x="16292" y="1135"/>
                  <a:pt x="16203" y="1073"/>
                  <a:pt x="16124" y="1073"/>
                </a:cubicBezTo>
                <a:cubicBezTo>
                  <a:pt x="16100" y="1073"/>
                  <a:pt x="16077" y="1079"/>
                  <a:pt x="16055" y="1094"/>
                </a:cubicBezTo>
                <a:cubicBezTo>
                  <a:pt x="16063" y="1051"/>
                  <a:pt x="16063" y="968"/>
                  <a:pt x="16072" y="926"/>
                </a:cubicBezTo>
                <a:cubicBezTo>
                  <a:pt x="16061" y="922"/>
                  <a:pt x="16051" y="920"/>
                  <a:pt x="16043" y="920"/>
                </a:cubicBezTo>
                <a:cubicBezTo>
                  <a:pt x="15972" y="920"/>
                  <a:pt x="16012" y="1075"/>
                  <a:pt x="16005" y="1128"/>
                </a:cubicBezTo>
                <a:cubicBezTo>
                  <a:pt x="16047" y="1179"/>
                  <a:pt x="16140" y="1203"/>
                  <a:pt x="16148" y="1280"/>
                </a:cubicBezTo>
                <a:cubicBezTo>
                  <a:pt x="16139" y="1279"/>
                  <a:pt x="16129" y="1279"/>
                  <a:pt x="16119" y="1279"/>
                </a:cubicBezTo>
                <a:cubicBezTo>
                  <a:pt x="16049" y="1279"/>
                  <a:pt x="15977" y="1290"/>
                  <a:pt x="15907" y="1290"/>
                </a:cubicBezTo>
                <a:cubicBezTo>
                  <a:pt x="15828" y="1290"/>
                  <a:pt x="15752" y="1276"/>
                  <a:pt x="15685" y="1213"/>
                </a:cubicBezTo>
                <a:cubicBezTo>
                  <a:pt x="15718" y="1086"/>
                  <a:pt x="15877" y="1027"/>
                  <a:pt x="15768" y="867"/>
                </a:cubicBezTo>
                <a:cubicBezTo>
                  <a:pt x="15837" y="859"/>
                  <a:pt x="15904" y="849"/>
                  <a:pt x="15970" y="841"/>
                </a:cubicBezTo>
                <a:cubicBezTo>
                  <a:pt x="16013" y="716"/>
                  <a:pt x="15946" y="596"/>
                  <a:pt x="15896" y="495"/>
                </a:cubicBezTo>
                <a:cubicBezTo>
                  <a:pt x="15874" y="481"/>
                  <a:pt x="15855" y="476"/>
                  <a:pt x="15838" y="476"/>
                </a:cubicBezTo>
                <a:cubicBezTo>
                  <a:pt x="15757" y="476"/>
                  <a:pt x="15728" y="613"/>
                  <a:pt x="15662" y="613"/>
                </a:cubicBezTo>
                <a:cubicBezTo>
                  <a:pt x="15642" y="613"/>
                  <a:pt x="15620" y="601"/>
                  <a:pt x="15592" y="572"/>
                </a:cubicBezTo>
                <a:lnTo>
                  <a:pt x="15592" y="572"/>
                </a:lnTo>
                <a:cubicBezTo>
                  <a:pt x="15534" y="708"/>
                  <a:pt x="15667" y="758"/>
                  <a:pt x="15694" y="867"/>
                </a:cubicBezTo>
                <a:cubicBezTo>
                  <a:pt x="15760" y="1043"/>
                  <a:pt x="15584" y="1112"/>
                  <a:pt x="15473" y="1203"/>
                </a:cubicBezTo>
                <a:cubicBezTo>
                  <a:pt x="15473" y="1272"/>
                  <a:pt x="15483" y="1330"/>
                  <a:pt x="15433" y="1389"/>
                </a:cubicBezTo>
                <a:cubicBezTo>
                  <a:pt x="15406" y="1365"/>
                  <a:pt x="15348" y="1314"/>
                  <a:pt x="15322" y="1288"/>
                </a:cubicBezTo>
                <a:cubicBezTo>
                  <a:pt x="15332" y="1214"/>
                  <a:pt x="15328" y="1191"/>
                  <a:pt x="15315" y="1191"/>
                </a:cubicBezTo>
                <a:cubicBezTo>
                  <a:pt x="15293" y="1191"/>
                  <a:pt x="15246" y="1252"/>
                  <a:pt x="15190" y="1252"/>
                </a:cubicBezTo>
                <a:cubicBezTo>
                  <a:pt x="15162" y="1252"/>
                  <a:pt x="15133" y="1238"/>
                  <a:pt x="15103" y="1195"/>
                </a:cubicBezTo>
                <a:lnTo>
                  <a:pt x="15103" y="1195"/>
                </a:lnTo>
                <a:cubicBezTo>
                  <a:pt x="15170" y="1322"/>
                  <a:pt x="15053" y="1330"/>
                  <a:pt x="14960" y="1365"/>
                </a:cubicBezTo>
                <a:cubicBezTo>
                  <a:pt x="14885" y="1365"/>
                  <a:pt x="14808" y="1381"/>
                  <a:pt x="14733" y="1381"/>
                </a:cubicBezTo>
                <a:cubicBezTo>
                  <a:pt x="14707" y="1304"/>
                  <a:pt x="14691" y="1229"/>
                  <a:pt x="14683" y="1152"/>
                </a:cubicBezTo>
                <a:lnTo>
                  <a:pt x="14683" y="1152"/>
                </a:lnTo>
                <a:cubicBezTo>
                  <a:pt x="14710" y="1175"/>
                  <a:pt x="14737" y="1185"/>
                  <a:pt x="14762" y="1185"/>
                </a:cubicBezTo>
                <a:cubicBezTo>
                  <a:pt x="14861" y="1185"/>
                  <a:pt x="14944" y="1041"/>
                  <a:pt x="15010" y="960"/>
                </a:cubicBezTo>
                <a:cubicBezTo>
                  <a:pt x="14976" y="910"/>
                  <a:pt x="14954" y="892"/>
                  <a:pt x="14939" y="892"/>
                </a:cubicBezTo>
                <a:cubicBezTo>
                  <a:pt x="14894" y="892"/>
                  <a:pt x="14907" y="1055"/>
                  <a:pt x="14822" y="1055"/>
                </a:cubicBezTo>
                <a:cubicBezTo>
                  <a:pt x="14809" y="1055"/>
                  <a:pt x="14794" y="1052"/>
                  <a:pt x="14776" y="1043"/>
                </a:cubicBezTo>
                <a:cubicBezTo>
                  <a:pt x="14845" y="966"/>
                  <a:pt x="14813" y="857"/>
                  <a:pt x="14714" y="857"/>
                </a:cubicBezTo>
                <a:cubicBezTo>
                  <a:pt x="14707" y="857"/>
                  <a:pt x="14699" y="858"/>
                  <a:pt x="14691" y="859"/>
                </a:cubicBezTo>
                <a:cubicBezTo>
                  <a:pt x="14707" y="914"/>
                  <a:pt x="14621" y="962"/>
                  <a:pt x="14580" y="962"/>
                </a:cubicBezTo>
                <a:cubicBezTo>
                  <a:pt x="14559" y="962"/>
                  <a:pt x="14550" y="949"/>
                  <a:pt x="14574" y="918"/>
                </a:cubicBezTo>
                <a:cubicBezTo>
                  <a:pt x="14691" y="790"/>
                  <a:pt x="14454" y="833"/>
                  <a:pt x="14388" y="809"/>
                </a:cubicBezTo>
                <a:lnTo>
                  <a:pt x="14388" y="809"/>
                </a:lnTo>
                <a:cubicBezTo>
                  <a:pt x="14353" y="892"/>
                  <a:pt x="14388" y="942"/>
                  <a:pt x="14481" y="950"/>
                </a:cubicBezTo>
                <a:cubicBezTo>
                  <a:pt x="14438" y="984"/>
                  <a:pt x="14388" y="1019"/>
                  <a:pt x="14329" y="1043"/>
                </a:cubicBezTo>
                <a:cubicBezTo>
                  <a:pt x="14236" y="993"/>
                  <a:pt x="14151" y="900"/>
                  <a:pt x="14042" y="892"/>
                </a:cubicBezTo>
                <a:cubicBezTo>
                  <a:pt x="13975" y="968"/>
                  <a:pt x="13882" y="1019"/>
                  <a:pt x="13848" y="1128"/>
                </a:cubicBezTo>
                <a:cubicBezTo>
                  <a:pt x="13704" y="1162"/>
                  <a:pt x="13587" y="1237"/>
                  <a:pt x="13502" y="1346"/>
                </a:cubicBezTo>
                <a:cubicBezTo>
                  <a:pt x="13530" y="1254"/>
                  <a:pt x="13507" y="1225"/>
                  <a:pt x="13464" y="1225"/>
                </a:cubicBezTo>
                <a:cubicBezTo>
                  <a:pt x="13429" y="1225"/>
                  <a:pt x="13380" y="1244"/>
                  <a:pt x="13334" y="1263"/>
                </a:cubicBezTo>
                <a:cubicBezTo>
                  <a:pt x="13369" y="1136"/>
                  <a:pt x="13175" y="1195"/>
                  <a:pt x="13108" y="1162"/>
                </a:cubicBezTo>
                <a:cubicBezTo>
                  <a:pt x="13140" y="1120"/>
                  <a:pt x="13159" y="1069"/>
                  <a:pt x="13159" y="1011"/>
                </a:cubicBezTo>
                <a:cubicBezTo>
                  <a:pt x="13233" y="984"/>
                  <a:pt x="13385" y="1011"/>
                  <a:pt x="13419" y="926"/>
                </a:cubicBezTo>
                <a:cubicBezTo>
                  <a:pt x="13250" y="859"/>
                  <a:pt x="13318" y="596"/>
                  <a:pt x="13124" y="556"/>
                </a:cubicBezTo>
                <a:cubicBezTo>
                  <a:pt x="13146" y="508"/>
                  <a:pt x="13177" y="489"/>
                  <a:pt x="13211" y="489"/>
                </a:cubicBezTo>
                <a:cubicBezTo>
                  <a:pt x="13243" y="489"/>
                  <a:pt x="13277" y="505"/>
                  <a:pt x="13310" y="530"/>
                </a:cubicBezTo>
                <a:cubicBezTo>
                  <a:pt x="13317" y="466"/>
                  <a:pt x="13263" y="311"/>
                  <a:pt x="13185" y="311"/>
                </a:cubicBezTo>
                <a:cubicBezTo>
                  <a:pt x="13171" y="311"/>
                  <a:pt x="13156" y="316"/>
                  <a:pt x="13140" y="328"/>
                </a:cubicBezTo>
                <a:cubicBezTo>
                  <a:pt x="13120" y="355"/>
                  <a:pt x="13098" y="365"/>
                  <a:pt x="13076" y="365"/>
                </a:cubicBezTo>
                <a:cubicBezTo>
                  <a:pt x="13008" y="365"/>
                  <a:pt x="12935" y="268"/>
                  <a:pt x="12872" y="243"/>
                </a:cubicBezTo>
                <a:lnTo>
                  <a:pt x="12872" y="243"/>
                </a:lnTo>
                <a:cubicBezTo>
                  <a:pt x="12805" y="471"/>
                  <a:pt x="13183" y="394"/>
                  <a:pt x="13047" y="631"/>
                </a:cubicBezTo>
                <a:cubicBezTo>
                  <a:pt x="13003" y="608"/>
                  <a:pt x="12951" y="560"/>
                  <a:pt x="12901" y="560"/>
                </a:cubicBezTo>
                <a:cubicBezTo>
                  <a:pt x="12876" y="560"/>
                  <a:pt x="12852" y="572"/>
                  <a:pt x="12829" y="606"/>
                </a:cubicBezTo>
                <a:cubicBezTo>
                  <a:pt x="12845" y="505"/>
                  <a:pt x="12863" y="394"/>
                  <a:pt x="12736" y="386"/>
                </a:cubicBezTo>
                <a:cubicBezTo>
                  <a:pt x="12762" y="319"/>
                  <a:pt x="12795" y="261"/>
                  <a:pt x="12821" y="192"/>
                </a:cubicBezTo>
                <a:cubicBezTo>
                  <a:pt x="12754" y="152"/>
                  <a:pt x="12686" y="109"/>
                  <a:pt x="12619" y="91"/>
                </a:cubicBezTo>
                <a:cubicBezTo>
                  <a:pt x="12610" y="166"/>
                  <a:pt x="12584" y="192"/>
                  <a:pt x="12550" y="192"/>
                </a:cubicBezTo>
                <a:cubicBezTo>
                  <a:pt x="12483" y="192"/>
                  <a:pt x="12385" y="92"/>
                  <a:pt x="12324" y="59"/>
                </a:cubicBezTo>
                <a:cubicBezTo>
                  <a:pt x="12281" y="125"/>
                  <a:pt x="12249" y="192"/>
                  <a:pt x="12215" y="261"/>
                </a:cubicBezTo>
                <a:cubicBezTo>
                  <a:pt x="12255" y="261"/>
                  <a:pt x="12306" y="239"/>
                  <a:pt x="12349" y="239"/>
                </a:cubicBezTo>
                <a:cubicBezTo>
                  <a:pt x="12376" y="239"/>
                  <a:pt x="12400" y="248"/>
                  <a:pt x="12417" y="277"/>
                </a:cubicBezTo>
                <a:cubicBezTo>
                  <a:pt x="12487" y="317"/>
                  <a:pt x="12329" y="430"/>
                  <a:pt x="12420" y="430"/>
                </a:cubicBezTo>
                <a:cubicBezTo>
                  <a:pt x="12426" y="430"/>
                  <a:pt x="12433" y="430"/>
                  <a:pt x="12441" y="429"/>
                </a:cubicBezTo>
                <a:lnTo>
                  <a:pt x="12441" y="429"/>
                </a:lnTo>
                <a:cubicBezTo>
                  <a:pt x="12398" y="490"/>
                  <a:pt x="12338" y="516"/>
                  <a:pt x="12269" y="516"/>
                </a:cubicBezTo>
                <a:cubicBezTo>
                  <a:pt x="12243" y="516"/>
                  <a:pt x="12216" y="512"/>
                  <a:pt x="12188" y="505"/>
                </a:cubicBezTo>
                <a:cubicBezTo>
                  <a:pt x="12231" y="445"/>
                  <a:pt x="12281" y="394"/>
                  <a:pt x="12332" y="344"/>
                </a:cubicBezTo>
                <a:cubicBezTo>
                  <a:pt x="12303" y="331"/>
                  <a:pt x="12277" y="325"/>
                  <a:pt x="12254" y="325"/>
                </a:cubicBezTo>
                <a:cubicBezTo>
                  <a:pt x="12143" y="325"/>
                  <a:pt x="12091" y="456"/>
                  <a:pt x="12021" y="546"/>
                </a:cubicBezTo>
                <a:cubicBezTo>
                  <a:pt x="12079" y="370"/>
                  <a:pt x="11877" y="479"/>
                  <a:pt x="11802" y="378"/>
                </a:cubicBezTo>
                <a:cubicBezTo>
                  <a:pt x="11810" y="226"/>
                  <a:pt x="11911" y="125"/>
                  <a:pt x="119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8" name="Google Shape;128;p14"/>
          <p:cNvSpPr/>
          <p:nvPr/>
        </p:nvSpPr>
        <p:spPr>
          <a:xfrm>
            <a:off x="908850" y="7489751"/>
            <a:ext cx="1775500" cy="1796650"/>
          </a:xfrm>
          <a:custGeom>
            <a:avLst/>
            <a:gdLst/>
            <a:ahLst/>
            <a:cxnLst/>
            <a:rect l="l" t="t" r="r" b="b"/>
            <a:pathLst>
              <a:path w="35510" h="35933" extrusionOk="0">
                <a:moveTo>
                  <a:pt x="20055" y="123"/>
                </a:moveTo>
                <a:cubicBezTo>
                  <a:pt x="20011" y="123"/>
                  <a:pt x="19984" y="160"/>
                  <a:pt x="19971" y="203"/>
                </a:cubicBezTo>
                <a:lnTo>
                  <a:pt x="19869" y="203"/>
                </a:lnTo>
                <a:cubicBezTo>
                  <a:pt x="19902" y="235"/>
                  <a:pt x="19936" y="270"/>
                  <a:pt x="19971" y="304"/>
                </a:cubicBezTo>
                <a:cubicBezTo>
                  <a:pt x="19971" y="270"/>
                  <a:pt x="19971" y="235"/>
                  <a:pt x="19979" y="203"/>
                </a:cubicBezTo>
                <a:cubicBezTo>
                  <a:pt x="20021" y="193"/>
                  <a:pt x="20064" y="177"/>
                  <a:pt x="20114" y="160"/>
                </a:cubicBezTo>
                <a:cubicBezTo>
                  <a:pt x="20104" y="142"/>
                  <a:pt x="20096" y="126"/>
                  <a:pt x="20080" y="126"/>
                </a:cubicBezTo>
                <a:cubicBezTo>
                  <a:pt x="20071" y="124"/>
                  <a:pt x="20063" y="123"/>
                  <a:pt x="20055" y="123"/>
                </a:cubicBezTo>
                <a:close/>
                <a:moveTo>
                  <a:pt x="18314" y="842"/>
                </a:moveTo>
                <a:lnTo>
                  <a:pt x="18314" y="842"/>
                </a:lnTo>
                <a:cubicBezTo>
                  <a:pt x="18355" y="851"/>
                  <a:pt x="18397" y="877"/>
                  <a:pt x="18446" y="900"/>
                </a:cubicBezTo>
                <a:cubicBezTo>
                  <a:pt x="18436" y="900"/>
                  <a:pt x="18436" y="910"/>
                  <a:pt x="18436" y="910"/>
                </a:cubicBezTo>
                <a:lnTo>
                  <a:pt x="18396" y="910"/>
                </a:lnTo>
                <a:cubicBezTo>
                  <a:pt x="18370" y="884"/>
                  <a:pt x="18353" y="868"/>
                  <a:pt x="18319" y="850"/>
                </a:cubicBezTo>
                <a:cubicBezTo>
                  <a:pt x="18312" y="850"/>
                  <a:pt x="18317" y="844"/>
                  <a:pt x="18314" y="842"/>
                </a:cubicBezTo>
                <a:close/>
                <a:moveTo>
                  <a:pt x="19018" y="1011"/>
                </a:moveTo>
                <a:lnTo>
                  <a:pt x="19018" y="1028"/>
                </a:lnTo>
                <a:cubicBezTo>
                  <a:pt x="19018" y="1020"/>
                  <a:pt x="19010" y="1011"/>
                  <a:pt x="19010" y="1011"/>
                </a:cubicBezTo>
                <a:close/>
                <a:moveTo>
                  <a:pt x="18790" y="1214"/>
                </a:moveTo>
                <a:lnTo>
                  <a:pt x="18790" y="1214"/>
                </a:lnTo>
                <a:cubicBezTo>
                  <a:pt x="18859" y="1280"/>
                  <a:pt x="18824" y="1339"/>
                  <a:pt x="18766" y="1398"/>
                </a:cubicBezTo>
                <a:lnTo>
                  <a:pt x="18766" y="1355"/>
                </a:lnTo>
                <a:cubicBezTo>
                  <a:pt x="18766" y="1305"/>
                  <a:pt x="18782" y="1264"/>
                  <a:pt x="18790" y="1214"/>
                </a:cubicBezTo>
                <a:close/>
                <a:moveTo>
                  <a:pt x="23308" y="1217"/>
                </a:moveTo>
                <a:cubicBezTo>
                  <a:pt x="23238" y="1217"/>
                  <a:pt x="23174" y="1236"/>
                  <a:pt x="23162" y="1331"/>
                </a:cubicBezTo>
                <a:cubicBezTo>
                  <a:pt x="23154" y="1406"/>
                  <a:pt x="23237" y="1406"/>
                  <a:pt x="23298" y="1416"/>
                </a:cubicBezTo>
                <a:cubicBezTo>
                  <a:pt x="23330" y="1347"/>
                  <a:pt x="23356" y="1288"/>
                  <a:pt x="23381" y="1222"/>
                </a:cubicBezTo>
                <a:cubicBezTo>
                  <a:pt x="23357" y="1220"/>
                  <a:pt x="23332" y="1217"/>
                  <a:pt x="23308" y="1217"/>
                </a:cubicBezTo>
                <a:close/>
                <a:moveTo>
                  <a:pt x="22186" y="1113"/>
                </a:moveTo>
                <a:cubicBezTo>
                  <a:pt x="22093" y="1272"/>
                  <a:pt x="22152" y="1406"/>
                  <a:pt x="22287" y="1507"/>
                </a:cubicBezTo>
                <a:cubicBezTo>
                  <a:pt x="22319" y="1440"/>
                  <a:pt x="22354" y="1373"/>
                  <a:pt x="22388" y="1305"/>
                </a:cubicBezTo>
                <a:cubicBezTo>
                  <a:pt x="22396" y="1272"/>
                  <a:pt x="22396" y="1246"/>
                  <a:pt x="22388" y="1214"/>
                </a:cubicBezTo>
                <a:cubicBezTo>
                  <a:pt x="22346" y="1129"/>
                  <a:pt x="22269" y="1113"/>
                  <a:pt x="22186" y="1113"/>
                </a:cubicBezTo>
                <a:close/>
                <a:moveTo>
                  <a:pt x="12988" y="1895"/>
                </a:moveTo>
                <a:cubicBezTo>
                  <a:pt x="13004" y="1921"/>
                  <a:pt x="13021" y="1937"/>
                  <a:pt x="13039" y="1962"/>
                </a:cubicBezTo>
                <a:cubicBezTo>
                  <a:pt x="13004" y="1972"/>
                  <a:pt x="12962" y="1996"/>
                  <a:pt x="12928" y="2022"/>
                </a:cubicBezTo>
                <a:cubicBezTo>
                  <a:pt x="12954" y="1980"/>
                  <a:pt x="12970" y="1937"/>
                  <a:pt x="12988" y="1895"/>
                </a:cubicBezTo>
                <a:close/>
                <a:moveTo>
                  <a:pt x="17047" y="2214"/>
                </a:moveTo>
                <a:cubicBezTo>
                  <a:pt x="17056" y="2224"/>
                  <a:pt x="17072" y="2241"/>
                  <a:pt x="17082" y="2249"/>
                </a:cubicBezTo>
                <a:lnTo>
                  <a:pt x="17082" y="2265"/>
                </a:lnTo>
                <a:cubicBezTo>
                  <a:pt x="17064" y="2249"/>
                  <a:pt x="17056" y="2232"/>
                  <a:pt x="17047" y="2214"/>
                </a:cubicBezTo>
                <a:close/>
                <a:moveTo>
                  <a:pt x="17047" y="2315"/>
                </a:moveTo>
                <a:cubicBezTo>
                  <a:pt x="17021" y="2366"/>
                  <a:pt x="16981" y="2392"/>
                  <a:pt x="16930" y="2408"/>
                </a:cubicBezTo>
                <a:cubicBezTo>
                  <a:pt x="16954" y="2384"/>
                  <a:pt x="16981" y="2358"/>
                  <a:pt x="16997" y="2325"/>
                </a:cubicBezTo>
                <a:lnTo>
                  <a:pt x="16997" y="2315"/>
                </a:lnTo>
                <a:close/>
                <a:moveTo>
                  <a:pt x="17013" y="2602"/>
                </a:moveTo>
                <a:lnTo>
                  <a:pt x="17005" y="2645"/>
                </a:lnTo>
                <a:cubicBezTo>
                  <a:pt x="17005" y="2661"/>
                  <a:pt x="17005" y="2669"/>
                  <a:pt x="17013" y="2687"/>
                </a:cubicBezTo>
                <a:cubicBezTo>
                  <a:pt x="17005" y="2687"/>
                  <a:pt x="16997" y="2687"/>
                  <a:pt x="16989" y="2679"/>
                </a:cubicBezTo>
                <a:lnTo>
                  <a:pt x="16989" y="2645"/>
                </a:lnTo>
                <a:cubicBezTo>
                  <a:pt x="16989" y="2637"/>
                  <a:pt x="17013" y="2602"/>
                  <a:pt x="17013" y="2602"/>
                </a:cubicBezTo>
                <a:close/>
                <a:moveTo>
                  <a:pt x="21612" y="2922"/>
                </a:moveTo>
                <a:cubicBezTo>
                  <a:pt x="21612" y="2932"/>
                  <a:pt x="21604" y="2940"/>
                  <a:pt x="21604" y="2948"/>
                </a:cubicBezTo>
                <a:lnTo>
                  <a:pt x="21604" y="2922"/>
                </a:lnTo>
                <a:close/>
                <a:moveTo>
                  <a:pt x="22995" y="3124"/>
                </a:moveTo>
                <a:cubicBezTo>
                  <a:pt x="23011" y="3142"/>
                  <a:pt x="23035" y="3166"/>
                  <a:pt x="23053" y="3185"/>
                </a:cubicBezTo>
                <a:cubicBezTo>
                  <a:pt x="23035" y="3193"/>
                  <a:pt x="23019" y="3201"/>
                  <a:pt x="23003" y="3217"/>
                </a:cubicBezTo>
                <a:cubicBezTo>
                  <a:pt x="23011" y="3185"/>
                  <a:pt x="23011" y="3158"/>
                  <a:pt x="22995" y="3124"/>
                </a:cubicBezTo>
                <a:close/>
                <a:moveTo>
                  <a:pt x="24687" y="3294"/>
                </a:moveTo>
                <a:cubicBezTo>
                  <a:pt x="24695" y="3302"/>
                  <a:pt x="24703" y="3310"/>
                  <a:pt x="24703" y="3326"/>
                </a:cubicBezTo>
                <a:lnTo>
                  <a:pt x="24652" y="3326"/>
                </a:lnTo>
                <a:cubicBezTo>
                  <a:pt x="24662" y="3310"/>
                  <a:pt x="24679" y="3302"/>
                  <a:pt x="24687" y="3294"/>
                </a:cubicBezTo>
                <a:close/>
                <a:moveTo>
                  <a:pt x="19069" y="3352"/>
                </a:moveTo>
                <a:lnTo>
                  <a:pt x="19069" y="3352"/>
                </a:lnTo>
                <a:cubicBezTo>
                  <a:pt x="19077" y="3360"/>
                  <a:pt x="19077" y="3360"/>
                  <a:pt x="19085" y="3360"/>
                </a:cubicBezTo>
                <a:cubicBezTo>
                  <a:pt x="19085" y="3360"/>
                  <a:pt x="19085" y="3369"/>
                  <a:pt x="19077" y="3369"/>
                </a:cubicBezTo>
                <a:cubicBezTo>
                  <a:pt x="19077" y="3369"/>
                  <a:pt x="19069" y="3360"/>
                  <a:pt x="19069" y="3352"/>
                </a:cubicBezTo>
                <a:close/>
                <a:moveTo>
                  <a:pt x="22665" y="3842"/>
                </a:moveTo>
                <a:lnTo>
                  <a:pt x="22665" y="3850"/>
                </a:lnTo>
                <a:cubicBezTo>
                  <a:pt x="22665" y="3842"/>
                  <a:pt x="22657" y="3842"/>
                  <a:pt x="22657" y="3842"/>
                </a:cubicBezTo>
                <a:close/>
                <a:moveTo>
                  <a:pt x="17561" y="3882"/>
                </a:moveTo>
                <a:lnTo>
                  <a:pt x="17561" y="3916"/>
                </a:lnTo>
                <a:cubicBezTo>
                  <a:pt x="17561" y="3916"/>
                  <a:pt x="17561" y="3908"/>
                  <a:pt x="17553" y="3908"/>
                </a:cubicBezTo>
                <a:cubicBezTo>
                  <a:pt x="17553" y="3900"/>
                  <a:pt x="17561" y="3892"/>
                  <a:pt x="17561" y="3882"/>
                </a:cubicBezTo>
                <a:close/>
                <a:moveTo>
                  <a:pt x="19085" y="4017"/>
                </a:moveTo>
                <a:lnTo>
                  <a:pt x="19085" y="4034"/>
                </a:lnTo>
                <a:lnTo>
                  <a:pt x="19077" y="4034"/>
                </a:lnTo>
                <a:cubicBezTo>
                  <a:pt x="19085" y="4026"/>
                  <a:pt x="19085" y="4026"/>
                  <a:pt x="19085" y="4017"/>
                </a:cubicBezTo>
                <a:close/>
                <a:moveTo>
                  <a:pt x="7589" y="4236"/>
                </a:moveTo>
                <a:cubicBezTo>
                  <a:pt x="7592" y="4243"/>
                  <a:pt x="7596" y="4249"/>
                  <a:pt x="7599" y="4254"/>
                </a:cubicBezTo>
                <a:lnTo>
                  <a:pt x="7599" y="4254"/>
                </a:lnTo>
                <a:cubicBezTo>
                  <a:pt x="7595" y="4251"/>
                  <a:pt x="7592" y="4248"/>
                  <a:pt x="7589" y="4246"/>
                </a:cubicBezTo>
                <a:lnTo>
                  <a:pt x="7589" y="4236"/>
                </a:lnTo>
                <a:close/>
                <a:moveTo>
                  <a:pt x="19194" y="4304"/>
                </a:moveTo>
                <a:cubicBezTo>
                  <a:pt x="19204" y="4304"/>
                  <a:pt x="19204" y="4313"/>
                  <a:pt x="19204" y="4313"/>
                </a:cubicBezTo>
                <a:cubicBezTo>
                  <a:pt x="19194" y="4321"/>
                  <a:pt x="19194" y="4321"/>
                  <a:pt x="19194" y="4329"/>
                </a:cubicBezTo>
                <a:lnTo>
                  <a:pt x="19194" y="4304"/>
                </a:lnTo>
                <a:close/>
                <a:moveTo>
                  <a:pt x="7640" y="4313"/>
                </a:moveTo>
                <a:cubicBezTo>
                  <a:pt x="7703" y="4424"/>
                  <a:pt x="7729" y="4561"/>
                  <a:pt x="7842" y="4650"/>
                </a:cubicBezTo>
                <a:cubicBezTo>
                  <a:pt x="7861" y="4664"/>
                  <a:pt x="7866" y="4667"/>
                  <a:pt x="7865" y="4667"/>
                </a:cubicBezTo>
                <a:cubicBezTo>
                  <a:pt x="7864" y="4667"/>
                  <a:pt x="7858" y="4664"/>
                  <a:pt x="7856" y="4664"/>
                </a:cubicBezTo>
                <a:cubicBezTo>
                  <a:pt x="7854" y="4664"/>
                  <a:pt x="7856" y="4668"/>
                  <a:pt x="7874" y="4682"/>
                </a:cubicBezTo>
                <a:lnTo>
                  <a:pt x="7884" y="4682"/>
                </a:lnTo>
                <a:lnTo>
                  <a:pt x="7884" y="4725"/>
                </a:lnTo>
                <a:cubicBezTo>
                  <a:pt x="7737" y="4633"/>
                  <a:pt x="7703" y="4463"/>
                  <a:pt x="7640" y="4313"/>
                </a:cubicBezTo>
                <a:close/>
                <a:moveTo>
                  <a:pt x="28461" y="4751"/>
                </a:moveTo>
                <a:cubicBezTo>
                  <a:pt x="28469" y="4751"/>
                  <a:pt x="28477" y="4759"/>
                  <a:pt x="28477" y="4759"/>
                </a:cubicBezTo>
                <a:cubicBezTo>
                  <a:pt x="28477" y="4767"/>
                  <a:pt x="28469" y="4767"/>
                  <a:pt x="28469" y="4775"/>
                </a:cubicBezTo>
                <a:cubicBezTo>
                  <a:pt x="28469" y="4767"/>
                  <a:pt x="28461" y="4759"/>
                  <a:pt x="28461" y="4751"/>
                </a:cubicBezTo>
                <a:close/>
                <a:moveTo>
                  <a:pt x="14124" y="5137"/>
                </a:moveTo>
                <a:cubicBezTo>
                  <a:pt x="14124" y="5137"/>
                  <a:pt x="14124" y="5145"/>
                  <a:pt x="14132" y="5145"/>
                </a:cubicBezTo>
                <a:lnTo>
                  <a:pt x="14124" y="5145"/>
                </a:lnTo>
                <a:lnTo>
                  <a:pt x="14124" y="5137"/>
                </a:lnTo>
                <a:close/>
                <a:moveTo>
                  <a:pt x="25503" y="5206"/>
                </a:moveTo>
                <a:cubicBezTo>
                  <a:pt x="25503" y="5214"/>
                  <a:pt x="25503" y="5214"/>
                  <a:pt x="25511" y="5222"/>
                </a:cubicBezTo>
                <a:cubicBezTo>
                  <a:pt x="25503" y="5222"/>
                  <a:pt x="25503" y="5214"/>
                  <a:pt x="25495" y="5214"/>
                </a:cubicBezTo>
                <a:lnTo>
                  <a:pt x="25503" y="5206"/>
                </a:lnTo>
                <a:close/>
                <a:moveTo>
                  <a:pt x="22194" y="5238"/>
                </a:moveTo>
                <a:lnTo>
                  <a:pt x="22186" y="5246"/>
                </a:lnTo>
                <a:cubicBezTo>
                  <a:pt x="22186" y="5246"/>
                  <a:pt x="22186" y="5238"/>
                  <a:pt x="22176" y="5238"/>
                </a:cubicBezTo>
                <a:close/>
                <a:moveTo>
                  <a:pt x="21460" y="5600"/>
                </a:moveTo>
                <a:cubicBezTo>
                  <a:pt x="21460" y="5610"/>
                  <a:pt x="21468" y="5627"/>
                  <a:pt x="21479" y="5635"/>
                </a:cubicBezTo>
                <a:lnTo>
                  <a:pt x="21444" y="5635"/>
                </a:lnTo>
                <a:cubicBezTo>
                  <a:pt x="21444" y="5618"/>
                  <a:pt x="21452" y="5610"/>
                  <a:pt x="21460" y="5600"/>
                </a:cubicBezTo>
                <a:close/>
                <a:moveTo>
                  <a:pt x="12119" y="5821"/>
                </a:moveTo>
                <a:lnTo>
                  <a:pt x="12119" y="5837"/>
                </a:lnTo>
                <a:lnTo>
                  <a:pt x="12111" y="5837"/>
                </a:lnTo>
                <a:cubicBezTo>
                  <a:pt x="12111" y="5829"/>
                  <a:pt x="12111" y="5829"/>
                  <a:pt x="12119" y="5821"/>
                </a:cubicBezTo>
                <a:close/>
                <a:moveTo>
                  <a:pt x="22287" y="5946"/>
                </a:moveTo>
                <a:lnTo>
                  <a:pt x="22295" y="5964"/>
                </a:lnTo>
                <a:cubicBezTo>
                  <a:pt x="22287" y="5954"/>
                  <a:pt x="22287" y="5946"/>
                  <a:pt x="22277" y="5946"/>
                </a:cubicBezTo>
                <a:close/>
                <a:moveTo>
                  <a:pt x="30464" y="5441"/>
                </a:moveTo>
                <a:cubicBezTo>
                  <a:pt x="30474" y="5449"/>
                  <a:pt x="30490" y="5459"/>
                  <a:pt x="30498" y="5459"/>
                </a:cubicBezTo>
                <a:cubicBezTo>
                  <a:pt x="30549" y="5610"/>
                  <a:pt x="30591" y="5770"/>
                  <a:pt x="30599" y="5930"/>
                </a:cubicBezTo>
                <a:cubicBezTo>
                  <a:pt x="30593" y="5929"/>
                  <a:pt x="30588" y="5929"/>
                  <a:pt x="30582" y="5929"/>
                </a:cubicBezTo>
                <a:cubicBezTo>
                  <a:pt x="30506" y="5929"/>
                  <a:pt x="30453" y="5977"/>
                  <a:pt x="30413" y="6039"/>
                </a:cubicBezTo>
                <a:cubicBezTo>
                  <a:pt x="30413" y="6047"/>
                  <a:pt x="30413" y="6055"/>
                  <a:pt x="30405" y="6055"/>
                </a:cubicBezTo>
                <a:cubicBezTo>
                  <a:pt x="30403" y="6058"/>
                  <a:pt x="30400" y="6060"/>
                  <a:pt x="30397" y="6060"/>
                </a:cubicBezTo>
                <a:cubicBezTo>
                  <a:pt x="30392" y="6060"/>
                  <a:pt x="30387" y="6055"/>
                  <a:pt x="30381" y="6055"/>
                </a:cubicBezTo>
                <a:cubicBezTo>
                  <a:pt x="30373" y="6031"/>
                  <a:pt x="30373" y="5996"/>
                  <a:pt x="30355" y="5972"/>
                </a:cubicBezTo>
                <a:cubicBezTo>
                  <a:pt x="30203" y="5752"/>
                  <a:pt x="30238" y="5576"/>
                  <a:pt x="30464" y="5441"/>
                </a:cubicBezTo>
                <a:close/>
                <a:moveTo>
                  <a:pt x="13627" y="6308"/>
                </a:moveTo>
                <a:lnTo>
                  <a:pt x="13627" y="6318"/>
                </a:lnTo>
                <a:cubicBezTo>
                  <a:pt x="13627" y="6318"/>
                  <a:pt x="13627" y="6308"/>
                  <a:pt x="13619" y="6308"/>
                </a:cubicBezTo>
                <a:close/>
                <a:moveTo>
                  <a:pt x="30280" y="6401"/>
                </a:moveTo>
                <a:cubicBezTo>
                  <a:pt x="30288" y="6427"/>
                  <a:pt x="30296" y="6451"/>
                  <a:pt x="30304" y="6478"/>
                </a:cubicBezTo>
                <a:cubicBezTo>
                  <a:pt x="30296" y="6469"/>
                  <a:pt x="30280" y="6459"/>
                  <a:pt x="30262" y="6451"/>
                </a:cubicBezTo>
                <a:cubicBezTo>
                  <a:pt x="30272" y="6443"/>
                  <a:pt x="30280" y="6427"/>
                  <a:pt x="30280" y="6419"/>
                </a:cubicBezTo>
                <a:lnTo>
                  <a:pt x="30280" y="6401"/>
                </a:lnTo>
                <a:close/>
                <a:moveTo>
                  <a:pt x="13501" y="6538"/>
                </a:moveTo>
                <a:cubicBezTo>
                  <a:pt x="13502" y="6538"/>
                  <a:pt x="13502" y="6540"/>
                  <a:pt x="13502" y="6544"/>
                </a:cubicBezTo>
                <a:lnTo>
                  <a:pt x="13494" y="6544"/>
                </a:lnTo>
                <a:cubicBezTo>
                  <a:pt x="13498" y="6540"/>
                  <a:pt x="13500" y="6538"/>
                  <a:pt x="13501" y="6538"/>
                </a:cubicBezTo>
                <a:close/>
                <a:moveTo>
                  <a:pt x="12313" y="6544"/>
                </a:moveTo>
                <a:lnTo>
                  <a:pt x="12313" y="6552"/>
                </a:lnTo>
                <a:lnTo>
                  <a:pt x="12305" y="6552"/>
                </a:lnTo>
                <a:cubicBezTo>
                  <a:pt x="12305" y="6544"/>
                  <a:pt x="12305" y="6544"/>
                  <a:pt x="12313" y="6544"/>
                </a:cubicBezTo>
                <a:close/>
                <a:moveTo>
                  <a:pt x="9071" y="6637"/>
                </a:moveTo>
                <a:cubicBezTo>
                  <a:pt x="9079" y="6645"/>
                  <a:pt x="9087" y="6653"/>
                  <a:pt x="9105" y="6653"/>
                </a:cubicBezTo>
                <a:lnTo>
                  <a:pt x="9105" y="6662"/>
                </a:lnTo>
                <a:lnTo>
                  <a:pt x="9105" y="6672"/>
                </a:lnTo>
                <a:cubicBezTo>
                  <a:pt x="9097" y="6662"/>
                  <a:pt x="9087" y="6653"/>
                  <a:pt x="9071" y="6645"/>
                </a:cubicBezTo>
                <a:lnTo>
                  <a:pt x="9071" y="6637"/>
                </a:lnTo>
                <a:close/>
                <a:moveTo>
                  <a:pt x="21082" y="6847"/>
                </a:moveTo>
                <a:cubicBezTo>
                  <a:pt x="21074" y="6847"/>
                  <a:pt x="21074" y="6856"/>
                  <a:pt x="21074" y="6856"/>
                </a:cubicBezTo>
                <a:lnTo>
                  <a:pt x="21074" y="6847"/>
                </a:lnTo>
                <a:close/>
                <a:moveTo>
                  <a:pt x="24208" y="6940"/>
                </a:moveTo>
                <a:lnTo>
                  <a:pt x="24208" y="6949"/>
                </a:lnTo>
                <a:lnTo>
                  <a:pt x="24197" y="6949"/>
                </a:lnTo>
                <a:lnTo>
                  <a:pt x="24208" y="6940"/>
                </a:lnTo>
                <a:close/>
                <a:moveTo>
                  <a:pt x="13383" y="7268"/>
                </a:moveTo>
                <a:cubicBezTo>
                  <a:pt x="13392" y="7286"/>
                  <a:pt x="13393" y="7294"/>
                  <a:pt x="13393" y="7302"/>
                </a:cubicBezTo>
                <a:lnTo>
                  <a:pt x="13393" y="7302"/>
                </a:lnTo>
                <a:cubicBezTo>
                  <a:pt x="13393" y="7294"/>
                  <a:pt x="13392" y="7286"/>
                  <a:pt x="13383" y="7278"/>
                </a:cubicBezTo>
                <a:lnTo>
                  <a:pt x="13383" y="7268"/>
                </a:lnTo>
                <a:close/>
                <a:moveTo>
                  <a:pt x="11446" y="7420"/>
                </a:moveTo>
                <a:lnTo>
                  <a:pt x="11446" y="7430"/>
                </a:lnTo>
                <a:lnTo>
                  <a:pt x="11438" y="7438"/>
                </a:lnTo>
                <a:lnTo>
                  <a:pt x="11430" y="7438"/>
                </a:lnTo>
                <a:cubicBezTo>
                  <a:pt x="11438" y="7430"/>
                  <a:pt x="11438" y="7430"/>
                  <a:pt x="11446" y="7420"/>
                </a:cubicBezTo>
                <a:close/>
                <a:moveTo>
                  <a:pt x="7233" y="7461"/>
                </a:moveTo>
                <a:cubicBezTo>
                  <a:pt x="7203" y="7461"/>
                  <a:pt x="7173" y="7474"/>
                  <a:pt x="7142" y="7504"/>
                </a:cubicBezTo>
                <a:cubicBezTo>
                  <a:pt x="7084" y="7555"/>
                  <a:pt x="7126" y="7614"/>
                  <a:pt x="7193" y="7648"/>
                </a:cubicBezTo>
                <a:lnTo>
                  <a:pt x="7369" y="7648"/>
                </a:lnTo>
                <a:cubicBezTo>
                  <a:pt x="7379" y="7648"/>
                  <a:pt x="7387" y="7648"/>
                  <a:pt x="7395" y="7632"/>
                </a:cubicBezTo>
                <a:cubicBezTo>
                  <a:pt x="7419" y="7606"/>
                  <a:pt x="7454" y="7581"/>
                  <a:pt x="7480" y="7555"/>
                </a:cubicBezTo>
                <a:lnTo>
                  <a:pt x="7379" y="7555"/>
                </a:lnTo>
                <a:cubicBezTo>
                  <a:pt x="7335" y="7501"/>
                  <a:pt x="7285" y="7461"/>
                  <a:pt x="7233" y="7461"/>
                </a:cubicBezTo>
                <a:close/>
                <a:moveTo>
                  <a:pt x="30575" y="7462"/>
                </a:moveTo>
                <a:cubicBezTo>
                  <a:pt x="30591" y="7488"/>
                  <a:pt x="30616" y="7496"/>
                  <a:pt x="30642" y="7504"/>
                </a:cubicBezTo>
                <a:cubicBezTo>
                  <a:pt x="30626" y="7504"/>
                  <a:pt x="30608" y="7513"/>
                  <a:pt x="30599" y="7513"/>
                </a:cubicBezTo>
                <a:cubicBezTo>
                  <a:pt x="30541" y="7547"/>
                  <a:pt x="30506" y="7597"/>
                  <a:pt x="30498" y="7656"/>
                </a:cubicBezTo>
                <a:cubicBezTo>
                  <a:pt x="30474" y="7664"/>
                  <a:pt x="30456" y="7664"/>
                  <a:pt x="30440" y="7672"/>
                </a:cubicBezTo>
                <a:cubicBezTo>
                  <a:pt x="30440" y="7622"/>
                  <a:pt x="30432" y="7571"/>
                  <a:pt x="30405" y="7531"/>
                </a:cubicBezTo>
                <a:cubicBezTo>
                  <a:pt x="30456" y="7521"/>
                  <a:pt x="30506" y="7513"/>
                  <a:pt x="30557" y="7488"/>
                </a:cubicBezTo>
                <a:cubicBezTo>
                  <a:pt x="30557" y="7480"/>
                  <a:pt x="30565" y="7470"/>
                  <a:pt x="30575" y="7462"/>
                </a:cubicBezTo>
                <a:close/>
                <a:moveTo>
                  <a:pt x="12010" y="7656"/>
                </a:moveTo>
                <a:cubicBezTo>
                  <a:pt x="12010" y="7664"/>
                  <a:pt x="12002" y="7672"/>
                  <a:pt x="12002" y="7682"/>
                </a:cubicBezTo>
                <a:lnTo>
                  <a:pt x="12002" y="7656"/>
                </a:lnTo>
                <a:close/>
                <a:moveTo>
                  <a:pt x="23389" y="7757"/>
                </a:moveTo>
                <a:lnTo>
                  <a:pt x="23389" y="7765"/>
                </a:lnTo>
                <a:lnTo>
                  <a:pt x="23381" y="7765"/>
                </a:lnTo>
                <a:cubicBezTo>
                  <a:pt x="23381" y="7765"/>
                  <a:pt x="23389" y="7765"/>
                  <a:pt x="23389" y="7757"/>
                </a:cubicBezTo>
                <a:close/>
                <a:moveTo>
                  <a:pt x="30456" y="7858"/>
                </a:moveTo>
                <a:cubicBezTo>
                  <a:pt x="30448" y="7858"/>
                  <a:pt x="30448" y="7866"/>
                  <a:pt x="30448" y="7866"/>
                </a:cubicBezTo>
                <a:lnTo>
                  <a:pt x="30448" y="7858"/>
                </a:lnTo>
                <a:close/>
                <a:moveTo>
                  <a:pt x="8422" y="8060"/>
                </a:moveTo>
                <a:lnTo>
                  <a:pt x="8422" y="8068"/>
                </a:lnTo>
                <a:cubicBezTo>
                  <a:pt x="8414" y="8068"/>
                  <a:pt x="8414" y="8068"/>
                  <a:pt x="8414" y="8060"/>
                </a:cubicBezTo>
                <a:close/>
                <a:moveTo>
                  <a:pt x="26094" y="8052"/>
                </a:moveTo>
                <a:lnTo>
                  <a:pt x="26102" y="8060"/>
                </a:lnTo>
                <a:lnTo>
                  <a:pt x="26102" y="8068"/>
                </a:lnTo>
                <a:cubicBezTo>
                  <a:pt x="26094" y="8060"/>
                  <a:pt x="26094" y="8060"/>
                  <a:pt x="26094" y="8052"/>
                </a:cubicBezTo>
                <a:close/>
                <a:moveTo>
                  <a:pt x="14545" y="8238"/>
                </a:moveTo>
                <a:cubicBezTo>
                  <a:pt x="14537" y="8246"/>
                  <a:pt x="14537" y="8254"/>
                  <a:pt x="14529" y="8263"/>
                </a:cubicBezTo>
                <a:lnTo>
                  <a:pt x="14529" y="8246"/>
                </a:lnTo>
                <a:cubicBezTo>
                  <a:pt x="14537" y="8246"/>
                  <a:pt x="14537" y="8238"/>
                  <a:pt x="14545" y="8238"/>
                </a:cubicBezTo>
                <a:close/>
                <a:moveTo>
                  <a:pt x="28275" y="8263"/>
                </a:moveTo>
                <a:cubicBezTo>
                  <a:pt x="28275" y="8271"/>
                  <a:pt x="28267" y="8279"/>
                  <a:pt x="28259" y="8279"/>
                </a:cubicBezTo>
                <a:cubicBezTo>
                  <a:pt x="28259" y="8279"/>
                  <a:pt x="28250" y="8279"/>
                  <a:pt x="28250" y="8271"/>
                </a:cubicBezTo>
                <a:cubicBezTo>
                  <a:pt x="28259" y="8271"/>
                  <a:pt x="28267" y="8263"/>
                  <a:pt x="28275" y="8263"/>
                </a:cubicBezTo>
                <a:close/>
                <a:moveTo>
                  <a:pt x="31661" y="8339"/>
                </a:moveTo>
                <a:cubicBezTo>
                  <a:pt x="31661" y="8347"/>
                  <a:pt x="31653" y="8356"/>
                  <a:pt x="31653" y="8364"/>
                </a:cubicBezTo>
                <a:lnTo>
                  <a:pt x="31645" y="8364"/>
                </a:lnTo>
                <a:cubicBezTo>
                  <a:pt x="31645" y="8356"/>
                  <a:pt x="31653" y="8347"/>
                  <a:pt x="31653" y="8339"/>
                </a:cubicBezTo>
                <a:close/>
                <a:moveTo>
                  <a:pt x="10805" y="8364"/>
                </a:moveTo>
                <a:cubicBezTo>
                  <a:pt x="10797" y="8372"/>
                  <a:pt x="10797" y="8372"/>
                  <a:pt x="10789" y="8372"/>
                </a:cubicBezTo>
                <a:cubicBezTo>
                  <a:pt x="10797" y="8372"/>
                  <a:pt x="10797" y="8364"/>
                  <a:pt x="10805" y="8364"/>
                </a:cubicBezTo>
                <a:close/>
                <a:moveTo>
                  <a:pt x="19667" y="8457"/>
                </a:moveTo>
                <a:lnTo>
                  <a:pt x="19675" y="8465"/>
                </a:lnTo>
                <a:lnTo>
                  <a:pt x="19667" y="8465"/>
                </a:lnTo>
                <a:lnTo>
                  <a:pt x="19667" y="8457"/>
                </a:lnTo>
                <a:close/>
                <a:moveTo>
                  <a:pt x="9703" y="8853"/>
                </a:moveTo>
                <a:lnTo>
                  <a:pt x="9703" y="8861"/>
                </a:lnTo>
                <a:lnTo>
                  <a:pt x="9693" y="8861"/>
                </a:lnTo>
                <a:cubicBezTo>
                  <a:pt x="9693" y="8861"/>
                  <a:pt x="9693" y="8853"/>
                  <a:pt x="9703" y="8853"/>
                </a:cubicBezTo>
                <a:close/>
                <a:moveTo>
                  <a:pt x="21713" y="8936"/>
                </a:moveTo>
                <a:lnTo>
                  <a:pt x="21713" y="8946"/>
                </a:lnTo>
                <a:lnTo>
                  <a:pt x="21705" y="8946"/>
                </a:lnTo>
                <a:cubicBezTo>
                  <a:pt x="21705" y="8936"/>
                  <a:pt x="21713" y="8936"/>
                  <a:pt x="21713" y="8936"/>
                </a:cubicBezTo>
                <a:close/>
                <a:moveTo>
                  <a:pt x="31317" y="9193"/>
                </a:moveTo>
                <a:cubicBezTo>
                  <a:pt x="31324" y="9193"/>
                  <a:pt x="31332" y="9194"/>
                  <a:pt x="31341" y="9198"/>
                </a:cubicBezTo>
                <a:cubicBezTo>
                  <a:pt x="31309" y="9236"/>
                  <a:pt x="31286" y="9282"/>
                  <a:pt x="31243" y="9282"/>
                </a:cubicBezTo>
                <a:cubicBezTo>
                  <a:pt x="31239" y="9282"/>
                  <a:pt x="31236" y="9282"/>
                  <a:pt x="31232" y="9281"/>
                </a:cubicBezTo>
                <a:cubicBezTo>
                  <a:pt x="31259" y="9246"/>
                  <a:pt x="31277" y="9193"/>
                  <a:pt x="31317" y="9193"/>
                </a:cubicBezTo>
                <a:close/>
                <a:moveTo>
                  <a:pt x="18982" y="9111"/>
                </a:moveTo>
                <a:cubicBezTo>
                  <a:pt x="18989" y="9111"/>
                  <a:pt x="18996" y="9112"/>
                  <a:pt x="19002" y="9114"/>
                </a:cubicBezTo>
                <a:cubicBezTo>
                  <a:pt x="18968" y="9180"/>
                  <a:pt x="18942" y="9249"/>
                  <a:pt x="18917" y="9316"/>
                </a:cubicBezTo>
                <a:cubicBezTo>
                  <a:pt x="18875" y="9289"/>
                  <a:pt x="18859" y="9257"/>
                  <a:pt x="18891" y="9188"/>
                </a:cubicBezTo>
                <a:cubicBezTo>
                  <a:pt x="18925" y="9128"/>
                  <a:pt x="18954" y="9111"/>
                  <a:pt x="18982" y="9111"/>
                </a:cubicBezTo>
                <a:close/>
                <a:moveTo>
                  <a:pt x="31788" y="9374"/>
                </a:moveTo>
                <a:lnTo>
                  <a:pt x="31788" y="9382"/>
                </a:lnTo>
                <a:cubicBezTo>
                  <a:pt x="31778" y="9382"/>
                  <a:pt x="31778" y="9374"/>
                  <a:pt x="31770" y="9374"/>
                </a:cubicBezTo>
                <a:close/>
                <a:moveTo>
                  <a:pt x="30230" y="8784"/>
                </a:moveTo>
                <a:cubicBezTo>
                  <a:pt x="30321" y="8869"/>
                  <a:pt x="30419" y="8926"/>
                  <a:pt x="30538" y="8926"/>
                </a:cubicBezTo>
                <a:cubicBezTo>
                  <a:pt x="30561" y="8926"/>
                  <a:pt x="30584" y="8924"/>
                  <a:pt x="30608" y="8919"/>
                </a:cubicBezTo>
                <a:cubicBezTo>
                  <a:pt x="30650" y="8903"/>
                  <a:pt x="30676" y="8877"/>
                  <a:pt x="30709" y="8861"/>
                </a:cubicBezTo>
                <a:cubicBezTo>
                  <a:pt x="30717" y="8861"/>
                  <a:pt x="30735" y="8861"/>
                  <a:pt x="30743" y="8869"/>
                </a:cubicBezTo>
                <a:cubicBezTo>
                  <a:pt x="30779" y="8919"/>
                  <a:pt x="30802" y="9013"/>
                  <a:pt x="30861" y="9013"/>
                </a:cubicBezTo>
                <a:cubicBezTo>
                  <a:pt x="30871" y="9013"/>
                  <a:pt x="30882" y="9011"/>
                  <a:pt x="30895" y="9004"/>
                </a:cubicBezTo>
                <a:cubicBezTo>
                  <a:pt x="30988" y="8962"/>
                  <a:pt x="30945" y="8869"/>
                  <a:pt x="30937" y="8794"/>
                </a:cubicBezTo>
                <a:lnTo>
                  <a:pt x="30937" y="8794"/>
                </a:lnTo>
                <a:cubicBezTo>
                  <a:pt x="30979" y="8853"/>
                  <a:pt x="31038" y="8895"/>
                  <a:pt x="31113" y="8895"/>
                </a:cubicBezTo>
                <a:cubicBezTo>
                  <a:pt x="31046" y="8970"/>
                  <a:pt x="30996" y="9055"/>
                  <a:pt x="31062" y="9188"/>
                </a:cubicBezTo>
                <a:cubicBezTo>
                  <a:pt x="31062" y="9198"/>
                  <a:pt x="31070" y="9198"/>
                  <a:pt x="31081" y="9207"/>
                </a:cubicBezTo>
                <a:cubicBezTo>
                  <a:pt x="31004" y="9249"/>
                  <a:pt x="30919" y="9281"/>
                  <a:pt x="30911" y="9332"/>
                </a:cubicBezTo>
                <a:cubicBezTo>
                  <a:pt x="30896" y="9450"/>
                  <a:pt x="30840" y="9469"/>
                  <a:pt x="30775" y="9469"/>
                </a:cubicBezTo>
                <a:cubicBezTo>
                  <a:pt x="30746" y="9469"/>
                  <a:pt x="30716" y="9465"/>
                  <a:pt x="30686" y="9465"/>
                </a:cubicBezTo>
                <a:cubicBezTo>
                  <a:pt x="30674" y="9465"/>
                  <a:pt x="30662" y="9465"/>
                  <a:pt x="30650" y="9467"/>
                </a:cubicBezTo>
                <a:cubicBezTo>
                  <a:pt x="30655" y="9360"/>
                  <a:pt x="30623" y="9317"/>
                  <a:pt x="30571" y="9317"/>
                </a:cubicBezTo>
                <a:cubicBezTo>
                  <a:pt x="30537" y="9317"/>
                  <a:pt x="30494" y="9336"/>
                  <a:pt x="30448" y="9366"/>
                </a:cubicBezTo>
                <a:cubicBezTo>
                  <a:pt x="30432" y="9324"/>
                  <a:pt x="30424" y="9249"/>
                  <a:pt x="30413" y="9249"/>
                </a:cubicBezTo>
                <a:cubicBezTo>
                  <a:pt x="30408" y="9248"/>
                  <a:pt x="30404" y="9248"/>
                  <a:pt x="30400" y="9248"/>
                </a:cubicBezTo>
                <a:cubicBezTo>
                  <a:pt x="30333" y="9248"/>
                  <a:pt x="30354" y="9319"/>
                  <a:pt x="30347" y="9366"/>
                </a:cubicBezTo>
                <a:cubicBezTo>
                  <a:pt x="30272" y="9332"/>
                  <a:pt x="30203" y="9308"/>
                  <a:pt x="30128" y="9273"/>
                </a:cubicBezTo>
                <a:cubicBezTo>
                  <a:pt x="30070" y="9265"/>
                  <a:pt x="30009" y="9249"/>
                  <a:pt x="29951" y="9239"/>
                </a:cubicBezTo>
                <a:cubicBezTo>
                  <a:pt x="29942" y="9122"/>
                  <a:pt x="29942" y="9004"/>
                  <a:pt x="30086" y="8970"/>
                </a:cubicBezTo>
                <a:cubicBezTo>
                  <a:pt x="30187" y="8936"/>
                  <a:pt x="30230" y="8869"/>
                  <a:pt x="30230" y="8784"/>
                </a:cubicBezTo>
                <a:close/>
                <a:moveTo>
                  <a:pt x="15497" y="9502"/>
                </a:moveTo>
                <a:lnTo>
                  <a:pt x="15497" y="9542"/>
                </a:lnTo>
                <a:lnTo>
                  <a:pt x="15489" y="9542"/>
                </a:lnTo>
                <a:cubicBezTo>
                  <a:pt x="15489" y="9534"/>
                  <a:pt x="15497" y="9518"/>
                  <a:pt x="15497" y="9502"/>
                </a:cubicBezTo>
                <a:close/>
                <a:moveTo>
                  <a:pt x="30650" y="9467"/>
                </a:moveTo>
                <a:cubicBezTo>
                  <a:pt x="30591" y="9534"/>
                  <a:pt x="30557" y="9552"/>
                  <a:pt x="30533" y="9552"/>
                </a:cubicBezTo>
                <a:cubicBezTo>
                  <a:pt x="30575" y="9526"/>
                  <a:pt x="30608" y="9492"/>
                  <a:pt x="30650" y="9467"/>
                </a:cubicBezTo>
                <a:close/>
                <a:moveTo>
                  <a:pt x="24005" y="9568"/>
                </a:moveTo>
                <a:lnTo>
                  <a:pt x="24005" y="9576"/>
                </a:lnTo>
                <a:lnTo>
                  <a:pt x="23995" y="9568"/>
                </a:lnTo>
                <a:close/>
                <a:moveTo>
                  <a:pt x="8398" y="9661"/>
                </a:moveTo>
                <a:lnTo>
                  <a:pt x="8389" y="9669"/>
                </a:lnTo>
                <a:cubicBezTo>
                  <a:pt x="8389" y="9669"/>
                  <a:pt x="8389" y="9661"/>
                  <a:pt x="8398" y="9661"/>
                </a:cubicBezTo>
                <a:close/>
                <a:moveTo>
                  <a:pt x="15539" y="9845"/>
                </a:moveTo>
                <a:cubicBezTo>
                  <a:pt x="15539" y="9855"/>
                  <a:pt x="15548" y="9855"/>
                  <a:pt x="15539" y="9864"/>
                </a:cubicBezTo>
                <a:lnTo>
                  <a:pt x="15539" y="9845"/>
                </a:lnTo>
                <a:close/>
                <a:moveTo>
                  <a:pt x="6342" y="9957"/>
                </a:moveTo>
                <a:lnTo>
                  <a:pt x="6342" y="9957"/>
                </a:lnTo>
                <a:cubicBezTo>
                  <a:pt x="6350" y="9965"/>
                  <a:pt x="6358" y="9973"/>
                  <a:pt x="6368" y="9981"/>
                </a:cubicBezTo>
                <a:lnTo>
                  <a:pt x="6358" y="9981"/>
                </a:lnTo>
                <a:cubicBezTo>
                  <a:pt x="6350" y="9981"/>
                  <a:pt x="6350" y="9973"/>
                  <a:pt x="6342" y="9957"/>
                </a:cubicBezTo>
                <a:close/>
                <a:moveTo>
                  <a:pt x="27482" y="10108"/>
                </a:moveTo>
                <a:cubicBezTo>
                  <a:pt x="27474" y="10108"/>
                  <a:pt x="27474" y="10116"/>
                  <a:pt x="27466" y="10124"/>
                </a:cubicBezTo>
                <a:cubicBezTo>
                  <a:pt x="27466" y="10116"/>
                  <a:pt x="27474" y="10116"/>
                  <a:pt x="27474" y="10108"/>
                </a:cubicBezTo>
                <a:close/>
                <a:moveTo>
                  <a:pt x="9206" y="10276"/>
                </a:moveTo>
                <a:cubicBezTo>
                  <a:pt x="9198" y="10276"/>
                  <a:pt x="9198" y="10276"/>
                  <a:pt x="9198" y="10284"/>
                </a:cubicBezTo>
                <a:lnTo>
                  <a:pt x="9198" y="10276"/>
                </a:lnTo>
                <a:close/>
                <a:moveTo>
                  <a:pt x="27525" y="10300"/>
                </a:moveTo>
                <a:cubicBezTo>
                  <a:pt x="27517" y="10300"/>
                  <a:pt x="27517" y="10300"/>
                  <a:pt x="27509" y="10310"/>
                </a:cubicBezTo>
                <a:lnTo>
                  <a:pt x="27501" y="10310"/>
                </a:lnTo>
                <a:cubicBezTo>
                  <a:pt x="27509" y="10300"/>
                  <a:pt x="27517" y="10300"/>
                  <a:pt x="27525" y="10300"/>
                </a:cubicBezTo>
                <a:close/>
                <a:moveTo>
                  <a:pt x="23777" y="10276"/>
                </a:moveTo>
                <a:cubicBezTo>
                  <a:pt x="23777" y="10300"/>
                  <a:pt x="23785" y="10326"/>
                  <a:pt x="23785" y="10351"/>
                </a:cubicBezTo>
                <a:cubicBezTo>
                  <a:pt x="23777" y="10326"/>
                  <a:pt x="23761" y="10292"/>
                  <a:pt x="23769" y="10292"/>
                </a:cubicBezTo>
                <a:cubicBezTo>
                  <a:pt x="23769" y="10284"/>
                  <a:pt x="23777" y="10284"/>
                  <a:pt x="23777" y="10276"/>
                </a:cubicBezTo>
                <a:close/>
                <a:moveTo>
                  <a:pt x="13787" y="10393"/>
                </a:moveTo>
                <a:cubicBezTo>
                  <a:pt x="13787" y="10401"/>
                  <a:pt x="13787" y="10401"/>
                  <a:pt x="13797" y="10411"/>
                </a:cubicBezTo>
                <a:cubicBezTo>
                  <a:pt x="13779" y="10411"/>
                  <a:pt x="13771" y="10411"/>
                  <a:pt x="13763" y="10401"/>
                </a:cubicBezTo>
                <a:cubicBezTo>
                  <a:pt x="13771" y="10401"/>
                  <a:pt x="13779" y="10393"/>
                  <a:pt x="13787" y="10393"/>
                </a:cubicBezTo>
                <a:close/>
                <a:moveTo>
                  <a:pt x="25714" y="10462"/>
                </a:moveTo>
                <a:lnTo>
                  <a:pt x="25714" y="10470"/>
                </a:lnTo>
                <a:lnTo>
                  <a:pt x="25705" y="10478"/>
                </a:lnTo>
                <a:cubicBezTo>
                  <a:pt x="25705" y="10478"/>
                  <a:pt x="25714" y="10470"/>
                  <a:pt x="25714" y="10462"/>
                </a:cubicBezTo>
                <a:close/>
                <a:moveTo>
                  <a:pt x="29344" y="10789"/>
                </a:moveTo>
                <a:cubicBezTo>
                  <a:pt x="29344" y="10797"/>
                  <a:pt x="29344" y="10797"/>
                  <a:pt x="29336" y="10806"/>
                </a:cubicBezTo>
                <a:cubicBezTo>
                  <a:pt x="29336" y="10797"/>
                  <a:pt x="29328" y="10797"/>
                  <a:pt x="29328" y="10789"/>
                </a:cubicBezTo>
                <a:close/>
                <a:moveTo>
                  <a:pt x="6115" y="10848"/>
                </a:moveTo>
                <a:cubicBezTo>
                  <a:pt x="6131" y="10856"/>
                  <a:pt x="6156" y="10874"/>
                  <a:pt x="6174" y="10882"/>
                </a:cubicBezTo>
                <a:cubicBezTo>
                  <a:pt x="6156" y="10899"/>
                  <a:pt x="6148" y="10933"/>
                  <a:pt x="6148" y="10975"/>
                </a:cubicBezTo>
                <a:cubicBezTo>
                  <a:pt x="6148" y="10983"/>
                  <a:pt x="6156" y="10992"/>
                  <a:pt x="6166" y="11000"/>
                </a:cubicBezTo>
                <a:cubicBezTo>
                  <a:pt x="6156" y="11018"/>
                  <a:pt x="6148" y="11026"/>
                  <a:pt x="6148" y="11042"/>
                </a:cubicBezTo>
                <a:cubicBezTo>
                  <a:pt x="6123" y="11026"/>
                  <a:pt x="6105" y="11008"/>
                  <a:pt x="6081" y="11000"/>
                </a:cubicBezTo>
                <a:cubicBezTo>
                  <a:pt x="6097" y="10983"/>
                  <a:pt x="6105" y="10975"/>
                  <a:pt x="6115" y="10967"/>
                </a:cubicBezTo>
                <a:cubicBezTo>
                  <a:pt x="6123" y="10925"/>
                  <a:pt x="6123" y="10882"/>
                  <a:pt x="6115" y="10848"/>
                </a:cubicBezTo>
                <a:close/>
                <a:moveTo>
                  <a:pt x="18960" y="11034"/>
                </a:moveTo>
                <a:cubicBezTo>
                  <a:pt x="18960" y="11042"/>
                  <a:pt x="18960" y="11050"/>
                  <a:pt x="18968" y="11050"/>
                </a:cubicBezTo>
                <a:cubicBezTo>
                  <a:pt x="18960" y="11050"/>
                  <a:pt x="18952" y="11058"/>
                  <a:pt x="18942" y="11058"/>
                </a:cubicBezTo>
                <a:cubicBezTo>
                  <a:pt x="18952" y="11050"/>
                  <a:pt x="18960" y="11042"/>
                  <a:pt x="18960" y="11034"/>
                </a:cubicBezTo>
                <a:close/>
                <a:moveTo>
                  <a:pt x="8683" y="11076"/>
                </a:moveTo>
                <a:lnTo>
                  <a:pt x="8693" y="11084"/>
                </a:lnTo>
                <a:cubicBezTo>
                  <a:pt x="8674" y="11084"/>
                  <a:pt x="8658" y="11093"/>
                  <a:pt x="8650" y="11093"/>
                </a:cubicBezTo>
                <a:cubicBezTo>
                  <a:pt x="8658" y="11084"/>
                  <a:pt x="8666" y="11084"/>
                  <a:pt x="8683" y="11076"/>
                </a:cubicBezTo>
                <a:close/>
                <a:moveTo>
                  <a:pt x="10704" y="11270"/>
                </a:moveTo>
                <a:cubicBezTo>
                  <a:pt x="10704" y="11270"/>
                  <a:pt x="10704" y="11279"/>
                  <a:pt x="10714" y="11279"/>
                </a:cubicBezTo>
                <a:lnTo>
                  <a:pt x="10704" y="11279"/>
                </a:lnTo>
                <a:lnTo>
                  <a:pt x="10704" y="11270"/>
                </a:lnTo>
                <a:close/>
                <a:moveTo>
                  <a:pt x="27112" y="11590"/>
                </a:moveTo>
                <a:lnTo>
                  <a:pt x="27112" y="11598"/>
                </a:lnTo>
                <a:cubicBezTo>
                  <a:pt x="27112" y="11598"/>
                  <a:pt x="27104" y="11598"/>
                  <a:pt x="27104" y="11590"/>
                </a:cubicBezTo>
                <a:close/>
                <a:moveTo>
                  <a:pt x="31501" y="11119"/>
                </a:moveTo>
                <a:cubicBezTo>
                  <a:pt x="31626" y="11220"/>
                  <a:pt x="31770" y="11270"/>
                  <a:pt x="31930" y="11311"/>
                </a:cubicBezTo>
                <a:cubicBezTo>
                  <a:pt x="31940" y="11311"/>
                  <a:pt x="31940" y="11303"/>
                  <a:pt x="31948" y="11303"/>
                </a:cubicBezTo>
                <a:cubicBezTo>
                  <a:pt x="31956" y="11303"/>
                  <a:pt x="31956" y="11311"/>
                  <a:pt x="31956" y="11321"/>
                </a:cubicBezTo>
                <a:cubicBezTo>
                  <a:pt x="31940" y="11337"/>
                  <a:pt x="31913" y="11353"/>
                  <a:pt x="31897" y="11372"/>
                </a:cubicBezTo>
                <a:cubicBezTo>
                  <a:pt x="31897" y="11380"/>
                  <a:pt x="31889" y="11380"/>
                  <a:pt x="31889" y="11380"/>
                </a:cubicBezTo>
                <a:cubicBezTo>
                  <a:pt x="31796" y="11380"/>
                  <a:pt x="31711" y="11388"/>
                  <a:pt x="31661" y="11489"/>
                </a:cubicBezTo>
                <a:cubicBezTo>
                  <a:pt x="31626" y="11513"/>
                  <a:pt x="31594" y="11547"/>
                  <a:pt x="31552" y="11574"/>
                </a:cubicBezTo>
                <a:cubicBezTo>
                  <a:pt x="31498" y="11551"/>
                  <a:pt x="31447" y="11539"/>
                  <a:pt x="31400" y="11539"/>
                </a:cubicBezTo>
                <a:cubicBezTo>
                  <a:pt x="31304" y="11539"/>
                  <a:pt x="31220" y="11585"/>
                  <a:pt x="31147" y="11675"/>
                </a:cubicBezTo>
                <a:cubicBezTo>
                  <a:pt x="31139" y="11683"/>
                  <a:pt x="31131" y="11683"/>
                  <a:pt x="31121" y="11683"/>
                </a:cubicBezTo>
                <a:cubicBezTo>
                  <a:pt x="31163" y="11590"/>
                  <a:pt x="31198" y="11505"/>
                  <a:pt x="31182" y="11404"/>
                </a:cubicBezTo>
                <a:cubicBezTo>
                  <a:pt x="31182" y="11396"/>
                  <a:pt x="31182" y="11396"/>
                  <a:pt x="31172" y="11388"/>
                </a:cubicBezTo>
                <a:cubicBezTo>
                  <a:pt x="31198" y="11380"/>
                  <a:pt x="31214" y="11380"/>
                  <a:pt x="31240" y="11372"/>
                </a:cubicBezTo>
                <a:cubicBezTo>
                  <a:pt x="31315" y="11337"/>
                  <a:pt x="31442" y="11329"/>
                  <a:pt x="31366" y="11202"/>
                </a:cubicBezTo>
                <a:lnTo>
                  <a:pt x="31392" y="11202"/>
                </a:lnTo>
                <a:cubicBezTo>
                  <a:pt x="31434" y="11177"/>
                  <a:pt x="31467" y="11151"/>
                  <a:pt x="31501" y="11119"/>
                </a:cubicBezTo>
                <a:close/>
                <a:moveTo>
                  <a:pt x="5941" y="11738"/>
                </a:moveTo>
                <a:cubicBezTo>
                  <a:pt x="5937" y="11742"/>
                  <a:pt x="5937" y="11743"/>
                  <a:pt x="5937" y="11750"/>
                </a:cubicBezTo>
                <a:cubicBezTo>
                  <a:pt x="5933" y="11754"/>
                  <a:pt x="5931" y="11756"/>
                  <a:pt x="5930" y="11759"/>
                </a:cubicBezTo>
                <a:lnTo>
                  <a:pt x="5930" y="11759"/>
                </a:lnTo>
                <a:cubicBezTo>
                  <a:pt x="5931" y="11750"/>
                  <a:pt x="5936" y="11743"/>
                  <a:pt x="5941" y="11738"/>
                </a:cubicBezTo>
                <a:close/>
                <a:moveTo>
                  <a:pt x="3515" y="11590"/>
                </a:moveTo>
                <a:cubicBezTo>
                  <a:pt x="3496" y="11590"/>
                  <a:pt x="3476" y="11593"/>
                  <a:pt x="3453" y="11598"/>
                </a:cubicBezTo>
                <a:cubicBezTo>
                  <a:pt x="3394" y="11614"/>
                  <a:pt x="3368" y="11665"/>
                  <a:pt x="3386" y="11715"/>
                </a:cubicBezTo>
                <a:cubicBezTo>
                  <a:pt x="3413" y="11801"/>
                  <a:pt x="3457" y="11829"/>
                  <a:pt x="3508" y="11829"/>
                </a:cubicBezTo>
                <a:cubicBezTo>
                  <a:pt x="3553" y="11829"/>
                  <a:pt x="3604" y="11808"/>
                  <a:pt x="3655" y="11784"/>
                </a:cubicBezTo>
                <a:cubicBezTo>
                  <a:pt x="3655" y="11669"/>
                  <a:pt x="3619" y="11590"/>
                  <a:pt x="3515" y="11590"/>
                </a:cubicBezTo>
                <a:close/>
                <a:moveTo>
                  <a:pt x="8885" y="12196"/>
                </a:moveTo>
                <a:cubicBezTo>
                  <a:pt x="8895" y="12204"/>
                  <a:pt x="8895" y="12204"/>
                  <a:pt x="8895" y="12212"/>
                </a:cubicBezTo>
                <a:lnTo>
                  <a:pt x="8895" y="12221"/>
                </a:lnTo>
                <a:lnTo>
                  <a:pt x="8885" y="12221"/>
                </a:lnTo>
                <a:lnTo>
                  <a:pt x="8885" y="12196"/>
                </a:lnTo>
                <a:close/>
                <a:moveTo>
                  <a:pt x="3900" y="12415"/>
                </a:moveTo>
                <a:lnTo>
                  <a:pt x="3908" y="12423"/>
                </a:lnTo>
                <a:cubicBezTo>
                  <a:pt x="3878" y="12438"/>
                  <a:pt x="3846" y="12450"/>
                  <a:pt x="3813" y="12456"/>
                </a:cubicBezTo>
                <a:lnTo>
                  <a:pt x="3813" y="12456"/>
                </a:lnTo>
                <a:cubicBezTo>
                  <a:pt x="3844" y="12447"/>
                  <a:pt x="3867" y="12432"/>
                  <a:pt x="3900" y="12415"/>
                </a:cubicBezTo>
                <a:close/>
                <a:moveTo>
                  <a:pt x="3802" y="12457"/>
                </a:moveTo>
                <a:cubicBezTo>
                  <a:pt x="3796" y="12458"/>
                  <a:pt x="3790" y="12459"/>
                  <a:pt x="3783" y="12459"/>
                </a:cubicBezTo>
                <a:lnTo>
                  <a:pt x="3783" y="12459"/>
                </a:lnTo>
                <a:cubicBezTo>
                  <a:pt x="3789" y="12458"/>
                  <a:pt x="3795" y="12457"/>
                  <a:pt x="3802" y="12457"/>
                </a:cubicBezTo>
                <a:close/>
                <a:moveTo>
                  <a:pt x="9909" y="12478"/>
                </a:moveTo>
                <a:lnTo>
                  <a:pt x="9895" y="12491"/>
                </a:lnTo>
                <a:cubicBezTo>
                  <a:pt x="9895" y="12485"/>
                  <a:pt x="9902" y="12484"/>
                  <a:pt x="9909" y="12478"/>
                </a:cubicBezTo>
                <a:close/>
                <a:moveTo>
                  <a:pt x="29767" y="12962"/>
                </a:moveTo>
                <a:cubicBezTo>
                  <a:pt x="29767" y="12962"/>
                  <a:pt x="29756" y="12962"/>
                  <a:pt x="29756" y="12971"/>
                </a:cubicBezTo>
                <a:lnTo>
                  <a:pt x="29756" y="12962"/>
                </a:lnTo>
                <a:close/>
                <a:moveTo>
                  <a:pt x="31552" y="13090"/>
                </a:moveTo>
                <a:cubicBezTo>
                  <a:pt x="31560" y="13090"/>
                  <a:pt x="31560" y="13090"/>
                  <a:pt x="31560" y="13098"/>
                </a:cubicBezTo>
                <a:cubicBezTo>
                  <a:pt x="31560" y="13098"/>
                  <a:pt x="31560" y="13090"/>
                  <a:pt x="31552" y="13090"/>
                </a:cubicBezTo>
                <a:close/>
                <a:moveTo>
                  <a:pt x="2240" y="13191"/>
                </a:moveTo>
                <a:lnTo>
                  <a:pt x="2240" y="13199"/>
                </a:lnTo>
                <a:lnTo>
                  <a:pt x="2248" y="13191"/>
                </a:lnTo>
                <a:close/>
                <a:moveTo>
                  <a:pt x="10906" y="13300"/>
                </a:moveTo>
                <a:cubicBezTo>
                  <a:pt x="10906" y="13300"/>
                  <a:pt x="10898" y="13300"/>
                  <a:pt x="10898" y="13308"/>
                </a:cubicBezTo>
                <a:lnTo>
                  <a:pt x="10898" y="13300"/>
                </a:lnTo>
                <a:close/>
                <a:moveTo>
                  <a:pt x="2602" y="13300"/>
                </a:moveTo>
                <a:lnTo>
                  <a:pt x="2602" y="13316"/>
                </a:lnTo>
                <a:cubicBezTo>
                  <a:pt x="2602" y="13308"/>
                  <a:pt x="2602" y="13308"/>
                  <a:pt x="2594" y="13300"/>
                </a:cubicBezTo>
                <a:close/>
                <a:moveTo>
                  <a:pt x="28333" y="13383"/>
                </a:moveTo>
                <a:cubicBezTo>
                  <a:pt x="28325" y="13383"/>
                  <a:pt x="28325" y="13393"/>
                  <a:pt x="28317" y="13393"/>
                </a:cubicBezTo>
                <a:lnTo>
                  <a:pt x="28317" y="13383"/>
                </a:lnTo>
                <a:close/>
                <a:moveTo>
                  <a:pt x="31921" y="12878"/>
                </a:moveTo>
                <a:cubicBezTo>
                  <a:pt x="31964" y="12997"/>
                  <a:pt x="32023" y="13106"/>
                  <a:pt x="32099" y="13199"/>
                </a:cubicBezTo>
                <a:cubicBezTo>
                  <a:pt x="32099" y="13207"/>
                  <a:pt x="32107" y="13207"/>
                  <a:pt x="32107" y="13215"/>
                </a:cubicBezTo>
                <a:cubicBezTo>
                  <a:pt x="31980" y="13249"/>
                  <a:pt x="31839" y="13266"/>
                  <a:pt x="31804" y="13468"/>
                </a:cubicBezTo>
                <a:cubicBezTo>
                  <a:pt x="31796" y="13535"/>
                  <a:pt x="31727" y="13577"/>
                  <a:pt x="31653" y="13577"/>
                </a:cubicBezTo>
                <a:cubicBezTo>
                  <a:pt x="31645" y="13569"/>
                  <a:pt x="31636" y="13553"/>
                  <a:pt x="31626" y="13545"/>
                </a:cubicBezTo>
                <a:cubicBezTo>
                  <a:pt x="31610" y="13518"/>
                  <a:pt x="31586" y="13502"/>
                  <a:pt x="31560" y="13484"/>
                </a:cubicBezTo>
                <a:cubicBezTo>
                  <a:pt x="31594" y="13444"/>
                  <a:pt x="31610" y="13393"/>
                  <a:pt x="31594" y="13342"/>
                </a:cubicBezTo>
                <a:cubicBezTo>
                  <a:pt x="31626" y="13324"/>
                  <a:pt x="31661" y="13300"/>
                  <a:pt x="31677" y="13249"/>
                </a:cubicBezTo>
                <a:cubicBezTo>
                  <a:pt x="31687" y="13215"/>
                  <a:pt x="31669" y="13191"/>
                  <a:pt x="31653" y="13173"/>
                </a:cubicBezTo>
                <a:lnTo>
                  <a:pt x="31653" y="13122"/>
                </a:lnTo>
                <a:cubicBezTo>
                  <a:pt x="31658" y="13122"/>
                  <a:pt x="31667" y="13126"/>
                  <a:pt x="31675" y="13126"/>
                </a:cubicBezTo>
                <a:cubicBezTo>
                  <a:pt x="31680" y="13126"/>
                  <a:pt x="31684" y="13125"/>
                  <a:pt x="31687" y="13122"/>
                </a:cubicBezTo>
                <a:cubicBezTo>
                  <a:pt x="31703" y="13122"/>
                  <a:pt x="31719" y="13114"/>
                  <a:pt x="31738" y="13106"/>
                </a:cubicBezTo>
                <a:cubicBezTo>
                  <a:pt x="31754" y="13106"/>
                  <a:pt x="31762" y="13098"/>
                  <a:pt x="31770" y="13090"/>
                </a:cubicBezTo>
                <a:cubicBezTo>
                  <a:pt x="31796" y="13090"/>
                  <a:pt x="31812" y="13072"/>
                  <a:pt x="31829" y="13055"/>
                </a:cubicBezTo>
                <a:cubicBezTo>
                  <a:pt x="31847" y="13039"/>
                  <a:pt x="31871" y="13029"/>
                  <a:pt x="31889" y="13005"/>
                </a:cubicBezTo>
                <a:cubicBezTo>
                  <a:pt x="31905" y="12971"/>
                  <a:pt x="31913" y="12938"/>
                  <a:pt x="31921" y="12896"/>
                </a:cubicBezTo>
                <a:lnTo>
                  <a:pt x="31921" y="12878"/>
                </a:lnTo>
                <a:close/>
                <a:moveTo>
                  <a:pt x="4363" y="13771"/>
                </a:moveTo>
                <a:lnTo>
                  <a:pt x="4363" y="13787"/>
                </a:lnTo>
                <a:lnTo>
                  <a:pt x="4355" y="13787"/>
                </a:lnTo>
                <a:cubicBezTo>
                  <a:pt x="4355" y="13779"/>
                  <a:pt x="4355" y="13779"/>
                  <a:pt x="4363" y="13771"/>
                </a:cubicBezTo>
                <a:close/>
                <a:moveTo>
                  <a:pt x="4355" y="13787"/>
                </a:moveTo>
                <a:lnTo>
                  <a:pt x="4355" y="13787"/>
                </a:lnTo>
                <a:cubicBezTo>
                  <a:pt x="4355" y="13797"/>
                  <a:pt x="4355" y="13797"/>
                  <a:pt x="4363" y="13797"/>
                </a:cubicBezTo>
                <a:lnTo>
                  <a:pt x="4363" y="13813"/>
                </a:lnTo>
                <a:cubicBezTo>
                  <a:pt x="4355" y="13813"/>
                  <a:pt x="4355" y="13805"/>
                  <a:pt x="4355" y="13787"/>
                </a:cubicBezTo>
                <a:close/>
                <a:moveTo>
                  <a:pt x="4557" y="13973"/>
                </a:moveTo>
                <a:lnTo>
                  <a:pt x="4557" y="13981"/>
                </a:lnTo>
                <a:cubicBezTo>
                  <a:pt x="4557" y="13981"/>
                  <a:pt x="4549" y="13981"/>
                  <a:pt x="4549" y="13973"/>
                </a:cubicBezTo>
                <a:close/>
                <a:moveTo>
                  <a:pt x="6477" y="14394"/>
                </a:moveTo>
                <a:lnTo>
                  <a:pt x="6477" y="14404"/>
                </a:lnTo>
                <a:lnTo>
                  <a:pt x="6469" y="14404"/>
                </a:lnTo>
                <a:cubicBezTo>
                  <a:pt x="6459" y="14412"/>
                  <a:pt x="6443" y="14412"/>
                  <a:pt x="6435" y="14412"/>
                </a:cubicBezTo>
                <a:cubicBezTo>
                  <a:pt x="6451" y="14412"/>
                  <a:pt x="6459" y="14404"/>
                  <a:pt x="6477" y="14394"/>
                </a:cubicBezTo>
                <a:close/>
                <a:moveTo>
                  <a:pt x="6156" y="14487"/>
                </a:moveTo>
                <a:lnTo>
                  <a:pt x="6166" y="14495"/>
                </a:lnTo>
                <a:cubicBezTo>
                  <a:pt x="6161" y="14500"/>
                  <a:pt x="6156" y="14502"/>
                  <a:pt x="6152" y="14502"/>
                </a:cubicBezTo>
                <a:cubicBezTo>
                  <a:pt x="6148" y="14502"/>
                  <a:pt x="6144" y="14500"/>
                  <a:pt x="6140" y="14495"/>
                </a:cubicBezTo>
                <a:cubicBezTo>
                  <a:pt x="6148" y="14495"/>
                  <a:pt x="6156" y="14495"/>
                  <a:pt x="6156" y="14487"/>
                </a:cubicBezTo>
                <a:close/>
                <a:moveTo>
                  <a:pt x="3267" y="14563"/>
                </a:moveTo>
                <a:lnTo>
                  <a:pt x="3267" y="14614"/>
                </a:lnTo>
                <a:cubicBezTo>
                  <a:pt x="3267" y="14606"/>
                  <a:pt x="3259" y="14606"/>
                  <a:pt x="3251" y="14606"/>
                </a:cubicBezTo>
                <a:cubicBezTo>
                  <a:pt x="3259" y="14588"/>
                  <a:pt x="3267" y="14580"/>
                  <a:pt x="3267" y="14563"/>
                </a:cubicBezTo>
                <a:close/>
                <a:moveTo>
                  <a:pt x="5871" y="14689"/>
                </a:moveTo>
                <a:lnTo>
                  <a:pt x="5871" y="14697"/>
                </a:lnTo>
                <a:cubicBezTo>
                  <a:pt x="5863" y="14697"/>
                  <a:pt x="5863" y="14697"/>
                  <a:pt x="5863" y="14689"/>
                </a:cubicBezTo>
                <a:close/>
                <a:moveTo>
                  <a:pt x="25724" y="14832"/>
                </a:moveTo>
                <a:lnTo>
                  <a:pt x="25724" y="14832"/>
                </a:lnTo>
                <a:cubicBezTo>
                  <a:pt x="25748" y="14848"/>
                  <a:pt x="25774" y="14859"/>
                  <a:pt x="25807" y="14867"/>
                </a:cubicBezTo>
                <a:cubicBezTo>
                  <a:pt x="25802" y="14868"/>
                  <a:pt x="25798" y="14869"/>
                  <a:pt x="25793" y="14869"/>
                </a:cubicBezTo>
                <a:cubicBezTo>
                  <a:pt x="25770" y="14869"/>
                  <a:pt x="25744" y="14854"/>
                  <a:pt x="25724" y="14832"/>
                </a:cubicBezTo>
                <a:close/>
                <a:moveTo>
                  <a:pt x="30852" y="14899"/>
                </a:moveTo>
                <a:cubicBezTo>
                  <a:pt x="30860" y="14909"/>
                  <a:pt x="30860" y="14909"/>
                  <a:pt x="30852" y="14917"/>
                </a:cubicBezTo>
                <a:cubicBezTo>
                  <a:pt x="30852" y="14925"/>
                  <a:pt x="30844" y="14925"/>
                  <a:pt x="30836" y="14933"/>
                </a:cubicBezTo>
                <a:lnTo>
                  <a:pt x="30836" y="14909"/>
                </a:lnTo>
                <a:lnTo>
                  <a:pt x="30844" y="14909"/>
                </a:lnTo>
                <a:cubicBezTo>
                  <a:pt x="30852" y="14909"/>
                  <a:pt x="30852" y="14917"/>
                  <a:pt x="30852" y="14917"/>
                </a:cubicBezTo>
                <a:lnTo>
                  <a:pt x="30852" y="14909"/>
                </a:lnTo>
                <a:lnTo>
                  <a:pt x="30852" y="14899"/>
                </a:lnTo>
                <a:close/>
                <a:moveTo>
                  <a:pt x="12877" y="15085"/>
                </a:moveTo>
                <a:cubicBezTo>
                  <a:pt x="12877" y="15093"/>
                  <a:pt x="12869" y="15093"/>
                  <a:pt x="12869" y="15101"/>
                </a:cubicBezTo>
                <a:cubicBezTo>
                  <a:pt x="12861" y="15093"/>
                  <a:pt x="12861" y="15093"/>
                  <a:pt x="12853" y="15085"/>
                </a:cubicBezTo>
                <a:close/>
                <a:moveTo>
                  <a:pt x="28637" y="15303"/>
                </a:moveTo>
                <a:cubicBezTo>
                  <a:pt x="28637" y="15313"/>
                  <a:pt x="28645" y="15313"/>
                  <a:pt x="28645" y="15313"/>
                </a:cubicBezTo>
                <a:lnTo>
                  <a:pt x="28637" y="15313"/>
                </a:lnTo>
                <a:lnTo>
                  <a:pt x="28637" y="15303"/>
                </a:lnTo>
                <a:close/>
                <a:moveTo>
                  <a:pt x="9602" y="15708"/>
                </a:moveTo>
                <a:lnTo>
                  <a:pt x="9602" y="15718"/>
                </a:lnTo>
                <a:lnTo>
                  <a:pt x="9592" y="15718"/>
                </a:lnTo>
                <a:lnTo>
                  <a:pt x="9592" y="15708"/>
                </a:lnTo>
                <a:close/>
                <a:moveTo>
                  <a:pt x="28637" y="15869"/>
                </a:moveTo>
                <a:lnTo>
                  <a:pt x="28637" y="15877"/>
                </a:lnTo>
                <a:lnTo>
                  <a:pt x="28629" y="15877"/>
                </a:lnTo>
                <a:cubicBezTo>
                  <a:pt x="28637" y="15877"/>
                  <a:pt x="28637" y="15869"/>
                  <a:pt x="28637" y="15869"/>
                </a:cubicBezTo>
                <a:close/>
                <a:moveTo>
                  <a:pt x="6645" y="16080"/>
                </a:moveTo>
                <a:lnTo>
                  <a:pt x="6645" y="16104"/>
                </a:lnTo>
                <a:lnTo>
                  <a:pt x="6637" y="16104"/>
                </a:lnTo>
                <a:cubicBezTo>
                  <a:pt x="6637" y="16096"/>
                  <a:pt x="6637" y="16088"/>
                  <a:pt x="6645" y="16080"/>
                </a:cubicBezTo>
                <a:close/>
                <a:moveTo>
                  <a:pt x="32360" y="16213"/>
                </a:moveTo>
                <a:lnTo>
                  <a:pt x="32360" y="16222"/>
                </a:lnTo>
                <a:cubicBezTo>
                  <a:pt x="32358" y="16221"/>
                  <a:pt x="32356" y="16218"/>
                  <a:pt x="32352" y="16213"/>
                </a:cubicBezTo>
                <a:close/>
                <a:moveTo>
                  <a:pt x="7065" y="16223"/>
                </a:moveTo>
                <a:lnTo>
                  <a:pt x="7065" y="16223"/>
                </a:lnTo>
                <a:cubicBezTo>
                  <a:pt x="7076" y="16231"/>
                  <a:pt x="7084" y="16231"/>
                  <a:pt x="7100" y="16239"/>
                </a:cubicBezTo>
                <a:cubicBezTo>
                  <a:pt x="7092" y="16274"/>
                  <a:pt x="7084" y="16290"/>
                  <a:pt x="7065" y="16298"/>
                </a:cubicBezTo>
                <a:cubicBezTo>
                  <a:pt x="7076" y="16274"/>
                  <a:pt x="7076" y="16247"/>
                  <a:pt x="7065" y="16223"/>
                </a:cubicBezTo>
                <a:close/>
                <a:moveTo>
                  <a:pt x="31349" y="16415"/>
                </a:moveTo>
                <a:lnTo>
                  <a:pt x="31357" y="16425"/>
                </a:lnTo>
                <a:cubicBezTo>
                  <a:pt x="31349" y="16425"/>
                  <a:pt x="31349" y="16425"/>
                  <a:pt x="31341" y="16415"/>
                </a:cubicBezTo>
                <a:close/>
                <a:moveTo>
                  <a:pt x="2535" y="16516"/>
                </a:moveTo>
                <a:cubicBezTo>
                  <a:pt x="2543" y="16516"/>
                  <a:pt x="2551" y="16526"/>
                  <a:pt x="2560" y="16526"/>
                </a:cubicBezTo>
                <a:cubicBezTo>
                  <a:pt x="2551" y="16534"/>
                  <a:pt x="2551" y="16542"/>
                  <a:pt x="2543" y="16551"/>
                </a:cubicBezTo>
                <a:cubicBezTo>
                  <a:pt x="2543" y="16534"/>
                  <a:pt x="2535" y="16526"/>
                  <a:pt x="2535" y="16516"/>
                </a:cubicBezTo>
                <a:close/>
                <a:moveTo>
                  <a:pt x="29732" y="16819"/>
                </a:moveTo>
                <a:cubicBezTo>
                  <a:pt x="29732" y="16830"/>
                  <a:pt x="29724" y="16830"/>
                  <a:pt x="29724" y="16830"/>
                </a:cubicBezTo>
                <a:cubicBezTo>
                  <a:pt x="29724" y="16819"/>
                  <a:pt x="29732" y="16819"/>
                  <a:pt x="29732" y="16819"/>
                </a:cubicBezTo>
                <a:close/>
                <a:moveTo>
                  <a:pt x="29951" y="16811"/>
                </a:moveTo>
                <a:lnTo>
                  <a:pt x="29951" y="16830"/>
                </a:lnTo>
                <a:cubicBezTo>
                  <a:pt x="29942" y="16846"/>
                  <a:pt x="29934" y="16862"/>
                  <a:pt x="29934" y="16880"/>
                </a:cubicBezTo>
                <a:cubicBezTo>
                  <a:pt x="29926" y="16862"/>
                  <a:pt x="29926" y="16846"/>
                  <a:pt x="29918" y="16830"/>
                </a:cubicBezTo>
                <a:lnTo>
                  <a:pt x="29951" y="16830"/>
                </a:lnTo>
                <a:lnTo>
                  <a:pt x="29942" y="16819"/>
                </a:lnTo>
                <a:cubicBezTo>
                  <a:pt x="29942" y="16819"/>
                  <a:pt x="29942" y="16811"/>
                  <a:pt x="29951" y="16811"/>
                </a:cubicBezTo>
                <a:close/>
                <a:moveTo>
                  <a:pt x="22590" y="17022"/>
                </a:moveTo>
                <a:cubicBezTo>
                  <a:pt x="22590" y="17022"/>
                  <a:pt x="22590" y="17032"/>
                  <a:pt x="22580" y="17032"/>
                </a:cubicBezTo>
                <a:lnTo>
                  <a:pt x="22580" y="17022"/>
                </a:lnTo>
                <a:close/>
                <a:moveTo>
                  <a:pt x="14327" y="17452"/>
                </a:moveTo>
                <a:cubicBezTo>
                  <a:pt x="14318" y="17468"/>
                  <a:pt x="14302" y="17487"/>
                  <a:pt x="14284" y="17503"/>
                </a:cubicBezTo>
                <a:cubicBezTo>
                  <a:pt x="14276" y="17495"/>
                  <a:pt x="14276" y="17487"/>
                  <a:pt x="14276" y="17476"/>
                </a:cubicBezTo>
                <a:cubicBezTo>
                  <a:pt x="14292" y="17468"/>
                  <a:pt x="14310" y="17460"/>
                  <a:pt x="14327" y="17452"/>
                </a:cubicBezTo>
                <a:close/>
                <a:moveTo>
                  <a:pt x="30515" y="17460"/>
                </a:moveTo>
                <a:cubicBezTo>
                  <a:pt x="30490" y="17487"/>
                  <a:pt x="30474" y="17503"/>
                  <a:pt x="30448" y="17527"/>
                </a:cubicBezTo>
                <a:lnTo>
                  <a:pt x="30448" y="17511"/>
                </a:lnTo>
                <a:cubicBezTo>
                  <a:pt x="30474" y="17487"/>
                  <a:pt x="30498" y="17468"/>
                  <a:pt x="30515" y="17460"/>
                </a:cubicBezTo>
                <a:close/>
                <a:moveTo>
                  <a:pt x="5778" y="17596"/>
                </a:moveTo>
                <a:cubicBezTo>
                  <a:pt x="5786" y="17604"/>
                  <a:pt x="5794" y="17604"/>
                  <a:pt x="5802" y="17612"/>
                </a:cubicBezTo>
                <a:cubicBezTo>
                  <a:pt x="5794" y="17612"/>
                  <a:pt x="5786" y="17620"/>
                  <a:pt x="5778" y="17628"/>
                </a:cubicBezTo>
                <a:lnTo>
                  <a:pt x="5778" y="17596"/>
                </a:lnTo>
                <a:close/>
                <a:moveTo>
                  <a:pt x="30945" y="17646"/>
                </a:moveTo>
                <a:lnTo>
                  <a:pt x="30937" y="17654"/>
                </a:lnTo>
                <a:lnTo>
                  <a:pt x="30929" y="17654"/>
                </a:lnTo>
                <a:cubicBezTo>
                  <a:pt x="30937" y="17646"/>
                  <a:pt x="30937" y="17646"/>
                  <a:pt x="30945" y="17646"/>
                </a:cubicBezTo>
                <a:close/>
                <a:moveTo>
                  <a:pt x="30868" y="18024"/>
                </a:moveTo>
                <a:cubicBezTo>
                  <a:pt x="30868" y="18032"/>
                  <a:pt x="30868" y="18032"/>
                  <a:pt x="30860" y="18042"/>
                </a:cubicBezTo>
                <a:cubicBezTo>
                  <a:pt x="30860" y="18042"/>
                  <a:pt x="30852" y="18032"/>
                  <a:pt x="30852" y="18024"/>
                </a:cubicBezTo>
                <a:close/>
                <a:moveTo>
                  <a:pt x="11244" y="17763"/>
                </a:moveTo>
                <a:cubicBezTo>
                  <a:pt x="11329" y="17865"/>
                  <a:pt x="11387" y="17982"/>
                  <a:pt x="11454" y="18101"/>
                </a:cubicBezTo>
                <a:cubicBezTo>
                  <a:pt x="11371" y="18042"/>
                  <a:pt x="11270" y="17966"/>
                  <a:pt x="11127" y="17830"/>
                </a:cubicBezTo>
                <a:cubicBezTo>
                  <a:pt x="11135" y="17814"/>
                  <a:pt x="11143" y="17806"/>
                  <a:pt x="11169" y="17790"/>
                </a:cubicBezTo>
                <a:cubicBezTo>
                  <a:pt x="11177" y="17780"/>
                  <a:pt x="11193" y="17780"/>
                  <a:pt x="11244" y="17763"/>
                </a:cubicBezTo>
                <a:close/>
                <a:moveTo>
                  <a:pt x="5347" y="18117"/>
                </a:moveTo>
                <a:cubicBezTo>
                  <a:pt x="5353" y="18117"/>
                  <a:pt x="5355" y="18120"/>
                  <a:pt x="5358" y="18122"/>
                </a:cubicBezTo>
                <a:lnTo>
                  <a:pt x="5358" y="18122"/>
                </a:lnTo>
                <a:lnTo>
                  <a:pt x="5347" y="18117"/>
                </a:lnTo>
                <a:close/>
                <a:moveTo>
                  <a:pt x="28966" y="18295"/>
                </a:moveTo>
                <a:cubicBezTo>
                  <a:pt x="28966" y="18303"/>
                  <a:pt x="28958" y="18319"/>
                  <a:pt x="28958" y="18327"/>
                </a:cubicBezTo>
                <a:lnTo>
                  <a:pt x="28940" y="18327"/>
                </a:lnTo>
                <a:cubicBezTo>
                  <a:pt x="28948" y="18319"/>
                  <a:pt x="28958" y="18303"/>
                  <a:pt x="28966" y="18295"/>
                </a:cubicBezTo>
                <a:close/>
                <a:moveTo>
                  <a:pt x="2653" y="19255"/>
                </a:moveTo>
                <a:cubicBezTo>
                  <a:pt x="2669" y="19280"/>
                  <a:pt x="2687" y="19296"/>
                  <a:pt x="2703" y="19314"/>
                </a:cubicBezTo>
                <a:cubicBezTo>
                  <a:pt x="2687" y="19314"/>
                  <a:pt x="2669" y="19322"/>
                  <a:pt x="2653" y="19322"/>
                </a:cubicBezTo>
                <a:cubicBezTo>
                  <a:pt x="2636" y="19322"/>
                  <a:pt x="2618" y="19306"/>
                  <a:pt x="2628" y="19296"/>
                </a:cubicBezTo>
                <a:cubicBezTo>
                  <a:pt x="2636" y="19280"/>
                  <a:pt x="2644" y="19271"/>
                  <a:pt x="2653" y="19255"/>
                </a:cubicBezTo>
                <a:close/>
                <a:moveTo>
                  <a:pt x="1912" y="19303"/>
                </a:moveTo>
                <a:cubicBezTo>
                  <a:pt x="1917" y="19303"/>
                  <a:pt x="1930" y="19319"/>
                  <a:pt x="1937" y="19338"/>
                </a:cubicBezTo>
                <a:cubicBezTo>
                  <a:pt x="1945" y="19338"/>
                  <a:pt x="1945" y="19338"/>
                  <a:pt x="1945" y="19346"/>
                </a:cubicBezTo>
                <a:cubicBezTo>
                  <a:pt x="1945" y="19338"/>
                  <a:pt x="1937" y="19338"/>
                  <a:pt x="1937" y="19338"/>
                </a:cubicBezTo>
                <a:lnTo>
                  <a:pt x="1937" y="19346"/>
                </a:lnTo>
                <a:cubicBezTo>
                  <a:pt x="1929" y="19330"/>
                  <a:pt x="1921" y="19314"/>
                  <a:pt x="1911" y="19306"/>
                </a:cubicBezTo>
                <a:cubicBezTo>
                  <a:pt x="1911" y="19304"/>
                  <a:pt x="1911" y="19303"/>
                  <a:pt x="1912" y="19303"/>
                </a:cubicBezTo>
                <a:close/>
                <a:moveTo>
                  <a:pt x="8515" y="19439"/>
                </a:moveTo>
                <a:lnTo>
                  <a:pt x="8515" y="19447"/>
                </a:lnTo>
                <a:cubicBezTo>
                  <a:pt x="8507" y="19447"/>
                  <a:pt x="8507" y="19457"/>
                  <a:pt x="8507" y="19457"/>
                </a:cubicBezTo>
                <a:lnTo>
                  <a:pt x="8507" y="19457"/>
                </a:lnTo>
                <a:cubicBezTo>
                  <a:pt x="8507" y="19457"/>
                  <a:pt x="8507" y="19447"/>
                  <a:pt x="8515" y="19439"/>
                </a:cubicBezTo>
                <a:close/>
                <a:moveTo>
                  <a:pt x="3597" y="19548"/>
                </a:moveTo>
                <a:cubicBezTo>
                  <a:pt x="3578" y="19567"/>
                  <a:pt x="3562" y="19591"/>
                  <a:pt x="3546" y="19617"/>
                </a:cubicBezTo>
                <a:cubicBezTo>
                  <a:pt x="3546" y="19609"/>
                  <a:pt x="3546" y="19599"/>
                  <a:pt x="3554" y="19591"/>
                </a:cubicBezTo>
                <a:cubicBezTo>
                  <a:pt x="3562" y="19559"/>
                  <a:pt x="3578" y="19548"/>
                  <a:pt x="3597" y="19548"/>
                </a:cubicBezTo>
                <a:close/>
                <a:moveTo>
                  <a:pt x="2881" y="19524"/>
                </a:moveTo>
                <a:cubicBezTo>
                  <a:pt x="2881" y="19548"/>
                  <a:pt x="2881" y="19575"/>
                  <a:pt x="2871" y="19599"/>
                </a:cubicBezTo>
                <a:lnTo>
                  <a:pt x="2863" y="19599"/>
                </a:lnTo>
                <a:cubicBezTo>
                  <a:pt x="2832" y="19599"/>
                  <a:pt x="2806" y="19609"/>
                  <a:pt x="2781" y="19623"/>
                </a:cubicBezTo>
                <a:lnTo>
                  <a:pt x="2781" y="19623"/>
                </a:lnTo>
                <a:cubicBezTo>
                  <a:pt x="2822" y="19596"/>
                  <a:pt x="2860" y="19565"/>
                  <a:pt x="2881" y="19524"/>
                </a:cubicBezTo>
                <a:close/>
                <a:moveTo>
                  <a:pt x="2695" y="19668"/>
                </a:moveTo>
                <a:lnTo>
                  <a:pt x="2695" y="19668"/>
                </a:lnTo>
                <a:cubicBezTo>
                  <a:pt x="2669" y="19684"/>
                  <a:pt x="2636" y="19692"/>
                  <a:pt x="2618" y="19718"/>
                </a:cubicBezTo>
                <a:cubicBezTo>
                  <a:pt x="2636" y="19684"/>
                  <a:pt x="2669" y="19676"/>
                  <a:pt x="2695" y="19668"/>
                </a:cubicBezTo>
                <a:close/>
                <a:moveTo>
                  <a:pt x="25900" y="19710"/>
                </a:moveTo>
                <a:cubicBezTo>
                  <a:pt x="25966" y="19710"/>
                  <a:pt x="26027" y="19718"/>
                  <a:pt x="26094" y="19734"/>
                </a:cubicBezTo>
                <a:cubicBezTo>
                  <a:pt x="26077" y="19740"/>
                  <a:pt x="26059" y="19742"/>
                  <a:pt x="26040" y="19742"/>
                </a:cubicBezTo>
                <a:cubicBezTo>
                  <a:pt x="26001" y="19742"/>
                  <a:pt x="25956" y="19732"/>
                  <a:pt x="25900" y="19710"/>
                </a:cubicBezTo>
                <a:close/>
                <a:moveTo>
                  <a:pt x="32663" y="19540"/>
                </a:moveTo>
                <a:cubicBezTo>
                  <a:pt x="32578" y="19583"/>
                  <a:pt x="32554" y="19660"/>
                  <a:pt x="32562" y="19742"/>
                </a:cubicBezTo>
                <a:cubicBezTo>
                  <a:pt x="32655" y="19710"/>
                  <a:pt x="32663" y="19625"/>
                  <a:pt x="32663" y="19540"/>
                </a:cubicBezTo>
                <a:close/>
                <a:moveTo>
                  <a:pt x="31930" y="19575"/>
                </a:moveTo>
                <a:cubicBezTo>
                  <a:pt x="31897" y="19676"/>
                  <a:pt x="31948" y="19785"/>
                  <a:pt x="31930" y="19894"/>
                </a:cubicBezTo>
                <a:cubicBezTo>
                  <a:pt x="31889" y="19777"/>
                  <a:pt x="31812" y="19684"/>
                  <a:pt x="31738" y="19591"/>
                </a:cubicBezTo>
                <a:cubicBezTo>
                  <a:pt x="31746" y="19583"/>
                  <a:pt x="31746" y="19575"/>
                  <a:pt x="31754" y="19575"/>
                </a:cubicBezTo>
                <a:cubicBezTo>
                  <a:pt x="31781" y="19588"/>
                  <a:pt x="31811" y="19597"/>
                  <a:pt x="31842" y="19597"/>
                </a:cubicBezTo>
                <a:cubicBezTo>
                  <a:pt x="31868" y="19597"/>
                  <a:pt x="31895" y="19590"/>
                  <a:pt x="31921" y="19575"/>
                </a:cubicBezTo>
                <a:close/>
                <a:moveTo>
                  <a:pt x="3047" y="19899"/>
                </a:moveTo>
                <a:cubicBezTo>
                  <a:pt x="3068" y="19899"/>
                  <a:pt x="3090" y="19905"/>
                  <a:pt x="3107" y="19912"/>
                </a:cubicBezTo>
                <a:cubicBezTo>
                  <a:pt x="3107" y="19945"/>
                  <a:pt x="3107" y="19971"/>
                  <a:pt x="3124" y="20003"/>
                </a:cubicBezTo>
                <a:lnTo>
                  <a:pt x="3107" y="20003"/>
                </a:lnTo>
                <a:cubicBezTo>
                  <a:pt x="3091" y="20011"/>
                  <a:pt x="3080" y="20014"/>
                  <a:pt x="3073" y="20014"/>
                </a:cubicBezTo>
                <a:cubicBezTo>
                  <a:pt x="3037" y="20014"/>
                  <a:pt x="3084" y="19943"/>
                  <a:pt x="3049" y="19937"/>
                </a:cubicBezTo>
                <a:cubicBezTo>
                  <a:pt x="3049" y="19920"/>
                  <a:pt x="2998" y="19912"/>
                  <a:pt x="3022" y="19902"/>
                </a:cubicBezTo>
                <a:cubicBezTo>
                  <a:pt x="3030" y="19900"/>
                  <a:pt x="3038" y="19899"/>
                  <a:pt x="3047" y="19899"/>
                </a:cubicBezTo>
                <a:close/>
                <a:moveTo>
                  <a:pt x="32866" y="19237"/>
                </a:moveTo>
                <a:cubicBezTo>
                  <a:pt x="32655" y="19245"/>
                  <a:pt x="32663" y="19397"/>
                  <a:pt x="32663" y="19540"/>
                </a:cubicBezTo>
                <a:cubicBezTo>
                  <a:pt x="32730" y="19575"/>
                  <a:pt x="32799" y="19609"/>
                  <a:pt x="32866" y="19641"/>
                </a:cubicBezTo>
                <a:lnTo>
                  <a:pt x="32916" y="19649"/>
                </a:lnTo>
                <a:lnTo>
                  <a:pt x="32967" y="19641"/>
                </a:lnTo>
                <a:cubicBezTo>
                  <a:pt x="33062" y="19697"/>
                  <a:pt x="33105" y="19845"/>
                  <a:pt x="33245" y="19845"/>
                </a:cubicBezTo>
                <a:cubicBezTo>
                  <a:pt x="33253" y="19845"/>
                  <a:pt x="33261" y="19845"/>
                  <a:pt x="33270" y="19844"/>
                </a:cubicBezTo>
                <a:lnTo>
                  <a:pt x="33270" y="19844"/>
                </a:lnTo>
                <a:lnTo>
                  <a:pt x="33270" y="19844"/>
                </a:lnTo>
                <a:cubicBezTo>
                  <a:pt x="33326" y="19902"/>
                  <a:pt x="33293" y="20062"/>
                  <a:pt x="33405" y="20062"/>
                </a:cubicBezTo>
                <a:cubicBezTo>
                  <a:pt x="33425" y="20062"/>
                  <a:pt x="33450" y="20057"/>
                  <a:pt x="33480" y="20046"/>
                </a:cubicBezTo>
                <a:cubicBezTo>
                  <a:pt x="33480" y="19971"/>
                  <a:pt x="33472" y="19902"/>
                  <a:pt x="33472" y="19835"/>
                </a:cubicBezTo>
                <a:cubicBezTo>
                  <a:pt x="33446" y="19819"/>
                  <a:pt x="33421" y="19811"/>
                  <a:pt x="33395" y="19801"/>
                </a:cubicBezTo>
                <a:cubicBezTo>
                  <a:pt x="33421" y="19785"/>
                  <a:pt x="33446" y="19761"/>
                  <a:pt x="33464" y="19734"/>
                </a:cubicBezTo>
                <a:cubicBezTo>
                  <a:pt x="33514" y="19676"/>
                  <a:pt x="33607" y="19617"/>
                  <a:pt x="33597" y="19567"/>
                </a:cubicBezTo>
                <a:cubicBezTo>
                  <a:pt x="33589" y="19510"/>
                  <a:pt x="33560" y="19494"/>
                  <a:pt x="33522" y="19494"/>
                </a:cubicBezTo>
                <a:cubicBezTo>
                  <a:pt x="33487" y="19494"/>
                  <a:pt x="33445" y="19507"/>
                  <a:pt x="33405" y="19516"/>
                </a:cubicBezTo>
                <a:cubicBezTo>
                  <a:pt x="33357" y="19526"/>
                  <a:pt x="33307" y="19536"/>
                  <a:pt x="33259" y="19536"/>
                </a:cubicBezTo>
                <a:cubicBezTo>
                  <a:pt x="33189" y="19536"/>
                  <a:pt x="33123" y="19515"/>
                  <a:pt x="33068" y="19439"/>
                </a:cubicBezTo>
                <a:cubicBezTo>
                  <a:pt x="32940" y="19431"/>
                  <a:pt x="32874" y="19364"/>
                  <a:pt x="32866" y="19237"/>
                </a:cubicBezTo>
                <a:close/>
                <a:moveTo>
                  <a:pt x="30860" y="20147"/>
                </a:moveTo>
                <a:cubicBezTo>
                  <a:pt x="30860" y="20147"/>
                  <a:pt x="30860" y="20155"/>
                  <a:pt x="30852" y="20155"/>
                </a:cubicBezTo>
                <a:lnTo>
                  <a:pt x="30852" y="20147"/>
                </a:lnTo>
                <a:close/>
                <a:moveTo>
                  <a:pt x="28149" y="20232"/>
                </a:moveTo>
                <a:cubicBezTo>
                  <a:pt x="28139" y="20240"/>
                  <a:pt x="28139" y="20240"/>
                  <a:pt x="28131" y="20248"/>
                </a:cubicBezTo>
                <a:cubicBezTo>
                  <a:pt x="28131" y="20240"/>
                  <a:pt x="28139" y="20240"/>
                  <a:pt x="28149" y="20232"/>
                </a:cubicBezTo>
                <a:close/>
                <a:moveTo>
                  <a:pt x="30153" y="20349"/>
                </a:moveTo>
                <a:lnTo>
                  <a:pt x="30161" y="20357"/>
                </a:lnTo>
                <a:lnTo>
                  <a:pt x="30153" y="20357"/>
                </a:lnTo>
                <a:lnTo>
                  <a:pt x="30153" y="20349"/>
                </a:lnTo>
                <a:close/>
                <a:moveTo>
                  <a:pt x="7520" y="20527"/>
                </a:moveTo>
                <a:cubicBezTo>
                  <a:pt x="7512" y="20535"/>
                  <a:pt x="7496" y="20543"/>
                  <a:pt x="7480" y="20551"/>
                </a:cubicBezTo>
                <a:lnTo>
                  <a:pt x="7480" y="20527"/>
                </a:lnTo>
                <a:close/>
                <a:moveTo>
                  <a:pt x="8996" y="20947"/>
                </a:moveTo>
                <a:cubicBezTo>
                  <a:pt x="8996" y="20947"/>
                  <a:pt x="9004" y="20947"/>
                  <a:pt x="9012" y="20955"/>
                </a:cubicBezTo>
                <a:lnTo>
                  <a:pt x="8996" y="20955"/>
                </a:lnTo>
                <a:lnTo>
                  <a:pt x="8996" y="20947"/>
                </a:lnTo>
                <a:close/>
                <a:moveTo>
                  <a:pt x="28940" y="20955"/>
                </a:moveTo>
                <a:lnTo>
                  <a:pt x="28940" y="20963"/>
                </a:lnTo>
                <a:lnTo>
                  <a:pt x="28932" y="20955"/>
                </a:lnTo>
                <a:close/>
                <a:moveTo>
                  <a:pt x="2889" y="20846"/>
                </a:moveTo>
                <a:cubicBezTo>
                  <a:pt x="2897" y="20854"/>
                  <a:pt x="2897" y="20862"/>
                  <a:pt x="2905" y="20872"/>
                </a:cubicBezTo>
                <a:cubicBezTo>
                  <a:pt x="2931" y="20913"/>
                  <a:pt x="2964" y="20939"/>
                  <a:pt x="2940" y="20990"/>
                </a:cubicBezTo>
                <a:cubicBezTo>
                  <a:pt x="2897" y="20990"/>
                  <a:pt x="2881" y="20955"/>
                  <a:pt x="2855" y="20931"/>
                </a:cubicBezTo>
                <a:cubicBezTo>
                  <a:pt x="2871" y="20905"/>
                  <a:pt x="2889" y="20872"/>
                  <a:pt x="2889" y="20846"/>
                </a:cubicBezTo>
                <a:close/>
                <a:moveTo>
                  <a:pt x="12693" y="21024"/>
                </a:moveTo>
                <a:cubicBezTo>
                  <a:pt x="12685" y="21032"/>
                  <a:pt x="12685" y="21040"/>
                  <a:pt x="12685" y="21048"/>
                </a:cubicBezTo>
                <a:cubicBezTo>
                  <a:pt x="12675" y="21040"/>
                  <a:pt x="12659" y="21040"/>
                  <a:pt x="12651" y="21032"/>
                </a:cubicBezTo>
                <a:cubicBezTo>
                  <a:pt x="12667" y="21032"/>
                  <a:pt x="12675" y="21024"/>
                  <a:pt x="12693" y="21024"/>
                </a:cubicBezTo>
                <a:close/>
                <a:moveTo>
                  <a:pt x="28333" y="21149"/>
                </a:moveTo>
                <a:cubicBezTo>
                  <a:pt x="28341" y="21149"/>
                  <a:pt x="28341" y="21158"/>
                  <a:pt x="28352" y="21158"/>
                </a:cubicBezTo>
                <a:cubicBezTo>
                  <a:pt x="28341" y="21166"/>
                  <a:pt x="28341" y="21176"/>
                  <a:pt x="28341" y="21184"/>
                </a:cubicBezTo>
                <a:cubicBezTo>
                  <a:pt x="28341" y="21176"/>
                  <a:pt x="28333" y="21166"/>
                  <a:pt x="28333" y="21149"/>
                </a:cubicBezTo>
                <a:close/>
                <a:moveTo>
                  <a:pt x="29876" y="21352"/>
                </a:moveTo>
                <a:cubicBezTo>
                  <a:pt x="29876" y="21360"/>
                  <a:pt x="29876" y="21360"/>
                  <a:pt x="29868" y="21360"/>
                </a:cubicBezTo>
                <a:lnTo>
                  <a:pt x="29868" y="21352"/>
                </a:lnTo>
                <a:close/>
                <a:moveTo>
                  <a:pt x="11749" y="21487"/>
                </a:moveTo>
                <a:cubicBezTo>
                  <a:pt x="11749" y="21511"/>
                  <a:pt x="11765" y="21538"/>
                  <a:pt x="11784" y="21562"/>
                </a:cubicBezTo>
                <a:cubicBezTo>
                  <a:pt x="11749" y="21546"/>
                  <a:pt x="11733" y="21519"/>
                  <a:pt x="11749" y="21487"/>
                </a:cubicBezTo>
                <a:close/>
                <a:moveTo>
                  <a:pt x="9693" y="21562"/>
                </a:moveTo>
                <a:cubicBezTo>
                  <a:pt x="9703" y="21562"/>
                  <a:pt x="9712" y="21562"/>
                  <a:pt x="9712" y="21570"/>
                </a:cubicBezTo>
                <a:cubicBezTo>
                  <a:pt x="9703" y="21570"/>
                  <a:pt x="9693" y="21570"/>
                  <a:pt x="9685" y="21580"/>
                </a:cubicBezTo>
                <a:lnTo>
                  <a:pt x="9685" y="21562"/>
                </a:lnTo>
                <a:close/>
                <a:moveTo>
                  <a:pt x="27011" y="21631"/>
                </a:moveTo>
                <a:lnTo>
                  <a:pt x="27011" y="21639"/>
                </a:lnTo>
                <a:lnTo>
                  <a:pt x="27003" y="21639"/>
                </a:lnTo>
                <a:cubicBezTo>
                  <a:pt x="27011" y="21639"/>
                  <a:pt x="27011" y="21631"/>
                  <a:pt x="27011" y="21631"/>
                </a:cubicBezTo>
                <a:close/>
                <a:moveTo>
                  <a:pt x="9416" y="21732"/>
                </a:moveTo>
                <a:lnTo>
                  <a:pt x="9416" y="21740"/>
                </a:lnTo>
                <a:cubicBezTo>
                  <a:pt x="9416" y="21740"/>
                  <a:pt x="9408" y="21740"/>
                  <a:pt x="9408" y="21748"/>
                </a:cubicBezTo>
                <a:cubicBezTo>
                  <a:pt x="9408" y="21740"/>
                  <a:pt x="9408" y="21740"/>
                  <a:pt x="9416" y="21732"/>
                </a:cubicBezTo>
                <a:close/>
                <a:moveTo>
                  <a:pt x="9938" y="22025"/>
                </a:moveTo>
                <a:cubicBezTo>
                  <a:pt x="9956" y="22035"/>
                  <a:pt x="9980" y="22043"/>
                  <a:pt x="9997" y="22059"/>
                </a:cubicBezTo>
                <a:cubicBezTo>
                  <a:pt x="10007" y="22067"/>
                  <a:pt x="10007" y="22067"/>
                  <a:pt x="10007" y="22075"/>
                </a:cubicBezTo>
                <a:lnTo>
                  <a:pt x="10007" y="22110"/>
                </a:lnTo>
                <a:cubicBezTo>
                  <a:pt x="10004" y="22112"/>
                  <a:pt x="10001" y="22115"/>
                  <a:pt x="10000" y="22117"/>
                </a:cubicBezTo>
                <a:lnTo>
                  <a:pt x="10000" y="22117"/>
                </a:lnTo>
                <a:cubicBezTo>
                  <a:pt x="10003" y="22088"/>
                  <a:pt x="9995" y="22073"/>
                  <a:pt x="9988" y="22059"/>
                </a:cubicBezTo>
                <a:lnTo>
                  <a:pt x="9980" y="22051"/>
                </a:lnTo>
                <a:cubicBezTo>
                  <a:pt x="9972" y="22043"/>
                  <a:pt x="9964" y="22035"/>
                  <a:pt x="9946" y="22035"/>
                </a:cubicBezTo>
                <a:lnTo>
                  <a:pt x="9938" y="22025"/>
                </a:lnTo>
                <a:close/>
                <a:moveTo>
                  <a:pt x="30448" y="22269"/>
                </a:moveTo>
                <a:cubicBezTo>
                  <a:pt x="30448" y="22277"/>
                  <a:pt x="30456" y="22277"/>
                  <a:pt x="30456" y="22288"/>
                </a:cubicBezTo>
                <a:cubicBezTo>
                  <a:pt x="30456" y="22296"/>
                  <a:pt x="30456" y="22296"/>
                  <a:pt x="30448" y="22296"/>
                </a:cubicBezTo>
                <a:lnTo>
                  <a:pt x="30448" y="22269"/>
                </a:lnTo>
                <a:close/>
                <a:moveTo>
                  <a:pt x="4017" y="22075"/>
                </a:moveTo>
                <a:lnTo>
                  <a:pt x="4017" y="22102"/>
                </a:lnTo>
                <a:cubicBezTo>
                  <a:pt x="4126" y="22277"/>
                  <a:pt x="4304" y="22261"/>
                  <a:pt x="4472" y="22269"/>
                </a:cubicBezTo>
                <a:cubicBezTo>
                  <a:pt x="4437" y="22288"/>
                  <a:pt x="4405" y="22304"/>
                  <a:pt x="4387" y="22338"/>
                </a:cubicBezTo>
                <a:cubicBezTo>
                  <a:pt x="4378" y="22341"/>
                  <a:pt x="4368" y="22342"/>
                  <a:pt x="4359" y="22342"/>
                </a:cubicBezTo>
                <a:cubicBezTo>
                  <a:pt x="4267" y="22342"/>
                  <a:pt x="4169" y="22223"/>
                  <a:pt x="4077" y="22223"/>
                </a:cubicBezTo>
                <a:cubicBezTo>
                  <a:pt x="4041" y="22223"/>
                  <a:pt x="4007" y="22240"/>
                  <a:pt x="3975" y="22288"/>
                </a:cubicBezTo>
                <a:cubicBezTo>
                  <a:pt x="3950" y="22227"/>
                  <a:pt x="3932" y="22176"/>
                  <a:pt x="3916" y="22118"/>
                </a:cubicBezTo>
                <a:cubicBezTo>
                  <a:pt x="3916" y="22093"/>
                  <a:pt x="3924" y="22085"/>
                  <a:pt x="3932" y="22075"/>
                </a:cubicBezTo>
                <a:close/>
                <a:moveTo>
                  <a:pt x="3461" y="22439"/>
                </a:moveTo>
                <a:cubicBezTo>
                  <a:pt x="3477" y="22447"/>
                  <a:pt x="3495" y="22463"/>
                  <a:pt x="3520" y="22471"/>
                </a:cubicBezTo>
                <a:cubicBezTo>
                  <a:pt x="3504" y="22471"/>
                  <a:pt x="3487" y="22480"/>
                  <a:pt x="3469" y="22480"/>
                </a:cubicBezTo>
                <a:cubicBezTo>
                  <a:pt x="3469" y="22463"/>
                  <a:pt x="3461" y="22455"/>
                  <a:pt x="3461" y="22439"/>
                </a:cubicBezTo>
                <a:close/>
                <a:moveTo>
                  <a:pt x="31155" y="22455"/>
                </a:moveTo>
                <a:lnTo>
                  <a:pt x="31155" y="22480"/>
                </a:lnTo>
                <a:lnTo>
                  <a:pt x="31147" y="22480"/>
                </a:lnTo>
                <a:cubicBezTo>
                  <a:pt x="31147" y="22471"/>
                  <a:pt x="31139" y="22463"/>
                  <a:pt x="31131" y="22455"/>
                </a:cubicBezTo>
                <a:close/>
                <a:moveTo>
                  <a:pt x="23979" y="22540"/>
                </a:moveTo>
                <a:lnTo>
                  <a:pt x="23979" y="22556"/>
                </a:lnTo>
                <a:cubicBezTo>
                  <a:pt x="23971" y="22556"/>
                  <a:pt x="23963" y="22556"/>
                  <a:pt x="23955" y="22548"/>
                </a:cubicBezTo>
                <a:cubicBezTo>
                  <a:pt x="23963" y="22548"/>
                  <a:pt x="23971" y="22540"/>
                  <a:pt x="23979" y="22540"/>
                </a:cubicBezTo>
                <a:close/>
                <a:moveTo>
                  <a:pt x="6477" y="22556"/>
                </a:moveTo>
                <a:lnTo>
                  <a:pt x="6469" y="22564"/>
                </a:lnTo>
                <a:lnTo>
                  <a:pt x="6459" y="22556"/>
                </a:lnTo>
                <a:close/>
                <a:moveTo>
                  <a:pt x="28341" y="22649"/>
                </a:moveTo>
                <a:lnTo>
                  <a:pt x="28352" y="22657"/>
                </a:lnTo>
                <a:lnTo>
                  <a:pt x="28325" y="22657"/>
                </a:lnTo>
                <a:cubicBezTo>
                  <a:pt x="28333" y="22666"/>
                  <a:pt x="28341" y="22674"/>
                  <a:pt x="28341" y="22682"/>
                </a:cubicBezTo>
                <a:lnTo>
                  <a:pt x="28341" y="22692"/>
                </a:lnTo>
                <a:cubicBezTo>
                  <a:pt x="28333" y="22682"/>
                  <a:pt x="28325" y="22674"/>
                  <a:pt x="28317" y="22666"/>
                </a:cubicBezTo>
                <a:cubicBezTo>
                  <a:pt x="28325" y="22666"/>
                  <a:pt x="28325" y="22657"/>
                  <a:pt x="28325" y="22657"/>
                </a:cubicBezTo>
                <a:cubicBezTo>
                  <a:pt x="28333" y="22657"/>
                  <a:pt x="28333" y="22649"/>
                  <a:pt x="28341" y="22649"/>
                </a:cubicBezTo>
                <a:close/>
                <a:moveTo>
                  <a:pt x="34972" y="22775"/>
                </a:moveTo>
                <a:lnTo>
                  <a:pt x="35004" y="22793"/>
                </a:lnTo>
                <a:cubicBezTo>
                  <a:pt x="35039" y="22809"/>
                  <a:pt x="35063" y="22833"/>
                  <a:pt x="35081" y="22860"/>
                </a:cubicBezTo>
                <a:cubicBezTo>
                  <a:pt x="35055" y="22833"/>
                  <a:pt x="35031" y="22817"/>
                  <a:pt x="34996" y="22817"/>
                </a:cubicBezTo>
                <a:cubicBezTo>
                  <a:pt x="34988" y="22817"/>
                  <a:pt x="34972" y="22775"/>
                  <a:pt x="34972" y="22775"/>
                </a:cubicBezTo>
                <a:close/>
                <a:moveTo>
                  <a:pt x="34214" y="23046"/>
                </a:moveTo>
                <a:cubicBezTo>
                  <a:pt x="34222" y="23046"/>
                  <a:pt x="34222" y="23054"/>
                  <a:pt x="34222" y="23054"/>
                </a:cubicBezTo>
                <a:lnTo>
                  <a:pt x="34214" y="23054"/>
                </a:lnTo>
                <a:lnTo>
                  <a:pt x="34214" y="23046"/>
                </a:lnTo>
                <a:close/>
                <a:moveTo>
                  <a:pt x="8379" y="23155"/>
                </a:moveTo>
                <a:cubicBezTo>
                  <a:pt x="8384" y="23159"/>
                  <a:pt x="8387" y="23161"/>
                  <a:pt x="8388" y="23163"/>
                </a:cubicBezTo>
                <a:lnTo>
                  <a:pt x="8388" y="23163"/>
                </a:lnTo>
                <a:cubicBezTo>
                  <a:pt x="8379" y="23162"/>
                  <a:pt x="8379" y="23155"/>
                  <a:pt x="8379" y="23155"/>
                </a:cubicBezTo>
                <a:close/>
                <a:moveTo>
                  <a:pt x="7773" y="23365"/>
                </a:moveTo>
                <a:cubicBezTo>
                  <a:pt x="7773" y="23365"/>
                  <a:pt x="7783" y="23365"/>
                  <a:pt x="7783" y="23373"/>
                </a:cubicBezTo>
                <a:lnTo>
                  <a:pt x="7773" y="23365"/>
                </a:lnTo>
                <a:close/>
                <a:moveTo>
                  <a:pt x="31727" y="23533"/>
                </a:moveTo>
                <a:lnTo>
                  <a:pt x="31727" y="23533"/>
                </a:lnTo>
                <a:cubicBezTo>
                  <a:pt x="31727" y="23533"/>
                  <a:pt x="31738" y="23533"/>
                  <a:pt x="31738" y="23541"/>
                </a:cubicBezTo>
                <a:lnTo>
                  <a:pt x="31738" y="23551"/>
                </a:lnTo>
                <a:cubicBezTo>
                  <a:pt x="31738" y="23541"/>
                  <a:pt x="31738" y="23541"/>
                  <a:pt x="31727" y="23533"/>
                </a:cubicBezTo>
                <a:close/>
                <a:moveTo>
                  <a:pt x="7084" y="23575"/>
                </a:moveTo>
                <a:lnTo>
                  <a:pt x="7076" y="23583"/>
                </a:lnTo>
                <a:cubicBezTo>
                  <a:pt x="7076" y="23575"/>
                  <a:pt x="7076" y="23575"/>
                  <a:pt x="7065" y="23575"/>
                </a:cubicBezTo>
                <a:close/>
                <a:moveTo>
                  <a:pt x="9180" y="23626"/>
                </a:moveTo>
                <a:lnTo>
                  <a:pt x="9180" y="23634"/>
                </a:lnTo>
                <a:lnTo>
                  <a:pt x="9172" y="23634"/>
                </a:lnTo>
                <a:cubicBezTo>
                  <a:pt x="9172" y="23634"/>
                  <a:pt x="9180" y="23634"/>
                  <a:pt x="9180" y="23626"/>
                </a:cubicBezTo>
                <a:close/>
                <a:moveTo>
                  <a:pt x="7783" y="23761"/>
                </a:moveTo>
                <a:lnTo>
                  <a:pt x="7783" y="23769"/>
                </a:lnTo>
                <a:lnTo>
                  <a:pt x="7773" y="23769"/>
                </a:lnTo>
                <a:cubicBezTo>
                  <a:pt x="7783" y="23769"/>
                  <a:pt x="7783" y="23769"/>
                  <a:pt x="7783" y="23761"/>
                </a:cubicBezTo>
                <a:close/>
                <a:moveTo>
                  <a:pt x="26785" y="24038"/>
                </a:moveTo>
                <a:cubicBezTo>
                  <a:pt x="26827" y="24038"/>
                  <a:pt x="26800" y="24060"/>
                  <a:pt x="26784" y="24060"/>
                </a:cubicBezTo>
                <a:cubicBezTo>
                  <a:pt x="26777" y="24060"/>
                  <a:pt x="26772" y="24056"/>
                  <a:pt x="26775" y="24046"/>
                </a:cubicBezTo>
                <a:lnTo>
                  <a:pt x="26785" y="24038"/>
                </a:lnTo>
                <a:close/>
                <a:moveTo>
                  <a:pt x="9491" y="24174"/>
                </a:moveTo>
                <a:lnTo>
                  <a:pt x="9491" y="24190"/>
                </a:lnTo>
                <a:cubicBezTo>
                  <a:pt x="9491" y="24182"/>
                  <a:pt x="9491" y="24182"/>
                  <a:pt x="9483" y="24182"/>
                </a:cubicBezTo>
                <a:lnTo>
                  <a:pt x="9491" y="24174"/>
                </a:lnTo>
                <a:close/>
                <a:moveTo>
                  <a:pt x="18361" y="24360"/>
                </a:moveTo>
                <a:lnTo>
                  <a:pt x="18361" y="24376"/>
                </a:lnTo>
                <a:lnTo>
                  <a:pt x="18345" y="24376"/>
                </a:lnTo>
                <a:cubicBezTo>
                  <a:pt x="18353" y="24368"/>
                  <a:pt x="18353" y="24368"/>
                  <a:pt x="18361" y="24360"/>
                </a:cubicBezTo>
                <a:close/>
                <a:moveTo>
                  <a:pt x="18396" y="24368"/>
                </a:moveTo>
                <a:cubicBezTo>
                  <a:pt x="18378" y="24368"/>
                  <a:pt x="18370" y="24376"/>
                  <a:pt x="18361" y="24376"/>
                </a:cubicBezTo>
                <a:cubicBezTo>
                  <a:pt x="18370" y="24376"/>
                  <a:pt x="18370" y="24368"/>
                  <a:pt x="18378" y="24368"/>
                </a:cubicBezTo>
                <a:close/>
                <a:moveTo>
                  <a:pt x="29522" y="24543"/>
                </a:moveTo>
                <a:cubicBezTo>
                  <a:pt x="29530" y="24562"/>
                  <a:pt x="29530" y="24570"/>
                  <a:pt x="29530" y="24578"/>
                </a:cubicBezTo>
                <a:lnTo>
                  <a:pt x="29522" y="24578"/>
                </a:lnTo>
                <a:lnTo>
                  <a:pt x="29522" y="24543"/>
                </a:lnTo>
                <a:close/>
                <a:moveTo>
                  <a:pt x="11151" y="24679"/>
                </a:moveTo>
                <a:cubicBezTo>
                  <a:pt x="11143" y="24687"/>
                  <a:pt x="11127" y="24695"/>
                  <a:pt x="11108" y="24695"/>
                </a:cubicBezTo>
                <a:lnTo>
                  <a:pt x="11108" y="24679"/>
                </a:lnTo>
                <a:close/>
                <a:moveTo>
                  <a:pt x="18408" y="24729"/>
                </a:moveTo>
                <a:cubicBezTo>
                  <a:pt x="18445" y="24730"/>
                  <a:pt x="18483" y="24732"/>
                  <a:pt x="18521" y="24754"/>
                </a:cubicBezTo>
                <a:cubicBezTo>
                  <a:pt x="18488" y="24738"/>
                  <a:pt x="18449" y="24730"/>
                  <a:pt x="18408" y="24729"/>
                </a:cubicBezTo>
                <a:close/>
                <a:moveTo>
                  <a:pt x="29134" y="25033"/>
                </a:moveTo>
                <a:cubicBezTo>
                  <a:pt x="29142" y="25033"/>
                  <a:pt x="29142" y="25033"/>
                  <a:pt x="29150" y="25041"/>
                </a:cubicBezTo>
                <a:cubicBezTo>
                  <a:pt x="29142" y="25041"/>
                  <a:pt x="29142" y="25041"/>
                  <a:pt x="29134" y="25033"/>
                </a:cubicBezTo>
                <a:close/>
                <a:moveTo>
                  <a:pt x="29546" y="25269"/>
                </a:moveTo>
                <a:lnTo>
                  <a:pt x="29546" y="25277"/>
                </a:lnTo>
                <a:lnTo>
                  <a:pt x="29538" y="25277"/>
                </a:lnTo>
                <a:lnTo>
                  <a:pt x="29546" y="25269"/>
                </a:lnTo>
                <a:close/>
                <a:moveTo>
                  <a:pt x="30636" y="25269"/>
                </a:moveTo>
                <a:cubicBezTo>
                  <a:pt x="30640" y="25272"/>
                  <a:pt x="30645" y="25275"/>
                  <a:pt x="30650" y="25277"/>
                </a:cubicBezTo>
                <a:lnTo>
                  <a:pt x="30650" y="25285"/>
                </a:lnTo>
                <a:lnTo>
                  <a:pt x="30650" y="25293"/>
                </a:lnTo>
                <a:cubicBezTo>
                  <a:pt x="30646" y="25285"/>
                  <a:pt x="30642" y="25276"/>
                  <a:pt x="30636" y="25269"/>
                </a:cubicBezTo>
                <a:close/>
                <a:moveTo>
                  <a:pt x="30650" y="25386"/>
                </a:moveTo>
                <a:lnTo>
                  <a:pt x="30642" y="25395"/>
                </a:lnTo>
                <a:lnTo>
                  <a:pt x="30642" y="25386"/>
                </a:lnTo>
                <a:close/>
                <a:moveTo>
                  <a:pt x="28948" y="25977"/>
                </a:moveTo>
                <a:cubicBezTo>
                  <a:pt x="28948" y="25985"/>
                  <a:pt x="28940" y="26001"/>
                  <a:pt x="28940" y="26009"/>
                </a:cubicBezTo>
                <a:cubicBezTo>
                  <a:pt x="28932" y="26009"/>
                  <a:pt x="28932" y="26001"/>
                  <a:pt x="28932" y="26001"/>
                </a:cubicBezTo>
                <a:cubicBezTo>
                  <a:pt x="28932" y="25993"/>
                  <a:pt x="28940" y="25985"/>
                  <a:pt x="28940" y="25977"/>
                </a:cubicBezTo>
                <a:close/>
                <a:moveTo>
                  <a:pt x="6097" y="26153"/>
                </a:moveTo>
                <a:cubicBezTo>
                  <a:pt x="6097" y="26161"/>
                  <a:pt x="6089" y="26161"/>
                  <a:pt x="6089" y="26169"/>
                </a:cubicBezTo>
                <a:cubicBezTo>
                  <a:pt x="6081" y="26169"/>
                  <a:pt x="6073" y="26169"/>
                  <a:pt x="6065" y="26161"/>
                </a:cubicBezTo>
                <a:cubicBezTo>
                  <a:pt x="6073" y="26161"/>
                  <a:pt x="6089" y="26161"/>
                  <a:pt x="6097" y="26153"/>
                </a:cubicBezTo>
                <a:close/>
                <a:moveTo>
                  <a:pt x="28511" y="26432"/>
                </a:moveTo>
                <a:cubicBezTo>
                  <a:pt x="28511" y="26456"/>
                  <a:pt x="28511" y="26472"/>
                  <a:pt x="28519" y="26490"/>
                </a:cubicBezTo>
                <a:cubicBezTo>
                  <a:pt x="28511" y="26490"/>
                  <a:pt x="28503" y="26490"/>
                  <a:pt x="28493" y="26498"/>
                </a:cubicBezTo>
                <a:cubicBezTo>
                  <a:pt x="28503" y="26472"/>
                  <a:pt x="28503" y="26448"/>
                  <a:pt x="28503" y="26432"/>
                </a:cubicBezTo>
                <a:close/>
                <a:moveTo>
                  <a:pt x="23862" y="26482"/>
                </a:moveTo>
                <a:lnTo>
                  <a:pt x="23862" y="26506"/>
                </a:lnTo>
                <a:cubicBezTo>
                  <a:pt x="23862" y="26498"/>
                  <a:pt x="23854" y="26498"/>
                  <a:pt x="23854" y="26490"/>
                </a:cubicBezTo>
                <a:lnTo>
                  <a:pt x="23862" y="26482"/>
                </a:lnTo>
                <a:close/>
                <a:moveTo>
                  <a:pt x="13746" y="26523"/>
                </a:moveTo>
                <a:lnTo>
                  <a:pt x="13746" y="26523"/>
                </a:lnTo>
                <a:cubicBezTo>
                  <a:pt x="13763" y="26565"/>
                  <a:pt x="13787" y="26616"/>
                  <a:pt x="13821" y="26674"/>
                </a:cubicBezTo>
                <a:cubicBezTo>
                  <a:pt x="13779" y="26642"/>
                  <a:pt x="13754" y="26583"/>
                  <a:pt x="13746" y="26523"/>
                </a:cubicBezTo>
                <a:close/>
                <a:moveTo>
                  <a:pt x="29655" y="26650"/>
                </a:moveTo>
                <a:cubicBezTo>
                  <a:pt x="29674" y="26658"/>
                  <a:pt x="29682" y="26658"/>
                  <a:pt x="29698" y="26674"/>
                </a:cubicBezTo>
                <a:cubicBezTo>
                  <a:pt x="29682" y="26666"/>
                  <a:pt x="29666" y="26658"/>
                  <a:pt x="29655" y="26650"/>
                </a:cubicBezTo>
                <a:close/>
                <a:moveTo>
                  <a:pt x="28814" y="26876"/>
                </a:moveTo>
                <a:lnTo>
                  <a:pt x="28814" y="26894"/>
                </a:lnTo>
                <a:cubicBezTo>
                  <a:pt x="28806" y="26886"/>
                  <a:pt x="28806" y="26886"/>
                  <a:pt x="28796" y="26886"/>
                </a:cubicBezTo>
                <a:cubicBezTo>
                  <a:pt x="28806" y="26876"/>
                  <a:pt x="28806" y="26876"/>
                  <a:pt x="28814" y="26876"/>
                </a:cubicBezTo>
                <a:close/>
                <a:moveTo>
                  <a:pt x="10411" y="26903"/>
                </a:moveTo>
                <a:cubicBezTo>
                  <a:pt x="10411" y="26903"/>
                  <a:pt x="10411" y="26911"/>
                  <a:pt x="10401" y="26911"/>
                </a:cubicBezTo>
                <a:lnTo>
                  <a:pt x="10401" y="26903"/>
                </a:lnTo>
                <a:close/>
                <a:moveTo>
                  <a:pt x="26413" y="27171"/>
                </a:moveTo>
                <a:lnTo>
                  <a:pt x="26413" y="27171"/>
                </a:lnTo>
                <a:cubicBezTo>
                  <a:pt x="26413" y="27180"/>
                  <a:pt x="26421" y="27190"/>
                  <a:pt x="26421" y="27198"/>
                </a:cubicBezTo>
                <a:cubicBezTo>
                  <a:pt x="26421" y="27198"/>
                  <a:pt x="26421" y="27206"/>
                  <a:pt x="26413" y="27206"/>
                </a:cubicBezTo>
                <a:cubicBezTo>
                  <a:pt x="26413" y="27198"/>
                  <a:pt x="26405" y="27198"/>
                  <a:pt x="26405" y="27198"/>
                </a:cubicBezTo>
                <a:lnTo>
                  <a:pt x="26421" y="27198"/>
                </a:lnTo>
                <a:cubicBezTo>
                  <a:pt x="26413" y="27190"/>
                  <a:pt x="26413" y="27180"/>
                  <a:pt x="26413" y="27171"/>
                </a:cubicBezTo>
                <a:close/>
                <a:moveTo>
                  <a:pt x="27695" y="27222"/>
                </a:moveTo>
                <a:cubicBezTo>
                  <a:pt x="27703" y="27230"/>
                  <a:pt x="27711" y="27230"/>
                  <a:pt x="27719" y="27230"/>
                </a:cubicBezTo>
                <a:lnTo>
                  <a:pt x="27719" y="27240"/>
                </a:lnTo>
                <a:cubicBezTo>
                  <a:pt x="27711" y="27230"/>
                  <a:pt x="27703" y="27230"/>
                  <a:pt x="27695" y="27222"/>
                </a:cubicBezTo>
                <a:close/>
                <a:moveTo>
                  <a:pt x="7783" y="27299"/>
                </a:moveTo>
                <a:lnTo>
                  <a:pt x="7783" y="27307"/>
                </a:lnTo>
                <a:cubicBezTo>
                  <a:pt x="7773" y="27307"/>
                  <a:pt x="7773" y="27299"/>
                  <a:pt x="7773" y="27299"/>
                </a:cubicBezTo>
                <a:close/>
                <a:moveTo>
                  <a:pt x="16954" y="27299"/>
                </a:moveTo>
                <a:cubicBezTo>
                  <a:pt x="16955" y="27307"/>
                  <a:pt x="16963" y="27307"/>
                  <a:pt x="16963" y="27307"/>
                </a:cubicBezTo>
                <a:lnTo>
                  <a:pt x="16963" y="27315"/>
                </a:lnTo>
                <a:cubicBezTo>
                  <a:pt x="16963" y="27307"/>
                  <a:pt x="16955" y="27307"/>
                  <a:pt x="16954" y="27299"/>
                </a:cubicBezTo>
                <a:close/>
                <a:moveTo>
                  <a:pt x="6299" y="27400"/>
                </a:moveTo>
                <a:cubicBezTo>
                  <a:pt x="6283" y="27408"/>
                  <a:pt x="6275" y="27408"/>
                  <a:pt x="6257" y="27408"/>
                </a:cubicBezTo>
                <a:cubicBezTo>
                  <a:pt x="6275" y="27408"/>
                  <a:pt x="6283" y="27400"/>
                  <a:pt x="6299" y="27400"/>
                </a:cubicBezTo>
                <a:close/>
                <a:moveTo>
                  <a:pt x="18066" y="27584"/>
                </a:moveTo>
                <a:cubicBezTo>
                  <a:pt x="18066" y="27594"/>
                  <a:pt x="18066" y="27594"/>
                  <a:pt x="18074" y="27602"/>
                </a:cubicBezTo>
                <a:cubicBezTo>
                  <a:pt x="18066" y="27602"/>
                  <a:pt x="18066" y="27594"/>
                  <a:pt x="18058" y="27594"/>
                </a:cubicBezTo>
                <a:cubicBezTo>
                  <a:pt x="18058" y="27584"/>
                  <a:pt x="18066" y="27584"/>
                  <a:pt x="18066" y="27584"/>
                </a:cubicBezTo>
                <a:close/>
                <a:moveTo>
                  <a:pt x="29059" y="28081"/>
                </a:moveTo>
                <a:lnTo>
                  <a:pt x="29067" y="28089"/>
                </a:lnTo>
                <a:cubicBezTo>
                  <a:pt x="29059" y="28089"/>
                  <a:pt x="29059" y="28099"/>
                  <a:pt x="29049" y="28107"/>
                </a:cubicBezTo>
                <a:cubicBezTo>
                  <a:pt x="29059" y="28099"/>
                  <a:pt x="29049" y="28089"/>
                  <a:pt x="29059" y="28081"/>
                </a:cubicBezTo>
                <a:close/>
                <a:moveTo>
                  <a:pt x="12713" y="28195"/>
                </a:moveTo>
                <a:cubicBezTo>
                  <a:pt x="12715" y="28200"/>
                  <a:pt x="12717" y="28204"/>
                  <a:pt x="12717" y="28208"/>
                </a:cubicBezTo>
                <a:lnTo>
                  <a:pt x="12726" y="28208"/>
                </a:lnTo>
                <a:cubicBezTo>
                  <a:pt x="12726" y="28208"/>
                  <a:pt x="12726" y="28217"/>
                  <a:pt x="12717" y="28217"/>
                </a:cubicBezTo>
                <a:lnTo>
                  <a:pt x="12717" y="28208"/>
                </a:lnTo>
                <a:lnTo>
                  <a:pt x="12713" y="28195"/>
                </a:lnTo>
                <a:close/>
                <a:moveTo>
                  <a:pt x="9273" y="28291"/>
                </a:moveTo>
                <a:cubicBezTo>
                  <a:pt x="9281" y="28291"/>
                  <a:pt x="9281" y="28301"/>
                  <a:pt x="9289" y="28301"/>
                </a:cubicBezTo>
                <a:lnTo>
                  <a:pt x="9273" y="28301"/>
                </a:lnTo>
                <a:lnTo>
                  <a:pt x="9273" y="28291"/>
                </a:lnTo>
                <a:close/>
                <a:moveTo>
                  <a:pt x="26354" y="28411"/>
                </a:moveTo>
                <a:lnTo>
                  <a:pt x="26354" y="28419"/>
                </a:lnTo>
                <a:cubicBezTo>
                  <a:pt x="26354" y="28419"/>
                  <a:pt x="26346" y="28419"/>
                  <a:pt x="26346" y="28427"/>
                </a:cubicBezTo>
                <a:cubicBezTo>
                  <a:pt x="26346" y="28419"/>
                  <a:pt x="26346" y="28411"/>
                  <a:pt x="26354" y="28411"/>
                </a:cubicBezTo>
                <a:close/>
                <a:moveTo>
                  <a:pt x="15944" y="28722"/>
                </a:moveTo>
                <a:cubicBezTo>
                  <a:pt x="15944" y="28725"/>
                  <a:pt x="15945" y="28725"/>
                  <a:pt x="15946" y="28725"/>
                </a:cubicBezTo>
                <a:cubicBezTo>
                  <a:pt x="15948" y="28725"/>
                  <a:pt x="15952" y="28722"/>
                  <a:pt x="15952" y="28722"/>
                </a:cubicBezTo>
                <a:lnTo>
                  <a:pt x="15952" y="28722"/>
                </a:lnTo>
                <a:cubicBezTo>
                  <a:pt x="15952" y="28730"/>
                  <a:pt x="15944" y="28730"/>
                  <a:pt x="15944" y="28730"/>
                </a:cubicBezTo>
                <a:lnTo>
                  <a:pt x="15944" y="28722"/>
                </a:lnTo>
                <a:close/>
                <a:moveTo>
                  <a:pt x="23912" y="28781"/>
                </a:moveTo>
                <a:cubicBezTo>
                  <a:pt x="23920" y="28789"/>
                  <a:pt x="23920" y="28789"/>
                  <a:pt x="23920" y="28797"/>
                </a:cubicBezTo>
                <a:lnTo>
                  <a:pt x="23886" y="28797"/>
                </a:lnTo>
                <a:cubicBezTo>
                  <a:pt x="23894" y="28789"/>
                  <a:pt x="23904" y="28789"/>
                  <a:pt x="23912" y="28781"/>
                </a:cubicBezTo>
                <a:close/>
                <a:moveTo>
                  <a:pt x="13433" y="28797"/>
                </a:moveTo>
                <a:cubicBezTo>
                  <a:pt x="13425" y="28797"/>
                  <a:pt x="13425" y="28797"/>
                  <a:pt x="13425" y="28807"/>
                </a:cubicBezTo>
                <a:lnTo>
                  <a:pt x="13425" y="28797"/>
                </a:lnTo>
                <a:close/>
                <a:moveTo>
                  <a:pt x="7488" y="28908"/>
                </a:moveTo>
                <a:cubicBezTo>
                  <a:pt x="7480" y="28908"/>
                  <a:pt x="7480" y="28916"/>
                  <a:pt x="7480" y="28916"/>
                </a:cubicBezTo>
                <a:lnTo>
                  <a:pt x="7470" y="28916"/>
                </a:lnTo>
                <a:cubicBezTo>
                  <a:pt x="7480" y="28908"/>
                  <a:pt x="7480" y="28908"/>
                  <a:pt x="7488" y="28908"/>
                </a:cubicBezTo>
                <a:close/>
                <a:moveTo>
                  <a:pt x="11127" y="28991"/>
                </a:moveTo>
                <a:cubicBezTo>
                  <a:pt x="11127" y="28999"/>
                  <a:pt x="11118" y="28999"/>
                  <a:pt x="11118" y="28999"/>
                </a:cubicBezTo>
                <a:lnTo>
                  <a:pt x="11118" y="28991"/>
                </a:lnTo>
                <a:close/>
                <a:moveTo>
                  <a:pt x="15228" y="29092"/>
                </a:moveTo>
                <a:lnTo>
                  <a:pt x="15228" y="29110"/>
                </a:lnTo>
                <a:lnTo>
                  <a:pt x="15220" y="29110"/>
                </a:lnTo>
                <a:cubicBezTo>
                  <a:pt x="15228" y="29110"/>
                  <a:pt x="15228" y="29100"/>
                  <a:pt x="15228" y="29092"/>
                </a:cubicBezTo>
                <a:close/>
                <a:moveTo>
                  <a:pt x="14116" y="29110"/>
                </a:moveTo>
                <a:cubicBezTo>
                  <a:pt x="14116" y="29118"/>
                  <a:pt x="14116" y="29126"/>
                  <a:pt x="14108" y="29134"/>
                </a:cubicBezTo>
                <a:cubicBezTo>
                  <a:pt x="14116" y="29126"/>
                  <a:pt x="14108" y="29118"/>
                  <a:pt x="14108" y="29110"/>
                </a:cubicBezTo>
                <a:close/>
                <a:moveTo>
                  <a:pt x="23803" y="29201"/>
                </a:moveTo>
                <a:lnTo>
                  <a:pt x="23803" y="29211"/>
                </a:lnTo>
                <a:lnTo>
                  <a:pt x="23793" y="29211"/>
                </a:lnTo>
                <a:lnTo>
                  <a:pt x="23785" y="29219"/>
                </a:lnTo>
                <a:cubicBezTo>
                  <a:pt x="23777" y="29219"/>
                  <a:pt x="23769" y="29227"/>
                  <a:pt x="23761" y="29227"/>
                </a:cubicBezTo>
                <a:cubicBezTo>
                  <a:pt x="23777" y="29219"/>
                  <a:pt x="23785" y="29211"/>
                  <a:pt x="23803" y="29201"/>
                </a:cubicBezTo>
                <a:close/>
                <a:moveTo>
                  <a:pt x="13627" y="29413"/>
                </a:moveTo>
                <a:lnTo>
                  <a:pt x="13627" y="29421"/>
                </a:lnTo>
                <a:cubicBezTo>
                  <a:pt x="13619" y="29421"/>
                  <a:pt x="13619" y="29413"/>
                  <a:pt x="13619" y="29413"/>
                </a:cubicBezTo>
                <a:close/>
                <a:moveTo>
                  <a:pt x="28232" y="28932"/>
                </a:moveTo>
                <a:cubicBezTo>
                  <a:pt x="28270" y="28954"/>
                  <a:pt x="28310" y="28959"/>
                  <a:pt x="28352" y="28959"/>
                </a:cubicBezTo>
                <a:cubicBezTo>
                  <a:pt x="28377" y="28959"/>
                  <a:pt x="28403" y="28957"/>
                  <a:pt x="28429" y="28957"/>
                </a:cubicBezTo>
                <a:cubicBezTo>
                  <a:pt x="28457" y="28957"/>
                  <a:pt x="28484" y="28959"/>
                  <a:pt x="28511" y="28966"/>
                </a:cubicBezTo>
                <a:cubicBezTo>
                  <a:pt x="28352" y="29009"/>
                  <a:pt x="28309" y="29134"/>
                  <a:pt x="28301" y="29278"/>
                </a:cubicBezTo>
                <a:lnTo>
                  <a:pt x="28301" y="29344"/>
                </a:lnTo>
                <a:cubicBezTo>
                  <a:pt x="28259" y="29379"/>
                  <a:pt x="28240" y="29429"/>
                  <a:pt x="28232" y="29480"/>
                </a:cubicBezTo>
                <a:lnTo>
                  <a:pt x="28208" y="29504"/>
                </a:lnTo>
                <a:lnTo>
                  <a:pt x="28149" y="29504"/>
                </a:lnTo>
                <a:cubicBezTo>
                  <a:pt x="28112" y="29443"/>
                  <a:pt x="28072" y="29413"/>
                  <a:pt x="28031" y="29413"/>
                </a:cubicBezTo>
                <a:cubicBezTo>
                  <a:pt x="27990" y="29413"/>
                  <a:pt x="27947" y="29445"/>
                  <a:pt x="27905" y="29504"/>
                </a:cubicBezTo>
                <a:cubicBezTo>
                  <a:pt x="27879" y="29472"/>
                  <a:pt x="27854" y="29446"/>
                  <a:pt x="27828" y="29413"/>
                </a:cubicBezTo>
                <a:cubicBezTo>
                  <a:pt x="27828" y="29328"/>
                  <a:pt x="27820" y="29252"/>
                  <a:pt x="27735" y="29211"/>
                </a:cubicBezTo>
                <a:cubicBezTo>
                  <a:pt x="27735" y="29177"/>
                  <a:pt x="27727" y="29150"/>
                  <a:pt x="27719" y="29118"/>
                </a:cubicBezTo>
                <a:cubicBezTo>
                  <a:pt x="27744" y="29051"/>
                  <a:pt x="27751" y="28940"/>
                  <a:pt x="27812" y="28940"/>
                </a:cubicBezTo>
                <a:cubicBezTo>
                  <a:pt x="27836" y="28940"/>
                  <a:pt x="27868" y="28957"/>
                  <a:pt x="27913" y="28999"/>
                </a:cubicBezTo>
                <a:cubicBezTo>
                  <a:pt x="27972" y="29058"/>
                  <a:pt x="28019" y="29081"/>
                  <a:pt x="28058" y="29081"/>
                </a:cubicBezTo>
                <a:cubicBezTo>
                  <a:pt x="28131" y="29081"/>
                  <a:pt x="28179" y="29003"/>
                  <a:pt x="28232" y="28932"/>
                </a:cubicBezTo>
                <a:close/>
                <a:moveTo>
                  <a:pt x="28443" y="30001"/>
                </a:moveTo>
                <a:cubicBezTo>
                  <a:pt x="28418" y="30086"/>
                  <a:pt x="28283" y="30052"/>
                  <a:pt x="28224" y="30103"/>
                </a:cubicBezTo>
                <a:cubicBezTo>
                  <a:pt x="28216" y="30070"/>
                  <a:pt x="28200" y="30044"/>
                  <a:pt x="28174" y="30020"/>
                </a:cubicBezTo>
                <a:lnTo>
                  <a:pt x="28174" y="30020"/>
                </a:lnTo>
                <a:cubicBezTo>
                  <a:pt x="28200" y="30023"/>
                  <a:pt x="28227" y="30025"/>
                  <a:pt x="28254" y="30025"/>
                </a:cubicBezTo>
                <a:cubicBezTo>
                  <a:pt x="28294" y="30025"/>
                  <a:pt x="28333" y="30020"/>
                  <a:pt x="28368" y="30010"/>
                </a:cubicBezTo>
                <a:cubicBezTo>
                  <a:pt x="28392" y="30010"/>
                  <a:pt x="28418" y="30001"/>
                  <a:pt x="28443" y="30001"/>
                </a:cubicBezTo>
                <a:close/>
                <a:moveTo>
                  <a:pt x="12339" y="30094"/>
                </a:moveTo>
                <a:cubicBezTo>
                  <a:pt x="12348" y="30111"/>
                  <a:pt x="12348" y="30121"/>
                  <a:pt x="12348" y="30121"/>
                </a:cubicBezTo>
                <a:lnTo>
                  <a:pt x="12313" y="30121"/>
                </a:lnTo>
                <a:cubicBezTo>
                  <a:pt x="12321" y="30111"/>
                  <a:pt x="12331" y="30103"/>
                  <a:pt x="12339" y="30094"/>
                </a:cubicBezTo>
                <a:close/>
                <a:moveTo>
                  <a:pt x="28644" y="30216"/>
                </a:moveTo>
                <a:lnTo>
                  <a:pt x="28644" y="30216"/>
                </a:lnTo>
                <a:cubicBezTo>
                  <a:pt x="28636" y="30220"/>
                  <a:pt x="28630" y="30225"/>
                  <a:pt x="28620" y="30230"/>
                </a:cubicBezTo>
                <a:lnTo>
                  <a:pt x="28620" y="30222"/>
                </a:lnTo>
                <a:lnTo>
                  <a:pt x="28644" y="30216"/>
                </a:lnTo>
                <a:close/>
                <a:moveTo>
                  <a:pt x="13746" y="30222"/>
                </a:moveTo>
                <a:cubicBezTo>
                  <a:pt x="13758" y="30226"/>
                  <a:pt x="13772" y="30230"/>
                  <a:pt x="13787" y="30230"/>
                </a:cubicBezTo>
                <a:cubicBezTo>
                  <a:pt x="13792" y="30230"/>
                  <a:pt x="13797" y="30229"/>
                  <a:pt x="13802" y="30228"/>
                </a:cubicBezTo>
                <a:lnTo>
                  <a:pt x="13802" y="30228"/>
                </a:lnTo>
                <a:cubicBezTo>
                  <a:pt x="13790" y="30233"/>
                  <a:pt x="13777" y="30235"/>
                  <a:pt x="13765" y="30235"/>
                </a:cubicBezTo>
                <a:cubicBezTo>
                  <a:pt x="13753" y="30235"/>
                  <a:pt x="13740" y="30233"/>
                  <a:pt x="13728" y="30230"/>
                </a:cubicBezTo>
                <a:cubicBezTo>
                  <a:pt x="13736" y="30230"/>
                  <a:pt x="13736" y="30222"/>
                  <a:pt x="13746" y="30222"/>
                </a:cubicBezTo>
                <a:close/>
                <a:moveTo>
                  <a:pt x="16441" y="30448"/>
                </a:moveTo>
                <a:lnTo>
                  <a:pt x="16441" y="30456"/>
                </a:lnTo>
                <a:cubicBezTo>
                  <a:pt x="16433" y="30456"/>
                  <a:pt x="16415" y="30448"/>
                  <a:pt x="16415" y="30448"/>
                </a:cubicBezTo>
                <a:close/>
                <a:moveTo>
                  <a:pt x="9887" y="30515"/>
                </a:moveTo>
                <a:cubicBezTo>
                  <a:pt x="9887" y="30525"/>
                  <a:pt x="9895" y="30525"/>
                  <a:pt x="9887" y="30533"/>
                </a:cubicBezTo>
                <a:cubicBezTo>
                  <a:pt x="9887" y="30525"/>
                  <a:pt x="9879" y="30515"/>
                  <a:pt x="9879" y="30515"/>
                </a:cubicBezTo>
                <a:close/>
                <a:moveTo>
                  <a:pt x="22995" y="30525"/>
                </a:moveTo>
                <a:cubicBezTo>
                  <a:pt x="23011" y="30525"/>
                  <a:pt x="23035" y="30525"/>
                  <a:pt x="23053" y="30533"/>
                </a:cubicBezTo>
                <a:cubicBezTo>
                  <a:pt x="23045" y="30549"/>
                  <a:pt x="23035" y="30576"/>
                  <a:pt x="23027" y="30592"/>
                </a:cubicBezTo>
                <a:cubicBezTo>
                  <a:pt x="23011" y="30565"/>
                  <a:pt x="23003" y="30541"/>
                  <a:pt x="22995" y="30525"/>
                </a:cubicBezTo>
                <a:close/>
                <a:moveTo>
                  <a:pt x="21891" y="30592"/>
                </a:moveTo>
                <a:lnTo>
                  <a:pt x="21883" y="30600"/>
                </a:lnTo>
                <a:lnTo>
                  <a:pt x="21873" y="30600"/>
                </a:lnTo>
                <a:lnTo>
                  <a:pt x="21891" y="30592"/>
                </a:lnTo>
                <a:close/>
                <a:moveTo>
                  <a:pt x="17106" y="30685"/>
                </a:moveTo>
                <a:cubicBezTo>
                  <a:pt x="17122" y="30701"/>
                  <a:pt x="17140" y="30701"/>
                  <a:pt x="17149" y="30701"/>
                </a:cubicBezTo>
                <a:lnTo>
                  <a:pt x="17149" y="30717"/>
                </a:lnTo>
                <a:cubicBezTo>
                  <a:pt x="17132" y="30709"/>
                  <a:pt x="17122" y="30701"/>
                  <a:pt x="17106" y="30685"/>
                </a:cubicBezTo>
                <a:close/>
                <a:moveTo>
                  <a:pt x="17258" y="30717"/>
                </a:moveTo>
                <a:cubicBezTo>
                  <a:pt x="17250" y="30717"/>
                  <a:pt x="17250" y="30717"/>
                  <a:pt x="17250" y="30727"/>
                </a:cubicBezTo>
                <a:cubicBezTo>
                  <a:pt x="17250" y="30717"/>
                  <a:pt x="17250" y="30717"/>
                  <a:pt x="17242" y="30717"/>
                </a:cubicBezTo>
                <a:close/>
                <a:moveTo>
                  <a:pt x="19793" y="30701"/>
                </a:moveTo>
                <a:lnTo>
                  <a:pt x="19793" y="30701"/>
                </a:lnTo>
                <a:cubicBezTo>
                  <a:pt x="19819" y="30735"/>
                  <a:pt x="19827" y="30768"/>
                  <a:pt x="19827" y="30794"/>
                </a:cubicBezTo>
                <a:cubicBezTo>
                  <a:pt x="19819" y="30760"/>
                  <a:pt x="19801" y="30727"/>
                  <a:pt x="19793" y="30701"/>
                </a:cubicBezTo>
                <a:close/>
                <a:moveTo>
                  <a:pt x="14545" y="30802"/>
                </a:moveTo>
                <a:cubicBezTo>
                  <a:pt x="14545" y="30802"/>
                  <a:pt x="14537" y="30810"/>
                  <a:pt x="14537" y="30818"/>
                </a:cubicBezTo>
                <a:cubicBezTo>
                  <a:pt x="14545" y="30810"/>
                  <a:pt x="14555" y="30810"/>
                  <a:pt x="14571" y="30810"/>
                </a:cubicBezTo>
                <a:cubicBezTo>
                  <a:pt x="14563" y="30828"/>
                  <a:pt x="14545" y="30828"/>
                  <a:pt x="14529" y="30828"/>
                </a:cubicBezTo>
                <a:cubicBezTo>
                  <a:pt x="14529" y="30810"/>
                  <a:pt x="14537" y="30802"/>
                  <a:pt x="14545" y="30802"/>
                </a:cubicBezTo>
                <a:close/>
                <a:moveTo>
                  <a:pt x="25623" y="30919"/>
                </a:moveTo>
                <a:cubicBezTo>
                  <a:pt x="25623" y="30929"/>
                  <a:pt x="25612" y="30937"/>
                  <a:pt x="25612" y="30937"/>
                </a:cubicBezTo>
                <a:lnTo>
                  <a:pt x="25612" y="30919"/>
                </a:lnTo>
                <a:close/>
                <a:moveTo>
                  <a:pt x="8111" y="31164"/>
                </a:moveTo>
                <a:cubicBezTo>
                  <a:pt x="8127" y="31182"/>
                  <a:pt x="8137" y="31190"/>
                  <a:pt x="8153" y="31198"/>
                </a:cubicBezTo>
                <a:lnTo>
                  <a:pt x="8145" y="31198"/>
                </a:lnTo>
                <a:cubicBezTo>
                  <a:pt x="8128" y="31198"/>
                  <a:pt x="8116" y="31201"/>
                  <a:pt x="8108" y="31201"/>
                </a:cubicBezTo>
                <a:cubicBezTo>
                  <a:pt x="8096" y="31201"/>
                  <a:pt x="8096" y="31195"/>
                  <a:pt x="8111" y="31164"/>
                </a:cubicBezTo>
                <a:close/>
                <a:moveTo>
                  <a:pt x="8161" y="31206"/>
                </a:moveTo>
                <a:cubicBezTo>
                  <a:pt x="8166" y="31211"/>
                  <a:pt x="8170" y="31216"/>
                  <a:pt x="8175" y="31219"/>
                </a:cubicBezTo>
                <a:lnTo>
                  <a:pt x="8175" y="31219"/>
                </a:lnTo>
                <a:cubicBezTo>
                  <a:pt x="8161" y="31214"/>
                  <a:pt x="8161" y="31213"/>
                  <a:pt x="8161" y="31206"/>
                </a:cubicBezTo>
                <a:close/>
                <a:moveTo>
                  <a:pt x="25218" y="31324"/>
                </a:moveTo>
                <a:cubicBezTo>
                  <a:pt x="25208" y="31334"/>
                  <a:pt x="25208" y="31342"/>
                  <a:pt x="25200" y="31358"/>
                </a:cubicBezTo>
                <a:lnTo>
                  <a:pt x="25200" y="31334"/>
                </a:lnTo>
                <a:cubicBezTo>
                  <a:pt x="25208" y="31334"/>
                  <a:pt x="25208" y="31324"/>
                  <a:pt x="25208" y="31324"/>
                </a:cubicBezTo>
                <a:close/>
                <a:moveTo>
                  <a:pt x="15143" y="31408"/>
                </a:moveTo>
                <a:lnTo>
                  <a:pt x="15143" y="31417"/>
                </a:lnTo>
                <a:lnTo>
                  <a:pt x="15135" y="31417"/>
                </a:lnTo>
                <a:cubicBezTo>
                  <a:pt x="15137" y="31414"/>
                  <a:pt x="15139" y="31412"/>
                  <a:pt x="15143" y="31408"/>
                </a:cubicBezTo>
                <a:close/>
                <a:moveTo>
                  <a:pt x="15135" y="31417"/>
                </a:moveTo>
                <a:lnTo>
                  <a:pt x="15135" y="31425"/>
                </a:lnTo>
                <a:lnTo>
                  <a:pt x="15127" y="31425"/>
                </a:lnTo>
                <a:cubicBezTo>
                  <a:pt x="15131" y="31421"/>
                  <a:pt x="15133" y="31419"/>
                  <a:pt x="15135" y="31417"/>
                </a:cubicBezTo>
                <a:close/>
                <a:moveTo>
                  <a:pt x="17747" y="31526"/>
                </a:moveTo>
                <a:cubicBezTo>
                  <a:pt x="17739" y="31526"/>
                  <a:pt x="17739" y="31536"/>
                  <a:pt x="17739" y="31536"/>
                </a:cubicBezTo>
                <a:lnTo>
                  <a:pt x="17739" y="31526"/>
                </a:lnTo>
                <a:close/>
                <a:moveTo>
                  <a:pt x="18074" y="31930"/>
                </a:moveTo>
                <a:cubicBezTo>
                  <a:pt x="18066" y="31940"/>
                  <a:pt x="18058" y="31940"/>
                  <a:pt x="18050" y="31948"/>
                </a:cubicBezTo>
                <a:cubicBezTo>
                  <a:pt x="18058" y="31940"/>
                  <a:pt x="18066" y="31930"/>
                  <a:pt x="18066" y="31930"/>
                </a:cubicBezTo>
                <a:close/>
                <a:moveTo>
                  <a:pt x="22000" y="32023"/>
                </a:moveTo>
                <a:lnTo>
                  <a:pt x="22000" y="32031"/>
                </a:lnTo>
                <a:lnTo>
                  <a:pt x="21992" y="32031"/>
                </a:lnTo>
                <a:cubicBezTo>
                  <a:pt x="21992" y="32023"/>
                  <a:pt x="21992" y="32023"/>
                  <a:pt x="22000" y="32023"/>
                </a:cubicBezTo>
                <a:close/>
                <a:moveTo>
                  <a:pt x="12414" y="32108"/>
                </a:moveTo>
                <a:cubicBezTo>
                  <a:pt x="12414" y="32116"/>
                  <a:pt x="12414" y="32124"/>
                  <a:pt x="12406" y="32124"/>
                </a:cubicBezTo>
                <a:cubicBezTo>
                  <a:pt x="12398" y="32124"/>
                  <a:pt x="12382" y="32116"/>
                  <a:pt x="12372" y="32108"/>
                </a:cubicBezTo>
                <a:close/>
                <a:moveTo>
                  <a:pt x="19271" y="32142"/>
                </a:moveTo>
                <a:lnTo>
                  <a:pt x="19271" y="32150"/>
                </a:lnTo>
                <a:lnTo>
                  <a:pt x="19263" y="32142"/>
                </a:lnTo>
                <a:close/>
                <a:moveTo>
                  <a:pt x="10603" y="32142"/>
                </a:moveTo>
                <a:cubicBezTo>
                  <a:pt x="10603" y="32150"/>
                  <a:pt x="10613" y="32150"/>
                  <a:pt x="10621" y="32150"/>
                </a:cubicBezTo>
                <a:cubicBezTo>
                  <a:pt x="10613" y="32150"/>
                  <a:pt x="10603" y="32158"/>
                  <a:pt x="10595" y="32158"/>
                </a:cubicBezTo>
                <a:cubicBezTo>
                  <a:pt x="10595" y="32150"/>
                  <a:pt x="10595" y="32150"/>
                  <a:pt x="10603" y="32142"/>
                </a:cubicBezTo>
                <a:close/>
                <a:moveTo>
                  <a:pt x="20072" y="32233"/>
                </a:moveTo>
                <a:lnTo>
                  <a:pt x="20072" y="32243"/>
                </a:lnTo>
                <a:cubicBezTo>
                  <a:pt x="20064" y="32243"/>
                  <a:pt x="20064" y="32233"/>
                  <a:pt x="20064" y="32233"/>
                </a:cubicBezTo>
                <a:close/>
                <a:moveTo>
                  <a:pt x="25394" y="32369"/>
                </a:moveTo>
                <a:cubicBezTo>
                  <a:pt x="25394" y="32377"/>
                  <a:pt x="25386" y="32377"/>
                  <a:pt x="25386" y="32377"/>
                </a:cubicBezTo>
                <a:cubicBezTo>
                  <a:pt x="25386" y="32377"/>
                  <a:pt x="25386" y="32369"/>
                  <a:pt x="25378" y="32369"/>
                </a:cubicBezTo>
                <a:close/>
                <a:moveTo>
                  <a:pt x="16247" y="32637"/>
                </a:moveTo>
                <a:lnTo>
                  <a:pt x="16247" y="32656"/>
                </a:lnTo>
                <a:cubicBezTo>
                  <a:pt x="16239" y="32656"/>
                  <a:pt x="16239" y="32648"/>
                  <a:pt x="16231" y="32648"/>
                </a:cubicBezTo>
                <a:lnTo>
                  <a:pt x="16239" y="32637"/>
                </a:lnTo>
                <a:close/>
                <a:moveTo>
                  <a:pt x="8177" y="32706"/>
                </a:moveTo>
                <a:lnTo>
                  <a:pt x="8177" y="32714"/>
                </a:lnTo>
                <a:lnTo>
                  <a:pt x="8169" y="32714"/>
                </a:lnTo>
                <a:lnTo>
                  <a:pt x="8177" y="32706"/>
                </a:lnTo>
                <a:close/>
                <a:moveTo>
                  <a:pt x="20181" y="32739"/>
                </a:moveTo>
                <a:cubicBezTo>
                  <a:pt x="20173" y="32749"/>
                  <a:pt x="20173" y="32757"/>
                  <a:pt x="20173" y="32765"/>
                </a:cubicBezTo>
                <a:lnTo>
                  <a:pt x="20173" y="32749"/>
                </a:lnTo>
                <a:lnTo>
                  <a:pt x="20173" y="32739"/>
                </a:lnTo>
                <a:close/>
                <a:moveTo>
                  <a:pt x="17553" y="32925"/>
                </a:moveTo>
                <a:cubicBezTo>
                  <a:pt x="17553" y="32933"/>
                  <a:pt x="17561" y="32933"/>
                  <a:pt x="17561" y="32941"/>
                </a:cubicBezTo>
                <a:lnTo>
                  <a:pt x="17553" y="32941"/>
                </a:lnTo>
                <a:lnTo>
                  <a:pt x="17553" y="32925"/>
                </a:lnTo>
                <a:close/>
                <a:moveTo>
                  <a:pt x="8278" y="32233"/>
                </a:moveTo>
                <a:lnTo>
                  <a:pt x="8278" y="32233"/>
                </a:lnTo>
                <a:cubicBezTo>
                  <a:pt x="8359" y="32264"/>
                  <a:pt x="8429" y="32361"/>
                  <a:pt x="8519" y="32361"/>
                </a:cubicBezTo>
                <a:cubicBezTo>
                  <a:pt x="8553" y="32361"/>
                  <a:pt x="8590" y="32347"/>
                  <a:pt x="8632" y="32310"/>
                </a:cubicBezTo>
                <a:cubicBezTo>
                  <a:pt x="8642" y="32302"/>
                  <a:pt x="8650" y="32302"/>
                  <a:pt x="8658" y="32294"/>
                </a:cubicBezTo>
                <a:cubicBezTo>
                  <a:pt x="8666" y="32310"/>
                  <a:pt x="8674" y="32318"/>
                  <a:pt x="8693" y="32334"/>
                </a:cubicBezTo>
                <a:cubicBezTo>
                  <a:pt x="8641" y="32512"/>
                  <a:pt x="8680" y="32553"/>
                  <a:pt x="8746" y="32553"/>
                </a:cubicBezTo>
                <a:cubicBezTo>
                  <a:pt x="8802" y="32553"/>
                  <a:pt x="8878" y="32524"/>
                  <a:pt x="8936" y="32524"/>
                </a:cubicBezTo>
                <a:cubicBezTo>
                  <a:pt x="8955" y="32524"/>
                  <a:pt x="8972" y="32527"/>
                  <a:pt x="8986" y="32536"/>
                </a:cubicBezTo>
                <a:cubicBezTo>
                  <a:pt x="8919" y="32597"/>
                  <a:pt x="8844" y="32656"/>
                  <a:pt x="8767" y="32706"/>
                </a:cubicBezTo>
                <a:cubicBezTo>
                  <a:pt x="8650" y="32789"/>
                  <a:pt x="8616" y="32890"/>
                  <a:pt x="8683" y="33018"/>
                </a:cubicBezTo>
                <a:cubicBezTo>
                  <a:pt x="8674" y="33034"/>
                  <a:pt x="8666" y="33042"/>
                  <a:pt x="8658" y="33052"/>
                </a:cubicBezTo>
                <a:lnTo>
                  <a:pt x="8658" y="33068"/>
                </a:lnTo>
                <a:cubicBezTo>
                  <a:pt x="8642" y="33084"/>
                  <a:pt x="8624" y="33102"/>
                  <a:pt x="8608" y="33119"/>
                </a:cubicBezTo>
                <a:cubicBezTo>
                  <a:pt x="8608" y="33111"/>
                  <a:pt x="8608" y="33111"/>
                  <a:pt x="8600" y="33102"/>
                </a:cubicBezTo>
                <a:cubicBezTo>
                  <a:pt x="8464" y="33076"/>
                  <a:pt x="8363" y="33009"/>
                  <a:pt x="8355" y="32858"/>
                </a:cubicBezTo>
                <a:cubicBezTo>
                  <a:pt x="8355" y="32840"/>
                  <a:pt x="8347" y="32823"/>
                  <a:pt x="8339" y="32807"/>
                </a:cubicBezTo>
                <a:cubicBezTo>
                  <a:pt x="8430" y="32765"/>
                  <a:pt x="8549" y="32749"/>
                  <a:pt x="8507" y="32587"/>
                </a:cubicBezTo>
                <a:cubicBezTo>
                  <a:pt x="8486" y="32515"/>
                  <a:pt x="8452" y="32493"/>
                  <a:pt x="8412" y="32493"/>
                </a:cubicBezTo>
                <a:cubicBezTo>
                  <a:pt x="8387" y="32493"/>
                  <a:pt x="8359" y="32502"/>
                  <a:pt x="8329" y="32512"/>
                </a:cubicBezTo>
                <a:cubicBezTo>
                  <a:pt x="8321" y="32419"/>
                  <a:pt x="8339" y="32302"/>
                  <a:pt x="8278" y="32233"/>
                </a:cubicBezTo>
                <a:close/>
                <a:moveTo>
                  <a:pt x="16441" y="33193"/>
                </a:moveTo>
                <a:cubicBezTo>
                  <a:pt x="16407" y="33212"/>
                  <a:pt x="16374" y="33220"/>
                  <a:pt x="16340" y="33228"/>
                </a:cubicBezTo>
                <a:cubicBezTo>
                  <a:pt x="16374" y="33220"/>
                  <a:pt x="16399" y="33212"/>
                  <a:pt x="16433" y="33193"/>
                </a:cubicBezTo>
                <a:close/>
                <a:moveTo>
                  <a:pt x="23389" y="33153"/>
                </a:moveTo>
                <a:lnTo>
                  <a:pt x="23399" y="33161"/>
                </a:lnTo>
                <a:cubicBezTo>
                  <a:pt x="23389" y="33185"/>
                  <a:pt x="23399" y="33212"/>
                  <a:pt x="23399" y="33228"/>
                </a:cubicBezTo>
                <a:cubicBezTo>
                  <a:pt x="23377" y="33234"/>
                  <a:pt x="23357" y="33236"/>
                  <a:pt x="23350" y="33246"/>
                </a:cubicBezTo>
                <a:lnTo>
                  <a:pt x="23350" y="33246"/>
                </a:lnTo>
                <a:cubicBezTo>
                  <a:pt x="23359" y="33214"/>
                  <a:pt x="23374" y="33183"/>
                  <a:pt x="23389" y="33153"/>
                </a:cubicBezTo>
                <a:close/>
                <a:moveTo>
                  <a:pt x="16138" y="33143"/>
                </a:moveTo>
                <a:lnTo>
                  <a:pt x="16138" y="33153"/>
                </a:lnTo>
                <a:cubicBezTo>
                  <a:pt x="16187" y="33214"/>
                  <a:pt x="16237" y="33235"/>
                  <a:pt x="16287" y="33235"/>
                </a:cubicBezTo>
                <a:cubicBezTo>
                  <a:pt x="16305" y="33235"/>
                  <a:pt x="16322" y="33232"/>
                  <a:pt x="16340" y="33228"/>
                </a:cubicBezTo>
                <a:lnTo>
                  <a:pt x="16340" y="33228"/>
                </a:lnTo>
                <a:cubicBezTo>
                  <a:pt x="16289" y="33244"/>
                  <a:pt x="16239" y="33254"/>
                  <a:pt x="16188" y="33270"/>
                </a:cubicBezTo>
                <a:cubicBezTo>
                  <a:pt x="16154" y="33286"/>
                  <a:pt x="16130" y="33313"/>
                  <a:pt x="16103" y="33337"/>
                </a:cubicBezTo>
                <a:lnTo>
                  <a:pt x="16095" y="33337"/>
                </a:lnTo>
                <a:lnTo>
                  <a:pt x="16095" y="33321"/>
                </a:lnTo>
                <a:cubicBezTo>
                  <a:pt x="16087" y="33286"/>
                  <a:pt x="16079" y="33254"/>
                  <a:pt x="16053" y="33228"/>
                </a:cubicBezTo>
                <a:cubicBezTo>
                  <a:pt x="16079" y="33203"/>
                  <a:pt x="16112" y="33177"/>
                  <a:pt x="16138" y="33143"/>
                </a:cubicBezTo>
                <a:close/>
                <a:moveTo>
                  <a:pt x="21596" y="33515"/>
                </a:moveTo>
                <a:cubicBezTo>
                  <a:pt x="21596" y="33515"/>
                  <a:pt x="21596" y="33523"/>
                  <a:pt x="21588" y="33531"/>
                </a:cubicBezTo>
                <a:lnTo>
                  <a:pt x="21588" y="33523"/>
                </a:lnTo>
                <a:cubicBezTo>
                  <a:pt x="21588" y="33523"/>
                  <a:pt x="21588" y="33515"/>
                  <a:pt x="21596" y="33515"/>
                </a:cubicBezTo>
                <a:close/>
                <a:moveTo>
                  <a:pt x="9670" y="33559"/>
                </a:moveTo>
                <a:cubicBezTo>
                  <a:pt x="9677" y="33559"/>
                  <a:pt x="9685" y="33561"/>
                  <a:pt x="9693" y="33565"/>
                </a:cubicBezTo>
                <a:lnTo>
                  <a:pt x="9653" y="33565"/>
                </a:lnTo>
                <a:cubicBezTo>
                  <a:pt x="9657" y="33561"/>
                  <a:pt x="9663" y="33559"/>
                  <a:pt x="9670" y="33559"/>
                </a:cubicBezTo>
                <a:close/>
                <a:moveTo>
                  <a:pt x="9635" y="33573"/>
                </a:moveTo>
                <a:cubicBezTo>
                  <a:pt x="9635" y="33582"/>
                  <a:pt x="9627" y="33582"/>
                  <a:pt x="9627" y="33590"/>
                </a:cubicBezTo>
                <a:lnTo>
                  <a:pt x="9610" y="33590"/>
                </a:lnTo>
                <a:cubicBezTo>
                  <a:pt x="9619" y="33590"/>
                  <a:pt x="9627" y="33582"/>
                  <a:pt x="9635" y="33573"/>
                </a:cubicBezTo>
                <a:close/>
                <a:moveTo>
                  <a:pt x="23348" y="33254"/>
                </a:moveTo>
                <a:lnTo>
                  <a:pt x="23365" y="33270"/>
                </a:lnTo>
                <a:cubicBezTo>
                  <a:pt x="23356" y="33363"/>
                  <a:pt x="23348" y="33464"/>
                  <a:pt x="23399" y="33547"/>
                </a:cubicBezTo>
                <a:cubicBezTo>
                  <a:pt x="23365" y="33582"/>
                  <a:pt x="23330" y="33608"/>
                  <a:pt x="23306" y="33632"/>
                </a:cubicBezTo>
                <a:cubicBezTo>
                  <a:pt x="23288" y="33616"/>
                  <a:pt x="23272" y="33608"/>
                  <a:pt x="23255" y="33590"/>
                </a:cubicBezTo>
                <a:cubicBezTo>
                  <a:pt x="23322" y="33489"/>
                  <a:pt x="23322" y="33363"/>
                  <a:pt x="23348" y="33254"/>
                </a:cubicBezTo>
                <a:close/>
                <a:moveTo>
                  <a:pt x="23761" y="33557"/>
                </a:moveTo>
                <a:cubicBezTo>
                  <a:pt x="23761" y="33565"/>
                  <a:pt x="23769" y="33573"/>
                  <a:pt x="23769" y="33582"/>
                </a:cubicBezTo>
                <a:cubicBezTo>
                  <a:pt x="23769" y="33598"/>
                  <a:pt x="23769" y="33616"/>
                  <a:pt x="23777" y="33632"/>
                </a:cubicBezTo>
                <a:cubicBezTo>
                  <a:pt x="23765" y="33628"/>
                  <a:pt x="23752" y="33626"/>
                  <a:pt x="23741" y="33626"/>
                </a:cubicBezTo>
                <a:cubicBezTo>
                  <a:pt x="23729" y="33626"/>
                  <a:pt x="23718" y="33628"/>
                  <a:pt x="23710" y="33632"/>
                </a:cubicBezTo>
                <a:cubicBezTo>
                  <a:pt x="23718" y="33608"/>
                  <a:pt x="23743" y="33582"/>
                  <a:pt x="23761" y="33557"/>
                </a:cubicBezTo>
                <a:close/>
                <a:moveTo>
                  <a:pt x="12111" y="33640"/>
                </a:moveTo>
                <a:cubicBezTo>
                  <a:pt x="12119" y="33640"/>
                  <a:pt x="12119" y="33648"/>
                  <a:pt x="12119" y="33648"/>
                </a:cubicBezTo>
                <a:lnTo>
                  <a:pt x="12087" y="33648"/>
                </a:lnTo>
                <a:cubicBezTo>
                  <a:pt x="12095" y="33640"/>
                  <a:pt x="12103" y="33640"/>
                  <a:pt x="12111" y="33640"/>
                </a:cubicBezTo>
                <a:close/>
                <a:moveTo>
                  <a:pt x="13477" y="33557"/>
                </a:moveTo>
                <a:cubicBezTo>
                  <a:pt x="13482" y="33557"/>
                  <a:pt x="13488" y="33557"/>
                  <a:pt x="13494" y="33557"/>
                </a:cubicBezTo>
                <a:cubicBezTo>
                  <a:pt x="13484" y="33590"/>
                  <a:pt x="13494" y="33616"/>
                  <a:pt x="13510" y="33648"/>
                </a:cubicBezTo>
                <a:cubicBezTo>
                  <a:pt x="13417" y="33674"/>
                  <a:pt x="13358" y="33733"/>
                  <a:pt x="13342" y="33826"/>
                </a:cubicBezTo>
                <a:cubicBezTo>
                  <a:pt x="13317" y="33817"/>
                  <a:pt x="13292" y="33813"/>
                  <a:pt x="13267" y="33813"/>
                </a:cubicBezTo>
                <a:cubicBezTo>
                  <a:pt x="13250" y="33813"/>
                  <a:pt x="13232" y="33815"/>
                  <a:pt x="13215" y="33818"/>
                </a:cubicBezTo>
                <a:lnTo>
                  <a:pt x="13207" y="33818"/>
                </a:lnTo>
                <a:cubicBezTo>
                  <a:pt x="13199" y="33792"/>
                  <a:pt x="13180" y="33759"/>
                  <a:pt x="13164" y="33741"/>
                </a:cubicBezTo>
                <a:cubicBezTo>
                  <a:pt x="13269" y="33677"/>
                  <a:pt x="13337" y="33557"/>
                  <a:pt x="13477" y="33557"/>
                </a:cubicBezTo>
                <a:close/>
                <a:moveTo>
                  <a:pt x="9542" y="33596"/>
                </a:moveTo>
                <a:cubicBezTo>
                  <a:pt x="9553" y="33596"/>
                  <a:pt x="9564" y="33597"/>
                  <a:pt x="9576" y="33598"/>
                </a:cubicBezTo>
                <a:cubicBezTo>
                  <a:pt x="9424" y="33632"/>
                  <a:pt x="9281" y="33683"/>
                  <a:pt x="9206" y="33834"/>
                </a:cubicBezTo>
                <a:cubicBezTo>
                  <a:pt x="9188" y="33818"/>
                  <a:pt x="9172" y="33810"/>
                  <a:pt x="9164" y="33800"/>
                </a:cubicBezTo>
                <a:cubicBezTo>
                  <a:pt x="9274" y="33705"/>
                  <a:pt x="9376" y="33596"/>
                  <a:pt x="9542" y="33596"/>
                </a:cubicBezTo>
                <a:close/>
                <a:moveTo>
                  <a:pt x="14899" y="34305"/>
                </a:moveTo>
                <a:lnTo>
                  <a:pt x="14899" y="34315"/>
                </a:lnTo>
                <a:lnTo>
                  <a:pt x="14891" y="34315"/>
                </a:lnTo>
                <a:lnTo>
                  <a:pt x="14899" y="34305"/>
                </a:lnTo>
                <a:close/>
                <a:moveTo>
                  <a:pt x="13758" y="34581"/>
                </a:moveTo>
                <a:cubicBezTo>
                  <a:pt x="13763" y="34581"/>
                  <a:pt x="13770" y="34582"/>
                  <a:pt x="13779" y="34584"/>
                </a:cubicBezTo>
                <a:cubicBezTo>
                  <a:pt x="13803" y="34632"/>
                  <a:pt x="13775" y="34642"/>
                  <a:pt x="13743" y="34649"/>
                </a:cubicBezTo>
                <a:lnTo>
                  <a:pt x="13743" y="34649"/>
                </a:lnTo>
                <a:cubicBezTo>
                  <a:pt x="13747" y="34647"/>
                  <a:pt x="13749" y="34643"/>
                  <a:pt x="13754" y="34643"/>
                </a:cubicBezTo>
                <a:cubicBezTo>
                  <a:pt x="13761" y="34622"/>
                  <a:pt x="13724" y="34581"/>
                  <a:pt x="13758" y="34581"/>
                </a:cubicBezTo>
                <a:close/>
                <a:moveTo>
                  <a:pt x="14879" y="35007"/>
                </a:moveTo>
                <a:cubicBezTo>
                  <a:pt x="14888" y="35007"/>
                  <a:pt x="14898" y="35009"/>
                  <a:pt x="14909" y="35013"/>
                </a:cubicBezTo>
                <a:cubicBezTo>
                  <a:pt x="14899" y="35013"/>
                  <a:pt x="14891" y="35013"/>
                  <a:pt x="14874" y="35023"/>
                </a:cubicBezTo>
                <a:cubicBezTo>
                  <a:pt x="14789" y="35047"/>
                  <a:pt x="14731" y="35106"/>
                  <a:pt x="14672" y="35164"/>
                </a:cubicBezTo>
                <a:cubicBezTo>
                  <a:pt x="14680" y="35142"/>
                  <a:pt x="14673" y="35118"/>
                  <a:pt x="14666" y="35095"/>
                </a:cubicBezTo>
                <a:lnTo>
                  <a:pt x="14666" y="35095"/>
                </a:lnTo>
                <a:cubicBezTo>
                  <a:pt x="14668" y="35098"/>
                  <a:pt x="14672" y="35098"/>
                  <a:pt x="14672" y="35098"/>
                </a:cubicBezTo>
                <a:cubicBezTo>
                  <a:pt x="14747" y="35098"/>
                  <a:pt x="14807" y="35007"/>
                  <a:pt x="14879" y="35007"/>
                </a:cubicBezTo>
                <a:close/>
                <a:moveTo>
                  <a:pt x="17830" y="1"/>
                </a:moveTo>
                <a:cubicBezTo>
                  <a:pt x="17738" y="111"/>
                  <a:pt x="17630" y="234"/>
                  <a:pt x="17483" y="234"/>
                </a:cubicBezTo>
                <a:cubicBezTo>
                  <a:pt x="17442" y="234"/>
                  <a:pt x="17398" y="225"/>
                  <a:pt x="17351" y="203"/>
                </a:cubicBezTo>
                <a:cubicBezTo>
                  <a:pt x="17292" y="169"/>
                  <a:pt x="17233" y="142"/>
                  <a:pt x="17173" y="110"/>
                </a:cubicBezTo>
                <a:lnTo>
                  <a:pt x="17173" y="118"/>
                </a:lnTo>
                <a:cubicBezTo>
                  <a:pt x="17053" y="151"/>
                  <a:pt x="17009" y="305"/>
                  <a:pt x="16867" y="305"/>
                </a:cubicBezTo>
                <a:cubicBezTo>
                  <a:pt x="16860" y="305"/>
                  <a:pt x="16853" y="305"/>
                  <a:pt x="16845" y="304"/>
                </a:cubicBezTo>
                <a:cubicBezTo>
                  <a:pt x="16795" y="203"/>
                  <a:pt x="16686" y="211"/>
                  <a:pt x="16601" y="177"/>
                </a:cubicBezTo>
                <a:cubicBezTo>
                  <a:pt x="16542" y="150"/>
                  <a:pt x="16497" y="139"/>
                  <a:pt x="16462" y="139"/>
                </a:cubicBezTo>
                <a:cubicBezTo>
                  <a:pt x="16343" y="139"/>
                  <a:pt x="16348" y="274"/>
                  <a:pt x="16348" y="405"/>
                </a:cubicBezTo>
                <a:cubicBezTo>
                  <a:pt x="16483" y="437"/>
                  <a:pt x="16593" y="514"/>
                  <a:pt x="16686" y="631"/>
                </a:cubicBezTo>
                <a:cubicBezTo>
                  <a:pt x="16702" y="623"/>
                  <a:pt x="16718" y="615"/>
                  <a:pt x="16744" y="607"/>
                </a:cubicBezTo>
                <a:lnTo>
                  <a:pt x="16744" y="607"/>
                </a:lnTo>
                <a:cubicBezTo>
                  <a:pt x="16718" y="623"/>
                  <a:pt x="16702" y="640"/>
                  <a:pt x="16694" y="674"/>
                </a:cubicBezTo>
                <a:cubicBezTo>
                  <a:pt x="16701" y="756"/>
                  <a:pt x="16656" y="785"/>
                  <a:pt x="16599" y="785"/>
                </a:cubicBezTo>
                <a:cubicBezTo>
                  <a:pt x="16592" y="785"/>
                  <a:pt x="16584" y="784"/>
                  <a:pt x="16576" y="783"/>
                </a:cubicBezTo>
                <a:cubicBezTo>
                  <a:pt x="16457" y="884"/>
                  <a:pt x="16180" y="850"/>
                  <a:pt x="16255" y="1121"/>
                </a:cubicBezTo>
                <a:lnTo>
                  <a:pt x="16247" y="1121"/>
                </a:lnTo>
                <a:cubicBezTo>
                  <a:pt x="16247" y="1153"/>
                  <a:pt x="16255" y="1179"/>
                  <a:pt x="16255" y="1204"/>
                </a:cubicBezTo>
                <a:cubicBezTo>
                  <a:pt x="16314" y="1204"/>
                  <a:pt x="16382" y="1204"/>
                  <a:pt x="16449" y="1214"/>
                </a:cubicBezTo>
                <a:lnTo>
                  <a:pt x="16449" y="1297"/>
                </a:lnTo>
                <a:cubicBezTo>
                  <a:pt x="16399" y="1432"/>
                  <a:pt x="16204" y="1381"/>
                  <a:pt x="16146" y="1507"/>
                </a:cubicBezTo>
                <a:cubicBezTo>
                  <a:pt x="16213" y="1541"/>
                  <a:pt x="16281" y="1575"/>
                  <a:pt x="16348" y="1608"/>
                </a:cubicBezTo>
                <a:cubicBezTo>
                  <a:pt x="16415" y="1735"/>
                  <a:pt x="16534" y="1709"/>
                  <a:pt x="16643" y="1719"/>
                </a:cubicBezTo>
                <a:lnTo>
                  <a:pt x="16643" y="1810"/>
                </a:lnTo>
                <a:cubicBezTo>
                  <a:pt x="16651" y="1810"/>
                  <a:pt x="16659" y="1820"/>
                  <a:pt x="16659" y="1820"/>
                </a:cubicBezTo>
                <a:cubicBezTo>
                  <a:pt x="16659" y="1820"/>
                  <a:pt x="16651" y="1820"/>
                  <a:pt x="16643" y="1810"/>
                </a:cubicBezTo>
                <a:lnTo>
                  <a:pt x="16643" y="1810"/>
                </a:lnTo>
                <a:cubicBezTo>
                  <a:pt x="16651" y="1844"/>
                  <a:pt x="16651" y="1879"/>
                  <a:pt x="16651" y="1911"/>
                </a:cubicBezTo>
                <a:cubicBezTo>
                  <a:pt x="16644" y="1973"/>
                  <a:pt x="16616" y="2067"/>
                  <a:pt x="16579" y="2067"/>
                </a:cubicBezTo>
                <a:cubicBezTo>
                  <a:pt x="16575" y="2067"/>
                  <a:pt x="16571" y="2065"/>
                  <a:pt x="16566" y="2063"/>
                </a:cubicBezTo>
                <a:cubicBezTo>
                  <a:pt x="16510" y="2028"/>
                  <a:pt x="16463" y="2015"/>
                  <a:pt x="16421" y="2015"/>
                </a:cubicBezTo>
                <a:cubicBezTo>
                  <a:pt x="16299" y="2015"/>
                  <a:pt x="16225" y="2131"/>
                  <a:pt x="16138" y="2206"/>
                </a:cubicBezTo>
                <a:cubicBezTo>
                  <a:pt x="16103" y="2214"/>
                  <a:pt x="16071" y="2214"/>
                  <a:pt x="16045" y="2214"/>
                </a:cubicBezTo>
                <a:cubicBezTo>
                  <a:pt x="15954" y="2108"/>
                  <a:pt x="15863" y="2015"/>
                  <a:pt x="15755" y="2015"/>
                </a:cubicBezTo>
                <a:cubicBezTo>
                  <a:pt x="15692" y="2015"/>
                  <a:pt x="15624" y="2046"/>
                  <a:pt x="15548" y="2123"/>
                </a:cubicBezTo>
                <a:cubicBezTo>
                  <a:pt x="15531" y="2131"/>
                  <a:pt x="15515" y="2131"/>
                  <a:pt x="15505" y="2148"/>
                </a:cubicBezTo>
                <a:cubicBezTo>
                  <a:pt x="15481" y="2174"/>
                  <a:pt x="15497" y="2198"/>
                  <a:pt x="15531" y="2224"/>
                </a:cubicBezTo>
                <a:cubicBezTo>
                  <a:pt x="15549" y="2254"/>
                  <a:pt x="15572" y="2263"/>
                  <a:pt x="15599" y="2263"/>
                </a:cubicBezTo>
                <a:cubicBezTo>
                  <a:pt x="15648" y="2263"/>
                  <a:pt x="15707" y="2230"/>
                  <a:pt x="15755" y="2230"/>
                </a:cubicBezTo>
                <a:cubicBezTo>
                  <a:pt x="15791" y="2230"/>
                  <a:pt x="15821" y="2249"/>
                  <a:pt x="15835" y="2315"/>
                </a:cubicBezTo>
                <a:cubicBezTo>
                  <a:pt x="15742" y="2358"/>
                  <a:pt x="15675" y="2427"/>
                  <a:pt x="15641" y="2517"/>
                </a:cubicBezTo>
                <a:cubicBezTo>
                  <a:pt x="15675" y="2619"/>
                  <a:pt x="15707" y="2720"/>
                  <a:pt x="15742" y="2821"/>
                </a:cubicBezTo>
                <a:cubicBezTo>
                  <a:pt x="15707" y="2855"/>
                  <a:pt x="15675" y="2889"/>
                  <a:pt x="15641" y="2914"/>
                </a:cubicBezTo>
                <a:cubicBezTo>
                  <a:pt x="15633" y="2913"/>
                  <a:pt x="15625" y="2913"/>
                  <a:pt x="15618" y="2913"/>
                </a:cubicBezTo>
                <a:cubicBezTo>
                  <a:pt x="15490" y="2913"/>
                  <a:pt x="15431" y="2980"/>
                  <a:pt x="15446" y="3116"/>
                </a:cubicBezTo>
                <a:cubicBezTo>
                  <a:pt x="15438" y="3150"/>
                  <a:pt x="15438" y="3185"/>
                  <a:pt x="15438" y="3225"/>
                </a:cubicBezTo>
                <a:cubicBezTo>
                  <a:pt x="15404" y="3225"/>
                  <a:pt x="15372" y="3225"/>
                  <a:pt x="15337" y="3217"/>
                </a:cubicBezTo>
                <a:cubicBezTo>
                  <a:pt x="15337" y="3134"/>
                  <a:pt x="15321" y="3057"/>
                  <a:pt x="15244" y="3015"/>
                </a:cubicBezTo>
                <a:cubicBezTo>
                  <a:pt x="15186" y="2922"/>
                  <a:pt x="15119" y="2831"/>
                  <a:pt x="15060" y="2738"/>
                </a:cubicBezTo>
                <a:cubicBezTo>
                  <a:pt x="15085" y="2730"/>
                  <a:pt x="15111" y="2720"/>
                  <a:pt x="15143" y="2720"/>
                </a:cubicBezTo>
                <a:cubicBezTo>
                  <a:pt x="15170" y="2720"/>
                  <a:pt x="15202" y="2730"/>
                  <a:pt x="15236" y="2738"/>
                </a:cubicBezTo>
                <a:cubicBezTo>
                  <a:pt x="15274" y="2775"/>
                  <a:pt x="15309" y="2795"/>
                  <a:pt x="15339" y="2795"/>
                </a:cubicBezTo>
                <a:cubicBezTo>
                  <a:pt x="15376" y="2795"/>
                  <a:pt x="15407" y="2764"/>
                  <a:pt x="15430" y="2695"/>
                </a:cubicBezTo>
                <a:lnTo>
                  <a:pt x="15430" y="2637"/>
                </a:lnTo>
                <a:cubicBezTo>
                  <a:pt x="15438" y="2578"/>
                  <a:pt x="15523" y="2509"/>
                  <a:pt x="15455" y="2459"/>
                </a:cubicBezTo>
                <a:cubicBezTo>
                  <a:pt x="15438" y="2446"/>
                  <a:pt x="15422" y="2441"/>
                  <a:pt x="15406" y="2441"/>
                </a:cubicBezTo>
                <a:cubicBezTo>
                  <a:pt x="15350" y="2441"/>
                  <a:pt x="15296" y="2505"/>
                  <a:pt x="15236" y="2517"/>
                </a:cubicBezTo>
                <a:cubicBezTo>
                  <a:pt x="15230" y="2419"/>
                  <a:pt x="15264" y="2279"/>
                  <a:pt x="15158" y="2279"/>
                </a:cubicBezTo>
                <a:cubicBezTo>
                  <a:pt x="15129" y="2279"/>
                  <a:pt x="15089" y="2290"/>
                  <a:pt x="15034" y="2315"/>
                </a:cubicBezTo>
                <a:cubicBezTo>
                  <a:pt x="15039" y="2208"/>
                  <a:pt x="15009" y="2171"/>
                  <a:pt x="14960" y="2171"/>
                </a:cubicBezTo>
                <a:cubicBezTo>
                  <a:pt x="14925" y="2171"/>
                  <a:pt x="14881" y="2190"/>
                  <a:pt x="14832" y="2214"/>
                </a:cubicBezTo>
                <a:cubicBezTo>
                  <a:pt x="14798" y="2214"/>
                  <a:pt x="14757" y="2224"/>
                  <a:pt x="14723" y="2224"/>
                </a:cubicBezTo>
                <a:cubicBezTo>
                  <a:pt x="14701" y="2221"/>
                  <a:pt x="14678" y="2219"/>
                  <a:pt x="14656" y="2219"/>
                </a:cubicBezTo>
                <a:cubicBezTo>
                  <a:pt x="14603" y="2219"/>
                  <a:pt x="14555" y="2235"/>
                  <a:pt x="14537" y="2307"/>
                </a:cubicBezTo>
                <a:cubicBezTo>
                  <a:pt x="14537" y="2376"/>
                  <a:pt x="14579" y="2408"/>
                  <a:pt x="14630" y="2435"/>
                </a:cubicBezTo>
                <a:cubicBezTo>
                  <a:pt x="14664" y="2485"/>
                  <a:pt x="14696" y="2536"/>
                  <a:pt x="14731" y="2586"/>
                </a:cubicBezTo>
                <a:cubicBezTo>
                  <a:pt x="14696" y="2602"/>
                  <a:pt x="14664" y="2619"/>
                  <a:pt x="14630" y="2619"/>
                </a:cubicBezTo>
                <a:cubicBezTo>
                  <a:pt x="14571" y="2619"/>
                  <a:pt x="14513" y="2610"/>
                  <a:pt x="14444" y="2610"/>
                </a:cubicBezTo>
                <a:cubicBezTo>
                  <a:pt x="14428" y="2535"/>
                  <a:pt x="14405" y="2480"/>
                  <a:pt x="14361" y="2480"/>
                </a:cubicBezTo>
                <a:cubicBezTo>
                  <a:pt x="14337" y="2480"/>
                  <a:pt x="14307" y="2497"/>
                  <a:pt x="14268" y="2536"/>
                </a:cubicBezTo>
                <a:cubicBezTo>
                  <a:pt x="14217" y="2586"/>
                  <a:pt x="14175" y="2653"/>
                  <a:pt x="14124" y="2720"/>
                </a:cubicBezTo>
                <a:cubicBezTo>
                  <a:pt x="14058" y="2712"/>
                  <a:pt x="13989" y="2703"/>
                  <a:pt x="13999" y="2619"/>
                </a:cubicBezTo>
                <a:cubicBezTo>
                  <a:pt x="13999" y="2477"/>
                  <a:pt x="14082" y="2366"/>
                  <a:pt x="14159" y="2214"/>
                </a:cubicBezTo>
                <a:lnTo>
                  <a:pt x="14159" y="2214"/>
                </a:lnTo>
                <a:cubicBezTo>
                  <a:pt x="14031" y="2224"/>
                  <a:pt x="13965" y="2224"/>
                  <a:pt x="13898" y="2232"/>
                </a:cubicBezTo>
                <a:cubicBezTo>
                  <a:pt x="13847" y="2182"/>
                  <a:pt x="13787" y="2131"/>
                  <a:pt x="13736" y="2081"/>
                </a:cubicBezTo>
                <a:cubicBezTo>
                  <a:pt x="13686" y="2019"/>
                  <a:pt x="13625" y="2007"/>
                  <a:pt x="13563" y="2007"/>
                </a:cubicBezTo>
                <a:cubicBezTo>
                  <a:pt x="13523" y="2007"/>
                  <a:pt x="13483" y="2012"/>
                  <a:pt x="13443" y="2012"/>
                </a:cubicBezTo>
                <a:cubicBezTo>
                  <a:pt x="13338" y="1878"/>
                  <a:pt x="13250" y="1718"/>
                  <a:pt x="13053" y="1718"/>
                </a:cubicBezTo>
                <a:cubicBezTo>
                  <a:pt x="13042" y="1718"/>
                  <a:pt x="13032" y="1718"/>
                  <a:pt x="13021" y="1719"/>
                </a:cubicBezTo>
                <a:cubicBezTo>
                  <a:pt x="13021" y="1677"/>
                  <a:pt x="13013" y="1642"/>
                  <a:pt x="13004" y="1600"/>
                </a:cubicBezTo>
                <a:cubicBezTo>
                  <a:pt x="13004" y="1541"/>
                  <a:pt x="13004" y="1474"/>
                  <a:pt x="13013" y="1416"/>
                </a:cubicBezTo>
                <a:lnTo>
                  <a:pt x="13047" y="1406"/>
                </a:lnTo>
                <a:cubicBezTo>
                  <a:pt x="13004" y="1373"/>
                  <a:pt x="12962" y="1339"/>
                  <a:pt x="12920" y="1305"/>
                </a:cubicBezTo>
                <a:cubicBezTo>
                  <a:pt x="12928" y="1272"/>
                  <a:pt x="12928" y="1238"/>
                  <a:pt x="12928" y="1204"/>
                </a:cubicBezTo>
                <a:lnTo>
                  <a:pt x="12928" y="1204"/>
                </a:lnTo>
                <a:cubicBezTo>
                  <a:pt x="12861" y="1214"/>
                  <a:pt x="12794" y="1214"/>
                  <a:pt x="12726" y="1214"/>
                </a:cubicBezTo>
                <a:cubicBezTo>
                  <a:pt x="12685" y="1315"/>
                  <a:pt x="12608" y="1373"/>
                  <a:pt x="12515" y="1406"/>
                </a:cubicBezTo>
                <a:cubicBezTo>
                  <a:pt x="12576" y="1479"/>
                  <a:pt x="12626" y="1506"/>
                  <a:pt x="12669" y="1506"/>
                </a:cubicBezTo>
                <a:cubicBezTo>
                  <a:pt x="12768" y="1506"/>
                  <a:pt x="12832" y="1361"/>
                  <a:pt x="12920" y="1315"/>
                </a:cubicBezTo>
                <a:cubicBezTo>
                  <a:pt x="12920" y="1347"/>
                  <a:pt x="12920" y="1381"/>
                  <a:pt x="12928" y="1416"/>
                </a:cubicBezTo>
                <a:cubicBezTo>
                  <a:pt x="12920" y="1482"/>
                  <a:pt x="12920" y="1549"/>
                  <a:pt x="12920" y="1608"/>
                </a:cubicBezTo>
                <a:cubicBezTo>
                  <a:pt x="12794" y="1668"/>
                  <a:pt x="12786" y="1810"/>
                  <a:pt x="12717" y="1903"/>
                </a:cubicBezTo>
                <a:cubicBezTo>
                  <a:pt x="12592" y="1903"/>
                  <a:pt x="12523" y="1972"/>
                  <a:pt x="12533" y="2097"/>
                </a:cubicBezTo>
                <a:cubicBezTo>
                  <a:pt x="12523" y="2315"/>
                  <a:pt x="12321" y="2477"/>
                  <a:pt x="12289" y="2712"/>
                </a:cubicBezTo>
                <a:cubicBezTo>
                  <a:pt x="12566" y="2712"/>
                  <a:pt x="12507" y="2501"/>
                  <a:pt x="12574" y="2384"/>
                </a:cubicBezTo>
                <a:cubicBezTo>
                  <a:pt x="12618" y="2316"/>
                  <a:pt x="12659" y="2290"/>
                  <a:pt x="12703" y="2290"/>
                </a:cubicBezTo>
                <a:cubicBezTo>
                  <a:pt x="12736" y="2290"/>
                  <a:pt x="12771" y="2304"/>
                  <a:pt x="12810" y="2325"/>
                </a:cubicBezTo>
                <a:cubicBezTo>
                  <a:pt x="12838" y="2361"/>
                  <a:pt x="12863" y="2374"/>
                  <a:pt x="12887" y="2374"/>
                </a:cubicBezTo>
                <a:cubicBezTo>
                  <a:pt x="12936" y="2374"/>
                  <a:pt x="12979" y="2322"/>
                  <a:pt x="13029" y="2315"/>
                </a:cubicBezTo>
                <a:cubicBezTo>
                  <a:pt x="13147" y="2473"/>
                  <a:pt x="13206" y="2724"/>
                  <a:pt x="13465" y="2724"/>
                </a:cubicBezTo>
                <a:cubicBezTo>
                  <a:pt x="13484" y="2724"/>
                  <a:pt x="13504" y="2723"/>
                  <a:pt x="13526" y="2720"/>
                </a:cubicBezTo>
                <a:cubicBezTo>
                  <a:pt x="13603" y="2746"/>
                  <a:pt x="13678" y="2770"/>
                  <a:pt x="13763" y="2770"/>
                </a:cubicBezTo>
                <a:cubicBezTo>
                  <a:pt x="13957" y="2788"/>
                  <a:pt x="14050" y="2906"/>
                  <a:pt x="14023" y="3108"/>
                </a:cubicBezTo>
                <a:cubicBezTo>
                  <a:pt x="13922" y="3116"/>
                  <a:pt x="13821" y="3134"/>
                  <a:pt x="13712" y="3150"/>
                </a:cubicBezTo>
                <a:cubicBezTo>
                  <a:pt x="13699" y="3147"/>
                  <a:pt x="13686" y="3144"/>
                  <a:pt x="13676" y="3144"/>
                </a:cubicBezTo>
                <a:cubicBezTo>
                  <a:pt x="13640" y="3144"/>
                  <a:pt x="13621" y="3167"/>
                  <a:pt x="13627" y="3225"/>
                </a:cubicBezTo>
                <a:cubicBezTo>
                  <a:pt x="13635" y="3294"/>
                  <a:pt x="13635" y="3360"/>
                  <a:pt x="13645" y="3427"/>
                </a:cubicBezTo>
                <a:cubicBezTo>
                  <a:pt x="13635" y="3496"/>
                  <a:pt x="13627" y="3563"/>
                  <a:pt x="13619" y="3621"/>
                </a:cubicBezTo>
                <a:cubicBezTo>
                  <a:pt x="13552" y="3664"/>
                  <a:pt x="13494" y="3698"/>
                  <a:pt x="13425" y="3730"/>
                </a:cubicBezTo>
                <a:cubicBezTo>
                  <a:pt x="13393" y="3722"/>
                  <a:pt x="13358" y="3722"/>
                  <a:pt x="13324" y="3722"/>
                </a:cubicBezTo>
                <a:cubicBezTo>
                  <a:pt x="13300" y="3680"/>
                  <a:pt x="13265" y="3639"/>
                  <a:pt x="13231" y="3597"/>
                </a:cubicBezTo>
                <a:cubicBezTo>
                  <a:pt x="13079" y="3528"/>
                  <a:pt x="12928" y="3453"/>
                  <a:pt x="12810" y="3336"/>
                </a:cubicBezTo>
                <a:cubicBezTo>
                  <a:pt x="12744" y="3326"/>
                  <a:pt x="12675" y="3326"/>
                  <a:pt x="12608" y="3318"/>
                </a:cubicBezTo>
                <a:cubicBezTo>
                  <a:pt x="12584" y="3318"/>
                  <a:pt x="12550" y="3318"/>
                  <a:pt x="12515" y="3326"/>
                </a:cubicBezTo>
                <a:cubicBezTo>
                  <a:pt x="12321" y="3243"/>
                  <a:pt x="12608" y="3041"/>
                  <a:pt x="12422" y="2956"/>
                </a:cubicBezTo>
                <a:lnTo>
                  <a:pt x="12422" y="2956"/>
                </a:lnTo>
                <a:cubicBezTo>
                  <a:pt x="12238" y="3015"/>
                  <a:pt x="12364" y="3243"/>
                  <a:pt x="12212" y="3326"/>
                </a:cubicBezTo>
                <a:cubicBezTo>
                  <a:pt x="12153" y="3326"/>
                  <a:pt x="12087" y="3326"/>
                  <a:pt x="12028" y="3336"/>
                </a:cubicBezTo>
                <a:cubicBezTo>
                  <a:pt x="11959" y="3302"/>
                  <a:pt x="11893" y="3267"/>
                  <a:pt x="11826" y="3235"/>
                </a:cubicBezTo>
                <a:cubicBezTo>
                  <a:pt x="11741" y="3251"/>
                  <a:pt x="11741" y="3286"/>
                  <a:pt x="11800" y="3326"/>
                </a:cubicBezTo>
                <a:cubicBezTo>
                  <a:pt x="11808" y="3360"/>
                  <a:pt x="11808" y="3395"/>
                  <a:pt x="11808" y="3419"/>
                </a:cubicBezTo>
                <a:cubicBezTo>
                  <a:pt x="11749" y="3445"/>
                  <a:pt x="11648" y="3462"/>
                  <a:pt x="11648" y="3496"/>
                </a:cubicBezTo>
                <a:cubicBezTo>
                  <a:pt x="11628" y="3604"/>
                  <a:pt x="11599" y="3639"/>
                  <a:pt x="11566" y="3639"/>
                </a:cubicBezTo>
                <a:cubicBezTo>
                  <a:pt x="11518" y="3639"/>
                  <a:pt x="11459" y="3562"/>
                  <a:pt x="11403" y="3538"/>
                </a:cubicBezTo>
                <a:cubicBezTo>
                  <a:pt x="11379" y="3528"/>
                  <a:pt x="11345" y="3528"/>
                  <a:pt x="11311" y="3528"/>
                </a:cubicBezTo>
                <a:cubicBezTo>
                  <a:pt x="11278" y="3496"/>
                  <a:pt x="11244" y="3462"/>
                  <a:pt x="11209" y="3427"/>
                </a:cubicBezTo>
                <a:cubicBezTo>
                  <a:pt x="11177" y="3363"/>
                  <a:pt x="11145" y="3335"/>
                  <a:pt x="11113" y="3335"/>
                </a:cubicBezTo>
                <a:cubicBezTo>
                  <a:pt x="11078" y="3335"/>
                  <a:pt x="11043" y="3367"/>
                  <a:pt x="11007" y="3419"/>
                </a:cubicBezTo>
                <a:lnTo>
                  <a:pt x="10999" y="3419"/>
                </a:lnTo>
                <a:cubicBezTo>
                  <a:pt x="10848" y="3377"/>
                  <a:pt x="10856" y="3185"/>
                  <a:pt x="10765" y="3134"/>
                </a:cubicBezTo>
                <a:cubicBezTo>
                  <a:pt x="10759" y="3131"/>
                  <a:pt x="10754" y="3129"/>
                  <a:pt x="10749" y="3129"/>
                </a:cubicBezTo>
                <a:cubicBezTo>
                  <a:pt x="10690" y="3129"/>
                  <a:pt x="10669" y="3329"/>
                  <a:pt x="10532" y="3329"/>
                </a:cubicBezTo>
                <a:cubicBezTo>
                  <a:pt x="10523" y="3329"/>
                  <a:pt x="10513" y="3328"/>
                  <a:pt x="10502" y="3326"/>
                </a:cubicBezTo>
                <a:cubicBezTo>
                  <a:pt x="10480" y="3321"/>
                  <a:pt x="10457" y="3319"/>
                  <a:pt x="10435" y="3319"/>
                </a:cubicBezTo>
                <a:cubicBezTo>
                  <a:pt x="10391" y="3319"/>
                  <a:pt x="10346" y="3326"/>
                  <a:pt x="10300" y="3326"/>
                </a:cubicBezTo>
                <a:lnTo>
                  <a:pt x="10300" y="3318"/>
                </a:lnTo>
                <a:cubicBezTo>
                  <a:pt x="10300" y="3159"/>
                  <a:pt x="10225" y="3124"/>
                  <a:pt x="10125" y="3124"/>
                </a:cubicBezTo>
                <a:cubicBezTo>
                  <a:pt x="10088" y="3124"/>
                  <a:pt x="10048" y="3129"/>
                  <a:pt x="10007" y="3134"/>
                </a:cubicBezTo>
                <a:cubicBezTo>
                  <a:pt x="9988" y="3193"/>
                  <a:pt x="9980" y="3251"/>
                  <a:pt x="9972" y="3310"/>
                </a:cubicBezTo>
                <a:cubicBezTo>
                  <a:pt x="9946" y="3302"/>
                  <a:pt x="9922" y="3294"/>
                  <a:pt x="9895" y="3286"/>
                </a:cubicBezTo>
                <a:cubicBezTo>
                  <a:pt x="9879" y="3235"/>
                  <a:pt x="9863" y="3185"/>
                  <a:pt x="9829" y="3142"/>
                </a:cubicBezTo>
                <a:cubicBezTo>
                  <a:pt x="9794" y="3023"/>
                  <a:pt x="9770" y="2914"/>
                  <a:pt x="9693" y="2821"/>
                </a:cubicBezTo>
                <a:cubicBezTo>
                  <a:pt x="9568" y="2906"/>
                  <a:pt x="9542" y="3092"/>
                  <a:pt x="9382" y="3134"/>
                </a:cubicBezTo>
                <a:cubicBezTo>
                  <a:pt x="9350" y="3134"/>
                  <a:pt x="9323" y="3134"/>
                  <a:pt x="9299" y="3142"/>
                </a:cubicBezTo>
                <a:cubicBezTo>
                  <a:pt x="9289" y="3057"/>
                  <a:pt x="9289" y="2964"/>
                  <a:pt x="9257" y="2898"/>
                </a:cubicBezTo>
                <a:cubicBezTo>
                  <a:pt x="9234" y="2856"/>
                  <a:pt x="9182" y="2832"/>
                  <a:pt x="9139" y="2832"/>
                </a:cubicBezTo>
                <a:cubicBezTo>
                  <a:pt x="9101" y="2832"/>
                  <a:pt x="9071" y="2850"/>
                  <a:pt x="9071" y="2889"/>
                </a:cubicBezTo>
                <a:cubicBezTo>
                  <a:pt x="9097" y="3158"/>
                  <a:pt x="8725" y="3201"/>
                  <a:pt x="8776" y="3478"/>
                </a:cubicBezTo>
                <a:cubicBezTo>
                  <a:pt x="8787" y="3533"/>
                  <a:pt x="8752" y="3552"/>
                  <a:pt x="8707" y="3552"/>
                </a:cubicBezTo>
                <a:cubicBezTo>
                  <a:pt x="8683" y="3552"/>
                  <a:pt x="8656" y="3547"/>
                  <a:pt x="8632" y="3538"/>
                </a:cubicBezTo>
                <a:cubicBezTo>
                  <a:pt x="8531" y="3496"/>
                  <a:pt x="8582" y="3453"/>
                  <a:pt x="8616" y="3395"/>
                </a:cubicBezTo>
                <a:cubicBezTo>
                  <a:pt x="8676" y="3276"/>
                  <a:pt x="8621" y="3234"/>
                  <a:pt x="8542" y="3234"/>
                </a:cubicBezTo>
                <a:cubicBezTo>
                  <a:pt x="8520" y="3234"/>
                  <a:pt x="8496" y="3237"/>
                  <a:pt x="8472" y="3243"/>
                </a:cubicBezTo>
                <a:cubicBezTo>
                  <a:pt x="8379" y="3267"/>
                  <a:pt x="8288" y="3302"/>
                  <a:pt x="8212" y="3419"/>
                </a:cubicBezTo>
                <a:cubicBezTo>
                  <a:pt x="8399" y="3485"/>
                  <a:pt x="8453" y="3731"/>
                  <a:pt x="8684" y="3731"/>
                </a:cubicBezTo>
                <a:cubicBezTo>
                  <a:pt x="8692" y="3731"/>
                  <a:pt x="8700" y="3731"/>
                  <a:pt x="8709" y="3730"/>
                </a:cubicBezTo>
                <a:lnTo>
                  <a:pt x="8709" y="3730"/>
                </a:lnTo>
                <a:cubicBezTo>
                  <a:pt x="8709" y="3765"/>
                  <a:pt x="8693" y="3799"/>
                  <a:pt x="8674" y="3823"/>
                </a:cubicBezTo>
                <a:cubicBezTo>
                  <a:pt x="8653" y="3822"/>
                  <a:pt x="8632" y="3821"/>
                  <a:pt x="8614" y="3821"/>
                </a:cubicBezTo>
                <a:cubicBezTo>
                  <a:pt x="8293" y="3821"/>
                  <a:pt x="8490" y="4077"/>
                  <a:pt x="8480" y="4228"/>
                </a:cubicBezTo>
                <a:lnTo>
                  <a:pt x="8389" y="4228"/>
                </a:lnTo>
                <a:cubicBezTo>
                  <a:pt x="8355" y="4195"/>
                  <a:pt x="8321" y="4161"/>
                  <a:pt x="8288" y="4127"/>
                </a:cubicBezTo>
                <a:cubicBezTo>
                  <a:pt x="8272" y="4123"/>
                  <a:pt x="8257" y="4122"/>
                  <a:pt x="8242" y="4122"/>
                </a:cubicBezTo>
                <a:cubicBezTo>
                  <a:pt x="8179" y="4122"/>
                  <a:pt x="8129" y="4151"/>
                  <a:pt x="8094" y="4220"/>
                </a:cubicBezTo>
                <a:cubicBezTo>
                  <a:pt x="8094" y="4286"/>
                  <a:pt x="8086" y="4363"/>
                  <a:pt x="8086" y="4430"/>
                </a:cubicBezTo>
                <a:cubicBezTo>
                  <a:pt x="8077" y="4431"/>
                  <a:pt x="8069" y="4431"/>
                  <a:pt x="8061" y="4431"/>
                </a:cubicBezTo>
                <a:cubicBezTo>
                  <a:pt x="7874" y="4431"/>
                  <a:pt x="7964" y="4232"/>
                  <a:pt x="7892" y="4153"/>
                </a:cubicBezTo>
                <a:cubicBezTo>
                  <a:pt x="7812" y="4063"/>
                  <a:pt x="7736" y="3979"/>
                  <a:pt x="7655" y="3979"/>
                </a:cubicBezTo>
                <a:cubicBezTo>
                  <a:pt x="7600" y="3979"/>
                  <a:pt x="7542" y="4020"/>
                  <a:pt x="7480" y="4127"/>
                </a:cubicBezTo>
                <a:cubicBezTo>
                  <a:pt x="7177" y="4304"/>
                  <a:pt x="7480" y="4565"/>
                  <a:pt x="7387" y="4767"/>
                </a:cubicBezTo>
                <a:cubicBezTo>
                  <a:pt x="7538" y="4802"/>
                  <a:pt x="7639" y="4842"/>
                  <a:pt x="7437" y="4961"/>
                </a:cubicBezTo>
                <a:cubicBezTo>
                  <a:pt x="7328" y="5028"/>
                  <a:pt x="7278" y="5121"/>
                  <a:pt x="7286" y="5257"/>
                </a:cubicBezTo>
                <a:cubicBezTo>
                  <a:pt x="7286" y="5281"/>
                  <a:pt x="7278" y="5315"/>
                  <a:pt x="7259" y="5339"/>
                </a:cubicBezTo>
                <a:cubicBezTo>
                  <a:pt x="7286" y="5398"/>
                  <a:pt x="7318" y="5441"/>
                  <a:pt x="7387" y="5467"/>
                </a:cubicBezTo>
                <a:cubicBezTo>
                  <a:pt x="7454" y="5467"/>
                  <a:pt x="7496" y="5432"/>
                  <a:pt x="7496" y="5374"/>
                </a:cubicBezTo>
                <a:cubicBezTo>
                  <a:pt x="7538" y="5374"/>
                  <a:pt x="7581" y="5366"/>
                  <a:pt x="7613" y="5348"/>
                </a:cubicBezTo>
                <a:lnTo>
                  <a:pt x="7613" y="5348"/>
                </a:lnTo>
                <a:cubicBezTo>
                  <a:pt x="7563" y="5475"/>
                  <a:pt x="7571" y="5584"/>
                  <a:pt x="7783" y="5635"/>
                </a:cubicBezTo>
                <a:lnTo>
                  <a:pt x="7783" y="5744"/>
                </a:lnTo>
                <a:cubicBezTo>
                  <a:pt x="7807" y="5778"/>
                  <a:pt x="7834" y="5812"/>
                  <a:pt x="7866" y="5837"/>
                </a:cubicBezTo>
                <a:lnTo>
                  <a:pt x="7900" y="5863"/>
                </a:lnTo>
                <a:cubicBezTo>
                  <a:pt x="7859" y="6018"/>
                  <a:pt x="7858" y="6140"/>
                  <a:pt x="8057" y="6140"/>
                </a:cubicBezTo>
                <a:cubicBezTo>
                  <a:pt x="8063" y="6140"/>
                  <a:pt x="8069" y="6140"/>
                  <a:pt x="8076" y="6140"/>
                </a:cubicBezTo>
                <a:cubicBezTo>
                  <a:pt x="8111" y="6174"/>
                  <a:pt x="8145" y="6207"/>
                  <a:pt x="8177" y="6241"/>
                </a:cubicBezTo>
                <a:lnTo>
                  <a:pt x="8177" y="6350"/>
                </a:lnTo>
                <a:cubicBezTo>
                  <a:pt x="8151" y="6419"/>
                  <a:pt x="8100" y="6438"/>
                  <a:pt x="8042" y="6438"/>
                </a:cubicBezTo>
                <a:cubicBezTo>
                  <a:pt x="8029" y="6438"/>
                  <a:pt x="8015" y="6437"/>
                  <a:pt x="8001" y="6435"/>
                </a:cubicBezTo>
                <a:cubicBezTo>
                  <a:pt x="7944" y="6377"/>
                  <a:pt x="7901" y="6264"/>
                  <a:pt x="7830" y="6264"/>
                </a:cubicBezTo>
                <a:cubicBezTo>
                  <a:pt x="7807" y="6264"/>
                  <a:pt x="7780" y="6276"/>
                  <a:pt x="7749" y="6308"/>
                </a:cubicBezTo>
                <a:cubicBezTo>
                  <a:pt x="7714" y="6350"/>
                  <a:pt x="7613" y="6552"/>
                  <a:pt x="7783" y="6645"/>
                </a:cubicBezTo>
                <a:cubicBezTo>
                  <a:pt x="7834" y="6754"/>
                  <a:pt x="7900" y="6831"/>
                  <a:pt x="8009" y="6856"/>
                </a:cubicBezTo>
                <a:cubicBezTo>
                  <a:pt x="8009" y="6914"/>
                  <a:pt x="8001" y="6983"/>
                  <a:pt x="7993" y="7042"/>
                </a:cubicBezTo>
                <a:cubicBezTo>
                  <a:pt x="7985" y="7126"/>
                  <a:pt x="7967" y="7201"/>
                  <a:pt x="7884" y="7252"/>
                </a:cubicBezTo>
                <a:cubicBezTo>
                  <a:pt x="7884" y="7217"/>
                  <a:pt x="7874" y="7177"/>
                  <a:pt x="7874" y="7143"/>
                </a:cubicBezTo>
                <a:cubicBezTo>
                  <a:pt x="7892" y="6999"/>
                  <a:pt x="7807" y="6957"/>
                  <a:pt x="7682" y="6949"/>
                </a:cubicBezTo>
                <a:cubicBezTo>
                  <a:pt x="7642" y="6717"/>
                  <a:pt x="7519" y="6626"/>
                  <a:pt x="7342" y="6626"/>
                </a:cubicBezTo>
                <a:cubicBezTo>
                  <a:pt x="7293" y="6626"/>
                  <a:pt x="7241" y="6633"/>
                  <a:pt x="7185" y="6645"/>
                </a:cubicBezTo>
                <a:cubicBezTo>
                  <a:pt x="7158" y="6318"/>
                  <a:pt x="6813" y="6536"/>
                  <a:pt x="6722" y="6283"/>
                </a:cubicBezTo>
                <a:lnTo>
                  <a:pt x="6722" y="6283"/>
                </a:lnTo>
                <a:cubicBezTo>
                  <a:pt x="6645" y="6544"/>
                  <a:pt x="6914" y="6571"/>
                  <a:pt x="6873" y="6738"/>
                </a:cubicBezTo>
                <a:cubicBezTo>
                  <a:pt x="6813" y="6757"/>
                  <a:pt x="6764" y="6799"/>
                  <a:pt x="6700" y="6799"/>
                </a:cubicBezTo>
                <a:cubicBezTo>
                  <a:pt x="6683" y="6799"/>
                  <a:pt x="6665" y="6796"/>
                  <a:pt x="6645" y="6789"/>
                </a:cubicBezTo>
                <a:cubicBezTo>
                  <a:pt x="6627" y="6782"/>
                  <a:pt x="6609" y="6778"/>
                  <a:pt x="6592" y="6778"/>
                </a:cubicBezTo>
                <a:cubicBezTo>
                  <a:pt x="6547" y="6778"/>
                  <a:pt x="6512" y="6806"/>
                  <a:pt x="6520" y="6874"/>
                </a:cubicBezTo>
                <a:cubicBezTo>
                  <a:pt x="6520" y="6932"/>
                  <a:pt x="6578" y="6940"/>
                  <a:pt x="6629" y="6940"/>
                </a:cubicBezTo>
                <a:cubicBezTo>
                  <a:pt x="6679" y="6949"/>
                  <a:pt x="6722" y="6949"/>
                  <a:pt x="6772" y="6957"/>
                </a:cubicBezTo>
                <a:cubicBezTo>
                  <a:pt x="6831" y="6999"/>
                  <a:pt x="6890" y="7042"/>
                  <a:pt x="6948" y="7084"/>
                </a:cubicBezTo>
                <a:cubicBezTo>
                  <a:pt x="6956" y="7007"/>
                  <a:pt x="6964" y="6924"/>
                  <a:pt x="6974" y="6847"/>
                </a:cubicBezTo>
                <a:cubicBezTo>
                  <a:pt x="6981" y="6742"/>
                  <a:pt x="6956" y="6611"/>
                  <a:pt x="7058" y="6611"/>
                </a:cubicBezTo>
                <a:cubicBezTo>
                  <a:pt x="7086" y="6611"/>
                  <a:pt x="7125" y="6621"/>
                  <a:pt x="7177" y="6645"/>
                </a:cubicBezTo>
                <a:cubicBezTo>
                  <a:pt x="7259" y="6882"/>
                  <a:pt x="7419" y="7015"/>
                  <a:pt x="7672" y="7058"/>
                </a:cubicBezTo>
                <a:cubicBezTo>
                  <a:pt x="7672" y="7084"/>
                  <a:pt x="7682" y="7116"/>
                  <a:pt x="7690" y="7143"/>
                </a:cubicBezTo>
                <a:cubicBezTo>
                  <a:pt x="7690" y="7185"/>
                  <a:pt x="7682" y="7217"/>
                  <a:pt x="7682" y="7260"/>
                </a:cubicBezTo>
                <a:cubicBezTo>
                  <a:pt x="7636" y="7254"/>
                  <a:pt x="7594" y="7207"/>
                  <a:pt x="7549" y="7207"/>
                </a:cubicBezTo>
                <a:cubicBezTo>
                  <a:pt x="7527" y="7207"/>
                  <a:pt x="7504" y="7219"/>
                  <a:pt x="7480" y="7252"/>
                </a:cubicBezTo>
                <a:cubicBezTo>
                  <a:pt x="7437" y="7268"/>
                  <a:pt x="7395" y="7286"/>
                  <a:pt x="7344" y="7294"/>
                </a:cubicBezTo>
                <a:cubicBezTo>
                  <a:pt x="7369" y="7353"/>
                  <a:pt x="7429" y="7345"/>
                  <a:pt x="7470" y="7361"/>
                </a:cubicBezTo>
                <a:cubicBezTo>
                  <a:pt x="7470" y="7420"/>
                  <a:pt x="7480" y="7488"/>
                  <a:pt x="7480" y="7555"/>
                </a:cubicBezTo>
                <a:cubicBezTo>
                  <a:pt x="7512" y="7555"/>
                  <a:pt x="7547" y="7563"/>
                  <a:pt x="7581" y="7563"/>
                </a:cubicBezTo>
                <a:cubicBezTo>
                  <a:pt x="7656" y="7690"/>
                  <a:pt x="7749" y="7800"/>
                  <a:pt x="7892" y="7850"/>
                </a:cubicBezTo>
                <a:cubicBezTo>
                  <a:pt x="7975" y="7866"/>
                  <a:pt x="8068" y="7850"/>
                  <a:pt x="8102" y="7951"/>
                </a:cubicBezTo>
                <a:cubicBezTo>
                  <a:pt x="8058" y="8029"/>
                  <a:pt x="8001" y="8049"/>
                  <a:pt x="7939" y="8049"/>
                </a:cubicBezTo>
                <a:cubicBezTo>
                  <a:pt x="7879" y="8049"/>
                  <a:pt x="7815" y="8031"/>
                  <a:pt x="7756" y="8031"/>
                </a:cubicBezTo>
                <a:cubicBezTo>
                  <a:pt x="7723" y="8031"/>
                  <a:pt x="7692" y="8036"/>
                  <a:pt x="7664" y="8052"/>
                </a:cubicBezTo>
                <a:cubicBezTo>
                  <a:pt x="7639" y="8018"/>
                  <a:pt x="7613" y="7986"/>
                  <a:pt x="7589" y="7951"/>
                </a:cubicBezTo>
                <a:cubicBezTo>
                  <a:pt x="7572" y="7862"/>
                  <a:pt x="7552" y="7781"/>
                  <a:pt x="7497" y="7781"/>
                </a:cubicBezTo>
                <a:cubicBezTo>
                  <a:pt x="7469" y="7781"/>
                  <a:pt x="7431" y="7803"/>
                  <a:pt x="7379" y="7858"/>
                </a:cubicBezTo>
                <a:cubicBezTo>
                  <a:pt x="7314" y="7843"/>
                  <a:pt x="7249" y="7778"/>
                  <a:pt x="7184" y="7778"/>
                </a:cubicBezTo>
                <a:cubicBezTo>
                  <a:pt x="7148" y="7778"/>
                  <a:pt x="7112" y="7798"/>
                  <a:pt x="7076" y="7858"/>
                </a:cubicBezTo>
                <a:lnTo>
                  <a:pt x="7076" y="7967"/>
                </a:lnTo>
                <a:cubicBezTo>
                  <a:pt x="7108" y="7994"/>
                  <a:pt x="7142" y="8026"/>
                  <a:pt x="7177" y="8060"/>
                </a:cubicBezTo>
                <a:cubicBezTo>
                  <a:pt x="7201" y="8111"/>
                  <a:pt x="7235" y="8145"/>
                  <a:pt x="7294" y="8145"/>
                </a:cubicBezTo>
                <a:lnTo>
                  <a:pt x="7328" y="8153"/>
                </a:lnTo>
                <a:lnTo>
                  <a:pt x="7369" y="8153"/>
                </a:lnTo>
                <a:cubicBezTo>
                  <a:pt x="7411" y="8196"/>
                  <a:pt x="7445" y="8228"/>
                  <a:pt x="7480" y="8263"/>
                </a:cubicBezTo>
                <a:cubicBezTo>
                  <a:pt x="7328" y="8364"/>
                  <a:pt x="7310" y="8499"/>
                  <a:pt x="7379" y="8659"/>
                </a:cubicBezTo>
                <a:cubicBezTo>
                  <a:pt x="7336" y="8693"/>
                  <a:pt x="7302" y="8717"/>
                  <a:pt x="7268" y="8744"/>
                </a:cubicBezTo>
                <a:cubicBezTo>
                  <a:pt x="7264" y="8744"/>
                  <a:pt x="7261" y="8745"/>
                  <a:pt x="7259" y="8745"/>
                </a:cubicBezTo>
                <a:cubicBezTo>
                  <a:pt x="7201" y="8745"/>
                  <a:pt x="7196" y="8627"/>
                  <a:pt x="7137" y="8627"/>
                </a:cubicBezTo>
                <a:cubicBezTo>
                  <a:pt x="7121" y="8627"/>
                  <a:pt x="7102" y="8636"/>
                  <a:pt x="7076" y="8659"/>
                </a:cubicBezTo>
                <a:cubicBezTo>
                  <a:pt x="7060" y="8656"/>
                  <a:pt x="7046" y="8655"/>
                  <a:pt x="7033" y="8655"/>
                </a:cubicBezTo>
                <a:cubicBezTo>
                  <a:pt x="6916" y="8655"/>
                  <a:pt x="6879" y="8755"/>
                  <a:pt x="6855" y="8861"/>
                </a:cubicBezTo>
                <a:cubicBezTo>
                  <a:pt x="6873" y="8861"/>
                  <a:pt x="6890" y="8869"/>
                  <a:pt x="6914" y="8869"/>
                </a:cubicBezTo>
                <a:cubicBezTo>
                  <a:pt x="6906" y="8885"/>
                  <a:pt x="6898" y="8895"/>
                  <a:pt x="6898" y="8903"/>
                </a:cubicBezTo>
                <a:cubicBezTo>
                  <a:pt x="6881" y="8885"/>
                  <a:pt x="6863" y="8869"/>
                  <a:pt x="6855" y="8861"/>
                </a:cubicBezTo>
                <a:cubicBezTo>
                  <a:pt x="6798" y="8850"/>
                  <a:pt x="6738" y="8836"/>
                  <a:pt x="6681" y="8836"/>
                </a:cubicBezTo>
                <a:cubicBezTo>
                  <a:pt x="6607" y="8836"/>
                  <a:pt x="6538" y="8860"/>
                  <a:pt x="6485" y="8946"/>
                </a:cubicBezTo>
                <a:cubicBezTo>
                  <a:pt x="6435" y="8861"/>
                  <a:pt x="6350" y="8810"/>
                  <a:pt x="6267" y="8768"/>
                </a:cubicBezTo>
                <a:cubicBezTo>
                  <a:pt x="6260" y="8767"/>
                  <a:pt x="6253" y="8767"/>
                  <a:pt x="6246" y="8767"/>
                </a:cubicBezTo>
                <a:cubicBezTo>
                  <a:pt x="6186" y="8767"/>
                  <a:pt x="6167" y="8801"/>
                  <a:pt x="6174" y="8861"/>
                </a:cubicBezTo>
                <a:cubicBezTo>
                  <a:pt x="6182" y="8895"/>
                  <a:pt x="6182" y="8936"/>
                  <a:pt x="6190" y="8970"/>
                </a:cubicBezTo>
                <a:cubicBezTo>
                  <a:pt x="6156" y="9188"/>
                  <a:pt x="6384" y="9138"/>
                  <a:pt x="6469" y="9239"/>
                </a:cubicBezTo>
                <a:cubicBezTo>
                  <a:pt x="6190" y="9281"/>
                  <a:pt x="5945" y="9374"/>
                  <a:pt x="5879" y="9704"/>
                </a:cubicBezTo>
                <a:lnTo>
                  <a:pt x="6166" y="9704"/>
                </a:lnTo>
                <a:cubicBezTo>
                  <a:pt x="6156" y="9720"/>
                  <a:pt x="6148" y="9736"/>
                  <a:pt x="6166" y="9754"/>
                </a:cubicBezTo>
                <a:cubicBezTo>
                  <a:pt x="6166" y="9795"/>
                  <a:pt x="6174" y="9829"/>
                  <a:pt x="6174" y="9872"/>
                </a:cubicBezTo>
                <a:cubicBezTo>
                  <a:pt x="6198" y="10023"/>
                  <a:pt x="6140" y="10140"/>
                  <a:pt x="6022" y="10260"/>
                </a:cubicBezTo>
                <a:cubicBezTo>
                  <a:pt x="5887" y="10393"/>
                  <a:pt x="6166" y="10521"/>
                  <a:pt x="6073" y="10672"/>
                </a:cubicBezTo>
                <a:cubicBezTo>
                  <a:pt x="6038" y="10688"/>
                  <a:pt x="6004" y="10704"/>
                  <a:pt x="5980" y="10704"/>
                </a:cubicBezTo>
                <a:cubicBezTo>
                  <a:pt x="5945" y="10704"/>
                  <a:pt x="5685" y="10755"/>
                  <a:pt x="5669" y="10773"/>
                </a:cubicBezTo>
                <a:cubicBezTo>
                  <a:pt x="5600" y="10840"/>
                  <a:pt x="5525" y="10907"/>
                  <a:pt x="5458" y="10983"/>
                </a:cubicBezTo>
                <a:cubicBezTo>
                  <a:pt x="5369" y="10886"/>
                  <a:pt x="5319" y="10838"/>
                  <a:pt x="5280" y="10838"/>
                </a:cubicBezTo>
                <a:cubicBezTo>
                  <a:pt x="5241" y="10838"/>
                  <a:pt x="5214" y="10886"/>
                  <a:pt x="5171" y="10983"/>
                </a:cubicBezTo>
                <a:cubicBezTo>
                  <a:pt x="5105" y="11008"/>
                  <a:pt x="5028" y="11042"/>
                  <a:pt x="4961" y="11076"/>
                </a:cubicBezTo>
                <a:cubicBezTo>
                  <a:pt x="4894" y="11071"/>
                  <a:pt x="4828" y="10901"/>
                  <a:pt x="4761" y="10901"/>
                </a:cubicBezTo>
                <a:cubicBezTo>
                  <a:pt x="4727" y="10901"/>
                  <a:pt x="4692" y="10947"/>
                  <a:pt x="4658" y="11084"/>
                </a:cubicBezTo>
                <a:cubicBezTo>
                  <a:pt x="4557" y="11076"/>
                  <a:pt x="4464" y="11068"/>
                  <a:pt x="4363" y="11068"/>
                </a:cubicBezTo>
                <a:cubicBezTo>
                  <a:pt x="4328" y="10941"/>
                  <a:pt x="4296" y="10806"/>
                  <a:pt x="4262" y="10680"/>
                </a:cubicBezTo>
                <a:cubicBezTo>
                  <a:pt x="4076" y="10957"/>
                  <a:pt x="4235" y="11311"/>
                  <a:pt x="4059" y="11590"/>
                </a:cubicBezTo>
                <a:cubicBezTo>
                  <a:pt x="3958" y="11549"/>
                  <a:pt x="3895" y="11523"/>
                  <a:pt x="3853" y="11523"/>
                </a:cubicBezTo>
                <a:cubicBezTo>
                  <a:pt x="3783" y="11523"/>
                  <a:pt x="3771" y="11592"/>
                  <a:pt x="3740" y="11776"/>
                </a:cubicBezTo>
                <a:cubicBezTo>
                  <a:pt x="3714" y="11784"/>
                  <a:pt x="3679" y="11784"/>
                  <a:pt x="3655" y="11784"/>
                </a:cubicBezTo>
                <a:cubicBezTo>
                  <a:pt x="3679" y="11826"/>
                  <a:pt x="3706" y="11867"/>
                  <a:pt x="3740" y="11901"/>
                </a:cubicBezTo>
                <a:cubicBezTo>
                  <a:pt x="3764" y="11960"/>
                  <a:pt x="3823" y="12010"/>
                  <a:pt x="3791" y="12079"/>
                </a:cubicBezTo>
                <a:cubicBezTo>
                  <a:pt x="3767" y="12116"/>
                  <a:pt x="3738" y="12133"/>
                  <a:pt x="3706" y="12133"/>
                </a:cubicBezTo>
                <a:cubicBezTo>
                  <a:pt x="3680" y="12133"/>
                  <a:pt x="3651" y="12122"/>
                  <a:pt x="3621" y="12103"/>
                </a:cubicBezTo>
                <a:cubicBezTo>
                  <a:pt x="3427" y="11994"/>
                  <a:pt x="3251" y="11867"/>
                  <a:pt x="3166" y="11632"/>
                </a:cubicBezTo>
                <a:lnTo>
                  <a:pt x="3166" y="11632"/>
                </a:lnTo>
                <a:cubicBezTo>
                  <a:pt x="3065" y="11826"/>
                  <a:pt x="3200" y="11944"/>
                  <a:pt x="3251" y="12087"/>
                </a:cubicBezTo>
                <a:cubicBezTo>
                  <a:pt x="3386" y="12162"/>
                  <a:pt x="3554" y="12188"/>
                  <a:pt x="3554" y="12390"/>
                </a:cubicBezTo>
                <a:cubicBezTo>
                  <a:pt x="3520" y="12423"/>
                  <a:pt x="3487" y="12457"/>
                  <a:pt x="3453" y="12491"/>
                </a:cubicBezTo>
                <a:cubicBezTo>
                  <a:pt x="3271" y="12513"/>
                  <a:pt x="3102" y="12604"/>
                  <a:pt x="2916" y="12604"/>
                </a:cubicBezTo>
                <a:cubicBezTo>
                  <a:pt x="2896" y="12604"/>
                  <a:pt x="2875" y="12603"/>
                  <a:pt x="2855" y="12601"/>
                </a:cubicBezTo>
                <a:lnTo>
                  <a:pt x="2855" y="12795"/>
                </a:lnTo>
                <a:cubicBezTo>
                  <a:pt x="2780" y="12912"/>
                  <a:pt x="2737" y="13047"/>
                  <a:pt x="2746" y="13191"/>
                </a:cubicBezTo>
                <a:lnTo>
                  <a:pt x="2653" y="13191"/>
                </a:lnTo>
                <a:cubicBezTo>
                  <a:pt x="2644" y="13064"/>
                  <a:pt x="2578" y="12989"/>
                  <a:pt x="2442" y="12989"/>
                </a:cubicBezTo>
                <a:cubicBezTo>
                  <a:pt x="2426" y="12979"/>
                  <a:pt x="2400" y="12971"/>
                  <a:pt x="2376" y="12962"/>
                </a:cubicBezTo>
                <a:lnTo>
                  <a:pt x="2376" y="12962"/>
                </a:lnTo>
                <a:cubicBezTo>
                  <a:pt x="2349" y="13039"/>
                  <a:pt x="2392" y="13064"/>
                  <a:pt x="2442" y="13090"/>
                </a:cubicBezTo>
                <a:cubicBezTo>
                  <a:pt x="2477" y="13122"/>
                  <a:pt x="2509" y="13157"/>
                  <a:pt x="2543" y="13191"/>
                </a:cubicBezTo>
                <a:cubicBezTo>
                  <a:pt x="2442" y="13191"/>
                  <a:pt x="2341" y="13199"/>
                  <a:pt x="2240" y="13199"/>
                </a:cubicBezTo>
                <a:cubicBezTo>
                  <a:pt x="2139" y="13308"/>
                  <a:pt x="1996" y="13409"/>
                  <a:pt x="2038" y="13595"/>
                </a:cubicBezTo>
                <a:cubicBezTo>
                  <a:pt x="1886" y="13686"/>
                  <a:pt x="1860" y="13856"/>
                  <a:pt x="1801" y="13999"/>
                </a:cubicBezTo>
                <a:cubicBezTo>
                  <a:pt x="1759" y="14078"/>
                  <a:pt x="1708" y="14153"/>
                  <a:pt x="1629" y="14153"/>
                </a:cubicBezTo>
                <a:cubicBezTo>
                  <a:pt x="1599" y="14153"/>
                  <a:pt x="1564" y="14142"/>
                  <a:pt x="1525" y="14117"/>
                </a:cubicBezTo>
                <a:cubicBezTo>
                  <a:pt x="1490" y="14141"/>
                  <a:pt x="1456" y="14167"/>
                  <a:pt x="1423" y="14192"/>
                </a:cubicBezTo>
                <a:cubicBezTo>
                  <a:pt x="1397" y="14202"/>
                  <a:pt x="1365" y="14202"/>
                  <a:pt x="1339" y="14202"/>
                </a:cubicBezTo>
                <a:cubicBezTo>
                  <a:pt x="1365" y="14303"/>
                  <a:pt x="1397" y="14404"/>
                  <a:pt x="1423" y="14513"/>
                </a:cubicBezTo>
                <a:cubicBezTo>
                  <a:pt x="1386" y="14656"/>
                  <a:pt x="1404" y="14742"/>
                  <a:pt x="1502" y="14742"/>
                </a:cubicBezTo>
                <a:cubicBezTo>
                  <a:pt x="1538" y="14742"/>
                  <a:pt x="1584" y="14731"/>
                  <a:pt x="1642" y="14707"/>
                </a:cubicBezTo>
                <a:lnTo>
                  <a:pt x="1642" y="14707"/>
                </a:lnTo>
                <a:cubicBezTo>
                  <a:pt x="1692" y="14899"/>
                  <a:pt x="1583" y="15093"/>
                  <a:pt x="1727" y="15287"/>
                </a:cubicBezTo>
                <a:cubicBezTo>
                  <a:pt x="1860" y="15473"/>
                  <a:pt x="1557" y="15742"/>
                  <a:pt x="1828" y="16003"/>
                </a:cubicBezTo>
                <a:cubicBezTo>
                  <a:pt x="1828" y="15726"/>
                  <a:pt x="1894" y="15524"/>
                  <a:pt x="1945" y="15322"/>
                </a:cubicBezTo>
                <a:cubicBezTo>
                  <a:pt x="2030" y="15364"/>
                  <a:pt x="2046" y="15439"/>
                  <a:pt x="2030" y="15532"/>
                </a:cubicBezTo>
                <a:cubicBezTo>
                  <a:pt x="2022" y="15582"/>
                  <a:pt x="1945" y="15667"/>
                  <a:pt x="2062" y="15667"/>
                </a:cubicBezTo>
                <a:cubicBezTo>
                  <a:pt x="2139" y="15657"/>
                  <a:pt x="2139" y="15566"/>
                  <a:pt x="2147" y="15505"/>
                </a:cubicBezTo>
                <a:cubicBezTo>
                  <a:pt x="2206" y="15540"/>
                  <a:pt x="2274" y="15574"/>
                  <a:pt x="2333" y="15607"/>
                </a:cubicBezTo>
                <a:cubicBezTo>
                  <a:pt x="2376" y="15607"/>
                  <a:pt x="2424" y="15561"/>
                  <a:pt x="2470" y="15561"/>
                </a:cubicBezTo>
                <a:cubicBezTo>
                  <a:pt x="2495" y="15561"/>
                  <a:pt x="2520" y="15575"/>
                  <a:pt x="2543" y="15617"/>
                </a:cubicBezTo>
                <a:cubicBezTo>
                  <a:pt x="2485" y="15742"/>
                  <a:pt x="2392" y="15819"/>
                  <a:pt x="2248" y="15827"/>
                </a:cubicBezTo>
                <a:cubicBezTo>
                  <a:pt x="2208" y="15827"/>
                  <a:pt x="2165" y="15821"/>
                  <a:pt x="2124" y="15821"/>
                </a:cubicBezTo>
                <a:cubicBezTo>
                  <a:pt x="2055" y="15821"/>
                  <a:pt x="1993" y="15838"/>
                  <a:pt x="1961" y="15928"/>
                </a:cubicBezTo>
                <a:cubicBezTo>
                  <a:pt x="1916" y="16061"/>
                  <a:pt x="1854" y="16105"/>
                  <a:pt x="1784" y="16105"/>
                </a:cubicBezTo>
                <a:cubicBezTo>
                  <a:pt x="1711" y="16105"/>
                  <a:pt x="1630" y="16058"/>
                  <a:pt x="1549" y="16011"/>
                </a:cubicBezTo>
                <a:cubicBezTo>
                  <a:pt x="1515" y="15965"/>
                  <a:pt x="1483" y="15882"/>
                  <a:pt x="1429" y="15882"/>
                </a:cubicBezTo>
                <a:cubicBezTo>
                  <a:pt x="1415" y="15882"/>
                  <a:pt x="1399" y="15888"/>
                  <a:pt x="1381" y="15902"/>
                </a:cubicBezTo>
                <a:cubicBezTo>
                  <a:pt x="1304" y="15960"/>
                  <a:pt x="1423" y="16037"/>
                  <a:pt x="1432" y="16112"/>
                </a:cubicBezTo>
                <a:cubicBezTo>
                  <a:pt x="1347" y="16154"/>
                  <a:pt x="1339" y="16231"/>
                  <a:pt x="1339" y="16314"/>
                </a:cubicBezTo>
                <a:cubicBezTo>
                  <a:pt x="1264" y="16585"/>
                  <a:pt x="1027" y="16761"/>
                  <a:pt x="934" y="17022"/>
                </a:cubicBezTo>
                <a:cubicBezTo>
                  <a:pt x="977" y="17191"/>
                  <a:pt x="849" y="17301"/>
                  <a:pt x="799" y="17436"/>
                </a:cubicBezTo>
                <a:cubicBezTo>
                  <a:pt x="697" y="17696"/>
                  <a:pt x="651" y="17782"/>
                  <a:pt x="486" y="17782"/>
                </a:cubicBezTo>
                <a:cubicBezTo>
                  <a:pt x="421" y="17782"/>
                  <a:pt x="338" y="17768"/>
                  <a:pt x="227" y="17747"/>
                </a:cubicBezTo>
                <a:cubicBezTo>
                  <a:pt x="191" y="17739"/>
                  <a:pt x="153" y="17729"/>
                  <a:pt x="116" y="17729"/>
                </a:cubicBezTo>
                <a:cubicBezTo>
                  <a:pt x="75" y="17729"/>
                  <a:pt x="35" y="17741"/>
                  <a:pt x="0" y="17780"/>
                </a:cubicBezTo>
                <a:cubicBezTo>
                  <a:pt x="17" y="17891"/>
                  <a:pt x="91" y="17915"/>
                  <a:pt x="176" y="17923"/>
                </a:cubicBezTo>
                <a:cubicBezTo>
                  <a:pt x="370" y="17941"/>
                  <a:pt x="413" y="17974"/>
                  <a:pt x="202" y="18059"/>
                </a:cubicBezTo>
                <a:cubicBezTo>
                  <a:pt x="134" y="18083"/>
                  <a:pt x="134" y="18168"/>
                  <a:pt x="126" y="18234"/>
                </a:cubicBezTo>
                <a:cubicBezTo>
                  <a:pt x="160" y="18269"/>
                  <a:pt x="184" y="18303"/>
                  <a:pt x="219" y="18346"/>
                </a:cubicBezTo>
                <a:cubicBezTo>
                  <a:pt x="142" y="18580"/>
                  <a:pt x="344" y="18732"/>
                  <a:pt x="386" y="18952"/>
                </a:cubicBezTo>
                <a:cubicBezTo>
                  <a:pt x="413" y="18724"/>
                  <a:pt x="615" y="18665"/>
                  <a:pt x="732" y="18538"/>
                </a:cubicBezTo>
                <a:lnTo>
                  <a:pt x="833" y="18538"/>
                </a:lnTo>
                <a:cubicBezTo>
                  <a:pt x="833" y="18580"/>
                  <a:pt x="833" y="18639"/>
                  <a:pt x="884" y="18657"/>
                </a:cubicBezTo>
                <a:cubicBezTo>
                  <a:pt x="892" y="18657"/>
                  <a:pt x="926" y="18614"/>
                  <a:pt x="934" y="18588"/>
                </a:cubicBezTo>
                <a:cubicBezTo>
                  <a:pt x="950" y="18522"/>
                  <a:pt x="969" y="18463"/>
                  <a:pt x="1035" y="18429"/>
                </a:cubicBezTo>
                <a:lnTo>
                  <a:pt x="1035" y="18429"/>
                </a:lnTo>
                <a:cubicBezTo>
                  <a:pt x="1128" y="18649"/>
                  <a:pt x="1070" y="18825"/>
                  <a:pt x="833" y="18825"/>
                </a:cubicBezTo>
                <a:cubicBezTo>
                  <a:pt x="538" y="18825"/>
                  <a:pt x="514" y="19027"/>
                  <a:pt x="455" y="19205"/>
                </a:cubicBezTo>
                <a:cubicBezTo>
                  <a:pt x="413" y="19346"/>
                  <a:pt x="413" y="19498"/>
                  <a:pt x="455" y="19641"/>
                </a:cubicBezTo>
                <a:cubicBezTo>
                  <a:pt x="558" y="19576"/>
                  <a:pt x="645" y="19542"/>
                  <a:pt x="727" y="19542"/>
                </a:cubicBezTo>
                <a:cubicBezTo>
                  <a:pt x="863" y="19542"/>
                  <a:pt x="983" y="19638"/>
                  <a:pt x="1136" y="19844"/>
                </a:cubicBezTo>
                <a:cubicBezTo>
                  <a:pt x="1283" y="19792"/>
                  <a:pt x="1411" y="19658"/>
                  <a:pt x="1587" y="19658"/>
                </a:cubicBezTo>
                <a:cubicBezTo>
                  <a:pt x="1613" y="19658"/>
                  <a:pt x="1640" y="19661"/>
                  <a:pt x="1668" y="19668"/>
                </a:cubicBezTo>
                <a:cubicBezTo>
                  <a:pt x="1466" y="19928"/>
                  <a:pt x="1466" y="19928"/>
                  <a:pt x="1743" y="20046"/>
                </a:cubicBezTo>
                <a:cubicBezTo>
                  <a:pt x="1800" y="20118"/>
                  <a:pt x="1867" y="20152"/>
                  <a:pt x="1934" y="20152"/>
                </a:cubicBezTo>
                <a:cubicBezTo>
                  <a:pt x="1986" y="20152"/>
                  <a:pt x="2038" y="20133"/>
                  <a:pt x="2089" y="20096"/>
                </a:cubicBezTo>
                <a:cubicBezTo>
                  <a:pt x="2173" y="20038"/>
                  <a:pt x="2232" y="19953"/>
                  <a:pt x="2341" y="19953"/>
                </a:cubicBezTo>
                <a:cubicBezTo>
                  <a:pt x="2377" y="19953"/>
                  <a:pt x="2416" y="19948"/>
                  <a:pt x="2449" y="19948"/>
                </a:cubicBezTo>
                <a:cubicBezTo>
                  <a:pt x="2524" y="19948"/>
                  <a:pt x="2573" y="19972"/>
                  <a:pt x="2509" y="20131"/>
                </a:cubicBezTo>
                <a:cubicBezTo>
                  <a:pt x="2497" y="20176"/>
                  <a:pt x="2514" y="20256"/>
                  <a:pt x="2600" y="20256"/>
                </a:cubicBezTo>
                <a:cubicBezTo>
                  <a:pt x="2625" y="20256"/>
                  <a:pt x="2657" y="20249"/>
                  <a:pt x="2695" y="20232"/>
                </a:cubicBezTo>
                <a:cubicBezTo>
                  <a:pt x="2720" y="20219"/>
                  <a:pt x="2744" y="20213"/>
                  <a:pt x="2766" y="20213"/>
                </a:cubicBezTo>
                <a:cubicBezTo>
                  <a:pt x="2860" y="20213"/>
                  <a:pt x="2933" y="20314"/>
                  <a:pt x="2940" y="20442"/>
                </a:cubicBezTo>
                <a:cubicBezTo>
                  <a:pt x="2901" y="20440"/>
                  <a:pt x="2864" y="20437"/>
                  <a:pt x="2824" y="20437"/>
                </a:cubicBezTo>
                <a:cubicBezTo>
                  <a:pt x="2724" y="20437"/>
                  <a:pt x="2610" y="20452"/>
                  <a:pt x="2434" y="20519"/>
                </a:cubicBezTo>
                <a:cubicBezTo>
                  <a:pt x="2644" y="20543"/>
                  <a:pt x="2737" y="20551"/>
                  <a:pt x="2838" y="20559"/>
                </a:cubicBezTo>
                <a:cubicBezTo>
                  <a:pt x="2838" y="20594"/>
                  <a:pt x="2847" y="20620"/>
                  <a:pt x="2847" y="20652"/>
                </a:cubicBezTo>
                <a:cubicBezTo>
                  <a:pt x="2669" y="20703"/>
                  <a:pt x="2679" y="20812"/>
                  <a:pt x="2746" y="20947"/>
                </a:cubicBezTo>
                <a:cubicBezTo>
                  <a:pt x="2746" y="21083"/>
                  <a:pt x="2719" y="21184"/>
                  <a:pt x="2618" y="21285"/>
                </a:cubicBezTo>
                <a:cubicBezTo>
                  <a:pt x="2517" y="21410"/>
                  <a:pt x="2661" y="21428"/>
                  <a:pt x="2746" y="21461"/>
                </a:cubicBezTo>
                <a:cubicBezTo>
                  <a:pt x="2779" y="21512"/>
                  <a:pt x="2817" y="21540"/>
                  <a:pt x="2864" y="21540"/>
                </a:cubicBezTo>
                <a:cubicBezTo>
                  <a:pt x="2886" y="21540"/>
                  <a:pt x="2912" y="21533"/>
                  <a:pt x="2940" y="21519"/>
                </a:cubicBezTo>
                <a:cubicBezTo>
                  <a:pt x="2978" y="21495"/>
                  <a:pt x="3014" y="21486"/>
                  <a:pt x="3048" y="21486"/>
                </a:cubicBezTo>
                <a:cubicBezTo>
                  <a:pt x="3118" y="21486"/>
                  <a:pt x="3183" y="21525"/>
                  <a:pt x="3251" y="21554"/>
                </a:cubicBezTo>
                <a:cubicBezTo>
                  <a:pt x="3251" y="21588"/>
                  <a:pt x="3251" y="21612"/>
                  <a:pt x="3267" y="21639"/>
                </a:cubicBezTo>
                <a:cubicBezTo>
                  <a:pt x="3368" y="21798"/>
                  <a:pt x="3225" y="21865"/>
                  <a:pt x="3150" y="21958"/>
                </a:cubicBezTo>
                <a:cubicBezTo>
                  <a:pt x="3057" y="22025"/>
                  <a:pt x="2855" y="22025"/>
                  <a:pt x="2905" y="22195"/>
                </a:cubicBezTo>
                <a:cubicBezTo>
                  <a:pt x="2940" y="22320"/>
                  <a:pt x="2931" y="22514"/>
                  <a:pt x="3150" y="22530"/>
                </a:cubicBezTo>
                <a:cubicBezTo>
                  <a:pt x="3217" y="22540"/>
                  <a:pt x="3285" y="22615"/>
                  <a:pt x="3352" y="22657"/>
                </a:cubicBezTo>
                <a:cubicBezTo>
                  <a:pt x="3562" y="22674"/>
                  <a:pt x="3799" y="22631"/>
                  <a:pt x="3924" y="22926"/>
                </a:cubicBezTo>
                <a:cubicBezTo>
                  <a:pt x="3749" y="22926"/>
                  <a:pt x="3606" y="22752"/>
                  <a:pt x="3462" y="22752"/>
                </a:cubicBezTo>
                <a:cubicBezTo>
                  <a:pt x="3399" y="22752"/>
                  <a:pt x="3335" y="22786"/>
                  <a:pt x="3267" y="22884"/>
                </a:cubicBezTo>
                <a:cubicBezTo>
                  <a:pt x="3259" y="22910"/>
                  <a:pt x="3259" y="22934"/>
                  <a:pt x="3259" y="22961"/>
                </a:cubicBezTo>
                <a:cubicBezTo>
                  <a:pt x="3235" y="23054"/>
                  <a:pt x="3115" y="23104"/>
                  <a:pt x="3124" y="23238"/>
                </a:cubicBezTo>
                <a:cubicBezTo>
                  <a:pt x="3129" y="23238"/>
                  <a:pt x="3135" y="23238"/>
                  <a:pt x="3140" y="23238"/>
                </a:cubicBezTo>
                <a:cubicBezTo>
                  <a:pt x="3322" y="23238"/>
                  <a:pt x="3486" y="23106"/>
                  <a:pt x="3676" y="23106"/>
                </a:cubicBezTo>
                <a:cubicBezTo>
                  <a:pt x="3710" y="23106"/>
                  <a:pt x="3745" y="23111"/>
                  <a:pt x="3780" y="23120"/>
                </a:cubicBezTo>
                <a:cubicBezTo>
                  <a:pt x="3665" y="23160"/>
                  <a:pt x="3663" y="23335"/>
                  <a:pt x="3517" y="23335"/>
                </a:cubicBezTo>
                <a:cubicBezTo>
                  <a:pt x="3505" y="23335"/>
                  <a:pt x="3492" y="23333"/>
                  <a:pt x="3477" y="23331"/>
                </a:cubicBezTo>
                <a:cubicBezTo>
                  <a:pt x="3462" y="23328"/>
                  <a:pt x="3448" y="23327"/>
                  <a:pt x="3436" y="23327"/>
                </a:cubicBezTo>
                <a:cubicBezTo>
                  <a:pt x="3218" y="23327"/>
                  <a:pt x="3433" y="23662"/>
                  <a:pt x="3217" y="23692"/>
                </a:cubicBezTo>
                <a:cubicBezTo>
                  <a:pt x="3200" y="23703"/>
                  <a:pt x="3326" y="23794"/>
                  <a:pt x="3352" y="23870"/>
                </a:cubicBezTo>
                <a:lnTo>
                  <a:pt x="3352" y="23878"/>
                </a:lnTo>
                <a:cubicBezTo>
                  <a:pt x="3243" y="23937"/>
                  <a:pt x="3243" y="24006"/>
                  <a:pt x="3352" y="24072"/>
                </a:cubicBezTo>
                <a:cubicBezTo>
                  <a:pt x="3453" y="24208"/>
                  <a:pt x="3554" y="24341"/>
                  <a:pt x="3655" y="24477"/>
                </a:cubicBezTo>
                <a:cubicBezTo>
                  <a:pt x="3740" y="24721"/>
                  <a:pt x="3823" y="24966"/>
                  <a:pt x="3924" y="25200"/>
                </a:cubicBezTo>
                <a:cubicBezTo>
                  <a:pt x="3954" y="25279"/>
                  <a:pt x="3980" y="25305"/>
                  <a:pt x="4004" y="25305"/>
                </a:cubicBezTo>
                <a:cubicBezTo>
                  <a:pt x="4056" y="25305"/>
                  <a:pt x="4100" y="25184"/>
                  <a:pt x="4152" y="25184"/>
                </a:cubicBezTo>
                <a:cubicBezTo>
                  <a:pt x="4185" y="25219"/>
                  <a:pt x="4219" y="25251"/>
                  <a:pt x="4254" y="25285"/>
                </a:cubicBezTo>
                <a:cubicBezTo>
                  <a:pt x="4254" y="25352"/>
                  <a:pt x="4254" y="25421"/>
                  <a:pt x="4262" y="25488"/>
                </a:cubicBezTo>
                <a:cubicBezTo>
                  <a:pt x="4241" y="25485"/>
                  <a:pt x="4220" y="25485"/>
                  <a:pt x="4199" y="25485"/>
                </a:cubicBezTo>
                <a:cubicBezTo>
                  <a:pt x="4032" y="25485"/>
                  <a:pt x="3865" y="25542"/>
                  <a:pt x="3698" y="25542"/>
                </a:cubicBezTo>
                <a:cubicBezTo>
                  <a:pt x="3616" y="25542"/>
                  <a:pt x="3534" y="25529"/>
                  <a:pt x="3453" y="25488"/>
                </a:cubicBezTo>
                <a:cubicBezTo>
                  <a:pt x="3445" y="25488"/>
                  <a:pt x="3427" y="25496"/>
                  <a:pt x="3419" y="25522"/>
                </a:cubicBezTo>
                <a:cubicBezTo>
                  <a:pt x="3411" y="25538"/>
                  <a:pt x="3419" y="25562"/>
                  <a:pt x="3453" y="25581"/>
                </a:cubicBezTo>
                <a:lnTo>
                  <a:pt x="3453" y="25589"/>
                </a:lnTo>
                <a:cubicBezTo>
                  <a:pt x="3570" y="26052"/>
                  <a:pt x="4001" y="25841"/>
                  <a:pt x="4278" y="25967"/>
                </a:cubicBezTo>
                <a:cubicBezTo>
                  <a:pt x="4304" y="25959"/>
                  <a:pt x="4328" y="25959"/>
                  <a:pt x="4363" y="25950"/>
                </a:cubicBezTo>
                <a:lnTo>
                  <a:pt x="4363" y="25950"/>
                </a:lnTo>
                <a:cubicBezTo>
                  <a:pt x="4355" y="25967"/>
                  <a:pt x="4355" y="25977"/>
                  <a:pt x="4355" y="25985"/>
                </a:cubicBezTo>
                <a:cubicBezTo>
                  <a:pt x="4328" y="25993"/>
                  <a:pt x="4296" y="25993"/>
                  <a:pt x="4262" y="25993"/>
                </a:cubicBezTo>
                <a:cubicBezTo>
                  <a:pt x="4185" y="26027"/>
                  <a:pt x="4195" y="26052"/>
                  <a:pt x="4270" y="26086"/>
                </a:cubicBezTo>
                <a:lnTo>
                  <a:pt x="4514" y="26086"/>
                </a:lnTo>
                <a:cubicBezTo>
                  <a:pt x="4397" y="26110"/>
                  <a:pt x="4262" y="26136"/>
                  <a:pt x="4254" y="26219"/>
                </a:cubicBezTo>
                <a:cubicBezTo>
                  <a:pt x="4227" y="26456"/>
                  <a:pt x="4126" y="26482"/>
                  <a:pt x="3924" y="26490"/>
                </a:cubicBezTo>
                <a:cubicBezTo>
                  <a:pt x="3807" y="26498"/>
                  <a:pt x="3690" y="26666"/>
                  <a:pt x="3958" y="26700"/>
                </a:cubicBezTo>
                <a:lnTo>
                  <a:pt x="4152" y="26700"/>
                </a:lnTo>
                <a:cubicBezTo>
                  <a:pt x="4084" y="26818"/>
                  <a:pt x="4043" y="26953"/>
                  <a:pt x="4059" y="27097"/>
                </a:cubicBezTo>
                <a:cubicBezTo>
                  <a:pt x="3908" y="27113"/>
                  <a:pt x="3865" y="27163"/>
                  <a:pt x="3916" y="27323"/>
                </a:cubicBezTo>
                <a:cubicBezTo>
                  <a:pt x="3975" y="27501"/>
                  <a:pt x="4177" y="27467"/>
                  <a:pt x="4254" y="27602"/>
                </a:cubicBezTo>
                <a:lnTo>
                  <a:pt x="4161" y="27602"/>
                </a:lnTo>
                <a:cubicBezTo>
                  <a:pt x="4178" y="27769"/>
                  <a:pt x="4238" y="27868"/>
                  <a:pt x="4363" y="27868"/>
                </a:cubicBezTo>
                <a:cubicBezTo>
                  <a:pt x="4407" y="27868"/>
                  <a:pt x="4460" y="27855"/>
                  <a:pt x="4522" y="27828"/>
                </a:cubicBezTo>
                <a:cubicBezTo>
                  <a:pt x="4599" y="27796"/>
                  <a:pt x="4682" y="27804"/>
                  <a:pt x="4767" y="27796"/>
                </a:cubicBezTo>
                <a:lnTo>
                  <a:pt x="4767" y="27796"/>
                </a:lnTo>
                <a:cubicBezTo>
                  <a:pt x="4775" y="27964"/>
                  <a:pt x="4708" y="28073"/>
                  <a:pt x="4557" y="28158"/>
                </a:cubicBezTo>
                <a:cubicBezTo>
                  <a:pt x="4464" y="28208"/>
                  <a:pt x="4278" y="28166"/>
                  <a:pt x="4336" y="28392"/>
                </a:cubicBezTo>
                <a:cubicBezTo>
                  <a:pt x="4375" y="28562"/>
                  <a:pt x="4470" y="28606"/>
                  <a:pt x="4602" y="28606"/>
                </a:cubicBezTo>
                <a:cubicBezTo>
                  <a:pt x="4614" y="28606"/>
                  <a:pt x="4627" y="28605"/>
                  <a:pt x="4640" y="28605"/>
                </a:cubicBezTo>
                <a:cubicBezTo>
                  <a:pt x="4666" y="28655"/>
                  <a:pt x="4708" y="28679"/>
                  <a:pt x="4759" y="28706"/>
                </a:cubicBezTo>
                <a:cubicBezTo>
                  <a:pt x="4809" y="28730"/>
                  <a:pt x="4902" y="28688"/>
                  <a:pt x="4876" y="28797"/>
                </a:cubicBezTo>
                <a:cubicBezTo>
                  <a:pt x="4818" y="28991"/>
                  <a:pt x="4791" y="29177"/>
                  <a:pt x="5070" y="29201"/>
                </a:cubicBezTo>
                <a:cubicBezTo>
                  <a:pt x="5105" y="29211"/>
                  <a:pt x="5129" y="29219"/>
                  <a:pt x="5163" y="29227"/>
                </a:cubicBezTo>
                <a:cubicBezTo>
                  <a:pt x="5203" y="29322"/>
                  <a:pt x="5240" y="29354"/>
                  <a:pt x="5277" y="29354"/>
                </a:cubicBezTo>
                <a:cubicBezTo>
                  <a:pt x="5341" y="29354"/>
                  <a:pt x="5402" y="29254"/>
                  <a:pt x="5466" y="29211"/>
                </a:cubicBezTo>
                <a:cubicBezTo>
                  <a:pt x="5474" y="29084"/>
                  <a:pt x="5541" y="29017"/>
                  <a:pt x="5677" y="29009"/>
                </a:cubicBezTo>
                <a:cubicBezTo>
                  <a:pt x="5691" y="29009"/>
                  <a:pt x="5705" y="29009"/>
                  <a:pt x="5719" y="29009"/>
                </a:cubicBezTo>
                <a:cubicBezTo>
                  <a:pt x="5815" y="29009"/>
                  <a:pt x="5912" y="29003"/>
                  <a:pt x="5972" y="28908"/>
                </a:cubicBezTo>
                <a:cubicBezTo>
                  <a:pt x="6004" y="28873"/>
                  <a:pt x="6038" y="28839"/>
                  <a:pt x="6073" y="28807"/>
                </a:cubicBezTo>
                <a:cubicBezTo>
                  <a:pt x="6140" y="28847"/>
                  <a:pt x="6224" y="28882"/>
                  <a:pt x="6291" y="28932"/>
                </a:cubicBezTo>
                <a:cubicBezTo>
                  <a:pt x="6419" y="29033"/>
                  <a:pt x="6376" y="29177"/>
                  <a:pt x="6358" y="29302"/>
                </a:cubicBezTo>
                <a:cubicBezTo>
                  <a:pt x="6340" y="29397"/>
                  <a:pt x="6305" y="29428"/>
                  <a:pt x="6254" y="29428"/>
                </a:cubicBezTo>
                <a:cubicBezTo>
                  <a:pt x="6214" y="29428"/>
                  <a:pt x="6165" y="29409"/>
                  <a:pt x="6105" y="29387"/>
                </a:cubicBezTo>
                <a:cubicBezTo>
                  <a:pt x="6098" y="29385"/>
                  <a:pt x="6091" y="29384"/>
                  <a:pt x="6084" y="29384"/>
                </a:cubicBezTo>
                <a:cubicBezTo>
                  <a:pt x="6021" y="29384"/>
                  <a:pt x="5981" y="29481"/>
                  <a:pt x="5988" y="29565"/>
                </a:cubicBezTo>
                <a:cubicBezTo>
                  <a:pt x="5988" y="29631"/>
                  <a:pt x="6017" y="29643"/>
                  <a:pt x="6056" y="29643"/>
                </a:cubicBezTo>
                <a:cubicBezTo>
                  <a:pt x="6077" y="29643"/>
                  <a:pt x="6100" y="29640"/>
                  <a:pt x="6123" y="29640"/>
                </a:cubicBezTo>
                <a:cubicBezTo>
                  <a:pt x="6162" y="29641"/>
                  <a:pt x="6201" y="29642"/>
                  <a:pt x="6239" y="29642"/>
                </a:cubicBezTo>
                <a:cubicBezTo>
                  <a:pt x="6449" y="29642"/>
                  <a:pt x="6645" y="29610"/>
                  <a:pt x="6780" y="29403"/>
                </a:cubicBezTo>
                <a:lnTo>
                  <a:pt x="6881" y="29403"/>
                </a:lnTo>
                <a:cubicBezTo>
                  <a:pt x="6906" y="29437"/>
                  <a:pt x="6940" y="29480"/>
                  <a:pt x="6974" y="29514"/>
                </a:cubicBezTo>
                <a:cubicBezTo>
                  <a:pt x="6823" y="29682"/>
                  <a:pt x="6823" y="29850"/>
                  <a:pt x="6974" y="30010"/>
                </a:cubicBezTo>
                <a:cubicBezTo>
                  <a:pt x="6991" y="30049"/>
                  <a:pt x="7008" y="30069"/>
                  <a:pt x="7026" y="30069"/>
                </a:cubicBezTo>
                <a:cubicBezTo>
                  <a:pt x="7042" y="30069"/>
                  <a:pt x="7059" y="30052"/>
                  <a:pt x="7076" y="30020"/>
                </a:cubicBezTo>
                <a:cubicBezTo>
                  <a:pt x="7193" y="30086"/>
                  <a:pt x="7209" y="30222"/>
                  <a:pt x="7278" y="30323"/>
                </a:cubicBezTo>
                <a:cubicBezTo>
                  <a:pt x="7243" y="30355"/>
                  <a:pt x="7209" y="30390"/>
                  <a:pt x="7185" y="30424"/>
                </a:cubicBezTo>
                <a:cubicBezTo>
                  <a:pt x="7060" y="30337"/>
                  <a:pt x="6976" y="30201"/>
                  <a:pt x="6813" y="30201"/>
                </a:cubicBezTo>
                <a:cubicBezTo>
                  <a:pt x="6767" y="30201"/>
                  <a:pt x="6714" y="30212"/>
                  <a:pt x="6653" y="30238"/>
                </a:cubicBezTo>
                <a:cubicBezTo>
                  <a:pt x="6408" y="30339"/>
                  <a:pt x="6501" y="30483"/>
                  <a:pt x="6477" y="30626"/>
                </a:cubicBezTo>
                <a:cubicBezTo>
                  <a:pt x="6477" y="30701"/>
                  <a:pt x="6637" y="30802"/>
                  <a:pt x="6485" y="30869"/>
                </a:cubicBezTo>
                <a:cubicBezTo>
                  <a:pt x="6342" y="30929"/>
                  <a:pt x="6400" y="30996"/>
                  <a:pt x="6427" y="31097"/>
                </a:cubicBezTo>
                <a:cubicBezTo>
                  <a:pt x="6476" y="31288"/>
                  <a:pt x="6584" y="31339"/>
                  <a:pt x="6719" y="31339"/>
                </a:cubicBezTo>
                <a:cubicBezTo>
                  <a:pt x="6767" y="31339"/>
                  <a:pt x="6820" y="31333"/>
                  <a:pt x="6873" y="31324"/>
                </a:cubicBezTo>
                <a:cubicBezTo>
                  <a:pt x="6885" y="31327"/>
                  <a:pt x="6897" y="31328"/>
                  <a:pt x="6909" y="31328"/>
                </a:cubicBezTo>
                <a:cubicBezTo>
                  <a:pt x="6998" y="31328"/>
                  <a:pt x="7093" y="31251"/>
                  <a:pt x="7182" y="31251"/>
                </a:cubicBezTo>
                <a:cubicBezTo>
                  <a:pt x="7236" y="31251"/>
                  <a:pt x="7289" y="31280"/>
                  <a:pt x="7336" y="31374"/>
                </a:cubicBezTo>
                <a:cubicBezTo>
                  <a:pt x="7371" y="31450"/>
                  <a:pt x="7396" y="31486"/>
                  <a:pt x="7422" y="31486"/>
                </a:cubicBezTo>
                <a:cubicBezTo>
                  <a:pt x="7452" y="31486"/>
                  <a:pt x="7485" y="31439"/>
                  <a:pt x="7538" y="31350"/>
                </a:cubicBezTo>
                <a:cubicBezTo>
                  <a:pt x="7571" y="31299"/>
                  <a:pt x="7631" y="31265"/>
                  <a:pt x="7682" y="31222"/>
                </a:cubicBezTo>
                <a:lnTo>
                  <a:pt x="7682" y="31222"/>
                </a:lnTo>
                <a:cubicBezTo>
                  <a:pt x="7690" y="31350"/>
                  <a:pt x="7656" y="31509"/>
                  <a:pt x="7807" y="31560"/>
                </a:cubicBezTo>
                <a:cubicBezTo>
                  <a:pt x="7823" y="31565"/>
                  <a:pt x="7838" y="31568"/>
                  <a:pt x="7852" y="31568"/>
                </a:cubicBezTo>
                <a:cubicBezTo>
                  <a:pt x="7950" y="31568"/>
                  <a:pt x="8004" y="31450"/>
                  <a:pt x="8076" y="31384"/>
                </a:cubicBezTo>
                <a:cubicBezTo>
                  <a:pt x="8119" y="31342"/>
                  <a:pt x="8153" y="31283"/>
                  <a:pt x="8187" y="31222"/>
                </a:cubicBezTo>
                <a:lnTo>
                  <a:pt x="8288" y="31222"/>
                </a:lnTo>
                <a:cubicBezTo>
                  <a:pt x="8321" y="31291"/>
                  <a:pt x="8355" y="31358"/>
                  <a:pt x="8389" y="31425"/>
                </a:cubicBezTo>
                <a:cubicBezTo>
                  <a:pt x="8379" y="31459"/>
                  <a:pt x="8379" y="31493"/>
                  <a:pt x="8389" y="31526"/>
                </a:cubicBezTo>
                <a:cubicBezTo>
                  <a:pt x="8410" y="31562"/>
                  <a:pt x="8388" y="31572"/>
                  <a:pt x="8348" y="31572"/>
                </a:cubicBezTo>
                <a:cubicBezTo>
                  <a:pt x="8299" y="31572"/>
                  <a:pt x="8224" y="31556"/>
                  <a:pt x="8176" y="31556"/>
                </a:cubicBezTo>
                <a:cubicBezTo>
                  <a:pt x="8110" y="31556"/>
                  <a:pt x="8095" y="31586"/>
                  <a:pt x="8270" y="31728"/>
                </a:cubicBezTo>
                <a:cubicBezTo>
                  <a:pt x="8313" y="31770"/>
                  <a:pt x="8313" y="31813"/>
                  <a:pt x="8246" y="31829"/>
                </a:cubicBezTo>
                <a:cubicBezTo>
                  <a:pt x="8026" y="31890"/>
                  <a:pt x="8094" y="32065"/>
                  <a:pt x="8086" y="32201"/>
                </a:cubicBezTo>
                <a:cubicBezTo>
                  <a:pt x="8060" y="32217"/>
                  <a:pt x="8036" y="32243"/>
                  <a:pt x="8018" y="32268"/>
                </a:cubicBezTo>
                <a:cubicBezTo>
                  <a:pt x="7959" y="32520"/>
                  <a:pt x="7951" y="32815"/>
                  <a:pt x="7581" y="32832"/>
                </a:cubicBezTo>
                <a:cubicBezTo>
                  <a:pt x="7621" y="32882"/>
                  <a:pt x="7656" y="32941"/>
                  <a:pt x="7698" y="32991"/>
                </a:cubicBezTo>
                <a:cubicBezTo>
                  <a:pt x="7403" y="33127"/>
                  <a:pt x="7581" y="33228"/>
                  <a:pt x="7722" y="33345"/>
                </a:cubicBezTo>
                <a:cubicBezTo>
                  <a:pt x="7807" y="33414"/>
                  <a:pt x="7858" y="33531"/>
                  <a:pt x="7943" y="33608"/>
                </a:cubicBezTo>
                <a:cubicBezTo>
                  <a:pt x="8169" y="33810"/>
                  <a:pt x="8169" y="34020"/>
                  <a:pt x="7985" y="34247"/>
                </a:cubicBezTo>
                <a:cubicBezTo>
                  <a:pt x="8153" y="34398"/>
                  <a:pt x="7850" y="34534"/>
                  <a:pt x="7959" y="34651"/>
                </a:cubicBezTo>
                <a:cubicBezTo>
                  <a:pt x="7995" y="34690"/>
                  <a:pt x="8023" y="34705"/>
                  <a:pt x="8048" y="34705"/>
                </a:cubicBezTo>
                <a:cubicBezTo>
                  <a:pt x="8135" y="34705"/>
                  <a:pt x="8169" y="34516"/>
                  <a:pt x="8265" y="34516"/>
                </a:cubicBezTo>
                <a:cubicBezTo>
                  <a:pt x="8277" y="34516"/>
                  <a:pt x="8290" y="34519"/>
                  <a:pt x="8305" y="34526"/>
                </a:cubicBezTo>
                <a:cubicBezTo>
                  <a:pt x="8321" y="34534"/>
                  <a:pt x="8329" y="34550"/>
                  <a:pt x="8347" y="34558"/>
                </a:cubicBezTo>
                <a:cubicBezTo>
                  <a:pt x="8374" y="34564"/>
                  <a:pt x="8396" y="34567"/>
                  <a:pt x="8414" y="34567"/>
                </a:cubicBezTo>
                <a:cubicBezTo>
                  <a:pt x="8548" y="34567"/>
                  <a:pt x="8460" y="34415"/>
                  <a:pt x="8491" y="34348"/>
                </a:cubicBezTo>
                <a:cubicBezTo>
                  <a:pt x="8557" y="34315"/>
                  <a:pt x="8624" y="34281"/>
                  <a:pt x="8693" y="34247"/>
                </a:cubicBezTo>
                <a:cubicBezTo>
                  <a:pt x="8709" y="34230"/>
                  <a:pt x="8733" y="34214"/>
                  <a:pt x="8751" y="34196"/>
                </a:cubicBezTo>
                <a:lnTo>
                  <a:pt x="8794" y="34188"/>
                </a:lnTo>
                <a:lnTo>
                  <a:pt x="8794" y="34188"/>
                </a:lnTo>
                <a:cubicBezTo>
                  <a:pt x="8794" y="34188"/>
                  <a:pt x="8767" y="34215"/>
                  <a:pt x="8761" y="34215"/>
                </a:cubicBezTo>
                <a:lnTo>
                  <a:pt x="8761" y="34215"/>
                </a:lnTo>
                <a:lnTo>
                  <a:pt x="8759" y="34214"/>
                </a:lnTo>
                <a:lnTo>
                  <a:pt x="8759" y="34214"/>
                </a:lnTo>
                <a:cubicBezTo>
                  <a:pt x="8759" y="34215"/>
                  <a:pt x="8760" y="34215"/>
                  <a:pt x="8760" y="34215"/>
                </a:cubicBezTo>
                <a:cubicBezTo>
                  <a:pt x="8761" y="34215"/>
                  <a:pt x="8761" y="34215"/>
                  <a:pt x="8761" y="34215"/>
                </a:cubicBezTo>
                <a:lnTo>
                  <a:pt x="8761" y="34215"/>
                </a:lnTo>
                <a:lnTo>
                  <a:pt x="8794" y="34247"/>
                </a:lnTo>
                <a:cubicBezTo>
                  <a:pt x="8788" y="34351"/>
                  <a:pt x="8820" y="34385"/>
                  <a:pt x="8871" y="34385"/>
                </a:cubicBezTo>
                <a:cubicBezTo>
                  <a:pt x="8906" y="34385"/>
                  <a:pt x="8950" y="34368"/>
                  <a:pt x="8996" y="34348"/>
                </a:cubicBezTo>
                <a:cubicBezTo>
                  <a:pt x="8996" y="34214"/>
                  <a:pt x="9063" y="34146"/>
                  <a:pt x="9198" y="34146"/>
                </a:cubicBezTo>
                <a:cubicBezTo>
                  <a:pt x="9408" y="34146"/>
                  <a:pt x="9576" y="34146"/>
                  <a:pt x="9712" y="33893"/>
                </a:cubicBezTo>
                <a:cubicBezTo>
                  <a:pt x="9726" y="33867"/>
                  <a:pt x="9750" y="33858"/>
                  <a:pt x="9781" y="33858"/>
                </a:cubicBezTo>
                <a:cubicBezTo>
                  <a:pt x="9876" y="33858"/>
                  <a:pt x="10036" y="33946"/>
                  <a:pt x="10184" y="33946"/>
                </a:cubicBezTo>
                <a:cubicBezTo>
                  <a:pt x="10243" y="33946"/>
                  <a:pt x="10300" y="33932"/>
                  <a:pt x="10350" y="33893"/>
                </a:cubicBezTo>
                <a:cubicBezTo>
                  <a:pt x="10393" y="33863"/>
                  <a:pt x="10421" y="33826"/>
                  <a:pt x="10466" y="33826"/>
                </a:cubicBezTo>
                <a:cubicBezTo>
                  <a:pt x="10486" y="33826"/>
                  <a:pt x="10508" y="33833"/>
                  <a:pt x="10536" y="33850"/>
                </a:cubicBezTo>
                <a:cubicBezTo>
                  <a:pt x="10587" y="33970"/>
                  <a:pt x="10645" y="34103"/>
                  <a:pt x="10704" y="34247"/>
                </a:cubicBezTo>
                <a:cubicBezTo>
                  <a:pt x="10645" y="34273"/>
                  <a:pt x="10595" y="34323"/>
                  <a:pt x="10645" y="34382"/>
                </a:cubicBezTo>
                <a:cubicBezTo>
                  <a:pt x="10658" y="34394"/>
                  <a:pt x="10670" y="34399"/>
                  <a:pt x="10682" y="34399"/>
                </a:cubicBezTo>
                <a:cubicBezTo>
                  <a:pt x="10721" y="34399"/>
                  <a:pt x="10759" y="34354"/>
                  <a:pt x="10797" y="34348"/>
                </a:cubicBezTo>
                <a:cubicBezTo>
                  <a:pt x="10896" y="34313"/>
                  <a:pt x="10935" y="34157"/>
                  <a:pt x="11036" y="34157"/>
                </a:cubicBezTo>
                <a:cubicBezTo>
                  <a:pt x="11057" y="34157"/>
                  <a:pt x="11081" y="34164"/>
                  <a:pt x="11108" y="34180"/>
                </a:cubicBezTo>
                <a:cubicBezTo>
                  <a:pt x="11201" y="34238"/>
                  <a:pt x="11084" y="34356"/>
                  <a:pt x="11108" y="34441"/>
                </a:cubicBezTo>
                <a:lnTo>
                  <a:pt x="11108" y="34441"/>
                </a:lnTo>
                <a:lnTo>
                  <a:pt x="11108" y="34441"/>
                </a:lnTo>
                <a:cubicBezTo>
                  <a:pt x="11108" y="34441"/>
                  <a:pt x="11118" y="34449"/>
                  <a:pt x="11118" y="34457"/>
                </a:cubicBezTo>
                <a:cubicBezTo>
                  <a:pt x="11118" y="34449"/>
                  <a:pt x="11108" y="34449"/>
                  <a:pt x="11108" y="34441"/>
                </a:cubicBezTo>
                <a:lnTo>
                  <a:pt x="11108" y="34542"/>
                </a:lnTo>
                <a:cubicBezTo>
                  <a:pt x="11151" y="34635"/>
                  <a:pt x="11228" y="34651"/>
                  <a:pt x="11311" y="34651"/>
                </a:cubicBezTo>
                <a:lnTo>
                  <a:pt x="11412" y="34550"/>
                </a:lnTo>
                <a:cubicBezTo>
                  <a:pt x="11446" y="34584"/>
                  <a:pt x="11480" y="34619"/>
                  <a:pt x="11513" y="34651"/>
                </a:cubicBezTo>
                <a:cubicBezTo>
                  <a:pt x="11682" y="34526"/>
                  <a:pt x="11547" y="34214"/>
                  <a:pt x="11816" y="34146"/>
                </a:cubicBezTo>
                <a:cubicBezTo>
                  <a:pt x="11850" y="34113"/>
                  <a:pt x="11877" y="34079"/>
                  <a:pt x="11909" y="34044"/>
                </a:cubicBezTo>
                <a:lnTo>
                  <a:pt x="12010" y="34044"/>
                </a:lnTo>
                <a:cubicBezTo>
                  <a:pt x="12060" y="34129"/>
                  <a:pt x="12129" y="34146"/>
                  <a:pt x="12212" y="34146"/>
                </a:cubicBezTo>
                <a:cubicBezTo>
                  <a:pt x="12228" y="34139"/>
                  <a:pt x="12246" y="34136"/>
                  <a:pt x="12265" y="34136"/>
                </a:cubicBezTo>
                <a:cubicBezTo>
                  <a:pt x="12338" y="34136"/>
                  <a:pt x="12429" y="34175"/>
                  <a:pt x="12501" y="34175"/>
                </a:cubicBezTo>
                <a:cubicBezTo>
                  <a:pt x="12578" y="34175"/>
                  <a:pt x="12632" y="34130"/>
                  <a:pt x="12616" y="33943"/>
                </a:cubicBezTo>
                <a:cubicBezTo>
                  <a:pt x="12770" y="33830"/>
                  <a:pt x="12738" y="33538"/>
                  <a:pt x="12997" y="33538"/>
                </a:cubicBezTo>
                <a:cubicBezTo>
                  <a:pt x="13007" y="33538"/>
                  <a:pt x="13018" y="33538"/>
                  <a:pt x="13029" y="33539"/>
                </a:cubicBezTo>
                <a:cubicBezTo>
                  <a:pt x="13029" y="33608"/>
                  <a:pt x="13021" y="33674"/>
                  <a:pt x="13021" y="33741"/>
                </a:cubicBezTo>
                <a:cubicBezTo>
                  <a:pt x="13004" y="33842"/>
                  <a:pt x="12659" y="33935"/>
                  <a:pt x="12988" y="34044"/>
                </a:cubicBezTo>
                <a:cubicBezTo>
                  <a:pt x="12988" y="34044"/>
                  <a:pt x="12978" y="34044"/>
                  <a:pt x="12978" y="34053"/>
                </a:cubicBezTo>
                <a:cubicBezTo>
                  <a:pt x="12928" y="34247"/>
                  <a:pt x="13047" y="34323"/>
                  <a:pt x="13207" y="34374"/>
                </a:cubicBezTo>
                <a:cubicBezTo>
                  <a:pt x="13229" y="34365"/>
                  <a:pt x="13247" y="34361"/>
                  <a:pt x="13262" y="34361"/>
                </a:cubicBezTo>
                <a:cubicBezTo>
                  <a:pt x="13306" y="34361"/>
                  <a:pt x="13322" y="34395"/>
                  <a:pt x="13316" y="34457"/>
                </a:cubicBezTo>
                <a:cubicBezTo>
                  <a:pt x="13401" y="34550"/>
                  <a:pt x="13409" y="34743"/>
                  <a:pt x="13568" y="34743"/>
                </a:cubicBezTo>
                <a:cubicBezTo>
                  <a:pt x="13598" y="34743"/>
                  <a:pt x="13634" y="34736"/>
                  <a:pt x="13678" y="34720"/>
                </a:cubicBezTo>
                <a:cubicBezTo>
                  <a:pt x="13678" y="34709"/>
                  <a:pt x="13686" y="34701"/>
                  <a:pt x="13686" y="34701"/>
                </a:cubicBezTo>
                <a:cubicBezTo>
                  <a:pt x="13686" y="34898"/>
                  <a:pt x="13791" y="34952"/>
                  <a:pt x="13909" y="34952"/>
                </a:cubicBezTo>
                <a:cubicBezTo>
                  <a:pt x="13959" y="34952"/>
                  <a:pt x="14010" y="34942"/>
                  <a:pt x="14058" y="34930"/>
                </a:cubicBezTo>
                <a:cubicBezTo>
                  <a:pt x="14102" y="34919"/>
                  <a:pt x="14143" y="34914"/>
                  <a:pt x="14183" y="34914"/>
                </a:cubicBezTo>
                <a:cubicBezTo>
                  <a:pt x="14322" y="34914"/>
                  <a:pt x="14433" y="34977"/>
                  <a:pt x="14543" y="35061"/>
                </a:cubicBezTo>
                <a:lnTo>
                  <a:pt x="14543" y="35061"/>
                </a:lnTo>
                <a:cubicBezTo>
                  <a:pt x="14491" y="35053"/>
                  <a:pt x="14434" y="35034"/>
                  <a:pt x="14390" y="35034"/>
                </a:cubicBezTo>
                <a:cubicBezTo>
                  <a:pt x="14325" y="35034"/>
                  <a:pt x="14287" y="35075"/>
                  <a:pt x="14335" y="35249"/>
                </a:cubicBezTo>
                <a:lnTo>
                  <a:pt x="14630" y="35249"/>
                </a:lnTo>
                <a:cubicBezTo>
                  <a:pt x="14689" y="35304"/>
                  <a:pt x="14740" y="35324"/>
                  <a:pt x="14788" y="35324"/>
                </a:cubicBezTo>
                <a:cubicBezTo>
                  <a:pt x="14916" y="35324"/>
                  <a:pt x="15013" y="35175"/>
                  <a:pt x="15135" y="35156"/>
                </a:cubicBezTo>
                <a:cubicBezTo>
                  <a:pt x="15170" y="35257"/>
                  <a:pt x="15202" y="35358"/>
                  <a:pt x="15236" y="35451"/>
                </a:cubicBezTo>
                <a:cubicBezTo>
                  <a:pt x="15236" y="35536"/>
                  <a:pt x="15252" y="35611"/>
                  <a:pt x="15329" y="35662"/>
                </a:cubicBezTo>
                <a:cubicBezTo>
                  <a:pt x="15497" y="35747"/>
                  <a:pt x="15667" y="35831"/>
                  <a:pt x="15851" y="35932"/>
                </a:cubicBezTo>
                <a:cubicBezTo>
                  <a:pt x="15901" y="35747"/>
                  <a:pt x="15624" y="35595"/>
                  <a:pt x="15818" y="35518"/>
                </a:cubicBezTo>
                <a:cubicBezTo>
                  <a:pt x="15908" y="35482"/>
                  <a:pt x="15998" y="35365"/>
                  <a:pt x="16122" y="35365"/>
                </a:cubicBezTo>
                <a:cubicBezTo>
                  <a:pt x="16171" y="35365"/>
                  <a:pt x="16227" y="35384"/>
                  <a:pt x="16289" y="35435"/>
                </a:cubicBezTo>
                <a:cubicBezTo>
                  <a:pt x="16390" y="35510"/>
                  <a:pt x="16558" y="35528"/>
                  <a:pt x="16686" y="35619"/>
                </a:cubicBezTo>
                <a:cubicBezTo>
                  <a:pt x="16715" y="35639"/>
                  <a:pt x="16767" y="35653"/>
                  <a:pt x="16807" y="35653"/>
                </a:cubicBezTo>
                <a:cubicBezTo>
                  <a:pt x="16836" y="35653"/>
                  <a:pt x="16858" y="35646"/>
                  <a:pt x="16861" y="35629"/>
                </a:cubicBezTo>
                <a:cubicBezTo>
                  <a:pt x="16897" y="35427"/>
                  <a:pt x="17006" y="35396"/>
                  <a:pt x="17127" y="35396"/>
                </a:cubicBezTo>
                <a:cubicBezTo>
                  <a:pt x="17181" y="35396"/>
                  <a:pt x="17237" y="35402"/>
                  <a:pt x="17290" y="35402"/>
                </a:cubicBezTo>
                <a:cubicBezTo>
                  <a:pt x="17351" y="35402"/>
                  <a:pt x="17408" y="35394"/>
                  <a:pt x="17452" y="35358"/>
                </a:cubicBezTo>
                <a:cubicBezTo>
                  <a:pt x="17367" y="35257"/>
                  <a:pt x="17191" y="35233"/>
                  <a:pt x="17149" y="35098"/>
                </a:cubicBezTo>
                <a:cubicBezTo>
                  <a:pt x="17157" y="35096"/>
                  <a:pt x="17165" y="35096"/>
                  <a:pt x="17173" y="35096"/>
                </a:cubicBezTo>
                <a:cubicBezTo>
                  <a:pt x="17266" y="35096"/>
                  <a:pt x="17364" y="35171"/>
                  <a:pt x="17454" y="35171"/>
                </a:cubicBezTo>
                <a:cubicBezTo>
                  <a:pt x="17504" y="35171"/>
                  <a:pt x="17552" y="35148"/>
                  <a:pt x="17595" y="35073"/>
                </a:cubicBezTo>
                <a:cubicBezTo>
                  <a:pt x="17657" y="34969"/>
                  <a:pt x="17722" y="34937"/>
                  <a:pt x="17790" y="34937"/>
                </a:cubicBezTo>
                <a:cubicBezTo>
                  <a:pt x="17881" y="34937"/>
                  <a:pt x="17975" y="34994"/>
                  <a:pt x="18066" y="35013"/>
                </a:cubicBezTo>
                <a:cubicBezTo>
                  <a:pt x="18074" y="35063"/>
                  <a:pt x="18093" y="35106"/>
                  <a:pt x="18143" y="35114"/>
                </a:cubicBezTo>
                <a:cubicBezTo>
                  <a:pt x="18153" y="35116"/>
                  <a:pt x="18163" y="35116"/>
                  <a:pt x="18171" y="35116"/>
                </a:cubicBezTo>
                <a:cubicBezTo>
                  <a:pt x="18246" y="35116"/>
                  <a:pt x="18252" y="35048"/>
                  <a:pt x="18252" y="34980"/>
                </a:cubicBezTo>
                <a:lnTo>
                  <a:pt x="18268" y="34980"/>
                </a:lnTo>
                <a:cubicBezTo>
                  <a:pt x="18311" y="34946"/>
                  <a:pt x="18303" y="34879"/>
                  <a:pt x="18361" y="34879"/>
                </a:cubicBezTo>
                <a:cubicBezTo>
                  <a:pt x="18349" y="35145"/>
                  <a:pt x="18536" y="35153"/>
                  <a:pt x="18685" y="35153"/>
                </a:cubicBezTo>
                <a:cubicBezTo>
                  <a:pt x="18695" y="35153"/>
                  <a:pt x="18705" y="35153"/>
                  <a:pt x="18714" y="35153"/>
                </a:cubicBezTo>
                <a:cubicBezTo>
                  <a:pt x="18742" y="35153"/>
                  <a:pt x="18768" y="35154"/>
                  <a:pt x="18790" y="35156"/>
                </a:cubicBezTo>
                <a:cubicBezTo>
                  <a:pt x="18988" y="35181"/>
                  <a:pt x="19168" y="35301"/>
                  <a:pt x="19370" y="35301"/>
                </a:cubicBezTo>
                <a:cubicBezTo>
                  <a:pt x="19453" y="35301"/>
                  <a:pt x="19540" y="35281"/>
                  <a:pt x="19633" y="35225"/>
                </a:cubicBezTo>
                <a:cubicBezTo>
                  <a:pt x="19861" y="35081"/>
                  <a:pt x="19878" y="34972"/>
                  <a:pt x="19659" y="34887"/>
                </a:cubicBezTo>
                <a:cubicBezTo>
                  <a:pt x="19439" y="34802"/>
                  <a:pt x="19314" y="34651"/>
                  <a:pt x="19212" y="34457"/>
                </a:cubicBezTo>
                <a:lnTo>
                  <a:pt x="19212" y="34457"/>
                </a:lnTo>
                <a:cubicBezTo>
                  <a:pt x="19217" y="34457"/>
                  <a:pt x="19222" y="34457"/>
                  <a:pt x="19227" y="34457"/>
                </a:cubicBezTo>
                <a:cubicBezTo>
                  <a:pt x="19481" y="34457"/>
                  <a:pt x="19475" y="34193"/>
                  <a:pt x="19566" y="34044"/>
                </a:cubicBezTo>
                <a:lnTo>
                  <a:pt x="19667" y="34146"/>
                </a:lnTo>
                <a:lnTo>
                  <a:pt x="19667" y="34247"/>
                </a:lnTo>
                <a:cubicBezTo>
                  <a:pt x="19633" y="34281"/>
                  <a:pt x="19599" y="34315"/>
                  <a:pt x="19574" y="34348"/>
                </a:cubicBezTo>
                <a:cubicBezTo>
                  <a:pt x="19609" y="34433"/>
                  <a:pt x="19675" y="34457"/>
                  <a:pt x="19760" y="34457"/>
                </a:cubicBezTo>
                <a:cubicBezTo>
                  <a:pt x="19793" y="34491"/>
                  <a:pt x="19827" y="34526"/>
                  <a:pt x="19851" y="34558"/>
                </a:cubicBezTo>
                <a:cubicBezTo>
                  <a:pt x="19939" y="34623"/>
                  <a:pt x="20033" y="34659"/>
                  <a:pt x="20126" y="34659"/>
                </a:cubicBezTo>
                <a:cubicBezTo>
                  <a:pt x="20203" y="34659"/>
                  <a:pt x="20279" y="34633"/>
                  <a:pt x="20349" y="34576"/>
                </a:cubicBezTo>
                <a:cubicBezTo>
                  <a:pt x="20395" y="34537"/>
                  <a:pt x="20438" y="34525"/>
                  <a:pt x="20480" y="34525"/>
                </a:cubicBezTo>
                <a:cubicBezTo>
                  <a:pt x="20542" y="34525"/>
                  <a:pt x="20601" y="34550"/>
                  <a:pt x="20662" y="34550"/>
                </a:cubicBezTo>
                <a:cubicBezTo>
                  <a:pt x="20668" y="34550"/>
                  <a:pt x="20673" y="34550"/>
                  <a:pt x="20678" y="34550"/>
                </a:cubicBezTo>
                <a:lnTo>
                  <a:pt x="20880" y="34550"/>
                </a:lnTo>
                <a:cubicBezTo>
                  <a:pt x="20973" y="34744"/>
                  <a:pt x="21234" y="34811"/>
                  <a:pt x="21284" y="35047"/>
                </a:cubicBezTo>
                <a:cubicBezTo>
                  <a:pt x="21317" y="35055"/>
                  <a:pt x="21343" y="35055"/>
                  <a:pt x="21377" y="35055"/>
                </a:cubicBezTo>
                <a:cubicBezTo>
                  <a:pt x="21479" y="35005"/>
                  <a:pt x="21588" y="34962"/>
                  <a:pt x="21612" y="34837"/>
                </a:cubicBezTo>
                <a:lnTo>
                  <a:pt x="21654" y="34837"/>
                </a:lnTo>
                <a:lnTo>
                  <a:pt x="21689" y="34871"/>
                </a:lnTo>
                <a:cubicBezTo>
                  <a:pt x="21696" y="34872"/>
                  <a:pt x="21703" y="34872"/>
                  <a:pt x="21710" y="34872"/>
                </a:cubicBezTo>
                <a:cubicBezTo>
                  <a:pt x="21801" y="34872"/>
                  <a:pt x="21873" y="34823"/>
                  <a:pt x="21883" y="34744"/>
                </a:cubicBezTo>
                <a:cubicBezTo>
                  <a:pt x="21904" y="34557"/>
                  <a:pt x="21952" y="34499"/>
                  <a:pt x="22011" y="34499"/>
                </a:cubicBezTo>
                <a:cubicBezTo>
                  <a:pt x="22094" y="34499"/>
                  <a:pt x="22199" y="34612"/>
                  <a:pt x="22287" y="34651"/>
                </a:cubicBezTo>
                <a:lnTo>
                  <a:pt x="22388" y="34651"/>
                </a:lnTo>
                <a:cubicBezTo>
                  <a:pt x="22418" y="34659"/>
                  <a:pt x="22446" y="34662"/>
                  <a:pt x="22471" y="34662"/>
                </a:cubicBezTo>
                <a:cubicBezTo>
                  <a:pt x="22612" y="34662"/>
                  <a:pt x="22694" y="34554"/>
                  <a:pt x="22708" y="34433"/>
                </a:cubicBezTo>
                <a:cubicBezTo>
                  <a:pt x="22730" y="34228"/>
                  <a:pt x="22820" y="34189"/>
                  <a:pt x="22931" y="34189"/>
                </a:cubicBezTo>
                <a:cubicBezTo>
                  <a:pt x="22993" y="34189"/>
                  <a:pt x="23062" y="34201"/>
                  <a:pt x="23128" y="34204"/>
                </a:cubicBezTo>
                <a:cubicBezTo>
                  <a:pt x="23154" y="34204"/>
                  <a:pt x="23179" y="34196"/>
                  <a:pt x="23205" y="34180"/>
                </a:cubicBezTo>
                <a:cubicBezTo>
                  <a:pt x="23205" y="34222"/>
                  <a:pt x="23213" y="34265"/>
                  <a:pt x="23229" y="34289"/>
                </a:cubicBezTo>
                <a:cubicBezTo>
                  <a:pt x="23248" y="34326"/>
                  <a:pt x="23271" y="34385"/>
                  <a:pt x="23311" y="34385"/>
                </a:cubicBezTo>
                <a:cubicBezTo>
                  <a:pt x="23326" y="34385"/>
                  <a:pt x="23344" y="34377"/>
                  <a:pt x="23365" y="34356"/>
                </a:cubicBezTo>
                <a:cubicBezTo>
                  <a:pt x="23399" y="34323"/>
                  <a:pt x="23365" y="34265"/>
                  <a:pt x="23322" y="34230"/>
                </a:cubicBezTo>
                <a:cubicBezTo>
                  <a:pt x="23288" y="34204"/>
                  <a:pt x="23255" y="34188"/>
                  <a:pt x="23221" y="34164"/>
                </a:cubicBezTo>
                <a:cubicBezTo>
                  <a:pt x="23229" y="34164"/>
                  <a:pt x="23237" y="34154"/>
                  <a:pt x="23255" y="34146"/>
                </a:cubicBezTo>
                <a:cubicBezTo>
                  <a:pt x="23272" y="33978"/>
                  <a:pt x="23280" y="33810"/>
                  <a:pt x="23314" y="33648"/>
                </a:cubicBezTo>
                <a:lnTo>
                  <a:pt x="23314" y="33640"/>
                </a:lnTo>
                <a:cubicBezTo>
                  <a:pt x="23338" y="33640"/>
                  <a:pt x="23365" y="33648"/>
                  <a:pt x="23389" y="33648"/>
                </a:cubicBezTo>
                <a:cubicBezTo>
                  <a:pt x="23402" y="33789"/>
                  <a:pt x="23441" y="33886"/>
                  <a:pt x="23545" y="33886"/>
                </a:cubicBezTo>
                <a:cubicBezTo>
                  <a:pt x="23584" y="33886"/>
                  <a:pt x="23633" y="33872"/>
                  <a:pt x="23692" y="33842"/>
                </a:cubicBezTo>
                <a:lnTo>
                  <a:pt x="23692" y="33842"/>
                </a:lnTo>
                <a:cubicBezTo>
                  <a:pt x="23870" y="34036"/>
                  <a:pt x="23415" y="34020"/>
                  <a:pt x="23591" y="34230"/>
                </a:cubicBezTo>
                <a:cubicBezTo>
                  <a:pt x="23624" y="34218"/>
                  <a:pt x="23660" y="34214"/>
                  <a:pt x="23696" y="34214"/>
                </a:cubicBezTo>
                <a:cubicBezTo>
                  <a:pt x="23756" y="34214"/>
                  <a:pt x="23819" y="34224"/>
                  <a:pt x="23882" y="34224"/>
                </a:cubicBezTo>
                <a:cubicBezTo>
                  <a:pt x="23956" y="34224"/>
                  <a:pt x="24029" y="34209"/>
                  <a:pt x="24096" y="34146"/>
                </a:cubicBezTo>
                <a:cubicBezTo>
                  <a:pt x="23894" y="34079"/>
                  <a:pt x="23963" y="33935"/>
                  <a:pt x="23995" y="33810"/>
                </a:cubicBezTo>
                <a:lnTo>
                  <a:pt x="23995" y="33810"/>
                </a:lnTo>
                <a:cubicBezTo>
                  <a:pt x="24013" y="33826"/>
                  <a:pt x="24030" y="33834"/>
                  <a:pt x="24046" y="33850"/>
                </a:cubicBezTo>
                <a:cubicBezTo>
                  <a:pt x="24106" y="33877"/>
                  <a:pt x="24157" y="33901"/>
                  <a:pt x="24208" y="33943"/>
                </a:cubicBezTo>
                <a:lnTo>
                  <a:pt x="24298" y="33943"/>
                </a:lnTo>
                <a:cubicBezTo>
                  <a:pt x="24349" y="33877"/>
                  <a:pt x="24442" y="33901"/>
                  <a:pt x="24501" y="33850"/>
                </a:cubicBezTo>
                <a:cubicBezTo>
                  <a:pt x="24535" y="33850"/>
                  <a:pt x="24569" y="33842"/>
                  <a:pt x="24602" y="33842"/>
                </a:cubicBezTo>
                <a:cubicBezTo>
                  <a:pt x="24519" y="33640"/>
                  <a:pt x="24687" y="33531"/>
                  <a:pt x="24763" y="33387"/>
                </a:cubicBezTo>
                <a:cubicBezTo>
                  <a:pt x="24805" y="33310"/>
                  <a:pt x="24856" y="33286"/>
                  <a:pt x="24910" y="33286"/>
                </a:cubicBezTo>
                <a:cubicBezTo>
                  <a:pt x="24990" y="33286"/>
                  <a:pt x="25076" y="33337"/>
                  <a:pt x="25148" y="33337"/>
                </a:cubicBezTo>
                <a:cubicBezTo>
                  <a:pt x="25173" y="33337"/>
                  <a:pt x="25197" y="33331"/>
                  <a:pt x="25218" y="33313"/>
                </a:cubicBezTo>
                <a:cubicBezTo>
                  <a:pt x="25185" y="33088"/>
                  <a:pt x="25079" y="33024"/>
                  <a:pt x="24948" y="33024"/>
                </a:cubicBezTo>
                <a:cubicBezTo>
                  <a:pt x="24882" y="33024"/>
                  <a:pt x="24810" y="33040"/>
                  <a:pt x="24737" y="33060"/>
                </a:cubicBezTo>
                <a:cubicBezTo>
                  <a:pt x="24729" y="33060"/>
                  <a:pt x="24703" y="33052"/>
                  <a:pt x="24695" y="33052"/>
                </a:cubicBezTo>
                <a:cubicBezTo>
                  <a:pt x="24685" y="33051"/>
                  <a:pt x="24676" y="33050"/>
                  <a:pt x="24666" y="33050"/>
                </a:cubicBezTo>
                <a:cubicBezTo>
                  <a:pt x="24596" y="33050"/>
                  <a:pt x="24538" y="33083"/>
                  <a:pt x="24501" y="33135"/>
                </a:cubicBezTo>
                <a:cubicBezTo>
                  <a:pt x="24460" y="33143"/>
                  <a:pt x="24418" y="33143"/>
                  <a:pt x="24383" y="33153"/>
                </a:cubicBezTo>
                <a:lnTo>
                  <a:pt x="24325" y="33153"/>
                </a:lnTo>
                <a:cubicBezTo>
                  <a:pt x="24189" y="33084"/>
                  <a:pt x="24208" y="32959"/>
                  <a:pt x="24208" y="32840"/>
                </a:cubicBezTo>
                <a:lnTo>
                  <a:pt x="24208" y="32840"/>
                </a:lnTo>
                <a:cubicBezTo>
                  <a:pt x="24232" y="32850"/>
                  <a:pt x="24266" y="32874"/>
                  <a:pt x="24290" y="32874"/>
                </a:cubicBezTo>
                <a:cubicBezTo>
                  <a:pt x="24330" y="32883"/>
                  <a:pt x="24370" y="32888"/>
                  <a:pt x="24410" y="32888"/>
                </a:cubicBezTo>
                <a:cubicBezTo>
                  <a:pt x="24585" y="32888"/>
                  <a:pt x="24761" y="32809"/>
                  <a:pt x="24865" y="32749"/>
                </a:cubicBezTo>
                <a:cubicBezTo>
                  <a:pt x="24929" y="32712"/>
                  <a:pt x="24987" y="32699"/>
                  <a:pt x="25040" y="32699"/>
                </a:cubicBezTo>
                <a:cubicBezTo>
                  <a:pt x="25155" y="32699"/>
                  <a:pt x="25250" y="32757"/>
                  <a:pt x="25356" y="32757"/>
                </a:cubicBezTo>
                <a:cubicBezTo>
                  <a:pt x="25360" y="32757"/>
                  <a:pt x="25365" y="32757"/>
                  <a:pt x="25370" y="32757"/>
                </a:cubicBezTo>
                <a:cubicBezTo>
                  <a:pt x="25429" y="32749"/>
                  <a:pt x="25402" y="32613"/>
                  <a:pt x="25410" y="32528"/>
                </a:cubicBezTo>
                <a:cubicBezTo>
                  <a:pt x="25546" y="32528"/>
                  <a:pt x="25623" y="32470"/>
                  <a:pt x="25612" y="32326"/>
                </a:cubicBezTo>
                <a:cubicBezTo>
                  <a:pt x="25554" y="32201"/>
                  <a:pt x="25378" y="32268"/>
                  <a:pt x="25309" y="32142"/>
                </a:cubicBezTo>
                <a:cubicBezTo>
                  <a:pt x="25344" y="32142"/>
                  <a:pt x="25378" y="32132"/>
                  <a:pt x="25402" y="32124"/>
                </a:cubicBezTo>
                <a:cubicBezTo>
                  <a:pt x="25503" y="32124"/>
                  <a:pt x="25604" y="32124"/>
                  <a:pt x="25714" y="32132"/>
                </a:cubicBezTo>
                <a:lnTo>
                  <a:pt x="25714" y="32031"/>
                </a:lnTo>
                <a:lnTo>
                  <a:pt x="25815" y="32031"/>
                </a:lnTo>
                <a:cubicBezTo>
                  <a:pt x="25822" y="32032"/>
                  <a:pt x="25829" y="32033"/>
                  <a:pt x="25836" y="32033"/>
                </a:cubicBezTo>
                <a:cubicBezTo>
                  <a:pt x="25896" y="32033"/>
                  <a:pt x="25916" y="31992"/>
                  <a:pt x="25916" y="31930"/>
                </a:cubicBezTo>
                <a:cubicBezTo>
                  <a:pt x="25883" y="31746"/>
                  <a:pt x="26009" y="31594"/>
                  <a:pt x="26001" y="31417"/>
                </a:cubicBezTo>
                <a:cubicBezTo>
                  <a:pt x="25926" y="31257"/>
                  <a:pt x="25764" y="31131"/>
                  <a:pt x="25807" y="30929"/>
                </a:cubicBezTo>
                <a:lnTo>
                  <a:pt x="25815" y="30929"/>
                </a:lnTo>
                <a:lnTo>
                  <a:pt x="25815" y="30919"/>
                </a:lnTo>
                <a:cubicBezTo>
                  <a:pt x="25950" y="30954"/>
                  <a:pt x="26077" y="30988"/>
                  <a:pt x="26211" y="31020"/>
                </a:cubicBezTo>
                <a:cubicBezTo>
                  <a:pt x="26312" y="31020"/>
                  <a:pt x="26413" y="31020"/>
                  <a:pt x="26514" y="31030"/>
                </a:cubicBezTo>
                <a:cubicBezTo>
                  <a:pt x="26490" y="30929"/>
                  <a:pt x="26463" y="30836"/>
                  <a:pt x="26439" y="30743"/>
                </a:cubicBezTo>
                <a:cubicBezTo>
                  <a:pt x="26463" y="30735"/>
                  <a:pt x="26498" y="30717"/>
                  <a:pt x="26532" y="30717"/>
                </a:cubicBezTo>
                <a:cubicBezTo>
                  <a:pt x="26556" y="30717"/>
                  <a:pt x="26591" y="30727"/>
                  <a:pt x="26615" y="30743"/>
                </a:cubicBezTo>
                <a:cubicBezTo>
                  <a:pt x="26649" y="30802"/>
                  <a:pt x="26684" y="30861"/>
                  <a:pt x="26716" y="30919"/>
                </a:cubicBezTo>
                <a:cubicBezTo>
                  <a:pt x="26716" y="31071"/>
                  <a:pt x="26775" y="31156"/>
                  <a:pt x="26995" y="31206"/>
                </a:cubicBezTo>
                <a:cubicBezTo>
                  <a:pt x="26835" y="30988"/>
                  <a:pt x="27171" y="30810"/>
                  <a:pt x="26926" y="30634"/>
                </a:cubicBezTo>
                <a:cubicBezTo>
                  <a:pt x="26860" y="30626"/>
                  <a:pt x="26793" y="30626"/>
                  <a:pt x="26724" y="30616"/>
                </a:cubicBezTo>
                <a:cubicBezTo>
                  <a:pt x="26649" y="30576"/>
                  <a:pt x="26623" y="30507"/>
                  <a:pt x="26623" y="30424"/>
                </a:cubicBezTo>
                <a:cubicBezTo>
                  <a:pt x="26724" y="30406"/>
                  <a:pt x="26844" y="30440"/>
                  <a:pt x="26926" y="30347"/>
                </a:cubicBezTo>
                <a:cubicBezTo>
                  <a:pt x="26961" y="30339"/>
                  <a:pt x="26995" y="30331"/>
                  <a:pt x="27027" y="30323"/>
                </a:cubicBezTo>
                <a:cubicBezTo>
                  <a:pt x="27062" y="30312"/>
                  <a:pt x="27093" y="30307"/>
                  <a:pt x="27120" y="30307"/>
                </a:cubicBezTo>
                <a:cubicBezTo>
                  <a:pt x="27295" y="30307"/>
                  <a:pt x="27316" y="30521"/>
                  <a:pt x="27432" y="30616"/>
                </a:cubicBezTo>
                <a:cubicBezTo>
                  <a:pt x="27473" y="30633"/>
                  <a:pt x="27513" y="30640"/>
                  <a:pt x="27553" y="30640"/>
                </a:cubicBezTo>
                <a:cubicBezTo>
                  <a:pt x="27610" y="30640"/>
                  <a:pt x="27667" y="30627"/>
                  <a:pt x="27727" y="30616"/>
                </a:cubicBezTo>
                <a:lnTo>
                  <a:pt x="27719" y="30608"/>
                </a:lnTo>
                <a:lnTo>
                  <a:pt x="27719" y="30608"/>
                </a:lnTo>
                <a:cubicBezTo>
                  <a:pt x="27737" y="30612"/>
                  <a:pt x="27754" y="30614"/>
                  <a:pt x="27771" y="30614"/>
                </a:cubicBezTo>
                <a:cubicBezTo>
                  <a:pt x="27865" y="30614"/>
                  <a:pt x="27944" y="30558"/>
                  <a:pt x="28030" y="30515"/>
                </a:cubicBezTo>
                <a:lnTo>
                  <a:pt x="28131" y="30515"/>
                </a:lnTo>
                <a:cubicBezTo>
                  <a:pt x="28137" y="30514"/>
                  <a:pt x="28143" y="30513"/>
                  <a:pt x="28150" y="30513"/>
                </a:cubicBezTo>
                <a:cubicBezTo>
                  <a:pt x="28208" y="30513"/>
                  <a:pt x="28284" y="30565"/>
                  <a:pt x="28343" y="30565"/>
                </a:cubicBezTo>
                <a:cubicBezTo>
                  <a:pt x="28389" y="30565"/>
                  <a:pt x="28425" y="30534"/>
                  <a:pt x="28434" y="30424"/>
                </a:cubicBezTo>
                <a:lnTo>
                  <a:pt x="28434" y="30414"/>
                </a:lnTo>
                <a:cubicBezTo>
                  <a:pt x="28493" y="30414"/>
                  <a:pt x="28554" y="30406"/>
                  <a:pt x="28612" y="30398"/>
                </a:cubicBezTo>
                <a:cubicBezTo>
                  <a:pt x="28629" y="30424"/>
                  <a:pt x="28679" y="30456"/>
                  <a:pt x="28671" y="30475"/>
                </a:cubicBezTo>
                <a:cubicBezTo>
                  <a:pt x="28655" y="30533"/>
                  <a:pt x="28586" y="30608"/>
                  <a:pt x="28604" y="30642"/>
                </a:cubicBezTo>
                <a:cubicBezTo>
                  <a:pt x="28624" y="30684"/>
                  <a:pt x="28644" y="30699"/>
                  <a:pt x="28664" y="30699"/>
                </a:cubicBezTo>
                <a:cubicBezTo>
                  <a:pt x="28703" y="30699"/>
                  <a:pt x="28744" y="30642"/>
                  <a:pt x="28788" y="30626"/>
                </a:cubicBezTo>
                <a:cubicBezTo>
                  <a:pt x="28824" y="30614"/>
                  <a:pt x="28851" y="30608"/>
                  <a:pt x="28871" y="30608"/>
                </a:cubicBezTo>
                <a:cubicBezTo>
                  <a:pt x="28980" y="30608"/>
                  <a:pt x="28913" y="30755"/>
                  <a:pt x="28940" y="30818"/>
                </a:cubicBezTo>
                <a:cubicBezTo>
                  <a:pt x="29009" y="30786"/>
                  <a:pt x="29067" y="30751"/>
                  <a:pt x="29134" y="30717"/>
                </a:cubicBezTo>
                <a:cubicBezTo>
                  <a:pt x="29150" y="30390"/>
                  <a:pt x="28873" y="30331"/>
                  <a:pt x="28663" y="30212"/>
                </a:cubicBezTo>
                <a:cubicBezTo>
                  <a:pt x="28687" y="30145"/>
                  <a:pt x="28713" y="30086"/>
                  <a:pt x="28738" y="30020"/>
                </a:cubicBezTo>
                <a:cubicBezTo>
                  <a:pt x="28881" y="29775"/>
                  <a:pt x="29017" y="29522"/>
                  <a:pt x="28948" y="29219"/>
                </a:cubicBezTo>
                <a:lnTo>
                  <a:pt x="28932" y="29211"/>
                </a:lnTo>
                <a:lnTo>
                  <a:pt x="28940" y="29211"/>
                </a:lnTo>
                <a:lnTo>
                  <a:pt x="28948" y="29219"/>
                </a:lnTo>
                <a:cubicBezTo>
                  <a:pt x="29009" y="29219"/>
                  <a:pt x="29067" y="29211"/>
                  <a:pt x="29134" y="29211"/>
                </a:cubicBezTo>
                <a:cubicBezTo>
                  <a:pt x="29157" y="29288"/>
                  <a:pt x="29181" y="29314"/>
                  <a:pt x="29205" y="29314"/>
                </a:cubicBezTo>
                <a:cubicBezTo>
                  <a:pt x="29249" y="29314"/>
                  <a:pt x="29293" y="29227"/>
                  <a:pt x="29336" y="29211"/>
                </a:cubicBezTo>
                <a:cubicBezTo>
                  <a:pt x="29488" y="29092"/>
                  <a:pt x="29682" y="29134"/>
                  <a:pt x="29900" y="29068"/>
                </a:cubicBezTo>
                <a:cubicBezTo>
                  <a:pt x="29740" y="28999"/>
                  <a:pt x="29647" y="28948"/>
                  <a:pt x="29546" y="28908"/>
                </a:cubicBezTo>
                <a:lnTo>
                  <a:pt x="29546" y="28898"/>
                </a:lnTo>
                <a:cubicBezTo>
                  <a:pt x="29552" y="28842"/>
                  <a:pt x="29560" y="28770"/>
                  <a:pt x="29613" y="28770"/>
                </a:cubicBezTo>
                <a:cubicBezTo>
                  <a:pt x="29630" y="28770"/>
                  <a:pt x="29653" y="28778"/>
                  <a:pt x="29682" y="28797"/>
                </a:cubicBezTo>
                <a:cubicBezTo>
                  <a:pt x="29736" y="28835"/>
                  <a:pt x="29783" y="28852"/>
                  <a:pt x="29825" y="28852"/>
                </a:cubicBezTo>
                <a:cubicBezTo>
                  <a:pt x="29911" y="28852"/>
                  <a:pt x="29975" y="28782"/>
                  <a:pt x="30044" y="28696"/>
                </a:cubicBezTo>
                <a:lnTo>
                  <a:pt x="30086" y="28696"/>
                </a:lnTo>
                <a:lnTo>
                  <a:pt x="30137" y="28706"/>
                </a:lnTo>
                <a:cubicBezTo>
                  <a:pt x="30206" y="28752"/>
                  <a:pt x="30275" y="28778"/>
                  <a:pt x="30345" y="28778"/>
                </a:cubicBezTo>
                <a:cubicBezTo>
                  <a:pt x="30412" y="28778"/>
                  <a:pt x="30479" y="28755"/>
                  <a:pt x="30549" y="28706"/>
                </a:cubicBezTo>
                <a:lnTo>
                  <a:pt x="30549" y="28605"/>
                </a:lnTo>
                <a:cubicBezTo>
                  <a:pt x="30557" y="28570"/>
                  <a:pt x="30557" y="28536"/>
                  <a:pt x="30549" y="28504"/>
                </a:cubicBezTo>
                <a:cubicBezTo>
                  <a:pt x="30515" y="28443"/>
                  <a:pt x="30482" y="28376"/>
                  <a:pt x="30448" y="28310"/>
                </a:cubicBezTo>
                <a:cubicBezTo>
                  <a:pt x="30506" y="28208"/>
                  <a:pt x="30583" y="28107"/>
                  <a:pt x="30448" y="27998"/>
                </a:cubicBezTo>
                <a:cubicBezTo>
                  <a:pt x="30448" y="27964"/>
                  <a:pt x="30440" y="27929"/>
                  <a:pt x="30440" y="27897"/>
                </a:cubicBezTo>
                <a:cubicBezTo>
                  <a:pt x="30448" y="27828"/>
                  <a:pt x="30405" y="27804"/>
                  <a:pt x="30355" y="27786"/>
                </a:cubicBezTo>
                <a:cubicBezTo>
                  <a:pt x="30347" y="27754"/>
                  <a:pt x="30339" y="27719"/>
                  <a:pt x="30331" y="27695"/>
                </a:cubicBezTo>
                <a:cubicBezTo>
                  <a:pt x="30355" y="27644"/>
                  <a:pt x="30389" y="27602"/>
                  <a:pt x="30413" y="27551"/>
                </a:cubicBezTo>
                <a:lnTo>
                  <a:pt x="30432" y="27551"/>
                </a:lnTo>
                <a:cubicBezTo>
                  <a:pt x="30608" y="27551"/>
                  <a:pt x="30735" y="27501"/>
                  <a:pt x="30810" y="27323"/>
                </a:cubicBezTo>
                <a:cubicBezTo>
                  <a:pt x="30828" y="27323"/>
                  <a:pt x="30844" y="27331"/>
                  <a:pt x="30844" y="27341"/>
                </a:cubicBezTo>
                <a:cubicBezTo>
                  <a:pt x="30818" y="27365"/>
                  <a:pt x="30802" y="27392"/>
                  <a:pt x="30785" y="27408"/>
                </a:cubicBezTo>
                <a:cubicBezTo>
                  <a:pt x="30533" y="27897"/>
                  <a:pt x="31046" y="27677"/>
                  <a:pt x="31163" y="27820"/>
                </a:cubicBezTo>
                <a:cubicBezTo>
                  <a:pt x="31198" y="27820"/>
                  <a:pt x="31240" y="27820"/>
                  <a:pt x="31273" y="27828"/>
                </a:cubicBezTo>
                <a:cubicBezTo>
                  <a:pt x="31283" y="27847"/>
                  <a:pt x="31299" y="27847"/>
                  <a:pt x="31315" y="27847"/>
                </a:cubicBezTo>
                <a:cubicBezTo>
                  <a:pt x="31333" y="27855"/>
                  <a:pt x="31349" y="27871"/>
                  <a:pt x="31357" y="27887"/>
                </a:cubicBezTo>
                <a:cubicBezTo>
                  <a:pt x="31400" y="27964"/>
                  <a:pt x="31450" y="28022"/>
                  <a:pt x="31535" y="28031"/>
                </a:cubicBezTo>
                <a:lnTo>
                  <a:pt x="31552" y="28031"/>
                </a:lnTo>
                <a:cubicBezTo>
                  <a:pt x="31560" y="28049"/>
                  <a:pt x="31568" y="28073"/>
                  <a:pt x="31568" y="28099"/>
                </a:cubicBezTo>
                <a:cubicBezTo>
                  <a:pt x="31493" y="28115"/>
                  <a:pt x="31384" y="28099"/>
                  <a:pt x="31392" y="28217"/>
                </a:cubicBezTo>
                <a:cubicBezTo>
                  <a:pt x="31400" y="28291"/>
                  <a:pt x="31485" y="28301"/>
                  <a:pt x="31552" y="28310"/>
                </a:cubicBezTo>
                <a:cubicBezTo>
                  <a:pt x="31594" y="28267"/>
                  <a:pt x="31626" y="28233"/>
                  <a:pt x="31661" y="28190"/>
                </a:cubicBezTo>
                <a:lnTo>
                  <a:pt x="31661" y="28190"/>
                </a:lnTo>
                <a:lnTo>
                  <a:pt x="31653" y="28200"/>
                </a:lnTo>
                <a:cubicBezTo>
                  <a:pt x="31687" y="28231"/>
                  <a:pt x="31722" y="28245"/>
                  <a:pt x="31757" y="28245"/>
                </a:cubicBezTo>
                <a:cubicBezTo>
                  <a:pt x="31790" y="28245"/>
                  <a:pt x="31823" y="28233"/>
                  <a:pt x="31855" y="28208"/>
                </a:cubicBezTo>
                <a:cubicBezTo>
                  <a:pt x="31867" y="28195"/>
                  <a:pt x="31884" y="28187"/>
                  <a:pt x="31902" y="28187"/>
                </a:cubicBezTo>
                <a:cubicBezTo>
                  <a:pt x="31909" y="28187"/>
                  <a:pt x="31915" y="28188"/>
                  <a:pt x="31921" y="28190"/>
                </a:cubicBezTo>
                <a:cubicBezTo>
                  <a:pt x="31964" y="28182"/>
                  <a:pt x="31980" y="28150"/>
                  <a:pt x="31990" y="28115"/>
                </a:cubicBezTo>
                <a:cubicBezTo>
                  <a:pt x="31999" y="28118"/>
                  <a:pt x="32008" y="28120"/>
                  <a:pt x="32017" y="28120"/>
                </a:cubicBezTo>
                <a:cubicBezTo>
                  <a:pt x="32032" y="28120"/>
                  <a:pt x="32047" y="28115"/>
                  <a:pt x="32057" y="28099"/>
                </a:cubicBezTo>
                <a:cubicBezTo>
                  <a:pt x="32065" y="28022"/>
                  <a:pt x="32023" y="27929"/>
                  <a:pt x="32099" y="27887"/>
                </a:cubicBezTo>
                <a:cubicBezTo>
                  <a:pt x="32103" y="27886"/>
                  <a:pt x="32106" y="27885"/>
                  <a:pt x="32109" y="27885"/>
                </a:cubicBezTo>
                <a:cubicBezTo>
                  <a:pt x="32143" y="27885"/>
                  <a:pt x="32151" y="27959"/>
                  <a:pt x="32158" y="27998"/>
                </a:cubicBezTo>
                <a:cubicBezTo>
                  <a:pt x="32225" y="27998"/>
                  <a:pt x="32293" y="27998"/>
                  <a:pt x="32360" y="28006"/>
                </a:cubicBezTo>
                <a:lnTo>
                  <a:pt x="32360" y="27897"/>
                </a:lnTo>
                <a:cubicBezTo>
                  <a:pt x="32368" y="27871"/>
                  <a:pt x="32368" y="27836"/>
                  <a:pt x="32360" y="27804"/>
                </a:cubicBezTo>
                <a:cubicBezTo>
                  <a:pt x="32318" y="27719"/>
                  <a:pt x="32243" y="27703"/>
                  <a:pt x="32158" y="27695"/>
                </a:cubicBezTo>
                <a:cubicBezTo>
                  <a:pt x="32132" y="27669"/>
                  <a:pt x="32101" y="27658"/>
                  <a:pt x="32073" y="27658"/>
                </a:cubicBezTo>
                <a:cubicBezTo>
                  <a:pt x="32064" y="27658"/>
                  <a:pt x="32056" y="27659"/>
                  <a:pt x="32049" y="27661"/>
                </a:cubicBezTo>
                <a:cubicBezTo>
                  <a:pt x="32057" y="27644"/>
                  <a:pt x="32057" y="27618"/>
                  <a:pt x="32065" y="27602"/>
                </a:cubicBezTo>
                <a:cubicBezTo>
                  <a:pt x="32073" y="27568"/>
                  <a:pt x="32073" y="27533"/>
                  <a:pt x="32081" y="27501"/>
                </a:cubicBezTo>
                <a:cubicBezTo>
                  <a:pt x="32192" y="27349"/>
                  <a:pt x="32496" y="27543"/>
                  <a:pt x="32512" y="27272"/>
                </a:cubicBezTo>
                <a:cubicBezTo>
                  <a:pt x="32520" y="27121"/>
                  <a:pt x="32461" y="26945"/>
                  <a:pt x="32259" y="26894"/>
                </a:cubicBezTo>
                <a:lnTo>
                  <a:pt x="32360" y="26793"/>
                </a:lnTo>
                <a:lnTo>
                  <a:pt x="32461" y="26793"/>
                </a:lnTo>
                <a:cubicBezTo>
                  <a:pt x="32526" y="26822"/>
                  <a:pt x="32584" y="26837"/>
                  <a:pt x="32635" y="26837"/>
                </a:cubicBezTo>
                <a:cubicBezTo>
                  <a:pt x="32751" y="26837"/>
                  <a:pt x="32831" y="26761"/>
                  <a:pt x="32866" y="26591"/>
                </a:cubicBezTo>
                <a:lnTo>
                  <a:pt x="32857" y="26591"/>
                </a:lnTo>
                <a:cubicBezTo>
                  <a:pt x="32857" y="26533"/>
                  <a:pt x="32866" y="26482"/>
                  <a:pt x="32866" y="26421"/>
                </a:cubicBezTo>
                <a:cubicBezTo>
                  <a:pt x="32866" y="26413"/>
                  <a:pt x="32874" y="26405"/>
                  <a:pt x="32882" y="26397"/>
                </a:cubicBezTo>
                <a:cubicBezTo>
                  <a:pt x="32874" y="26363"/>
                  <a:pt x="32866" y="26330"/>
                  <a:pt x="32866" y="26296"/>
                </a:cubicBezTo>
                <a:cubicBezTo>
                  <a:pt x="32823" y="26262"/>
                  <a:pt x="32799" y="26219"/>
                  <a:pt x="32764" y="26187"/>
                </a:cubicBezTo>
                <a:cubicBezTo>
                  <a:pt x="32680" y="26144"/>
                  <a:pt x="32621" y="26086"/>
                  <a:pt x="32621" y="25985"/>
                </a:cubicBezTo>
                <a:lnTo>
                  <a:pt x="32655" y="25985"/>
                </a:lnTo>
                <a:cubicBezTo>
                  <a:pt x="32663" y="25916"/>
                  <a:pt x="32680" y="25857"/>
                  <a:pt x="32722" y="25815"/>
                </a:cubicBezTo>
                <a:cubicBezTo>
                  <a:pt x="32773" y="25841"/>
                  <a:pt x="32823" y="25857"/>
                  <a:pt x="32866" y="25884"/>
                </a:cubicBezTo>
                <a:cubicBezTo>
                  <a:pt x="32991" y="25807"/>
                  <a:pt x="33126" y="25740"/>
                  <a:pt x="33235" y="25647"/>
                </a:cubicBezTo>
                <a:cubicBezTo>
                  <a:pt x="33343" y="25548"/>
                  <a:pt x="33445" y="25499"/>
                  <a:pt x="33543" y="25499"/>
                </a:cubicBezTo>
                <a:cubicBezTo>
                  <a:pt x="33653" y="25499"/>
                  <a:pt x="33757" y="25561"/>
                  <a:pt x="33860" y="25682"/>
                </a:cubicBezTo>
                <a:cubicBezTo>
                  <a:pt x="33868" y="25690"/>
                  <a:pt x="33884" y="25690"/>
                  <a:pt x="33892" y="25698"/>
                </a:cubicBezTo>
                <a:cubicBezTo>
                  <a:pt x="33892" y="25948"/>
                  <a:pt x="34015" y="26004"/>
                  <a:pt x="34170" y="26004"/>
                </a:cubicBezTo>
                <a:cubicBezTo>
                  <a:pt x="34234" y="26004"/>
                  <a:pt x="34304" y="25994"/>
                  <a:pt x="34374" y="25985"/>
                </a:cubicBezTo>
                <a:lnTo>
                  <a:pt x="34374" y="25589"/>
                </a:lnTo>
                <a:cubicBezTo>
                  <a:pt x="34281" y="25554"/>
                  <a:pt x="34188" y="25530"/>
                  <a:pt x="34095" y="25496"/>
                </a:cubicBezTo>
                <a:cubicBezTo>
                  <a:pt x="34012" y="25479"/>
                  <a:pt x="33901" y="25496"/>
                  <a:pt x="33850" y="25445"/>
                </a:cubicBezTo>
                <a:cubicBezTo>
                  <a:pt x="33752" y="25347"/>
                  <a:pt x="33656" y="25311"/>
                  <a:pt x="33555" y="25311"/>
                </a:cubicBezTo>
                <a:cubicBezTo>
                  <a:pt x="33414" y="25311"/>
                  <a:pt x="33264" y="25381"/>
                  <a:pt x="33092" y="25445"/>
                </a:cubicBezTo>
                <a:cubicBezTo>
                  <a:pt x="33185" y="25285"/>
                  <a:pt x="33142" y="25158"/>
                  <a:pt x="33102" y="25033"/>
                </a:cubicBezTo>
                <a:cubicBezTo>
                  <a:pt x="33060" y="24889"/>
                  <a:pt x="33169" y="24822"/>
                  <a:pt x="33278" y="24772"/>
                </a:cubicBezTo>
                <a:cubicBezTo>
                  <a:pt x="33293" y="24773"/>
                  <a:pt x="33308" y="24774"/>
                  <a:pt x="33322" y="24774"/>
                </a:cubicBezTo>
                <a:cubicBezTo>
                  <a:pt x="33390" y="24774"/>
                  <a:pt x="33450" y="24754"/>
                  <a:pt x="33472" y="24671"/>
                </a:cubicBezTo>
                <a:cubicBezTo>
                  <a:pt x="33472" y="24602"/>
                  <a:pt x="33472" y="24543"/>
                  <a:pt x="33464" y="24477"/>
                </a:cubicBezTo>
                <a:cubicBezTo>
                  <a:pt x="33472" y="24442"/>
                  <a:pt x="33472" y="24410"/>
                  <a:pt x="33472" y="24368"/>
                </a:cubicBezTo>
                <a:cubicBezTo>
                  <a:pt x="33324" y="24218"/>
                  <a:pt x="33181" y="24064"/>
                  <a:pt x="32960" y="24064"/>
                </a:cubicBezTo>
                <a:cubicBezTo>
                  <a:pt x="32930" y="24064"/>
                  <a:pt x="32898" y="24066"/>
                  <a:pt x="32866" y="24072"/>
                </a:cubicBezTo>
                <a:cubicBezTo>
                  <a:pt x="32805" y="23981"/>
                  <a:pt x="32720" y="23971"/>
                  <a:pt x="32634" y="23971"/>
                </a:cubicBezTo>
                <a:cubicBezTo>
                  <a:pt x="32610" y="23971"/>
                  <a:pt x="32586" y="23971"/>
                  <a:pt x="32562" y="23971"/>
                </a:cubicBezTo>
                <a:lnTo>
                  <a:pt x="32267" y="23971"/>
                </a:lnTo>
                <a:lnTo>
                  <a:pt x="32259" y="23979"/>
                </a:lnTo>
                <a:lnTo>
                  <a:pt x="32259" y="23971"/>
                </a:lnTo>
                <a:lnTo>
                  <a:pt x="32267" y="23971"/>
                </a:lnTo>
                <a:cubicBezTo>
                  <a:pt x="32267" y="23905"/>
                  <a:pt x="32259" y="23836"/>
                  <a:pt x="32259" y="23769"/>
                </a:cubicBezTo>
                <a:cubicBezTo>
                  <a:pt x="32293" y="23769"/>
                  <a:pt x="32326" y="23777"/>
                  <a:pt x="32360" y="23777"/>
                </a:cubicBezTo>
                <a:cubicBezTo>
                  <a:pt x="32382" y="23815"/>
                  <a:pt x="32450" y="23846"/>
                  <a:pt x="32466" y="23846"/>
                </a:cubicBezTo>
                <a:cubicBezTo>
                  <a:pt x="32468" y="23846"/>
                  <a:pt x="32469" y="23845"/>
                  <a:pt x="32469" y="23844"/>
                </a:cubicBezTo>
                <a:cubicBezTo>
                  <a:pt x="32469" y="23711"/>
                  <a:pt x="32663" y="23533"/>
                  <a:pt x="32384" y="23458"/>
                </a:cubicBezTo>
                <a:cubicBezTo>
                  <a:pt x="32376" y="23432"/>
                  <a:pt x="32376" y="23407"/>
                  <a:pt x="32376" y="23381"/>
                </a:cubicBezTo>
                <a:cubicBezTo>
                  <a:pt x="32446" y="23342"/>
                  <a:pt x="32453" y="23235"/>
                  <a:pt x="32562" y="23235"/>
                </a:cubicBezTo>
                <a:cubicBezTo>
                  <a:pt x="32573" y="23235"/>
                  <a:pt x="32584" y="23236"/>
                  <a:pt x="32597" y="23238"/>
                </a:cubicBezTo>
                <a:cubicBezTo>
                  <a:pt x="32620" y="23241"/>
                  <a:pt x="32639" y="23243"/>
                  <a:pt x="32654" y="23243"/>
                </a:cubicBezTo>
                <a:cubicBezTo>
                  <a:pt x="32779" y="23243"/>
                  <a:pt x="32671" y="23129"/>
                  <a:pt x="32663" y="23070"/>
                </a:cubicBezTo>
                <a:cubicBezTo>
                  <a:pt x="32698" y="23035"/>
                  <a:pt x="32730" y="23003"/>
                  <a:pt x="32764" y="22969"/>
                </a:cubicBezTo>
                <a:cubicBezTo>
                  <a:pt x="32799" y="22961"/>
                  <a:pt x="32831" y="22961"/>
                  <a:pt x="32866" y="22961"/>
                </a:cubicBezTo>
                <a:cubicBezTo>
                  <a:pt x="32900" y="23054"/>
                  <a:pt x="32975" y="23070"/>
                  <a:pt x="33060" y="23070"/>
                </a:cubicBezTo>
                <a:cubicBezTo>
                  <a:pt x="32959" y="23205"/>
                  <a:pt x="33068" y="23339"/>
                  <a:pt x="33076" y="23474"/>
                </a:cubicBezTo>
                <a:cubicBezTo>
                  <a:pt x="33076" y="23543"/>
                  <a:pt x="33082" y="23638"/>
                  <a:pt x="33156" y="23638"/>
                </a:cubicBezTo>
                <a:cubicBezTo>
                  <a:pt x="33165" y="23638"/>
                  <a:pt x="33174" y="23637"/>
                  <a:pt x="33185" y="23634"/>
                </a:cubicBezTo>
                <a:cubicBezTo>
                  <a:pt x="33286" y="23601"/>
                  <a:pt x="33235" y="23517"/>
                  <a:pt x="33169" y="23466"/>
                </a:cubicBezTo>
                <a:cubicBezTo>
                  <a:pt x="33363" y="23163"/>
                  <a:pt x="33363" y="23163"/>
                  <a:pt x="33068" y="23062"/>
                </a:cubicBezTo>
                <a:cubicBezTo>
                  <a:pt x="33168" y="22951"/>
                  <a:pt x="33215" y="22898"/>
                  <a:pt x="33262" y="22898"/>
                </a:cubicBezTo>
                <a:cubicBezTo>
                  <a:pt x="33298" y="22898"/>
                  <a:pt x="33335" y="22928"/>
                  <a:pt x="33395" y="22985"/>
                </a:cubicBezTo>
                <a:cubicBezTo>
                  <a:pt x="33466" y="23056"/>
                  <a:pt x="33539" y="23064"/>
                  <a:pt x="33613" y="23064"/>
                </a:cubicBezTo>
                <a:cubicBezTo>
                  <a:pt x="33635" y="23064"/>
                  <a:pt x="33658" y="23063"/>
                  <a:pt x="33680" y="23063"/>
                </a:cubicBezTo>
                <a:cubicBezTo>
                  <a:pt x="33709" y="23063"/>
                  <a:pt x="33738" y="23064"/>
                  <a:pt x="33767" y="23070"/>
                </a:cubicBezTo>
                <a:lnTo>
                  <a:pt x="33767" y="23171"/>
                </a:lnTo>
                <a:cubicBezTo>
                  <a:pt x="33733" y="23197"/>
                  <a:pt x="33690" y="23221"/>
                  <a:pt x="33658" y="23256"/>
                </a:cubicBezTo>
                <a:cubicBezTo>
                  <a:pt x="33619" y="23250"/>
                  <a:pt x="33580" y="23232"/>
                  <a:pt x="33548" y="23232"/>
                </a:cubicBezTo>
                <a:cubicBezTo>
                  <a:pt x="33539" y="23232"/>
                  <a:pt x="33530" y="23234"/>
                  <a:pt x="33522" y="23238"/>
                </a:cubicBezTo>
                <a:cubicBezTo>
                  <a:pt x="33472" y="23264"/>
                  <a:pt x="33488" y="23314"/>
                  <a:pt x="33522" y="23357"/>
                </a:cubicBezTo>
                <a:cubicBezTo>
                  <a:pt x="33597" y="23460"/>
                  <a:pt x="33709" y="23466"/>
                  <a:pt x="33822" y="23466"/>
                </a:cubicBezTo>
                <a:cubicBezTo>
                  <a:pt x="33837" y="23466"/>
                  <a:pt x="33853" y="23466"/>
                  <a:pt x="33868" y="23466"/>
                </a:cubicBezTo>
                <a:cubicBezTo>
                  <a:pt x="33799" y="23559"/>
                  <a:pt x="33717" y="23642"/>
                  <a:pt x="33658" y="23743"/>
                </a:cubicBezTo>
                <a:cubicBezTo>
                  <a:pt x="33581" y="23870"/>
                  <a:pt x="33698" y="23862"/>
                  <a:pt x="33775" y="23870"/>
                </a:cubicBezTo>
                <a:cubicBezTo>
                  <a:pt x="33810" y="23785"/>
                  <a:pt x="33884" y="23769"/>
                  <a:pt x="33969" y="23769"/>
                </a:cubicBezTo>
                <a:cubicBezTo>
                  <a:pt x="33985" y="23752"/>
                  <a:pt x="34002" y="23743"/>
                  <a:pt x="34020" y="23743"/>
                </a:cubicBezTo>
                <a:cubicBezTo>
                  <a:pt x="34038" y="23743"/>
                  <a:pt x="34057" y="23752"/>
                  <a:pt x="34078" y="23769"/>
                </a:cubicBezTo>
                <a:cubicBezTo>
                  <a:pt x="34113" y="23777"/>
                  <a:pt x="34145" y="23785"/>
                  <a:pt x="34188" y="23794"/>
                </a:cubicBezTo>
                <a:cubicBezTo>
                  <a:pt x="34188" y="23785"/>
                  <a:pt x="34196" y="23777"/>
                  <a:pt x="34204" y="23769"/>
                </a:cubicBezTo>
                <a:cubicBezTo>
                  <a:pt x="34264" y="23769"/>
                  <a:pt x="34323" y="23743"/>
                  <a:pt x="34355" y="23684"/>
                </a:cubicBezTo>
                <a:cubicBezTo>
                  <a:pt x="34315" y="23660"/>
                  <a:pt x="34264" y="23634"/>
                  <a:pt x="34222" y="23618"/>
                </a:cubicBezTo>
                <a:lnTo>
                  <a:pt x="34222" y="23610"/>
                </a:lnTo>
                <a:cubicBezTo>
                  <a:pt x="34204" y="23583"/>
                  <a:pt x="34196" y="23567"/>
                  <a:pt x="34179" y="23551"/>
                </a:cubicBezTo>
                <a:cubicBezTo>
                  <a:pt x="34160" y="23556"/>
                  <a:pt x="34140" y="23559"/>
                  <a:pt x="34122" y="23559"/>
                </a:cubicBezTo>
                <a:cubicBezTo>
                  <a:pt x="34031" y="23559"/>
                  <a:pt x="33953" y="23501"/>
                  <a:pt x="33876" y="23466"/>
                </a:cubicBezTo>
                <a:cubicBezTo>
                  <a:pt x="33868" y="23389"/>
                  <a:pt x="33860" y="23306"/>
                  <a:pt x="33791" y="23248"/>
                </a:cubicBezTo>
                <a:cubicBezTo>
                  <a:pt x="33775" y="23221"/>
                  <a:pt x="33775" y="23197"/>
                  <a:pt x="33775" y="23171"/>
                </a:cubicBezTo>
                <a:cubicBezTo>
                  <a:pt x="33810" y="23137"/>
                  <a:pt x="33842" y="23112"/>
                  <a:pt x="33876" y="23086"/>
                </a:cubicBezTo>
                <a:cubicBezTo>
                  <a:pt x="33901" y="23078"/>
                  <a:pt x="33935" y="23070"/>
                  <a:pt x="33961" y="23062"/>
                </a:cubicBezTo>
                <a:cubicBezTo>
                  <a:pt x="34028" y="23096"/>
                  <a:pt x="34103" y="23128"/>
                  <a:pt x="34179" y="23163"/>
                </a:cubicBezTo>
                <a:lnTo>
                  <a:pt x="34272" y="23163"/>
                </a:lnTo>
                <a:cubicBezTo>
                  <a:pt x="34406" y="23213"/>
                  <a:pt x="34549" y="23272"/>
                  <a:pt x="34685" y="23323"/>
                </a:cubicBezTo>
                <a:cubicBezTo>
                  <a:pt x="34712" y="23332"/>
                  <a:pt x="34736" y="23337"/>
                  <a:pt x="34756" y="23337"/>
                </a:cubicBezTo>
                <a:cubicBezTo>
                  <a:pt x="34840" y="23337"/>
                  <a:pt x="34864" y="23259"/>
                  <a:pt x="34879" y="23171"/>
                </a:cubicBezTo>
                <a:cubicBezTo>
                  <a:pt x="34911" y="23163"/>
                  <a:pt x="34938" y="23163"/>
                  <a:pt x="34972" y="23163"/>
                </a:cubicBezTo>
                <a:cubicBezTo>
                  <a:pt x="35105" y="23104"/>
                  <a:pt x="35073" y="22977"/>
                  <a:pt x="35081" y="22868"/>
                </a:cubicBezTo>
                <a:cubicBezTo>
                  <a:pt x="35249" y="22843"/>
                  <a:pt x="35400" y="22793"/>
                  <a:pt x="35510" y="22657"/>
                </a:cubicBezTo>
                <a:cubicBezTo>
                  <a:pt x="35376" y="22471"/>
                  <a:pt x="35105" y="22421"/>
                  <a:pt x="35081" y="22160"/>
                </a:cubicBezTo>
                <a:cubicBezTo>
                  <a:pt x="35038" y="22195"/>
                  <a:pt x="34994" y="22207"/>
                  <a:pt x="34951" y="22207"/>
                </a:cubicBezTo>
                <a:cubicBezTo>
                  <a:pt x="34863" y="22207"/>
                  <a:pt x="34776" y="22160"/>
                  <a:pt x="34690" y="22160"/>
                </a:cubicBezTo>
                <a:cubicBezTo>
                  <a:pt x="34686" y="22160"/>
                  <a:pt x="34681" y="22160"/>
                  <a:pt x="34677" y="22160"/>
                </a:cubicBezTo>
                <a:cubicBezTo>
                  <a:pt x="34592" y="22245"/>
                  <a:pt x="34669" y="22378"/>
                  <a:pt x="34576" y="22463"/>
                </a:cubicBezTo>
                <a:cubicBezTo>
                  <a:pt x="34459" y="22525"/>
                  <a:pt x="34344" y="22565"/>
                  <a:pt x="34208" y="22565"/>
                </a:cubicBezTo>
                <a:cubicBezTo>
                  <a:pt x="34196" y="22565"/>
                  <a:pt x="34184" y="22565"/>
                  <a:pt x="34171" y="22564"/>
                </a:cubicBezTo>
                <a:cubicBezTo>
                  <a:pt x="34158" y="22562"/>
                  <a:pt x="34145" y="22560"/>
                  <a:pt x="34133" y="22560"/>
                </a:cubicBezTo>
                <a:cubicBezTo>
                  <a:pt x="34000" y="22560"/>
                  <a:pt x="33984" y="22728"/>
                  <a:pt x="33876" y="22775"/>
                </a:cubicBezTo>
                <a:lnTo>
                  <a:pt x="33868" y="22775"/>
                </a:lnTo>
                <a:cubicBezTo>
                  <a:pt x="33868" y="22775"/>
                  <a:pt x="33868" y="22767"/>
                  <a:pt x="33876" y="22767"/>
                </a:cubicBezTo>
                <a:cubicBezTo>
                  <a:pt x="33860" y="22591"/>
                  <a:pt x="33767" y="22471"/>
                  <a:pt x="33581" y="22463"/>
                </a:cubicBezTo>
                <a:cubicBezTo>
                  <a:pt x="33496" y="22455"/>
                  <a:pt x="33421" y="22439"/>
                  <a:pt x="33371" y="22362"/>
                </a:cubicBezTo>
                <a:cubicBezTo>
                  <a:pt x="33371" y="22328"/>
                  <a:pt x="33371" y="22296"/>
                  <a:pt x="33363" y="22269"/>
                </a:cubicBezTo>
                <a:cubicBezTo>
                  <a:pt x="33363" y="22126"/>
                  <a:pt x="33446" y="22067"/>
                  <a:pt x="33573" y="22043"/>
                </a:cubicBezTo>
                <a:cubicBezTo>
                  <a:pt x="33640" y="22035"/>
                  <a:pt x="33717" y="21984"/>
                  <a:pt x="33690" y="21916"/>
                </a:cubicBezTo>
                <a:cubicBezTo>
                  <a:pt x="33670" y="21865"/>
                  <a:pt x="33624" y="21857"/>
                  <a:pt x="33574" y="21857"/>
                </a:cubicBezTo>
                <a:cubicBezTo>
                  <a:pt x="33554" y="21857"/>
                  <a:pt x="33533" y="21858"/>
                  <a:pt x="33512" y="21858"/>
                </a:cubicBezTo>
                <a:cubicBezTo>
                  <a:pt x="33501" y="21858"/>
                  <a:pt x="33490" y="21858"/>
                  <a:pt x="33480" y="21857"/>
                </a:cubicBezTo>
                <a:cubicBezTo>
                  <a:pt x="33470" y="21742"/>
                  <a:pt x="33444" y="21672"/>
                  <a:pt x="33385" y="21672"/>
                </a:cubicBezTo>
                <a:cubicBezTo>
                  <a:pt x="33348" y="21672"/>
                  <a:pt x="33300" y="21698"/>
                  <a:pt x="33235" y="21756"/>
                </a:cubicBezTo>
                <a:cubicBezTo>
                  <a:pt x="32983" y="21705"/>
                  <a:pt x="33092" y="21495"/>
                  <a:pt x="33060" y="21352"/>
                </a:cubicBezTo>
                <a:cubicBezTo>
                  <a:pt x="33068" y="21317"/>
                  <a:pt x="33068" y="21285"/>
                  <a:pt x="33068" y="21251"/>
                </a:cubicBezTo>
                <a:cubicBezTo>
                  <a:pt x="33081" y="21252"/>
                  <a:pt x="33095" y="21253"/>
                  <a:pt x="33108" y="21253"/>
                </a:cubicBezTo>
                <a:cubicBezTo>
                  <a:pt x="33168" y="21253"/>
                  <a:pt x="33224" y="21234"/>
                  <a:pt x="33244" y="21158"/>
                </a:cubicBezTo>
                <a:lnTo>
                  <a:pt x="33068" y="21158"/>
                </a:lnTo>
                <a:cubicBezTo>
                  <a:pt x="32950" y="21083"/>
                  <a:pt x="32975" y="20955"/>
                  <a:pt x="32967" y="20846"/>
                </a:cubicBezTo>
                <a:cubicBezTo>
                  <a:pt x="32959" y="20788"/>
                  <a:pt x="32924" y="20753"/>
                  <a:pt x="32866" y="20753"/>
                </a:cubicBezTo>
                <a:cubicBezTo>
                  <a:pt x="32831" y="20753"/>
                  <a:pt x="32799" y="20745"/>
                  <a:pt x="32764" y="20745"/>
                </a:cubicBezTo>
                <a:cubicBezTo>
                  <a:pt x="32698" y="20889"/>
                  <a:pt x="32597" y="20990"/>
                  <a:pt x="32445" y="21040"/>
                </a:cubicBezTo>
                <a:cubicBezTo>
                  <a:pt x="32385" y="21028"/>
                  <a:pt x="32319" y="20999"/>
                  <a:pt x="32269" y="20999"/>
                </a:cubicBezTo>
                <a:cubicBezTo>
                  <a:pt x="32256" y="20999"/>
                  <a:pt x="32244" y="21001"/>
                  <a:pt x="32233" y="21006"/>
                </a:cubicBezTo>
                <a:cubicBezTo>
                  <a:pt x="32176" y="21038"/>
                  <a:pt x="32136" y="21051"/>
                  <a:pt x="32109" y="21051"/>
                </a:cubicBezTo>
                <a:cubicBezTo>
                  <a:pt x="32029" y="21051"/>
                  <a:pt x="32057" y="20936"/>
                  <a:pt x="32057" y="20854"/>
                </a:cubicBezTo>
                <a:lnTo>
                  <a:pt x="32057" y="20854"/>
                </a:lnTo>
                <a:cubicBezTo>
                  <a:pt x="32071" y="20860"/>
                  <a:pt x="32083" y="20862"/>
                  <a:pt x="32095" y="20862"/>
                </a:cubicBezTo>
                <a:cubicBezTo>
                  <a:pt x="32176" y="20862"/>
                  <a:pt x="32217" y="20748"/>
                  <a:pt x="32296" y="20748"/>
                </a:cubicBezTo>
                <a:cubicBezTo>
                  <a:pt x="32310" y="20748"/>
                  <a:pt x="32326" y="20752"/>
                  <a:pt x="32344" y="20761"/>
                </a:cubicBezTo>
                <a:cubicBezTo>
                  <a:pt x="32397" y="20787"/>
                  <a:pt x="32430" y="20802"/>
                  <a:pt x="32455" y="20802"/>
                </a:cubicBezTo>
                <a:cubicBezTo>
                  <a:pt x="32496" y="20802"/>
                  <a:pt x="32514" y="20761"/>
                  <a:pt x="32562" y="20660"/>
                </a:cubicBezTo>
                <a:lnTo>
                  <a:pt x="32764" y="20660"/>
                </a:lnTo>
                <a:cubicBezTo>
                  <a:pt x="32849" y="20519"/>
                  <a:pt x="32722" y="20383"/>
                  <a:pt x="32748" y="20240"/>
                </a:cubicBezTo>
                <a:cubicBezTo>
                  <a:pt x="32764" y="20173"/>
                  <a:pt x="32799" y="20096"/>
                  <a:pt x="32722" y="20030"/>
                </a:cubicBezTo>
                <a:cubicBezTo>
                  <a:pt x="32719" y="20027"/>
                  <a:pt x="32716" y="20026"/>
                  <a:pt x="32712" y="20026"/>
                </a:cubicBezTo>
                <a:cubicBezTo>
                  <a:pt x="32704" y="20026"/>
                  <a:pt x="32694" y="20030"/>
                  <a:pt x="32688" y="20030"/>
                </a:cubicBezTo>
                <a:cubicBezTo>
                  <a:pt x="32613" y="20096"/>
                  <a:pt x="32663" y="20173"/>
                  <a:pt x="32680" y="20240"/>
                </a:cubicBezTo>
                <a:cubicBezTo>
                  <a:pt x="32680" y="20357"/>
                  <a:pt x="32629" y="20458"/>
                  <a:pt x="32554" y="20543"/>
                </a:cubicBezTo>
                <a:cubicBezTo>
                  <a:pt x="32469" y="20543"/>
                  <a:pt x="32395" y="20527"/>
                  <a:pt x="32352" y="20442"/>
                </a:cubicBezTo>
                <a:cubicBezTo>
                  <a:pt x="32302" y="20333"/>
                  <a:pt x="32275" y="20216"/>
                  <a:pt x="32142" y="20165"/>
                </a:cubicBezTo>
                <a:cubicBezTo>
                  <a:pt x="32124" y="20147"/>
                  <a:pt x="32099" y="20139"/>
                  <a:pt x="32073" y="20131"/>
                </a:cubicBezTo>
                <a:lnTo>
                  <a:pt x="32073" y="20054"/>
                </a:lnTo>
                <a:cubicBezTo>
                  <a:pt x="32093" y="20056"/>
                  <a:pt x="32111" y="20057"/>
                  <a:pt x="32129" y="20057"/>
                </a:cubicBezTo>
                <a:cubicBezTo>
                  <a:pt x="32339" y="20057"/>
                  <a:pt x="32462" y="19921"/>
                  <a:pt x="32562" y="19742"/>
                </a:cubicBezTo>
                <a:cubicBezTo>
                  <a:pt x="32555" y="19741"/>
                  <a:pt x="32548" y="19741"/>
                  <a:pt x="32541" y="19741"/>
                </a:cubicBezTo>
                <a:cubicBezTo>
                  <a:pt x="32483" y="19741"/>
                  <a:pt x="32426" y="19777"/>
                  <a:pt x="32371" y="19777"/>
                </a:cubicBezTo>
                <a:cubicBezTo>
                  <a:pt x="32345" y="19777"/>
                  <a:pt x="32319" y="19768"/>
                  <a:pt x="32293" y="19742"/>
                </a:cubicBezTo>
                <a:cubicBezTo>
                  <a:pt x="32293" y="19540"/>
                  <a:pt x="32528" y="19346"/>
                  <a:pt x="32403" y="19187"/>
                </a:cubicBezTo>
                <a:cubicBezTo>
                  <a:pt x="32259" y="18976"/>
                  <a:pt x="32453" y="18891"/>
                  <a:pt x="32469" y="18750"/>
                </a:cubicBezTo>
                <a:cubicBezTo>
                  <a:pt x="32528" y="18716"/>
                  <a:pt x="32562" y="18606"/>
                  <a:pt x="32546" y="18606"/>
                </a:cubicBezTo>
                <a:cubicBezTo>
                  <a:pt x="32541" y="18607"/>
                  <a:pt x="32537" y="18607"/>
                  <a:pt x="32533" y="18607"/>
                </a:cubicBezTo>
                <a:cubicBezTo>
                  <a:pt x="32321" y="18607"/>
                  <a:pt x="32393" y="18418"/>
                  <a:pt x="32326" y="18319"/>
                </a:cubicBezTo>
                <a:cubicBezTo>
                  <a:pt x="32315" y="18299"/>
                  <a:pt x="32298" y="18292"/>
                  <a:pt x="32278" y="18292"/>
                </a:cubicBezTo>
                <a:cubicBezTo>
                  <a:pt x="32242" y="18292"/>
                  <a:pt x="32196" y="18317"/>
                  <a:pt x="32158" y="18327"/>
                </a:cubicBezTo>
                <a:cubicBezTo>
                  <a:pt x="32124" y="18303"/>
                  <a:pt x="32081" y="18269"/>
                  <a:pt x="32041" y="18245"/>
                </a:cubicBezTo>
                <a:cubicBezTo>
                  <a:pt x="32014" y="18133"/>
                  <a:pt x="31972" y="18016"/>
                  <a:pt x="32116" y="17958"/>
                </a:cubicBezTo>
                <a:cubicBezTo>
                  <a:pt x="32267" y="17891"/>
                  <a:pt x="32275" y="17772"/>
                  <a:pt x="32251" y="17638"/>
                </a:cubicBezTo>
                <a:cubicBezTo>
                  <a:pt x="32217" y="17577"/>
                  <a:pt x="32192" y="17519"/>
                  <a:pt x="32150" y="17468"/>
                </a:cubicBezTo>
                <a:cubicBezTo>
                  <a:pt x="32031" y="17309"/>
                  <a:pt x="32099" y="17242"/>
                  <a:pt x="32267" y="17216"/>
                </a:cubicBezTo>
                <a:cubicBezTo>
                  <a:pt x="32352" y="17230"/>
                  <a:pt x="32396" y="17364"/>
                  <a:pt x="32487" y="17364"/>
                </a:cubicBezTo>
                <a:cubicBezTo>
                  <a:pt x="32513" y="17364"/>
                  <a:pt x="32543" y="17353"/>
                  <a:pt x="32578" y="17325"/>
                </a:cubicBezTo>
                <a:lnTo>
                  <a:pt x="32655" y="17325"/>
                </a:lnTo>
                <a:cubicBezTo>
                  <a:pt x="32706" y="17377"/>
                  <a:pt x="32744" y="17397"/>
                  <a:pt x="32772" y="17397"/>
                </a:cubicBezTo>
                <a:cubicBezTo>
                  <a:pt x="32832" y="17397"/>
                  <a:pt x="32853" y="17305"/>
                  <a:pt x="32882" y="17224"/>
                </a:cubicBezTo>
                <a:cubicBezTo>
                  <a:pt x="32962" y="17153"/>
                  <a:pt x="33012" y="17020"/>
                  <a:pt x="33146" y="17020"/>
                </a:cubicBezTo>
                <a:cubicBezTo>
                  <a:pt x="33153" y="17020"/>
                  <a:pt x="33161" y="17021"/>
                  <a:pt x="33169" y="17022"/>
                </a:cubicBezTo>
                <a:lnTo>
                  <a:pt x="33169" y="16718"/>
                </a:lnTo>
                <a:cubicBezTo>
                  <a:pt x="33193" y="16686"/>
                  <a:pt x="33227" y="16652"/>
                  <a:pt x="33262" y="16617"/>
                </a:cubicBezTo>
                <a:lnTo>
                  <a:pt x="33666" y="16617"/>
                </a:lnTo>
                <a:cubicBezTo>
                  <a:pt x="33624" y="16516"/>
                  <a:pt x="33395" y="16458"/>
                  <a:pt x="33597" y="16290"/>
                </a:cubicBezTo>
                <a:cubicBezTo>
                  <a:pt x="33708" y="16205"/>
                  <a:pt x="33674" y="16096"/>
                  <a:pt x="33581" y="16003"/>
                </a:cubicBezTo>
                <a:cubicBezTo>
                  <a:pt x="33355" y="15809"/>
                  <a:pt x="33009" y="15920"/>
                  <a:pt x="32807" y="15683"/>
                </a:cubicBezTo>
                <a:cubicBezTo>
                  <a:pt x="32789" y="15700"/>
                  <a:pt x="32773" y="15708"/>
                  <a:pt x="32756" y="15718"/>
                </a:cubicBezTo>
                <a:cubicBezTo>
                  <a:pt x="32730" y="15708"/>
                  <a:pt x="32698" y="15708"/>
                  <a:pt x="32663" y="15708"/>
                </a:cubicBezTo>
                <a:cubicBezTo>
                  <a:pt x="32629" y="15675"/>
                  <a:pt x="32597" y="15641"/>
                  <a:pt x="32554" y="15617"/>
                </a:cubicBezTo>
                <a:cubicBezTo>
                  <a:pt x="32528" y="15617"/>
                  <a:pt x="32496" y="15607"/>
                  <a:pt x="32461" y="15607"/>
                </a:cubicBezTo>
                <a:cubicBezTo>
                  <a:pt x="32461" y="15574"/>
                  <a:pt x="32461" y="15540"/>
                  <a:pt x="32453" y="15505"/>
                </a:cubicBezTo>
                <a:cubicBezTo>
                  <a:pt x="32461" y="15505"/>
                  <a:pt x="32469" y="15497"/>
                  <a:pt x="32477" y="15481"/>
                </a:cubicBezTo>
                <a:cubicBezTo>
                  <a:pt x="32504" y="15455"/>
                  <a:pt x="32536" y="15439"/>
                  <a:pt x="32562" y="15415"/>
                </a:cubicBezTo>
                <a:lnTo>
                  <a:pt x="32453" y="15415"/>
                </a:lnTo>
                <a:cubicBezTo>
                  <a:pt x="32427" y="15380"/>
                  <a:pt x="32395" y="15346"/>
                  <a:pt x="32368" y="15313"/>
                </a:cubicBezTo>
                <a:lnTo>
                  <a:pt x="32360" y="15303"/>
                </a:lnTo>
                <a:cubicBezTo>
                  <a:pt x="32334" y="15263"/>
                  <a:pt x="32302" y="15245"/>
                  <a:pt x="32275" y="15237"/>
                </a:cubicBezTo>
                <a:cubicBezTo>
                  <a:pt x="32334" y="15127"/>
                  <a:pt x="32562" y="15178"/>
                  <a:pt x="32570" y="15010"/>
                </a:cubicBezTo>
                <a:cubicBezTo>
                  <a:pt x="32562" y="14909"/>
                  <a:pt x="32562" y="14808"/>
                  <a:pt x="32562" y="14707"/>
                </a:cubicBezTo>
                <a:lnTo>
                  <a:pt x="32562" y="14707"/>
                </a:lnTo>
                <a:cubicBezTo>
                  <a:pt x="32591" y="14711"/>
                  <a:pt x="32619" y="14711"/>
                  <a:pt x="32648" y="14711"/>
                </a:cubicBezTo>
                <a:cubicBezTo>
                  <a:pt x="32665" y="14711"/>
                  <a:pt x="32681" y="14711"/>
                  <a:pt x="32698" y="14711"/>
                </a:cubicBezTo>
                <a:cubicBezTo>
                  <a:pt x="32781" y="14711"/>
                  <a:pt x="32865" y="14716"/>
                  <a:pt x="32940" y="14782"/>
                </a:cubicBezTo>
                <a:cubicBezTo>
                  <a:pt x="32992" y="14822"/>
                  <a:pt x="33031" y="14840"/>
                  <a:pt x="33060" y="14840"/>
                </a:cubicBezTo>
                <a:cubicBezTo>
                  <a:pt x="33123" y="14840"/>
                  <a:pt x="33140" y="14760"/>
                  <a:pt x="33134" y="14656"/>
                </a:cubicBezTo>
                <a:cubicBezTo>
                  <a:pt x="33126" y="14588"/>
                  <a:pt x="33118" y="14529"/>
                  <a:pt x="33193" y="14487"/>
                </a:cubicBezTo>
                <a:cubicBezTo>
                  <a:pt x="33395" y="14444"/>
                  <a:pt x="33589" y="14394"/>
                  <a:pt x="33565" y="14117"/>
                </a:cubicBezTo>
                <a:cubicBezTo>
                  <a:pt x="33531" y="14050"/>
                  <a:pt x="33496" y="13973"/>
                  <a:pt x="33472" y="13906"/>
                </a:cubicBezTo>
                <a:cubicBezTo>
                  <a:pt x="33547" y="13856"/>
                  <a:pt x="33658" y="13813"/>
                  <a:pt x="33597" y="13696"/>
                </a:cubicBezTo>
                <a:cubicBezTo>
                  <a:pt x="33580" y="13667"/>
                  <a:pt x="33559" y="13653"/>
                  <a:pt x="33538" y="13653"/>
                </a:cubicBezTo>
                <a:cubicBezTo>
                  <a:pt x="33509" y="13653"/>
                  <a:pt x="33479" y="13678"/>
                  <a:pt x="33456" y="13721"/>
                </a:cubicBezTo>
                <a:lnTo>
                  <a:pt x="33278" y="13721"/>
                </a:lnTo>
                <a:cubicBezTo>
                  <a:pt x="33270" y="13678"/>
                  <a:pt x="33270" y="13646"/>
                  <a:pt x="33270" y="13603"/>
                </a:cubicBezTo>
                <a:cubicBezTo>
                  <a:pt x="33294" y="13577"/>
                  <a:pt x="33320" y="13553"/>
                  <a:pt x="33355" y="13518"/>
                </a:cubicBezTo>
                <a:cubicBezTo>
                  <a:pt x="33363" y="13518"/>
                  <a:pt x="33371" y="13510"/>
                  <a:pt x="33371" y="13494"/>
                </a:cubicBezTo>
                <a:cubicBezTo>
                  <a:pt x="33464" y="13452"/>
                  <a:pt x="33547" y="13393"/>
                  <a:pt x="33506" y="13266"/>
                </a:cubicBezTo>
                <a:cubicBezTo>
                  <a:pt x="33456" y="13122"/>
                  <a:pt x="33395" y="12979"/>
                  <a:pt x="33345" y="12819"/>
                </a:cubicBezTo>
                <a:lnTo>
                  <a:pt x="33345" y="12819"/>
                </a:lnTo>
                <a:cubicBezTo>
                  <a:pt x="33382" y="12828"/>
                  <a:pt x="33416" y="12833"/>
                  <a:pt x="33446" y="12833"/>
                </a:cubicBezTo>
                <a:cubicBezTo>
                  <a:pt x="33555" y="12833"/>
                  <a:pt x="33627" y="12777"/>
                  <a:pt x="33698" y="12686"/>
                </a:cubicBezTo>
                <a:cubicBezTo>
                  <a:pt x="33747" y="12615"/>
                  <a:pt x="33822" y="12582"/>
                  <a:pt x="33889" y="12582"/>
                </a:cubicBezTo>
                <a:cubicBezTo>
                  <a:pt x="33952" y="12582"/>
                  <a:pt x="34007" y="12611"/>
                  <a:pt x="34028" y="12667"/>
                </a:cubicBezTo>
                <a:cubicBezTo>
                  <a:pt x="34129" y="12954"/>
                  <a:pt x="34416" y="12938"/>
                  <a:pt x="34576" y="13098"/>
                </a:cubicBezTo>
                <a:cubicBezTo>
                  <a:pt x="34669" y="13055"/>
                  <a:pt x="34677" y="12979"/>
                  <a:pt x="34677" y="12896"/>
                </a:cubicBezTo>
                <a:lnTo>
                  <a:pt x="34685" y="12888"/>
                </a:lnTo>
                <a:cubicBezTo>
                  <a:pt x="34650" y="12861"/>
                  <a:pt x="34608" y="12827"/>
                  <a:pt x="34576" y="12795"/>
                </a:cubicBezTo>
                <a:cubicBezTo>
                  <a:pt x="34382" y="12718"/>
                  <a:pt x="34070" y="12752"/>
                  <a:pt x="34204" y="12382"/>
                </a:cubicBezTo>
                <a:cubicBezTo>
                  <a:pt x="34209" y="12381"/>
                  <a:pt x="34214" y="12381"/>
                  <a:pt x="34219" y="12381"/>
                </a:cubicBezTo>
                <a:cubicBezTo>
                  <a:pt x="34304" y="12381"/>
                  <a:pt x="34310" y="12514"/>
                  <a:pt x="34397" y="12514"/>
                </a:cubicBezTo>
                <a:cubicBezTo>
                  <a:pt x="34407" y="12514"/>
                  <a:pt x="34419" y="12512"/>
                  <a:pt x="34432" y="12508"/>
                </a:cubicBezTo>
                <a:cubicBezTo>
                  <a:pt x="34475" y="12390"/>
                  <a:pt x="34347" y="12297"/>
                  <a:pt x="34374" y="12180"/>
                </a:cubicBezTo>
                <a:cubicBezTo>
                  <a:pt x="34374" y="12076"/>
                  <a:pt x="34359" y="12002"/>
                  <a:pt x="34307" y="12002"/>
                </a:cubicBezTo>
                <a:cubicBezTo>
                  <a:pt x="34278" y="12002"/>
                  <a:pt x="34237" y="12025"/>
                  <a:pt x="34179" y="12079"/>
                </a:cubicBezTo>
                <a:cubicBezTo>
                  <a:pt x="34137" y="12154"/>
                  <a:pt x="34103" y="12231"/>
                  <a:pt x="34062" y="12305"/>
                </a:cubicBezTo>
                <a:cubicBezTo>
                  <a:pt x="33993" y="12417"/>
                  <a:pt x="33929" y="12465"/>
                  <a:pt x="33869" y="12465"/>
                </a:cubicBezTo>
                <a:cubicBezTo>
                  <a:pt x="33797" y="12465"/>
                  <a:pt x="33730" y="12396"/>
                  <a:pt x="33666" y="12281"/>
                </a:cubicBezTo>
                <a:cubicBezTo>
                  <a:pt x="33658" y="12255"/>
                  <a:pt x="33658" y="12231"/>
                  <a:pt x="33666" y="12204"/>
                </a:cubicBezTo>
                <a:cubicBezTo>
                  <a:pt x="33648" y="12146"/>
                  <a:pt x="33615" y="12111"/>
                  <a:pt x="33557" y="12087"/>
                </a:cubicBezTo>
                <a:cubicBezTo>
                  <a:pt x="33531" y="12095"/>
                  <a:pt x="33496" y="12095"/>
                  <a:pt x="33472" y="12095"/>
                </a:cubicBezTo>
                <a:cubicBezTo>
                  <a:pt x="33488" y="12018"/>
                  <a:pt x="33573" y="11936"/>
                  <a:pt x="33522" y="11859"/>
                </a:cubicBezTo>
                <a:cubicBezTo>
                  <a:pt x="33501" y="11826"/>
                  <a:pt x="33478" y="11814"/>
                  <a:pt x="33455" y="11814"/>
                </a:cubicBezTo>
                <a:cubicBezTo>
                  <a:pt x="33391" y="11814"/>
                  <a:pt x="33321" y="11909"/>
                  <a:pt x="33250" y="11909"/>
                </a:cubicBezTo>
                <a:cubicBezTo>
                  <a:pt x="33229" y="11909"/>
                  <a:pt x="33207" y="11900"/>
                  <a:pt x="33185" y="11877"/>
                </a:cubicBezTo>
                <a:cubicBezTo>
                  <a:pt x="33142" y="11715"/>
                  <a:pt x="33193" y="11574"/>
                  <a:pt x="33227" y="11422"/>
                </a:cubicBezTo>
                <a:cubicBezTo>
                  <a:pt x="33254" y="11311"/>
                  <a:pt x="33142" y="11295"/>
                  <a:pt x="33068" y="11279"/>
                </a:cubicBezTo>
                <a:lnTo>
                  <a:pt x="32967" y="11279"/>
                </a:lnTo>
                <a:cubicBezTo>
                  <a:pt x="32932" y="11244"/>
                  <a:pt x="32900" y="11210"/>
                  <a:pt x="32866" y="11177"/>
                </a:cubicBezTo>
                <a:cubicBezTo>
                  <a:pt x="32823" y="11008"/>
                  <a:pt x="32789" y="10840"/>
                  <a:pt x="32756" y="10672"/>
                </a:cubicBezTo>
                <a:lnTo>
                  <a:pt x="32756" y="10494"/>
                </a:lnTo>
                <a:cubicBezTo>
                  <a:pt x="32807" y="10377"/>
                  <a:pt x="32975" y="10335"/>
                  <a:pt x="32967" y="10175"/>
                </a:cubicBezTo>
                <a:cubicBezTo>
                  <a:pt x="33023" y="10125"/>
                  <a:pt x="33070" y="10105"/>
                  <a:pt x="33113" y="10105"/>
                </a:cubicBezTo>
                <a:cubicBezTo>
                  <a:pt x="33237" y="10105"/>
                  <a:pt x="33324" y="10270"/>
                  <a:pt x="33480" y="10351"/>
                </a:cubicBezTo>
                <a:cubicBezTo>
                  <a:pt x="33413" y="10116"/>
                  <a:pt x="33607" y="10015"/>
                  <a:pt x="33615" y="9864"/>
                </a:cubicBezTo>
                <a:cubicBezTo>
                  <a:pt x="33615" y="9678"/>
                  <a:pt x="33371" y="9619"/>
                  <a:pt x="33278" y="9467"/>
                </a:cubicBezTo>
                <a:cubicBezTo>
                  <a:pt x="33242" y="9420"/>
                  <a:pt x="33202" y="9376"/>
                  <a:pt x="33154" y="9376"/>
                </a:cubicBezTo>
                <a:cubicBezTo>
                  <a:pt x="33135" y="9376"/>
                  <a:pt x="33114" y="9383"/>
                  <a:pt x="33092" y="9401"/>
                </a:cubicBezTo>
                <a:cubicBezTo>
                  <a:pt x="33017" y="9467"/>
                  <a:pt x="33068" y="9576"/>
                  <a:pt x="33068" y="9661"/>
                </a:cubicBezTo>
                <a:cubicBezTo>
                  <a:pt x="32952" y="9686"/>
                  <a:pt x="32862" y="9701"/>
                  <a:pt x="32789" y="9701"/>
                </a:cubicBezTo>
                <a:cubicBezTo>
                  <a:pt x="32583" y="9701"/>
                  <a:pt x="32502" y="9583"/>
                  <a:pt x="32334" y="9223"/>
                </a:cubicBezTo>
                <a:lnTo>
                  <a:pt x="32344" y="9198"/>
                </a:lnTo>
                <a:cubicBezTo>
                  <a:pt x="32384" y="9021"/>
                  <a:pt x="32637" y="8835"/>
                  <a:pt x="32293" y="8659"/>
                </a:cubicBezTo>
                <a:cubicBezTo>
                  <a:pt x="32209" y="8608"/>
                  <a:pt x="32233" y="8364"/>
                  <a:pt x="32445" y="8321"/>
                </a:cubicBezTo>
                <a:cubicBezTo>
                  <a:pt x="32456" y="8319"/>
                  <a:pt x="32467" y="8318"/>
                  <a:pt x="32479" y="8318"/>
                </a:cubicBezTo>
                <a:cubicBezTo>
                  <a:pt x="32499" y="8318"/>
                  <a:pt x="32520" y="8320"/>
                  <a:pt x="32538" y="8320"/>
                </a:cubicBezTo>
                <a:cubicBezTo>
                  <a:pt x="32580" y="8320"/>
                  <a:pt x="32613" y="8308"/>
                  <a:pt x="32613" y="8228"/>
                </a:cubicBezTo>
                <a:cubicBezTo>
                  <a:pt x="32528" y="8170"/>
                  <a:pt x="32445" y="8127"/>
                  <a:pt x="32360" y="8077"/>
                </a:cubicBezTo>
                <a:cubicBezTo>
                  <a:pt x="32395" y="8018"/>
                  <a:pt x="32461" y="7951"/>
                  <a:pt x="32453" y="7909"/>
                </a:cubicBezTo>
                <a:cubicBezTo>
                  <a:pt x="32443" y="7867"/>
                  <a:pt x="32410" y="7856"/>
                  <a:pt x="32372" y="7856"/>
                </a:cubicBezTo>
                <a:cubicBezTo>
                  <a:pt x="32343" y="7856"/>
                  <a:pt x="32310" y="7863"/>
                  <a:pt x="32283" y="7866"/>
                </a:cubicBezTo>
                <a:cubicBezTo>
                  <a:pt x="32234" y="7856"/>
                  <a:pt x="32189" y="7823"/>
                  <a:pt x="32139" y="7823"/>
                </a:cubicBezTo>
                <a:cubicBezTo>
                  <a:pt x="32113" y="7823"/>
                  <a:pt x="32086" y="7832"/>
                  <a:pt x="32057" y="7858"/>
                </a:cubicBezTo>
                <a:cubicBezTo>
                  <a:pt x="31905" y="7986"/>
                  <a:pt x="31719" y="8026"/>
                  <a:pt x="31535" y="8068"/>
                </a:cubicBezTo>
                <a:cubicBezTo>
                  <a:pt x="31522" y="8072"/>
                  <a:pt x="31512" y="8075"/>
                  <a:pt x="31501" y="8075"/>
                </a:cubicBezTo>
                <a:cubicBezTo>
                  <a:pt x="31490" y="8075"/>
                  <a:pt x="31480" y="8072"/>
                  <a:pt x="31467" y="8068"/>
                </a:cubicBezTo>
                <a:cubicBezTo>
                  <a:pt x="31222" y="8077"/>
                  <a:pt x="31030" y="8196"/>
                  <a:pt x="30852" y="8364"/>
                </a:cubicBezTo>
                <a:lnTo>
                  <a:pt x="30852" y="8465"/>
                </a:lnTo>
                <a:cubicBezTo>
                  <a:pt x="30701" y="8380"/>
                  <a:pt x="30599" y="8289"/>
                  <a:pt x="30777" y="8127"/>
                </a:cubicBezTo>
                <a:cubicBezTo>
                  <a:pt x="30818" y="8095"/>
                  <a:pt x="30828" y="8010"/>
                  <a:pt x="30844" y="7951"/>
                </a:cubicBezTo>
                <a:cubicBezTo>
                  <a:pt x="30860" y="7925"/>
                  <a:pt x="30860" y="7893"/>
                  <a:pt x="30860" y="7858"/>
                </a:cubicBezTo>
                <a:cubicBezTo>
                  <a:pt x="30878" y="7862"/>
                  <a:pt x="30895" y="7864"/>
                  <a:pt x="30911" y="7864"/>
                </a:cubicBezTo>
                <a:cubicBezTo>
                  <a:pt x="31004" y="7864"/>
                  <a:pt x="31074" y="7806"/>
                  <a:pt x="31139" y="7749"/>
                </a:cubicBezTo>
                <a:cubicBezTo>
                  <a:pt x="31225" y="7749"/>
                  <a:pt x="31267" y="7585"/>
                  <a:pt x="31353" y="7585"/>
                </a:cubicBezTo>
                <a:cubicBezTo>
                  <a:pt x="31383" y="7585"/>
                  <a:pt x="31420" y="7606"/>
                  <a:pt x="31467" y="7664"/>
                </a:cubicBezTo>
                <a:cubicBezTo>
                  <a:pt x="31603" y="7792"/>
                  <a:pt x="31679" y="7855"/>
                  <a:pt x="31743" y="7855"/>
                </a:cubicBezTo>
                <a:cubicBezTo>
                  <a:pt x="31805" y="7855"/>
                  <a:pt x="31855" y="7794"/>
                  <a:pt x="31940" y="7672"/>
                </a:cubicBezTo>
                <a:cubicBezTo>
                  <a:pt x="31990" y="7606"/>
                  <a:pt x="32023" y="7531"/>
                  <a:pt x="32057" y="7462"/>
                </a:cubicBezTo>
                <a:cubicBezTo>
                  <a:pt x="32073" y="7403"/>
                  <a:pt x="32057" y="7361"/>
                  <a:pt x="32006" y="7353"/>
                </a:cubicBezTo>
                <a:cubicBezTo>
                  <a:pt x="31995" y="7351"/>
                  <a:pt x="31985" y="7349"/>
                  <a:pt x="31975" y="7349"/>
                </a:cubicBezTo>
                <a:cubicBezTo>
                  <a:pt x="31918" y="7349"/>
                  <a:pt x="31885" y="7389"/>
                  <a:pt x="31863" y="7446"/>
                </a:cubicBezTo>
                <a:cubicBezTo>
                  <a:pt x="31840" y="7551"/>
                  <a:pt x="31807" y="7648"/>
                  <a:pt x="31676" y="7648"/>
                </a:cubicBezTo>
                <a:cubicBezTo>
                  <a:pt x="31671" y="7648"/>
                  <a:pt x="31666" y="7648"/>
                  <a:pt x="31661" y="7648"/>
                </a:cubicBezTo>
                <a:cubicBezTo>
                  <a:pt x="31661" y="7589"/>
                  <a:pt x="31653" y="7521"/>
                  <a:pt x="31653" y="7454"/>
                </a:cubicBezTo>
                <a:cubicBezTo>
                  <a:pt x="31727" y="7420"/>
                  <a:pt x="31727" y="7387"/>
                  <a:pt x="31661" y="7353"/>
                </a:cubicBezTo>
                <a:cubicBezTo>
                  <a:pt x="31661" y="7286"/>
                  <a:pt x="31669" y="7228"/>
                  <a:pt x="31677" y="7159"/>
                </a:cubicBezTo>
                <a:cubicBezTo>
                  <a:pt x="31820" y="7007"/>
                  <a:pt x="31746" y="6847"/>
                  <a:pt x="31626" y="6746"/>
                </a:cubicBezTo>
                <a:cubicBezTo>
                  <a:pt x="31606" y="6726"/>
                  <a:pt x="31586" y="6717"/>
                  <a:pt x="31568" y="6717"/>
                </a:cubicBezTo>
                <a:cubicBezTo>
                  <a:pt x="31496" y="6717"/>
                  <a:pt x="31436" y="6841"/>
                  <a:pt x="31349" y="6847"/>
                </a:cubicBezTo>
                <a:cubicBezTo>
                  <a:pt x="31320" y="6841"/>
                  <a:pt x="31288" y="6839"/>
                  <a:pt x="31257" y="6839"/>
                </a:cubicBezTo>
                <a:cubicBezTo>
                  <a:pt x="31206" y="6839"/>
                  <a:pt x="31155" y="6844"/>
                  <a:pt x="31104" y="6844"/>
                </a:cubicBezTo>
                <a:cubicBezTo>
                  <a:pt x="31014" y="6844"/>
                  <a:pt x="30926" y="6829"/>
                  <a:pt x="30852" y="6746"/>
                </a:cubicBezTo>
                <a:cubicBezTo>
                  <a:pt x="30692" y="6754"/>
                  <a:pt x="30557" y="6839"/>
                  <a:pt x="30432" y="6924"/>
                </a:cubicBezTo>
                <a:lnTo>
                  <a:pt x="30363" y="6924"/>
                </a:lnTo>
                <a:cubicBezTo>
                  <a:pt x="30331" y="6890"/>
                  <a:pt x="30296" y="6856"/>
                  <a:pt x="30272" y="6831"/>
                </a:cubicBezTo>
                <a:cubicBezTo>
                  <a:pt x="30262" y="6805"/>
                  <a:pt x="30254" y="6781"/>
                  <a:pt x="30254" y="6754"/>
                </a:cubicBezTo>
                <a:cubicBezTo>
                  <a:pt x="30265" y="6752"/>
                  <a:pt x="30277" y="6751"/>
                  <a:pt x="30290" y="6751"/>
                </a:cubicBezTo>
                <a:cubicBezTo>
                  <a:pt x="30313" y="6751"/>
                  <a:pt x="30338" y="6754"/>
                  <a:pt x="30362" y="6754"/>
                </a:cubicBezTo>
                <a:cubicBezTo>
                  <a:pt x="30403" y="6754"/>
                  <a:pt x="30439" y="6745"/>
                  <a:pt x="30456" y="6696"/>
                </a:cubicBezTo>
                <a:cubicBezTo>
                  <a:pt x="30464" y="6662"/>
                  <a:pt x="30389" y="6595"/>
                  <a:pt x="30347" y="6544"/>
                </a:cubicBezTo>
                <a:cubicBezTo>
                  <a:pt x="30474" y="6520"/>
                  <a:pt x="30608" y="6494"/>
                  <a:pt x="30735" y="6469"/>
                </a:cubicBezTo>
                <a:cubicBezTo>
                  <a:pt x="30860" y="6595"/>
                  <a:pt x="31070" y="6528"/>
                  <a:pt x="31206" y="6688"/>
                </a:cubicBezTo>
                <a:cubicBezTo>
                  <a:pt x="31229" y="6713"/>
                  <a:pt x="31253" y="6723"/>
                  <a:pt x="31276" y="6723"/>
                </a:cubicBezTo>
                <a:cubicBezTo>
                  <a:pt x="31346" y="6723"/>
                  <a:pt x="31413" y="6628"/>
                  <a:pt x="31450" y="6552"/>
                </a:cubicBezTo>
                <a:cubicBezTo>
                  <a:pt x="31459" y="6520"/>
                  <a:pt x="31459" y="6486"/>
                  <a:pt x="31450" y="6451"/>
                </a:cubicBezTo>
                <a:cubicBezTo>
                  <a:pt x="31295" y="6286"/>
                  <a:pt x="31198" y="6211"/>
                  <a:pt x="31076" y="6211"/>
                </a:cubicBezTo>
                <a:cubicBezTo>
                  <a:pt x="30987" y="6211"/>
                  <a:pt x="30884" y="6251"/>
                  <a:pt x="30735" y="6326"/>
                </a:cubicBezTo>
                <a:cubicBezTo>
                  <a:pt x="30676" y="6334"/>
                  <a:pt x="30608" y="6334"/>
                  <a:pt x="30549" y="6342"/>
                </a:cubicBezTo>
                <a:cubicBezTo>
                  <a:pt x="30533" y="6182"/>
                  <a:pt x="30692" y="6148"/>
                  <a:pt x="30751" y="6047"/>
                </a:cubicBezTo>
                <a:cubicBezTo>
                  <a:pt x="30895" y="5938"/>
                  <a:pt x="31062" y="5863"/>
                  <a:pt x="31172" y="5701"/>
                </a:cubicBezTo>
                <a:cubicBezTo>
                  <a:pt x="31197" y="5672"/>
                  <a:pt x="31235" y="5603"/>
                  <a:pt x="31274" y="5603"/>
                </a:cubicBezTo>
                <a:cubicBezTo>
                  <a:pt x="31288" y="5603"/>
                  <a:pt x="31302" y="5612"/>
                  <a:pt x="31315" y="5635"/>
                </a:cubicBezTo>
                <a:cubicBezTo>
                  <a:pt x="31371" y="5715"/>
                  <a:pt x="31406" y="5745"/>
                  <a:pt x="31429" y="5745"/>
                </a:cubicBezTo>
                <a:cubicBezTo>
                  <a:pt x="31491" y="5745"/>
                  <a:pt x="31464" y="5528"/>
                  <a:pt x="31523" y="5528"/>
                </a:cubicBezTo>
                <a:cubicBezTo>
                  <a:pt x="31531" y="5528"/>
                  <a:pt x="31540" y="5532"/>
                  <a:pt x="31552" y="5542"/>
                </a:cubicBezTo>
                <a:cubicBezTo>
                  <a:pt x="31424" y="5398"/>
                  <a:pt x="31517" y="5164"/>
                  <a:pt x="31349" y="5036"/>
                </a:cubicBezTo>
                <a:cubicBezTo>
                  <a:pt x="31315" y="5036"/>
                  <a:pt x="31283" y="5036"/>
                  <a:pt x="31256" y="5044"/>
                </a:cubicBezTo>
                <a:cubicBezTo>
                  <a:pt x="31245" y="4979"/>
                  <a:pt x="31258" y="4886"/>
                  <a:pt x="31204" y="4886"/>
                </a:cubicBezTo>
                <a:cubicBezTo>
                  <a:pt x="31183" y="4886"/>
                  <a:pt x="31152" y="4900"/>
                  <a:pt x="31105" y="4935"/>
                </a:cubicBezTo>
                <a:cubicBezTo>
                  <a:pt x="31081" y="4834"/>
                  <a:pt x="31113" y="4741"/>
                  <a:pt x="31147" y="4640"/>
                </a:cubicBezTo>
                <a:cubicBezTo>
                  <a:pt x="31147" y="4608"/>
                  <a:pt x="31155" y="4573"/>
                  <a:pt x="31155" y="4531"/>
                </a:cubicBezTo>
                <a:cubicBezTo>
                  <a:pt x="31113" y="4456"/>
                  <a:pt x="31038" y="4430"/>
                  <a:pt x="30953" y="4430"/>
                </a:cubicBezTo>
                <a:cubicBezTo>
                  <a:pt x="30727" y="4488"/>
                  <a:pt x="30533" y="4581"/>
                  <a:pt x="30440" y="4842"/>
                </a:cubicBezTo>
                <a:cubicBezTo>
                  <a:pt x="30518" y="4842"/>
                  <a:pt x="30585" y="4802"/>
                  <a:pt x="30649" y="4802"/>
                </a:cubicBezTo>
                <a:cubicBezTo>
                  <a:pt x="30681" y="4802"/>
                  <a:pt x="30712" y="4812"/>
                  <a:pt x="30743" y="4842"/>
                </a:cubicBezTo>
                <a:cubicBezTo>
                  <a:pt x="30836" y="4953"/>
                  <a:pt x="30743" y="5028"/>
                  <a:pt x="30684" y="5105"/>
                </a:cubicBezTo>
                <a:cubicBezTo>
                  <a:pt x="30650" y="5156"/>
                  <a:pt x="30591" y="5196"/>
                  <a:pt x="30549" y="5238"/>
                </a:cubicBezTo>
                <a:lnTo>
                  <a:pt x="30456" y="5238"/>
                </a:lnTo>
                <a:cubicBezTo>
                  <a:pt x="30238" y="5188"/>
                  <a:pt x="30102" y="4994"/>
                  <a:pt x="29884" y="4852"/>
                </a:cubicBezTo>
                <a:lnTo>
                  <a:pt x="29884" y="4852"/>
                </a:lnTo>
                <a:cubicBezTo>
                  <a:pt x="29908" y="5054"/>
                  <a:pt x="29926" y="5196"/>
                  <a:pt x="29942" y="5339"/>
                </a:cubicBezTo>
                <a:cubicBezTo>
                  <a:pt x="29817" y="5416"/>
                  <a:pt x="29631" y="5424"/>
                  <a:pt x="29631" y="5627"/>
                </a:cubicBezTo>
                <a:cubicBezTo>
                  <a:pt x="29605" y="5635"/>
                  <a:pt x="29573" y="5643"/>
                  <a:pt x="29546" y="5651"/>
                </a:cubicBezTo>
                <a:cubicBezTo>
                  <a:pt x="29504" y="5610"/>
                  <a:pt x="29471" y="5568"/>
                  <a:pt x="29429" y="5534"/>
                </a:cubicBezTo>
                <a:cubicBezTo>
                  <a:pt x="29514" y="5517"/>
                  <a:pt x="29504" y="5483"/>
                  <a:pt x="29445" y="5441"/>
                </a:cubicBezTo>
                <a:cubicBezTo>
                  <a:pt x="29403" y="5348"/>
                  <a:pt x="29362" y="5257"/>
                  <a:pt x="29328" y="5164"/>
                </a:cubicBezTo>
                <a:cubicBezTo>
                  <a:pt x="29243" y="4986"/>
                  <a:pt x="29041" y="5028"/>
                  <a:pt x="28916" y="4927"/>
                </a:cubicBezTo>
                <a:cubicBezTo>
                  <a:pt x="28905" y="4760"/>
                  <a:pt x="28828" y="4731"/>
                  <a:pt x="28737" y="4731"/>
                </a:cubicBezTo>
                <a:cubicBezTo>
                  <a:pt x="28689" y="4731"/>
                  <a:pt x="28636" y="4739"/>
                  <a:pt x="28588" y="4739"/>
                </a:cubicBezTo>
                <a:cubicBezTo>
                  <a:pt x="28567" y="4739"/>
                  <a:pt x="28546" y="4738"/>
                  <a:pt x="28527" y="4733"/>
                </a:cubicBezTo>
                <a:cubicBezTo>
                  <a:pt x="28527" y="4632"/>
                  <a:pt x="28493" y="4549"/>
                  <a:pt x="28376" y="4539"/>
                </a:cubicBezTo>
                <a:cubicBezTo>
                  <a:pt x="28250" y="4539"/>
                  <a:pt x="28232" y="4632"/>
                  <a:pt x="28232" y="4733"/>
                </a:cubicBezTo>
                <a:cubicBezTo>
                  <a:pt x="28179" y="4759"/>
                  <a:pt x="28127" y="4769"/>
                  <a:pt x="28074" y="4769"/>
                </a:cubicBezTo>
                <a:cubicBezTo>
                  <a:pt x="27955" y="4769"/>
                  <a:pt x="27836" y="4722"/>
                  <a:pt x="27717" y="4722"/>
                </a:cubicBezTo>
                <a:cubicBezTo>
                  <a:pt x="27687" y="4722"/>
                  <a:pt x="27656" y="4725"/>
                  <a:pt x="27626" y="4733"/>
                </a:cubicBezTo>
                <a:lnTo>
                  <a:pt x="27525" y="4733"/>
                </a:lnTo>
                <a:lnTo>
                  <a:pt x="27525" y="4539"/>
                </a:lnTo>
                <a:lnTo>
                  <a:pt x="27533" y="4539"/>
                </a:lnTo>
                <a:cubicBezTo>
                  <a:pt x="27745" y="4430"/>
                  <a:pt x="27786" y="4195"/>
                  <a:pt x="27929" y="4034"/>
                </a:cubicBezTo>
                <a:cubicBezTo>
                  <a:pt x="27910" y="3948"/>
                  <a:pt x="27858" y="3929"/>
                  <a:pt x="27792" y="3929"/>
                </a:cubicBezTo>
                <a:cubicBezTo>
                  <a:pt x="27774" y="3929"/>
                  <a:pt x="27755" y="3931"/>
                  <a:pt x="27735" y="3933"/>
                </a:cubicBezTo>
                <a:cubicBezTo>
                  <a:pt x="27543" y="3967"/>
                  <a:pt x="27567" y="4161"/>
                  <a:pt x="27482" y="4321"/>
                </a:cubicBezTo>
                <a:cubicBezTo>
                  <a:pt x="27533" y="4044"/>
                  <a:pt x="27272" y="4084"/>
                  <a:pt x="27213" y="3975"/>
                </a:cubicBezTo>
                <a:cubicBezTo>
                  <a:pt x="27096" y="3730"/>
                  <a:pt x="27525" y="3815"/>
                  <a:pt x="27474" y="3589"/>
                </a:cubicBezTo>
                <a:cubicBezTo>
                  <a:pt x="27434" y="3546"/>
                  <a:pt x="27396" y="3530"/>
                  <a:pt x="27359" y="3530"/>
                </a:cubicBezTo>
                <a:cubicBezTo>
                  <a:pt x="27278" y="3530"/>
                  <a:pt x="27202" y="3602"/>
                  <a:pt x="27120" y="3629"/>
                </a:cubicBezTo>
                <a:cubicBezTo>
                  <a:pt x="27112" y="3597"/>
                  <a:pt x="27112" y="3571"/>
                  <a:pt x="27112" y="3546"/>
                </a:cubicBezTo>
                <a:cubicBezTo>
                  <a:pt x="27117" y="3398"/>
                  <a:pt x="27076" y="3353"/>
                  <a:pt x="27017" y="3353"/>
                </a:cubicBezTo>
                <a:cubicBezTo>
                  <a:pt x="26964" y="3353"/>
                  <a:pt x="26898" y="3388"/>
                  <a:pt x="26835" y="3419"/>
                </a:cubicBezTo>
                <a:lnTo>
                  <a:pt x="26825" y="3411"/>
                </a:lnTo>
                <a:cubicBezTo>
                  <a:pt x="26788" y="3389"/>
                  <a:pt x="26742" y="3335"/>
                  <a:pt x="26714" y="3335"/>
                </a:cubicBezTo>
                <a:cubicBezTo>
                  <a:pt x="26712" y="3335"/>
                  <a:pt x="26710" y="3335"/>
                  <a:pt x="26708" y="3336"/>
                </a:cubicBezTo>
                <a:cubicBezTo>
                  <a:pt x="26641" y="3360"/>
                  <a:pt x="26581" y="3374"/>
                  <a:pt x="26529" y="3374"/>
                </a:cubicBezTo>
                <a:cubicBezTo>
                  <a:pt x="26417" y="3374"/>
                  <a:pt x="26336" y="3311"/>
                  <a:pt x="26280" y="3150"/>
                </a:cubicBezTo>
                <a:cubicBezTo>
                  <a:pt x="26258" y="3091"/>
                  <a:pt x="26217" y="3070"/>
                  <a:pt x="26171" y="3070"/>
                </a:cubicBezTo>
                <a:cubicBezTo>
                  <a:pt x="26124" y="3070"/>
                  <a:pt x="26072" y="3091"/>
                  <a:pt x="26027" y="3116"/>
                </a:cubicBezTo>
                <a:cubicBezTo>
                  <a:pt x="25984" y="3092"/>
                  <a:pt x="25950" y="3057"/>
                  <a:pt x="25908" y="3033"/>
                </a:cubicBezTo>
                <a:lnTo>
                  <a:pt x="25740" y="3033"/>
                </a:lnTo>
                <a:cubicBezTo>
                  <a:pt x="25689" y="3033"/>
                  <a:pt x="25647" y="3033"/>
                  <a:pt x="25604" y="3023"/>
                </a:cubicBezTo>
                <a:cubicBezTo>
                  <a:pt x="25520" y="3045"/>
                  <a:pt x="25448" y="3108"/>
                  <a:pt x="25357" y="3108"/>
                </a:cubicBezTo>
                <a:cubicBezTo>
                  <a:pt x="25339" y="3108"/>
                  <a:pt x="25321" y="3105"/>
                  <a:pt x="25301" y="3100"/>
                </a:cubicBezTo>
                <a:cubicBezTo>
                  <a:pt x="25125" y="2889"/>
                  <a:pt x="24814" y="3033"/>
                  <a:pt x="24628" y="2847"/>
                </a:cubicBezTo>
                <a:cubicBezTo>
                  <a:pt x="24564" y="2780"/>
                  <a:pt x="24507" y="2754"/>
                  <a:pt x="24455" y="2754"/>
                </a:cubicBezTo>
                <a:cubicBezTo>
                  <a:pt x="24355" y="2754"/>
                  <a:pt x="24270" y="2848"/>
                  <a:pt x="24181" y="2932"/>
                </a:cubicBezTo>
                <a:cubicBezTo>
                  <a:pt x="24030" y="3065"/>
                  <a:pt x="24038" y="3209"/>
                  <a:pt x="24189" y="3336"/>
                </a:cubicBezTo>
                <a:cubicBezTo>
                  <a:pt x="24197" y="3403"/>
                  <a:pt x="24208" y="3462"/>
                  <a:pt x="24224" y="3520"/>
                </a:cubicBezTo>
                <a:lnTo>
                  <a:pt x="23987" y="3520"/>
                </a:lnTo>
                <a:cubicBezTo>
                  <a:pt x="24005" y="3437"/>
                  <a:pt x="23987" y="3360"/>
                  <a:pt x="23904" y="3310"/>
                </a:cubicBezTo>
                <a:cubicBezTo>
                  <a:pt x="23886" y="3158"/>
                  <a:pt x="23827" y="3023"/>
                  <a:pt x="23718" y="2922"/>
                </a:cubicBezTo>
                <a:cubicBezTo>
                  <a:pt x="23685" y="2832"/>
                  <a:pt x="23631" y="2809"/>
                  <a:pt x="23570" y="2809"/>
                </a:cubicBezTo>
                <a:cubicBezTo>
                  <a:pt x="23522" y="2809"/>
                  <a:pt x="23471" y="2823"/>
                  <a:pt x="23423" y="2831"/>
                </a:cubicBezTo>
                <a:cubicBezTo>
                  <a:pt x="23297" y="2891"/>
                  <a:pt x="23225" y="2926"/>
                  <a:pt x="23181" y="2926"/>
                </a:cubicBezTo>
                <a:cubicBezTo>
                  <a:pt x="23122" y="2926"/>
                  <a:pt x="23114" y="2864"/>
                  <a:pt x="23096" y="2720"/>
                </a:cubicBezTo>
                <a:lnTo>
                  <a:pt x="23035" y="2720"/>
                </a:lnTo>
                <a:cubicBezTo>
                  <a:pt x="23061" y="2703"/>
                  <a:pt x="23078" y="2679"/>
                  <a:pt x="23096" y="2645"/>
                </a:cubicBezTo>
                <a:lnTo>
                  <a:pt x="23104" y="2645"/>
                </a:lnTo>
                <a:cubicBezTo>
                  <a:pt x="23104" y="2669"/>
                  <a:pt x="23096" y="2695"/>
                  <a:pt x="23096" y="2720"/>
                </a:cubicBezTo>
                <a:cubicBezTo>
                  <a:pt x="23128" y="2687"/>
                  <a:pt x="23162" y="2653"/>
                  <a:pt x="23197" y="2610"/>
                </a:cubicBezTo>
                <a:cubicBezTo>
                  <a:pt x="23247" y="2613"/>
                  <a:pt x="23300" y="2620"/>
                  <a:pt x="23349" y="2620"/>
                </a:cubicBezTo>
                <a:cubicBezTo>
                  <a:pt x="23449" y="2620"/>
                  <a:pt x="23538" y="2594"/>
                  <a:pt x="23583" y="2459"/>
                </a:cubicBezTo>
                <a:cubicBezTo>
                  <a:pt x="23609" y="2435"/>
                  <a:pt x="23625" y="2400"/>
                  <a:pt x="23633" y="2358"/>
                </a:cubicBezTo>
                <a:cubicBezTo>
                  <a:pt x="23625" y="2307"/>
                  <a:pt x="23583" y="2265"/>
                  <a:pt x="23559" y="2214"/>
                </a:cubicBezTo>
                <a:cubicBezTo>
                  <a:pt x="23524" y="2148"/>
                  <a:pt x="23490" y="2081"/>
                  <a:pt x="23609" y="2022"/>
                </a:cubicBezTo>
                <a:lnTo>
                  <a:pt x="23894" y="2022"/>
                </a:lnTo>
                <a:cubicBezTo>
                  <a:pt x="23929" y="2139"/>
                  <a:pt x="23743" y="2190"/>
                  <a:pt x="23793" y="2315"/>
                </a:cubicBezTo>
                <a:cubicBezTo>
                  <a:pt x="23905" y="2390"/>
                  <a:pt x="23972" y="2590"/>
                  <a:pt x="24111" y="2590"/>
                </a:cubicBezTo>
                <a:cubicBezTo>
                  <a:pt x="24160" y="2590"/>
                  <a:pt x="24218" y="2565"/>
                  <a:pt x="24290" y="2501"/>
                </a:cubicBezTo>
                <a:cubicBezTo>
                  <a:pt x="24333" y="2477"/>
                  <a:pt x="24375" y="2443"/>
                  <a:pt x="24418" y="2408"/>
                </a:cubicBezTo>
                <a:cubicBezTo>
                  <a:pt x="24418" y="2384"/>
                  <a:pt x="24410" y="2366"/>
                  <a:pt x="24400" y="2342"/>
                </a:cubicBezTo>
                <a:cubicBezTo>
                  <a:pt x="24400" y="2334"/>
                  <a:pt x="24410" y="2325"/>
                  <a:pt x="24410" y="2315"/>
                </a:cubicBezTo>
                <a:cubicBezTo>
                  <a:pt x="24400" y="2291"/>
                  <a:pt x="24391" y="2257"/>
                  <a:pt x="24391" y="2224"/>
                </a:cubicBezTo>
                <a:cubicBezTo>
                  <a:pt x="24383" y="2164"/>
                  <a:pt x="24349" y="2139"/>
                  <a:pt x="24290" y="2131"/>
                </a:cubicBezTo>
                <a:cubicBezTo>
                  <a:pt x="24258" y="2131"/>
                  <a:pt x="24224" y="2123"/>
                  <a:pt x="24189" y="2123"/>
                </a:cubicBezTo>
                <a:cubicBezTo>
                  <a:pt x="24165" y="2113"/>
                  <a:pt x="24147" y="2097"/>
                  <a:pt x="24123" y="2097"/>
                </a:cubicBezTo>
                <a:cubicBezTo>
                  <a:pt x="24075" y="2028"/>
                  <a:pt x="24015" y="2010"/>
                  <a:pt x="23950" y="2010"/>
                </a:cubicBezTo>
                <a:cubicBezTo>
                  <a:pt x="23935" y="2010"/>
                  <a:pt x="23920" y="2011"/>
                  <a:pt x="23904" y="2012"/>
                </a:cubicBezTo>
                <a:lnTo>
                  <a:pt x="23904" y="1953"/>
                </a:lnTo>
                <a:cubicBezTo>
                  <a:pt x="23912" y="1953"/>
                  <a:pt x="23929" y="1953"/>
                  <a:pt x="23937" y="1945"/>
                </a:cubicBezTo>
                <a:cubicBezTo>
                  <a:pt x="24147" y="1860"/>
                  <a:pt x="24248" y="1658"/>
                  <a:pt x="24400" y="1507"/>
                </a:cubicBezTo>
                <a:cubicBezTo>
                  <a:pt x="24450" y="1331"/>
                  <a:pt x="24670" y="1355"/>
                  <a:pt x="24788" y="1195"/>
                </a:cubicBezTo>
                <a:cubicBezTo>
                  <a:pt x="24620" y="1044"/>
                  <a:pt x="24400" y="935"/>
                  <a:pt x="24341" y="674"/>
                </a:cubicBezTo>
                <a:lnTo>
                  <a:pt x="24341" y="674"/>
                </a:lnTo>
                <a:cubicBezTo>
                  <a:pt x="24375" y="935"/>
                  <a:pt x="24080" y="1044"/>
                  <a:pt x="24131" y="1323"/>
                </a:cubicBezTo>
                <a:cubicBezTo>
                  <a:pt x="24157" y="1406"/>
                  <a:pt x="23878" y="1575"/>
                  <a:pt x="23710" y="1668"/>
                </a:cubicBezTo>
                <a:cubicBezTo>
                  <a:pt x="23699" y="1674"/>
                  <a:pt x="23690" y="1676"/>
                  <a:pt x="23681" y="1676"/>
                </a:cubicBezTo>
                <a:cubicBezTo>
                  <a:pt x="23621" y="1676"/>
                  <a:pt x="23606" y="1566"/>
                  <a:pt x="23583" y="1499"/>
                </a:cubicBezTo>
                <a:cubicBezTo>
                  <a:pt x="23551" y="1406"/>
                  <a:pt x="23474" y="1406"/>
                  <a:pt x="23389" y="1406"/>
                </a:cubicBezTo>
                <a:cubicBezTo>
                  <a:pt x="23365" y="1406"/>
                  <a:pt x="23330" y="1406"/>
                  <a:pt x="23298" y="1416"/>
                </a:cubicBezTo>
                <a:cubicBezTo>
                  <a:pt x="23171" y="1491"/>
                  <a:pt x="23146" y="1650"/>
                  <a:pt x="23045" y="1751"/>
                </a:cubicBezTo>
                <a:cubicBezTo>
                  <a:pt x="23011" y="1778"/>
                  <a:pt x="23003" y="1802"/>
                  <a:pt x="23011" y="1836"/>
                </a:cubicBezTo>
                <a:cubicBezTo>
                  <a:pt x="22976" y="1778"/>
                  <a:pt x="23061" y="1759"/>
                  <a:pt x="23053" y="1709"/>
                </a:cubicBezTo>
                <a:cubicBezTo>
                  <a:pt x="23020" y="1564"/>
                  <a:pt x="23019" y="1405"/>
                  <a:pt x="22822" y="1405"/>
                </a:cubicBezTo>
                <a:cubicBezTo>
                  <a:pt x="22812" y="1405"/>
                  <a:pt x="22803" y="1405"/>
                  <a:pt x="22792" y="1406"/>
                </a:cubicBezTo>
                <a:cubicBezTo>
                  <a:pt x="22598" y="1517"/>
                  <a:pt x="22421" y="1634"/>
                  <a:pt x="22479" y="1903"/>
                </a:cubicBezTo>
                <a:lnTo>
                  <a:pt x="22471" y="1903"/>
                </a:lnTo>
                <a:cubicBezTo>
                  <a:pt x="22370" y="1887"/>
                  <a:pt x="22277" y="1852"/>
                  <a:pt x="22338" y="1719"/>
                </a:cubicBezTo>
                <a:cubicBezTo>
                  <a:pt x="22378" y="1634"/>
                  <a:pt x="22378" y="1557"/>
                  <a:pt x="22287" y="1507"/>
                </a:cubicBezTo>
                <a:cubicBezTo>
                  <a:pt x="22269" y="1506"/>
                  <a:pt x="22252" y="1506"/>
                  <a:pt x="22234" y="1506"/>
                </a:cubicBezTo>
                <a:cubicBezTo>
                  <a:pt x="22067" y="1506"/>
                  <a:pt x="21901" y="1534"/>
                  <a:pt x="21740" y="1534"/>
                </a:cubicBezTo>
                <a:cubicBezTo>
                  <a:pt x="21723" y="1534"/>
                  <a:pt x="21706" y="1534"/>
                  <a:pt x="21689" y="1533"/>
                </a:cubicBezTo>
                <a:cubicBezTo>
                  <a:pt x="21689" y="1491"/>
                  <a:pt x="21681" y="1448"/>
                  <a:pt x="21681" y="1406"/>
                </a:cubicBezTo>
                <a:cubicBezTo>
                  <a:pt x="21671" y="1264"/>
                  <a:pt x="21671" y="1121"/>
                  <a:pt x="21662" y="977"/>
                </a:cubicBezTo>
                <a:lnTo>
                  <a:pt x="21662" y="842"/>
                </a:lnTo>
                <a:cubicBezTo>
                  <a:pt x="21671" y="799"/>
                  <a:pt x="21671" y="749"/>
                  <a:pt x="21681" y="708"/>
                </a:cubicBezTo>
                <a:cubicBezTo>
                  <a:pt x="21612" y="675"/>
                  <a:pt x="21555" y="661"/>
                  <a:pt x="21507" y="661"/>
                </a:cubicBezTo>
                <a:cubicBezTo>
                  <a:pt x="21333" y="661"/>
                  <a:pt x="21270" y="843"/>
                  <a:pt x="21191" y="1001"/>
                </a:cubicBezTo>
                <a:cubicBezTo>
                  <a:pt x="21157" y="928"/>
                  <a:pt x="21095" y="907"/>
                  <a:pt x="21029" y="907"/>
                </a:cubicBezTo>
                <a:cubicBezTo>
                  <a:pt x="21013" y="907"/>
                  <a:pt x="20997" y="908"/>
                  <a:pt x="20981" y="910"/>
                </a:cubicBezTo>
                <a:cubicBezTo>
                  <a:pt x="20913" y="977"/>
                  <a:pt x="20846" y="1044"/>
                  <a:pt x="20787" y="1113"/>
                </a:cubicBezTo>
                <a:cubicBezTo>
                  <a:pt x="20710" y="1137"/>
                  <a:pt x="20627" y="1163"/>
                  <a:pt x="20652" y="1264"/>
                </a:cubicBezTo>
                <a:cubicBezTo>
                  <a:pt x="20652" y="1288"/>
                  <a:pt x="20729" y="1297"/>
                  <a:pt x="20771" y="1315"/>
                </a:cubicBezTo>
                <a:cubicBezTo>
                  <a:pt x="20771" y="1339"/>
                  <a:pt x="20771" y="1365"/>
                  <a:pt x="20761" y="1389"/>
                </a:cubicBezTo>
                <a:cubicBezTo>
                  <a:pt x="20722" y="1403"/>
                  <a:pt x="20690" y="1409"/>
                  <a:pt x="20661" y="1409"/>
                </a:cubicBezTo>
                <a:cubicBezTo>
                  <a:pt x="20492" y="1409"/>
                  <a:pt x="20482" y="1198"/>
                  <a:pt x="20375" y="1102"/>
                </a:cubicBezTo>
                <a:lnTo>
                  <a:pt x="20266" y="1102"/>
                </a:lnTo>
                <a:cubicBezTo>
                  <a:pt x="20154" y="1078"/>
                  <a:pt x="20053" y="1052"/>
                  <a:pt x="19944" y="1028"/>
                </a:cubicBezTo>
                <a:cubicBezTo>
                  <a:pt x="19920" y="1028"/>
                  <a:pt x="19894" y="1020"/>
                  <a:pt x="19878" y="1001"/>
                </a:cubicBezTo>
                <a:cubicBezTo>
                  <a:pt x="20215" y="791"/>
                  <a:pt x="20256" y="674"/>
                  <a:pt x="20080" y="395"/>
                </a:cubicBezTo>
                <a:cubicBezTo>
                  <a:pt x="20037" y="363"/>
                  <a:pt x="20003" y="336"/>
                  <a:pt x="19971" y="304"/>
                </a:cubicBezTo>
                <a:lnTo>
                  <a:pt x="19971" y="405"/>
                </a:lnTo>
                <a:lnTo>
                  <a:pt x="19971" y="496"/>
                </a:lnTo>
                <a:cubicBezTo>
                  <a:pt x="19962" y="547"/>
                  <a:pt x="19944" y="589"/>
                  <a:pt x="19936" y="640"/>
                </a:cubicBezTo>
                <a:cubicBezTo>
                  <a:pt x="19884" y="598"/>
                  <a:pt x="19845" y="582"/>
                  <a:pt x="19815" y="582"/>
                </a:cubicBezTo>
                <a:cubicBezTo>
                  <a:pt x="19700" y="582"/>
                  <a:pt x="19703" y="810"/>
                  <a:pt x="19595" y="810"/>
                </a:cubicBezTo>
                <a:cubicBezTo>
                  <a:pt x="19591" y="810"/>
                  <a:pt x="19587" y="810"/>
                  <a:pt x="19582" y="809"/>
                </a:cubicBezTo>
                <a:cubicBezTo>
                  <a:pt x="19567" y="809"/>
                  <a:pt x="19550" y="808"/>
                  <a:pt x="19534" y="808"/>
                </a:cubicBezTo>
                <a:cubicBezTo>
                  <a:pt x="19429" y="808"/>
                  <a:pt x="19314" y="821"/>
                  <a:pt x="19210" y="821"/>
                </a:cubicBezTo>
                <a:cubicBezTo>
                  <a:pt x="19109" y="821"/>
                  <a:pt x="19017" y="809"/>
                  <a:pt x="18952" y="759"/>
                </a:cubicBezTo>
                <a:cubicBezTo>
                  <a:pt x="18689" y="573"/>
                  <a:pt x="18412" y="557"/>
                  <a:pt x="18143" y="480"/>
                </a:cubicBezTo>
                <a:cubicBezTo>
                  <a:pt x="18032" y="445"/>
                  <a:pt x="17907" y="496"/>
                  <a:pt x="17814" y="387"/>
                </a:cubicBezTo>
                <a:cubicBezTo>
                  <a:pt x="17696" y="253"/>
                  <a:pt x="17991" y="185"/>
                  <a:pt x="17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" name="Google Shape;129;p14"/>
          <p:cNvSpPr/>
          <p:nvPr/>
        </p:nvSpPr>
        <p:spPr>
          <a:xfrm rot="5400000">
            <a:off x="-957988" y="5633500"/>
            <a:ext cx="5509200" cy="5509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4131500" y="5721326"/>
            <a:ext cx="10024800" cy="10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>
            <a:off x="4131500" y="3501926"/>
            <a:ext cx="10024800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2084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/>
          <p:nvPr/>
        </p:nvSpPr>
        <p:spPr>
          <a:xfrm>
            <a:off x="51" y="734200"/>
            <a:ext cx="18287874" cy="9086268"/>
          </a:xfrm>
          <a:custGeom>
            <a:avLst/>
            <a:gdLst/>
            <a:ahLst/>
            <a:cxnLst/>
            <a:rect l="l" t="t" r="r" b="b"/>
            <a:pathLst>
              <a:path w="58237" h="42956" extrusionOk="0">
                <a:moveTo>
                  <a:pt x="58043" y="1"/>
                </a:moveTo>
                <a:cubicBezTo>
                  <a:pt x="57806" y="1"/>
                  <a:pt x="57557" y="86"/>
                  <a:pt x="57241" y="329"/>
                </a:cubicBezTo>
                <a:cubicBezTo>
                  <a:pt x="55988" y="1272"/>
                  <a:pt x="56428" y="3170"/>
                  <a:pt x="55433" y="4218"/>
                </a:cubicBezTo>
                <a:cubicBezTo>
                  <a:pt x="55021" y="4654"/>
                  <a:pt x="54473" y="4823"/>
                  <a:pt x="53900" y="4823"/>
                </a:cubicBezTo>
                <a:cubicBezTo>
                  <a:pt x="52997" y="4823"/>
                  <a:pt x="52035" y="4400"/>
                  <a:pt x="51465" y="3933"/>
                </a:cubicBezTo>
                <a:cubicBezTo>
                  <a:pt x="50173" y="2884"/>
                  <a:pt x="48390" y="1043"/>
                  <a:pt x="46551" y="1043"/>
                </a:cubicBezTo>
                <a:cubicBezTo>
                  <a:pt x="46329" y="1043"/>
                  <a:pt x="46106" y="1070"/>
                  <a:pt x="45882" y="1129"/>
                </a:cubicBezTo>
                <a:cubicBezTo>
                  <a:pt x="44319" y="1554"/>
                  <a:pt x="42936" y="1852"/>
                  <a:pt x="41242" y="1904"/>
                </a:cubicBezTo>
                <a:cubicBezTo>
                  <a:pt x="40479" y="1917"/>
                  <a:pt x="40609" y="2019"/>
                  <a:pt x="40042" y="2304"/>
                </a:cubicBezTo>
                <a:cubicBezTo>
                  <a:pt x="39291" y="2680"/>
                  <a:pt x="38863" y="2655"/>
                  <a:pt x="38050" y="2782"/>
                </a:cubicBezTo>
                <a:cubicBezTo>
                  <a:pt x="37158" y="2927"/>
                  <a:pt x="36081" y="3573"/>
                  <a:pt x="35121" y="3573"/>
                </a:cubicBezTo>
                <a:cubicBezTo>
                  <a:pt x="34969" y="3573"/>
                  <a:pt x="34820" y="3557"/>
                  <a:pt x="34675" y="3520"/>
                </a:cubicBezTo>
                <a:cubicBezTo>
                  <a:pt x="34185" y="3390"/>
                  <a:pt x="34496" y="3275"/>
                  <a:pt x="34173" y="3015"/>
                </a:cubicBezTo>
                <a:cubicBezTo>
                  <a:pt x="33450" y="2447"/>
                  <a:pt x="33100" y="2382"/>
                  <a:pt x="32222" y="2280"/>
                </a:cubicBezTo>
                <a:cubicBezTo>
                  <a:pt x="31404" y="2182"/>
                  <a:pt x="30710" y="2083"/>
                  <a:pt x="29993" y="2083"/>
                </a:cubicBezTo>
                <a:cubicBezTo>
                  <a:pt x="29577" y="2083"/>
                  <a:pt x="29153" y="2117"/>
                  <a:pt x="28692" y="2202"/>
                </a:cubicBezTo>
                <a:cubicBezTo>
                  <a:pt x="27802" y="2357"/>
                  <a:pt x="26909" y="2562"/>
                  <a:pt x="26031" y="2680"/>
                </a:cubicBezTo>
                <a:cubicBezTo>
                  <a:pt x="25889" y="2697"/>
                  <a:pt x="25748" y="2705"/>
                  <a:pt x="25608" y="2705"/>
                </a:cubicBezTo>
                <a:cubicBezTo>
                  <a:pt x="24903" y="2705"/>
                  <a:pt x="24215" y="2509"/>
                  <a:pt x="23537" y="2304"/>
                </a:cubicBezTo>
                <a:cubicBezTo>
                  <a:pt x="22862" y="2108"/>
                  <a:pt x="22196" y="1906"/>
                  <a:pt x="21538" y="1906"/>
                </a:cubicBezTo>
                <a:cubicBezTo>
                  <a:pt x="21075" y="1906"/>
                  <a:pt x="20616" y="2006"/>
                  <a:pt x="20162" y="2280"/>
                </a:cubicBezTo>
                <a:cubicBezTo>
                  <a:pt x="18497" y="3300"/>
                  <a:pt x="17566" y="5484"/>
                  <a:pt x="16558" y="7059"/>
                </a:cubicBezTo>
                <a:cubicBezTo>
                  <a:pt x="16147" y="7715"/>
                  <a:pt x="15831" y="8371"/>
                  <a:pt x="15110" y="8371"/>
                </a:cubicBezTo>
                <a:cubicBezTo>
                  <a:pt x="14992" y="8371"/>
                  <a:pt x="14863" y="8354"/>
                  <a:pt x="14722" y="8316"/>
                </a:cubicBezTo>
                <a:cubicBezTo>
                  <a:pt x="14077" y="8133"/>
                  <a:pt x="13416" y="7292"/>
                  <a:pt x="12873" y="6892"/>
                </a:cubicBezTo>
                <a:cubicBezTo>
                  <a:pt x="12253" y="6439"/>
                  <a:pt x="11763" y="6272"/>
                  <a:pt x="11142" y="5912"/>
                </a:cubicBezTo>
                <a:cubicBezTo>
                  <a:pt x="10730" y="5664"/>
                  <a:pt x="10249" y="5019"/>
                  <a:pt x="9849" y="4863"/>
                </a:cubicBezTo>
                <a:cubicBezTo>
                  <a:pt x="9604" y="4761"/>
                  <a:pt x="9461" y="4761"/>
                  <a:pt x="9306" y="4761"/>
                </a:cubicBezTo>
                <a:cubicBezTo>
                  <a:pt x="9265" y="4766"/>
                  <a:pt x="9222" y="4768"/>
                  <a:pt x="9176" y="4768"/>
                </a:cubicBezTo>
                <a:cubicBezTo>
                  <a:pt x="9092" y="4768"/>
                  <a:pt x="8997" y="4759"/>
                  <a:pt x="8881" y="4733"/>
                </a:cubicBezTo>
                <a:cubicBezTo>
                  <a:pt x="7861" y="4516"/>
                  <a:pt x="7808" y="4283"/>
                  <a:pt x="7318" y="3313"/>
                </a:cubicBezTo>
                <a:cubicBezTo>
                  <a:pt x="6877" y="2422"/>
                  <a:pt x="6437" y="1647"/>
                  <a:pt x="5392" y="1476"/>
                </a:cubicBezTo>
                <a:cubicBezTo>
                  <a:pt x="4576" y="1349"/>
                  <a:pt x="3788" y="1492"/>
                  <a:pt x="2947" y="1309"/>
                </a:cubicBezTo>
                <a:cubicBezTo>
                  <a:pt x="2326" y="1172"/>
                  <a:pt x="1773" y="1068"/>
                  <a:pt x="1183" y="1068"/>
                </a:cubicBezTo>
                <a:cubicBezTo>
                  <a:pt x="889" y="1068"/>
                  <a:pt x="587" y="1094"/>
                  <a:pt x="261" y="1154"/>
                </a:cubicBezTo>
                <a:cubicBezTo>
                  <a:pt x="168" y="1166"/>
                  <a:pt x="78" y="1194"/>
                  <a:pt x="1" y="1219"/>
                </a:cubicBezTo>
                <a:lnTo>
                  <a:pt x="1" y="39551"/>
                </a:lnTo>
                <a:cubicBezTo>
                  <a:pt x="571" y="39818"/>
                  <a:pt x="1199" y="39993"/>
                  <a:pt x="1882" y="39993"/>
                </a:cubicBezTo>
                <a:cubicBezTo>
                  <a:pt x="1927" y="39993"/>
                  <a:pt x="1972" y="39993"/>
                  <a:pt x="2017" y="39991"/>
                </a:cubicBezTo>
                <a:cubicBezTo>
                  <a:pt x="2205" y="39985"/>
                  <a:pt x="2389" y="39982"/>
                  <a:pt x="2574" y="39982"/>
                </a:cubicBezTo>
                <a:cubicBezTo>
                  <a:pt x="2758" y="39982"/>
                  <a:pt x="2943" y="39985"/>
                  <a:pt x="3130" y="39991"/>
                </a:cubicBezTo>
                <a:cubicBezTo>
                  <a:pt x="3343" y="39991"/>
                  <a:pt x="3552" y="39994"/>
                  <a:pt x="3762" y="39994"/>
                </a:cubicBezTo>
                <a:cubicBezTo>
                  <a:pt x="3972" y="39994"/>
                  <a:pt x="4182" y="39991"/>
                  <a:pt x="4396" y="39979"/>
                </a:cubicBezTo>
                <a:cubicBezTo>
                  <a:pt x="5559" y="39926"/>
                  <a:pt x="6567" y="39216"/>
                  <a:pt x="7628" y="38763"/>
                </a:cubicBezTo>
                <a:cubicBezTo>
                  <a:pt x="8583" y="38375"/>
                  <a:pt x="9567" y="38170"/>
                  <a:pt x="10482" y="37677"/>
                </a:cubicBezTo>
                <a:cubicBezTo>
                  <a:pt x="11273" y="37252"/>
                  <a:pt x="12008" y="36436"/>
                  <a:pt x="12938" y="36399"/>
                </a:cubicBezTo>
                <a:cubicBezTo>
                  <a:pt x="13196" y="36889"/>
                  <a:pt x="13791" y="36775"/>
                  <a:pt x="14204" y="37212"/>
                </a:cubicBezTo>
                <a:cubicBezTo>
                  <a:pt x="14902" y="37975"/>
                  <a:pt x="14477" y="38338"/>
                  <a:pt x="15444" y="38853"/>
                </a:cubicBezTo>
                <a:cubicBezTo>
                  <a:pt x="16426" y="39373"/>
                  <a:pt x="17191" y="39552"/>
                  <a:pt x="18254" y="39552"/>
                </a:cubicBezTo>
                <a:cubicBezTo>
                  <a:pt x="18299" y="39552"/>
                  <a:pt x="18345" y="39551"/>
                  <a:pt x="18391" y="39551"/>
                </a:cubicBezTo>
                <a:cubicBezTo>
                  <a:pt x="19337" y="39551"/>
                  <a:pt x="20035" y="39889"/>
                  <a:pt x="20950" y="39979"/>
                </a:cubicBezTo>
                <a:cubicBezTo>
                  <a:pt x="21296" y="40012"/>
                  <a:pt x="21658" y="40024"/>
                  <a:pt x="22024" y="40024"/>
                </a:cubicBezTo>
                <a:cubicBezTo>
                  <a:pt x="22645" y="40024"/>
                  <a:pt x="23279" y="39990"/>
                  <a:pt x="23872" y="39966"/>
                </a:cubicBezTo>
                <a:cubicBezTo>
                  <a:pt x="24251" y="39850"/>
                  <a:pt x="24642" y="39791"/>
                  <a:pt x="25037" y="39791"/>
                </a:cubicBezTo>
                <a:cubicBezTo>
                  <a:pt x="25169" y="39791"/>
                  <a:pt x="25302" y="39798"/>
                  <a:pt x="25435" y="39811"/>
                </a:cubicBezTo>
                <a:cubicBezTo>
                  <a:pt x="25863" y="39991"/>
                  <a:pt x="26161" y="40289"/>
                  <a:pt x="26316" y="40714"/>
                </a:cubicBezTo>
                <a:cubicBezTo>
                  <a:pt x="26418" y="40744"/>
                  <a:pt x="26517" y="40757"/>
                  <a:pt x="26613" y="40757"/>
                </a:cubicBezTo>
                <a:cubicBezTo>
                  <a:pt x="27061" y="40757"/>
                  <a:pt x="27448" y="40462"/>
                  <a:pt x="27852" y="40187"/>
                </a:cubicBezTo>
                <a:cubicBezTo>
                  <a:pt x="28935" y="39435"/>
                  <a:pt x="29687" y="39140"/>
                  <a:pt x="30756" y="39140"/>
                </a:cubicBezTo>
                <a:cubicBezTo>
                  <a:pt x="31105" y="39140"/>
                  <a:pt x="31486" y="39171"/>
                  <a:pt x="31924" y="39228"/>
                </a:cubicBezTo>
                <a:cubicBezTo>
                  <a:pt x="33267" y="39411"/>
                  <a:pt x="34108" y="39603"/>
                  <a:pt x="35128" y="40366"/>
                </a:cubicBezTo>
                <a:cubicBezTo>
                  <a:pt x="35634" y="40742"/>
                  <a:pt x="36136" y="40987"/>
                  <a:pt x="36667" y="41334"/>
                </a:cubicBezTo>
                <a:cubicBezTo>
                  <a:pt x="37757" y="42023"/>
                  <a:pt x="39100" y="42956"/>
                  <a:pt x="40503" y="42956"/>
                </a:cubicBezTo>
                <a:cubicBezTo>
                  <a:pt x="40813" y="42956"/>
                  <a:pt x="41124" y="42910"/>
                  <a:pt x="41437" y="42808"/>
                </a:cubicBezTo>
                <a:cubicBezTo>
                  <a:pt x="42148" y="42575"/>
                  <a:pt x="42303" y="42007"/>
                  <a:pt x="42601" y="41505"/>
                </a:cubicBezTo>
                <a:cubicBezTo>
                  <a:pt x="42650" y="40922"/>
                  <a:pt x="42883" y="40432"/>
                  <a:pt x="43298" y="40031"/>
                </a:cubicBezTo>
                <a:cubicBezTo>
                  <a:pt x="43621" y="39734"/>
                  <a:pt x="43944" y="39448"/>
                  <a:pt x="44254" y="39151"/>
                </a:cubicBezTo>
                <a:cubicBezTo>
                  <a:pt x="44707" y="38558"/>
                  <a:pt x="44952" y="37845"/>
                  <a:pt x="45417" y="37252"/>
                </a:cubicBezTo>
                <a:cubicBezTo>
                  <a:pt x="45817" y="36722"/>
                  <a:pt x="46347" y="36334"/>
                  <a:pt x="46617" y="35726"/>
                </a:cubicBezTo>
                <a:cubicBezTo>
                  <a:pt x="46633" y="36747"/>
                  <a:pt x="47200" y="38065"/>
                  <a:pt x="47666" y="38958"/>
                </a:cubicBezTo>
                <a:cubicBezTo>
                  <a:pt x="48156" y="39938"/>
                  <a:pt x="48478" y="39914"/>
                  <a:pt x="49437" y="39954"/>
                </a:cubicBezTo>
                <a:cubicBezTo>
                  <a:pt x="50302" y="39979"/>
                  <a:pt x="50650" y="40342"/>
                  <a:pt x="51335" y="40767"/>
                </a:cubicBezTo>
                <a:cubicBezTo>
                  <a:pt x="51968" y="41179"/>
                  <a:pt x="51503" y="41142"/>
                  <a:pt x="52511" y="41167"/>
                </a:cubicBezTo>
                <a:cubicBezTo>
                  <a:pt x="52683" y="41171"/>
                  <a:pt x="52856" y="41174"/>
                  <a:pt x="53029" y="41174"/>
                </a:cubicBezTo>
                <a:cubicBezTo>
                  <a:pt x="53374" y="41174"/>
                  <a:pt x="53718" y="41163"/>
                  <a:pt x="54062" y="41129"/>
                </a:cubicBezTo>
                <a:cubicBezTo>
                  <a:pt x="55115" y="41010"/>
                  <a:pt x="56008" y="40768"/>
                  <a:pt x="56992" y="40768"/>
                </a:cubicBezTo>
                <a:cubicBezTo>
                  <a:pt x="57289" y="40768"/>
                  <a:pt x="57594" y="40790"/>
                  <a:pt x="57914" y="40844"/>
                </a:cubicBezTo>
                <a:cubicBezTo>
                  <a:pt x="58032" y="40856"/>
                  <a:pt x="58134" y="40884"/>
                  <a:pt x="58237" y="40909"/>
                </a:cubicBezTo>
                <a:lnTo>
                  <a:pt x="58237" y="18"/>
                </a:lnTo>
                <a:cubicBezTo>
                  <a:pt x="58172" y="7"/>
                  <a:pt x="58108" y="1"/>
                  <a:pt x="580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35" name="Google Shape;135;p15"/>
          <p:cNvSpPr/>
          <p:nvPr/>
        </p:nvSpPr>
        <p:spPr>
          <a:xfrm rot="-1800012">
            <a:off x="-958979" y="7451183"/>
            <a:ext cx="2940566" cy="2975594"/>
          </a:xfrm>
          <a:custGeom>
            <a:avLst/>
            <a:gdLst/>
            <a:ahLst/>
            <a:cxnLst/>
            <a:rect l="l" t="t" r="r" b="b"/>
            <a:pathLst>
              <a:path w="35510" h="35933" extrusionOk="0">
                <a:moveTo>
                  <a:pt x="20055" y="123"/>
                </a:moveTo>
                <a:cubicBezTo>
                  <a:pt x="20011" y="123"/>
                  <a:pt x="19984" y="160"/>
                  <a:pt x="19971" y="203"/>
                </a:cubicBezTo>
                <a:lnTo>
                  <a:pt x="19869" y="203"/>
                </a:lnTo>
                <a:cubicBezTo>
                  <a:pt x="19902" y="235"/>
                  <a:pt x="19936" y="270"/>
                  <a:pt x="19971" y="304"/>
                </a:cubicBezTo>
                <a:cubicBezTo>
                  <a:pt x="19971" y="270"/>
                  <a:pt x="19971" y="235"/>
                  <a:pt x="19979" y="203"/>
                </a:cubicBezTo>
                <a:cubicBezTo>
                  <a:pt x="20021" y="193"/>
                  <a:pt x="20064" y="177"/>
                  <a:pt x="20114" y="160"/>
                </a:cubicBezTo>
                <a:cubicBezTo>
                  <a:pt x="20104" y="142"/>
                  <a:pt x="20096" y="126"/>
                  <a:pt x="20080" y="126"/>
                </a:cubicBezTo>
                <a:cubicBezTo>
                  <a:pt x="20071" y="124"/>
                  <a:pt x="20063" y="123"/>
                  <a:pt x="20055" y="123"/>
                </a:cubicBezTo>
                <a:close/>
                <a:moveTo>
                  <a:pt x="18314" y="842"/>
                </a:moveTo>
                <a:lnTo>
                  <a:pt x="18314" y="842"/>
                </a:lnTo>
                <a:cubicBezTo>
                  <a:pt x="18355" y="851"/>
                  <a:pt x="18397" y="877"/>
                  <a:pt x="18446" y="900"/>
                </a:cubicBezTo>
                <a:cubicBezTo>
                  <a:pt x="18436" y="900"/>
                  <a:pt x="18436" y="910"/>
                  <a:pt x="18436" y="910"/>
                </a:cubicBezTo>
                <a:lnTo>
                  <a:pt x="18396" y="910"/>
                </a:lnTo>
                <a:cubicBezTo>
                  <a:pt x="18370" y="884"/>
                  <a:pt x="18353" y="868"/>
                  <a:pt x="18319" y="850"/>
                </a:cubicBezTo>
                <a:cubicBezTo>
                  <a:pt x="18312" y="850"/>
                  <a:pt x="18317" y="844"/>
                  <a:pt x="18314" y="842"/>
                </a:cubicBezTo>
                <a:close/>
                <a:moveTo>
                  <a:pt x="19018" y="1011"/>
                </a:moveTo>
                <a:lnTo>
                  <a:pt x="19018" y="1028"/>
                </a:lnTo>
                <a:cubicBezTo>
                  <a:pt x="19018" y="1020"/>
                  <a:pt x="19010" y="1011"/>
                  <a:pt x="19010" y="1011"/>
                </a:cubicBezTo>
                <a:close/>
                <a:moveTo>
                  <a:pt x="18790" y="1214"/>
                </a:moveTo>
                <a:lnTo>
                  <a:pt x="18790" y="1214"/>
                </a:lnTo>
                <a:cubicBezTo>
                  <a:pt x="18859" y="1280"/>
                  <a:pt x="18824" y="1339"/>
                  <a:pt x="18766" y="1398"/>
                </a:cubicBezTo>
                <a:lnTo>
                  <a:pt x="18766" y="1355"/>
                </a:lnTo>
                <a:cubicBezTo>
                  <a:pt x="18766" y="1305"/>
                  <a:pt x="18782" y="1264"/>
                  <a:pt x="18790" y="1214"/>
                </a:cubicBezTo>
                <a:close/>
                <a:moveTo>
                  <a:pt x="23308" y="1217"/>
                </a:moveTo>
                <a:cubicBezTo>
                  <a:pt x="23238" y="1217"/>
                  <a:pt x="23174" y="1236"/>
                  <a:pt x="23162" y="1331"/>
                </a:cubicBezTo>
                <a:cubicBezTo>
                  <a:pt x="23154" y="1406"/>
                  <a:pt x="23237" y="1406"/>
                  <a:pt x="23298" y="1416"/>
                </a:cubicBezTo>
                <a:cubicBezTo>
                  <a:pt x="23330" y="1347"/>
                  <a:pt x="23356" y="1288"/>
                  <a:pt x="23381" y="1222"/>
                </a:cubicBezTo>
                <a:cubicBezTo>
                  <a:pt x="23357" y="1220"/>
                  <a:pt x="23332" y="1217"/>
                  <a:pt x="23308" y="1217"/>
                </a:cubicBezTo>
                <a:close/>
                <a:moveTo>
                  <a:pt x="22186" y="1113"/>
                </a:moveTo>
                <a:cubicBezTo>
                  <a:pt x="22093" y="1272"/>
                  <a:pt x="22152" y="1406"/>
                  <a:pt x="22287" y="1507"/>
                </a:cubicBezTo>
                <a:cubicBezTo>
                  <a:pt x="22319" y="1440"/>
                  <a:pt x="22354" y="1373"/>
                  <a:pt x="22388" y="1305"/>
                </a:cubicBezTo>
                <a:cubicBezTo>
                  <a:pt x="22396" y="1272"/>
                  <a:pt x="22396" y="1246"/>
                  <a:pt x="22388" y="1214"/>
                </a:cubicBezTo>
                <a:cubicBezTo>
                  <a:pt x="22346" y="1129"/>
                  <a:pt x="22269" y="1113"/>
                  <a:pt x="22186" y="1113"/>
                </a:cubicBezTo>
                <a:close/>
                <a:moveTo>
                  <a:pt x="12988" y="1895"/>
                </a:moveTo>
                <a:cubicBezTo>
                  <a:pt x="13004" y="1921"/>
                  <a:pt x="13021" y="1937"/>
                  <a:pt x="13039" y="1962"/>
                </a:cubicBezTo>
                <a:cubicBezTo>
                  <a:pt x="13004" y="1972"/>
                  <a:pt x="12962" y="1996"/>
                  <a:pt x="12928" y="2022"/>
                </a:cubicBezTo>
                <a:cubicBezTo>
                  <a:pt x="12954" y="1980"/>
                  <a:pt x="12970" y="1937"/>
                  <a:pt x="12988" y="1895"/>
                </a:cubicBezTo>
                <a:close/>
                <a:moveTo>
                  <a:pt x="17047" y="2214"/>
                </a:moveTo>
                <a:cubicBezTo>
                  <a:pt x="17056" y="2224"/>
                  <a:pt x="17072" y="2241"/>
                  <a:pt x="17082" y="2249"/>
                </a:cubicBezTo>
                <a:lnTo>
                  <a:pt x="17082" y="2265"/>
                </a:lnTo>
                <a:cubicBezTo>
                  <a:pt x="17064" y="2249"/>
                  <a:pt x="17056" y="2232"/>
                  <a:pt x="17047" y="2214"/>
                </a:cubicBezTo>
                <a:close/>
                <a:moveTo>
                  <a:pt x="17047" y="2315"/>
                </a:moveTo>
                <a:cubicBezTo>
                  <a:pt x="17021" y="2366"/>
                  <a:pt x="16981" y="2392"/>
                  <a:pt x="16930" y="2408"/>
                </a:cubicBezTo>
                <a:cubicBezTo>
                  <a:pt x="16954" y="2384"/>
                  <a:pt x="16981" y="2358"/>
                  <a:pt x="16997" y="2325"/>
                </a:cubicBezTo>
                <a:lnTo>
                  <a:pt x="16997" y="2315"/>
                </a:lnTo>
                <a:close/>
                <a:moveTo>
                  <a:pt x="17013" y="2602"/>
                </a:moveTo>
                <a:lnTo>
                  <a:pt x="17005" y="2645"/>
                </a:lnTo>
                <a:cubicBezTo>
                  <a:pt x="17005" y="2661"/>
                  <a:pt x="17005" y="2669"/>
                  <a:pt x="17013" y="2687"/>
                </a:cubicBezTo>
                <a:cubicBezTo>
                  <a:pt x="17005" y="2687"/>
                  <a:pt x="16997" y="2687"/>
                  <a:pt x="16989" y="2679"/>
                </a:cubicBezTo>
                <a:lnTo>
                  <a:pt x="16989" y="2645"/>
                </a:lnTo>
                <a:cubicBezTo>
                  <a:pt x="16989" y="2637"/>
                  <a:pt x="17013" y="2602"/>
                  <a:pt x="17013" y="2602"/>
                </a:cubicBezTo>
                <a:close/>
                <a:moveTo>
                  <a:pt x="21612" y="2922"/>
                </a:moveTo>
                <a:cubicBezTo>
                  <a:pt x="21612" y="2932"/>
                  <a:pt x="21604" y="2940"/>
                  <a:pt x="21604" y="2948"/>
                </a:cubicBezTo>
                <a:lnTo>
                  <a:pt x="21604" y="2922"/>
                </a:lnTo>
                <a:close/>
                <a:moveTo>
                  <a:pt x="22995" y="3124"/>
                </a:moveTo>
                <a:cubicBezTo>
                  <a:pt x="23011" y="3142"/>
                  <a:pt x="23035" y="3166"/>
                  <a:pt x="23053" y="3185"/>
                </a:cubicBezTo>
                <a:cubicBezTo>
                  <a:pt x="23035" y="3193"/>
                  <a:pt x="23019" y="3201"/>
                  <a:pt x="23003" y="3217"/>
                </a:cubicBezTo>
                <a:cubicBezTo>
                  <a:pt x="23011" y="3185"/>
                  <a:pt x="23011" y="3158"/>
                  <a:pt x="22995" y="3124"/>
                </a:cubicBezTo>
                <a:close/>
                <a:moveTo>
                  <a:pt x="24687" y="3294"/>
                </a:moveTo>
                <a:cubicBezTo>
                  <a:pt x="24695" y="3302"/>
                  <a:pt x="24703" y="3310"/>
                  <a:pt x="24703" y="3326"/>
                </a:cubicBezTo>
                <a:lnTo>
                  <a:pt x="24652" y="3326"/>
                </a:lnTo>
                <a:cubicBezTo>
                  <a:pt x="24662" y="3310"/>
                  <a:pt x="24679" y="3302"/>
                  <a:pt x="24687" y="3294"/>
                </a:cubicBezTo>
                <a:close/>
                <a:moveTo>
                  <a:pt x="19069" y="3352"/>
                </a:moveTo>
                <a:lnTo>
                  <a:pt x="19069" y="3352"/>
                </a:lnTo>
                <a:cubicBezTo>
                  <a:pt x="19077" y="3360"/>
                  <a:pt x="19077" y="3360"/>
                  <a:pt x="19085" y="3360"/>
                </a:cubicBezTo>
                <a:cubicBezTo>
                  <a:pt x="19085" y="3360"/>
                  <a:pt x="19085" y="3369"/>
                  <a:pt x="19077" y="3369"/>
                </a:cubicBezTo>
                <a:cubicBezTo>
                  <a:pt x="19077" y="3369"/>
                  <a:pt x="19069" y="3360"/>
                  <a:pt x="19069" y="3352"/>
                </a:cubicBezTo>
                <a:close/>
                <a:moveTo>
                  <a:pt x="22665" y="3842"/>
                </a:moveTo>
                <a:lnTo>
                  <a:pt x="22665" y="3850"/>
                </a:lnTo>
                <a:cubicBezTo>
                  <a:pt x="22665" y="3842"/>
                  <a:pt x="22657" y="3842"/>
                  <a:pt x="22657" y="3842"/>
                </a:cubicBezTo>
                <a:close/>
                <a:moveTo>
                  <a:pt x="17561" y="3882"/>
                </a:moveTo>
                <a:lnTo>
                  <a:pt x="17561" y="3916"/>
                </a:lnTo>
                <a:cubicBezTo>
                  <a:pt x="17561" y="3916"/>
                  <a:pt x="17561" y="3908"/>
                  <a:pt x="17553" y="3908"/>
                </a:cubicBezTo>
                <a:cubicBezTo>
                  <a:pt x="17553" y="3900"/>
                  <a:pt x="17561" y="3892"/>
                  <a:pt x="17561" y="3882"/>
                </a:cubicBezTo>
                <a:close/>
                <a:moveTo>
                  <a:pt x="19085" y="4017"/>
                </a:moveTo>
                <a:lnTo>
                  <a:pt x="19085" y="4034"/>
                </a:lnTo>
                <a:lnTo>
                  <a:pt x="19077" y="4034"/>
                </a:lnTo>
                <a:cubicBezTo>
                  <a:pt x="19085" y="4026"/>
                  <a:pt x="19085" y="4026"/>
                  <a:pt x="19085" y="4017"/>
                </a:cubicBezTo>
                <a:close/>
                <a:moveTo>
                  <a:pt x="7589" y="4236"/>
                </a:moveTo>
                <a:cubicBezTo>
                  <a:pt x="7592" y="4243"/>
                  <a:pt x="7596" y="4249"/>
                  <a:pt x="7599" y="4254"/>
                </a:cubicBezTo>
                <a:lnTo>
                  <a:pt x="7599" y="4254"/>
                </a:lnTo>
                <a:cubicBezTo>
                  <a:pt x="7595" y="4251"/>
                  <a:pt x="7592" y="4248"/>
                  <a:pt x="7589" y="4246"/>
                </a:cubicBezTo>
                <a:lnTo>
                  <a:pt x="7589" y="4236"/>
                </a:lnTo>
                <a:close/>
                <a:moveTo>
                  <a:pt x="19194" y="4304"/>
                </a:moveTo>
                <a:cubicBezTo>
                  <a:pt x="19204" y="4304"/>
                  <a:pt x="19204" y="4313"/>
                  <a:pt x="19204" y="4313"/>
                </a:cubicBezTo>
                <a:cubicBezTo>
                  <a:pt x="19194" y="4321"/>
                  <a:pt x="19194" y="4321"/>
                  <a:pt x="19194" y="4329"/>
                </a:cubicBezTo>
                <a:lnTo>
                  <a:pt x="19194" y="4304"/>
                </a:lnTo>
                <a:close/>
                <a:moveTo>
                  <a:pt x="7640" y="4313"/>
                </a:moveTo>
                <a:cubicBezTo>
                  <a:pt x="7703" y="4424"/>
                  <a:pt x="7729" y="4561"/>
                  <a:pt x="7842" y="4650"/>
                </a:cubicBezTo>
                <a:cubicBezTo>
                  <a:pt x="7861" y="4664"/>
                  <a:pt x="7866" y="4667"/>
                  <a:pt x="7865" y="4667"/>
                </a:cubicBezTo>
                <a:cubicBezTo>
                  <a:pt x="7864" y="4667"/>
                  <a:pt x="7858" y="4664"/>
                  <a:pt x="7856" y="4664"/>
                </a:cubicBezTo>
                <a:cubicBezTo>
                  <a:pt x="7854" y="4664"/>
                  <a:pt x="7856" y="4668"/>
                  <a:pt x="7874" y="4682"/>
                </a:cubicBezTo>
                <a:lnTo>
                  <a:pt x="7884" y="4682"/>
                </a:lnTo>
                <a:lnTo>
                  <a:pt x="7884" y="4725"/>
                </a:lnTo>
                <a:cubicBezTo>
                  <a:pt x="7737" y="4633"/>
                  <a:pt x="7703" y="4463"/>
                  <a:pt x="7640" y="4313"/>
                </a:cubicBezTo>
                <a:close/>
                <a:moveTo>
                  <a:pt x="28461" y="4751"/>
                </a:moveTo>
                <a:cubicBezTo>
                  <a:pt x="28469" y="4751"/>
                  <a:pt x="28477" y="4759"/>
                  <a:pt x="28477" y="4759"/>
                </a:cubicBezTo>
                <a:cubicBezTo>
                  <a:pt x="28477" y="4767"/>
                  <a:pt x="28469" y="4767"/>
                  <a:pt x="28469" y="4775"/>
                </a:cubicBezTo>
                <a:cubicBezTo>
                  <a:pt x="28469" y="4767"/>
                  <a:pt x="28461" y="4759"/>
                  <a:pt x="28461" y="4751"/>
                </a:cubicBezTo>
                <a:close/>
                <a:moveTo>
                  <a:pt x="14124" y="5137"/>
                </a:moveTo>
                <a:cubicBezTo>
                  <a:pt x="14124" y="5137"/>
                  <a:pt x="14124" y="5145"/>
                  <a:pt x="14132" y="5145"/>
                </a:cubicBezTo>
                <a:lnTo>
                  <a:pt x="14124" y="5145"/>
                </a:lnTo>
                <a:lnTo>
                  <a:pt x="14124" y="5137"/>
                </a:lnTo>
                <a:close/>
                <a:moveTo>
                  <a:pt x="25503" y="5206"/>
                </a:moveTo>
                <a:cubicBezTo>
                  <a:pt x="25503" y="5214"/>
                  <a:pt x="25503" y="5214"/>
                  <a:pt x="25511" y="5222"/>
                </a:cubicBezTo>
                <a:cubicBezTo>
                  <a:pt x="25503" y="5222"/>
                  <a:pt x="25503" y="5214"/>
                  <a:pt x="25495" y="5214"/>
                </a:cubicBezTo>
                <a:lnTo>
                  <a:pt x="25503" y="5206"/>
                </a:lnTo>
                <a:close/>
                <a:moveTo>
                  <a:pt x="22194" y="5238"/>
                </a:moveTo>
                <a:lnTo>
                  <a:pt x="22186" y="5246"/>
                </a:lnTo>
                <a:cubicBezTo>
                  <a:pt x="22186" y="5246"/>
                  <a:pt x="22186" y="5238"/>
                  <a:pt x="22176" y="5238"/>
                </a:cubicBezTo>
                <a:close/>
                <a:moveTo>
                  <a:pt x="21460" y="5600"/>
                </a:moveTo>
                <a:cubicBezTo>
                  <a:pt x="21460" y="5610"/>
                  <a:pt x="21468" y="5627"/>
                  <a:pt x="21479" y="5635"/>
                </a:cubicBezTo>
                <a:lnTo>
                  <a:pt x="21444" y="5635"/>
                </a:lnTo>
                <a:cubicBezTo>
                  <a:pt x="21444" y="5618"/>
                  <a:pt x="21452" y="5610"/>
                  <a:pt x="21460" y="5600"/>
                </a:cubicBezTo>
                <a:close/>
                <a:moveTo>
                  <a:pt x="12119" y="5821"/>
                </a:moveTo>
                <a:lnTo>
                  <a:pt x="12119" y="5837"/>
                </a:lnTo>
                <a:lnTo>
                  <a:pt x="12111" y="5837"/>
                </a:lnTo>
                <a:cubicBezTo>
                  <a:pt x="12111" y="5829"/>
                  <a:pt x="12111" y="5829"/>
                  <a:pt x="12119" y="5821"/>
                </a:cubicBezTo>
                <a:close/>
                <a:moveTo>
                  <a:pt x="22287" y="5946"/>
                </a:moveTo>
                <a:lnTo>
                  <a:pt x="22295" y="5964"/>
                </a:lnTo>
                <a:cubicBezTo>
                  <a:pt x="22287" y="5954"/>
                  <a:pt x="22287" y="5946"/>
                  <a:pt x="22277" y="5946"/>
                </a:cubicBezTo>
                <a:close/>
                <a:moveTo>
                  <a:pt x="30464" y="5441"/>
                </a:moveTo>
                <a:cubicBezTo>
                  <a:pt x="30474" y="5449"/>
                  <a:pt x="30490" y="5459"/>
                  <a:pt x="30498" y="5459"/>
                </a:cubicBezTo>
                <a:cubicBezTo>
                  <a:pt x="30549" y="5610"/>
                  <a:pt x="30591" y="5770"/>
                  <a:pt x="30599" y="5930"/>
                </a:cubicBezTo>
                <a:cubicBezTo>
                  <a:pt x="30593" y="5929"/>
                  <a:pt x="30588" y="5929"/>
                  <a:pt x="30582" y="5929"/>
                </a:cubicBezTo>
                <a:cubicBezTo>
                  <a:pt x="30506" y="5929"/>
                  <a:pt x="30453" y="5977"/>
                  <a:pt x="30413" y="6039"/>
                </a:cubicBezTo>
                <a:cubicBezTo>
                  <a:pt x="30413" y="6047"/>
                  <a:pt x="30413" y="6055"/>
                  <a:pt x="30405" y="6055"/>
                </a:cubicBezTo>
                <a:cubicBezTo>
                  <a:pt x="30403" y="6058"/>
                  <a:pt x="30400" y="6060"/>
                  <a:pt x="30397" y="6060"/>
                </a:cubicBezTo>
                <a:cubicBezTo>
                  <a:pt x="30392" y="6060"/>
                  <a:pt x="30387" y="6055"/>
                  <a:pt x="30381" y="6055"/>
                </a:cubicBezTo>
                <a:cubicBezTo>
                  <a:pt x="30373" y="6031"/>
                  <a:pt x="30373" y="5996"/>
                  <a:pt x="30355" y="5972"/>
                </a:cubicBezTo>
                <a:cubicBezTo>
                  <a:pt x="30203" y="5752"/>
                  <a:pt x="30238" y="5576"/>
                  <a:pt x="30464" y="5441"/>
                </a:cubicBezTo>
                <a:close/>
                <a:moveTo>
                  <a:pt x="13627" y="6308"/>
                </a:moveTo>
                <a:lnTo>
                  <a:pt x="13627" y="6318"/>
                </a:lnTo>
                <a:cubicBezTo>
                  <a:pt x="13627" y="6318"/>
                  <a:pt x="13627" y="6308"/>
                  <a:pt x="13619" y="6308"/>
                </a:cubicBezTo>
                <a:close/>
                <a:moveTo>
                  <a:pt x="30280" y="6401"/>
                </a:moveTo>
                <a:cubicBezTo>
                  <a:pt x="30288" y="6427"/>
                  <a:pt x="30296" y="6451"/>
                  <a:pt x="30304" y="6478"/>
                </a:cubicBezTo>
                <a:cubicBezTo>
                  <a:pt x="30296" y="6469"/>
                  <a:pt x="30280" y="6459"/>
                  <a:pt x="30262" y="6451"/>
                </a:cubicBezTo>
                <a:cubicBezTo>
                  <a:pt x="30272" y="6443"/>
                  <a:pt x="30280" y="6427"/>
                  <a:pt x="30280" y="6419"/>
                </a:cubicBezTo>
                <a:lnTo>
                  <a:pt x="30280" y="6401"/>
                </a:lnTo>
                <a:close/>
                <a:moveTo>
                  <a:pt x="13501" y="6538"/>
                </a:moveTo>
                <a:cubicBezTo>
                  <a:pt x="13502" y="6538"/>
                  <a:pt x="13502" y="6540"/>
                  <a:pt x="13502" y="6544"/>
                </a:cubicBezTo>
                <a:lnTo>
                  <a:pt x="13494" y="6544"/>
                </a:lnTo>
                <a:cubicBezTo>
                  <a:pt x="13498" y="6540"/>
                  <a:pt x="13500" y="6538"/>
                  <a:pt x="13501" y="6538"/>
                </a:cubicBezTo>
                <a:close/>
                <a:moveTo>
                  <a:pt x="12313" y="6544"/>
                </a:moveTo>
                <a:lnTo>
                  <a:pt x="12313" y="6552"/>
                </a:lnTo>
                <a:lnTo>
                  <a:pt x="12305" y="6552"/>
                </a:lnTo>
                <a:cubicBezTo>
                  <a:pt x="12305" y="6544"/>
                  <a:pt x="12305" y="6544"/>
                  <a:pt x="12313" y="6544"/>
                </a:cubicBezTo>
                <a:close/>
                <a:moveTo>
                  <a:pt x="9071" y="6637"/>
                </a:moveTo>
                <a:cubicBezTo>
                  <a:pt x="9079" y="6645"/>
                  <a:pt x="9087" y="6653"/>
                  <a:pt x="9105" y="6653"/>
                </a:cubicBezTo>
                <a:lnTo>
                  <a:pt x="9105" y="6662"/>
                </a:lnTo>
                <a:lnTo>
                  <a:pt x="9105" y="6672"/>
                </a:lnTo>
                <a:cubicBezTo>
                  <a:pt x="9097" y="6662"/>
                  <a:pt x="9087" y="6653"/>
                  <a:pt x="9071" y="6645"/>
                </a:cubicBezTo>
                <a:lnTo>
                  <a:pt x="9071" y="6637"/>
                </a:lnTo>
                <a:close/>
                <a:moveTo>
                  <a:pt x="21082" y="6847"/>
                </a:moveTo>
                <a:cubicBezTo>
                  <a:pt x="21074" y="6847"/>
                  <a:pt x="21074" y="6856"/>
                  <a:pt x="21074" y="6856"/>
                </a:cubicBezTo>
                <a:lnTo>
                  <a:pt x="21074" y="6847"/>
                </a:lnTo>
                <a:close/>
                <a:moveTo>
                  <a:pt x="24208" y="6940"/>
                </a:moveTo>
                <a:lnTo>
                  <a:pt x="24208" y="6949"/>
                </a:lnTo>
                <a:lnTo>
                  <a:pt x="24197" y="6949"/>
                </a:lnTo>
                <a:lnTo>
                  <a:pt x="24208" y="6940"/>
                </a:lnTo>
                <a:close/>
                <a:moveTo>
                  <a:pt x="13383" y="7268"/>
                </a:moveTo>
                <a:cubicBezTo>
                  <a:pt x="13392" y="7286"/>
                  <a:pt x="13393" y="7294"/>
                  <a:pt x="13393" y="7302"/>
                </a:cubicBezTo>
                <a:lnTo>
                  <a:pt x="13393" y="7302"/>
                </a:lnTo>
                <a:cubicBezTo>
                  <a:pt x="13393" y="7294"/>
                  <a:pt x="13392" y="7286"/>
                  <a:pt x="13383" y="7278"/>
                </a:cubicBezTo>
                <a:lnTo>
                  <a:pt x="13383" y="7268"/>
                </a:lnTo>
                <a:close/>
                <a:moveTo>
                  <a:pt x="11446" y="7420"/>
                </a:moveTo>
                <a:lnTo>
                  <a:pt x="11446" y="7430"/>
                </a:lnTo>
                <a:lnTo>
                  <a:pt x="11438" y="7438"/>
                </a:lnTo>
                <a:lnTo>
                  <a:pt x="11430" y="7438"/>
                </a:lnTo>
                <a:cubicBezTo>
                  <a:pt x="11438" y="7430"/>
                  <a:pt x="11438" y="7430"/>
                  <a:pt x="11446" y="7420"/>
                </a:cubicBezTo>
                <a:close/>
                <a:moveTo>
                  <a:pt x="7233" y="7461"/>
                </a:moveTo>
                <a:cubicBezTo>
                  <a:pt x="7203" y="7461"/>
                  <a:pt x="7173" y="7474"/>
                  <a:pt x="7142" y="7504"/>
                </a:cubicBezTo>
                <a:cubicBezTo>
                  <a:pt x="7084" y="7555"/>
                  <a:pt x="7126" y="7614"/>
                  <a:pt x="7193" y="7648"/>
                </a:cubicBezTo>
                <a:lnTo>
                  <a:pt x="7369" y="7648"/>
                </a:lnTo>
                <a:cubicBezTo>
                  <a:pt x="7379" y="7648"/>
                  <a:pt x="7387" y="7648"/>
                  <a:pt x="7395" y="7632"/>
                </a:cubicBezTo>
                <a:cubicBezTo>
                  <a:pt x="7419" y="7606"/>
                  <a:pt x="7454" y="7581"/>
                  <a:pt x="7480" y="7555"/>
                </a:cubicBezTo>
                <a:lnTo>
                  <a:pt x="7379" y="7555"/>
                </a:lnTo>
                <a:cubicBezTo>
                  <a:pt x="7335" y="7501"/>
                  <a:pt x="7285" y="7461"/>
                  <a:pt x="7233" y="7461"/>
                </a:cubicBezTo>
                <a:close/>
                <a:moveTo>
                  <a:pt x="30575" y="7462"/>
                </a:moveTo>
                <a:cubicBezTo>
                  <a:pt x="30591" y="7488"/>
                  <a:pt x="30616" y="7496"/>
                  <a:pt x="30642" y="7504"/>
                </a:cubicBezTo>
                <a:cubicBezTo>
                  <a:pt x="30626" y="7504"/>
                  <a:pt x="30608" y="7513"/>
                  <a:pt x="30599" y="7513"/>
                </a:cubicBezTo>
                <a:cubicBezTo>
                  <a:pt x="30541" y="7547"/>
                  <a:pt x="30506" y="7597"/>
                  <a:pt x="30498" y="7656"/>
                </a:cubicBezTo>
                <a:cubicBezTo>
                  <a:pt x="30474" y="7664"/>
                  <a:pt x="30456" y="7664"/>
                  <a:pt x="30440" y="7672"/>
                </a:cubicBezTo>
                <a:cubicBezTo>
                  <a:pt x="30440" y="7622"/>
                  <a:pt x="30432" y="7571"/>
                  <a:pt x="30405" y="7531"/>
                </a:cubicBezTo>
                <a:cubicBezTo>
                  <a:pt x="30456" y="7521"/>
                  <a:pt x="30506" y="7513"/>
                  <a:pt x="30557" y="7488"/>
                </a:cubicBezTo>
                <a:cubicBezTo>
                  <a:pt x="30557" y="7480"/>
                  <a:pt x="30565" y="7470"/>
                  <a:pt x="30575" y="7462"/>
                </a:cubicBezTo>
                <a:close/>
                <a:moveTo>
                  <a:pt x="12010" y="7656"/>
                </a:moveTo>
                <a:cubicBezTo>
                  <a:pt x="12010" y="7664"/>
                  <a:pt x="12002" y="7672"/>
                  <a:pt x="12002" y="7682"/>
                </a:cubicBezTo>
                <a:lnTo>
                  <a:pt x="12002" y="7656"/>
                </a:lnTo>
                <a:close/>
                <a:moveTo>
                  <a:pt x="23389" y="7757"/>
                </a:moveTo>
                <a:lnTo>
                  <a:pt x="23389" y="7765"/>
                </a:lnTo>
                <a:lnTo>
                  <a:pt x="23381" y="7765"/>
                </a:lnTo>
                <a:cubicBezTo>
                  <a:pt x="23381" y="7765"/>
                  <a:pt x="23389" y="7765"/>
                  <a:pt x="23389" y="7757"/>
                </a:cubicBezTo>
                <a:close/>
                <a:moveTo>
                  <a:pt x="30456" y="7858"/>
                </a:moveTo>
                <a:cubicBezTo>
                  <a:pt x="30448" y="7858"/>
                  <a:pt x="30448" y="7866"/>
                  <a:pt x="30448" y="7866"/>
                </a:cubicBezTo>
                <a:lnTo>
                  <a:pt x="30448" y="7858"/>
                </a:lnTo>
                <a:close/>
                <a:moveTo>
                  <a:pt x="8422" y="8060"/>
                </a:moveTo>
                <a:lnTo>
                  <a:pt x="8422" y="8068"/>
                </a:lnTo>
                <a:cubicBezTo>
                  <a:pt x="8414" y="8068"/>
                  <a:pt x="8414" y="8068"/>
                  <a:pt x="8414" y="8060"/>
                </a:cubicBezTo>
                <a:close/>
                <a:moveTo>
                  <a:pt x="26094" y="8052"/>
                </a:moveTo>
                <a:lnTo>
                  <a:pt x="26102" y="8060"/>
                </a:lnTo>
                <a:lnTo>
                  <a:pt x="26102" y="8068"/>
                </a:lnTo>
                <a:cubicBezTo>
                  <a:pt x="26094" y="8060"/>
                  <a:pt x="26094" y="8060"/>
                  <a:pt x="26094" y="8052"/>
                </a:cubicBezTo>
                <a:close/>
                <a:moveTo>
                  <a:pt x="14545" y="8238"/>
                </a:moveTo>
                <a:cubicBezTo>
                  <a:pt x="14537" y="8246"/>
                  <a:pt x="14537" y="8254"/>
                  <a:pt x="14529" y="8263"/>
                </a:cubicBezTo>
                <a:lnTo>
                  <a:pt x="14529" y="8246"/>
                </a:lnTo>
                <a:cubicBezTo>
                  <a:pt x="14537" y="8246"/>
                  <a:pt x="14537" y="8238"/>
                  <a:pt x="14545" y="8238"/>
                </a:cubicBezTo>
                <a:close/>
                <a:moveTo>
                  <a:pt x="28275" y="8263"/>
                </a:moveTo>
                <a:cubicBezTo>
                  <a:pt x="28275" y="8271"/>
                  <a:pt x="28267" y="8279"/>
                  <a:pt x="28259" y="8279"/>
                </a:cubicBezTo>
                <a:cubicBezTo>
                  <a:pt x="28259" y="8279"/>
                  <a:pt x="28250" y="8279"/>
                  <a:pt x="28250" y="8271"/>
                </a:cubicBezTo>
                <a:cubicBezTo>
                  <a:pt x="28259" y="8271"/>
                  <a:pt x="28267" y="8263"/>
                  <a:pt x="28275" y="8263"/>
                </a:cubicBezTo>
                <a:close/>
                <a:moveTo>
                  <a:pt x="31661" y="8339"/>
                </a:moveTo>
                <a:cubicBezTo>
                  <a:pt x="31661" y="8347"/>
                  <a:pt x="31653" y="8356"/>
                  <a:pt x="31653" y="8364"/>
                </a:cubicBezTo>
                <a:lnTo>
                  <a:pt x="31645" y="8364"/>
                </a:lnTo>
                <a:cubicBezTo>
                  <a:pt x="31645" y="8356"/>
                  <a:pt x="31653" y="8347"/>
                  <a:pt x="31653" y="8339"/>
                </a:cubicBezTo>
                <a:close/>
                <a:moveTo>
                  <a:pt x="10805" y="8364"/>
                </a:moveTo>
                <a:cubicBezTo>
                  <a:pt x="10797" y="8372"/>
                  <a:pt x="10797" y="8372"/>
                  <a:pt x="10789" y="8372"/>
                </a:cubicBezTo>
                <a:cubicBezTo>
                  <a:pt x="10797" y="8372"/>
                  <a:pt x="10797" y="8364"/>
                  <a:pt x="10805" y="8364"/>
                </a:cubicBezTo>
                <a:close/>
                <a:moveTo>
                  <a:pt x="19667" y="8457"/>
                </a:moveTo>
                <a:lnTo>
                  <a:pt x="19675" y="8465"/>
                </a:lnTo>
                <a:lnTo>
                  <a:pt x="19667" y="8465"/>
                </a:lnTo>
                <a:lnTo>
                  <a:pt x="19667" y="8457"/>
                </a:lnTo>
                <a:close/>
                <a:moveTo>
                  <a:pt x="9703" y="8853"/>
                </a:moveTo>
                <a:lnTo>
                  <a:pt x="9703" y="8861"/>
                </a:lnTo>
                <a:lnTo>
                  <a:pt x="9693" y="8861"/>
                </a:lnTo>
                <a:cubicBezTo>
                  <a:pt x="9693" y="8861"/>
                  <a:pt x="9693" y="8853"/>
                  <a:pt x="9703" y="8853"/>
                </a:cubicBezTo>
                <a:close/>
                <a:moveTo>
                  <a:pt x="21713" y="8936"/>
                </a:moveTo>
                <a:lnTo>
                  <a:pt x="21713" y="8946"/>
                </a:lnTo>
                <a:lnTo>
                  <a:pt x="21705" y="8946"/>
                </a:lnTo>
                <a:cubicBezTo>
                  <a:pt x="21705" y="8936"/>
                  <a:pt x="21713" y="8936"/>
                  <a:pt x="21713" y="8936"/>
                </a:cubicBezTo>
                <a:close/>
                <a:moveTo>
                  <a:pt x="31317" y="9193"/>
                </a:moveTo>
                <a:cubicBezTo>
                  <a:pt x="31324" y="9193"/>
                  <a:pt x="31332" y="9194"/>
                  <a:pt x="31341" y="9198"/>
                </a:cubicBezTo>
                <a:cubicBezTo>
                  <a:pt x="31309" y="9236"/>
                  <a:pt x="31286" y="9282"/>
                  <a:pt x="31243" y="9282"/>
                </a:cubicBezTo>
                <a:cubicBezTo>
                  <a:pt x="31239" y="9282"/>
                  <a:pt x="31236" y="9282"/>
                  <a:pt x="31232" y="9281"/>
                </a:cubicBezTo>
                <a:cubicBezTo>
                  <a:pt x="31259" y="9246"/>
                  <a:pt x="31277" y="9193"/>
                  <a:pt x="31317" y="9193"/>
                </a:cubicBezTo>
                <a:close/>
                <a:moveTo>
                  <a:pt x="18982" y="9111"/>
                </a:moveTo>
                <a:cubicBezTo>
                  <a:pt x="18989" y="9111"/>
                  <a:pt x="18996" y="9112"/>
                  <a:pt x="19002" y="9114"/>
                </a:cubicBezTo>
                <a:cubicBezTo>
                  <a:pt x="18968" y="9180"/>
                  <a:pt x="18942" y="9249"/>
                  <a:pt x="18917" y="9316"/>
                </a:cubicBezTo>
                <a:cubicBezTo>
                  <a:pt x="18875" y="9289"/>
                  <a:pt x="18859" y="9257"/>
                  <a:pt x="18891" y="9188"/>
                </a:cubicBezTo>
                <a:cubicBezTo>
                  <a:pt x="18925" y="9128"/>
                  <a:pt x="18954" y="9111"/>
                  <a:pt x="18982" y="9111"/>
                </a:cubicBezTo>
                <a:close/>
                <a:moveTo>
                  <a:pt x="31788" y="9374"/>
                </a:moveTo>
                <a:lnTo>
                  <a:pt x="31788" y="9382"/>
                </a:lnTo>
                <a:cubicBezTo>
                  <a:pt x="31778" y="9382"/>
                  <a:pt x="31778" y="9374"/>
                  <a:pt x="31770" y="9374"/>
                </a:cubicBezTo>
                <a:close/>
                <a:moveTo>
                  <a:pt x="30230" y="8784"/>
                </a:moveTo>
                <a:cubicBezTo>
                  <a:pt x="30321" y="8869"/>
                  <a:pt x="30419" y="8926"/>
                  <a:pt x="30538" y="8926"/>
                </a:cubicBezTo>
                <a:cubicBezTo>
                  <a:pt x="30561" y="8926"/>
                  <a:pt x="30584" y="8924"/>
                  <a:pt x="30608" y="8919"/>
                </a:cubicBezTo>
                <a:cubicBezTo>
                  <a:pt x="30650" y="8903"/>
                  <a:pt x="30676" y="8877"/>
                  <a:pt x="30709" y="8861"/>
                </a:cubicBezTo>
                <a:cubicBezTo>
                  <a:pt x="30717" y="8861"/>
                  <a:pt x="30735" y="8861"/>
                  <a:pt x="30743" y="8869"/>
                </a:cubicBezTo>
                <a:cubicBezTo>
                  <a:pt x="30779" y="8919"/>
                  <a:pt x="30802" y="9013"/>
                  <a:pt x="30861" y="9013"/>
                </a:cubicBezTo>
                <a:cubicBezTo>
                  <a:pt x="30871" y="9013"/>
                  <a:pt x="30882" y="9011"/>
                  <a:pt x="30895" y="9004"/>
                </a:cubicBezTo>
                <a:cubicBezTo>
                  <a:pt x="30988" y="8962"/>
                  <a:pt x="30945" y="8869"/>
                  <a:pt x="30937" y="8794"/>
                </a:cubicBezTo>
                <a:lnTo>
                  <a:pt x="30937" y="8794"/>
                </a:lnTo>
                <a:cubicBezTo>
                  <a:pt x="30979" y="8853"/>
                  <a:pt x="31038" y="8895"/>
                  <a:pt x="31113" y="8895"/>
                </a:cubicBezTo>
                <a:cubicBezTo>
                  <a:pt x="31046" y="8970"/>
                  <a:pt x="30996" y="9055"/>
                  <a:pt x="31062" y="9188"/>
                </a:cubicBezTo>
                <a:cubicBezTo>
                  <a:pt x="31062" y="9198"/>
                  <a:pt x="31070" y="9198"/>
                  <a:pt x="31081" y="9207"/>
                </a:cubicBezTo>
                <a:cubicBezTo>
                  <a:pt x="31004" y="9249"/>
                  <a:pt x="30919" y="9281"/>
                  <a:pt x="30911" y="9332"/>
                </a:cubicBezTo>
                <a:cubicBezTo>
                  <a:pt x="30896" y="9450"/>
                  <a:pt x="30840" y="9469"/>
                  <a:pt x="30775" y="9469"/>
                </a:cubicBezTo>
                <a:cubicBezTo>
                  <a:pt x="30746" y="9469"/>
                  <a:pt x="30716" y="9465"/>
                  <a:pt x="30686" y="9465"/>
                </a:cubicBezTo>
                <a:cubicBezTo>
                  <a:pt x="30674" y="9465"/>
                  <a:pt x="30662" y="9465"/>
                  <a:pt x="30650" y="9467"/>
                </a:cubicBezTo>
                <a:cubicBezTo>
                  <a:pt x="30655" y="9360"/>
                  <a:pt x="30623" y="9317"/>
                  <a:pt x="30571" y="9317"/>
                </a:cubicBezTo>
                <a:cubicBezTo>
                  <a:pt x="30537" y="9317"/>
                  <a:pt x="30494" y="9336"/>
                  <a:pt x="30448" y="9366"/>
                </a:cubicBezTo>
                <a:cubicBezTo>
                  <a:pt x="30432" y="9324"/>
                  <a:pt x="30424" y="9249"/>
                  <a:pt x="30413" y="9249"/>
                </a:cubicBezTo>
                <a:cubicBezTo>
                  <a:pt x="30408" y="9248"/>
                  <a:pt x="30404" y="9248"/>
                  <a:pt x="30400" y="9248"/>
                </a:cubicBezTo>
                <a:cubicBezTo>
                  <a:pt x="30333" y="9248"/>
                  <a:pt x="30354" y="9319"/>
                  <a:pt x="30347" y="9366"/>
                </a:cubicBezTo>
                <a:cubicBezTo>
                  <a:pt x="30272" y="9332"/>
                  <a:pt x="30203" y="9308"/>
                  <a:pt x="30128" y="9273"/>
                </a:cubicBezTo>
                <a:cubicBezTo>
                  <a:pt x="30070" y="9265"/>
                  <a:pt x="30009" y="9249"/>
                  <a:pt x="29951" y="9239"/>
                </a:cubicBezTo>
                <a:cubicBezTo>
                  <a:pt x="29942" y="9122"/>
                  <a:pt x="29942" y="9004"/>
                  <a:pt x="30086" y="8970"/>
                </a:cubicBezTo>
                <a:cubicBezTo>
                  <a:pt x="30187" y="8936"/>
                  <a:pt x="30230" y="8869"/>
                  <a:pt x="30230" y="8784"/>
                </a:cubicBezTo>
                <a:close/>
                <a:moveTo>
                  <a:pt x="15497" y="9502"/>
                </a:moveTo>
                <a:lnTo>
                  <a:pt x="15497" y="9542"/>
                </a:lnTo>
                <a:lnTo>
                  <a:pt x="15489" y="9542"/>
                </a:lnTo>
                <a:cubicBezTo>
                  <a:pt x="15489" y="9534"/>
                  <a:pt x="15497" y="9518"/>
                  <a:pt x="15497" y="9502"/>
                </a:cubicBezTo>
                <a:close/>
                <a:moveTo>
                  <a:pt x="30650" y="9467"/>
                </a:moveTo>
                <a:cubicBezTo>
                  <a:pt x="30591" y="9534"/>
                  <a:pt x="30557" y="9552"/>
                  <a:pt x="30533" y="9552"/>
                </a:cubicBezTo>
                <a:cubicBezTo>
                  <a:pt x="30575" y="9526"/>
                  <a:pt x="30608" y="9492"/>
                  <a:pt x="30650" y="9467"/>
                </a:cubicBezTo>
                <a:close/>
                <a:moveTo>
                  <a:pt x="24005" y="9568"/>
                </a:moveTo>
                <a:lnTo>
                  <a:pt x="24005" y="9576"/>
                </a:lnTo>
                <a:lnTo>
                  <a:pt x="23995" y="9568"/>
                </a:lnTo>
                <a:close/>
                <a:moveTo>
                  <a:pt x="8398" y="9661"/>
                </a:moveTo>
                <a:lnTo>
                  <a:pt x="8389" y="9669"/>
                </a:lnTo>
                <a:cubicBezTo>
                  <a:pt x="8389" y="9669"/>
                  <a:pt x="8389" y="9661"/>
                  <a:pt x="8398" y="9661"/>
                </a:cubicBezTo>
                <a:close/>
                <a:moveTo>
                  <a:pt x="15539" y="9845"/>
                </a:moveTo>
                <a:cubicBezTo>
                  <a:pt x="15539" y="9855"/>
                  <a:pt x="15548" y="9855"/>
                  <a:pt x="15539" y="9864"/>
                </a:cubicBezTo>
                <a:lnTo>
                  <a:pt x="15539" y="9845"/>
                </a:lnTo>
                <a:close/>
                <a:moveTo>
                  <a:pt x="6342" y="9957"/>
                </a:moveTo>
                <a:lnTo>
                  <a:pt x="6342" y="9957"/>
                </a:lnTo>
                <a:cubicBezTo>
                  <a:pt x="6350" y="9965"/>
                  <a:pt x="6358" y="9973"/>
                  <a:pt x="6368" y="9981"/>
                </a:cubicBezTo>
                <a:lnTo>
                  <a:pt x="6358" y="9981"/>
                </a:lnTo>
                <a:cubicBezTo>
                  <a:pt x="6350" y="9981"/>
                  <a:pt x="6350" y="9973"/>
                  <a:pt x="6342" y="9957"/>
                </a:cubicBezTo>
                <a:close/>
                <a:moveTo>
                  <a:pt x="27482" y="10108"/>
                </a:moveTo>
                <a:cubicBezTo>
                  <a:pt x="27474" y="10108"/>
                  <a:pt x="27474" y="10116"/>
                  <a:pt x="27466" y="10124"/>
                </a:cubicBezTo>
                <a:cubicBezTo>
                  <a:pt x="27466" y="10116"/>
                  <a:pt x="27474" y="10116"/>
                  <a:pt x="27474" y="10108"/>
                </a:cubicBezTo>
                <a:close/>
                <a:moveTo>
                  <a:pt x="9206" y="10276"/>
                </a:moveTo>
                <a:cubicBezTo>
                  <a:pt x="9198" y="10276"/>
                  <a:pt x="9198" y="10276"/>
                  <a:pt x="9198" y="10284"/>
                </a:cubicBezTo>
                <a:lnTo>
                  <a:pt x="9198" y="10276"/>
                </a:lnTo>
                <a:close/>
                <a:moveTo>
                  <a:pt x="27525" y="10300"/>
                </a:moveTo>
                <a:cubicBezTo>
                  <a:pt x="27517" y="10300"/>
                  <a:pt x="27517" y="10300"/>
                  <a:pt x="27509" y="10310"/>
                </a:cubicBezTo>
                <a:lnTo>
                  <a:pt x="27501" y="10310"/>
                </a:lnTo>
                <a:cubicBezTo>
                  <a:pt x="27509" y="10300"/>
                  <a:pt x="27517" y="10300"/>
                  <a:pt x="27525" y="10300"/>
                </a:cubicBezTo>
                <a:close/>
                <a:moveTo>
                  <a:pt x="23777" y="10276"/>
                </a:moveTo>
                <a:cubicBezTo>
                  <a:pt x="23777" y="10300"/>
                  <a:pt x="23785" y="10326"/>
                  <a:pt x="23785" y="10351"/>
                </a:cubicBezTo>
                <a:cubicBezTo>
                  <a:pt x="23777" y="10326"/>
                  <a:pt x="23761" y="10292"/>
                  <a:pt x="23769" y="10292"/>
                </a:cubicBezTo>
                <a:cubicBezTo>
                  <a:pt x="23769" y="10284"/>
                  <a:pt x="23777" y="10284"/>
                  <a:pt x="23777" y="10276"/>
                </a:cubicBezTo>
                <a:close/>
                <a:moveTo>
                  <a:pt x="13787" y="10393"/>
                </a:moveTo>
                <a:cubicBezTo>
                  <a:pt x="13787" y="10401"/>
                  <a:pt x="13787" y="10401"/>
                  <a:pt x="13797" y="10411"/>
                </a:cubicBezTo>
                <a:cubicBezTo>
                  <a:pt x="13779" y="10411"/>
                  <a:pt x="13771" y="10411"/>
                  <a:pt x="13763" y="10401"/>
                </a:cubicBezTo>
                <a:cubicBezTo>
                  <a:pt x="13771" y="10401"/>
                  <a:pt x="13779" y="10393"/>
                  <a:pt x="13787" y="10393"/>
                </a:cubicBezTo>
                <a:close/>
                <a:moveTo>
                  <a:pt x="25714" y="10462"/>
                </a:moveTo>
                <a:lnTo>
                  <a:pt x="25714" y="10470"/>
                </a:lnTo>
                <a:lnTo>
                  <a:pt x="25705" y="10478"/>
                </a:lnTo>
                <a:cubicBezTo>
                  <a:pt x="25705" y="10478"/>
                  <a:pt x="25714" y="10470"/>
                  <a:pt x="25714" y="10462"/>
                </a:cubicBezTo>
                <a:close/>
                <a:moveTo>
                  <a:pt x="29344" y="10789"/>
                </a:moveTo>
                <a:cubicBezTo>
                  <a:pt x="29344" y="10797"/>
                  <a:pt x="29344" y="10797"/>
                  <a:pt x="29336" y="10806"/>
                </a:cubicBezTo>
                <a:cubicBezTo>
                  <a:pt x="29336" y="10797"/>
                  <a:pt x="29328" y="10797"/>
                  <a:pt x="29328" y="10789"/>
                </a:cubicBezTo>
                <a:close/>
                <a:moveTo>
                  <a:pt x="6115" y="10848"/>
                </a:moveTo>
                <a:cubicBezTo>
                  <a:pt x="6131" y="10856"/>
                  <a:pt x="6156" y="10874"/>
                  <a:pt x="6174" y="10882"/>
                </a:cubicBezTo>
                <a:cubicBezTo>
                  <a:pt x="6156" y="10899"/>
                  <a:pt x="6148" y="10933"/>
                  <a:pt x="6148" y="10975"/>
                </a:cubicBezTo>
                <a:cubicBezTo>
                  <a:pt x="6148" y="10983"/>
                  <a:pt x="6156" y="10992"/>
                  <a:pt x="6166" y="11000"/>
                </a:cubicBezTo>
                <a:cubicBezTo>
                  <a:pt x="6156" y="11018"/>
                  <a:pt x="6148" y="11026"/>
                  <a:pt x="6148" y="11042"/>
                </a:cubicBezTo>
                <a:cubicBezTo>
                  <a:pt x="6123" y="11026"/>
                  <a:pt x="6105" y="11008"/>
                  <a:pt x="6081" y="11000"/>
                </a:cubicBezTo>
                <a:cubicBezTo>
                  <a:pt x="6097" y="10983"/>
                  <a:pt x="6105" y="10975"/>
                  <a:pt x="6115" y="10967"/>
                </a:cubicBezTo>
                <a:cubicBezTo>
                  <a:pt x="6123" y="10925"/>
                  <a:pt x="6123" y="10882"/>
                  <a:pt x="6115" y="10848"/>
                </a:cubicBezTo>
                <a:close/>
                <a:moveTo>
                  <a:pt x="18960" y="11034"/>
                </a:moveTo>
                <a:cubicBezTo>
                  <a:pt x="18960" y="11042"/>
                  <a:pt x="18960" y="11050"/>
                  <a:pt x="18968" y="11050"/>
                </a:cubicBezTo>
                <a:cubicBezTo>
                  <a:pt x="18960" y="11050"/>
                  <a:pt x="18952" y="11058"/>
                  <a:pt x="18942" y="11058"/>
                </a:cubicBezTo>
                <a:cubicBezTo>
                  <a:pt x="18952" y="11050"/>
                  <a:pt x="18960" y="11042"/>
                  <a:pt x="18960" y="11034"/>
                </a:cubicBezTo>
                <a:close/>
                <a:moveTo>
                  <a:pt x="8683" y="11076"/>
                </a:moveTo>
                <a:lnTo>
                  <a:pt x="8693" y="11084"/>
                </a:lnTo>
                <a:cubicBezTo>
                  <a:pt x="8674" y="11084"/>
                  <a:pt x="8658" y="11093"/>
                  <a:pt x="8650" y="11093"/>
                </a:cubicBezTo>
                <a:cubicBezTo>
                  <a:pt x="8658" y="11084"/>
                  <a:pt x="8666" y="11084"/>
                  <a:pt x="8683" y="11076"/>
                </a:cubicBezTo>
                <a:close/>
                <a:moveTo>
                  <a:pt x="10704" y="11270"/>
                </a:moveTo>
                <a:cubicBezTo>
                  <a:pt x="10704" y="11270"/>
                  <a:pt x="10704" y="11279"/>
                  <a:pt x="10714" y="11279"/>
                </a:cubicBezTo>
                <a:lnTo>
                  <a:pt x="10704" y="11279"/>
                </a:lnTo>
                <a:lnTo>
                  <a:pt x="10704" y="11270"/>
                </a:lnTo>
                <a:close/>
                <a:moveTo>
                  <a:pt x="27112" y="11590"/>
                </a:moveTo>
                <a:lnTo>
                  <a:pt x="27112" y="11598"/>
                </a:lnTo>
                <a:cubicBezTo>
                  <a:pt x="27112" y="11598"/>
                  <a:pt x="27104" y="11598"/>
                  <a:pt x="27104" y="11590"/>
                </a:cubicBezTo>
                <a:close/>
                <a:moveTo>
                  <a:pt x="31501" y="11119"/>
                </a:moveTo>
                <a:cubicBezTo>
                  <a:pt x="31626" y="11220"/>
                  <a:pt x="31770" y="11270"/>
                  <a:pt x="31930" y="11311"/>
                </a:cubicBezTo>
                <a:cubicBezTo>
                  <a:pt x="31940" y="11311"/>
                  <a:pt x="31940" y="11303"/>
                  <a:pt x="31948" y="11303"/>
                </a:cubicBezTo>
                <a:cubicBezTo>
                  <a:pt x="31956" y="11303"/>
                  <a:pt x="31956" y="11311"/>
                  <a:pt x="31956" y="11321"/>
                </a:cubicBezTo>
                <a:cubicBezTo>
                  <a:pt x="31940" y="11337"/>
                  <a:pt x="31913" y="11353"/>
                  <a:pt x="31897" y="11372"/>
                </a:cubicBezTo>
                <a:cubicBezTo>
                  <a:pt x="31897" y="11380"/>
                  <a:pt x="31889" y="11380"/>
                  <a:pt x="31889" y="11380"/>
                </a:cubicBezTo>
                <a:cubicBezTo>
                  <a:pt x="31796" y="11380"/>
                  <a:pt x="31711" y="11388"/>
                  <a:pt x="31661" y="11489"/>
                </a:cubicBezTo>
                <a:cubicBezTo>
                  <a:pt x="31626" y="11513"/>
                  <a:pt x="31594" y="11547"/>
                  <a:pt x="31552" y="11574"/>
                </a:cubicBezTo>
                <a:cubicBezTo>
                  <a:pt x="31498" y="11551"/>
                  <a:pt x="31447" y="11539"/>
                  <a:pt x="31400" y="11539"/>
                </a:cubicBezTo>
                <a:cubicBezTo>
                  <a:pt x="31304" y="11539"/>
                  <a:pt x="31220" y="11585"/>
                  <a:pt x="31147" y="11675"/>
                </a:cubicBezTo>
                <a:cubicBezTo>
                  <a:pt x="31139" y="11683"/>
                  <a:pt x="31131" y="11683"/>
                  <a:pt x="31121" y="11683"/>
                </a:cubicBezTo>
                <a:cubicBezTo>
                  <a:pt x="31163" y="11590"/>
                  <a:pt x="31198" y="11505"/>
                  <a:pt x="31182" y="11404"/>
                </a:cubicBezTo>
                <a:cubicBezTo>
                  <a:pt x="31182" y="11396"/>
                  <a:pt x="31182" y="11396"/>
                  <a:pt x="31172" y="11388"/>
                </a:cubicBezTo>
                <a:cubicBezTo>
                  <a:pt x="31198" y="11380"/>
                  <a:pt x="31214" y="11380"/>
                  <a:pt x="31240" y="11372"/>
                </a:cubicBezTo>
                <a:cubicBezTo>
                  <a:pt x="31315" y="11337"/>
                  <a:pt x="31442" y="11329"/>
                  <a:pt x="31366" y="11202"/>
                </a:cubicBezTo>
                <a:lnTo>
                  <a:pt x="31392" y="11202"/>
                </a:lnTo>
                <a:cubicBezTo>
                  <a:pt x="31434" y="11177"/>
                  <a:pt x="31467" y="11151"/>
                  <a:pt x="31501" y="11119"/>
                </a:cubicBezTo>
                <a:close/>
                <a:moveTo>
                  <a:pt x="5941" y="11738"/>
                </a:moveTo>
                <a:cubicBezTo>
                  <a:pt x="5937" y="11742"/>
                  <a:pt x="5937" y="11743"/>
                  <a:pt x="5937" y="11750"/>
                </a:cubicBezTo>
                <a:cubicBezTo>
                  <a:pt x="5933" y="11754"/>
                  <a:pt x="5931" y="11756"/>
                  <a:pt x="5930" y="11759"/>
                </a:cubicBezTo>
                <a:lnTo>
                  <a:pt x="5930" y="11759"/>
                </a:lnTo>
                <a:cubicBezTo>
                  <a:pt x="5931" y="11750"/>
                  <a:pt x="5936" y="11743"/>
                  <a:pt x="5941" y="11738"/>
                </a:cubicBezTo>
                <a:close/>
                <a:moveTo>
                  <a:pt x="3515" y="11590"/>
                </a:moveTo>
                <a:cubicBezTo>
                  <a:pt x="3496" y="11590"/>
                  <a:pt x="3476" y="11593"/>
                  <a:pt x="3453" y="11598"/>
                </a:cubicBezTo>
                <a:cubicBezTo>
                  <a:pt x="3394" y="11614"/>
                  <a:pt x="3368" y="11665"/>
                  <a:pt x="3386" y="11715"/>
                </a:cubicBezTo>
                <a:cubicBezTo>
                  <a:pt x="3413" y="11801"/>
                  <a:pt x="3457" y="11829"/>
                  <a:pt x="3508" y="11829"/>
                </a:cubicBezTo>
                <a:cubicBezTo>
                  <a:pt x="3553" y="11829"/>
                  <a:pt x="3604" y="11808"/>
                  <a:pt x="3655" y="11784"/>
                </a:cubicBezTo>
                <a:cubicBezTo>
                  <a:pt x="3655" y="11669"/>
                  <a:pt x="3619" y="11590"/>
                  <a:pt x="3515" y="11590"/>
                </a:cubicBezTo>
                <a:close/>
                <a:moveTo>
                  <a:pt x="8885" y="12196"/>
                </a:moveTo>
                <a:cubicBezTo>
                  <a:pt x="8895" y="12204"/>
                  <a:pt x="8895" y="12204"/>
                  <a:pt x="8895" y="12212"/>
                </a:cubicBezTo>
                <a:lnTo>
                  <a:pt x="8895" y="12221"/>
                </a:lnTo>
                <a:lnTo>
                  <a:pt x="8885" y="12221"/>
                </a:lnTo>
                <a:lnTo>
                  <a:pt x="8885" y="12196"/>
                </a:lnTo>
                <a:close/>
                <a:moveTo>
                  <a:pt x="3900" y="12415"/>
                </a:moveTo>
                <a:lnTo>
                  <a:pt x="3908" y="12423"/>
                </a:lnTo>
                <a:cubicBezTo>
                  <a:pt x="3878" y="12438"/>
                  <a:pt x="3846" y="12450"/>
                  <a:pt x="3813" y="12456"/>
                </a:cubicBezTo>
                <a:lnTo>
                  <a:pt x="3813" y="12456"/>
                </a:lnTo>
                <a:cubicBezTo>
                  <a:pt x="3844" y="12447"/>
                  <a:pt x="3867" y="12432"/>
                  <a:pt x="3900" y="12415"/>
                </a:cubicBezTo>
                <a:close/>
                <a:moveTo>
                  <a:pt x="3802" y="12457"/>
                </a:moveTo>
                <a:cubicBezTo>
                  <a:pt x="3796" y="12458"/>
                  <a:pt x="3790" y="12459"/>
                  <a:pt x="3783" y="12459"/>
                </a:cubicBezTo>
                <a:lnTo>
                  <a:pt x="3783" y="12459"/>
                </a:lnTo>
                <a:cubicBezTo>
                  <a:pt x="3789" y="12458"/>
                  <a:pt x="3795" y="12457"/>
                  <a:pt x="3802" y="12457"/>
                </a:cubicBezTo>
                <a:close/>
                <a:moveTo>
                  <a:pt x="9909" y="12478"/>
                </a:moveTo>
                <a:lnTo>
                  <a:pt x="9895" y="12491"/>
                </a:lnTo>
                <a:cubicBezTo>
                  <a:pt x="9895" y="12485"/>
                  <a:pt x="9902" y="12484"/>
                  <a:pt x="9909" y="12478"/>
                </a:cubicBezTo>
                <a:close/>
                <a:moveTo>
                  <a:pt x="29767" y="12962"/>
                </a:moveTo>
                <a:cubicBezTo>
                  <a:pt x="29767" y="12962"/>
                  <a:pt x="29756" y="12962"/>
                  <a:pt x="29756" y="12971"/>
                </a:cubicBezTo>
                <a:lnTo>
                  <a:pt x="29756" y="12962"/>
                </a:lnTo>
                <a:close/>
                <a:moveTo>
                  <a:pt x="31552" y="13090"/>
                </a:moveTo>
                <a:cubicBezTo>
                  <a:pt x="31560" y="13090"/>
                  <a:pt x="31560" y="13090"/>
                  <a:pt x="31560" y="13098"/>
                </a:cubicBezTo>
                <a:cubicBezTo>
                  <a:pt x="31560" y="13098"/>
                  <a:pt x="31560" y="13090"/>
                  <a:pt x="31552" y="13090"/>
                </a:cubicBezTo>
                <a:close/>
                <a:moveTo>
                  <a:pt x="2240" y="13191"/>
                </a:moveTo>
                <a:lnTo>
                  <a:pt x="2240" y="13199"/>
                </a:lnTo>
                <a:lnTo>
                  <a:pt x="2248" y="13191"/>
                </a:lnTo>
                <a:close/>
                <a:moveTo>
                  <a:pt x="10906" y="13300"/>
                </a:moveTo>
                <a:cubicBezTo>
                  <a:pt x="10906" y="13300"/>
                  <a:pt x="10898" y="13300"/>
                  <a:pt x="10898" y="13308"/>
                </a:cubicBezTo>
                <a:lnTo>
                  <a:pt x="10898" y="13300"/>
                </a:lnTo>
                <a:close/>
                <a:moveTo>
                  <a:pt x="2602" y="13300"/>
                </a:moveTo>
                <a:lnTo>
                  <a:pt x="2602" y="13316"/>
                </a:lnTo>
                <a:cubicBezTo>
                  <a:pt x="2602" y="13308"/>
                  <a:pt x="2602" y="13308"/>
                  <a:pt x="2594" y="13300"/>
                </a:cubicBezTo>
                <a:close/>
                <a:moveTo>
                  <a:pt x="28333" y="13383"/>
                </a:moveTo>
                <a:cubicBezTo>
                  <a:pt x="28325" y="13383"/>
                  <a:pt x="28325" y="13393"/>
                  <a:pt x="28317" y="13393"/>
                </a:cubicBezTo>
                <a:lnTo>
                  <a:pt x="28317" y="13383"/>
                </a:lnTo>
                <a:close/>
                <a:moveTo>
                  <a:pt x="31921" y="12878"/>
                </a:moveTo>
                <a:cubicBezTo>
                  <a:pt x="31964" y="12997"/>
                  <a:pt x="32023" y="13106"/>
                  <a:pt x="32099" y="13199"/>
                </a:cubicBezTo>
                <a:cubicBezTo>
                  <a:pt x="32099" y="13207"/>
                  <a:pt x="32107" y="13207"/>
                  <a:pt x="32107" y="13215"/>
                </a:cubicBezTo>
                <a:cubicBezTo>
                  <a:pt x="31980" y="13249"/>
                  <a:pt x="31839" y="13266"/>
                  <a:pt x="31804" y="13468"/>
                </a:cubicBezTo>
                <a:cubicBezTo>
                  <a:pt x="31796" y="13535"/>
                  <a:pt x="31727" y="13577"/>
                  <a:pt x="31653" y="13577"/>
                </a:cubicBezTo>
                <a:cubicBezTo>
                  <a:pt x="31645" y="13569"/>
                  <a:pt x="31636" y="13553"/>
                  <a:pt x="31626" y="13545"/>
                </a:cubicBezTo>
                <a:cubicBezTo>
                  <a:pt x="31610" y="13518"/>
                  <a:pt x="31586" y="13502"/>
                  <a:pt x="31560" y="13484"/>
                </a:cubicBezTo>
                <a:cubicBezTo>
                  <a:pt x="31594" y="13444"/>
                  <a:pt x="31610" y="13393"/>
                  <a:pt x="31594" y="13342"/>
                </a:cubicBezTo>
                <a:cubicBezTo>
                  <a:pt x="31626" y="13324"/>
                  <a:pt x="31661" y="13300"/>
                  <a:pt x="31677" y="13249"/>
                </a:cubicBezTo>
                <a:cubicBezTo>
                  <a:pt x="31687" y="13215"/>
                  <a:pt x="31669" y="13191"/>
                  <a:pt x="31653" y="13173"/>
                </a:cubicBezTo>
                <a:lnTo>
                  <a:pt x="31653" y="13122"/>
                </a:lnTo>
                <a:cubicBezTo>
                  <a:pt x="31658" y="13122"/>
                  <a:pt x="31667" y="13126"/>
                  <a:pt x="31675" y="13126"/>
                </a:cubicBezTo>
                <a:cubicBezTo>
                  <a:pt x="31680" y="13126"/>
                  <a:pt x="31684" y="13125"/>
                  <a:pt x="31687" y="13122"/>
                </a:cubicBezTo>
                <a:cubicBezTo>
                  <a:pt x="31703" y="13122"/>
                  <a:pt x="31719" y="13114"/>
                  <a:pt x="31738" y="13106"/>
                </a:cubicBezTo>
                <a:cubicBezTo>
                  <a:pt x="31754" y="13106"/>
                  <a:pt x="31762" y="13098"/>
                  <a:pt x="31770" y="13090"/>
                </a:cubicBezTo>
                <a:cubicBezTo>
                  <a:pt x="31796" y="13090"/>
                  <a:pt x="31812" y="13072"/>
                  <a:pt x="31829" y="13055"/>
                </a:cubicBezTo>
                <a:cubicBezTo>
                  <a:pt x="31847" y="13039"/>
                  <a:pt x="31871" y="13029"/>
                  <a:pt x="31889" y="13005"/>
                </a:cubicBezTo>
                <a:cubicBezTo>
                  <a:pt x="31905" y="12971"/>
                  <a:pt x="31913" y="12938"/>
                  <a:pt x="31921" y="12896"/>
                </a:cubicBezTo>
                <a:lnTo>
                  <a:pt x="31921" y="12878"/>
                </a:lnTo>
                <a:close/>
                <a:moveTo>
                  <a:pt x="4363" y="13771"/>
                </a:moveTo>
                <a:lnTo>
                  <a:pt x="4363" y="13787"/>
                </a:lnTo>
                <a:lnTo>
                  <a:pt x="4355" y="13787"/>
                </a:lnTo>
                <a:cubicBezTo>
                  <a:pt x="4355" y="13779"/>
                  <a:pt x="4355" y="13779"/>
                  <a:pt x="4363" y="13771"/>
                </a:cubicBezTo>
                <a:close/>
                <a:moveTo>
                  <a:pt x="4355" y="13787"/>
                </a:moveTo>
                <a:lnTo>
                  <a:pt x="4355" y="13787"/>
                </a:lnTo>
                <a:cubicBezTo>
                  <a:pt x="4355" y="13797"/>
                  <a:pt x="4355" y="13797"/>
                  <a:pt x="4363" y="13797"/>
                </a:cubicBezTo>
                <a:lnTo>
                  <a:pt x="4363" y="13813"/>
                </a:lnTo>
                <a:cubicBezTo>
                  <a:pt x="4355" y="13813"/>
                  <a:pt x="4355" y="13805"/>
                  <a:pt x="4355" y="13787"/>
                </a:cubicBezTo>
                <a:close/>
                <a:moveTo>
                  <a:pt x="4557" y="13973"/>
                </a:moveTo>
                <a:lnTo>
                  <a:pt x="4557" y="13981"/>
                </a:lnTo>
                <a:cubicBezTo>
                  <a:pt x="4557" y="13981"/>
                  <a:pt x="4549" y="13981"/>
                  <a:pt x="4549" y="13973"/>
                </a:cubicBezTo>
                <a:close/>
                <a:moveTo>
                  <a:pt x="6477" y="14394"/>
                </a:moveTo>
                <a:lnTo>
                  <a:pt x="6477" y="14404"/>
                </a:lnTo>
                <a:lnTo>
                  <a:pt x="6469" y="14404"/>
                </a:lnTo>
                <a:cubicBezTo>
                  <a:pt x="6459" y="14412"/>
                  <a:pt x="6443" y="14412"/>
                  <a:pt x="6435" y="14412"/>
                </a:cubicBezTo>
                <a:cubicBezTo>
                  <a:pt x="6451" y="14412"/>
                  <a:pt x="6459" y="14404"/>
                  <a:pt x="6477" y="14394"/>
                </a:cubicBezTo>
                <a:close/>
                <a:moveTo>
                  <a:pt x="6156" y="14487"/>
                </a:moveTo>
                <a:lnTo>
                  <a:pt x="6166" y="14495"/>
                </a:lnTo>
                <a:cubicBezTo>
                  <a:pt x="6161" y="14500"/>
                  <a:pt x="6156" y="14502"/>
                  <a:pt x="6152" y="14502"/>
                </a:cubicBezTo>
                <a:cubicBezTo>
                  <a:pt x="6148" y="14502"/>
                  <a:pt x="6144" y="14500"/>
                  <a:pt x="6140" y="14495"/>
                </a:cubicBezTo>
                <a:cubicBezTo>
                  <a:pt x="6148" y="14495"/>
                  <a:pt x="6156" y="14495"/>
                  <a:pt x="6156" y="14487"/>
                </a:cubicBezTo>
                <a:close/>
                <a:moveTo>
                  <a:pt x="3267" y="14563"/>
                </a:moveTo>
                <a:lnTo>
                  <a:pt x="3267" y="14614"/>
                </a:lnTo>
                <a:cubicBezTo>
                  <a:pt x="3267" y="14606"/>
                  <a:pt x="3259" y="14606"/>
                  <a:pt x="3251" y="14606"/>
                </a:cubicBezTo>
                <a:cubicBezTo>
                  <a:pt x="3259" y="14588"/>
                  <a:pt x="3267" y="14580"/>
                  <a:pt x="3267" y="14563"/>
                </a:cubicBezTo>
                <a:close/>
                <a:moveTo>
                  <a:pt x="5871" y="14689"/>
                </a:moveTo>
                <a:lnTo>
                  <a:pt x="5871" y="14697"/>
                </a:lnTo>
                <a:cubicBezTo>
                  <a:pt x="5863" y="14697"/>
                  <a:pt x="5863" y="14697"/>
                  <a:pt x="5863" y="14689"/>
                </a:cubicBezTo>
                <a:close/>
                <a:moveTo>
                  <a:pt x="25724" y="14832"/>
                </a:moveTo>
                <a:lnTo>
                  <a:pt x="25724" y="14832"/>
                </a:lnTo>
                <a:cubicBezTo>
                  <a:pt x="25748" y="14848"/>
                  <a:pt x="25774" y="14859"/>
                  <a:pt x="25807" y="14867"/>
                </a:cubicBezTo>
                <a:cubicBezTo>
                  <a:pt x="25802" y="14868"/>
                  <a:pt x="25798" y="14869"/>
                  <a:pt x="25793" y="14869"/>
                </a:cubicBezTo>
                <a:cubicBezTo>
                  <a:pt x="25770" y="14869"/>
                  <a:pt x="25744" y="14854"/>
                  <a:pt x="25724" y="14832"/>
                </a:cubicBezTo>
                <a:close/>
                <a:moveTo>
                  <a:pt x="30852" y="14899"/>
                </a:moveTo>
                <a:cubicBezTo>
                  <a:pt x="30860" y="14909"/>
                  <a:pt x="30860" y="14909"/>
                  <a:pt x="30852" y="14917"/>
                </a:cubicBezTo>
                <a:cubicBezTo>
                  <a:pt x="30852" y="14925"/>
                  <a:pt x="30844" y="14925"/>
                  <a:pt x="30836" y="14933"/>
                </a:cubicBezTo>
                <a:lnTo>
                  <a:pt x="30836" y="14909"/>
                </a:lnTo>
                <a:lnTo>
                  <a:pt x="30844" y="14909"/>
                </a:lnTo>
                <a:cubicBezTo>
                  <a:pt x="30852" y="14909"/>
                  <a:pt x="30852" y="14917"/>
                  <a:pt x="30852" y="14917"/>
                </a:cubicBezTo>
                <a:lnTo>
                  <a:pt x="30852" y="14909"/>
                </a:lnTo>
                <a:lnTo>
                  <a:pt x="30852" y="14899"/>
                </a:lnTo>
                <a:close/>
                <a:moveTo>
                  <a:pt x="12877" y="15085"/>
                </a:moveTo>
                <a:cubicBezTo>
                  <a:pt x="12877" y="15093"/>
                  <a:pt x="12869" y="15093"/>
                  <a:pt x="12869" y="15101"/>
                </a:cubicBezTo>
                <a:cubicBezTo>
                  <a:pt x="12861" y="15093"/>
                  <a:pt x="12861" y="15093"/>
                  <a:pt x="12853" y="15085"/>
                </a:cubicBezTo>
                <a:close/>
                <a:moveTo>
                  <a:pt x="28637" y="15303"/>
                </a:moveTo>
                <a:cubicBezTo>
                  <a:pt x="28637" y="15313"/>
                  <a:pt x="28645" y="15313"/>
                  <a:pt x="28645" y="15313"/>
                </a:cubicBezTo>
                <a:lnTo>
                  <a:pt x="28637" y="15313"/>
                </a:lnTo>
                <a:lnTo>
                  <a:pt x="28637" y="15303"/>
                </a:lnTo>
                <a:close/>
                <a:moveTo>
                  <a:pt x="9602" y="15708"/>
                </a:moveTo>
                <a:lnTo>
                  <a:pt x="9602" y="15718"/>
                </a:lnTo>
                <a:lnTo>
                  <a:pt x="9592" y="15718"/>
                </a:lnTo>
                <a:lnTo>
                  <a:pt x="9592" y="15708"/>
                </a:lnTo>
                <a:close/>
                <a:moveTo>
                  <a:pt x="28637" y="15869"/>
                </a:moveTo>
                <a:lnTo>
                  <a:pt x="28637" y="15877"/>
                </a:lnTo>
                <a:lnTo>
                  <a:pt x="28629" y="15877"/>
                </a:lnTo>
                <a:cubicBezTo>
                  <a:pt x="28637" y="15877"/>
                  <a:pt x="28637" y="15869"/>
                  <a:pt x="28637" y="15869"/>
                </a:cubicBezTo>
                <a:close/>
                <a:moveTo>
                  <a:pt x="6645" y="16080"/>
                </a:moveTo>
                <a:lnTo>
                  <a:pt x="6645" y="16104"/>
                </a:lnTo>
                <a:lnTo>
                  <a:pt x="6637" y="16104"/>
                </a:lnTo>
                <a:cubicBezTo>
                  <a:pt x="6637" y="16096"/>
                  <a:pt x="6637" y="16088"/>
                  <a:pt x="6645" y="16080"/>
                </a:cubicBezTo>
                <a:close/>
                <a:moveTo>
                  <a:pt x="32360" y="16213"/>
                </a:moveTo>
                <a:lnTo>
                  <a:pt x="32360" y="16222"/>
                </a:lnTo>
                <a:cubicBezTo>
                  <a:pt x="32358" y="16221"/>
                  <a:pt x="32356" y="16218"/>
                  <a:pt x="32352" y="16213"/>
                </a:cubicBezTo>
                <a:close/>
                <a:moveTo>
                  <a:pt x="7065" y="16223"/>
                </a:moveTo>
                <a:lnTo>
                  <a:pt x="7065" y="16223"/>
                </a:lnTo>
                <a:cubicBezTo>
                  <a:pt x="7076" y="16231"/>
                  <a:pt x="7084" y="16231"/>
                  <a:pt x="7100" y="16239"/>
                </a:cubicBezTo>
                <a:cubicBezTo>
                  <a:pt x="7092" y="16274"/>
                  <a:pt x="7084" y="16290"/>
                  <a:pt x="7065" y="16298"/>
                </a:cubicBezTo>
                <a:cubicBezTo>
                  <a:pt x="7076" y="16274"/>
                  <a:pt x="7076" y="16247"/>
                  <a:pt x="7065" y="16223"/>
                </a:cubicBezTo>
                <a:close/>
                <a:moveTo>
                  <a:pt x="31349" y="16415"/>
                </a:moveTo>
                <a:lnTo>
                  <a:pt x="31357" y="16425"/>
                </a:lnTo>
                <a:cubicBezTo>
                  <a:pt x="31349" y="16425"/>
                  <a:pt x="31349" y="16425"/>
                  <a:pt x="31341" y="16415"/>
                </a:cubicBezTo>
                <a:close/>
                <a:moveTo>
                  <a:pt x="2535" y="16516"/>
                </a:moveTo>
                <a:cubicBezTo>
                  <a:pt x="2543" y="16516"/>
                  <a:pt x="2551" y="16526"/>
                  <a:pt x="2560" y="16526"/>
                </a:cubicBezTo>
                <a:cubicBezTo>
                  <a:pt x="2551" y="16534"/>
                  <a:pt x="2551" y="16542"/>
                  <a:pt x="2543" y="16551"/>
                </a:cubicBezTo>
                <a:cubicBezTo>
                  <a:pt x="2543" y="16534"/>
                  <a:pt x="2535" y="16526"/>
                  <a:pt x="2535" y="16516"/>
                </a:cubicBezTo>
                <a:close/>
                <a:moveTo>
                  <a:pt x="29732" y="16819"/>
                </a:moveTo>
                <a:cubicBezTo>
                  <a:pt x="29732" y="16830"/>
                  <a:pt x="29724" y="16830"/>
                  <a:pt x="29724" y="16830"/>
                </a:cubicBezTo>
                <a:cubicBezTo>
                  <a:pt x="29724" y="16819"/>
                  <a:pt x="29732" y="16819"/>
                  <a:pt x="29732" y="16819"/>
                </a:cubicBezTo>
                <a:close/>
                <a:moveTo>
                  <a:pt x="29951" y="16811"/>
                </a:moveTo>
                <a:lnTo>
                  <a:pt x="29951" y="16830"/>
                </a:lnTo>
                <a:cubicBezTo>
                  <a:pt x="29942" y="16846"/>
                  <a:pt x="29934" y="16862"/>
                  <a:pt x="29934" y="16880"/>
                </a:cubicBezTo>
                <a:cubicBezTo>
                  <a:pt x="29926" y="16862"/>
                  <a:pt x="29926" y="16846"/>
                  <a:pt x="29918" y="16830"/>
                </a:cubicBezTo>
                <a:lnTo>
                  <a:pt x="29951" y="16830"/>
                </a:lnTo>
                <a:lnTo>
                  <a:pt x="29942" y="16819"/>
                </a:lnTo>
                <a:cubicBezTo>
                  <a:pt x="29942" y="16819"/>
                  <a:pt x="29942" y="16811"/>
                  <a:pt x="29951" y="16811"/>
                </a:cubicBezTo>
                <a:close/>
                <a:moveTo>
                  <a:pt x="22590" y="17022"/>
                </a:moveTo>
                <a:cubicBezTo>
                  <a:pt x="22590" y="17022"/>
                  <a:pt x="22590" y="17032"/>
                  <a:pt x="22580" y="17032"/>
                </a:cubicBezTo>
                <a:lnTo>
                  <a:pt x="22580" y="17022"/>
                </a:lnTo>
                <a:close/>
                <a:moveTo>
                  <a:pt x="14327" y="17452"/>
                </a:moveTo>
                <a:cubicBezTo>
                  <a:pt x="14318" y="17468"/>
                  <a:pt x="14302" y="17487"/>
                  <a:pt x="14284" y="17503"/>
                </a:cubicBezTo>
                <a:cubicBezTo>
                  <a:pt x="14276" y="17495"/>
                  <a:pt x="14276" y="17487"/>
                  <a:pt x="14276" y="17476"/>
                </a:cubicBezTo>
                <a:cubicBezTo>
                  <a:pt x="14292" y="17468"/>
                  <a:pt x="14310" y="17460"/>
                  <a:pt x="14327" y="17452"/>
                </a:cubicBezTo>
                <a:close/>
                <a:moveTo>
                  <a:pt x="30515" y="17460"/>
                </a:moveTo>
                <a:cubicBezTo>
                  <a:pt x="30490" y="17487"/>
                  <a:pt x="30474" y="17503"/>
                  <a:pt x="30448" y="17527"/>
                </a:cubicBezTo>
                <a:lnTo>
                  <a:pt x="30448" y="17511"/>
                </a:lnTo>
                <a:cubicBezTo>
                  <a:pt x="30474" y="17487"/>
                  <a:pt x="30498" y="17468"/>
                  <a:pt x="30515" y="17460"/>
                </a:cubicBezTo>
                <a:close/>
                <a:moveTo>
                  <a:pt x="5778" y="17596"/>
                </a:moveTo>
                <a:cubicBezTo>
                  <a:pt x="5786" y="17604"/>
                  <a:pt x="5794" y="17604"/>
                  <a:pt x="5802" y="17612"/>
                </a:cubicBezTo>
                <a:cubicBezTo>
                  <a:pt x="5794" y="17612"/>
                  <a:pt x="5786" y="17620"/>
                  <a:pt x="5778" y="17628"/>
                </a:cubicBezTo>
                <a:lnTo>
                  <a:pt x="5778" y="17596"/>
                </a:lnTo>
                <a:close/>
                <a:moveTo>
                  <a:pt x="30945" y="17646"/>
                </a:moveTo>
                <a:lnTo>
                  <a:pt x="30937" y="17654"/>
                </a:lnTo>
                <a:lnTo>
                  <a:pt x="30929" y="17654"/>
                </a:lnTo>
                <a:cubicBezTo>
                  <a:pt x="30937" y="17646"/>
                  <a:pt x="30937" y="17646"/>
                  <a:pt x="30945" y="17646"/>
                </a:cubicBezTo>
                <a:close/>
                <a:moveTo>
                  <a:pt x="30868" y="18024"/>
                </a:moveTo>
                <a:cubicBezTo>
                  <a:pt x="30868" y="18032"/>
                  <a:pt x="30868" y="18032"/>
                  <a:pt x="30860" y="18042"/>
                </a:cubicBezTo>
                <a:cubicBezTo>
                  <a:pt x="30860" y="18042"/>
                  <a:pt x="30852" y="18032"/>
                  <a:pt x="30852" y="18024"/>
                </a:cubicBezTo>
                <a:close/>
                <a:moveTo>
                  <a:pt x="11244" y="17763"/>
                </a:moveTo>
                <a:cubicBezTo>
                  <a:pt x="11329" y="17865"/>
                  <a:pt x="11387" y="17982"/>
                  <a:pt x="11454" y="18101"/>
                </a:cubicBezTo>
                <a:cubicBezTo>
                  <a:pt x="11371" y="18042"/>
                  <a:pt x="11270" y="17966"/>
                  <a:pt x="11127" y="17830"/>
                </a:cubicBezTo>
                <a:cubicBezTo>
                  <a:pt x="11135" y="17814"/>
                  <a:pt x="11143" y="17806"/>
                  <a:pt x="11169" y="17790"/>
                </a:cubicBezTo>
                <a:cubicBezTo>
                  <a:pt x="11177" y="17780"/>
                  <a:pt x="11193" y="17780"/>
                  <a:pt x="11244" y="17763"/>
                </a:cubicBezTo>
                <a:close/>
                <a:moveTo>
                  <a:pt x="5347" y="18117"/>
                </a:moveTo>
                <a:cubicBezTo>
                  <a:pt x="5353" y="18117"/>
                  <a:pt x="5355" y="18120"/>
                  <a:pt x="5358" y="18122"/>
                </a:cubicBezTo>
                <a:lnTo>
                  <a:pt x="5358" y="18122"/>
                </a:lnTo>
                <a:lnTo>
                  <a:pt x="5347" y="18117"/>
                </a:lnTo>
                <a:close/>
                <a:moveTo>
                  <a:pt x="28966" y="18295"/>
                </a:moveTo>
                <a:cubicBezTo>
                  <a:pt x="28966" y="18303"/>
                  <a:pt x="28958" y="18319"/>
                  <a:pt x="28958" y="18327"/>
                </a:cubicBezTo>
                <a:lnTo>
                  <a:pt x="28940" y="18327"/>
                </a:lnTo>
                <a:cubicBezTo>
                  <a:pt x="28948" y="18319"/>
                  <a:pt x="28958" y="18303"/>
                  <a:pt x="28966" y="18295"/>
                </a:cubicBezTo>
                <a:close/>
                <a:moveTo>
                  <a:pt x="2653" y="19255"/>
                </a:moveTo>
                <a:cubicBezTo>
                  <a:pt x="2669" y="19280"/>
                  <a:pt x="2687" y="19296"/>
                  <a:pt x="2703" y="19314"/>
                </a:cubicBezTo>
                <a:cubicBezTo>
                  <a:pt x="2687" y="19314"/>
                  <a:pt x="2669" y="19322"/>
                  <a:pt x="2653" y="19322"/>
                </a:cubicBezTo>
                <a:cubicBezTo>
                  <a:pt x="2636" y="19322"/>
                  <a:pt x="2618" y="19306"/>
                  <a:pt x="2628" y="19296"/>
                </a:cubicBezTo>
                <a:cubicBezTo>
                  <a:pt x="2636" y="19280"/>
                  <a:pt x="2644" y="19271"/>
                  <a:pt x="2653" y="19255"/>
                </a:cubicBezTo>
                <a:close/>
                <a:moveTo>
                  <a:pt x="1912" y="19303"/>
                </a:moveTo>
                <a:cubicBezTo>
                  <a:pt x="1917" y="19303"/>
                  <a:pt x="1930" y="19319"/>
                  <a:pt x="1937" y="19338"/>
                </a:cubicBezTo>
                <a:cubicBezTo>
                  <a:pt x="1945" y="19338"/>
                  <a:pt x="1945" y="19338"/>
                  <a:pt x="1945" y="19346"/>
                </a:cubicBezTo>
                <a:cubicBezTo>
                  <a:pt x="1945" y="19338"/>
                  <a:pt x="1937" y="19338"/>
                  <a:pt x="1937" y="19338"/>
                </a:cubicBezTo>
                <a:lnTo>
                  <a:pt x="1937" y="19346"/>
                </a:lnTo>
                <a:cubicBezTo>
                  <a:pt x="1929" y="19330"/>
                  <a:pt x="1921" y="19314"/>
                  <a:pt x="1911" y="19306"/>
                </a:cubicBezTo>
                <a:cubicBezTo>
                  <a:pt x="1911" y="19304"/>
                  <a:pt x="1911" y="19303"/>
                  <a:pt x="1912" y="19303"/>
                </a:cubicBezTo>
                <a:close/>
                <a:moveTo>
                  <a:pt x="8515" y="19439"/>
                </a:moveTo>
                <a:lnTo>
                  <a:pt x="8515" y="19447"/>
                </a:lnTo>
                <a:cubicBezTo>
                  <a:pt x="8507" y="19447"/>
                  <a:pt x="8507" y="19457"/>
                  <a:pt x="8507" y="19457"/>
                </a:cubicBezTo>
                <a:lnTo>
                  <a:pt x="8507" y="19457"/>
                </a:lnTo>
                <a:cubicBezTo>
                  <a:pt x="8507" y="19457"/>
                  <a:pt x="8507" y="19447"/>
                  <a:pt x="8515" y="19439"/>
                </a:cubicBezTo>
                <a:close/>
                <a:moveTo>
                  <a:pt x="3597" y="19548"/>
                </a:moveTo>
                <a:cubicBezTo>
                  <a:pt x="3578" y="19567"/>
                  <a:pt x="3562" y="19591"/>
                  <a:pt x="3546" y="19617"/>
                </a:cubicBezTo>
                <a:cubicBezTo>
                  <a:pt x="3546" y="19609"/>
                  <a:pt x="3546" y="19599"/>
                  <a:pt x="3554" y="19591"/>
                </a:cubicBezTo>
                <a:cubicBezTo>
                  <a:pt x="3562" y="19559"/>
                  <a:pt x="3578" y="19548"/>
                  <a:pt x="3597" y="19548"/>
                </a:cubicBezTo>
                <a:close/>
                <a:moveTo>
                  <a:pt x="2881" y="19524"/>
                </a:moveTo>
                <a:cubicBezTo>
                  <a:pt x="2881" y="19548"/>
                  <a:pt x="2881" y="19575"/>
                  <a:pt x="2871" y="19599"/>
                </a:cubicBezTo>
                <a:lnTo>
                  <a:pt x="2863" y="19599"/>
                </a:lnTo>
                <a:cubicBezTo>
                  <a:pt x="2832" y="19599"/>
                  <a:pt x="2806" y="19609"/>
                  <a:pt x="2781" y="19623"/>
                </a:cubicBezTo>
                <a:lnTo>
                  <a:pt x="2781" y="19623"/>
                </a:lnTo>
                <a:cubicBezTo>
                  <a:pt x="2822" y="19596"/>
                  <a:pt x="2860" y="19565"/>
                  <a:pt x="2881" y="19524"/>
                </a:cubicBezTo>
                <a:close/>
                <a:moveTo>
                  <a:pt x="2695" y="19668"/>
                </a:moveTo>
                <a:lnTo>
                  <a:pt x="2695" y="19668"/>
                </a:lnTo>
                <a:cubicBezTo>
                  <a:pt x="2669" y="19684"/>
                  <a:pt x="2636" y="19692"/>
                  <a:pt x="2618" y="19718"/>
                </a:cubicBezTo>
                <a:cubicBezTo>
                  <a:pt x="2636" y="19684"/>
                  <a:pt x="2669" y="19676"/>
                  <a:pt x="2695" y="19668"/>
                </a:cubicBezTo>
                <a:close/>
                <a:moveTo>
                  <a:pt x="25900" y="19710"/>
                </a:moveTo>
                <a:cubicBezTo>
                  <a:pt x="25966" y="19710"/>
                  <a:pt x="26027" y="19718"/>
                  <a:pt x="26094" y="19734"/>
                </a:cubicBezTo>
                <a:cubicBezTo>
                  <a:pt x="26077" y="19740"/>
                  <a:pt x="26059" y="19742"/>
                  <a:pt x="26040" y="19742"/>
                </a:cubicBezTo>
                <a:cubicBezTo>
                  <a:pt x="26001" y="19742"/>
                  <a:pt x="25956" y="19732"/>
                  <a:pt x="25900" y="19710"/>
                </a:cubicBezTo>
                <a:close/>
                <a:moveTo>
                  <a:pt x="32663" y="19540"/>
                </a:moveTo>
                <a:cubicBezTo>
                  <a:pt x="32578" y="19583"/>
                  <a:pt x="32554" y="19660"/>
                  <a:pt x="32562" y="19742"/>
                </a:cubicBezTo>
                <a:cubicBezTo>
                  <a:pt x="32655" y="19710"/>
                  <a:pt x="32663" y="19625"/>
                  <a:pt x="32663" y="19540"/>
                </a:cubicBezTo>
                <a:close/>
                <a:moveTo>
                  <a:pt x="31930" y="19575"/>
                </a:moveTo>
                <a:cubicBezTo>
                  <a:pt x="31897" y="19676"/>
                  <a:pt x="31948" y="19785"/>
                  <a:pt x="31930" y="19894"/>
                </a:cubicBezTo>
                <a:cubicBezTo>
                  <a:pt x="31889" y="19777"/>
                  <a:pt x="31812" y="19684"/>
                  <a:pt x="31738" y="19591"/>
                </a:cubicBezTo>
                <a:cubicBezTo>
                  <a:pt x="31746" y="19583"/>
                  <a:pt x="31746" y="19575"/>
                  <a:pt x="31754" y="19575"/>
                </a:cubicBezTo>
                <a:cubicBezTo>
                  <a:pt x="31781" y="19588"/>
                  <a:pt x="31811" y="19597"/>
                  <a:pt x="31842" y="19597"/>
                </a:cubicBezTo>
                <a:cubicBezTo>
                  <a:pt x="31868" y="19597"/>
                  <a:pt x="31895" y="19590"/>
                  <a:pt x="31921" y="19575"/>
                </a:cubicBezTo>
                <a:close/>
                <a:moveTo>
                  <a:pt x="3047" y="19899"/>
                </a:moveTo>
                <a:cubicBezTo>
                  <a:pt x="3068" y="19899"/>
                  <a:pt x="3090" y="19905"/>
                  <a:pt x="3107" y="19912"/>
                </a:cubicBezTo>
                <a:cubicBezTo>
                  <a:pt x="3107" y="19945"/>
                  <a:pt x="3107" y="19971"/>
                  <a:pt x="3124" y="20003"/>
                </a:cubicBezTo>
                <a:lnTo>
                  <a:pt x="3107" y="20003"/>
                </a:lnTo>
                <a:cubicBezTo>
                  <a:pt x="3091" y="20011"/>
                  <a:pt x="3080" y="20014"/>
                  <a:pt x="3073" y="20014"/>
                </a:cubicBezTo>
                <a:cubicBezTo>
                  <a:pt x="3037" y="20014"/>
                  <a:pt x="3084" y="19943"/>
                  <a:pt x="3049" y="19937"/>
                </a:cubicBezTo>
                <a:cubicBezTo>
                  <a:pt x="3049" y="19920"/>
                  <a:pt x="2998" y="19912"/>
                  <a:pt x="3022" y="19902"/>
                </a:cubicBezTo>
                <a:cubicBezTo>
                  <a:pt x="3030" y="19900"/>
                  <a:pt x="3038" y="19899"/>
                  <a:pt x="3047" y="19899"/>
                </a:cubicBezTo>
                <a:close/>
                <a:moveTo>
                  <a:pt x="32866" y="19237"/>
                </a:moveTo>
                <a:cubicBezTo>
                  <a:pt x="32655" y="19245"/>
                  <a:pt x="32663" y="19397"/>
                  <a:pt x="32663" y="19540"/>
                </a:cubicBezTo>
                <a:cubicBezTo>
                  <a:pt x="32730" y="19575"/>
                  <a:pt x="32799" y="19609"/>
                  <a:pt x="32866" y="19641"/>
                </a:cubicBezTo>
                <a:lnTo>
                  <a:pt x="32916" y="19649"/>
                </a:lnTo>
                <a:lnTo>
                  <a:pt x="32967" y="19641"/>
                </a:lnTo>
                <a:cubicBezTo>
                  <a:pt x="33062" y="19697"/>
                  <a:pt x="33105" y="19845"/>
                  <a:pt x="33245" y="19845"/>
                </a:cubicBezTo>
                <a:cubicBezTo>
                  <a:pt x="33253" y="19845"/>
                  <a:pt x="33261" y="19845"/>
                  <a:pt x="33270" y="19844"/>
                </a:cubicBezTo>
                <a:lnTo>
                  <a:pt x="33270" y="19844"/>
                </a:lnTo>
                <a:lnTo>
                  <a:pt x="33270" y="19844"/>
                </a:lnTo>
                <a:cubicBezTo>
                  <a:pt x="33326" y="19902"/>
                  <a:pt x="33293" y="20062"/>
                  <a:pt x="33405" y="20062"/>
                </a:cubicBezTo>
                <a:cubicBezTo>
                  <a:pt x="33425" y="20062"/>
                  <a:pt x="33450" y="20057"/>
                  <a:pt x="33480" y="20046"/>
                </a:cubicBezTo>
                <a:cubicBezTo>
                  <a:pt x="33480" y="19971"/>
                  <a:pt x="33472" y="19902"/>
                  <a:pt x="33472" y="19835"/>
                </a:cubicBezTo>
                <a:cubicBezTo>
                  <a:pt x="33446" y="19819"/>
                  <a:pt x="33421" y="19811"/>
                  <a:pt x="33395" y="19801"/>
                </a:cubicBezTo>
                <a:cubicBezTo>
                  <a:pt x="33421" y="19785"/>
                  <a:pt x="33446" y="19761"/>
                  <a:pt x="33464" y="19734"/>
                </a:cubicBezTo>
                <a:cubicBezTo>
                  <a:pt x="33514" y="19676"/>
                  <a:pt x="33607" y="19617"/>
                  <a:pt x="33597" y="19567"/>
                </a:cubicBezTo>
                <a:cubicBezTo>
                  <a:pt x="33589" y="19510"/>
                  <a:pt x="33560" y="19494"/>
                  <a:pt x="33522" y="19494"/>
                </a:cubicBezTo>
                <a:cubicBezTo>
                  <a:pt x="33487" y="19494"/>
                  <a:pt x="33445" y="19507"/>
                  <a:pt x="33405" y="19516"/>
                </a:cubicBezTo>
                <a:cubicBezTo>
                  <a:pt x="33357" y="19526"/>
                  <a:pt x="33307" y="19536"/>
                  <a:pt x="33259" y="19536"/>
                </a:cubicBezTo>
                <a:cubicBezTo>
                  <a:pt x="33189" y="19536"/>
                  <a:pt x="33123" y="19515"/>
                  <a:pt x="33068" y="19439"/>
                </a:cubicBezTo>
                <a:cubicBezTo>
                  <a:pt x="32940" y="19431"/>
                  <a:pt x="32874" y="19364"/>
                  <a:pt x="32866" y="19237"/>
                </a:cubicBezTo>
                <a:close/>
                <a:moveTo>
                  <a:pt x="30860" y="20147"/>
                </a:moveTo>
                <a:cubicBezTo>
                  <a:pt x="30860" y="20147"/>
                  <a:pt x="30860" y="20155"/>
                  <a:pt x="30852" y="20155"/>
                </a:cubicBezTo>
                <a:lnTo>
                  <a:pt x="30852" y="20147"/>
                </a:lnTo>
                <a:close/>
                <a:moveTo>
                  <a:pt x="28149" y="20232"/>
                </a:moveTo>
                <a:cubicBezTo>
                  <a:pt x="28139" y="20240"/>
                  <a:pt x="28139" y="20240"/>
                  <a:pt x="28131" y="20248"/>
                </a:cubicBezTo>
                <a:cubicBezTo>
                  <a:pt x="28131" y="20240"/>
                  <a:pt x="28139" y="20240"/>
                  <a:pt x="28149" y="20232"/>
                </a:cubicBezTo>
                <a:close/>
                <a:moveTo>
                  <a:pt x="30153" y="20349"/>
                </a:moveTo>
                <a:lnTo>
                  <a:pt x="30161" y="20357"/>
                </a:lnTo>
                <a:lnTo>
                  <a:pt x="30153" y="20357"/>
                </a:lnTo>
                <a:lnTo>
                  <a:pt x="30153" y="20349"/>
                </a:lnTo>
                <a:close/>
                <a:moveTo>
                  <a:pt x="7520" y="20527"/>
                </a:moveTo>
                <a:cubicBezTo>
                  <a:pt x="7512" y="20535"/>
                  <a:pt x="7496" y="20543"/>
                  <a:pt x="7480" y="20551"/>
                </a:cubicBezTo>
                <a:lnTo>
                  <a:pt x="7480" y="20527"/>
                </a:lnTo>
                <a:close/>
                <a:moveTo>
                  <a:pt x="8996" y="20947"/>
                </a:moveTo>
                <a:cubicBezTo>
                  <a:pt x="8996" y="20947"/>
                  <a:pt x="9004" y="20947"/>
                  <a:pt x="9012" y="20955"/>
                </a:cubicBezTo>
                <a:lnTo>
                  <a:pt x="8996" y="20955"/>
                </a:lnTo>
                <a:lnTo>
                  <a:pt x="8996" y="20947"/>
                </a:lnTo>
                <a:close/>
                <a:moveTo>
                  <a:pt x="28940" y="20955"/>
                </a:moveTo>
                <a:lnTo>
                  <a:pt x="28940" y="20963"/>
                </a:lnTo>
                <a:lnTo>
                  <a:pt x="28932" y="20955"/>
                </a:lnTo>
                <a:close/>
                <a:moveTo>
                  <a:pt x="2889" y="20846"/>
                </a:moveTo>
                <a:cubicBezTo>
                  <a:pt x="2897" y="20854"/>
                  <a:pt x="2897" y="20862"/>
                  <a:pt x="2905" y="20872"/>
                </a:cubicBezTo>
                <a:cubicBezTo>
                  <a:pt x="2931" y="20913"/>
                  <a:pt x="2964" y="20939"/>
                  <a:pt x="2940" y="20990"/>
                </a:cubicBezTo>
                <a:cubicBezTo>
                  <a:pt x="2897" y="20990"/>
                  <a:pt x="2881" y="20955"/>
                  <a:pt x="2855" y="20931"/>
                </a:cubicBezTo>
                <a:cubicBezTo>
                  <a:pt x="2871" y="20905"/>
                  <a:pt x="2889" y="20872"/>
                  <a:pt x="2889" y="20846"/>
                </a:cubicBezTo>
                <a:close/>
                <a:moveTo>
                  <a:pt x="12693" y="21024"/>
                </a:moveTo>
                <a:cubicBezTo>
                  <a:pt x="12685" y="21032"/>
                  <a:pt x="12685" y="21040"/>
                  <a:pt x="12685" y="21048"/>
                </a:cubicBezTo>
                <a:cubicBezTo>
                  <a:pt x="12675" y="21040"/>
                  <a:pt x="12659" y="21040"/>
                  <a:pt x="12651" y="21032"/>
                </a:cubicBezTo>
                <a:cubicBezTo>
                  <a:pt x="12667" y="21032"/>
                  <a:pt x="12675" y="21024"/>
                  <a:pt x="12693" y="21024"/>
                </a:cubicBezTo>
                <a:close/>
                <a:moveTo>
                  <a:pt x="28333" y="21149"/>
                </a:moveTo>
                <a:cubicBezTo>
                  <a:pt x="28341" y="21149"/>
                  <a:pt x="28341" y="21158"/>
                  <a:pt x="28352" y="21158"/>
                </a:cubicBezTo>
                <a:cubicBezTo>
                  <a:pt x="28341" y="21166"/>
                  <a:pt x="28341" y="21176"/>
                  <a:pt x="28341" y="21184"/>
                </a:cubicBezTo>
                <a:cubicBezTo>
                  <a:pt x="28341" y="21176"/>
                  <a:pt x="28333" y="21166"/>
                  <a:pt x="28333" y="21149"/>
                </a:cubicBezTo>
                <a:close/>
                <a:moveTo>
                  <a:pt x="29876" y="21352"/>
                </a:moveTo>
                <a:cubicBezTo>
                  <a:pt x="29876" y="21360"/>
                  <a:pt x="29876" y="21360"/>
                  <a:pt x="29868" y="21360"/>
                </a:cubicBezTo>
                <a:lnTo>
                  <a:pt x="29868" y="21352"/>
                </a:lnTo>
                <a:close/>
                <a:moveTo>
                  <a:pt x="11749" y="21487"/>
                </a:moveTo>
                <a:cubicBezTo>
                  <a:pt x="11749" y="21511"/>
                  <a:pt x="11765" y="21538"/>
                  <a:pt x="11784" y="21562"/>
                </a:cubicBezTo>
                <a:cubicBezTo>
                  <a:pt x="11749" y="21546"/>
                  <a:pt x="11733" y="21519"/>
                  <a:pt x="11749" y="21487"/>
                </a:cubicBezTo>
                <a:close/>
                <a:moveTo>
                  <a:pt x="9693" y="21562"/>
                </a:moveTo>
                <a:cubicBezTo>
                  <a:pt x="9703" y="21562"/>
                  <a:pt x="9712" y="21562"/>
                  <a:pt x="9712" y="21570"/>
                </a:cubicBezTo>
                <a:cubicBezTo>
                  <a:pt x="9703" y="21570"/>
                  <a:pt x="9693" y="21570"/>
                  <a:pt x="9685" y="21580"/>
                </a:cubicBezTo>
                <a:lnTo>
                  <a:pt x="9685" y="21562"/>
                </a:lnTo>
                <a:close/>
                <a:moveTo>
                  <a:pt x="27011" y="21631"/>
                </a:moveTo>
                <a:lnTo>
                  <a:pt x="27011" y="21639"/>
                </a:lnTo>
                <a:lnTo>
                  <a:pt x="27003" y="21639"/>
                </a:lnTo>
                <a:cubicBezTo>
                  <a:pt x="27011" y="21639"/>
                  <a:pt x="27011" y="21631"/>
                  <a:pt x="27011" y="21631"/>
                </a:cubicBezTo>
                <a:close/>
                <a:moveTo>
                  <a:pt x="9416" y="21732"/>
                </a:moveTo>
                <a:lnTo>
                  <a:pt x="9416" y="21740"/>
                </a:lnTo>
                <a:cubicBezTo>
                  <a:pt x="9416" y="21740"/>
                  <a:pt x="9408" y="21740"/>
                  <a:pt x="9408" y="21748"/>
                </a:cubicBezTo>
                <a:cubicBezTo>
                  <a:pt x="9408" y="21740"/>
                  <a:pt x="9408" y="21740"/>
                  <a:pt x="9416" y="21732"/>
                </a:cubicBezTo>
                <a:close/>
                <a:moveTo>
                  <a:pt x="9938" y="22025"/>
                </a:moveTo>
                <a:cubicBezTo>
                  <a:pt x="9956" y="22035"/>
                  <a:pt x="9980" y="22043"/>
                  <a:pt x="9997" y="22059"/>
                </a:cubicBezTo>
                <a:cubicBezTo>
                  <a:pt x="10007" y="22067"/>
                  <a:pt x="10007" y="22067"/>
                  <a:pt x="10007" y="22075"/>
                </a:cubicBezTo>
                <a:lnTo>
                  <a:pt x="10007" y="22110"/>
                </a:lnTo>
                <a:cubicBezTo>
                  <a:pt x="10004" y="22112"/>
                  <a:pt x="10001" y="22115"/>
                  <a:pt x="10000" y="22117"/>
                </a:cubicBezTo>
                <a:lnTo>
                  <a:pt x="10000" y="22117"/>
                </a:lnTo>
                <a:cubicBezTo>
                  <a:pt x="10003" y="22088"/>
                  <a:pt x="9995" y="22073"/>
                  <a:pt x="9988" y="22059"/>
                </a:cubicBezTo>
                <a:lnTo>
                  <a:pt x="9980" y="22051"/>
                </a:lnTo>
                <a:cubicBezTo>
                  <a:pt x="9972" y="22043"/>
                  <a:pt x="9964" y="22035"/>
                  <a:pt x="9946" y="22035"/>
                </a:cubicBezTo>
                <a:lnTo>
                  <a:pt x="9938" y="22025"/>
                </a:lnTo>
                <a:close/>
                <a:moveTo>
                  <a:pt x="30448" y="22269"/>
                </a:moveTo>
                <a:cubicBezTo>
                  <a:pt x="30448" y="22277"/>
                  <a:pt x="30456" y="22277"/>
                  <a:pt x="30456" y="22288"/>
                </a:cubicBezTo>
                <a:cubicBezTo>
                  <a:pt x="30456" y="22296"/>
                  <a:pt x="30456" y="22296"/>
                  <a:pt x="30448" y="22296"/>
                </a:cubicBezTo>
                <a:lnTo>
                  <a:pt x="30448" y="22269"/>
                </a:lnTo>
                <a:close/>
                <a:moveTo>
                  <a:pt x="4017" y="22075"/>
                </a:moveTo>
                <a:lnTo>
                  <a:pt x="4017" y="22102"/>
                </a:lnTo>
                <a:cubicBezTo>
                  <a:pt x="4126" y="22277"/>
                  <a:pt x="4304" y="22261"/>
                  <a:pt x="4472" y="22269"/>
                </a:cubicBezTo>
                <a:cubicBezTo>
                  <a:pt x="4437" y="22288"/>
                  <a:pt x="4405" y="22304"/>
                  <a:pt x="4387" y="22338"/>
                </a:cubicBezTo>
                <a:cubicBezTo>
                  <a:pt x="4378" y="22341"/>
                  <a:pt x="4368" y="22342"/>
                  <a:pt x="4359" y="22342"/>
                </a:cubicBezTo>
                <a:cubicBezTo>
                  <a:pt x="4267" y="22342"/>
                  <a:pt x="4169" y="22223"/>
                  <a:pt x="4077" y="22223"/>
                </a:cubicBezTo>
                <a:cubicBezTo>
                  <a:pt x="4041" y="22223"/>
                  <a:pt x="4007" y="22240"/>
                  <a:pt x="3975" y="22288"/>
                </a:cubicBezTo>
                <a:cubicBezTo>
                  <a:pt x="3950" y="22227"/>
                  <a:pt x="3932" y="22176"/>
                  <a:pt x="3916" y="22118"/>
                </a:cubicBezTo>
                <a:cubicBezTo>
                  <a:pt x="3916" y="22093"/>
                  <a:pt x="3924" y="22085"/>
                  <a:pt x="3932" y="22075"/>
                </a:cubicBezTo>
                <a:close/>
                <a:moveTo>
                  <a:pt x="3461" y="22439"/>
                </a:moveTo>
                <a:cubicBezTo>
                  <a:pt x="3477" y="22447"/>
                  <a:pt x="3495" y="22463"/>
                  <a:pt x="3520" y="22471"/>
                </a:cubicBezTo>
                <a:cubicBezTo>
                  <a:pt x="3504" y="22471"/>
                  <a:pt x="3487" y="22480"/>
                  <a:pt x="3469" y="22480"/>
                </a:cubicBezTo>
                <a:cubicBezTo>
                  <a:pt x="3469" y="22463"/>
                  <a:pt x="3461" y="22455"/>
                  <a:pt x="3461" y="22439"/>
                </a:cubicBezTo>
                <a:close/>
                <a:moveTo>
                  <a:pt x="31155" y="22455"/>
                </a:moveTo>
                <a:lnTo>
                  <a:pt x="31155" y="22480"/>
                </a:lnTo>
                <a:lnTo>
                  <a:pt x="31147" y="22480"/>
                </a:lnTo>
                <a:cubicBezTo>
                  <a:pt x="31147" y="22471"/>
                  <a:pt x="31139" y="22463"/>
                  <a:pt x="31131" y="22455"/>
                </a:cubicBezTo>
                <a:close/>
                <a:moveTo>
                  <a:pt x="23979" y="22540"/>
                </a:moveTo>
                <a:lnTo>
                  <a:pt x="23979" y="22556"/>
                </a:lnTo>
                <a:cubicBezTo>
                  <a:pt x="23971" y="22556"/>
                  <a:pt x="23963" y="22556"/>
                  <a:pt x="23955" y="22548"/>
                </a:cubicBezTo>
                <a:cubicBezTo>
                  <a:pt x="23963" y="22548"/>
                  <a:pt x="23971" y="22540"/>
                  <a:pt x="23979" y="22540"/>
                </a:cubicBezTo>
                <a:close/>
                <a:moveTo>
                  <a:pt x="6477" y="22556"/>
                </a:moveTo>
                <a:lnTo>
                  <a:pt x="6469" y="22564"/>
                </a:lnTo>
                <a:lnTo>
                  <a:pt x="6459" y="22556"/>
                </a:lnTo>
                <a:close/>
                <a:moveTo>
                  <a:pt x="28341" y="22649"/>
                </a:moveTo>
                <a:lnTo>
                  <a:pt x="28352" y="22657"/>
                </a:lnTo>
                <a:lnTo>
                  <a:pt x="28325" y="22657"/>
                </a:lnTo>
                <a:cubicBezTo>
                  <a:pt x="28333" y="22666"/>
                  <a:pt x="28341" y="22674"/>
                  <a:pt x="28341" y="22682"/>
                </a:cubicBezTo>
                <a:lnTo>
                  <a:pt x="28341" y="22692"/>
                </a:lnTo>
                <a:cubicBezTo>
                  <a:pt x="28333" y="22682"/>
                  <a:pt x="28325" y="22674"/>
                  <a:pt x="28317" y="22666"/>
                </a:cubicBezTo>
                <a:cubicBezTo>
                  <a:pt x="28325" y="22666"/>
                  <a:pt x="28325" y="22657"/>
                  <a:pt x="28325" y="22657"/>
                </a:cubicBezTo>
                <a:cubicBezTo>
                  <a:pt x="28333" y="22657"/>
                  <a:pt x="28333" y="22649"/>
                  <a:pt x="28341" y="22649"/>
                </a:cubicBezTo>
                <a:close/>
                <a:moveTo>
                  <a:pt x="34972" y="22775"/>
                </a:moveTo>
                <a:lnTo>
                  <a:pt x="35004" y="22793"/>
                </a:lnTo>
                <a:cubicBezTo>
                  <a:pt x="35039" y="22809"/>
                  <a:pt x="35063" y="22833"/>
                  <a:pt x="35081" y="22860"/>
                </a:cubicBezTo>
                <a:cubicBezTo>
                  <a:pt x="35055" y="22833"/>
                  <a:pt x="35031" y="22817"/>
                  <a:pt x="34996" y="22817"/>
                </a:cubicBezTo>
                <a:cubicBezTo>
                  <a:pt x="34988" y="22817"/>
                  <a:pt x="34972" y="22775"/>
                  <a:pt x="34972" y="22775"/>
                </a:cubicBezTo>
                <a:close/>
                <a:moveTo>
                  <a:pt x="34214" y="23046"/>
                </a:moveTo>
                <a:cubicBezTo>
                  <a:pt x="34222" y="23046"/>
                  <a:pt x="34222" y="23054"/>
                  <a:pt x="34222" y="23054"/>
                </a:cubicBezTo>
                <a:lnTo>
                  <a:pt x="34214" y="23054"/>
                </a:lnTo>
                <a:lnTo>
                  <a:pt x="34214" y="23046"/>
                </a:lnTo>
                <a:close/>
                <a:moveTo>
                  <a:pt x="8379" y="23155"/>
                </a:moveTo>
                <a:cubicBezTo>
                  <a:pt x="8384" y="23159"/>
                  <a:pt x="8387" y="23161"/>
                  <a:pt x="8388" y="23163"/>
                </a:cubicBezTo>
                <a:lnTo>
                  <a:pt x="8388" y="23163"/>
                </a:lnTo>
                <a:cubicBezTo>
                  <a:pt x="8379" y="23162"/>
                  <a:pt x="8379" y="23155"/>
                  <a:pt x="8379" y="23155"/>
                </a:cubicBezTo>
                <a:close/>
                <a:moveTo>
                  <a:pt x="7773" y="23365"/>
                </a:moveTo>
                <a:cubicBezTo>
                  <a:pt x="7773" y="23365"/>
                  <a:pt x="7783" y="23365"/>
                  <a:pt x="7783" y="23373"/>
                </a:cubicBezTo>
                <a:lnTo>
                  <a:pt x="7773" y="23365"/>
                </a:lnTo>
                <a:close/>
                <a:moveTo>
                  <a:pt x="31727" y="23533"/>
                </a:moveTo>
                <a:lnTo>
                  <a:pt x="31727" y="23533"/>
                </a:lnTo>
                <a:cubicBezTo>
                  <a:pt x="31727" y="23533"/>
                  <a:pt x="31738" y="23533"/>
                  <a:pt x="31738" y="23541"/>
                </a:cubicBezTo>
                <a:lnTo>
                  <a:pt x="31738" y="23551"/>
                </a:lnTo>
                <a:cubicBezTo>
                  <a:pt x="31738" y="23541"/>
                  <a:pt x="31738" y="23541"/>
                  <a:pt x="31727" y="23533"/>
                </a:cubicBezTo>
                <a:close/>
                <a:moveTo>
                  <a:pt x="7084" y="23575"/>
                </a:moveTo>
                <a:lnTo>
                  <a:pt x="7076" y="23583"/>
                </a:lnTo>
                <a:cubicBezTo>
                  <a:pt x="7076" y="23575"/>
                  <a:pt x="7076" y="23575"/>
                  <a:pt x="7065" y="23575"/>
                </a:cubicBezTo>
                <a:close/>
                <a:moveTo>
                  <a:pt x="9180" y="23626"/>
                </a:moveTo>
                <a:lnTo>
                  <a:pt x="9180" y="23634"/>
                </a:lnTo>
                <a:lnTo>
                  <a:pt x="9172" y="23634"/>
                </a:lnTo>
                <a:cubicBezTo>
                  <a:pt x="9172" y="23634"/>
                  <a:pt x="9180" y="23634"/>
                  <a:pt x="9180" y="23626"/>
                </a:cubicBezTo>
                <a:close/>
                <a:moveTo>
                  <a:pt x="7783" y="23761"/>
                </a:moveTo>
                <a:lnTo>
                  <a:pt x="7783" y="23769"/>
                </a:lnTo>
                <a:lnTo>
                  <a:pt x="7773" y="23769"/>
                </a:lnTo>
                <a:cubicBezTo>
                  <a:pt x="7783" y="23769"/>
                  <a:pt x="7783" y="23769"/>
                  <a:pt x="7783" y="23761"/>
                </a:cubicBezTo>
                <a:close/>
                <a:moveTo>
                  <a:pt x="26785" y="24038"/>
                </a:moveTo>
                <a:cubicBezTo>
                  <a:pt x="26827" y="24038"/>
                  <a:pt x="26800" y="24060"/>
                  <a:pt x="26784" y="24060"/>
                </a:cubicBezTo>
                <a:cubicBezTo>
                  <a:pt x="26777" y="24060"/>
                  <a:pt x="26772" y="24056"/>
                  <a:pt x="26775" y="24046"/>
                </a:cubicBezTo>
                <a:lnTo>
                  <a:pt x="26785" y="24038"/>
                </a:lnTo>
                <a:close/>
                <a:moveTo>
                  <a:pt x="9491" y="24174"/>
                </a:moveTo>
                <a:lnTo>
                  <a:pt x="9491" y="24190"/>
                </a:lnTo>
                <a:cubicBezTo>
                  <a:pt x="9491" y="24182"/>
                  <a:pt x="9491" y="24182"/>
                  <a:pt x="9483" y="24182"/>
                </a:cubicBezTo>
                <a:lnTo>
                  <a:pt x="9491" y="24174"/>
                </a:lnTo>
                <a:close/>
                <a:moveTo>
                  <a:pt x="18361" y="24360"/>
                </a:moveTo>
                <a:lnTo>
                  <a:pt x="18361" y="24376"/>
                </a:lnTo>
                <a:lnTo>
                  <a:pt x="18345" y="24376"/>
                </a:lnTo>
                <a:cubicBezTo>
                  <a:pt x="18353" y="24368"/>
                  <a:pt x="18353" y="24368"/>
                  <a:pt x="18361" y="24360"/>
                </a:cubicBezTo>
                <a:close/>
                <a:moveTo>
                  <a:pt x="18396" y="24368"/>
                </a:moveTo>
                <a:cubicBezTo>
                  <a:pt x="18378" y="24368"/>
                  <a:pt x="18370" y="24376"/>
                  <a:pt x="18361" y="24376"/>
                </a:cubicBezTo>
                <a:cubicBezTo>
                  <a:pt x="18370" y="24376"/>
                  <a:pt x="18370" y="24368"/>
                  <a:pt x="18378" y="24368"/>
                </a:cubicBezTo>
                <a:close/>
                <a:moveTo>
                  <a:pt x="29522" y="24543"/>
                </a:moveTo>
                <a:cubicBezTo>
                  <a:pt x="29530" y="24562"/>
                  <a:pt x="29530" y="24570"/>
                  <a:pt x="29530" y="24578"/>
                </a:cubicBezTo>
                <a:lnTo>
                  <a:pt x="29522" y="24578"/>
                </a:lnTo>
                <a:lnTo>
                  <a:pt x="29522" y="24543"/>
                </a:lnTo>
                <a:close/>
                <a:moveTo>
                  <a:pt x="11151" y="24679"/>
                </a:moveTo>
                <a:cubicBezTo>
                  <a:pt x="11143" y="24687"/>
                  <a:pt x="11127" y="24695"/>
                  <a:pt x="11108" y="24695"/>
                </a:cubicBezTo>
                <a:lnTo>
                  <a:pt x="11108" y="24679"/>
                </a:lnTo>
                <a:close/>
                <a:moveTo>
                  <a:pt x="18408" y="24729"/>
                </a:moveTo>
                <a:cubicBezTo>
                  <a:pt x="18445" y="24730"/>
                  <a:pt x="18483" y="24732"/>
                  <a:pt x="18521" y="24754"/>
                </a:cubicBezTo>
                <a:cubicBezTo>
                  <a:pt x="18488" y="24738"/>
                  <a:pt x="18449" y="24730"/>
                  <a:pt x="18408" y="24729"/>
                </a:cubicBezTo>
                <a:close/>
                <a:moveTo>
                  <a:pt x="29134" y="25033"/>
                </a:moveTo>
                <a:cubicBezTo>
                  <a:pt x="29142" y="25033"/>
                  <a:pt x="29142" y="25033"/>
                  <a:pt x="29150" y="25041"/>
                </a:cubicBezTo>
                <a:cubicBezTo>
                  <a:pt x="29142" y="25041"/>
                  <a:pt x="29142" y="25041"/>
                  <a:pt x="29134" y="25033"/>
                </a:cubicBezTo>
                <a:close/>
                <a:moveTo>
                  <a:pt x="29546" y="25269"/>
                </a:moveTo>
                <a:lnTo>
                  <a:pt x="29546" y="25277"/>
                </a:lnTo>
                <a:lnTo>
                  <a:pt x="29538" y="25277"/>
                </a:lnTo>
                <a:lnTo>
                  <a:pt x="29546" y="25269"/>
                </a:lnTo>
                <a:close/>
                <a:moveTo>
                  <a:pt x="30636" y="25269"/>
                </a:moveTo>
                <a:cubicBezTo>
                  <a:pt x="30640" y="25272"/>
                  <a:pt x="30645" y="25275"/>
                  <a:pt x="30650" y="25277"/>
                </a:cubicBezTo>
                <a:lnTo>
                  <a:pt x="30650" y="25285"/>
                </a:lnTo>
                <a:lnTo>
                  <a:pt x="30650" y="25293"/>
                </a:lnTo>
                <a:cubicBezTo>
                  <a:pt x="30646" y="25285"/>
                  <a:pt x="30642" y="25276"/>
                  <a:pt x="30636" y="25269"/>
                </a:cubicBezTo>
                <a:close/>
                <a:moveTo>
                  <a:pt x="30650" y="25386"/>
                </a:moveTo>
                <a:lnTo>
                  <a:pt x="30642" y="25395"/>
                </a:lnTo>
                <a:lnTo>
                  <a:pt x="30642" y="25386"/>
                </a:lnTo>
                <a:close/>
                <a:moveTo>
                  <a:pt x="28948" y="25977"/>
                </a:moveTo>
                <a:cubicBezTo>
                  <a:pt x="28948" y="25985"/>
                  <a:pt x="28940" y="26001"/>
                  <a:pt x="28940" y="26009"/>
                </a:cubicBezTo>
                <a:cubicBezTo>
                  <a:pt x="28932" y="26009"/>
                  <a:pt x="28932" y="26001"/>
                  <a:pt x="28932" y="26001"/>
                </a:cubicBezTo>
                <a:cubicBezTo>
                  <a:pt x="28932" y="25993"/>
                  <a:pt x="28940" y="25985"/>
                  <a:pt x="28940" y="25977"/>
                </a:cubicBezTo>
                <a:close/>
                <a:moveTo>
                  <a:pt x="6097" y="26153"/>
                </a:moveTo>
                <a:cubicBezTo>
                  <a:pt x="6097" y="26161"/>
                  <a:pt x="6089" y="26161"/>
                  <a:pt x="6089" y="26169"/>
                </a:cubicBezTo>
                <a:cubicBezTo>
                  <a:pt x="6081" y="26169"/>
                  <a:pt x="6073" y="26169"/>
                  <a:pt x="6065" y="26161"/>
                </a:cubicBezTo>
                <a:cubicBezTo>
                  <a:pt x="6073" y="26161"/>
                  <a:pt x="6089" y="26161"/>
                  <a:pt x="6097" y="26153"/>
                </a:cubicBezTo>
                <a:close/>
                <a:moveTo>
                  <a:pt x="28511" y="26432"/>
                </a:moveTo>
                <a:cubicBezTo>
                  <a:pt x="28511" y="26456"/>
                  <a:pt x="28511" y="26472"/>
                  <a:pt x="28519" y="26490"/>
                </a:cubicBezTo>
                <a:cubicBezTo>
                  <a:pt x="28511" y="26490"/>
                  <a:pt x="28503" y="26490"/>
                  <a:pt x="28493" y="26498"/>
                </a:cubicBezTo>
                <a:cubicBezTo>
                  <a:pt x="28503" y="26472"/>
                  <a:pt x="28503" y="26448"/>
                  <a:pt x="28503" y="26432"/>
                </a:cubicBezTo>
                <a:close/>
                <a:moveTo>
                  <a:pt x="23862" y="26482"/>
                </a:moveTo>
                <a:lnTo>
                  <a:pt x="23862" y="26506"/>
                </a:lnTo>
                <a:cubicBezTo>
                  <a:pt x="23862" y="26498"/>
                  <a:pt x="23854" y="26498"/>
                  <a:pt x="23854" y="26490"/>
                </a:cubicBezTo>
                <a:lnTo>
                  <a:pt x="23862" y="26482"/>
                </a:lnTo>
                <a:close/>
                <a:moveTo>
                  <a:pt x="13746" y="26523"/>
                </a:moveTo>
                <a:lnTo>
                  <a:pt x="13746" y="26523"/>
                </a:lnTo>
                <a:cubicBezTo>
                  <a:pt x="13763" y="26565"/>
                  <a:pt x="13787" y="26616"/>
                  <a:pt x="13821" y="26674"/>
                </a:cubicBezTo>
                <a:cubicBezTo>
                  <a:pt x="13779" y="26642"/>
                  <a:pt x="13754" y="26583"/>
                  <a:pt x="13746" y="26523"/>
                </a:cubicBezTo>
                <a:close/>
                <a:moveTo>
                  <a:pt x="29655" y="26650"/>
                </a:moveTo>
                <a:cubicBezTo>
                  <a:pt x="29674" y="26658"/>
                  <a:pt x="29682" y="26658"/>
                  <a:pt x="29698" y="26674"/>
                </a:cubicBezTo>
                <a:cubicBezTo>
                  <a:pt x="29682" y="26666"/>
                  <a:pt x="29666" y="26658"/>
                  <a:pt x="29655" y="26650"/>
                </a:cubicBezTo>
                <a:close/>
                <a:moveTo>
                  <a:pt x="28814" y="26876"/>
                </a:moveTo>
                <a:lnTo>
                  <a:pt x="28814" y="26894"/>
                </a:lnTo>
                <a:cubicBezTo>
                  <a:pt x="28806" y="26886"/>
                  <a:pt x="28806" y="26886"/>
                  <a:pt x="28796" y="26886"/>
                </a:cubicBezTo>
                <a:cubicBezTo>
                  <a:pt x="28806" y="26876"/>
                  <a:pt x="28806" y="26876"/>
                  <a:pt x="28814" y="26876"/>
                </a:cubicBezTo>
                <a:close/>
                <a:moveTo>
                  <a:pt x="10411" y="26903"/>
                </a:moveTo>
                <a:cubicBezTo>
                  <a:pt x="10411" y="26903"/>
                  <a:pt x="10411" y="26911"/>
                  <a:pt x="10401" y="26911"/>
                </a:cubicBezTo>
                <a:lnTo>
                  <a:pt x="10401" y="26903"/>
                </a:lnTo>
                <a:close/>
                <a:moveTo>
                  <a:pt x="26413" y="27171"/>
                </a:moveTo>
                <a:lnTo>
                  <a:pt x="26413" y="27171"/>
                </a:lnTo>
                <a:cubicBezTo>
                  <a:pt x="26413" y="27180"/>
                  <a:pt x="26421" y="27190"/>
                  <a:pt x="26421" y="27198"/>
                </a:cubicBezTo>
                <a:cubicBezTo>
                  <a:pt x="26421" y="27198"/>
                  <a:pt x="26421" y="27206"/>
                  <a:pt x="26413" y="27206"/>
                </a:cubicBezTo>
                <a:cubicBezTo>
                  <a:pt x="26413" y="27198"/>
                  <a:pt x="26405" y="27198"/>
                  <a:pt x="26405" y="27198"/>
                </a:cubicBezTo>
                <a:lnTo>
                  <a:pt x="26421" y="27198"/>
                </a:lnTo>
                <a:cubicBezTo>
                  <a:pt x="26413" y="27190"/>
                  <a:pt x="26413" y="27180"/>
                  <a:pt x="26413" y="27171"/>
                </a:cubicBezTo>
                <a:close/>
                <a:moveTo>
                  <a:pt x="27695" y="27222"/>
                </a:moveTo>
                <a:cubicBezTo>
                  <a:pt x="27703" y="27230"/>
                  <a:pt x="27711" y="27230"/>
                  <a:pt x="27719" y="27230"/>
                </a:cubicBezTo>
                <a:lnTo>
                  <a:pt x="27719" y="27240"/>
                </a:lnTo>
                <a:cubicBezTo>
                  <a:pt x="27711" y="27230"/>
                  <a:pt x="27703" y="27230"/>
                  <a:pt x="27695" y="27222"/>
                </a:cubicBezTo>
                <a:close/>
                <a:moveTo>
                  <a:pt x="7783" y="27299"/>
                </a:moveTo>
                <a:lnTo>
                  <a:pt x="7783" y="27307"/>
                </a:lnTo>
                <a:cubicBezTo>
                  <a:pt x="7773" y="27307"/>
                  <a:pt x="7773" y="27299"/>
                  <a:pt x="7773" y="27299"/>
                </a:cubicBezTo>
                <a:close/>
                <a:moveTo>
                  <a:pt x="16954" y="27299"/>
                </a:moveTo>
                <a:cubicBezTo>
                  <a:pt x="16955" y="27307"/>
                  <a:pt x="16963" y="27307"/>
                  <a:pt x="16963" y="27307"/>
                </a:cubicBezTo>
                <a:lnTo>
                  <a:pt x="16963" y="27315"/>
                </a:lnTo>
                <a:cubicBezTo>
                  <a:pt x="16963" y="27307"/>
                  <a:pt x="16955" y="27307"/>
                  <a:pt x="16954" y="27299"/>
                </a:cubicBezTo>
                <a:close/>
                <a:moveTo>
                  <a:pt x="6299" y="27400"/>
                </a:moveTo>
                <a:cubicBezTo>
                  <a:pt x="6283" y="27408"/>
                  <a:pt x="6275" y="27408"/>
                  <a:pt x="6257" y="27408"/>
                </a:cubicBezTo>
                <a:cubicBezTo>
                  <a:pt x="6275" y="27408"/>
                  <a:pt x="6283" y="27400"/>
                  <a:pt x="6299" y="27400"/>
                </a:cubicBezTo>
                <a:close/>
                <a:moveTo>
                  <a:pt x="18066" y="27584"/>
                </a:moveTo>
                <a:cubicBezTo>
                  <a:pt x="18066" y="27594"/>
                  <a:pt x="18066" y="27594"/>
                  <a:pt x="18074" y="27602"/>
                </a:cubicBezTo>
                <a:cubicBezTo>
                  <a:pt x="18066" y="27602"/>
                  <a:pt x="18066" y="27594"/>
                  <a:pt x="18058" y="27594"/>
                </a:cubicBezTo>
                <a:cubicBezTo>
                  <a:pt x="18058" y="27584"/>
                  <a:pt x="18066" y="27584"/>
                  <a:pt x="18066" y="27584"/>
                </a:cubicBezTo>
                <a:close/>
                <a:moveTo>
                  <a:pt x="29059" y="28081"/>
                </a:moveTo>
                <a:lnTo>
                  <a:pt x="29067" y="28089"/>
                </a:lnTo>
                <a:cubicBezTo>
                  <a:pt x="29059" y="28089"/>
                  <a:pt x="29059" y="28099"/>
                  <a:pt x="29049" y="28107"/>
                </a:cubicBezTo>
                <a:cubicBezTo>
                  <a:pt x="29059" y="28099"/>
                  <a:pt x="29049" y="28089"/>
                  <a:pt x="29059" y="28081"/>
                </a:cubicBezTo>
                <a:close/>
                <a:moveTo>
                  <a:pt x="12713" y="28195"/>
                </a:moveTo>
                <a:cubicBezTo>
                  <a:pt x="12715" y="28200"/>
                  <a:pt x="12717" y="28204"/>
                  <a:pt x="12717" y="28208"/>
                </a:cubicBezTo>
                <a:lnTo>
                  <a:pt x="12726" y="28208"/>
                </a:lnTo>
                <a:cubicBezTo>
                  <a:pt x="12726" y="28208"/>
                  <a:pt x="12726" y="28217"/>
                  <a:pt x="12717" y="28217"/>
                </a:cubicBezTo>
                <a:lnTo>
                  <a:pt x="12717" y="28208"/>
                </a:lnTo>
                <a:lnTo>
                  <a:pt x="12713" y="28195"/>
                </a:lnTo>
                <a:close/>
                <a:moveTo>
                  <a:pt x="9273" y="28291"/>
                </a:moveTo>
                <a:cubicBezTo>
                  <a:pt x="9281" y="28291"/>
                  <a:pt x="9281" y="28301"/>
                  <a:pt x="9289" y="28301"/>
                </a:cubicBezTo>
                <a:lnTo>
                  <a:pt x="9273" y="28301"/>
                </a:lnTo>
                <a:lnTo>
                  <a:pt x="9273" y="28291"/>
                </a:lnTo>
                <a:close/>
                <a:moveTo>
                  <a:pt x="26354" y="28411"/>
                </a:moveTo>
                <a:lnTo>
                  <a:pt x="26354" y="28419"/>
                </a:lnTo>
                <a:cubicBezTo>
                  <a:pt x="26354" y="28419"/>
                  <a:pt x="26346" y="28419"/>
                  <a:pt x="26346" y="28427"/>
                </a:cubicBezTo>
                <a:cubicBezTo>
                  <a:pt x="26346" y="28419"/>
                  <a:pt x="26346" y="28411"/>
                  <a:pt x="26354" y="28411"/>
                </a:cubicBezTo>
                <a:close/>
                <a:moveTo>
                  <a:pt x="15944" y="28722"/>
                </a:moveTo>
                <a:cubicBezTo>
                  <a:pt x="15944" y="28725"/>
                  <a:pt x="15945" y="28725"/>
                  <a:pt x="15946" y="28725"/>
                </a:cubicBezTo>
                <a:cubicBezTo>
                  <a:pt x="15948" y="28725"/>
                  <a:pt x="15952" y="28722"/>
                  <a:pt x="15952" y="28722"/>
                </a:cubicBezTo>
                <a:lnTo>
                  <a:pt x="15952" y="28722"/>
                </a:lnTo>
                <a:cubicBezTo>
                  <a:pt x="15952" y="28730"/>
                  <a:pt x="15944" y="28730"/>
                  <a:pt x="15944" y="28730"/>
                </a:cubicBezTo>
                <a:lnTo>
                  <a:pt x="15944" y="28722"/>
                </a:lnTo>
                <a:close/>
                <a:moveTo>
                  <a:pt x="23912" y="28781"/>
                </a:moveTo>
                <a:cubicBezTo>
                  <a:pt x="23920" y="28789"/>
                  <a:pt x="23920" y="28789"/>
                  <a:pt x="23920" y="28797"/>
                </a:cubicBezTo>
                <a:lnTo>
                  <a:pt x="23886" y="28797"/>
                </a:lnTo>
                <a:cubicBezTo>
                  <a:pt x="23894" y="28789"/>
                  <a:pt x="23904" y="28789"/>
                  <a:pt x="23912" y="28781"/>
                </a:cubicBezTo>
                <a:close/>
                <a:moveTo>
                  <a:pt x="13433" y="28797"/>
                </a:moveTo>
                <a:cubicBezTo>
                  <a:pt x="13425" y="28797"/>
                  <a:pt x="13425" y="28797"/>
                  <a:pt x="13425" y="28807"/>
                </a:cubicBezTo>
                <a:lnTo>
                  <a:pt x="13425" y="28797"/>
                </a:lnTo>
                <a:close/>
                <a:moveTo>
                  <a:pt x="7488" y="28908"/>
                </a:moveTo>
                <a:cubicBezTo>
                  <a:pt x="7480" y="28908"/>
                  <a:pt x="7480" y="28916"/>
                  <a:pt x="7480" y="28916"/>
                </a:cubicBezTo>
                <a:lnTo>
                  <a:pt x="7470" y="28916"/>
                </a:lnTo>
                <a:cubicBezTo>
                  <a:pt x="7480" y="28908"/>
                  <a:pt x="7480" y="28908"/>
                  <a:pt x="7488" y="28908"/>
                </a:cubicBezTo>
                <a:close/>
                <a:moveTo>
                  <a:pt x="11127" y="28991"/>
                </a:moveTo>
                <a:cubicBezTo>
                  <a:pt x="11127" y="28999"/>
                  <a:pt x="11118" y="28999"/>
                  <a:pt x="11118" y="28999"/>
                </a:cubicBezTo>
                <a:lnTo>
                  <a:pt x="11118" y="28991"/>
                </a:lnTo>
                <a:close/>
                <a:moveTo>
                  <a:pt x="15228" y="29092"/>
                </a:moveTo>
                <a:lnTo>
                  <a:pt x="15228" y="29110"/>
                </a:lnTo>
                <a:lnTo>
                  <a:pt x="15220" y="29110"/>
                </a:lnTo>
                <a:cubicBezTo>
                  <a:pt x="15228" y="29110"/>
                  <a:pt x="15228" y="29100"/>
                  <a:pt x="15228" y="29092"/>
                </a:cubicBezTo>
                <a:close/>
                <a:moveTo>
                  <a:pt x="14116" y="29110"/>
                </a:moveTo>
                <a:cubicBezTo>
                  <a:pt x="14116" y="29118"/>
                  <a:pt x="14116" y="29126"/>
                  <a:pt x="14108" y="29134"/>
                </a:cubicBezTo>
                <a:cubicBezTo>
                  <a:pt x="14116" y="29126"/>
                  <a:pt x="14108" y="29118"/>
                  <a:pt x="14108" y="29110"/>
                </a:cubicBezTo>
                <a:close/>
                <a:moveTo>
                  <a:pt x="23803" y="29201"/>
                </a:moveTo>
                <a:lnTo>
                  <a:pt x="23803" y="29211"/>
                </a:lnTo>
                <a:lnTo>
                  <a:pt x="23793" y="29211"/>
                </a:lnTo>
                <a:lnTo>
                  <a:pt x="23785" y="29219"/>
                </a:lnTo>
                <a:cubicBezTo>
                  <a:pt x="23777" y="29219"/>
                  <a:pt x="23769" y="29227"/>
                  <a:pt x="23761" y="29227"/>
                </a:cubicBezTo>
                <a:cubicBezTo>
                  <a:pt x="23777" y="29219"/>
                  <a:pt x="23785" y="29211"/>
                  <a:pt x="23803" y="29201"/>
                </a:cubicBezTo>
                <a:close/>
                <a:moveTo>
                  <a:pt x="13627" y="29413"/>
                </a:moveTo>
                <a:lnTo>
                  <a:pt x="13627" y="29421"/>
                </a:lnTo>
                <a:cubicBezTo>
                  <a:pt x="13619" y="29421"/>
                  <a:pt x="13619" y="29413"/>
                  <a:pt x="13619" y="29413"/>
                </a:cubicBezTo>
                <a:close/>
                <a:moveTo>
                  <a:pt x="28232" y="28932"/>
                </a:moveTo>
                <a:cubicBezTo>
                  <a:pt x="28270" y="28954"/>
                  <a:pt x="28310" y="28959"/>
                  <a:pt x="28352" y="28959"/>
                </a:cubicBezTo>
                <a:cubicBezTo>
                  <a:pt x="28377" y="28959"/>
                  <a:pt x="28403" y="28957"/>
                  <a:pt x="28429" y="28957"/>
                </a:cubicBezTo>
                <a:cubicBezTo>
                  <a:pt x="28457" y="28957"/>
                  <a:pt x="28484" y="28959"/>
                  <a:pt x="28511" y="28966"/>
                </a:cubicBezTo>
                <a:cubicBezTo>
                  <a:pt x="28352" y="29009"/>
                  <a:pt x="28309" y="29134"/>
                  <a:pt x="28301" y="29278"/>
                </a:cubicBezTo>
                <a:lnTo>
                  <a:pt x="28301" y="29344"/>
                </a:lnTo>
                <a:cubicBezTo>
                  <a:pt x="28259" y="29379"/>
                  <a:pt x="28240" y="29429"/>
                  <a:pt x="28232" y="29480"/>
                </a:cubicBezTo>
                <a:lnTo>
                  <a:pt x="28208" y="29504"/>
                </a:lnTo>
                <a:lnTo>
                  <a:pt x="28149" y="29504"/>
                </a:lnTo>
                <a:cubicBezTo>
                  <a:pt x="28112" y="29443"/>
                  <a:pt x="28072" y="29413"/>
                  <a:pt x="28031" y="29413"/>
                </a:cubicBezTo>
                <a:cubicBezTo>
                  <a:pt x="27990" y="29413"/>
                  <a:pt x="27947" y="29445"/>
                  <a:pt x="27905" y="29504"/>
                </a:cubicBezTo>
                <a:cubicBezTo>
                  <a:pt x="27879" y="29472"/>
                  <a:pt x="27854" y="29446"/>
                  <a:pt x="27828" y="29413"/>
                </a:cubicBezTo>
                <a:cubicBezTo>
                  <a:pt x="27828" y="29328"/>
                  <a:pt x="27820" y="29252"/>
                  <a:pt x="27735" y="29211"/>
                </a:cubicBezTo>
                <a:cubicBezTo>
                  <a:pt x="27735" y="29177"/>
                  <a:pt x="27727" y="29150"/>
                  <a:pt x="27719" y="29118"/>
                </a:cubicBezTo>
                <a:cubicBezTo>
                  <a:pt x="27744" y="29051"/>
                  <a:pt x="27751" y="28940"/>
                  <a:pt x="27812" y="28940"/>
                </a:cubicBezTo>
                <a:cubicBezTo>
                  <a:pt x="27836" y="28940"/>
                  <a:pt x="27868" y="28957"/>
                  <a:pt x="27913" y="28999"/>
                </a:cubicBezTo>
                <a:cubicBezTo>
                  <a:pt x="27972" y="29058"/>
                  <a:pt x="28019" y="29081"/>
                  <a:pt x="28058" y="29081"/>
                </a:cubicBezTo>
                <a:cubicBezTo>
                  <a:pt x="28131" y="29081"/>
                  <a:pt x="28179" y="29003"/>
                  <a:pt x="28232" y="28932"/>
                </a:cubicBezTo>
                <a:close/>
                <a:moveTo>
                  <a:pt x="28443" y="30001"/>
                </a:moveTo>
                <a:cubicBezTo>
                  <a:pt x="28418" y="30086"/>
                  <a:pt x="28283" y="30052"/>
                  <a:pt x="28224" y="30103"/>
                </a:cubicBezTo>
                <a:cubicBezTo>
                  <a:pt x="28216" y="30070"/>
                  <a:pt x="28200" y="30044"/>
                  <a:pt x="28174" y="30020"/>
                </a:cubicBezTo>
                <a:lnTo>
                  <a:pt x="28174" y="30020"/>
                </a:lnTo>
                <a:cubicBezTo>
                  <a:pt x="28200" y="30023"/>
                  <a:pt x="28227" y="30025"/>
                  <a:pt x="28254" y="30025"/>
                </a:cubicBezTo>
                <a:cubicBezTo>
                  <a:pt x="28294" y="30025"/>
                  <a:pt x="28333" y="30020"/>
                  <a:pt x="28368" y="30010"/>
                </a:cubicBezTo>
                <a:cubicBezTo>
                  <a:pt x="28392" y="30010"/>
                  <a:pt x="28418" y="30001"/>
                  <a:pt x="28443" y="30001"/>
                </a:cubicBezTo>
                <a:close/>
                <a:moveTo>
                  <a:pt x="12339" y="30094"/>
                </a:moveTo>
                <a:cubicBezTo>
                  <a:pt x="12348" y="30111"/>
                  <a:pt x="12348" y="30121"/>
                  <a:pt x="12348" y="30121"/>
                </a:cubicBezTo>
                <a:lnTo>
                  <a:pt x="12313" y="30121"/>
                </a:lnTo>
                <a:cubicBezTo>
                  <a:pt x="12321" y="30111"/>
                  <a:pt x="12331" y="30103"/>
                  <a:pt x="12339" y="30094"/>
                </a:cubicBezTo>
                <a:close/>
                <a:moveTo>
                  <a:pt x="28644" y="30216"/>
                </a:moveTo>
                <a:lnTo>
                  <a:pt x="28644" y="30216"/>
                </a:lnTo>
                <a:cubicBezTo>
                  <a:pt x="28636" y="30220"/>
                  <a:pt x="28630" y="30225"/>
                  <a:pt x="28620" y="30230"/>
                </a:cubicBezTo>
                <a:lnTo>
                  <a:pt x="28620" y="30222"/>
                </a:lnTo>
                <a:lnTo>
                  <a:pt x="28644" y="30216"/>
                </a:lnTo>
                <a:close/>
                <a:moveTo>
                  <a:pt x="13746" y="30222"/>
                </a:moveTo>
                <a:cubicBezTo>
                  <a:pt x="13758" y="30226"/>
                  <a:pt x="13772" y="30230"/>
                  <a:pt x="13787" y="30230"/>
                </a:cubicBezTo>
                <a:cubicBezTo>
                  <a:pt x="13792" y="30230"/>
                  <a:pt x="13797" y="30229"/>
                  <a:pt x="13802" y="30228"/>
                </a:cubicBezTo>
                <a:lnTo>
                  <a:pt x="13802" y="30228"/>
                </a:lnTo>
                <a:cubicBezTo>
                  <a:pt x="13790" y="30233"/>
                  <a:pt x="13777" y="30235"/>
                  <a:pt x="13765" y="30235"/>
                </a:cubicBezTo>
                <a:cubicBezTo>
                  <a:pt x="13753" y="30235"/>
                  <a:pt x="13740" y="30233"/>
                  <a:pt x="13728" y="30230"/>
                </a:cubicBezTo>
                <a:cubicBezTo>
                  <a:pt x="13736" y="30230"/>
                  <a:pt x="13736" y="30222"/>
                  <a:pt x="13746" y="30222"/>
                </a:cubicBezTo>
                <a:close/>
                <a:moveTo>
                  <a:pt x="16441" y="30448"/>
                </a:moveTo>
                <a:lnTo>
                  <a:pt x="16441" y="30456"/>
                </a:lnTo>
                <a:cubicBezTo>
                  <a:pt x="16433" y="30456"/>
                  <a:pt x="16415" y="30448"/>
                  <a:pt x="16415" y="30448"/>
                </a:cubicBezTo>
                <a:close/>
                <a:moveTo>
                  <a:pt x="9887" y="30515"/>
                </a:moveTo>
                <a:cubicBezTo>
                  <a:pt x="9887" y="30525"/>
                  <a:pt x="9895" y="30525"/>
                  <a:pt x="9887" y="30533"/>
                </a:cubicBezTo>
                <a:cubicBezTo>
                  <a:pt x="9887" y="30525"/>
                  <a:pt x="9879" y="30515"/>
                  <a:pt x="9879" y="30515"/>
                </a:cubicBezTo>
                <a:close/>
                <a:moveTo>
                  <a:pt x="22995" y="30525"/>
                </a:moveTo>
                <a:cubicBezTo>
                  <a:pt x="23011" y="30525"/>
                  <a:pt x="23035" y="30525"/>
                  <a:pt x="23053" y="30533"/>
                </a:cubicBezTo>
                <a:cubicBezTo>
                  <a:pt x="23045" y="30549"/>
                  <a:pt x="23035" y="30576"/>
                  <a:pt x="23027" y="30592"/>
                </a:cubicBezTo>
                <a:cubicBezTo>
                  <a:pt x="23011" y="30565"/>
                  <a:pt x="23003" y="30541"/>
                  <a:pt x="22995" y="30525"/>
                </a:cubicBezTo>
                <a:close/>
                <a:moveTo>
                  <a:pt x="21891" y="30592"/>
                </a:moveTo>
                <a:lnTo>
                  <a:pt x="21883" y="30600"/>
                </a:lnTo>
                <a:lnTo>
                  <a:pt x="21873" y="30600"/>
                </a:lnTo>
                <a:lnTo>
                  <a:pt x="21891" y="30592"/>
                </a:lnTo>
                <a:close/>
                <a:moveTo>
                  <a:pt x="17106" y="30685"/>
                </a:moveTo>
                <a:cubicBezTo>
                  <a:pt x="17122" y="30701"/>
                  <a:pt x="17140" y="30701"/>
                  <a:pt x="17149" y="30701"/>
                </a:cubicBezTo>
                <a:lnTo>
                  <a:pt x="17149" y="30717"/>
                </a:lnTo>
                <a:cubicBezTo>
                  <a:pt x="17132" y="30709"/>
                  <a:pt x="17122" y="30701"/>
                  <a:pt x="17106" y="30685"/>
                </a:cubicBezTo>
                <a:close/>
                <a:moveTo>
                  <a:pt x="17258" y="30717"/>
                </a:moveTo>
                <a:cubicBezTo>
                  <a:pt x="17250" y="30717"/>
                  <a:pt x="17250" y="30717"/>
                  <a:pt x="17250" y="30727"/>
                </a:cubicBezTo>
                <a:cubicBezTo>
                  <a:pt x="17250" y="30717"/>
                  <a:pt x="17250" y="30717"/>
                  <a:pt x="17242" y="30717"/>
                </a:cubicBezTo>
                <a:close/>
                <a:moveTo>
                  <a:pt x="19793" y="30701"/>
                </a:moveTo>
                <a:lnTo>
                  <a:pt x="19793" y="30701"/>
                </a:lnTo>
                <a:cubicBezTo>
                  <a:pt x="19819" y="30735"/>
                  <a:pt x="19827" y="30768"/>
                  <a:pt x="19827" y="30794"/>
                </a:cubicBezTo>
                <a:cubicBezTo>
                  <a:pt x="19819" y="30760"/>
                  <a:pt x="19801" y="30727"/>
                  <a:pt x="19793" y="30701"/>
                </a:cubicBezTo>
                <a:close/>
                <a:moveTo>
                  <a:pt x="14545" y="30802"/>
                </a:moveTo>
                <a:cubicBezTo>
                  <a:pt x="14545" y="30802"/>
                  <a:pt x="14537" y="30810"/>
                  <a:pt x="14537" y="30818"/>
                </a:cubicBezTo>
                <a:cubicBezTo>
                  <a:pt x="14545" y="30810"/>
                  <a:pt x="14555" y="30810"/>
                  <a:pt x="14571" y="30810"/>
                </a:cubicBezTo>
                <a:cubicBezTo>
                  <a:pt x="14563" y="30828"/>
                  <a:pt x="14545" y="30828"/>
                  <a:pt x="14529" y="30828"/>
                </a:cubicBezTo>
                <a:cubicBezTo>
                  <a:pt x="14529" y="30810"/>
                  <a:pt x="14537" y="30802"/>
                  <a:pt x="14545" y="30802"/>
                </a:cubicBezTo>
                <a:close/>
                <a:moveTo>
                  <a:pt x="25623" y="30919"/>
                </a:moveTo>
                <a:cubicBezTo>
                  <a:pt x="25623" y="30929"/>
                  <a:pt x="25612" y="30937"/>
                  <a:pt x="25612" y="30937"/>
                </a:cubicBezTo>
                <a:lnTo>
                  <a:pt x="25612" y="30919"/>
                </a:lnTo>
                <a:close/>
                <a:moveTo>
                  <a:pt x="8111" y="31164"/>
                </a:moveTo>
                <a:cubicBezTo>
                  <a:pt x="8127" y="31182"/>
                  <a:pt x="8137" y="31190"/>
                  <a:pt x="8153" y="31198"/>
                </a:cubicBezTo>
                <a:lnTo>
                  <a:pt x="8145" y="31198"/>
                </a:lnTo>
                <a:cubicBezTo>
                  <a:pt x="8128" y="31198"/>
                  <a:pt x="8116" y="31201"/>
                  <a:pt x="8108" y="31201"/>
                </a:cubicBezTo>
                <a:cubicBezTo>
                  <a:pt x="8096" y="31201"/>
                  <a:pt x="8096" y="31195"/>
                  <a:pt x="8111" y="31164"/>
                </a:cubicBezTo>
                <a:close/>
                <a:moveTo>
                  <a:pt x="8161" y="31206"/>
                </a:moveTo>
                <a:cubicBezTo>
                  <a:pt x="8166" y="31211"/>
                  <a:pt x="8170" y="31216"/>
                  <a:pt x="8175" y="31219"/>
                </a:cubicBezTo>
                <a:lnTo>
                  <a:pt x="8175" y="31219"/>
                </a:lnTo>
                <a:cubicBezTo>
                  <a:pt x="8161" y="31214"/>
                  <a:pt x="8161" y="31213"/>
                  <a:pt x="8161" y="31206"/>
                </a:cubicBezTo>
                <a:close/>
                <a:moveTo>
                  <a:pt x="25218" y="31324"/>
                </a:moveTo>
                <a:cubicBezTo>
                  <a:pt x="25208" y="31334"/>
                  <a:pt x="25208" y="31342"/>
                  <a:pt x="25200" y="31358"/>
                </a:cubicBezTo>
                <a:lnTo>
                  <a:pt x="25200" y="31334"/>
                </a:lnTo>
                <a:cubicBezTo>
                  <a:pt x="25208" y="31334"/>
                  <a:pt x="25208" y="31324"/>
                  <a:pt x="25208" y="31324"/>
                </a:cubicBezTo>
                <a:close/>
                <a:moveTo>
                  <a:pt x="15143" y="31408"/>
                </a:moveTo>
                <a:lnTo>
                  <a:pt x="15143" y="31417"/>
                </a:lnTo>
                <a:lnTo>
                  <a:pt x="15135" y="31417"/>
                </a:lnTo>
                <a:cubicBezTo>
                  <a:pt x="15137" y="31414"/>
                  <a:pt x="15139" y="31412"/>
                  <a:pt x="15143" y="31408"/>
                </a:cubicBezTo>
                <a:close/>
                <a:moveTo>
                  <a:pt x="15135" y="31417"/>
                </a:moveTo>
                <a:lnTo>
                  <a:pt x="15135" y="31425"/>
                </a:lnTo>
                <a:lnTo>
                  <a:pt x="15127" y="31425"/>
                </a:lnTo>
                <a:cubicBezTo>
                  <a:pt x="15131" y="31421"/>
                  <a:pt x="15133" y="31419"/>
                  <a:pt x="15135" y="31417"/>
                </a:cubicBezTo>
                <a:close/>
                <a:moveTo>
                  <a:pt x="17747" y="31526"/>
                </a:moveTo>
                <a:cubicBezTo>
                  <a:pt x="17739" y="31526"/>
                  <a:pt x="17739" y="31536"/>
                  <a:pt x="17739" y="31536"/>
                </a:cubicBezTo>
                <a:lnTo>
                  <a:pt x="17739" y="31526"/>
                </a:lnTo>
                <a:close/>
                <a:moveTo>
                  <a:pt x="18074" y="31930"/>
                </a:moveTo>
                <a:cubicBezTo>
                  <a:pt x="18066" y="31940"/>
                  <a:pt x="18058" y="31940"/>
                  <a:pt x="18050" y="31948"/>
                </a:cubicBezTo>
                <a:cubicBezTo>
                  <a:pt x="18058" y="31940"/>
                  <a:pt x="18066" y="31930"/>
                  <a:pt x="18066" y="31930"/>
                </a:cubicBezTo>
                <a:close/>
                <a:moveTo>
                  <a:pt x="22000" y="32023"/>
                </a:moveTo>
                <a:lnTo>
                  <a:pt x="22000" y="32031"/>
                </a:lnTo>
                <a:lnTo>
                  <a:pt x="21992" y="32031"/>
                </a:lnTo>
                <a:cubicBezTo>
                  <a:pt x="21992" y="32023"/>
                  <a:pt x="21992" y="32023"/>
                  <a:pt x="22000" y="32023"/>
                </a:cubicBezTo>
                <a:close/>
                <a:moveTo>
                  <a:pt x="12414" y="32108"/>
                </a:moveTo>
                <a:cubicBezTo>
                  <a:pt x="12414" y="32116"/>
                  <a:pt x="12414" y="32124"/>
                  <a:pt x="12406" y="32124"/>
                </a:cubicBezTo>
                <a:cubicBezTo>
                  <a:pt x="12398" y="32124"/>
                  <a:pt x="12382" y="32116"/>
                  <a:pt x="12372" y="32108"/>
                </a:cubicBezTo>
                <a:close/>
                <a:moveTo>
                  <a:pt x="19271" y="32142"/>
                </a:moveTo>
                <a:lnTo>
                  <a:pt x="19271" y="32150"/>
                </a:lnTo>
                <a:lnTo>
                  <a:pt x="19263" y="32142"/>
                </a:lnTo>
                <a:close/>
                <a:moveTo>
                  <a:pt x="10603" y="32142"/>
                </a:moveTo>
                <a:cubicBezTo>
                  <a:pt x="10603" y="32150"/>
                  <a:pt x="10613" y="32150"/>
                  <a:pt x="10621" y="32150"/>
                </a:cubicBezTo>
                <a:cubicBezTo>
                  <a:pt x="10613" y="32150"/>
                  <a:pt x="10603" y="32158"/>
                  <a:pt x="10595" y="32158"/>
                </a:cubicBezTo>
                <a:cubicBezTo>
                  <a:pt x="10595" y="32150"/>
                  <a:pt x="10595" y="32150"/>
                  <a:pt x="10603" y="32142"/>
                </a:cubicBezTo>
                <a:close/>
                <a:moveTo>
                  <a:pt x="20072" y="32233"/>
                </a:moveTo>
                <a:lnTo>
                  <a:pt x="20072" y="32243"/>
                </a:lnTo>
                <a:cubicBezTo>
                  <a:pt x="20064" y="32243"/>
                  <a:pt x="20064" y="32233"/>
                  <a:pt x="20064" y="32233"/>
                </a:cubicBezTo>
                <a:close/>
                <a:moveTo>
                  <a:pt x="25394" y="32369"/>
                </a:moveTo>
                <a:cubicBezTo>
                  <a:pt x="25394" y="32377"/>
                  <a:pt x="25386" y="32377"/>
                  <a:pt x="25386" y="32377"/>
                </a:cubicBezTo>
                <a:cubicBezTo>
                  <a:pt x="25386" y="32377"/>
                  <a:pt x="25386" y="32369"/>
                  <a:pt x="25378" y="32369"/>
                </a:cubicBezTo>
                <a:close/>
                <a:moveTo>
                  <a:pt x="16247" y="32637"/>
                </a:moveTo>
                <a:lnTo>
                  <a:pt x="16247" y="32656"/>
                </a:lnTo>
                <a:cubicBezTo>
                  <a:pt x="16239" y="32656"/>
                  <a:pt x="16239" y="32648"/>
                  <a:pt x="16231" y="32648"/>
                </a:cubicBezTo>
                <a:lnTo>
                  <a:pt x="16239" y="32637"/>
                </a:lnTo>
                <a:close/>
                <a:moveTo>
                  <a:pt x="8177" y="32706"/>
                </a:moveTo>
                <a:lnTo>
                  <a:pt x="8177" y="32714"/>
                </a:lnTo>
                <a:lnTo>
                  <a:pt x="8169" y="32714"/>
                </a:lnTo>
                <a:lnTo>
                  <a:pt x="8177" y="32706"/>
                </a:lnTo>
                <a:close/>
                <a:moveTo>
                  <a:pt x="20181" y="32739"/>
                </a:moveTo>
                <a:cubicBezTo>
                  <a:pt x="20173" y="32749"/>
                  <a:pt x="20173" y="32757"/>
                  <a:pt x="20173" y="32765"/>
                </a:cubicBezTo>
                <a:lnTo>
                  <a:pt x="20173" y="32749"/>
                </a:lnTo>
                <a:lnTo>
                  <a:pt x="20173" y="32739"/>
                </a:lnTo>
                <a:close/>
                <a:moveTo>
                  <a:pt x="17553" y="32925"/>
                </a:moveTo>
                <a:cubicBezTo>
                  <a:pt x="17553" y="32933"/>
                  <a:pt x="17561" y="32933"/>
                  <a:pt x="17561" y="32941"/>
                </a:cubicBezTo>
                <a:lnTo>
                  <a:pt x="17553" y="32941"/>
                </a:lnTo>
                <a:lnTo>
                  <a:pt x="17553" y="32925"/>
                </a:lnTo>
                <a:close/>
                <a:moveTo>
                  <a:pt x="8278" y="32233"/>
                </a:moveTo>
                <a:lnTo>
                  <a:pt x="8278" y="32233"/>
                </a:lnTo>
                <a:cubicBezTo>
                  <a:pt x="8359" y="32264"/>
                  <a:pt x="8429" y="32361"/>
                  <a:pt x="8519" y="32361"/>
                </a:cubicBezTo>
                <a:cubicBezTo>
                  <a:pt x="8553" y="32361"/>
                  <a:pt x="8590" y="32347"/>
                  <a:pt x="8632" y="32310"/>
                </a:cubicBezTo>
                <a:cubicBezTo>
                  <a:pt x="8642" y="32302"/>
                  <a:pt x="8650" y="32302"/>
                  <a:pt x="8658" y="32294"/>
                </a:cubicBezTo>
                <a:cubicBezTo>
                  <a:pt x="8666" y="32310"/>
                  <a:pt x="8674" y="32318"/>
                  <a:pt x="8693" y="32334"/>
                </a:cubicBezTo>
                <a:cubicBezTo>
                  <a:pt x="8641" y="32512"/>
                  <a:pt x="8680" y="32553"/>
                  <a:pt x="8746" y="32553"/>
                </a:cubicBezTo>
                <a:cubicBezTo>
                  <a:pt x="8802" y="32553"/>
                  <a:pt x="8878" y="32524"/>
                  <a:pt x="8936" y="32524"/>
                </a:cubicBezTo>
                <a:cubicBezTo>
                  <a:pt x="8955" y="32524"/>
                  <a:pt x="8972" y="32527"/>
                  <a:pt x="8986" y="32536"/>
                </a:cubicBezTo>
                <a:cubicBezTo>
                  <a:pt x="8919" y="32597"/>
                  <a:pt x="8844" y="32656"/>
                  <a:pt x="8767" y="32706"/>
                </a:cubicBezTo>
                <a:cubicBezTo>
                  <a:pt x="8650" y="32789"/>
                  <a:pt x="8616" y="32890"/>
                  <a:pt x="8683" y="33018"/>
                </a:cubicBezTo>
                <a:cubicBezTo>
                  <a:pt x="8674" y="33034"/>
                  <a:pt x="8666" y="33042"/>
                  <a:pt x="8658" y="33052"/>
                </a:cubicBezTo>
                <a:lnTo>
                  <a:pt x="8658" y="33068"/>
                </a:lnTo>
                <a:cubicBezTo>
                  <a:pt x="8642" y="33084"/>
                  <a:pt x="8624" y="33102"/>
                  <a:pt x="8608" y="33119"/>
                </a:cubicBezTo>
                <a:cubicBezTo>
                  <a:pt x="8608" y="33111"/>
                  <a:pt x="8608" y="33111"/>
                  <a:pt x="8600" y="33102"/>
                </a:cubicBezTo>
                <a:cubicBezTo>
                  <a:pt x="8464" y="33076"/>
                  <a:pt x="8363" y="33009"/>
                  <a:pt x="8355" y="32858"/>
                </a:cubicBezTo>
                <a:cubicBezTo>
                  <a:pt x="8355" y="32840"/>
                  <a:pt x="8347" y="32823"/>
                  <a:pt x="8339" y="32807"/>
                </a:cubicBezTo>
                <a:cubicBezTo>
                  <a:pt x="8430" y="32765"/>
                  <a:pt x="8549" y="32749"/>
                  <a:pt x="8507" y="32587"/>
                </a:cubicBezTo>
                <a:cubicBezTo>
                  <a:pt x="8486" y="32515"/>
                  <a:pt x="8452" y="32493"/>
                  <a:pt x="8412" y="32493"/>
                </a:cubicBezTo>
                <a:cubicBezTo>
                  <a:pt x="8387" y="32493"/>
                  <a:pt x="8359" y="32502"/>
                  <a:pt x="8329" y="32512"/>
                </a:cubicBezTo>
                <a:cubicBezTo>
                  <a:pt x="8321" y="32419"/>
                  <a:pt x="8339" y="32302"/>
                  <a:pt x="8278" y="32233"/>
                </a:cubicBezTo>
                <a:close/>
                <a:moveTo>
                  <a:pt x="16441" y="33193"/>
                </a:moveTo>
                <a:cubicBezTo>
                  <a:pt x="16407" y="33212"/>
                  <a:pt x="16374" y="33220"/>
                  <a:pt x="16340" y="33228"/>
                </a:cubicBezTo>
                <a:cubicBezTo>
                  <a:pt x="16374" y="33220"/>
                  <a:pt x="16399" y="33212"/>
                  <a:pt x="16433" y="33193"/>
                </a:cubicBezTo>
                <a:close/>
                <a:moveTo>
                  <a:pt x="23389" y="33153"/>
                </a:moveTo>
                <a:lnTo>
                  <a:pt x="23399" y="33161"/>
                </a:lnTo>
                <a:cubicBezTo>
                  <a:pt x="23389" y="33185"/>
                  <a:pt x="23399" y="33212"/>
                  <a:pt x="23399" y="33228"/>
                </a:cubicBezTo>
                <a:cubicBezTo>
                  <a:pt x="23377" y="33234"/>
                  <a:pt x="23357" y="33236"/>
                  <a:pt x="23350" y="33246"/>
                </a:cubicBezTo>
                <a:lnTo>
                  <a:pt x="23350" y="33246"/>
                </a:lnTo>
                <a:cubicBezTo>
                  <a:pt x="23359" y="33214"/>
                  <a:pt x="23374" y="33183"/>
                  <a:pt x="23389" y="33153"/>
                </a:cubicBezTo>
                <a:close/>
                <a:moveTo>
                  <a:pt x="16138" y="33143"/>
                </a:moveTo>
                <a:lnTo>
                  <a:pt x="16138" y="33153"/>
                </a:lnTo>
                <a:cubicBezTo>
                  <a:pt x="16187" y="33214"/>
                  <a:pt x="16237" y="33235"/>
                  <a:pt x="16287" y="33235"/>
                </a:cubicBezTo>
                <a:cubicBezTo>
                  <a:pt x="16305" y="33235"/>
                  <a:pt x="16322" y="33232"/>
                  <a:pt x="16340" y="33228"/>
                </a:cubicBezTo>
                <a:lnTo>
                  <a:pt x="16340" y="33228"/>
                </a:lnTo>
                <a:cubicBezTo>
                  <a:pt x="16289" y="33244"/>
                  <a:pt x="16239" y="33254"/>
                  <a:pt x="16188" y="33270"/>
                </a:cubicBezTo>
                <a:cubicBezTo>
                  <a:pt x="16154" y="33286"/>
                  <a:pt x="16130" y="33313"/>
                  <a:pt x="16103" y="33337"/>
                </a:cubicBezTo>
                <a:lnTo>
                  <a:pt x="16095" y="33337"/>
                </a:lnTo>
                <a:lnTo>
                  <a:pt x="16095" y="33321"/>
                </a:lnTo>
                <a:cubicBezTo>
                  <a:pt x="16087" y="33286"/>
                  <a:pt x="16079" y="33254"/>
                  <a:pt x="16053" y="33228"/>
                </a:cubicBezTo>
                <a:cubicBezTo>
                  <a:pt x="16079" y="33203"/>
                  <a:pt x="16112" y="33177"/>
                  <a:pt x="16138" y="33143"/>
                </a:cubicBezTo>
                <a:close/>
                <a:moveTo>
                  <a:pt x="21596" y="33515"/>
                </a:moveTo>
                <a:cubicBezTo>
                  <a:pt x="21596" y="33515"/>
                  <a:pt x="21596" y="33523"/>
                  <a:pt x="21588" y="33531"/>
                </a:cubicBezTo>
                <a:lnTo>
                  <a:pt x="21588" y="33523"/>
                </a:lnTo>
                <a:cubicBezTo>
                  <a:pt x="21588" y="33523"/>
                  <a:pt x="21588" y="33515"/>
                  <a:pt x="21596" y="33515"/>
                </a:cubicBezTo>
                <a:close/>
                <a:moveTo>
                  <a:pt x="9670" y="33559"/>
                </a:moveTo>
                <a:cubicBezTo>
                  <a:pt x="9677" y="33559"/>
                  <a:pt x="9685" y="33561"/>
                  <a:pt x="9693" y="33565"/>
                </a:cubicBezTo>
                <a:lnTo>
                  <a:pt x="9653" y="33565"/>
                </a:lnTo>
                <a:cubicBezTo>
                  <a:pt x="9657" y="33561"/>
                  <a:pt x="9663" y="33559"/>
                  <a:pt x="9670" y="33559"/>
                </a:cubicBezTo>
                <a:close/>
                <a:moveTo>
                  <a:pt x="9635" y="33573"/>
                </a:moveTo>
                <a:cubicBezTo>
                  <a:pt x="9635" y="33582"/>
                  <a:pt x="9627" y="33582"/>
                  <a:pt x="9627" y="33590"/>
                </a:cubicBezTo>
                <a:lnTo>
                  <a:pt x="9610" y="33590"/>
                </a:lnTo>
                <a:cubicBezTo>
                  <a:pt x="9619" y="33590"/>
                  <a:pt x="9627" y="33582"/>
                  <a:pt x="9635" y="33573"/>
                </a:cubicBezTo>
                <a:close/>
                <a:moveTo>
                  <a:pt x="23348" y="33254"/>
                </a:moveTo>
                <a:lnTo>
                  <a:pt x="23365" y="33270"/>
                </a:lnTo>
                <a:cubicBezTo>
                  <a:pt x="23356" y="33363"/>
                  <a:pt x="23348" y="33464"/>
                  <a:pt x="23399" y="33547"/>
                </a:cubicBezTo>
                <a:cubicBezTo>
                  <a:pt x="23365" y="33582"/>
                  <a:pt x="23330" y="33608"/>
                  <a:pt x="23306" y="33632"/>
                </a:cubicBezTo>
                <a:cubicBezTo>
                  <a:pt x="23288" y="33616"/>
                  <a:pt x="23272" y="33608"/>
                  <a:pt x="23255" y="33590"/>
                </a:cubicBezTo>
                <a:cubicBezTo>
                  <a:pt x="23322" y="33489"/>
                  <a:pt x="23322" y="33363"/>
                  <a:pt x="23348" y="33254"/>
                </a:cubicBezTo>
                <a:close/>
                <a:moveTo>
                  <a:pt x="23761" y="33557"/>
                </a:moveTo>
                <a:cubicBezTo>
                  <a:pt x="23761" y="33565"/>
                  <a:pt x="23769" y="33573"/>
                  <a:pt x="23769" y="33582"/>
                </a:cubicBezTo>
                <a:cubicBezTo>
                  <a:pt x="23769" y="33598"/>
                  <a:pt x="23769" y="33616"/>
                  <a:pt x="23777" y="33632"/>
                </a:cubicBezTo>
                <a:cubicBezTo>
                  <a:pt x="23765" y="33628"/>
                  <a:pt x="23752" y="33626"/>
                  <a:pt x="23741" y="33626"/>
                </a:cubicBezTo>
                <a:cubicBezTo>
                  <a:pt x="23729" y="33626"/>
                  <a:pt x="23718" y="33628"/>
                  <a:pt x="23710" y="33632"/>
                </a:cubicBezTo>
                <a:cubicBezTo>
                  <a:pt x="23718" y="33608"/>
                  <a:pt x="23743" y="33582"/>
                  <a:pt x="23761" y="33557"/>
                </a:cubicBezTo>
                <a:close/>
                <a:moveTo>
                  <a:pt x="12111" y="33640"/>
                </a:moveTo>
                <a:cubicBezTo>
                  <a:pt x="12119" y="33640"/>
                  <a:pt x="12119" y="33648"/>
                  <a:pt x="12119" y="33648"/>
                </a:cubicBezTo>
                <a:lnTo>
                  <a:pt x="12087" y="33648"/>
                </a:lnTo>
                <a:cubicBezTo>
                  <a:pt x="12095" y="33640"/>
                  <a:pt x="12103" y="33640"/>
                  <a:pt x="12111" y="33640"/>
                </a:cubicBezTo>
                <a:close/>
                <a:moveTo>
                  <a:pt x="13477" y="33557"/>
                </a:moveTo>
                <a:cubicBezTo>
                  <a:pt x="13482" y="33557"/>
                  <a:pt x="13488" y="33557"/>
                  <a:pt x="13494" y="33557"/>
                </a:cubicBezTo>
                <a:cubicBezTo>
                  <a:pt x="13484" y="33590"/>
                  <a:pt x="13494" y="33616"/>
                  <a:pt x="13510" y="33648"/>
                </a:cubicBezTo>
                <a:cubicBezTo>
                  <a:pt x="13417" y="33674"/>
                  <a:pt x="13358" y="33733"/>
                  <a:pt x="13342" y="33826"/>
                </a:cubicBezTo>
                <a:cubicBezTo>
                  <a:pt x="13317" y="33817"/>
                  <a:pt x="13292" y="33813"/>
                  <a:pt x="13267" y="33813"/>
                </a:cubicBezTo>
                <a:cubicBezTo>
                  <a:pt x="13250" y="33813"/>
                  <a:pt x="13232" y="33815"/>
                  <a:pt x="13215" y="33818"/>
                </a:cubicBezTo>
                <a:lnTo>
                  <a:pt x="13207" y="33818"/>
                </a:lnTo>
                <a:cubicBezTo>
                  <a:pt x="13199" y="33792"/>
                  <a:pt x="13180" y="33759"/>
                  <a:pt x="13164" y="33741"/>
                </a:cubicBezTo>
                <a:cubicBezTo>
                  <a:pt x="13269" y="33677"/>
                  <a:pt x="13337" y="33557"/>
                  <a:pt x="13477" y="33557"/>
                </a:cubicBezTo>
                <a:close/>
                <a:moveTo>
                  <a:pt x="9542" y="33596"/>
                </a:moveTo>
                <a:cubicBezTo>
                  <a:pt x="9553" y="33596"/>
                  <a:pt x="9564" y="33597"/>
                  <a:pt x="9576" y="33598"/>
                </a:cubicBezTo>
                <a:cubicBezTo>
                  <a:pt x="9424" y="33632"/>
                  <a:pt x="9281" y="33683"/>
                  <a:pt x="9206" y="33834"/>
                </a:cubicBezTo>
                <a:cubicBezTo>
                  <a:pt x="9188" y="33818"/>
                  <a:pt x="9172" y="33810"/>
                  <a:pt x="9164" y="33800"/>
                </a:cubicBezTo>
                <a:cubicBezTo>
                  <a:pt x="9274" y="33705"/>
                  <a:pt x="9376" y="33596"/>
                  <a:pt x="9542" y="33596"/>
                </a:cubicBezTo>
                <a:close/>
                <a:moveTo>
                  <a:pt x="14899" y="34305"/>
                </a:moveTo>
                <a:lnTo>
                  <a:pt x="14899" y="34315"/>
                </a:lnTo>
                <a:lnTo>
                  <a:pt x="14891" y="34315"/>
                </a:lnTo>
                <a:lnTo>
                  <a:pt x="14899" y="34305"/>
                </a:lnTo>
                <a:close/>
                <a:moveTo>
                  <a:pt x="13758" y="34581"/>
                </a:moveTo>
                <a:cubicBezTo>
                  <a:pt x="13763" y="34581"/>
                  <a:pt x="13770" y="34582"/>
                  <a:pt x="13779" y="34584"/>
                </a:cubicBezTo>
                <a:cubicBezTo>
                  <a:pt x="13803" y="34632"/>
                  <a:pt x="13775" y="34642"/>
                  <a:pt x="13743" y="34649"/>
                </a:cubicBezTo>
                <a:lnTo>
                  <a:pt x="13743" y="34649"/>
                </a:lnTo>
                <a:cubicBezTo>
                  <a:pt x="13747" y="34647"/>
                  <a:pt x="13749" y="34643"/>
                  <a:pt x="13754" y="34643"/>
                </a:cubicBezTo>
                <a:cubicBezTo>
                  <a:pt x="13761" y="34622"/>
                  <a:pt x="13724" y="34581"/>
                  <a:pt x="13758" y="34581"/>
                </a:cubicBezTo>
                <a:close/>
                <a:moveTo>
                  <a:pt x="14879" y="35007"/>
                </a:moveTo>
                <a:cubicBezTo>
                  <a:pt x="14888" y="35007"/>
                  <a:pt x="14898" y="35009"/>
                  <a:pt x="14909" y="35013"/>
                </a:cubicBezTo>
                <a:cubicBezTo>
                  <a:pt x="14899" y="35013"/>
                  <a:pt x="14891" y="35013"/>
                  <a:pt x="14874" y="35023"/>
                </a:cubicBezTo>
                <a:cubicBezTo>
                  <a:pt x="14789" y="35047"/>
                  <a:pt x="14731" y="35106"/>
                  <a:pt x="14672" y="35164"/>
                </a:cubicBezTo>
                <a:cubicBezTo>
                  <a:pt x="14680" y="35142"/>
                  <a:pt x="14673" y="35118"/>
                  <a:pt x="14666" y="35095"/>
                </a:cubicBezTo>
                <a:lnTo>
                  <a:pt x="14666" y="35095"/>
                </a:lnTo>
                <a:cubicBezTo>
                  <a:pt x="14668" y="35098"/>
                  <a:pt x="14672" y="35098"/>
                  <a:pt x="14672" y="35098"/>
                </a:cubicBezTo>
                <a:cubicBezTo>
                  <a:pt x="14747" y="35098"/>
                  <a:pt x="14807" y="35007"/>
                  <a:pt x="14879" y="35007"/>
                </a:cubicBezTo>
                <a:close/>
                <a:moveTo>
                  <a:pt x="17830" y="1"/>
                </a:moveTo>
                <a:cubicBezTo>
                  <a:pt x="17738" y="111"/>
                  <a:pt x="17630" y="234"/>
                  <a:pt x="17483" y="234"/>
                </a:cubicBezTo>
                <a:cubicBezTo>
                  <a:pt x="17442" y="234"/>
                  <a:pt x="17398" y="225"/>
                  <a:pt x="17351" y="203"/>
                </a:cubicBezTo>
                <a:cubicBezTo>
                  <a:pt x="17292" y="169"/>
                  <a:pt x="17233" y="142"/>
                  <a:pt x="17173" y="110"/>
                </a:cubicBezTo>
                <a:lnTo>
                  <a:pt x="17173" y="118"/>
                </a:lnTo>
                <a:cubicBezTo>
                  <a:pt x="17053" y="151"/>
                  <a:pt x="17009" y="305"/>
                  <a:pt x="16867" y="305"/>
                </a:cubicBezTo>
                <a:cubicBezTo>
                  <a:pt x="16860" y="305"/>
                  <a:pt x="16853" y="305"/>
                  <a:pt x="16845" y="304"/>
                </a:cubicBezTo>
                <a:cubicBezTo>
                  <a:pt x="16795" y="203"/>
                  <a:pt x="16686" y="211"/>
                  <a:pt x="16601" y="177"/>
                </a:cubicBezTo>
                <a:cubicBezTo>
                  <a:pt x="16542" y="150"/>
                  <a:pt x="16497" y="139"/>
                  <a:pt x="16462" y="139"/>
                </a:cubicBezTo>
                <a:cubicBezTo>
                  <a:pt x="16343" y="139"/>
                  <a:pt x="16348" y="274"/>
                  <a:pt x="16348" y="405"/>
                </a:cubicBezTo>
                <a:cubicBezTo>
                  <a:pt x="16483" y="437"/>
                  <a:pt x="16593" y="514"/>
                  <a:pt x="16686" y="631"/>
                </a:cubicBezTo>
                <a:cubicBezTo>
                  <a:pt x="16702" y="623"/>
                  <a:pt x="16718" y="615"/>
                  <a:pt x="16744" y="607"/>
                </a:cubicBezTo>
                <a:lnTo>
                  <a:pt x="16744" y="607"/>
                </a:lnTo>
                <a:cubicBezTo>
                  <a:pt x="16718" y="623"/>
                  <a:pt x="16702" y="640"/>
                  <a:pt x="16694" y="674"/>
                </a:cubicBezTo>
                <a:cubicBezTo>
                  <a:pt x="16701" y="756"/>
                  <a:pt x="16656" y="785"/>
                  <a:pt x="16599" y="785"/>
                </a:cubicBezTo>
                <a:cubicBezTo>
                  <a:pt x="16592" y="785"/>
                  <a:pt x="16584" y="784"/>
                  <a:pt x="16576" y="783"/>
                </a:cubicBezTo>
                <a:cubicBezTo>
                  <a:pt x="16457" y="884"/>
                  <a:pt x="16180" y="850"/>
                  <a:pt x="16255" y="1121"/>
                </a:cubicBezTo>
                <a:lnTo>
                  <a:pt x="16247" y="1121"/>
                </a:lnTo>
                <a:cubicBezTo>
                  <a:pt x="16247" y="1153"/>
                  <a:pt x="16255" y="1179"/>
                  <a:pt x="16255" y="1204"/>
                </a:cubicBezTo>
                <a:cubicBezTo>
                  <a:pt x="16314" y="1204"/>
                  <a:pt x="16382" y="1204"/>
                  <a:pt x="16449" y="1214"/>
                </a:cubicBezTo>
                <a:lnTo>
                  <a:pt x="16449" y="1297"/>
                </a:lnTo>
                <a:cubicBezTo>
                  <a:pt x="16399" y="1432"/>
                  <a:pt x="16204" y="1381"/>
                  <a:pt x="16146" y="1507"/>
                </a:cubicBezTo>
                <a:cubicBezTo>
                  <a:pt x="16213" y="1541"/>
                  <a:pt x="16281" y="1575"/>
                  <a:pt x="16348" y="1608"/>
                </a:cubicBezTo>
                <a:cubicBezTo>
                  <a:pt x="16415" y="1735"/>
                  <a:pt x="16534" y="1709"/>
                  <a:pt x="16643" y="1719"/>
                </a:cubicBezTo>
                <a:lnTo>
                  <a:pt x="16643" y="1810"/>
                </a:lnTo>
                <a:cubicBezTo>
                  <a:pt x="16651" y="1810"/>
                  <a:pt x="16659" y="1820"/>
                  <a:pt x="16659" y="1820"/>
                </a:cubicBezTo>
                <a:cubicBezTo>
                  <a:pt x="16659" y="1820"/>
                  <a:pt x="16651" y="1820"/>
                  <a:pt x="16643" y="1810"/>
                </a:cubicBezTo>
                <a:lnTo>
                  <a:pt x="16643" y="1810"/>
                </a:lnTo>
                <a:cubicBezTo>
                  <a:pt x="16651" y="1844"/>
                  <a:pt x="16651" y="1879"/>
                  <a:pt x="16651" y="1911"/>
                </a:cubicBezTo>
                <a:cubicBezTo>
                  <a:pt x="16644" y="1973"/>
                  <a:pt x="16616" y="2067"/>
                  <a:pt x="16579" y="2067"/>
                </a:cubicBezTo>
                <a:cubicBezTo>
                  <a:pt x="16575" y="2067"/>
                  <a:pt x="16571" y="2065"/>
                  <a:pt x="16566" y="2063"/>
                </a:cubicBezTo>
                <a:cubicBezTo>
                  <a:pt x="16510" y="2028"/>
                  <a:pt x="16463" y="2015"/>
                  <a:pt x="16421" y="2015"/>
                </a:cubicBezTo>
                <a:cubicBezTo>
                  <a:pt x="16299" y="2015"/>
                  <a:pt x="16225" y="2131"/>
                  <a:pt x="16138" y="2206"/>
                </a:cubicBezTo>
                <a:cubicBezTo>
                  <a:pt x="16103" y="2214"/>
                  <a:pt x="16071" y="2214"/>
                  <a:pt x="16045" y="2214"/>
                </a:cubicBezTo>
                <a:cubicBezTo>
                  <a:pt x="15954" y="2108"/>
                  <a:pt x="15863" y="2015"/>
                  <a:pt x="15755" y="2015"/>
                </a:cubicBezTo>
                <a:cubicBezTo>
                  <a:pt x="15692" y="2015"/>
                  <a:pt x="15624" y="2046"/>
                  <a:pt x="15548" y="2123"/>
                </a:cubicBezTo>
                <a:cubicBezTo>
                  <a:pt x="15531" y="2131"/>
                  <a:pt x="15515" y="2131"/>
                  <a:pt x="15505" y="2148"/>
                </a:cubicBezTo>
                <a:cubicBezTo>
                  <a:pt x="15481" y="2174"/>
                  <a:pt x="15497" y="2198"/>
                  <a:pt x="15531" y="2224"/>
                </a:cubicBezTo>
                <a:cubicBezTo>
                  <a:pt x="15549" y="2254"/>
                  <a:pt x="15572" y="2263"/>
                  <a:pt x="15599" y="2263"/>
                </a:cubicBezTo>
                <a:cubicBezTo>
                  <a:pt x="15648" y="2263"/>
                  <a:pt x="15707" y="2230"/>
                  <a:pt x="15755" y="2230"/>
                </a:cubicBezTo>
                <a:cubicBezTo>
                  <a:pt x="15791" y="2230"/>
                  <a:pt x="15821" y="2249"/>
                  <a:pt x="15835" y="2315"/>
                </a:cubicBezTo>
                <a:cubicBezTo>
                  <a:pt x="15742" y="2358"/>
                  <a:pt x="15675" y="2427"/>
                  <a:pt x="15641" y="2517"/>
                </a:cubicBezTo>
                <a:cubicBezTo>
                  <a:pt x="15675" y="2619"/>
                  <a:pt x="15707" y="2720"/>
                  <a:pt x="15742" y="2821"/>
                </a:cubicBezTo>
                <a:cubicBezTo>
                  <a:pt x="15707" y="2855"/>
                  <a:pt x="15675" y="2889"/>
                  <a:pt x="15641" y="2914"/>
                </a:cubicBezTo>
                <a:cubicBezTo>
                  <a:pt x="15633" y="2913"/>
                  <a:pt x="15625" y="2913"/>
                  <a:pt x="15618" y="2913"/>
                </a:cubicBezTo>
                <a:cubicBezTo>
                  <a:pt x="15490" y="2913"/>
                  <a:pt x="15431" y="2980"/>
                  <a:pt x="15446" y="3116"/>
                </a:cubicBezTo>
                <a:cubicBezTo>
                  <a:pt x="15438" y="3150"/>
                  <a:pt x="15438" y="3185"/>
                  <a:pt x="15438" y="3225"/>
                </a:cubicBezTo>
                <a:cubicBezTo>
                  <a:pt x="15404" y="3225"/>
                  <a:pt x="15372" y="3225"/>
                  <a:pt x="15337" y="3217"/>
                </a:cubicBezTo>
                <a:cubicBezTo>
                  <a:pt x="15337" y="3134"/>
                  <a:pt x="15321" y="3057"/>
                  <a:pt x="15244" y="3015"/>
                </a:cubicBezTo>
                <a:cubicBezTo>
                  <a:pt x="15186" y="2922"/>
                  <a:pt x="15119" y="2831"/>
                  <a:pt x="15060" y="2738"/>
                </a:cubicBezTo>
                <a:cubicBezTo>
                  <a:pt x="15085" y="2730"/>
                  <a:pt x="15111" y="2720"/>
                  <a:pt x="15143" y="2720"/>
                </a:cubicBezTo>
                <a:cubicBezTo>
                  <a:pt x="15170" y="2720"/>
                  <a:pt x="15202" y="2730"/>
                  <a:pt x="15236" y="2738"/>
                </a:cubicBezTo>
                <a:cubicBezTo>
                  <a:pt x="15274" y="2775"/>
                  <a:pt x="15309" y="2795"/>
                  <a:pt x="15339" y="2795"/>
                </a:cubicBezTo>
                <a:cubicBezTo>
                  <a:pt x="15376" y="2795"/>
                  <a:pt x="15407" y="2764"/>
                  <a:pt x="15430" y="2695"/>
                </a:cubicBezTo>
                <a:lnTo>
                  <a:pt x="15430" y="2637"/>
                </a:lnTo>
                <a:cubicBezTo>
                  <a:pt x="15438" y="2578"/>
                  <a:pt x="15523" y="2509"/>
                  <a:pt x="15455" y="2459"/>
                </a:cubicBezTo>
                <a:cubicBezTo>
                  <a:pt x="15438" y="2446"/>
                  <a:pt x="15422" y="2441"/>
                  <a:pt x="15406" y="2441"/>
                </a:cubicBezTo>
                <a:cubicBezTo>
                  <a:pt x="15350" y="2441"/>
                  <a:pt x="15296" y="2505"/>
                  <a:pt x="15236" y="2517"/>
                </a:cubicBezTo>
                <a:cubicBezTo>
                  <a:pt x="15230" y="2419"/>
                  <a:pt x="15264" y="2279"/>
                  <a:pt x="15158" y="2279"/>
                </a:cubicBezTo>
                <a:cubicBezTo>
                  <a:pt x="15129" y="2279"/>
                  <a:pt x="15089" y="2290"/>
                  <a:pt x="15034" y="2315"/>
                </a:cubicBezTo>
                <a:cubicBezTo>
                  <a:pt x="15039" y="2208"/>
                  <a:pt x="15009" y="2171"/>
                  <a:pt x="14960" y="2171"/>
                </a:cubicBezTo>
                <a:cubicBezTo>
                  <a:pt x="14925" y="2171"/>
                  <a:pt x="14881" y="2190"/>
                  <a:pt x="14832" y="2214"/>
                </a:cubicBezTo>
                <a:cubicBezTo>
                  <a:pt x="14798" y="2214"/>
                  <a:pt x="14757" y="2224"/>
                  <a:pt x="14723" y="2224"/>
                </a:cubicBezTo>
                <a:cubicBezTo>
                  <a:pt x="14701" y="2221"/>
                  <a:pt x="14678" y="2219"/>
                  <a:pt x="14656" y="2219"/>
                </a:cubicBezTo>
                <a:cubicBezTo>
                  <a:pt x="14603" y="2219"/>
                  <a:pt x="14555" y="2235"/>
                  <a:pt x="14537" y="2307"/>
                </a:cubicBezTo>
                <a:cubicBezTo>
                  <a:pt x="14537" y="2376"/>
                  <a:pt x="14579" y="2408"/>
                  <a:pt x="14630" y="2435"/>
                </a:cubicBezTo>
                <a:cubicBezTo>
                  <a:pt x="14664" y="2485"/>
                  <a:pt x="14696" y="2536"/>
                  <a:pt x="14731" y="2586"/>
                </a:cubicBezTo>
                <a:cubicBezTo>
                  <a:pt x="14696" y="2602"/>
                  <a:pt x="14664" y="2619"/>
                  <a:pt x="14630" y="2619"/>
                </a:cubicBezTo>
                <a:cubicBezTo>
                  <a:pt x="14571" y="2619"/>
                  <a:pt x="14513" y="2610"/>
                  <a:pt x="14444" y="2610"/>
                </a:cubicBezTo>
                <a:cubicBezTo>
                  <a:pt x="14428" y="2535"/>
                  <a:pt x="14405" y="2480"/>
                  <a:pt x="14361" y="2480"/>
                </a:cubicBezTo>
                <a:cubicBezTo>
                  <a:pt x="14337" y="2480"/>
                  <a:pt x="14307" y="2497"/>
                  <a:pt x="14268" y="2536"/>
                </a:cubicBezTo>
                <a:cubicBezTo>
                  <a:pt x="14217" y="2586"/>
                  <a:pt x="14175" y="2653"/>
                  <a:pt x="14124" y="2720"/>
                </a:cubicBezTo>
                <a:cubicBezTo>
                  <a:pt x="14058" y="2712"/>
                  <a:pt x="13989" y="2703"/>
                  <a:pt x="13999" y="2619"/>
                </a:cubicBezTo>
                <a:cubicBezTo>
                  <a:pt x="13999" y="2477"/>
                  <a:pt x="14082" y="2366"/>
                  <a:pt x="14159" y="2214"/>
                </a:cubicBezTo>
                <a:lnTo>
                  <a:pt x="14159" y="2214"/>
                </a:lnTo>
                <a:cubicBezTo>
                  <a:pt x="14031" y="2224"/>
                  <a:pt x="13965" y="2224"/>
                  <a:pt x="13898" y="2232"/>
                </a:cubicBezTo>
                <a:cubicBezTo>
                  <a:pt x="13847" y="2182"/>
                  <a:pt x="13787" y="2131"/>
                  <a:pt x="13736" y="2081"/>
                </a:cubicBezTo>
                <a:cubicBezTo>
                  <a:pt x="13686" y="2019"/>
                  <a:pt x="13625" y="2007"/>
                  <a:pt x="13563" y="2007"/>
                </a:cubicBezTo>
                <a:cubicBezTo>
                  <a:pt x="13523" y="2007"/>
                  <a:pt x="13483" y="2012"/>
                  <a:pt x="13443" y="2012"/>
                </a:cubicBezTo>
                <a:cubicBezTo>
                  <a:pt x="13338" y="1878"/>
                  <a:pt x="13250" y="1718"/>
                  <a:pt x="13053" y="1718"/>
                </a:cubicBezTo>
                <a:cubicBezTo>
                  <a:pt x="13042" y="1718"/>
                  <a:pt x="13032" y="1718"/>
                  <a:pt x="13021" y="1719"/>
                </a:cubicBezTo>
                <a:cubicBezTo>
                  <a:pt x="13021" y="1677"/>
                  <a:pt x="13013" y="1642"/>
                  <a:pt x="13004" y="1600"/>
                </a:cubicBezTo>
                <a:cubicBezTo>
                  <a:pt x="13004" y="1541"/>
                  <a:pt x="13004" y="1474"/>
                  <a:pt x="13013" y="1416"/>
                </a:cubicBezTo>
                <a:lnTo>
                  <a:pt x="13047" y="1406"/>
                </a:lnTo>
                <a:cubicBezTo>
                  <a:pt x="13004" y="1373"/>
                  <a:pt x="12962" y="1339"/>
                  <a:pt x="12920" y="1305"/>
                </a:cubicBezTo>
                <a:cubicBezTo>
                  <a:pt x="12928" y="1272"/>
                  <a:pt x="12928" y="1238"/>
                  <a:pt x="12928" y="1204"/>
                </a:cubicBezTo>
                <a:lnTo>
                  <a:pt x="12928" y="1204"/>
                </a:lnTo>
                <a:cubicBezTo>
                  <a:pt x="12861" y="1214"/>
                  <a:pt x="12794" y="1214"/>
                  <a:pt x="12726" y="1214"/>
                </a:cubicBezTo>
                <a:cubicBezTo>
                  <a:pt x="12685" y="1315"/>
                  <a:pt x="12608" y="1373"/>
                  <a:pt x="12515" y="1406"/>
                </a:cubicBezTo>
                <a:cubicBezTo>
                  <a:pt x="12576" y="1479"/>
                  <a:pt x="12626" y="1506"/>
                  <a:pt x="12669" y="1506"/>
                </a:cubicBezTo>
                <a:cubicBezTo>
                  <a:pt x="12768" y="1506"/>
                  <a:pt x="12832" y="1361"/>
                  <a:pt x="12920" y="1315"/>
                </a:cubicBezTo>
                <a:cubicBezTo>
                  <a:pt x="12920" y="1347"/>
                  <a:pt x="12920" y="1381"/>
                  <a:pt x="12928" y="1416"/>
                </a:cubicBezTo>
                <a:cubicBezTo>
                  <a:pt x="12920" y="1482"/>
                  <a:pt x="12920" y="1549"/>
                  <a:pt x="12920" y="1608"/>
                </a:cubicBezTo>
                <a:cubicBezTo>
                  <a:pt x="12794" y="1668"/>
                  <a:pt x="12786" y="1810"/>
                  <a:pt x="12717" y="1903"/>
                </a:cubicBezTo>
                <a:cubicBezTo>
                  <a:pt x="12592" y="1903"/>
                  <a:pt x="12523" y="1972"/>
                  <a:pt x="12533" y="2097"/>
                </a:cubicBezTo>
                <a:cubicBezTo>
                  <a:pt x="12523" y="2315"/>
                  <a:pt x="12321" y="2477"/>
                  <a:pt x="12289" y="2712"/>
                </a:cubicBezTo>
                <a:cubicBezTo>
                  <a:pt x="12566" y="2712"/>
                  <a:pt x="12507" y="2501"/>
                  <a:pt x="12574" y="2384"/>
                </a:cubicBezTo>
                <a:cubicBezTo>
                  <a:pt x="12618" y="2316"/>
                  <a:pt x="12659" y="2290"/>
                  <a:pt x="12703" y="2290"/>
                </a:cubicBezTo>
                <a:cubicBezTo>
                  <a:pt x="12736" y="2290"/>
                  <a:pt x="12771" y="2304"/>
                  <a:pt x="12810" y="2325"/>
                </a:cubicBezTo>
                <a:cubicBezTo>
                  <a:pt x="12838" y="2361"/>
                  <a:pt x="12863" y="2374"/>
                  <a:pt x="12887" y="2374"/>
                </a:cubicBezTo>
                <a:cubicBezTo>
                  <a:pt x="12936" y="2374"/>
                  <a:pt x="12979" y="2322"/>
                  <a:pt x="13029" y="2315"/>
                </a:cubicBezTo>
                <a:cubicBezTo>
                  <a:pt x="13147" y="2473"/>
                  <a:pt x="13206" y="2724"/>
                  <a:pt x="13465" y="2724"/>
                </a:cubicBezTo>
                <a:cubicBezTo>
                  <a:pt x="13484" y="2724"/>
                  <a:pt x="13504" y="2723"/>
                  <a:pt x="13526" y="2720"/>
                </a:cubicBezTo>
                <a:cubicBezTo>
                  <a:pt x="13603" y="2746"/>
                  <a:pt x="13678" y="2770"/>
                  <a:pt x="13763" y="2770"/>
                </a:cubicBezTo>
                <a:cubicBezTo>
                  <a:pt x="13957" y="2788"/>
                  <a:pt x="14050" y="2906"/>
                  <a:pt x="14023" y="3108"/>
                </a:cubicBezTo>
                <a:cubicBezTo>
                  <a:pt x="13922" y="3116"/>
                  <a:pt x="13821" y="3134"/>
                  <a:pt x="13712" y="3150"/>
                </a:cubicBezTo>
                <a:cubicBezTo>
                  <a:pt x="13699" y="3147"/>
                  <a:pt x="13686" y="3144"/>
                  <a:pt x="13676" y="3144"/>
                </a:cubicBezTo>
                <a:cubicBezTo>
                  <a:pt x="13640" y="3144"/>
                  <a:pt x="13621" y="3167"/>
                  <a:pt x="13627" y="3225"/>
                </a:cubicBezTo>
                <a:cubicBezTo>
                  <a:pt x="13635" y="3294"/>
                  <a:pt x="13635" y="3360"/>
                  <a:pt x="13645" y="3427"/>
                </a:cubicBezTo>
                <a:cubicBezTo>
                  <a:pt x="13635" y="3496"/>
                  <a:pt x="13627" y="3563"/>
                  <a:pt x="13619" y="3621"/>
                </a:cubicBezTo>
                <a:cubicBezTo>
                  <a:pt x="13552" y="3664"/>
                  <a:pt x="13494" y="3698"/>
                  <a:pt x="13425" y="3730"/>
                </a:cubicBezTo>
                <a:cubicBezTo>
                  <a:pt x="13393" y="3722"/>
                  <a:pt x="13358" y="3722"/>
                  <a:pt x="13324" y="3722"/>
                </a:cubicBezTo>
                <a:cubicBezTo>
                  <a:pt x="13300" y="3680"/>
                  <a:pt x="13265" y="3639"/>
                  <a:pt x="13231" y="3597"/>
                </a:cubicBezTo>
                <a:cubicBezTo>
                  <a:pt x="13079" y="3528"/>
                  <a:pt x="12928" y="3453"/>
                  <a:pt x="12810" y="3336"/>
                </a:cubicBezTo>
                <a:cubicBezTo>
                  <a:pt x="12744" y="3326"/>
                  <a:pt x="12675" y="3326"/>
                  <a:pt x="12608" y="3318"/>
                </a:cubicBezTo>
                <a:cubicBezTo>
                  <a:pt x="12584" y="3318"/>
                  <a:pt x="12550" y="3318"/>
                  <a:pt x="12515" y="3326"/>
                </a:cubicBezTo>
                <a:cubicBezTo>
                  <a:pt x="12321" y="3243"/>
                  <a:pt x="12608" y="3041"/>
                  <a:pt x="12422" y="2956"/>
                </a:cubicBezTo>
                <a:lnTo>
                  <a:pt x="12422" y="2956"/>
                </a:lnTo>
                <a:cubicBezTo>
                  <a:pt x="12238" y="3015"/>
                  <a:pt x="12364" y="3243"/>
                  <a:pt x="12212" y="3326"/>
                </a:cubicBezTo>
                <a:cubicBezTo>
                  <a:pt x="12153" y="3326"/>
                  <a:pt x="12087" y="3326"/>
                  <a:pt x="12028" y="3336"/>
                </a:cubicBezTo>
                <a:cubicBezTo>
                  <a:pt x="11959" y="3302"/>
                  <a:pt x="11893" y="3267"/>
                  <a:pt x="11826" y="3235"/>
                </a:cubicBezTo>
                <a:cubicBezTo>
                  <a:pt x="11741" y="3251"/>
                  <a:pt x="11741" y="3286"/>
                  <a:pt x="11800" y="3326"/>
                </a:cubicBezTo>
                <a:cubicBezTo>
                  <a:pt x="11808" y="3360"/>
                  <a:pt x="11808" y="3395"/>
                  <a:pt x="11808" y="3419"/>
                </a:cubicBezTo>
                <a:cubicBezTo>
                  <a:pt x="11749" y="3445"/>
                  <a:pt x="11648" y="3462"/>
                  <a:pt x="11648" y="3496"/>
                </a:cubicBezTo>
                <a:cubicBezTo>
                  <a:pt x="11628" y="3604"/>
                  <a:pt x="11599" y="3639"/>
                  <a:pt x="11566" y="3639"/>
                </a:cubicBezTo>
                <a:cubicBezTo>
                  <a:pt x="11518" y="3639"/>
                  <a:pt x="11459" y="3562"/>
                  <a:pt x="11403" y="3538"/>
                </a:cubicBezTo>
                <a:cubicBezTo>
                  <a:pt x="11379" y="3528"/>
                  <a:pt x="11345" y="3528"/>
                  <a:pt x="11311" y="3528"/>
                </a:cubicBezTo>
                <a:cubicBezTo>
                  <a:pt x="11278" y="3496"/>
                  <a:pt x="11244" y="3462"/>
                  <a:pt x="11209" y="3427"/>
                </a:cubicBezTo>
                <a:cubicBezTo>
                  <a:pt x="11177" y="3363"/>
                  <a:pt x="11145" y="3335"/>
                  <a:pt x="11113" y="3335"/>
                </a:cubicBezTo>
                <a:cubicBezTo>
                  <a:pt x="11078" y="3335"/>
                  <a:pt x="11043" y="3367"/>
                  <a:pt x="11007" y="3419"/>
                </a:cubicBezTo>
                <a:lnTo>
                  <a:pt x="10999" y="3419"/>
                </a:lnTo>
                <a:cubicBezTo>
                  <a:pt x="10848" y="3377"/>
                  <a:pt x="10856" y="3185"/>
                  <a:pt x="10765" y="3134"/>
                </a:cubicBezTo>
                <a:cubicBezTo>
                  <a:pt x="10759" y="3131"/>
                  <a:pt x="10754" y="3129"/>
                  <a:pt x="10749" y="3129"/>
                </a:cubicBezTo>
                <a:cubicBezTo>
                  <a:pt x="10690" y="3129"/>
                  <a:pt x="10669" y="3329"/>
                  <a:pt x="10532" y="3329"/>
                </a:cubicBezTo>
                <a:cubicBezTo>
                  <a:pt x="10523" y="3329"/>
                  <a:pt x="10513" y="3328"/>
                  <a:pt x="10502" y="3326"/>
                </a:cubicBezTo>
                <a:cubicBezTo>
                  <a:pt x="10480" y="3321"/>
                  <a:pt x="10457" y="3319"/>
                  <a:pt x="10435" y="3319"/>
                </a:cubicBezTo>
                <a:cubicBezTo>
                  <a:pt x="10391" y="3319"/>
                  <a:pt x="10346" y="3326"/>
                  <a:pt x="10300" y="3326"/>
                </a:cubicBezTo>
                <a:lnTo>
                  <a:pt x="10300" y="3318"/>
                </a:lnTo>
                <a:cubicBezTo>
                  <a:pt x="10300" y="3159"/>
                  <a:pt x="10225" y="3124"/>
                  <a:pt x="10125" y="3124"/>
                </a:cubicBezTo>
                <a:cubicBezTo>
                  <a:pt x="10088" y="3124"/>
                  <a:pt x="10048" y="3129"/>
                  <a:pt x="10007" y="3134"/>
                </a:cubicBezTo>
                <a:cubicBezTo>
                  <a:pt x="9988" y="3193"/>
                  <a:pt x="9980" y="3251"/>
                  <a:pt x="9972" y="3310"/>
                </a:cubicBezTo>
                <a:cubicBezTo>
                  <a:pt x="9946" y="3302"/>
                  <a:pt x="9922" y="3294"/>
                  <a:pt x="9895" y="3286"/>
                </a:cubicBezTo>
                <a:cubicBezTo>
                  <a:pt x="9879" y="3235"/>
                  <a:pt x="9863" y="3185"/>
                  <a:pt x="9829" y="3142"/>
                </a:cubicBezTo>
                <a:cubicBezTo>
                  <a:pt x="9794" y="3023"/>
                  <a:pt x="9770" y="2914"/>
                  <a:pt x="9693" y="2821"/>
                </a:cubicBezTo>
                <a:cubicBezTo>
                  <a:pt x="9568" y="2906"/>
                  <a:pt x="9542" y="3092"/>
                  <a:pt x="9382" y="3134"/>
                </a:cubicBezTo>
                <a:cubicBezTo>
                  <a:pt x="9350" y="3134"/>
                  <a:pt x="9323" y="3134"/>
                  <a:pt x="9299" y="3142"/>
                </a:cubicBezTo>
                <a:cubicBezTo>
                  <a:pt x="9289" y="3057"/>
                  <a:pt x="9289" y="2964"/>
                  <a:pt x="9257" y="2898"/>
                </a:cubicBezTo>
                <a:cubicBezTo>
                  <a:pt x="9234" y="2856"/>
                  <a:pt x="9182" y="2832"/>
                  <a:pt x="9139" y="2832"/>
                </a:cubicBezTo>
                <a:cubicBezTo>
                  <a:pt x="9101" y="2832"/>
                  <a:pt x="9071" y="2850"/>
                  <a:pt x="9071" y="2889"/>
                </a:cubicBezTo>
                <a:cubicBezTo>
                  <a:pt x="9097" y="3158"/>
                  <a:pt x="8725" y="3201"/>
                  <a:pt x="8776" y="3478"/>
                </a:cubicBezTo>
                <a:cubicBezTo>
                  <a:pt x="8787" y="3533"/>
                  <a:pt x="8752" y="3552"/>
                  <a:pt x="8707" y="3552"/>
                </a:cubicBezTo>
                <a:cubicBezTo>
                  <a:pt x="8683" y="3552"/>
                  <a:pt x="8656" y="3547"/>
                  <a:pt x="8632" y="3538"/>
                </a:cubicBezTo>
                <a:cubicBezTo>
                  <a:pt x="8531" y="3496"/>
                  <a:pt x="8582" y="3453"/>
                  <a:pt x="8616" y="3395"/>
                </a:cubicBezTo>
                <a:cubicBezTo>
                  <a:pt x="8676" y="3276"/>
                  <a:pt x="8621" y="3234"/>
                  <a:pt x="8542" y="3234"/>
                </a:cubicBezTo>
                <a:cubicBezTo>
                  <a:pt x="8520" y="3234"/>
                  <a:pt x="8496" y="3237"/>
                  <a:pt x="8472" y="3243"/>
                </a:cubicBezTo>
                <a:cubicBezTo>
                  <a:pt x="8379" y="3267"/>
                  <a:pt x="8288" y="3302"/>
                  <a:pt x="8212" y="3419"/>
                </a:cubicBezTo>
                <a:cubicBezTo>
                  <a:pt x="8399" y="3485"/>
                  <a:pt x="8453" y="3731"/>
                  <a:pt x="8684" y="3731"/>
                </a:cubicBezTo>
                <a:cubicBezTo>
                  <a:pt x="8692" y="3731"/>
                  <a:pt x="8700" y="3731"/>
                  <a:pt x="8709" y="3730"/>
                </a:cubicBezTo>
                <a:lnTo>
                  <a:pt x="8709" y="3730"/>
                </a:lnTo>
                <a:cubicBezTo>
                  <a:pt x="8709" y="3765"/>
                  <a:pt x="8693" y="3799"/>
                  <a:pt x="8674" y="3823"/>
                </a:cubicBezTo>
                <a:cubicBezTo>
                  <a:pt x="8653" y="3822"/>
                  <a:pt x="8632" y="3821"/>
                  <a:pt x="8614" y="3821"/>
                </a:cubicBezTo>
                <a:cubicBezTo>
                  <a:pt x="8293" y="3821"/>
                  <a:pt x="8490" y="4077"/>
                  <a:pt x="8480" y="4228"/>
                </a:cubicBezTo>
                <a:lnTo>
                  <a:pt x="8389" y="4228"/>
                </a:lnTo>
                <a:cubicBezTo>
                  <a:pt x="8355" y="4195"/>
                  <a:pt x="8321" y="4161"/>
                  <a:pt x="8288" y="4127"/>
                </a:cubicBezTo>
                <a:cubicBezTo>
                  <a:pt x="8272" y="4123"/>
                  <a:pt x="8257" y="4122"/>
                  <a:pt x="8242" y="4122"/>
                </a:cubicBezTo>
                <a:cubicBezTo>
                  <a:pt x="8179" y="4122"/>
                  <a:pt x="8129" y="4151"/>
                  <a:pt x="8094" y="4220"/>
                </a:cubicBezTo>
                <a:cubicBezTo>
                  <a:pt x="8094" y="4286"/>
                  <a:pt x="8086" y="4363"/>
                  <a:pt x="8086" y="4430"/>
                </a:cubicBezTo>
                <a:cubicBezTo>
                  <a:pt x="8077" y="4431"/>
                  <a:pt x="8069" y="4431"/>
                  <a:pt x="8061" y="4431"/>
                </a:cubicBezTo>
                <a:cubicBezTo>
                  <a:pt x="7874" y="4431"/>
                  <a:pt x="7964" y="4232"/>
                  <a:pt x="7892" y="4153"/>
                </a:cubicBezTo>
                <a:cubicBezTo>
                  <a:pt x="7812" y="4063"/>
                  <a:pt x="7736" y="3979"/>
                  <a:pt x="7655" y="3979"/>
                </a:cubicBezTo>
                <a:cubicBezTo>
                  <a:pt x="7600" y="3979"/>
                  <a:pt x="7542" y="4020"/>
                  <a:pt x="7480" y="4127"/>
                </a:cubicBezTo>
                <a:cubicBezTo>
                  <a:pt x="7177" y="4304"/>
                  <a:pt x="7480" y="4565"/>
                  <a:pt x="7387" y="4767"/>
                </a:cubicBezTo>
                <a:cubicBezTo>
                  <a:pt x="7538" y="4802"/>
                  <a:pt x="7639" y="4842"/>
                  <a:pt x="7437" y="4961"/>
                </a:cubicBezTo>
                <a:cubicBezTo>
                  <a:pt x="7328" y="5028"/>
                  <a:pt x="7278" y="5121"/>
                  <a:pt x="7286" y="5257"/>
                </a:cubicBezTo>
                <a:cubicBezTo>
                  <a:pt x="7286" y="5281"/>
                  <a:pt x="7278" y="5315"/>
                  <a:pt x="7259" y="5339"/>
                </a:cubicBezTo>
                <a:cubicBezTo>
                  <a:pt x="7286" y="5398"/>
                  <a:pt x="7318" y="5441"/>
                  <a:pt x="7387" y="5467"/>
                </a:cubicBezTo>
                <a:cubicBezTo>
                  <a:pt x="7454" y="5467"/>
                  <a:pt x="7496" y="5432"/>
                  <a:pt x="7496" y="5374"/>
                </a:cubicBezTo>
                <a:cubicBezTo>
                  <a:pt x="7538" y="5374"/>
                  <a:pt x="7581" y="5366"/>
                  <a:pt x="7613" y="5348"/>
                </a:cubicBezTo>
                <a:lnTo>
                  <a:pt x="7613" y="5348"/>
                </a:lnTo>
                <a:cubicBezTo>
                  <a:pt x="7563" y="5475"/>
                  <a:pt x="7571" y="5584"/>
                  <a:pt x="7783" y="5635"/>
                </a:cubicBezTo>
                <a:lnTo>
                  <a:pt x="7783" y="5744"/>
                </a:lnTo>
                <a:cubicBezTo>
                  <a:pt x="7807" y="5778"/>
                  <a:pt x="7834" y="5812"/>
                  <a:pt x="7866" y="5837"/>
                </a:cubicBezTo>
                <a:lnTo>
                  <a:pt x="7900" y="5863"/>
                </a:lnTo>
                <a:cubicBezTo>
                  <a:pt x="7859" y="6018"/>
                  <a:pt x="7858" y="6140"/>
                  <a:pt x="8057" y="6140"/>
                </a:cubicBezTo>
                <a:cubicBezTo>
                  <a:pt x="8063" y="6140"/>
                  <a:pt x="8069" y="6140"/>
                  <a:pt x="8076" y="6140"/>
                </a:cubicBezTo>
                <a:cubicBezTo>
                  <a:pt x="8111" y="6174"/>
                  <a:pt x="8145" y="6207"/>
                  <a:pt x="8177" y="6241"/>
                </a:cubicBezTo>
                <a:lnTo>
                  <a:pt x="8177" y="6350"/>
                </a:lnTo>
                <a:cubicBezTo>
                  <a:pt x="8151" y="6419"/>
                  <a:pt x="8100" y="6438"/>
                  <a:pt x="8042" y="6438"/>
                </a:cubicBezTo>
                <a:cubicBezTo>
                  <a:pt x="8029" y="6438"/>
                  <a:pt x="8015" y="6437"/>
                  <a:pt x="8001" y="6435"/>
                </a:cubicBezTo>
                <a:cubicBezTo>
                  <a:pt x="7944" y="6377"/>
                  <a:pt x="7901" y="6264"/>
                  <a:pt x="7830" y="6264"/>
                </a:cubicBezTo>
                <a:cubicBezTo>
                  <a:pt x="7807" y="6264"/>
                  <a:pt x="7780" y="6276"/>
                  <a:pt x="7749" y="6308"/>
                </a:cubicBezTo>
                <a:cubicBezTo>
                  <a:pt x="7714" y="6350"/>
                  <a:pt x="7613" y="6552"/>
                  <a:pt x="7783" y="6645"/>
                </a:cubicBezTo>
                <a:cubicBezTo>
                  <a:pt x="7834" y="6754"/>
                  <a:pt x="7900" y="6831"/>
                  <a:pt x="8009" y="6856"/>
                </a:cubicBezTo>
                <a:cubicBezTo>
                  <a:pt x="8009" y="6914"/>
                  <a:pt x="8001" y="6983"/>
                  <a:pt x="7993" y="7042"/>
                </a:cubicBezTo>
                <a:cubicBezTo>
                  <a:pt x="7985" y="7126"/>
                  <a:pt x="7967" y="7201"/>
                  <a:pt x="7884" y="7252"/>
                </a:cubicBezTo>
                <a:cubicBezTo>
                  <a:pt x="7884" y="7217"/>
                  <a:pt x="7874" y="7177"/>
                  <a:pt x="7874" y="7143"/>
                </a:cubicBezTo>
                <a:cubicBezTo>
                  <a:pt x="7892" y="6999"/>
                  <a:pt x="7807" y="6957"/>
                  <a:pt x="7682" y="6949"/>
                </a:cubicBezTo>
                <a:cubicBezTo>
                  <a:pt x="7642" y="6717"/>
                  <a:pt x="7519" y="6626"/>
                  <a:pt x="7342" y="6626"/>
                </a:cubicBezTo>
                <a:cubicBezTo>
                  <a:pt x="7293" y="6626"/>
                  <a:pt x="7241" y="6633"/>
                  <a:pt x="7185" y="6645"/>
                </a:cubicBezTo>
                <a:cubicBezTo>
                  <a:pt x="7158" y="6318"/>
                  <a:pt x="6813" y="6536"/>
                  <a:pt x="6722" y="6283"/>
                </a:cubicBezTo>
                <a:lnTo>
                  <a:pt x="6722" y="6283"/>
                </a:lnTo>
                <a:cubicBezTo>
                  <a:pt x="6645" y="6544"/>
                  <a:pt x="6914" y="6571"/>
                  <a:pt x="6873" y="6738"/>
                </a:cubicBezTo>
                <a:cubicBezTo>
                  <a:pt x="6813" y="6757"/>
                  <a:pt x="6764" y="6799"/>
                  <a:pt x="6700" y="6799"/>
                </a:cubicBezTo>
                <a:cubicBezTo>
                  <a:pt x="6683" y="6799"/>
                  <a:pt x="6665" y="6796"/>
                  <a:pt x="6645" y="6789"/>
                </a:cubicBezTo>
                <a:cubicBezTo>
                  <a:pt x="6627" y="6782"/>
                  <a:pt x="6609" y="6778"/>
                  <a:pt x="6592" y="6778"/>
                </a:cubicBezTo>
                <a:cubicBezTo>
                  <a:pt x="6547" y="6778"/>
                  <a:pt x="6512" y="6806"/>
                  <a:pt x="6520" y="6874"/>
                </a:cubicBezTo>
                <a:cubicBezTo>
                  <a:pt x="6520" y="6932"/>
                  <a:pt x="6578" y="6940"/>
                  <a:pt x="6629" y="6940"/>
                </a:cubicBezTo>
                <a:cubicBezTo>
                  <a:pt x="6679" y="6949"/>
                  <a:pt x="6722" y="6949"/>
                  <a:pt x="6772" y="6957"/>
                </a:cubicBezTo>
                <a:cubicBezTo>
                  <a:pt x="6831" y="6999"/>
                  <a:pt x="6890" y="7042"/>
                  <a:pt x="6948" y="7084"/>
                </a:cubicBezTo>
                <a:cubicBezTo>
                  <a:pt x="6956" y="7007"/>
                  <a:pt x="6964" y="6924"/>
                  <a:pt x="6974" y="6847"/>
                </a:cubicBezTo>
                <a:cubicBezTo>
                  <a:pt x="6981" y="6742"/>
                  <a:pt x="6956" y="6611"/>
                  <a:pt x="7058" y="6611"/>
                </a:cubicBezTo>
                <a:cubicBezTo>
                  <a:pt x="7086" y="6611"/>
                  <a:pt x="7125" y="6621"/>
                  <a:pt x="7177" y="6645"/>
                </a:cubicBezTo>
                <a:cubicBezTo>
                  <a:pt x="7259" y="6882"/>
                  <a:pt x="7419" y="7015"/>
                  <a:pt x="7672" y="7058"/>
                </a:cubicBezTo>
                <a:cubicBezTo>
                  <a:pt x="7672" y="7084"/>
                  <a:pt x="7682" y="7116"/>
                  <a:pt x="7690" y="7143"/>
                </a:cubicBezTo>
                <a:cubicBezTo>
                  <a:pt x="7690" y="7185"/>
                  <a:pt x="7682" y="7217"/>
                  <a:pt x="7682" y="7260"/>
                </a:cubicBezTo>
                <a:cubicBezTo>
                  <a:pt x="7636" y="7254"/>
                  <a:pt x="7594" y="7207"/>
                  <a:pt x="7549" y="7207"/>
                </a:cubicBezTo>
                <a:cubicBezTo>
                  <a:pt x="7527" y="7207"/>
                  <a:pt x="7504" y="7219"/>
                  <a:pt x="7480" y="7252"/>
                </a:cubicBezTo>
                <a:cubicBezTo>
                  <a:pt x="7437" y="7268"/>
                  <a:pt x="7395" y="7286"/>
                  <a:pt x="7344" y="7294"/>
                </a:cubicBezTo>
                <a:cubicBezTo>
                  <a:pt x="7369" y="7353"/>
                  <a:pt x="7429" y="7345"/>
                  <a:pt x="7470" y="7361"/>
                </a:cubicBezTo>
                <a:cubicBezTo>
                  <a:pt x="7470" y="7420"/>
                  <a:pt x="7480" y="7488"/>
                  <a:pt x="7480" y="7555"/>
                </a:cubicBezTo>
                <a:cubicBezTo>
                  <a:pt x="7512" y="7555"/>
                  <a:pt x="7547" y="7563"/>
                  <a:pt x="7581" y="7563"/>
                </a:cubicBezTo>
                <a:cubicBezTo>
                  <a:pt x="7656" y="7690"/>
                  <a:pt x="7749" y="7800"/>
                  <a:pt x="7892" y="7850"/>
                </a:cubicBezTo>
                <a:cubicBezTo>
                  <a:pt x="7975" y="7866"/>
                  <a:pt x="8068" y="7850"/>
                  <a:pt x="8102" y="7951"/>
                </a:cubicBezTo>
                <a:cubicBezTo>
                  <a:pt x="8058" y="8029"/>
                  <a:pt x="8001" y="8049"/>
                  <a:pt x="7939" y="8049"/>
                </a:cubicBezTo>
                <a:cubicBezTo>
                  <a:pt x="7879" y="8049"/>
                  <a:pt x="7815" y="8031"/>
                  <a:pt x="7756" y="8031"/>
                </a:cubicBezTo>
                <a:cubicBezTo>
                  <a:pt x="7723" y="8031"/>
                  <a:pt x="7692" y="8036"/>
                  <a:pt x="7664" y="8052"/>
                </a:cubicBezTo>
                <a:cubicBezTo>
                  <a:pt x="7639" y="8018"/>
                  <a:pt x="7613" y="7986"/>
                  <a:pt x="7589" y="7951"/>
                </a:cubicBezTo>
                <a:cubicBezTo>
                  <a:pt x="7572" y="7862"/>
                  <a:pt x="7552" y="7781"/>
                  <a:pt x="7497" y="7781"/>
                </a:cubicBezTo>
                <a:cubicBezTo>
                  <a:pt x="7469" y="7781"/>
                  <a:pt x="7431" y="7803"/>
                  <a:pt x="7379" y="7858"/>
                </a:cubicBezTo>
                <a:cubicBezTo>
                  <a:pt x="7314" y="7843"/>
                  <a:pt x="7249" y="7778"/>
                  <a:pt x="7184" y="7778"/>
                </a:cubicBezTo>
                <a:cubicBezTo>
                  <a:pt x="7148" y="7778"/>
                  <a:pt x="7112" y="7798"/>
                  <a:pt x="7076" y="7858"/>
                </a:cubicBezTo>
                <a:lnTo>
                  <a:pt x="7076" y="7967"/>
                </a:lnTo>
                <a:cubicBezTo>
                  <a:pt x="7108" y="7994"/>
                  <a:pt x="7142" y="8026"/>
                  <a:pt x="7177" y="8060"/>
                </a:cubicBezTo>
                <a:cubicBezTo>
                  <a:pt x="7201" y="8111"/>
                  <a:pt x="7235" y="8145"/>
                  <a:pt x="7294" y="8145"/>
                </a:cubicBezTo>
                <a:lnTo>
                  <a:pt x="7328" y="8153"/>
                </a:lnTo>
                <a:lnTo>
                  <a:pt x="7369" y="8153"/>
                </a:lnTo>
                <a:cubicBezTo>
                  <a:pt x="7411" y="8196"/>
                  <a:pt x="7445" y="8228"/>
                  <a:pt x="7480" y="8263"/>
                </a:cubicBezTo>
                <a:cubicBezTo>
                  <a:pt x="7328" y="8364"/>
                  <a:pt x="7310" y="8499"/>
                  <a:pt x="7379" y="8659"/>
                </a:cubicBezTo>
                <a:cubicBezTo>
                  <a:pt x="7336" y="8693"/>
                  <a:pt x="7302" y="8717"/>
                  <a:pt x="7268" y="8744"/>
                </a:cubicBezTo>
                <a:cubicBezTo>
                  <a:pt x="7264" y="8744"/>
                  <a:pt x="7261" y="8745"/>
                  <a:pt x="7259" y="8745"/>
                </a:cubicBezTo>
                <a:cubicBezTo>
                  <a:pt x="7201" y="8745"/>
                  <a:pt x="7196" y="8627"/>
                  <a:pt x="7137" y="8627"/>
                </a:cubicBezTo>
                <a:cubicBezTo>
                  <a:pt x="7121" y="8627"/>
                  <a:pt x="7102" y="8636"/>
                  <a:pt x="7076" y="8659"/>
                </a:cubicBezTo>
                <a:cubicBezTo>
                  <a:pt x="7060" y="8656"/>
                  <a:pt x="7046" y="8655"/>
                  <a:pt x="7033" y="8655"/>
                </a:cubicBezTo>
                <a:cubicBezTo>
                  <a:pt x="6916" y="8655"/>
                  <a:pt x="6879" y="8755"/>
                  <a:pt x="6855" y="8861"/>
                </a:cubicBezTo>
                <a:cubicBezTo>
                  <a:pt x="6873" y="8861"/>
                  <a:pt x="6890" y="8869"/>
                  <a:pt x="6914" y="8869"/>
                </a:cubicBezTo>
                <a:cubicBezTo>
                  <a:pt x="6906" y="8885"/>
                  <a:pt x="6898" y="8895"/>
                  <a:pt x="6898" y="8903"/>
                </a:cubicBezTo>
                <a:cubicBezTo>
                  <a:pt x="6881" y="8885"/>
                  <a:pt x="6863" y="8869"/>
                  <a:pt x="6855" y="8861"/>
                </a:cubicBezTo>
                <a:cubicBezTo>
                  <a:pt x="6798" y="8850"/>
                  <a:pt x="6738" y="8836"/>
                  <a:pt x="6681" y="8836"/>
                </a:cubicBezTo>
                <a:cubicBezTo>
                  <a:pt x="6607" y="8836"/>
                  <a:pt x="6538" y="8860"/>
                  <a:pt x="6485" y="8946"/>
                </a:cubicBezTo>
                <a:cubicBezTo>
                  <a:pt x="6435" y="8861"/>
                  <a:pt x="6350" y="8810"/>
                  <a:pt x="6267" y="8768"/>
                </a:cubicBezTo>
                <a:cubicBezTo>
                  <a:pt x="6260" y="8767"/>
                  <a:pt x="6253" y="8767"/>
                  <a:pt x="6246" y="8767"/>
                </a:cubicBezTo>
                <a:cubicBezTo>
                  <a:pt x="6186" y="8767"/>
                  <a:pt x="6167" y="8801"/>
                  <a:pt x="6174" y="8861"/>
                </a:cubicBezTo>
                <a:cubicBezTo>
                  <a:pt x="6182" y="8895"/>
                  <a:pt x="6182" y="8936"/>
                  <a:pt x="6190" y="8970"/>
                </a:cubicBezTo>
                <a:cubicBezTo>
                  <a:pt x="6156" y="9188"/>
                  <a:pt x="6384" y="9138"/>
                  <a:pt x="6469" y="9239"/>
                </a:cubicBezTo>
                <a:cubicBezTo>
                  <a:pt x="6190" y="9281"/>
                  <a:pt x="5945" y="9374"/>
                  <a:pt x="5879" y="9704"/>
                </a:cubicBezTo>
                <a:lnTo>
                  <a:pt x="6166" y="9704"/>
                </a:lnTo>
                <a:cubicBezTo>
                  <a:pt x="6156" y="9720"/>
                  <a:pt x="6148" y="9736"/>
                  <a:pt x="6166" y="9754"/>
                </a:cubicBezTo>
                <a:cubicBezTo>
                  <a:pt x="6166" y="9795"/>
                  <a:pt x="6174" y="9829"/>
                  <a:pt x="6174" y="9872"/>
                </a:cubicBezTo>
                <a:cubicBezTo>
                  <a:pt x="6198" y="10023"/>
                  <a:pt x="6140" y="10140"/>
                  <a:pt x="6022" y="10260"/>
                </a:cubicBezTo>
                <a:cubicBezTo>
                  <a:pt x="5887" y="10393"/>
                  <a:pt x="6166" y="10521"/>
                  <a:pt x="6073" y="10672"/>
                </a:cubicBezTo>
                <a:cubicBezTo>
                  <a:pt x="6038" y="10688"/>
                  <a:pt x="6004" y="10704"/>
                  <a:pt x="5980" y="10704"/>
                </a:cubicBezTo>
                <a:cubicBezTo>
                  <a:pt x="5945" y="10704"/>
                  <a:pt x="5685" y="10755"/>
                  <a:pt x="5669" y="10773"/>
                </a:cubicBezTo>
                <a:cubicBezTo>
                  <a:pt x="5600" y="10840"/>
                  <a:pt x="5525" y="10907"/>
                  <a:pt x="5458" y="10983"/>
                </a:cubicBezTo>
                <a:cubicBezTo>
                  <a:pt x="5369" y="10886"/>
                  <a:pt x="5319" y="10838"/>
                  <a:pt x="5280" y="10838"/>
                </a:cubicBezTo>
                <a:cubicBezTo>
                  <a:pt x="5241" y="10838"/>
                  <a:pt x="5214" y="10886"/>
                  <a:pt x="5171" y="10983"/>
                </a:cubicBezTo>
                <a:cubicBezTo>
                  <a:pt x="5105" y="11008"/>
                  <a:pt x="5028" y="11042"/>
                  <a:pt x="4961" y="11076"/>
                </a:cubicBezTo>
                <a:cubicBezTo>
                  <a:pt x="4894" y="11071"/>
                  <a:pt x="4828" y="10901"/>
                  <a:pt x="4761" y="10901"/>
                </a:cubicBezTo>
                <a:cubicBezTo>
                  <a:pt x="4727" y="10901"/>
                  <a:pt x="4692" y="10947"/>
                  <a:pt x="4658" y="11084"/>
                </a:cubicBezTo>
                <a:cubicBezTo>
                  <a:pt x="4557" y="11076"/>
                  <a:pt x="4464" y="11068"/>
                  <a:pt x="4363" y="11068"/>
                </a:cubicBezTo>
                <a:cubicBezTo>
                  <a:pt x="4328" y="10941"/>
                  <a:pt x="4296" y="10806"/>
                  <a:pt x="4262" y="10680"/>
                </a:cubicBezTo>
                <a:cubicBezTo>
                  <a:pt x="4076" y="10957"/>
                  <a:pt x="4235" y="11311"/>
                  <a:pt x="4059" y="11590"/>
                </a:cubicBezTo>
                <a:cubicBezTo>
                  <a:pt x="3958" y="11549"/>
                  <a:pt x="3895" y="11523"/>
                  <a:pt x="3853" y="11523"/>
                </a:cubicBezTo>
                <a:cubicBezTo>
                  <a:pt x="3783" y="11523"/>
                  <a:pt x="3771" y="11592"/>
                  <a:pt x="3740" y="11776"/>
                </a:cubicBezTo>
                <a:cubicBezTo>
                  <a:pt x="3714" y="11784"/>
                  <a:pt x="3679" y="11784"/>
                  <a:pt x="3655" y="11784"/>
                </a:cubicBezTo>
                <a:cubicBezTo>
                  <a:pt x="3679" y="11826"/>
                  <a:pt x="3706" y="11867"/>
                  <a:pt x="3740" y="11901"/>
                </a:cubicBezTo>
                <a:cubicBezTo>
                  <a:pt x="3764" y="11960"/>
                  <a:pt x="3823" y="12010"/>
                  <a:pt x="3791" y="12079"/>
                </a:cubicBezTo>
                <a:cubicBezTo>
                  <a:pt x="3767" y="12116"/>
                  <a:pt x="3738" y="12133"/>
                  <a:pt x="3706" y="12133"/>
                </a:cubicBezTo>
                <a:cubicBezTo>
                  <a:pt x="3680" y="12133"/>
                  <a:pt x="3651" y="12122"/>
                  <a:pt x="3621" y="12103"/>
                </a:cubicBezTo>
                <a:cubicBezTo>
                  <a:pt x="3427" y="11994"/>
                  <a:pt x="3251" y="11867"/>
                  <a:pt x="3166" y="11632"/>
                </a:cubicBezTo>
                <a:lnTo>
                  <a:pt x="3166" y="11632"/>
                </a:lnTo>
                <a:cubicBezTo>
                  <a:pt x="3065" y="11826"/>
                  <a:pt x="3200" y="11944"/>
                  <a:pt x="3251" y="12087"/>
                </a:cubicBezTo>
                <a:cubicBezTo>
                  <a:pt x="3386" y="12162"/>
                  <a:pt x="3554" y="12188"/>
                  <a:pt x="3554" y="12390"/>
                </a:cubicBezTo>
                <a:cubicBezTo>
                  <a:pt x="3520" y="12423"/>
                  <a:pt x="3487" y="12457"/>
                  <a:pt x="3453" y="12491"/>
                </a:cubicBezTo>
                <a:cubicBezTo>
                  <a:pt x="3271" y="12513"/>
                  <a:pt x="3102" y="12604"/>
                  <a:pt x="2916" y="12604"/>
                </a:cubicBezTo>
                <a:cubicBezTo>
                  <a:pt x="2896" y="12604"/>
                  <a:pt x="2875" y="12603"/>
                  <a:pt x="2855" y="12601"/>
                </a:cubicBezTo>
                <a:lnTo>
                  <a:pt x="2855" y="12795"/>
                </a:lnTo>
                <a:cubicBezTo>
                  <a:pt x="2780" y="12912"/>
                  <a:pt x="2737" y="13047"/>
                  <a:pt x="2746" y="13191"/>
                </a:cubicBezTo>
                <a:lnTo>
                  <a:pt x="2653" y="13191"/>
                </a:lnTo>
                <a:cubicBezTo>
                  <a:pt x="2644" y="13064"/>
                  <a:pt x="2578" y="12989"/>
                  <a:pt x="2442" y="12989"/>
                </a:cubicBezTo>
                <a:cubicBezTo>
                  <a:pt x="2426" y="12979"/>
                  <a:pt x="2400" y="12971"/>
                  <a:pt x="2376" y="12962"/>
                </a:cubicBezTo>
                <a:lnTo>
                  <a:pt x="2376" y="12962"/>
                </a:lnTo>
                <a:cubicBezTo>
                  <a:pt x="2349" y="13039"/>
                  <a:pt x="2392" y="13064"/>
                  <a:pt x="2442" y="13090"/>
                </a:cubicBezTo>
                <a:cubicBezTo>
                  <a:pt x="2477" y="13122"/>
                  <a:pt x="2509" y="13157"/>
                  <a:pt x="2543" y="13191"/>
                </a:cubicBezTo>
                <a:cubicBezTo>
                  <a:pt x="2442" y="13191"/>
                  <a:pt x="2341" y="13199"/>
                  <a:pt x="2240" y="13199"/>
                </a:cubicBezTo>
                <a:cubicBezTo>
                  <a:pt x="2139" y="13308"/>
                  <a:pt x="1996" y="13409"/>
                  <a:pt x="2038" y="13595"/>
                </a:cubicBezTo>
                <a:cubicBezTo>
                  <a:pt x="1886" y="13686"/>
                  <a:pt x="1860" y="13856"/>
                  <a:pt x="1801" y="13999"/>
                </a:cubicBezTo>
                <a:cubicBezTo>
                  <a:pt x="1759" y="14078"/>
                  <a:pt x="1708" y="14153"/>
                  <a:pt x="1629" y="14153"/>
                </a:cubicBezTo>
                <a:cubicBezTo>
                  <a:pt x="1599" y="14153"/>
                  <a:pt x="1564" y="14142"/>
                  <a:pt x="1525" y="14117"/>
                </a:cubicBezTo>
                <a:cubicBezTo>
                  <a:pt x="1490" y="14141"/>
                  <a:pt x="1456" y="14167"/>
                  <a:pt x="1423" y="14192"/>
                </a:cubicBezTo>
                <a:cubicBezTo>
                  <a:pt x="1397" y="14202"/>
                  <a:pt x="1365" y="14202"/>
                  <a:pt x="1339" y="14202"/>
                </a:cubicBezTo>
                <a:cubicBezTo>
                  <a:pt x="1365" y="14303"/>
                  <a:pt x="1397" y="14404"/>
                  <a:pt x="1423" y="14513"/>
                </a:cubicBezTo>
                <a:cubicBezTo>
                  <a:pt x="1386" y="14656"/>
                  <a:pt x="1404" y="14742"/>
                  <a:pt x="1502" y="14742"/>
                </a:cubicBezTo>
                <a:cubicBezTo>
                  <a:pt x="1538" y="14742"/>
                  <a:pt x="1584" y="14731"/>
                  <a:pt x="1642" y="14707"/>
                </a:cubicBezTo>
                <a:lnTo>
                  <a:pt x="1642" y="14707"/>
                </a:lnTo>
                <a:cubicBezTo>
                  <a:pt x="1692" y="14899"/>
                  <a:pt x="1583" y="15093"/>
                  <a:pt x="1727" y="15287"/>
                </a:cubicBezTo>
                <a:cubicBezTo>
                  <a:pt x="1860" y="15473"/>
                  <a:pt x="1557" y="15742"/>
                  <a:pt x="1828" y="16003"/>
                </a:cubicBezTo>
                <a:cubicBezTo>
                  <a:pt x="1828" y="15726"/>
                  <a:pt x="1894" y="15524"/>
                  <a:pt x="1945" y="15322"/>
                </a:cubicBezTo>
                <a:cubicBezTo>
                  <a:pt x="2030" y="15364"/>
                  <a:pt x="2046" y="15439"/>
                  <a:pt x="2030" y="15532"/>
                </a:cubicBezTo>
                <a:cubicBezTo>
                  <a:pt x="2022" y="15582"/>
                  <a:pt x="1945" y="15667"/>
                  <a:pt x="2062" y="15667"/>
                </a:cubicBezTo>
                <a:cubicBezTo>
                  <a:pt x="2139" y="15657"/>
                  <a:pt x="2139" y="15566"/>
                  <a:pt x="2147" y="15505"/>
                </a:cubicBezTo>
                <a:cubicBezTo>
                  <a:pt x="2206" y="15540"/>
                  <a:pt x="2274" y="15574"/>
                  <a:pt x="2333" y="15607"/>
                </a:cubicBezTo>
                <a:cubicBezTo>
                  <a:pt x="2376" y="15607"/>
                  <a:pt x="2424" y="15561"/>
                  <a:pt x="2470" y="15561"/>
                </a:cubicBezTo>
                <a:cubicBezTo>
                  <a:pt x="2495" y="15561"/>
                  <a:pt x="2520" y="15575"/>
                  <a:pt x="2543" y="15617"/>
                </a:cubicBezTo>
                <a:cubicBezTo>
                  <a:pt x="2485" y="15742"/>
                  <a:pt x="2392" y="15819"/>
                  <a:pt x="2248" y="15827"/>
                </a:cubicBezTo>
                <a:cubicBezTo>
                  <a:pt x="2208" y="15827"/>
                  <a:pt x="2165" y="15821"/>
                  <a:pt x="2124" y="15821"/>
                </a:cubicBezTo>
                <a:cubicBezTo>
                  <a:pt x="2055" y="15821"/>
                  <a:pt x="1993" y="15838"/>
                  <a:pt x="1961" y="15928"/>
                </a:cubicBezTo>
                <a:cubicBezTo>
                  <a:pt x="1916" y="16061"/>
                  <a:pt x="1854" y="16105"/>
                  <a:pt x="1784" y="16105"/>
                </a:cubicBezTo>
                <a:cubicBezTo>
                  <a:pt x="1711" y="16105"/>
                  <a:pt x="1630" y="16058"/>
                  <a:pt x="1549" y="16011"/>
                </a:cubicBezTo>
                <a:cubicBezTo>
                  <a:pt x="1515" y="15965"/>
                  <a:pt x="1483" y="15882"/>
                  <a:pt x="1429" y="15882"/>
                </a:cubicBezTo>
                <a:cubicBezTo>
                  <a:pt x="1415" y="15882"/>
                  <a:pt x="1399" y="15888"/>
                  <a:pt x="1381" y="15902"/>
                </a:cubicBezTo>
                <a:cubicBezTo>
                  <a:pt x="1304" y="15960"/>
                  <a:pt x="1423" y="16037"/>
                  <a:pt x="1432" y="16112"/>
                </a:cubicBezTo>
                <a:cubicBezTo>
                  <a:pt x="1347" y="16154"/>
                  <a:pt x="1339" y="16231"/>
                  <a:pt x="1339" y="16314"/>
                </a:cubicBezTo>
                <a:cubicBezTo>
                  <a:pt x="1264" y="16585"/>
                  <a:pt x="1027" y="16761"/>
                  <a:pt x="934" y="17022"/>
                </a:cubicBezTo>
                <a:cubicBezTo>
                  <a:pt x="977" y="17191"/>
                  <a:pt x="849" y="17301"/>
                  <a:pt x="799" y="17436"/>
                </a:cubicBezTo>
                <a:cubicBezTo>
                  <a:pt x="697" y="17696"/>
                  <a:pt x="651" y="17782"/>
                  <a:pt x="486" y="17782"/>
                </a:cubicBezTo>
                <a:cubicBezTo>
                  <a:pt x="421" y="17782"/>
                  <a:pt x="338" y="17768"/>
                  <a:pt x="227" y="17747"/>
                </a:cubicBezTo>
                <a:cubicBezTo>
                  <a:pt x="191" y="17739"/>
                  <a:pt x="153" y="17729"/>
                  <a:pt x="116" y="17729"/>
                </a:cubicBezTo>
                <a:cubicBezTo>
                  <a:pt x="75" y="17729"/>
                  <a:pt x="35" y="17741"/>
                  <a:pt x="0" y="17780"/>
                </a:cubicBezTo>
                <a:cubicBezTo>
                  <a:pt x="17" y="17891"/>
                  <a:pt x="91" y="17915"/>
                  <a:pt x="176" y="17923"/>
                </a:cubicBezTo>
                <a:cubicBezTo>
                  <a:pt x="370" y="17941"/>
                  <a:pt x="413" y="17974"/>
                  <a:pt x="202" y="18059"/>
                </a:cubicBezTo>
                <a:cubicBezTo>
                  <a:pt x="134" y="18083"/>
                  <a:pt x="134" y="18168"/>
                  <a:pt x="126" y="18234"/>
                </a:cubicBezTo>
                <a:cubicBezTo>
                  <a:pt x="160" y="18269"/>
                  <a:pt x="184" y="18303"/>
                  <a:pt x="219" y="18346"/>
                </a:cubicBezTo>
                <a:cubicBezTo>
                  <a:pt x="142" y="18580"/>
                  <a:pt x="344" y="18732"/>
                  <a:pt x="386" y="18952"/>
                </a:cubicBezTo>
                <a:cubicBezTo>
                  <a:pt x="413" y="18724"/>
                  <a:pt x="615" y="18665"/>
                  <a:pt x="732" y="18538"/>
                </a:cubicBezTo>
                <a:lnTo>
                  <a:pt x="833" y="18538"/>
                </a:lnTo>
                <a:cubicBezTo>
                  <a:pt x="833" y="18580"/>
                  <a:pt x="833" y="18639"/>
                  <a:pt x="884" y="18657"/>
                </a:cubicBezTo>
                <a:cubicBezTo>
                  <a:pt x="892" y="18657"/>
                  <a:pt x="926" y="18614"/>
                  <a:pt x="934" y="18588"/>
                </a:cubicBezTo>
                <a:cubicBezTo>
                  <a:pt x="950" y="18522"/>
                  <a:pt x="969" y="18463"/>
                  <a:pt x="1035" y="18429"/>
                </a:cubicBezTo>
                <a:lnTo>
                  <a:pt x="1035" y="18429"/>
                </a:lnTo>
                <a:cubicBezTo>
                  <a:pt x="1128" y="18649"/>
                  <a:pt x="1070" y="18825"/>
                  <a:pt x="833" y="18825"/>
                </a:cubicBezTo>
                <a:cubicBezTo>
                  <a:pt x="538" y="18825"/>
                  <a:pt x="514" y="19027"/>
                  <a:pt x="455" y="19205"/>
                </a:cubicBezTo>
                <a:cubicBezTo>
                  <a:pt x="413" y="19346"/>
                  <a:pt x="413" y="19498"/>
                  <a:pt x="455" y="19641"/>
                </a:cubicBezTo>
                <a:cubicBezTo>
                  <a:pt x="558" y="19576"/>
                  <a:pt x="645" y="19542"/>
                  <a:pt x="727" y="19542"/>
                </a:cubicBezTo>
                <a:cubicBezTo>
                  <a:pt x="863" y="19542"/>
                  <a:pt x="983" y="19638"/>
                  <a:pt x="1136" y="19844"/>
                </a:cubicBezTo>
                <a:cubicBezTo>
                  <a:pt x="1283" y="19792"/>
                  <a:pt x="1411" y="19658"/>
                  <a:pt x="1587" y="19658"/>
                </a:cubicBezTo>
                <a:cubicBezTo>
                  <a:pt x="1613" y="19658"/>
                  <a:pt x="1640" y="19661"/>
                  <a:pt x="1668" y="19668"/>
                </a:cubicBezTo>
                <a:cubicBezTo>
                  <a:pt x="1466" y="19928"/>
                  <a:pt x="1466" y="19928"/>
                  <a:pt x="1743" y="20046"/>
                </a:cubicBezTo>
                <a:cubicBezTo>
                  <a:pt x="1800" y="20118"/>
                  <a:pt x="1867" y="20152"/>
                  <a:pt x="1934" y="20152"/>
                </a:cubicBezTo>
                <a:cubicBezTo>
                  <a:pt x="1986" y="20152"/>
                  <a:pt x="2038" y="20133"/>
                  <a:pt x="2089" y="20096"/>
                </a:cubicBezTo>
                <a:cubicBezTo>
                  <a:pt x="2173" y="20038"/>
                  <a:pt x="2232" y="19953"/>
                  <a:pt x="2341" y="19953"/>
                </a:cubicBezTo>
                <a:cubicBezTo>
                  <a:pt x="2377" y="19953"/>
                  <a:pt x="2416" y="19948"/>
                  <a:pt x="2449" y="19948"/>
                </a:cubicBezTo>
                <a:cubicBezTo>
                  <a:pt x="2524" y="19948"/>
                  <a:pt x="2573" y="19972"/>
                  <a:pt x="2509" y="20131"/>
                </a:cubicBezTo>
                <a:cubicBezTo>
                  <a:pt x="2497" y="20176"/>
                  <a:pt x="2514" y="20256"/>
                  <a:pt x="2600" y="20256"/>
                </a:cubicBezTo>
                <a:cubicBezTo>
                  <a:pt x="2625" y="20256"/>
                  <a:pt x="2657" y="20249"/>
                  <a:pt x="2695" y="20232"/>
                </a:cubicBezTo>
                <a:cubicBezTo>
                  <a:pt x="2720" y="20219"/>
                  <a:pt x="2744" y="20213"/>
                  <a:pt x="2766" y="20213"/>
                </a:cubicBezTo>
                <a:cubicBezTo>
                  <a:pt x="2860" y="20213"/>
                  <a:pt x="2933" y="20314"/>
                  <a:pt x="2940" y="20442"/>
                </a:cubicBezTo>
                <a:cubicBezTo>
                  <a:pt x="2901" y="20440"/>
                  <a:pt x="2864" y="20437"/>
                  <a:pt x="2824" y="20437"/>
                </a:cubicBezTo>
                <a:cubicBezTo>
                  <a:pt x="2724" y="20437"/>
                  <a:pt x="2610" y="20452"/>
                  <a:pt x="2434" y="20519"/>
                </a:cubicBezTo>
                <a:cubicBezTo>
                  <a:pt x="2644" y="20543"/>
                  <a:pt x="2737" y="20551"/>
                  <a:pt x="2838" y="20559"/>
                </a:cubicBezTo>
                <a:cubicBezTo>
                  <a:pt x="2838" y="20594"/>
                  <a:pt x="2847" y="20620"/>
                  <a:pt x="2847" y="20652"/>
                </a:cubicBezTo>
                <a:cubicBezTo>
                  <a:pt x="2669" y="20703"/>
                  <a:pt x="2679" y="20812"/>
                  <a:pt x="2746" y="20947"/>
                </a:cubicBezTo>
                <a:cubicBezTo>
                  <a:pt x="2746" y="21083"/>
                  <a:pt x="2719" y="21184"/>
                  <a:pt x="2618" y="21285"/>
                </a:cubicBezTo>
                <a:cubicBezTo>
                  <a:pt x="2517" y="21410"/>
                  <a:pt x="2661" y="21428"/>
                  <a:pt x="2746" y="21461"/>
                </a:cubicBezTo>
                <a:cubicBezTo>
                  <a:pt x="2779" y="21512"/>
                  <a:pt x="2817" y="21540"/>
                  <a:pt x="2864" y="21540"/>
                </a:cubicBezTo>
                <a:cubicBezTo>
                  <a:pt x="2886" y="21540"/>
                  <a:pt x="2912" y="21533"/>
                  <a:pt x="2940" y="21519"/>
                </a:cubicBezTo>
                <a:cubicBezTo>
                  <a:pt x="2978" y="21495"/>
                  <a:pt x="3014" y="21486"/>
                  <a:pt x="3048" y="21486"/>
                </a:cubicBezTo>
                <a:cubicBezTo>
                  <a:pt x="3118" y="21486"/>
                  <a:pt x="3183" y="21525"/>
                  <a:pt x="3251" y="21554"/>
                </a:cubicBezTo>
                <a:cubicBezTo>
                  <a:pt x="3251" y="21588"/>
                  <a:pt x="3251" y="21612"/>
                  <a:pt x="3267" y="21639"/>
                </a:cubicBezTo>
                <a:cubicBezTo>
                  <a:pt x="3368" y="21798"/>
                  <a:pt x="3225" y="21865"/>
                  <a:pt x="3150" y="21958"/>
                </a:cubicBezTo>
                <a:cubicBezTo>
                  <a:pt x="3057" y="22025"/>
                  <a:pt x="2855" y="22025"/>
                  <a:pt x="2905" y="22195"/>
                </a:cubicBezTo>
                <a:cubicBezTo>
                  <a:pt x="2940" y="22320"/>
                  <a:pt x="2931" y="22514"/>
                  <a:pt x="3150" y="22530"/>
                </a:cubicBezTo>
                <a:cubicBezTo>
                  <a:pt x="3217" y="22540"/>
                  <a:pt x="3285" y="22615"/>
                  <a:pt x="3352" y="22657"/>
                </a:cubicBezTo>
                <a:cubicBezTo>
                  <a:pt x="3562" y="22674"/>
                  <a:pt x="3799" y="22631"/>
                  <a:pt x="3924" y="22926"/>
                </a:cubicBezTo>
                <a:cubicBezTo>
                  <a:pt x="3749" y="22926"/>
                  <a:pt x="3606" y="22752"/>
                  <a:pt x="3462" y="22752"/>
                </a:cubicBezTo>
                <a:cubicBezTo>
                  <a:pt x="3399" y="22752"/>
                  <a:pt x="3335" y="22786"/>
                  <a:pt x="3267" y="22884"/>
                </a:cubicBezTo>
                <a:cubicBezTo>
                  <a:pt x="3259" y="22910"/>
                  <a:pt x="3259" y="22934"/>
                  <a:pt x="3259" y="22961"/>
                </a:cubicBezTo>
                <a:cubicBezTo>
                  <a:pt x="3235" y="23054"/>
                  <a:pt x="3115" y="23104"/>
                  <a:pt x="3124" y="23238"/>
                </a:cubicBezTo>
                <a:cubicBezTo>
                  <a:pt x="3129" y="23238"/>
                  <a:pt x="3135" y="23238"/>
                  <a:pt x="3140" y="23238"/>
                </a:cubicBezTo>
                <a:cubicBezTo>
                  <a:pt x="3322" y="23238"/>
                  <a:pt x="3486" y="23106"/>
                  <a:pt x="3676" y="23106"/>
                </a:cubicBezTo>
                <a:cubicBezTo>
                  <a:pt x="3710" y="23106"/>
                  <a:pt x="3745" y="23111"/>
                  <a:pt x="3780" y="23120"/>
                </a:cubicBezTo>
                <a:cubicBezTo>
                  <a:pt x="3665" y="23160"/>
                  <a:pt x="3663" y="23335"/>
                  <a:pt x="3517" y="23335"/>
                </a:cubicBezTo>
                <a:cubicBezTo>
                  <a:pt x="3505" y="23335"/>
                  <a:pt x="3492" y="23333"/>
                  <a:pt x="3477" y="23331"/>
                </a:cubicBezTo>
                <a:cubicBezTo>
                  <a:pt x="3462" y="23328"/>
                  <a:pt x="3448" y="23327"/>
                  <a:pt x="3436" y="23327"/>
                </a:cubicBezTo>
                <a:cubicBezTo>
                  <a:pt x="3218" y="23327"/>
                  <a:pt x="3433" y="23662"/>
                  <a:pt x="3217" y="23692"/>
                </a:cubicBezTo>
                <a:cubicBezTo>
                  <a:pt x="3200" y="23703"/>
                  <a:pt x="3326" y="23794"/>
                  <a:pt x="3352" y="23870"/>
                </a:cubicBezTo>
                <a:lnTo>
                  <a:pt x="3352" y="23878"/>
                </a:lnTo>
                <a:cubicBezTo>
                  <a:pt x="3243" y="23937"/>
                  <a:pt x="3243" y="24006"/>
                  <a:pt x="3352" y="24072"/>
                </a:cubicBezTo>
                <a:cubicBezTo>
                  <a:pt x="3453" y="24208"/>
                  <a:pt x="3554" y="24341"/>
                  <a:pt x="3655" y="24477"/>
                </a:cubicBezTo>
                <a:cubicBezTo>
                  <a:pt x="3740" y="24721"/>
                  <a:pt x="3823" y="24966"/>
                  <a:pt x="3924" y="25200"/>
                </a:cubicBezTo>
                <a:cubicBezTo>
                  <a:pt x="3954" y="25279"/>
                  <a:pt x="3980" y="25305"/>
                  <a:pt x="4004" y="25305"/>
                </a:cubicBezTo>
                <a:cubicBezTo>
                  <a:pt x="4056" y="25305"/>
                  <a:pt x="4100" y="25184"/>
                  <a:pt x="4152" y="25184"/>
                </a:cubicBezTo>
                <a:cubicBezTo>
                  <a:pt x="4185" y="25219"/>
                  <a:pt x="4219" y="25251"/>
                  <a:pt x="4254" y="25285"/>
                </a:cubicBezTo>
                <a:cubicBezTo>
                  <a:pt x="4254" y="25352"/>
                  <a:pt x="4254" y="25421"/>
                  <a:pt x="4262" y="25488"/>
                </a:cubicBezTo>
                <a:cubicBezTo>
                  <a:pt x="4241" y="25485"/>
                  <a:pt x="4220" y="25485"/>
                  <a:pt x="4199" y="25485"/>
                </a:cubicBezTo>
                <a:cubicBezTo>
                  <a:pt x="4032" y="25485"/>
                  <a:pt x="3865" y="25542"/>
                  <a:pt x="3698" y="25542"/>
                </a:cubicBezTo>
                <a:cubicBezTo>
                  <a:pt x="3616" y="25542"/>
                  <a:pt x="3534" y="25529"/>
                  <a:pt x="3453" y="25488"/>
                </a:cubicBezTo>
                <a:cubicBezTo>
                  <a:pt x="3445" y="25488"/>
                  <a:pt x="3427" y="25496"/>
                  <a:pt x="3419" y="25522"/>
                </a:cubicBezTo>
                <a:cubicBezTo>
                  <a:pt x="3411" y="25538"/>
                  <a:pt x="3419" y="25562"/>
                  <a:pt x="3453" y="25581"/>
                </a:cubicBezTo>
                <a:lnTo>
                  <a:pt x="3453" y="25589"/>
                </a:lnTo>
                <a:cubicBezTo>
                  <a:pt x="3570" y="26052"/>
                  <a:pt x="4001" y="25841"/>
                  <a:pt x="4278" y="25967"/>
                </a:cubicBezTo>
                <a:cubicBezTo>
                  <a:pt x="4304" y="25959"/>
                  <a:pt x="4328" y="25959"/>
                  <a:pt x="4363" y="25950"/>
                </a:cubicBezTo>
                <a:lnTo>
                  <a:pt x="4363" y="25950"/>
                </a:lnTo>
                <a:cubicBezTo>
                  <a:pt x="4355" y="25967"/>
                  <a:pt x="4355" y="25977"/>
                  <a:pt x="4355" y="25985"/>
                </a:cubicBezTo>
                <a:cubicBezTo>
                  <a:pt x="4328" y="25993"/>
                  <a:pt x="4296" y="25993"/>
                  <a:pt x="4262" y="25993"/>
                </a:cubicBezTo>
                <a:cubicBezTo>
                  <a:pt x="4185" y="26027"/>
                  <a:pt x="4195" y="26052"/>
                  <a:pt x="4270" y="26086"/>
                </a:cubicBezTo>
                <a:lnTo>
                  <a:pt x="4514" y="26086"/>
                </a:lnTo>
                <a:cubicBezTo>
                  <a:pt x="4397" y="26110"/>
                  <a:pt x="4262" y="26136"/>
                  <a:pt x="4254" y="26219"/>
                </a:cubicBezTo>
                <a:cubicBezTo>
                  <a:pt x="4227" y="26456"/>
                  <a:pt x="4126" y="26482"/>
                  <a:pt x="3924" y="26490"/>
                </a:cubicBezTo>
                <a:cubicBezTo>
                  <a:pt x="3807" y="26498"/>
                  <a:pt x="3690" y="26666"/>
                  <a:pt x="3958" y="26700"/>
                </a:cubicBezTo>
                <a:lnTo>
                  <a:pt x="4152" y="26700"/>
                </a:lnTo>
                <a:cubicBezTo>
                  <a:pt x="4084" y="26818"/>
                  <a:pt x="4043" y="26953"/>
                  <a:pt x="4059" y="27097"/>
                </a:cubicBezTo>
                <a:cubicBezTo>
                  <a:pt x="3908" y="27113"/>
                  <a:pt x="3865" y="27163"/>
                  <a:pt x="3916" y="27323"/>
                </a:cubicBezTo>
                <a:cubicBezTo>
                  <a:pt x="3975" y="27501"/>
                  <a:pt x="4177" y="27467"/>
                  <a:pt x="4254" y="27602"/>
                </a:cubicBezTo>
                <a:lnTo>
                  <a:pt x="4161" y="27602"/>
                </a:lnTo>
                <a:cubicBezTo>
                  <a:pt x="4178" y="27769"/>
                  <a:pt x="4238" y="27868"/>
                  <a:pt x="4363" y="27868"/>
                </a:cubicBezTo>
                <a:cubicBezTo>
                  <a:pt x="4407" y="27868"/>
                  <a:pt x="4460" y="27855"/>
                  <a:pt x="4522" y="27828"/>
                </a:cubicBezTo>
                <a:cubicBezTo>
                  <a:pt x="4599" y="27796"/>
                  <a:pt x="4682" y="27804"/>
                  <a:pt x="4767" y="27796"/>
                </a:cubicBezTo>
                <a:lnTo>
                  <a:pt x="4767" y="27796"/>
                </a:lnTo>
                <a:cubicBezTo>
                  <a:pt x="4775" y="27964"/>
                  <a:pt x="4708" y="28073"/>
                  <a:pt x="4557" y="28158"/>
                </a:cubicBezTo>
                <a:cubicBezTo>
                  <a:pt x="4464" y="28208"/>
                  <a:pt x="4278" y="28166"/>
                  <a:pt x="4336" y="28392"/>
                </a:cubicBezTo>
                <a:cubicBezTo>
                  <a:pt x="4375" y="28562"/>
                  <a:pt x="4470" y="28606"/>
                  <a:pt x="4602" y="28606"/>
                </a:cubicBezTo>
                <a:cubicBezTo>
                  <a:pt x="4614" y="28606"/>
                  <a:pt x="4627" y="28605"/>
                  <a:pt x="4640" y="28605"/>
                </a:cubicBezTo>
                <a:cubicBezTo>
                  <a:pt x="4666" y="28655"/>
                  <a:pt x="4708" y="28679"/>
                  <a:pt x="4759" y="28706"/>
                </a:cubicBezTo>
                <a:cubicBezTo>
                  <a:pt x="4809" y="28730"/>
                  <a:pt x="4902" y="28688"/>
                  <a:pt x="4876" y="28797"/>
                </a:cubicBezTo>
                <a:cubicBezTo>
                  <a:pt x="4818" y="28991"/>
                  <a:pt x="4791" y="29177"/>
                  <a:pt x="5070" y="29201"/>
                </a:cubicBezTo>
                <a:cubicBezTo>
                  <a:pt x="5105" y="29211"/>
                  <a:pt x="5129" y="29219"/>
                  <a:pt x="5163" y="29227"/>
                </a:cubicBezTo>
                <a:cubicBezTo>
                  <a:pt x="5203" y="29322"/>
                  <a:pt x="5240" y="29354"/>
                  <a:pt x="5277" y="29354"/>
                </a:cubicBezTo>
                <a:cubicBezTo>
                  <a:pt x="5341" y="29354"/>
                  <a:pt x="5402" y="29254"/>
                  <a:pt x="5466" y="29211"/>
                </a:cubicBezTo>
                <a:cubicBezTo>
                  <a:pt x="5474" y="29084"/>
                  <a:pt x="5541" y="29017"/>
                  <a:pt x="5677" y="29009"/>
                </a:cubicBezTo>
                <a:cubicBezTo>
                  <a:pt x="5691" y="29009"/>
                  <a:pt x="5705" y="29009"/>
                  <a:pt x="5719" y="29009"/>
                </a:cubicBezTo>
                <a:cubicBezTo>
                  <a:pt x="5815" y="29009"/>
                  <a:pt x="5912" y="29003"/>
                  <a:pt x="5972" y="28908"/>
                </a:cubicBezTo>
                <a:cubicBezTo>
                  <a:pt x="6004" y="28873"/>
                  <a:pt x="6038" y="28839"/>
                  <a:pt x="6073" y="28807"/>
                </a:cubicBezTo>
                <a:cubicBezTo>
                  <a:pt x="6140" y="28847"/>
                  <a:pt x="6224" y="28882"/>
                  <a:pt x="6291" y="28932"/>
                </a:cubicBezTo>
                <a:cubicBezTo>
                  <a:pt x="6419" y="29033"/>
                  <a:pt x="6376" y="29177"/>
                  <a:pt x="6358" y="29302"/>
                </a:cubicBezTo>
                <a:cubicBezTo>
                  <a:pt x="6340" y="29397"/>
                  <a:pt x="6305" y="29428"/>
                  <a:pt x="6254" y="29428"/>
                </a:cubicBezTo>
                <a:cubicBezTo>
                  <a:pt x="6214" y="29428"/>
                  <a:pt x="6165" y="29409"/>
                  <a:pt x="6105" y="29387"/>
                </a:cubicBezTo>
                <a:cubicBezTo>
                  <a:pt x="6098" y="29385"/>
                  <a:pt x="6091" y="29384"/>
                  <a:pt x="6084" y="29384"/>
                </a:cubicBezTo>
                <a:cubicBezTo>
                  <a:pt x="6021" y="29384"/>
                  <a:pt x="5981" y="29481"/>
                  <a:pt x="5988" y="29565"/>
                </a:cubicBezTo>
                <a:cubicBezTo>
                  <a:pt x="5988" y="29631"/>
                  <a:pt x="6017" y="29643"/>
                  <a:pt x="6056" y="29643"/>
                </a:cubicBezTo>
                <a:cubicBezTo>
                  <a:pt x="6077" y="29643"/>
                  <a:pt x="6100" y="29640"/>
                  <a:pt x="6123" y="29640"/>
                </a:cubicBezTo>
                <a:cubicBezTo>
                  <a:pt x="6162" y="29641"/>
                  <a:pt x="6201" y="29642"/>
                  <a:pt x="6239" y="29642"/>
                </a:cubicBezTo>
                <a:cubicBezTo>
                  <a:pt x="6449" y="29642"/>
                  <a:pt x="6645" y="29610"/>
                  <a:pt x="6780" y="29403"/>
                </a:cubicBezTo>
                <a:lnTo>
                  <a:pt x="6881" y="29403"/>
                </a:lnTo>
                <a:cubicBezTo>
                  <a:pt x="6906" y="29437"/>
                  <a:pt x="6940" y="29480"/>
                  <a:pt x="6974" y="29514"/>
                </a:cubicBezTo>
                <a:cubicBezTo>
                  <a:pt x="6823" y="29682"/>
                  <a:pt x="6823" y="29850"/>
                  <a:pt x="6974" y="30010"/>
                </a:cubicBezTo>
                <a:cubicBezTo>
                  <a:pt x="6991" y="30049"/>
                  <a:pt x="7008" y="30069"/>
                  <a:pt x="7026" y="30069"/>
                </a:cubicBezTo>
                <a:cubicBezTo>
                  <a:pt x="7042" y="30069"/>
                  <a:pt x="7059" y="30052"/>
                  <a:pt x="7076" y="30020"/>
                </a:cubicBezTo>
                <a:cubicBezTo>
                  <a:pt x="7193" y="30086"/>
                  <a:pt x="7209" y="30222"/>
                  <a:pt x="7278" y="30323"/>
                </a:cubicBezTo>
                <a:cubicBezTo>
                  <a:pt x="7243" y="30355"/>
                  <a:pt x="7209" y="30390"/>
                  <a:pt x="7185" y="30424"/>
                </a:cubicBezTo>
                <a:cubicBezTo>
                  <a:pt x="7060" y="30337"/>
                  <a:pt x="6976" y="30201"/>
                  <a:pt x="6813" y="30201"/>
                </a:cubicBezTo>
                <a:cubicBezTo>
                  <a:pt x="6767" y="30201"/>
                  <a:pt x="6714" y="30212"/>
                  <a:pt x="6653" y="30238"/>
                </a:cubicBezTo>
                <a:cubicBezTo>
                  <a:pt x="6408" y="30339"/>
                  <a:pt x="6501" y="30483"/>
                  <a:pt x="6477" y="30626"/>
                </a:cubicBezTo>
                <a:cubicBezTo>
                  <a:pt x="6477" y="30701"/>
                  <a:pt x="6637" y="30802"/>
                  <a:pt x="6485" y="30869"/>
                </a:cubicBezTo>
                <a:cubicBezTo>
                  <a:pt x="6342" y="30929"/>
                  <a:pt x="6400" y="30996"/>
                  <a:pt x="6427" y="31097"/>
                </a:cubicBezTo>
                <a:cubicBezTo>
                  <a:pt x="6476" y="31288"/>
                  <a:pt x="6584" y="31339"/>
                  <a:pt x="6719" y="31339"/>
                </a:cubicBezTo>
                <a:cubicBezTo>
                  <a:pt x="6767" y="31339"/>
                  <a:pt x="6820" y="31333"/>
                  <a:pt x="6873" y="31324"/>
                </a:cubicBezTo>
                <a:cubicBezTo>
                  <a:pt x="6885" y="31327"/>
                  <a:pt x="6897" y="31328"/>
                  <a:pt x="6909" y="31328"/>
                </a:cubicBezTo>
                <a:cubicBezTo>
                  <a:pt x="6998" y="31328"/>
                  <a:pt x="7093" y="31251"/>
                  <a:pt x="7182" y="31251"/>
                </a:cubicBezTo>
                <a:cubicBezTo>
                  <a:pt x="7236" y="31251"/>
                  <a:pt x="7289" y="31280"/>
                  <a:pt x="7336" y="31374"/>
                </a:cubicBezTo>
                <a:cubicBezTo>
                  <a:pt x="7371" y="31450"/>
                  <a:pt x="7396" y="31486"/>
                  <a:pt x="7422" y="31486"/>
                </a:cubicBezTo>
                <a:cubicBezTo>
                  <a:pt x="7452" y="31486"/>
                  <a:pt x="7485" y="31439"/>
                  <a:pt x="7538" y="31350"/>
                </a:cubicBezTo>
                <a:cubicBezTo>
                  <a:pt x="7571" y="31299"/>
                  <a:pt x="7631" y="31265"/>
                  <a:pt x="7682" y="31222"/>
                </a:cubicBezTo>
                <a:lnTo>
                  <a:pt x="7682" y="31222"/>
                </a:lnTo>
                <a:cubicBezTo>
                  <a:pt x="7690" y="31350"/>
                  <a:pt x="7656" y="31509"/>
                  <a:pt x="7807" y="31560"/>
                </a:cubicBezTo>
                <a:cubicBezTo>
                  <a:pt x="7823" y="31565"/>
                  <a:pt x="7838" y="31568"/>
                  <a:pt x="7852" y="31568"/>
                </a:cubicBezTo>
                <a:cubicBezTo>
                  <a:pt x="7950" y="31568"/>
                  <a:pt x="8004" y="31450"/>
                  <a:pt x="8076" y="31384"/>
                </a:cubicBezTo>
                <a:cubicBezTo>
                  <a:pt x="8119" y="31342"/>
                  <a:pt x="8153" y="31283"/>
                  <a:pt x="8187" y="31222"/>
                </a:cubicBezTo>
                <a:lnTo>
                  <a:pt x="8288" y="31222"/>
                </a:lnTo>
                <a:cubicBezTo>
                  <a:pt x="8321" y="31291"/>
                  <a:pt x="8355" y="31358"/>
                  <a:pt x="8389" y="31425"/>
                </a:cubicBezTo>
                <a:cubicBezTo>
                  <a:pt x="8379" y="31459"/>
                  <a:pt x="8379" y="31493"/>
                  <a:pt x="8389" y="31526"/>
                </a:cubicBezTo>
                <a:cubicBezTo>
                  <a:pt x="8410" y="31562"/>
                  <a:pt x="8388" y="31572"/>
                  <a:pt x="8348" y="31572"/>
                </a:cubicBezTo>
                <a:cubicBezTo>
                  <a:pt x="8299" y="31572"/>
                  <a:pt x="8224" y="31556"/>
                  <a:pt x="8176" y="31556"/>
                </a:cubicBezTo>
                <a:cubicBezTo>
                  <a:pt x="8110" y="31556"/>
                  <a:pt x="8095" y="31586"/>
                  <a:pt x="8270" y="31728"/>
                </a:cubicBezTo>
                <a:cubicBezTo>
                  <a:pt x="8313" y="31770"/>
                  <a:pt x="8313" y="31813"/>
                  <a:pt x="8246" y="31829"/>
                </a:cubicBezTo>
                <a:cubicBezTo>
                  <a:pt x="8026" y="31890"/>
                  <a:pt x="8094" y="32065"/>
                  <a:pt x="8086" y="32201"/>
                </a:cubicBezTo>
                <a:cubicBezTo>
                  <a:pt x="8060" y="32217"/>
                  <a:pt x="8036" y="32243"/>
                  <a:pt x="8018" y="32268"/>
                </a:cubicBezTo>
                <a:cubicBezTo>
                  <a:pt x="7959" y="32520"/>
                  <a:pt x="7951" y="32815"/>
                  <a:pt x="7581" y="32832"/>
                </a:cubicBezTo>
                <a:cubicBezTo>
                  <a:pt x="7621" y="32882"/>
                  <a:pt x="7656" y="32941"/>
                  <a:pt x="7698" y="32991"/>
                </a:cubicBezTo>
                <a:cubicBezTo>
                  <a:pt x="7403" y="33127"/>
                  <a:pt x="7581" y="33228"/>
                  <a:pt x="7722" y="33345"/>
                </a:cubicBezTo>
                <a:cubicBezTo>
                  <a:pt x="7807" y="33414"/>
                  <a:pt x="7858" y="33531"/>
                  <a:pt x="7943" y="33608"/>
                </a:cubicBezTo>
                <a:cubicBezTo>
                  <a:pt x="8169" y="33810"/>
                  <a:pt x="8169" y="34020"/>
                  <a:pt x="7985" y="34247"/>
                </a:cubicBezTo>
                <a:cubicBezTo>
                  <a:pt x="8153" y="34398"/>
                  <a:pt x="7850" y="34534"/>
                  <a:pt x="7959" y="34651"/>
                </a:cubicBezTo>
                <a:cubicBezTo>
                  <a:pt x="7995" y="34690"/>
                  <a:pt x="8023" y="34705"/>
                  <a:pt x="8048" y="34705"/>
                </a:cubicBezTo>
                <a:cubicBezTo>
                  <a:pt x="8135" y="34705"/>
                  <a:pt x="8169" y="34516"/>
                  <a:pt x="8265" y="34516"/>
                </a:cubicBezTo>
                <a:cubicBezTo>
                  <a:pt x="8277" y="34516"/>
                  <a:pt x="8290" y="34519"/>
                  <a:pt x="8305" y="34526"/>
                </a:cubicBezTo>
                <a:cubicBezTo>
                  <a:pt x="8321" y="34534"/>
                  <a:pt x="8329" y="34550"/>
                  <a:pt x="8347" y="34558"/>
                </a:cubicBezTo>
                <a:cubicBezTo>
                  <a:pt x="8374" y="34564"/>
                  <a:pt x="8396" y="34567"/>
                  <a:pt x="8414" y="34567"/>
                </a:cubicBezTo>
                <a:cubicBezTo>
                  <a:pt x="8548" y="34567"/>
                  <a:pt x="8460" y="34415"/>
                  <a:pt x="8491" y="34348"/>
                </a:cubicBezTo>
                <a:cubicBezTo>
                  <a:pt x="8557" y="34315"/>
                  <a:pt x="8624" y="34281"/>
                  <a:pt x="8693" y="34247"/>
                </a:cubicBezTo>
                <a:cubicBezTo>
                  <a:pt x="8709" y="34230"/>
                  <a:pt x="8733" y="34214"/>
                  <a:pt x="8751" y="34196"/>
                </a:cubicBezTo>
                <a:lnTo>
                  <a:pt x="8794" y="34188"/>
                </a:lnTo>
                <a:lnTo>
                  <a:pt x="8794" y="34188"/>
                </a:lnTo>
                <a:cubicBezTo>
                  <a:pt x="8794" y="34188"/>
                  <a:pt x="8767" y="34215"/>
                  <a:pt x="8761" y="34215"/>
                </a:cubicBezTo>
                <a:lnTo>
                  <a:pt x="8761" y="34215"/>
                </a:lnTo>
                <a:lnTo>
                  <a:pt x="8759" y="34214"/>
                </a:lnTo>
                <a:lnTo>
                  <a:pt x="8759" y="34214"/>
                </a:lnTo>
                <a:cubicBezTo>
                  <a:pt x="8759" y="34215"/>
                  <a:pt x="8760" y="34215"/>
                  <a:pt x="8760" y="34215"/>
                </a:cubicBezTo>
                <a:cubicBezTo>
                  <a:pt x="8761" y="34215"/>
                  <a:pt x="8761" y="34215"/>
                  <a:pt x="8761" y="34215"/>
                </a:cubicBezTo>
                <a:lnTo>
                  <a:pt x="8761" y="34215"/>
                </a:lnTo>
                <a:lnTo>
                  <a:pt x="8794" y="34247"/>
                </a:lnTo>
                <a:cubicBezTo>
                  <a:pt x="8788" y="34351"/>
                  <a:pt x="8820" y="34385"/>
                  <a:pt x="8871" y="34385"/>
                </a:cubicBezTo>
                <a:cubicBezTo>
                  <a:pt x="8906" y="34385"/>
                  <a:pt x="8950" y="34368"/>
                  <a:pt x="8996" y="34348"/>
                </a:cubicBezTo>
                <a:cubicBezTo>
                  <a:pt x="8996" y="34214"/>
                  <a:pt x="9063" y="34146"/>
                  <a:pt x="9198" y="34146"/>
                </a:cubicBezTo>
                <a:cubicBezTo>
                  <a:pt x="9408" y="34146"/>
                  <a:pt x="9576" y="34146"/>
                  <a:pt x="9712" y="33893"/>
                </a:cubicBezTo>
                <a:cubicBezTo>
                  <a:pt x="9726" y="33867"/>
                  <a:pt x="9750" y="33858"/>
                  <a:pt x="9781" y="33858"/>
                </a:cubicBezTo>
                <a:cubicBezTo>
                  <a:pt x="9876" y="33858"/>
                  <a:pt x="10036" y="33946"/>
                  <a:pt x="10184" y="33946"/>
                </a:cubicBezTo>
                <a:cubicBezTo>
                  <a:pt x="10243" y="33946"/>
                  <a:pt x="10300" y="33932"/>
                  <a:pt x="10350" y="33893"/>
                </a:cubicBezTo>
                <a:cubicBezTo>
                  <a:pt x="10393" y="33863"/>
                  <a:pt x="10421" y="33826"/>
                  <a:pt x="10466" y="33826"/>
                </a:cubicBezTo>
                <a:cubicBezTo>
                  <a:pt x="10486" y="33826"/>
                  <a:pt x="10508" y="33833"/>
                  <a:pt x="10536" y="33850"/>
                </a:cubicBezTo>
                <a:cubicBezTo>
                  <a:pt x="10587" y="33970"/>
                  <a:pt x="10645" y="34103"/>
                  <a:pt x="10704" y="34247"/>
                </a:cubicBezTo>
                <a:cubicBezTo>
                  <a:pt x="10645" y="34273"/>
                  <a:pt x="10595" y="34323"/>
                  <a:pt x="10645" y="34382"/>
                </a:cubicBezTo>
                <a:cubicBezTo>
                  <a:pt x="10658" y="34394"/>
                  <a:pt x="10670" y="34399"/>
                  <a:pt x="10682" y="34399"/>
                </a:cubicBezTo>
                <a:cubicBezTo>
                  <a:pt x="10721" y="34399"/>
                  <a:pt x="10759" y="34354"/>
                  <a:pt x="10797" y="34348"/>
                </a:cubicBezTo>
                <a:cubicBezTo>
                  <a:pt x="10896" y="34313"/>
                  <a:pt x="10935" y="34157"/>
                  <a:pt x="11036" y="34157"/>
                </a:cubicBezTo>
                <a:cubicBezTo>
                  <a:pt x="11057" y="34157"/>
                  <a:pt x="11081" y="34164"/>
                  <a:pt x="11108" y="34180"/>
                </a:cubicBezTo>
                <a:cubicBezTo>
                  <a:pt x="11201" y="34238"/>
                  <a:pt x="11084" y="34356"/>
                  <a:pt x="11108" y="34441"/>
                </a:cubicBezTo>
                <a:lnTo>
                  <a:pt x="11108" y="34441"/>
                </a:lnTo>
                <a:lnTo>
                  <a:pt x="11108" y="34441"/>
                </a:lnTo>
                <a:cubicBezTo>
                  <a:pt x="11108" y="34441"/>
                  <a:pt x="11118" y="34449"/>
                  <a:pt x="11118" y="34457"/>
                </a:cubicBezTo>
                <a:cubicBezTo>
                  <a:pt x="11118" y="34449"/>
                  <a:pt x="11108" y="34449"/>
                  <a:pt x="11108" y="34441"/>
                </a:cubicBezTo>
                <a:lnTo>
                  <a:pt x="11108" y="34542"/>
                </a:lnTo>
                <a:cubicBezTo>
                  <a:pt x="11151" y="34635"/>
                  <a:pt x="11228" y="34651"/>
                  <a:pt x="11311" y="34651"/>
                </a:cubicBezTo>
                <a:lnTo>
                  <a:pt x="11412" y="34550"/>
                </a:lnTo>
                <a:cubicBezTo>
                  <a:pt x="11446" y="34584"/>
                  <a:pt x="11480" y="34619"/>
                  <a:pt x="11513" y="34651"/>
                </a:cubicBezTo>
                <a:cubicBezTo>
                  <a:pt x="11682" y="34526"/>
                  <a:pt x="11547" y="34214"/>
                  <a:pt x="11816" y="34146"/>
                </a:cubicBezTo>
                <a:cubicBezTo>
                  <a:pt x="11850" y="34113"/>
                  <a:pt x="11877" y="34079"/>
                  <a:pt x="11909" y="34044"/>
                </a:cubicBezTo>
                <a:lnTo>
                  <a:pt x="12010" y="34044"/>
                </a:lnTo>
                <a:cubicBezTo>
                  <a:pt x="12060" y="34129"/>
                  <a:pt x="12129" y="34146"/>
                  <a:pt x="12212" y="34146"/>
                </a:cubicBezTo>
                <a:cubicBezTo>
                  <a:pt x="12228" y="34139"/>
                  <a:pt x="12246" y="34136"/>
                  <a:pt x="12265" y="34136"/>
                </a:cubicBezTo>
                <a:cubicBezTo>
                  <a:pt x="12338" y="34136"/>
                  <a:pt x="12429" y="34175"/>
                  <a:pt x="12501" y="34175"/>
                </a:cubicBezTo>
                <a:cubicBezTo>
                  <a:pt x="12578" y="34175"/>
                  <a:pt x="12632" y="34130"/>
                  <a:pt x="12616" y="33943"/>
                </a:cubicBezTo>
                <a:cubicBezTo>
                  <a:pt x="12770" y="33830"/>
                  <a:pt x="12738" y="33538"/>
                  <a:pt x="12997" y="33538"/>
                </a:cubicBezTo>
                <a:cubicBezTo>
                  <a:pt x="13007" y="33538"/>
                  <a:pt x="13018" y="33538"/>
                  <a:pt x="13029" y="33539"/>
                </a:cubicBezTo>
                <a:cubicBezTo>
                  <a:pt x="13029" y="33608"/>
                  <a:pt x="13021" y="33674"/>
                  <a:pt x="13021" y="33741"/>
                </a:cubicBezTo>
                <a:cubicBezTo>
                  <a:pt x="13004" y="33842"/>
                  <a:pt x="12659" y="33935"/>
                  <a:pt x="12988" y="34044"/>
                </a:cubicBezTo>
                <a:cubicBezTo>
                  <a:pt x="12988" y="34044"/>
                  <a:pt x="12978" y="34044"/>
                  <a:pt x="12978" y="34053"/>
                </a:cubicBezTo>
                <a:cubicBezTo>
                  <a:pt x="12928" y="34247"/>
                  <a:pt x="13047" y="34323"/>
                  <a:pt x="13207" y="34374"/>
                </a:cubicBezTo>
                <a:cubicBezTo>
                  <a:pt x="13229" y="34365"/>
                  <a:pt x="13247" y="34361"/>
                  <a:pt x="13262" y="34361"/>
                </a:cubicBezTo>
                <a:cubicBezTo>
                  <a:pt x="13306" y="34361"/>
                  <a:pt x="13322" y="34395"/>
                  <a:pt x="13316" y="34457"/>
                </a:cubicBezTo>
                <a:cubicBezTo>
                  <a:pt x="13401" y="34550"/>
                  <a:pt x="13409" y="34743"/>
                  <a:pt x="13568" y="34743"/>
                </a:cubicBezTo>
                <a:cubicBezTo>
                  <a:pt x="13598" y="34743"/>
                  <a:pt x="13634" y="34736"/>
                  <a:pt x="13678" y="34720"/>
                </a:cubicBezTo>
                <a:cubicBezTo>
                  <a:pt x="13678" y="34709"/>
                  <a:pt x="13686" y="34701"/>
                  <a:pt x="13686" y="34701"/>
                </a:cubicBezTo>
                <a:cubicBezTo>
                  <a:pt x="13686" y="34898"/>
                  <a:pt x="13791" y="34952"/>
                  <a:pt x="13909" y="34952"/>
                </a:cubicBezTo>
                <a:cubicBezTo>
                  <a:pt x="13959" y="34952"/>
                  <a:pt x="14010" y="34942"/>
                  <a:pt x="14058" y="34930"/>
                </a:cubicBezTo>
                <a:cubicBezTo>
                  <a:pt x="14102" y="34919"/>
                  <a:pt x="14143" y="34914"/>
                  <a:pt x="14183" y="34914"/>
                </a:cubicBezTo>
                <a:cubicBezTo>
                  <a:pt x="14322" y="34914"/>
                  <a:pt x="14433" y="34977"/>
                  <a:pt x="14543" y="35061"/>
                </a:cubicBezTo>
                <a:lnTo>
                  <a:pt x="14543" y="35061"/>
                </a:lnTo>
                <a:cubicBezTo>
                  <a:pt x="14491" y="35053"/>
                  <a:pt x="14434" y="35034"/>
                  <a:pt x="14390" y="35034"/>
                </a:cubicBezTo>
                <a:cubicBezTo>
                  <a:pt x="14325" y="35034"/>
                  <a:pt x="14287" y="35075"/>
                  <a:pt x="14335" y="35249"/>
                </a:cubicBezTo>
                <a:lnTo>
                  <a:pt x="14630" y="35249"/>
                </a:lnTo>
                <a:cubicBezTo>
                  <a:pt x="14689" y="35304"/>
                  <a:pt x="14740" y="35324"/>
                  <a:pt x="14788" y="35324"/>
                </a:cubicBezTo>
                <a:cubicBezTo>
                  <a:pt x="14916" y="35324"/>
                  <a:pt x="15013" y="35175"/>
                  <a:pt x="15135" y="35156"/>
                </a:cubicBezTo>
                <a:cubicBezTo>
                  <a:pt x="15170" y="35257"/>
                  <a:pt x="15202" y="35358"/>
                  <a:pt x="15236" y="35451"/>
                </a:cubicBezTo>
                <a:cubicBezTo>
                  <a:pt x="15236" y="35536"/>
                  <a:pt x="15252" y="35611"/>
                  <a:pt x="15329" y="35662"/>
                </a:cubicBezTo>
                <a:cubicBezTo>
                  <a:pt x="15497" y="35747"/>
                  <a:pt x="15667" y="35831"/>
                  <a:pt x="15851" y="35932"/>
                </a:cubicBezTo>
                <a:cubicBezTo>
                  <a:pt x="15901" y="35747"/>
                  <a:pt x="15624" y="35595"/>
                  <a:pt x="15818" y="35518"/>
                </a:cubicBezTo>
                <a:cubicBezTo>
                  <a:pt x="15908" y="35482"/>
                  <a:pt x="15998" y="35365"/>
                  <a:pt x="16122" y="35365"/>
                </a:cubicBezTo>
                <a:cubicBezTo>
                  <a:pt x="16171" y="35365"/>
                  <a:pt x="16227" y="35384"/>
                  <a:pt x="16289" y="35435"/>
                </a:cubicBezTo>
                <a:cubicBezTo>
                  <a:pt x="16390" y="35510"/>
                  <a:pt x="16558" y="35528"/>
                  <a:pt x="16686" y="35619"/>
                </a:cubicBezTo>
                <a:cubicBezTo>
                  <a:pt x="16715" y="35639"/>
                  <a:pt x="16767" y="35653"/>
                  <a:pt x="16807" y="35653"/>
                </a:cubicBezTo>
                <a:cubicBezTo>
                  <a:pt x="16836" y="35653"/>
                  <a:pt x="16858" y="35646"/>
                  <a:pt x="16861" y="35629"/>
                </a:cubicBezTo>
                <a:cubicBezTo>
                  <a:pt x="16897" y="35427"/>
                  <a:pt x="17006" y="35396"/>
                  <a:pt x="17127" y="35396"/>
                </a:cubicBezTo>
                <a:cubicBezTo>
                  <a:pt x="17181" y="35396"/>
                  <a:pt x="17237" y="35402"/>
                  <a:pt x="17290" y="35402"/>
                </a:cubicBezTo>
                <a:cubicBezTo>
                  <a:pt x="17351" y="35402"/>
                  <a:pt x="17408" y="35394"/>
                  <a:pt x="17452" y="35358"/>
                </a:cubicBezTo>
                <a:cubicBezTo>
                  <a:pt x="17367" y="35257"/>
                  <a:pt x="17191" y="35233"/>
                  <a:pt x="17149" y="35098"/>
                </a:cubicBezTo>
                <a:cubicBezTo>
                  <a:pt x="17157" y="35096"/>
                  <a:pt x="17165" y="35096"/>
                  <a:pt x="17173" y="35096"/>
                </a:cubicBezTo>
                <a:cubicBezTo>
                  <a:pt x="17266" y="35096"/>
                  <a:pt x="17364" y="35171"/>
                  <a:pt x="17454" y="35171"/>
                </a:cubicBezTo>
                <a:cubicBezTo>
                  <a:pt x="17504" y="35171"/>
                  <a:pt x="17552" y="35148"/>
                  <a:pt x="17595" y="35073"/>
                </a:cubicBezTo>
                <a:cubicBezTo>
                  <a:pt x="17657" y="34969"/>
                  <a:pt x="17722" y="34937"/>
                  <a:pt x="17790" y="34937"/>
                </a:cubicBezTo>
                <a:cubicBezTo>
                  <a:pt x="17881" y="34937"/>
                  <a:pt x="17975" y="34994"/>
                  <a:pt x="18066" y="35013"/>
                </a:cubicBezTo>
                <a:cubicBezTo>
                  <a:pt x="18074" y="35063"/>
                  <a:pt x="18093" y="35106"/>
                  <a:pt x="18143" y="35114"/>
                </a:cubicBezTo>
                <a:cubicBezTo>
                  <a:pt x="18153" y="35116"/>
                  <a:pt x="18163" y="35116"/>
                  <a:pt x="18171" y="35116"/>
                </a:cubicBezTo>
                <a:cubicBezTo>
                  <a:pt x="18246" y="35116"/>
                  <a:pt x="18252" y="35048"/>
                  <a:pt x="18252" y="34980"/>
                </a:cubicBezTo>
                <a:lnTo>
                  <a:pt x="18268" y="34980"/>
                </a:lnTo>
                <a:cubicBezTo>
                  <a:pt x="18311" y="34946"/>
                  <a:pt x="18303" y="34879"/>
                  <a:pt x="18361" y="34879"/>
                </a:cubicBezTo>
                <a:cubicBezTo>
                  <a:pt x="18349" y="35145"/>
                  <a:pt x="18536" y="35153"/>
                  <a:pt x="18685" y="35153"/>
                </a:cubicBezTo>
                <a:cubicBezTo>
                  <a:pt x="18695" y="35153"/>
                  <a:pt x="18705" y="35153"/>
                  <a:pt x="18714" y="35153"/>
                </a:cubicBezTo>
                <a:cubicBezTo>
                  <a:pt x="18742" y="35153"/>
                  <a:pt x="18768" y="35154"/>
                  <a:pt x="18790" y="35156"/>
                </a:cubicBezTo>
                <a:cubicBezTo>
                  <a:pt x="18988" y="35181"/>
                  <a:pt x="19168" y="35301"/>
                  <a:pt x="19370" y="35301"/>
                </a:cubicBezTo>
                <a:cubicBezTo>
                  <a:pt x="19453" y="35301"/>
                  <a:pt x="19540" y="35281"/>
                  <a:pt x="19633" y="35225"/>
                </a:cubicBezTo>
                <a:cubicBezTo>
                  <a:pt x="19861" y="35081"/>
                  <a:pt x="19878" y="34972"/>
                  <a:pt x="19659" y="34887"/>
                </a:cubicBezTo>
                <a:cubicBezTo>
                  <a:pt x="19439" y="34802"/>
                  <a:pt x="19314" y="34651"/>
                  <a:pt x="19212" y="34457"/>
                </a:cubicBezTo>
                <a:lnTo>
                  <a:pt x="19212" y="34457"/>
                </a:lnTo>
                <a:cubicBezTo>
                  <a:pt x="19217" y="34457"/>
                  <a:pt x="19222" y="34457"/>
                  <a:pt x="19227" y="34457"/>
                </a:cubicBezTo>
                <a:cubicBezTo>
                  <a:pt x="19481" y="34457"/>
                  <a:pt x="19475" y="34193"/>
                  <a:pt x="19566" y="34044"/>
                </a:cubicBezTo>
                <a:lnTo>
                  <a:pt x="19667" y="34146"/>
                </a:lnTo>
                <a:lnTo>
                  <a:pt x="19667" y="34247"/>
                </a:lnTo>
                <a:cubicBezTo>
                  <a:pt x="19633" y="34281"/>
                  <a:pt x="19599" y="34315"/>
                  <a:pt x="19574" y="34348"/>
                </a:cubicBezTo>
                <a:cubicBezTo>
                  <a:pt x="19609" y="34433"/>
                  <a:pt x="19675" y="34457"/>
                  <a:pt x="19760" y="34457"/>
                </a:cubicBezTo>
                <a:cubicBezTo>
                  <a:pt x="19793" y="34491"/>
                  <a:pt x="19827" y="34526"/>
                  <a:pt x="19851" y="34558"/>
                </a:cubicBezTo>
                <a:cubicBezTo>
                  <a:pt x="19939" y="34623"/>
                  <a:pt x="20033" y="34659"/>
                  <a:pt x="20126" y="34659"/>
                </a:cubicBezTo>
                <a:cubicBezTo>
                  <a:pt x="20203" y="34659"/>
                  <a:pt x="20279" y="34633"/>
                  <a:pt x="20349" y="34576"/>
                </a:cubicBezTo>
                <a:cubicBezTo>
                  <a:pt x="20395" y="34537"/>
                  <a:pt x="20438" y="34525"/>
                  <a:pt x="20480" y="34525"/>
                </a:cubicBezTo>
                <a:cubicBezTo>
                  <a:pt x="20542" y="34525"/>
                  <a:pt x="20601" y="34550"/>
                  <a:pt x="20662" y="34550"/>
                </a:cubicBezTo>
                <a:cubicBezTo>
                  <a:pt x="20668" y="34550"/>
                  <a:pt x="20673" y="34550"/>
                  <a:pt x="20678" y="34550"/>
                </a:cubicBezTo>
                <a:lnTo>
                  <a:pt x="20880" y="34550"/>
                </a:lnTo>
                <a:cubicBezTo>
                  <a:pt x="20973" y="34744"/>
                  <a:pt x="21234" y="34811"/>
                  <a:pt x="21284" y="35047"/>
                </a:cubicBezTo>
                <a:cubicBezTo>
                  <a:pt x="21317" y="35055"/>
                  <a:pt x="21343" y="35055"/>
                  <a:pt x="21377" y="35055"/>
                </a:cubicBezTo>
                <a:cubicBezTo>
                  <a:pt x="21479" y="35005"/>
                  <a:pt x="21588" y="34962"/>
                  <a:pt x="21612" y="34837"/>
                </a:cubicBezTo>
                <a:lnTo>
                  <a:pt x="21654" y="34837"/>
                </a:lnTo>
                <a:lnTo>
                  <a:pt x="21689" y="34871"/>
                </a:lnTo>
                <a:cubicBezTo>
                  <a:pt x="21696" y="34872"/>
                  <a:pt x="21703" y="34872"/>
                  <a:pt x="21710" y="34872"/>
                </a:cubicBezTo>
                <a:cubicBezTo>
                  <a:pt x="21801" y="34872"/>
                  <a:pt x="21873" y="34823"/>
                  <a:pt x="21883" y="34744"/>
                </a:cubicBezTo>
                <a:cubicBezTo>
                  <a:pt x="21904" y="34557"/>
                  <a:pt x="21952" y="34499"/>
                  <a:pt x="22011" y="34499"/>
                </a:cubicBezTo>
                <a:cubicBezTo>
                  <a:pt x="22094" y="34499"/>
                  <a:pt x="22199" y="34612"/>
                  <a:pt x="22287" y="34651"/>
                </a:cubicBezTo>
                <a:lnTo>
                  <a:pt x="22388" y="34651"/>
                </a:lnTo>
                <a:cubicBezTo>
                  <a:pt x="22418" y="34659"/>
                  <a:pt x="22446" y="34662"/>
                  <a:pt x="22471" y="34662"/>
                </a:cubicBezTo>
                <a:cubicBezTo>
                  <a:pt x="22612" y="34662"/>
                  <a:pt x="22694" y="34554"/>
                  <a:pt x="22708" y="34433"/>
                </a:cubicBezTo>
                <a:cubicBezTo>
                  <a:pt x="22730" y="34228"/>
                  <a:pt x="22820" y="34189"/>
                  <a:pt x="22931" y="34189"/>
                </a:cubicBezTo>
                <a:cubicBezTo>
                  <a:pt x="22993" y="34189"/>
                  <a:pt x="23062" y="34201"/>
                  <a:pt x="23128" y="34204"/>
                </a:cubicBezTo>
                <a:cubicBezTo>
                  <a:pt x="23154" y="34204"/>
                  <a:pt x="23179" y="34196"/>
                  <a:pt x="23205" y="34180"/>
                </a:cubicBezTo>
                <a:cubicBezTo>
                  <a:pt x="23205" y="34222"/>
                  <a:pt x="23213" y="34265"/>
                  <a:pt x="23229" y="34289"/>
                </a:cubicBezTo>
                <a:cubicBezTo>
                  <a:pt x="23248" y="34326"/>
                  <a:pt x="23271" y="34385"/>
                  <a:pt x="23311" y="34385"/>
                </a:cubicBezTo>
                <a:cubicBezTo>
                  <a:pt x="23326" y="34385"/>
                  <a:pt x="23344" y="34377"/>
                  <a:pt x="23365" y="34356"/>
                </a:cubicBezTo>
                <a:cubicBezTo>
                  <a:pt x="23399" y="34323"/>
                  <a:pt x="23365" y="34265"/>
                  <a:pt x="23322" y="34230"/>
                </a:cubicBezTo>
                <a:cubicBezTo>
                  <a:pt x="23288" y="34204"/>
                  <a:pt x="23255" y="34188"/>
                  <a:pt x="23221" y="34164"/>
                </a:cubicBezTo>
                <a:cubicBezTo>
                  <a:pt x="23229" y="34164"/>
                  <a:pt x="23237" y="34154"/>
                  <a:pt x="23255" y="34146"/>
                </a:cubicBezTo>
                <a:cubicBezTo>
                  <a:pt x="23272" y="33978"/>
                  <a:pt x="23280" y="33810"/>
                  <a:pt x="23314" y="33648"/>
                </a:cubicBezTo>
                <a:lnTo>
                  <a:pt x="23314" y="33640"/>
                </a:lnTo>
                <a:cubicBezTo>
                  <a:pt x="23338" y="33640"/>
                  <a:pt x="23365" y="33648"/>
                  <a:pt x="23389" y="33648"/>
                </a:cubicBezTo>
                <a:cubicBezTo>
                  <a:pt x="23402" y="33789"/>
                  <a:pt x="23441" y="33886"/>
                  <a:pt x="23545" y="33886"/>
                </a:cubicBezTo>
                <a:cubicBezTo>
                  <a:pt x="23584" y="33886"/>
                  <a:pt x="23633" y="33872"/>
                  <a:pt x="23692" y="33842"/>
                </a:cubicBezTo>
                <a:lnTo>
                  <a:pt x="23692" y="33842"/>
                </a:lnTo>
                <a:cubicBezTo>
                  <a:pt x="23870" y="34036"/>
                  <a:pt x="23415" y="34020"/>
                  <a:pt x="23591" y="34230"/>
                </a:cubicBezTo>
                <a:cubicBezTo>
                  <a:pt x="23624" y="34218"/>
                  <a:pt x="23660" y="34214"/>
                  <a:pt x="23696" y="34214"/>
                </a:cubicBezTo>
                <a:cubicBezTo>
                  <a:pt x="23756" y="34214"/>
                  <a:pt x="23819" y="34224"/>
                  <a:pt x="23882" y="34224"/>
                </a:cubicBezTo>
                <a:cubicBezTo>
                  <a:pt x="23956" y="34224"/>
                  <a:pt x="24029" y="34209"/>
                  <a:pt x="24096" y="34146"/>
                </a:cubicBezTo>
                <a:cubicBezTo>
                  <a:pt x="23894" y="34079"/>
                  <a:pt x="23963" y="33935"/>
                  <a:pt x="23995" y="33810"/>
                </a:cubicBezTo>
                <a:lnTo>
                  <a:pt x="23995" y="33810"/>
                </a:lnTo>
                <a:cubicBezTo>
                  <a:pt x="24013" y="33826"/>
                  <a:pt x="24030" y="33834"/>
                  <a:pt x="24046" y="33850"/>
                </a:cubicBezTo>
                <a:cubicBezTo>
                  <a:pt x="24106" y="33877"/>
                  <a:pt x="24157" y="33901"/>
                  <a:pt x="24208" y="33943"/>
                </a:cubicBezTo>
                <a:lnTo>
                  <a:pt x="24298" y="33943"/>
                </a:lnTo>
                <a:cubicBezTo>
                  <a:pt x="24349" y="33877"/>
                  <a:pt x="24442" y="33901"/>
                  <a:pt x="24501" y="33850"/>
                </a:cubicBezTo>
                <a:cubicBezTo>
                  <a:pt x="24535" y="33850"/>
                  <a:pt x="24569" y="33842"/>
                  <a:pt x="24602" y="33842"/>
                </a:cubicBezTo>
                <a:cubicBezTo>
                  <a:pt x="24519" y="33640"/>
                  <a:pt x="24687" y="33531"/>
                  <a:pt x="24763" y="33387"/>
                </a:cubicBezTo>
                <a:cubicBezTo>
                  <a:pt x="24805" y="33310"/>
                  <a:pt x="24856" y="33286"/>
                  <a:pt x="24910" y="33286"/>
                </a:cubicBezTo>
                <a:cubicBezTo>
                  <a:pt x="24990" y="33286"/>
                  <a:pt x="25076" y="33337"/>
                  <a:pt x="25148" y="33337"/>
                </a:cubicBezTo>
                <a:cubicBezTo>
                  <a:pt x="25173" y="33337"/>
                  <a:pt x="25197" y="33331"/>
                  <a:pt x="25218" y="33313"/>
                </a:cubicBezTo>
                <a:cubicBezTo>
                  <a:pt x="25185" y="33088"/>
                  <a:pt x="25079" y="33024"/>
                  <a:pt x="24948" y="33024"/>
                </a:cubicBezTo>
                <a:cubicBezTo>
                  <a:pt x="24882" y="33024"/>
                  <a:pt x="24810" y="33040"/>
                  <a:pt x="24737" y="33060"/>
                </a:cubicBezTo>
                <a:cubicBezTo>
                  <a:pt x="24729" y="33060"/>
                  <a:pt x="24703" y="33052"/>
                  <a:pt x="24695" y="33052"/>
                </a:cubicBezTo>
                <a:cubicBezTo>
                  <a:pt x="24685" y="33051"/>
                  <a:pt x="24676" y="33050"/>
                  <a:pt x="24666" y="33050"/>
                </a:cubicBezTo>
                <a:cubicBezTo>
                  <a:pt x="24596" y="33050"/>
                  <a:pt x="24538" y="33083"/>
                  <a:pt x="24501" y="33135"/>
                </a:cubicBezTo>
                <a:cubicBezTo>
                  <a:pt x="24460" y="33143"/>
                  <a:pt x="24418" y="33143"/>
                  <a:pt x="24383" y="33153"/>
                </a:cubicBezTo>
                <a:lnTo>
                  <a:pt x="24325" y="33153"/>
                </a:lnTo>
                <a:cubicBezTo>
                  <a:pt x="24189" y="33084"/>
                  <a:pt x="24208" y="32959"/>
                  <a:pt x="24208" y="32840"/>
                </a:cubicBezTo>
                <a:lnTo>
                  <a:pt x="24208" y="32840"/>
                </a:lnTo>
                <a:cubicBezTo>
                  <a:pt x="24232" y="32850"/>
                  <a:pt x="24266" y="32874"/>
                  <a:pt x="24290" y="32874"/>
                </a:cubicBezTo>
                <a:cubicBezTo>
                  <a:pt x="24330" y="32883"/>
                  <a:pt x="24370" y="32888"/>
                  <a:pt x="24410" y="32888"/>
                </a:cubicBezTo>
                <a:cubicBezTo>
                  <a:pt x="24585" y="32888"/>
                  <a:pt x="24761" y="32809"/>
                  <a:pt x="24865" y="32749"/>
                </a:cubicBezTo>
                <a:cubicBezTo>
                  <a:pt x="24929" y="32712"/>
                  <a:pt x="24987" y="32699"/>
                  <a:pt x="25040" y="32699"/>
                </a:cubicBezTo>
                <a:cubicBezTo>
                  <a:pt x="25155" y="32699"/>
                  <a:pt x="25250" y="32757"/>
                  <a:pt x="25356" y="32757"/>
                </a:cubicBezTo>
                <a:cubicBezTo>
                  <a:pt x="25360" y="32757"/>
                  <a:pt x="25365" y="32757"/>
                  <a:pt x="25370" y="32757"/>
                </a:cubicBezTo>
                <a:cubicBezTo>
                  <a:pt x="25429" y="32749"/>
                  <a:pt x="25402" y="32613"/>
                  <a:pt x="25410" y="32528"/>
                </a:cubicBezTo>
                <a:cubicBezTo>
                  <a:pt x="25546" y="32528"/>
                  <a:pt x="25623" y="32470"/>
                  <a:pt x="25612" y="32326"/>
                </a:cubicBezTo>
                <a:cubicBezTo>
                  <a:pt x="25554" y="32201"/>
                  <a:pt x="25378" y="32268"/>
                  <a:pt x="25309" y="32142"/>
                </a:cubicBezTo>
                <a:cubicBezTo>
                  <a:pt x="25344" y="32142"/>
                  <a:pt x="25378" y="32132"/>
                  <a:pt x="25402" y="32124"/>
                </a:cubicBezTo>
                <a:cubicBezTo>
                  <a:pt x="25503" y="32124"/>
                  <a:pt x="25604" y="32124"/>
                  <a:pt x="25714" y="32132"/>
                </a:cubicBezTo>
                <a:lnTo>
                  <a:pt x="25714" y="32031"/>
                </a:lnTo>
                <a:lnTo>
                  <a:pt x="25815" y="32031"/>
                </a:lnTo>
                <a:cubicBezTo>
                  <a:pt x="25822" y="32032"/>
                  <a:pt x="25829" y="32033"/>
                  <a:pt x="25836" y="32033"/>
                </a:cubicBezTo>
                <a:cubicBezTo>
                  <a:pt x="25896" y="32033"/>
                  <a:pt x="25916" y="31992"/>
                  <a:pt x="25916" y="31930"/>
                </a:cubicBezTo>
                <a:cubicBezTo>
                  <a:pt x="25883" y="31746"/>
                  <a:pt x="26009" y="31594"/>
                  <a:pt x="26001" y="31417"/>
                </a:cubicBezTo>
                <a:cubicBezTo>
                  <a:pt x="25926" y="31257"/>
                  <a:pt x="25764" y="31131"/>
                  <a:pt x="25807" y="30929"/>
                </a:cubicBezTo>
                <a:lnTo>
                  <a:pt x="25815" y="30929"/>
                </a:lnTo>
                <a:lnTo>
                  <a:pt x="25815" y="30919"/>
                </a:lnTo>
                <a:cubicBezTo>
                  <a:pt x="25950" y="30954"/>
                  <a:pt x="26077" y="30988"/>
                  <a:pt x="26211" y="31020"/>
                </a:cubicBezTo>
                <a:cubicBezTo>
                  <a:pt x="26312" y="31020"/>
                  <a:pt x="26413" y="31020"/>
                  <a:pt x="26514" y="31030"/>
                </a:cubicBezTo>
                <a:cubicBezTo>
                  <a:pt x="26490" y="30929"/>
                  <a:pt x="26463" y="30836"/>
                  <a:pt x="26439" y="30743"/>
                </a:cubicBezTo>
                <a:cubicBezTo>
                  <a:pt x="26463" y="30735"/>
                  <a:pt x="26498" y="30717"/>
                  <a:pt x="26532" y="30717"/>
                </a:cubicBezTo>
                <a:cubicBezTo>
                  <a:pt x="26556" y="30717"/>
                  <a:pt x="26591" y="30727"/>
                  <a:pt x="26615" y="30743"/>
                </a:cubicBezTo>
                <a:cubicBezTo>
                  <a:pt x="26649" y="30802"/>
                  <a:pt x="26684" y="30861"/>
                  <a:pt x="26716" y="30919"/>
                </a:cubicBezTo>
                <a:cubicBezTo>
                  <a:pt x="26716" y="31071"/>
                  <a:pt x="26775" y="31156"/>
                  <a:pt x="26995" y="31206"/>
                </a:cubicBezTo>
                <a:cubicBezTo>
                  <a:pt x="26835" y="30988"/>
                  <a:pt x="27171" y="30810"/>
                  <a:pt x="26926" y="30634"/>
                </a:cubicBezTo>
                <a:cubicBezTo>
                  <a:pt x="26860" y="30626"/>
                  <a:pt x="26793" y="30626"/>
                  <a:pt x="26724" y="30616"/>
                </a:cubicBezTo>
                <a:cubicBezTo>
                  <a:pt x="26649" y="30576"/>
                  <a:pt x="26623" y="30507"/>
                  <a:pt x="26623" y="30424"/>
                </a:cubicBezTo>
                <a:cubicBezTo>
                  <a:pt x="26724" y="30406"/>
                  <a:pt x="26844" y="30440"/>
                  <a:pt x="26926" y="30347"/>
                </a:cubicBezTo>
                <a:cubicBezTo>
                  <a:pt x="26961" y="30339"/>
                  <a:pt x="26995" y="30331"/>
                  <a:pt x="27027" y="30323"/>
                </a:cubicBezTo>
                <a:cubicBezTo>
                  <a:pt x="27062" y="30312"/>
                  <a:pt x="27093" y="30307"/>
                  <a:pt x="27120" y="30307"/>
                </a:cubicBezTo>
                <a:cubicBezTo>
                  <a:pt x="27295" y="30307"/>
                  <a:pt x="27316" y="30521"/>
                  <a:pt x="27432" y="30616"/>
                </a:cubicBezTo>
                <a:cubicBezTo>
                  <a:pt x="27473" y="30633"/>
                  <a:pt x="27513" y="30640"/>
                  <a:pt x="27553" y="30640"/>
                </a:cubicBezTo>
                <a:cubicBezTo>
                  <a:pt x="27610" y="30640"/>
                  <a:pt x="27667" y="30627"/>
                  <a:pt x="27727" y="30616"/>
                </a:cubicBezTo>
                <a:lnTo>
                  <a:pt x="27719" y="30608"/>
                </a:lnTo>
                <a:lnTo>
                  <a:pt x="27719" y="30608"/>
                </a:lnTo>
                <a:cubicBezTo>
                  <a:pt x="27737" y="30612"/>
                  <a:pt x="27754" y="30614"/>
                  <a:pt x="27771" y="30614"/>
                </a:cubicBezTo>
                <a:cubicBezTo>
                  <a:pt x="27865" y="30614"/>
                  <a:pt x="27944" y="30558"/>
                  <a:pt x="28030" y="30515"/>
                </a:cubicBezTo>
                <a:lnTo>
                  <a:pt x="28131" y="30515"/>
                </a:lnTo>
                <a:cubicBezTo>
                  <a:pt x="28137" y="30514"/>
                  <a:pt x="28143" y="30513"/>
                  <a:pt x="28150" y="30513"/>
                </a:cubicBezTo>
                <a:cubicBezTo>
                  <a:pt x="28208" y="30513"/>
                  <a:pt x="28284" y="30565"/>
                  <a:pt x="28343" y="30565"/>
                </a:cubicBezTo>
                <a:cubicBezTo>
                  <a:pt x="28389" y="30565"/>
                  <a:pt x="28425" y="30534"/>
                  <a:pt x="28434" y="30424"/>
                </a:cubicBezTo>
                <a:lnTo>
                  <a:pt x="28434" y="30414"/>
                </a:lnTo>
                <a:cubicBezTo>
                  <a:pt x="28493" y="30414"/>
                  <a:pt x="28554" y="30406"/>
                  <a:pt x="28612" y="30398"/>
                </a:cubicBezTo>
                <a:cubicBezTo>
                  <a:pt x="28629" y="30424"/>
                  <a:pt x="28679" y="30456"/>
                  <a:pt x="28671" y="30475"/>
                </a:cubicBezTo>
                <a:cubicBezTo>
                  <a:pt x="28655" y="30533"/>
                  <a:pt x="28586" y="30608"/>
                  <a:pt x="28604" y="30642"/>
                </a:cubicBezTo>
                <a:cubicBezTo>
                  <a:pt x="28624" y="30684"/>
                  <a:pt x="28644" y="30699"/>
                  <a:pt x="28664" y="30699"/>
                </a:cubicBezTo>
                <a:cubicBezTo>
                  <a:pt x="28703" y="30699"/>
                  <a:pt x="28744" y="30642"/>
                  <a:pt x="28788" y="30626"/>
                </a:cubicBezTo>
                <a:cubicBezTo>
                  <a:pt x="28824" y="30614"/>
                  <a:pt x="28851" y="30608"/>
                  <a:pt x="28871" y="30608"/>
                </a:cubicBezTo>
                <a:cubicBezTo>
                  <a:pt x="28980" y="30608"/>
                  <a:pt x="28913" y="30755"/>
                  <a:pt x="28940" y="30818"/>
                </a:cubicBezTo>
                <a:cubicBezTo>
                  <a:pt x="29009" y="30786"/>
                  <a:pt x="29067" y="30751"/>
                  <a:pt x="29134" y="30717"/>
                </a:cubicBezTo>
                <a:cubicBezTo>
                  <a:pt x="29150" y="30390"/>
                  <a:pt x="28873" y="30331"/>
                  <a:pt x="28663" y="30212"/>
                </a:cubicBezTo>
                <a:cubicBezTo>
                  <a:pt x="28687" y="30145"/>
                  <a:pt x="28713" y="30086"/>
                  <a:pt x="28738" y="30020"/>
                </a:cubicBezTo>
                <a:cubicBezTo>
                  <a:pt x="28881" y="29775"/>
                  <a:pt x="29017" y="29522"/>
                  <a:pt x="28948" y="29219"/>
                </a:cubicBezTo>
                <a:lnTo>
                  <a:pt x="28932" y="29211"/>
                </a:lnTo>
                <a:lnTo>
                  <a:pt x="28940" y="29211"/>
                </a:lnTo>
                <a:lnTo>
                  <a:pt x="28948" y="29219"/>
                </a:lnTo>
                <a:cubicBezTo>
                  <a:pt x="29009" y="29219"/>
                  <a:pt x="29067" y="29211"/>
                  <a:pt x="29134" y="29211"/>
                </a:cubicBezTo>
                <a:cubicBezTo>
                  <a:pt x="29157" y="29288"/>
                  <a:pt x="29181" y="29314"/>
                  <a:pt x="29205" y="29314"/>
                </a:cubicBezTo>
                <a:cubicBezTo>
                  <a:pt x="29249" y="29314"/>
                  <a:pt x="29293" y="29227"/>
                  <a:pt x="29336" y="29211"/>
                </a:cubicBezTo>
                <a:cubicBezTo>
                  <a:pt x="29488" y="29092"/>
                  <a:pt x="29682" y="29134"/>
                  <a:pt x="29900" y="29068"/>
                </a:cubicBezTo>
                <a:cubicBezTo>
                  <a:pt x="29740" y="28999"/>
                  <a:pt x="29647" y="28948"/>
                  <a:pt x="29546" y="28908"/>
                </a:cubicBezTo>
                <a:lnTo>
                  <a:pt x="29546" y="28898"/>
                </a:lnTo>
                <a:cubicBezTo>
                  <a:pt x="29552" y="28842"/>
                  <a:pt x="29560" y="28770"/>
                  <a:pt x="29613" y="28770"/>
                </a:cubicBezTo>
                <a:cubicBezTo>
                  <a:pt x="29630" y="28770"/>
                  <a:pt x="29653" y="28778"/>
                  <a:pt x="29682" y="28797"/>
                </a:cubicBezTo>
                <a:cubicBezTo>
                  <a:pt x="29736" y="28835"/>
                  <a:pt x="29783" y="28852"/>
                  <a:pt x="29825" y="28852"/>
                </a:cubicBezTo>
                <a:cubicBezTo>
                  <a:pt x="29911" y="28852"/>
                  <a:pt x="29975" y="28782"/>
                  <a:pt x="30044" y="28696"/>
                </a:cubicBezTo>
                <a:lnTo>
                  <a:pt x="30086" y="28696"/>
                </a:lnTo>
                <a:lnTo>
                  <a:pt x="30137" y="28706"/>
                </a:lnTo>
                <a:cubicBezTo>
                  <a:pt x="30206" y="28752"/>
                  <a:pt x="30275" y="28778"/>
                  <a:pt x="30345" y="28778"/>
                </a:cubicBezTo>
                <a:cubicBezTo>
                  <a:pt x="30412" y="28778"/>
                  <a:pt x="30479" y="28755"/>
                  <a:pt x="30549" y="28706"/>
                </a:cubicBezTo>
                <a:lnTo>
                  <a:pt x="30549" y="28605"/>
                </a:lnTo>
                <a:cubicBezTo>
                  <a:pt x="30557" y="28570"/>
                  <a:pt x="30557" y="28536"/>
                  <a:pt x="30549" y="28504"/>
                </a:cubicBezTo>
                <a:cubicBezTo>
                  <a:pt x="30515" y="28443"/>
                  <a:pt x="30482" y="28376"/>
                  <a:pt x="30448" y="28310"/>
                </a:cubicBezTo>
                <a:cubicBezTo>
                  <a:pt x="30506" y="28208"/>
                  <a:pt x="30583" y="28107"/>
                  <a:pt x="30448" y="27998"/>
                </a:cubicBezTo>
                <a:cubicBezTo>
                  <a:pt x="30448" y="27964"/>
                  <a:pt x="30440" y="27929"/>
                  <a:pt x="30440" y="27897"/>
                </a:cubicBezTo>
                <a:cubicBezTo>
                  <a:pt x="30448" y="27828"/>
                  <a:pt x="30405" y="27804"/>
                  <a:pt x="30355" y="27786"/>
                </a:cubicBezTo>
                <a:cubicBezTo>
                  <a:pt x="30347" y="27754"/>
                  <a:pt x="30339" y="27719"/>
                  <a:pt x="30331" y="27695"/>
                </a:cubicBezTo>
                <a:cubicBezTo>
                  <a:pt x="30355" y="27644"/>
                  <a:pt x="30389" y="27602"/>
                  <a:pt x="30413" y="27551"/>
                </a:cubicBezTo>
                <a:lnTo>
                  <a:pt x="30432" y="27551"/>
                </a:lnTo>
                <a:cubicBezTo>
                  <a:pt x="30608" y="27551"/>
                  <a:pt x="30735" y="27501"/>
                  <a:pt x="30810" y="27323"/>
                </a:cubicBezTo>
                <a:cubicBezTo>
                  <a:pt x="30828" y="27323"/>
                  <a:pt x="30844" y="27331"/>
                  <a:pt x="30844" y="27341"/>
                </a:cubicBezTo>
                <a:cubicBezTo>
                  <a:pt x="30818" y="27365"/>
                  <a:pt x="30802" y="27392"/>
                  <a:pt x="30785" y="27408"/>
                </a:cubicBezTo>
                <a:cubicBezTo>
                  <a:pt x="30533" y="27897"/>
                  <a:pt x="31046" y="27677"/>
                  <a:pt x="31163" y="27820"/>
                </a:cubicBezTo>
                <a:cubicBezTo>
                  <a:pt x="31198" y="27820"/>
                  <a:pt x="31240" y="27820"/>
                  <a:pt x="31273" y="27828"/>
                </a:cubicBezTo>
                <a:cubicBezTo>
                  <a:pt x="31283" y="27847"/>
                  <a:pt x="31299" y="27847"/>
                  <a:pt x="31315" y="27847"/>
                </a:cubicBezTo>
                <a:cubicBezTo>
                  <a:pt x="31333" y="27855"/>
                  <a:pt x="31349" y="27871"/>
                  <a:pt x="31357" y="27887"/>
                </a:cubicBezTo>
                <a:cubicBezTo>
                  <a:pt x="31400" y="27964"/>
                  <a:pt x="31450" y="28022"/>
                  <a:pt x="31535" y="28031"/>
                </a:cubicBezTo>
                <a:lnTo>
                  <a:pt x="31552" y="28031"/>
                </a:lnTo>
                <a:cubicBezTo>
                  <a:pt x="31560" y="28049"/>
                  <a:pt x="31568" y="28073"/>
                  <a:pt x="31568" y="28099"/>
                </a:cubicBezTo>
                <a:cubicBezTo>
                  <a:pt x="31493" y="28115"/>
                  <a:pt x="31384" y="28099"/>
                  <a:pt x="31392" y="28217"/>
                </a:cubicBezTo>
                <a:cubicBezTo>
                  <a:pt x="31400" y="28291"/>
                  <a:pt x="31485" y="28301"/>
                  <a:pt x="31552" y="28310"/>
                </a:cubicBezTo>
                <a:cubicBezTo>
                  <a:pt x="31594" y="28267"/>
                  <a:pt x="31626" y="28233"/>
                  <a:pt x="31661" y="28190"/>
                </a:cubicBezTo>
                <a:lnTo>
                  <a:pt x="31661" y="28190"/>
                </a:lnTo>
                <a:lnTo>
                  <a:pt x="31653" y="28200"/>
                </a:lnTo>
                <a:cubicBezTo>
                  <a:pt x="31687" y="28231"/>
                  <a:pt x="31722" y="28245"/>
                  <a:pt x="31757" y="28245"/>
                </a:cubicBezTo>
                <a:cubicBezTo>
                  <a:pt x="31790" y="28245"/>
                  <a:pt x="31823" y="28233"/>
                  <a:pt x="31855" y="28208"/>
                </a:cubicBezTo>
                <a:cubicBezTo>
                  <a:pt x="31867" y="28195"/>
                  <a:pt x="31884" y="28187"/>
                  <a:pt x="31902" y="28187"/>
                </a:cubicBezTo>
                <a:cubicBezTo>
                  <a:pt x="31909" y="28187"/>
                  <a:pt x="31915" y="28188"/>
                  <a:pt x="31921" y="28190"/>
                </a:cubicBezTo>
                <a:cubicBezTo>
                  <a:pt x="31964" y="28182"/>
                  <a:pt x="31980" y="28150"/>
                  <a:pt x="31990" y="28115"/>
                </a:cubicBezTo>
                <a:cubicBezTo>
                  <a:pt x="31999" y="28118"/>
                  <a:pt x="32008" y="28120"/>
                  <a:pt x="32017" y="28120"/>
                </a:cubicBezTo>
                <a:cubicBezTo>
                  <a:pt x="32032" y="28120"/>
                  <a:pt x="32047" y="28115"/>
                  <a:pt x="32057" y="28099"/>
                </a:cubicBezTo>
                <a:cubicBezTo>
                  <a:pt x="32065" y="28022"/>
                  <a:pt x="32023" y="27929"/>
                  <a:pt x="32099" y="27887"/>
                </a:cubicBezTo>
                <a:cubicBezTo>
                  <a:pt x="32103" y="27886"/>
                  <a:pt x="32106" y="27885"/>
                  <a:pt x="32109" y="27885"/>
                </a:cubicBezTo>
                <a:cubicBezTo>
                  <a:pt x="32143" y="27885"/>
                  <a:pt x="32151" y="27959"/>
                  <a:pt x="32158" y="27998"/>
                </a:cubicBezTo>
                <a:cubicBezTo>
                  <a:pt x="32225" y="27998"/>
                  <a:pt x="32293" y="27998"/>
                  <a:pt x="32360" y="28006"/>
                </a:cubicBezTo>
                <a:lnTo>
                  <a:pt x="32360" y="27897"/>
                </a:lnTo>
                <a:cubicBezTo>
                  <a:pt x="32368" y="27871"/>
                  <a:pt x="32368" y="27836"/>
                  <a:pt x="32360" y="27804"/>
                </a:cubicBezTo>
                <a:cubicBezTo>
                  <a:pt x="32318" y="27719"/>
                  <a:pt x="32243" y="27703"/>
                  <a:pt x="32158" y="27695"/>
                </a:cubicBezTo>
                <a:cubicBezTo>
                  <a:pt x="32132" y="27669"/>
                  <a:pt x="32101" y="27658"/>
                  <a:pt x="32073" y="27658"/>
                </a:cubicBezTo>
                <a:cubicBezTo>
                  <a:pt x="32064" y="27658"/>
                  <a:pt x="32056" y="27659"/>
                  <a:pt x="32049" y="27661"/>
                </a:cubicBezTo>
                <a:cubicBezTo>
                  <a:pt x="32057" y="27644"/>
                  <a:pt x="32057" y="27618"/>
                  <a:pt x="32065" y="27602"/>
                </a:cubicBezTo>
                <a:cubicBezTo>
                  <a:pt x="32073" y="27568"/>
                  <a:pt x="32073" y="27533"/>
                  <a:pt x="32081" y="27501"/>
                </a:cubicBezTo>
                <a:cubicBezTo>
                  <a:pt x="32192" y="27349"/>
                  <a:pt x="32496" y="27543"/>
                  <a:pt x="32512" y="27272"/>
                </a:cubicBezTo>
                <a:cubicBezTo>
                  <a:pt x="32520" y="27121"/>
                  <a:pt x="32461" y="26945"/>
                  <a:pt x="32259" y="26894"/>
                </a:cubicBezTo>
                <a:lnTo>
                  <a:pt x="32360" y="26793"/>
                </a:lnTo>
                <a:lnTo>
                  <a:pt x="32461" y="26793"/>
                </a:lnTo>
                <a:cubicBezTo>
                  <a:pt x="32526" y="26822"/>
                  <a:pt x="32584" y="26837"/>
                  <a:pt x="32635" y="26837"/>
                </a:cubicBezTo>
                <a:cubicBezTo>
                  <a:pt x="32751" y="26837"/>
                  <a:pt x="32831" y="26761"/>
                  <a:pt x="32866" y="26591"/>
                </a:cubicBezTo>
                <a:lnTo>
                  <a:pt x="32857" y="26591"/>
                </a:lnTo>
                <a:cubicBezTo>
                  <a:pt x="32857" y="26533"/>
                  <a:pt x="32866" y="26482"/>
                  <a:pt x="32866" y="26421"/>
                </a:cubicBezTo>
                <a:cubicBezTo>
                  <a:pt x="32866" y="26413"/>
                  <a:pt x="32874" y="26405"/>
                  <a:pt x="32882" y="26397"/>
                </a:cubicBezTo>
                <a:cubicBezTo>
                  <a:pt x="32874" y="26363"/>
                  <a:pt x="32866" y="26330"/>
                  <a:pt x="32866" y="26296"/>
                </a:cubicBezTo>
                <a:cubicBezTo>
                  <a:pt x="32823" y="26262"/>
                  <a:pt x="32799" y="26219"/>
                  <a:pt x="32764" y="26187"/>
                </a:cubicBezTo>
                <a:cubicBezTo>
                  <a:pt x="32680" y="26144"/>
                  <a:pt x="32621" y="26086"/>
                  <a:pt x="32621" y="25985"/>
                </a:cubicBezTo>
                <a:lnTo>
                  <a:pt x="32655" y="25985"/>
                </a:lnTo>
                <a:cubicBezTo>
                  <a:pt x="32663" y="25916"/>
                  <a:pt x="32680" y="25857"/>
                  <a:pt x="32722" y="25815"/>
                </a:cubicBezTo>
                <a:cubicBezTo>
                  <a:pt x="32773" y="25841"/>
                  <a:pt x="32823" y="25857"/>
                  <a:pt x="32866" y="25884"/>
                </a:cubicBezTo>
                <a:cubicBezTo>
                  <a:pt x="32991" y="25807"/>
                  <a:pt x="33126" y="25740"/>
                  <a:pt x="33235" y="25647"/>
                </a:cubicBezTo>
                <a:cubicBezTo>
                  <a:pt x="33343" y="25548"/>
                  <a:pt x="33445" y="25499"/>
                  <a:pt x="33543" y="25499"/>
                </a:cubicBezTo>
                <a:cubicBezTo>
                  <a:pt x="33653" y="25499"/>
                  <a:pt x="33757" y="25561"/>
                  <a:pt x="33860" y="25682"/>
                </a:cubicBezTo>
                <a:cubicBezTo>
                  <a:pt x="33868" y="25690"/>
                  <a:pt x="33884" y="25690"/>
                  <a:pt x="33892" y="25698"/>
                </a:cubicBezTo>
                <a:cubicBezTo>
                  <a:pt x="33892" y="25948"/>
                  <a:pt x="34015" y="26004"/>
                  <a:pt x="34170" y="26004"/>
                </a:cubicBezTo>
                <a:cubicBezTo>
                  <a:pt x="34234" y="26004"/>
                  <a:pt x="34304" y="25994"/>
                  <a:pt x="34374" y="25985"/>
                </a:cubicBezTo>
                <a:lnTo>
                  <a:pt x="34374" y="25589"/>
                </a:lnTo>
                <a:cubicBezTo>
                  <a:pt x="34281" y="25554"/>
                  <a:pt x="34188" y="25530"/>
                  <a:pt x="34095" y="25496"/>
                </a:cubicBezTo>
                <a:cubicBezTo>
                  <a:pt x="34012" y="25479"/>
                  <a:pt x="33901" y="25496"/>
                  <a:pt x="33850" y="25445"/>
                </a:cubicBezTo>
                <a:cubicBezTo>
                  <a:pt x="33752" y="25347"/>
                  <a:pt x="33656" y="25311"/>
                  <a:pt x="33555" y="25311"/>
                </a:cubicBezTo>
                <a:cubicBezTo>
                  <a:pt x="33414" y="25311"/>
                  <a:pt x="33264" y="25381"/>
                  <a:pt x="33092" y="25445"/>
                </a:cubicBezTo>
                <a:cubicBezTo>
                  <a:pt x="33185" y="25285"/>
                  <a:pt x="33142" y="25158"/>
                  <a:pt x="33102" y="25033"/>
                </a:cubicBezTo>
                <a:cubicBezTo>
                  <a:pt x="33060" y="24889"/>
                  <a:pt x="33169" y="24822"/>
                  <a:pt x="33278" y="24772"/>
                </a:cubicBezTo>
                <a:cubicBezTo>
                  <a:pt x="33293" y="24773"/>
                  <a:pt x="33308" y="24774"/>
                  <a:pt x="33322" y="24774"/>
                </a:cubicBezTo>
                <a:cubicBezTo>
                  <a:pt x="33390" y="24774"/>
                  <a:pt x="33450" y="24754"/>
                  <a:pt x="33472" y="24671"/>
                </a:cubicBezTo>
                <a:cubicBezTo>
                  <a:pt x="33472" y="24602"/>
                  <a:pt x="33472" y="24543"/>
                  <a:pt x="33464" y="24477"/>
                </a:cubicBezTo>
                <a:cubicBezTo>
                  <a:pt x="33472" y="24442"/>
                  <a:pt x="33472" y="24410"/>
                  <a:pt x="33472" y="24368"/>
                </a:cubicBezTo>
                <a:cubicBezTo>
                  <a:pt x="33324" y="24218"/>
                  <a:pt x="33181" y="24064"/>
                  <a:pt x="32960" y="24064"/>
                </a:cubicBezTo>
                <a:cubicBezTo>
                  <a:pt x="32930" y="24064"/>
                  <a:pt x="32898" y="24066"/>
                  <a:pt x="32866" y="24072"/>
                </a:cubicBezTo>
                <a:cubicBezTo>
                  <a:pt x="32805" y="23981"/>
                  <a:pt x="32720" y="23971"/>
                  <a:pt x="32634" y="23971"/>
                </a:cubicBezTo>
                <a:cubicBezTo>
                  <a:pt x="32610" y="23971"/>
                  <a:pt x="32586" y="23971"/>
                  <a:pt x="32562" y="23971"/>
                </a:cubicBezTo>
                <a:lnTo>
                  <a:pt x="32267" y="23971"/>
                </a:lnTo>
                <a:lnTo>
                  <a:pt x="32259" y="23979"/>
                </a:lnTo>
                <a:lnTo>
                  <a:pt x="32259" y="23971"/>
                </a:lnTo>
                <a:lnTo>
                  <a:pt x="32267" y="23971"/>
                </a:lnTo>
                <a:cubicBezTo>
                  <a:pt x="32267" y="23905"/>
                  <a:pt x="32259" y="23836"/>
                  <a:pt x="32259" y="23769"/>
                </a:cubicBezTo>
                <a:cubicBezTo>
                  <a:pt x="32293" y="23769"/>
                  <a:pt x="32326" y="23777"/>
                  <a:pt x="32360" y="23777"/>
                </a:cubicBezTo>
                <a:cubicBezTo>
                  <a:pt x="32382" y="23815"/>
                  <a:pt x="32450" y="23846"/>
                  <a:pt x="32466" y="23846"/>
                </a:cubicBezTo>
                <a:cubicBezTo>
                  <a:pt x="32468" y="23846"/>
                  <a:pt x="32469" y="23845"/>
                  <a:pt x="32469" y="23844"/>
                </a:cubicBezTo>
                <a:cubicBezTo>
                  <a:pt x="32469" y="23711"/>
                  <a:pt x="32663" y="23533"/>
                  <a:pt x="32384" y="23458"/>
                </a:cubicBezTo>
                <a:cubicBezTo>
                  <a:pt x="32376" y="23432"/>
                  <a:pt x="32376" y="23407"/>
                  <a:pt x="32376" y="23381"/>
                </a:cubicBezTo>
                <a:cubicBezTo>
                  <a:pt x="32446" y="23342"/>
                  <a:pt x="32453" y="23235"/>
                  <a:pt x="32562" y="23235"/>
                </a:cubicBezTo>
                <a:cubicBezTo>
                  <a:pt x="32573" y="23235"/>
                  <a:pt x="32584" y="23236"/>
                  <a:pt x="32597" y="23238"/>
                </a:cubicBezTo>
                <a:cubicBezTo>
                  <a:pt x="32620" y="23241"/>
                  <a:pt x="32639" y="23243"/>
                  <a:pt x="32654" y="23243"/>
                </a:cubicBezTo>
                <a:cubicBezTo>
                  <a:pt x="32779" y="23243"/>
                  <a:pt x="32671" y="23129"/>
                  <a:pt x="32663" y="23070"/>
                </a:cubicBezTo>
                <a:cubicBezTo>
                  <a:pt x="32698" y="23035"/>
                  <a:pt x="32730" y="23003"/>
                  <a:pt x="32764" y="22969"/>
                </a:cubicBezTo>
                <a:cubicBezTo>
                  <a:pt x="32799" y="22961"/>
                  <a:pt x="32831" y="22961"/>
                  <a:pt x="32866" y="22961"/>
                </a:cubicBezTo>
                <a:cubicBezTo>
                  <a:pt x="32900" y="23054"/>
                  <a:pt x="32975" y="23070"/>
                  <a:pt x="33060" y="23070"/>
                </a:cubicBezTo>
                <a:cubicBezTo>
                  <a:pt x="32959" y="23205"/>
                  <a:pt x="33068" y="23339"/>
                  <a:pt x="33076" y="23474"/>
                </a:cubicBezTo>
                <a:cubicBezTo>
                  <a:pt x="33076" y="23543"/>
                  <a:pt x="33082" y="23638"/>
                  <a:pt x="33156" y="23638"/>
                </a:cubicBezTo>
                <a:cubicBezTo>
                  <a:pt x="33165" y="23638"/>
                  <a:pt x="33174" y="23637"/>
                  <a:pt x="33185" y="23634"/>
                </a:cubicBezTo>
                <a:cubicBezTo>
                  <a:pt x="33286" y="23601"/>
                  <a:pt x="33235" y="23517"/>
                  <a:pt x="33169" y="23466"/>
                </a:cubicBezTo>
                <a:cubicBezTo>
                  <a:pt x="33363" y="23163"/>
                  <a:pt x="33363" y="23163"/>
                  <a:pt x="33068" y="23062"/>
                </a:cubicBezTo>
                <a:cubicBezTo>
                  <a:pt x="33168" y="22951"/>
                  <a:pt x="33215" y="22898"/>
                  <a:pt x="33262" y="22898"/>
                </a:cubicBezTo>
                <a:cubicBezTo>
                  <a:pt x="33298" y="22898"/>
                  <a:pt x="33335" y="22928"/>
                  <a:pt x="33395" y="22985"/>
                </a:cubicBezTo>
                <a:cubicBezTo>
                  <a:pt x="33466" y="23056"/>
                  <a:pt x="33539" y="23064"/>
                  <a:pt x="33613" y="23064"/>
                </a:cubicBezTo>
                <a:cubicBezTo>
                  <a:pt x="33635" y="23064"/>
                  <a:pt x="33658" y="23063"/>
                  <a:pt x="33680" y="23063"/>
                </a:cubicBezTo>
                <a:cubicBezTo>
                  <a:pt x="33709" y="23063"/>
                  <a:pt x="33738" y="23064"/>
                  <a:pt x="33767" y="23070"/>
                </a:cubicBezTo>
                <a:lnTo>
                  <a:pt x="33767" y="23171"/>
                </a:lnTo>
                <a:cubicBezTo>
                  <a:pt x="33733" y="23197"/>
                  <a:pt x="33690" y="23221"/>
                  <a:pt x="33658" y="23256"/>
                </a:cubicBezTo>
                <a:cubicBezTo>
                  <a:pt x="33619" y="23250"/>
                  <a:pt x="33580" y="23232"/>
                  <a:pt x="33548" y="23232"/>
                </a:cubicBezTo>
                <a:cubicBezTo>
                  <a:pt x="33539" y="23232"/>
                  <a:pt x="33530" y="23234"/>
                  <a:pt x="33522" y="23238"/>
                </a:cubicBezTo>
                <a:cubicBezTo>
                  <a:pt x="33472" y="23264"/>
                  <a:pt x="33488" y="23314"/>
                  <a:pt x="33522" y="23357"/>
                </a:cubicBezTo>
                <a:cubicBezTo>
                  <a:pt x="33597" y="23460"/>
                  <a:pt x="33709" y="23466"/>
                  <a:pt x="33822" y="23466"/>
                </a:cubicBezTo>
                <a:cubicBezTo>
                  <a:pt x="33837" y="23466"/>
                  <a:pt x="33853" y="23466"/>
                  <a:pt x="33868" y="23466"/>
                </a:cubicBezTo>
                <a:cubicBezTo>
                  <a:pt x="33799" y="23559"/>
                  <a:pt x="33717" y="23642"/>
                  <a:pt x="33658" y="23743"/>
                </a:cubicBezTo>
                <a:cubicBezTo>
                  <a:pt x="33581" y="23870"/>
                  <a:pt x="33698" y="23862"/>
                  <a:pt x="33775" y="23870"/>
                </a:cubicBezTo>
                <a:cubicBezTo>
                  <a:pt x="33810" y="23785"/>
                  <a:pt x="33884" y="23769"/>
                  <a:pt x="33969" y="23769"/>
                </a:cubicBezTo>
                <a:cubicBezTo>
                  <a:pt x="33985" y="23752"/>
                  <a:pt x="34002" y="23743"/>
                  <a:pt x="34020" y="23743"/>
                </a:cubicBezTo>
                <a:cubicBezTo>
                  <a:pt x="34038" y="23743"/>
                  <a:pt x="34057" y="23752"/>
                  <a:pt x="34078" y="23769"/>
                </a:cubicBezTo>
                <a:cubicBezTo>
                  <a:pt x="34113" y="23777"/>
                  <a:pt x="34145" y="23785"/>
                  <a:pt x="34188" y="23794"/>
                </a:cubicBezTo>
                <a:cubicBezTo>
                  <a:pt x="34188" y="23785"/>
                  <a:pt x="34196" y="23777"/>
                  <a:pt x="34204" y="23769"/>
                </a:cubicBezTo>
                <a:cubicBezTo>
                  <a:pt x="34264" y="23769"/>
                  <a:pt x="34323" y="23743"/>
                  <a:pt x="34355" y="23684"/>
                </a:cubicBezTo>
                <a:cubicBezTo>
                  <a:pt x="34315" y="23660"/>
                  <a:pt x="34264" y="23634"/>
                  <a:pt x="34222" y="23618"/>
                </a:cubicBezTo>
                <a:lnTo>
                  <a:pt x="34222" y="23610"/>
                </a:lnTo>
                <a:cubicBezTo>
                  <a:pt x="34204" y="23583"/>
                  <a:pt x="34196" y="23567"/>
                  <a:pt x="34179" y="23551"/>
                </a:cubicBezTo>
                <a:cubicBezTo>
                  <a:pt x="34160" y="23556"/>
                  <a:pt x="34140" y="23559"/>
                  <a:pt x="34122" y="23559"/>
                </a:cubicBezTo>
                <a:cubicBezTo>
                  <a:pt x="34031" y="23559"/>
                  <a:pt x="33953" y="23501"/>
                  <a:pt x="33876" y="23466"/>
                </a:cubicBezTo>
                <a:cubicBezTo>
                  <a:pt x="33868" y="23389"/>
                  <a:pt x="33860" y="23306"/>
                  <a:pt x="33791" y="23248"/>
                </a:cubicBezTo>
                <a:cubicBezTo>
                  <a:pt x="33775" y="23221"/>
                  <a:pt x="33775" y="23197"/>
                  <a:pt x="33775" y="23171"/>
                </a:cubicBezTo>
                <a:cubicBezTo>
                  <a:pt x="33810" y="23137"/>
                  <a:pt x="33842" y="23112"/>
                  <a:pt x="33876" y="23086"/>
                </a:cubicBezTo>
                <a:cubicBezTo>
                  <a:pt x="33901" y="23078"/>
                  <a:pt x="33935" y="23070"/>
                  <a:pt x="33961" y="23062"/>
                </a:cubicBezTo>
                <a:cubicBezTo>
                  <a:pt x="34028" y="23096"/>
                  <a:pt x="34103" y="23128"/>
                  <a:pt x="34179" y="23163"/>
                </a:cubicBezTo>
                <a:lnTo>
                  <a:pt x="34272" y="23163"/>
                </a:lnTo>
                <a:cubicBezTo>
                  <a:pt x="34406" y="23213"/>
                  <a:pt x="34549" y="23272"/>
                  <a:pt x="34685" y="23323"/>
                </a:cubicBezTo>
                <a:cubicBezTo>
                  <a:pt x="34712" y="23332"/>
                  <a:pt x="34736" y="23337"/>
                  <a:pt x="34756" y="23337"/>
                </a:cubicBezTo>
                <a:cubicBezTo>
                  <a:pt x="34840" y="23337"/>
                  <a:pt x="34864" y="23259"/>
                  <a:pt x="34879" y="23171"/>
                </a:cubicBezTo>
                <a:cubicBezTo>
                  <a:pt x="34911" y="23163"/>
                  <a:pt x="34938" y="23163"/>
                  <a:pt x="34972" y="23163"/>
                </a:cubicBezTo>
                <a:cubicBezTo>
                  <a:pt x="35105" y="23104"/>
                  <a:pt x="35073" y="22977"/>
                  <a:pt x="35081" y="22868"/>
                </a:cubicBezTo>
                <a:cubicBezTo>
                  <a:pt x="35249" y="22843"/>
                  <a:pt x="35400" y="22793"/>
                  <a:pt x="35510" y="22657"/>
                </a:cubicBezTo>
                <a:cubicBezTo>
                  <a:pt x="35376" y="22471"/>
                  <a:pt x="35105" y="22421"/>
                  <a:pt x="35081" y="22160"/>
                </a:cubicBezTo>
                <a:cubicBezTo>
                  <a:pt x="35038" y="22195"/>
                  <a:pt x="34994" y="22207"/>
                  <a:pt x="34951" y="22207"/>
                </a:cubicBezTo>
                <a:cubicBezTo>
                  <a:pt x="34863" y="22207"/>
                  <a:pt x="34776" y="22160"/>
                  <a:pt x="34690" y="22160"/>
                </a:cubicBezTo>
                <a:cubicBezTo>
                  <a:pt x="34686" y="22160"/>
                  <a:pt x="34681" y="22160"/>
                  <a:pt x="34677" y="22160"/>
                </a:cubicBezTo>
                <a:cubicBezTo>
                  <a:pt x="34592" y="22245"/>
                  <a:pt x="34669" y="22378"/>
                  <a:pt x="34576" y="22463"/>
                </a:cubicBezTo>
                <a:cubicBezTo>
                  <a:pt x="34459" y="22525"/>
                  <a:pt x="34344" y="22565"/>
                  <a:pt x="34208" y="22565"/>
                </a:cubicBezTo>
                <a:cubicBezTo>
                  <a:pt x="34196" y="22565"/>
                  <a:pt x="34184" y="22565"/>
                  <a:pt x="34171" y="22564"/>
                </a:cubicBezTo>
                <a:cubicBezTo>
                  <a:pt x="34158" y="22562"/>
                  <a:pt x="34145" y="22560"/>
                  <a:pt x="34133" y="22560"/>
                </a:cubicBezTo>
                <a:cubicBezTo>
                  <a:pt x="34000" y="22560"/>
                  <a:pt x="33984" y="22728"/>
                  <a:pt x="33876" y="22775"/>
                </a:cubicBezTo>
                <a:lnTo>
                  <a:pt x="33868" y="22775"/>
                </a:lnTo>
                <a:cubicBezTo>
                  <a:pt x="33868" y="22775"/>
                  <a:pt x="33868" y="22767"/>
                  <a:pt x="33876" y="22767"/>
                </a:cubicBezTo>
                <a:cubicBezTo>
                  <a:pt x="33860" y="22591"/>
                  <a:pt x="33767" y="22471"/>
                  <a:pt x="33581" y="22463"/>
                </a:cubicBezTo>
                <a:cubicBezTo>
                  <a:pt x="33496" y="22455"/>
                  <a:pt x="33421" y="22439"/>
                  <a:pt x="33371" y="22362"/>
                </a:cubicBezTo>
                <a:cubicBezTo>
                  <a:pt x="33371" y="22328"/>
                  <a:pt x="33371" y="22296"/>
                  <a:pt x="33363" y="22269"/>
                </a:cubicBezTo>
                <a:cubicBezTo>
                  <a:pt x="33363" y="22126"/>
                  <a:pt x="33446" y="22067"/>
                  <a:pt x="33573" y="22043"/>
                </a:cubicBezTo>
                <a:cubicBezTo>
                  <a:pt x="33640" y="22035"/>
                  <a:pt x="33717" y="21984"/>
                  <a:pt x="33690" y="21916"/>
                </a:cubicBezTo>
                <a:cubicBezTo>
                  <a:pt x="33670" y="21865"/>
                  <a:pt x="33624" y="21857"/>
                  <a:pt x="33574" y="21857"/>
                </a:cubicBezTo>
                <a:cubicBezTo>
                  <a:pt x="33554" y="21857"/>
                  <a:pt x="33533" y="21858"/>
                  <a:pt x="33512" y="21858"/>
                </a:cubicBezTo>
                <a:cubicBezTo>
                  <a:pt x="33501" y="21858"/>
                  <a:pt x="33490" y="21858"/>
                  <a:pt x="33480" y="21857"/>
                </a:cubicBezTo>
                <a:cubicBezTo>
                  <a:pt x="33470" y="21742"/>
                  <a:pt x="33444" y="21672"/>
                  <a:pt x="33385" y="21672"/>
                </a:cubicBezTo>
                <a:cubicBezTo>
                  <a:pt x="33348" y="21672"/>
                  <a:pt x="33300" y="21698"/>
                  <a:pt x="33235" y="21756"/>
                </a:cubicBezTo>
                <a:cubicBezTo>
                  <a:pt x="32983" y="21705"/>
                  <a:pt x="33092" y="21495"/>
                  <a:pt x="33060" y="21352"/>
                </a:cubicBezTo>
                <a:cubicBezTo>
                  <a:pt x="33068" y="21317"/>
                  <a:pt x="33068" y="21285"/>
                  <a:pt x="33068" y="21251"/>
                </a:cubicBezTo>
                <a:cubicBezTo>
                  <a:pt x="33081" y="21252"/>
                  <a:pt x="33095" y="21253"/>
                  <a:pt x="33108" y="21253"/>
                </a:cubicBezTo>
                <a:cubicBezTo>
                  <a:pt x="33168" y="21253"/>
                  <a:pt x="33224" y="21234"/>
                  <a:pt x="33244" y="21158"/>
                </a:cubicBezTo>
                <a:lnTo>
                  <a:pt x="33068" y="21158"/>
                </a:lnTo>
                <a:cubicBezTo>
                  <a:pt x="32950" y="21083"/>
                  <a:pt x="32975" y="20955"/>
                  <a:pt x="32967" y="20846"/>
                </a:cubicBezTo>
                <a:cubicBezTo>
                  <a:pt x="32959" y="20788"/>
                  <a:pt x="32924" y="20753"/>
                  <a:pt x="32866" y="20753"/>
                </a:cubicBezTo>
                <a:cubicBezTo>
                  <a:pt x="32831" y="20753"/>
                  <a:pt x="32799" y="20745"/>
                  <a:pt x="32764" y="20745"/>
                </a:cubicBezTo>
                <a:cubicBezTo>
                  <a:pt x="32698" y="20889"/>
                  <a:pt x="32597" y="20990"/>
                  <a:pt x="32445" y="21040"/>
                </a:cubicBezTo>
                <a:cubicBezTo>
                  <a:pt x="32385" y="21028"/>
                  <a:pt x="32319" y="20999"/>
                  <a:pt x="32269" y="20999"/>
                </a:cubicBezTo>
                <a:cubicBezTo>
                  <a:pt x="32256" y="20999"/>
                  <a:pt x="32244" y="21001"/>
                  <a:pt x="32233" y="21006"/>
                </a:cubicBezTo>
                <a:cubicBezTo>
                  <a:pt x="32176" y="21038"/>
                  <a:pt x="32136" y="21051"/>
                  <a:pt x="32109" y="21051"/>
                </a:cubicBezTo>
                <a:cubicBezTo>
                  <a:pt x="32029" y="21051"/>
                  <a:pt x="32057" y="20936"/>
                  <a:pt x="32057" y="20854"/>
                </a:cubicBezTo>
                <a:lnTo>
                  <a:pt x="32057" y="20854"/>
                </a:lnTo>
                <a:cubicBezTo>
                  <a:pt x="32071" y="20860"/>
                  <a:pt x="32083" y="20862"/>
                  <a:pt x="32095" y="20862"/>
                </a:cubicBezTo>
                <a:cubicBezTo>
                  <a:pt x="32176" y="20862"/>
                  <a:pt x="32217" y="20748"/>
                  <a:pt x="32296" y="20748"/>
                </a:cubicBezTo>
                <a:cubicBezTo>
                  <a:pt x="32310" y="20748"/>
                  <a:pt x="32326" y="20752"/>
                  <a:pt x="32344" y="20761"/>
                </a:cubicBezTo>
                <a:cubicBezTo>
                  <a:pt x="32397" y="20787"/>
                  <a:pt x="32430" y="20802"/>
                  <a:pt x="32455" y="20802"/>
                </a:cubicBezTo>
                <a:cubicBezTo>
                  <a:pt x="32496" y="20802"/>
                  <a:pt x="32514" y="20761"/>
                  <a:pt x="32562" y="20660"/>
                </a:cubicBezTo>
                <a:lnTo>
                  <a:pt x="32764" y="20660"/>
                </a:lnTo>
                <a:cubicBezTo>
                  <a:pt x="32849" y="20519"/>
                  <a:pt x="32722" y="20383"/>
                  <a:pt x="32748" y="20240"/>
                </a:cubicBezTo>
                <a:cubicBezTo>
                  <a:pt x="32764" y="20173"/>
                  <a:pt x="32799" y="20096"/>
                  <a:pt x="32722" y="20030"/>
                </a:cubicBezTo>
                <a:cubicBezTo>
                  <a:pt x="32719" y="20027"/>
                  <a:pt x="32716" y="20026"/>
                  <a:pt x="32712" y="20026"/>
                </a:cubicBezTo>
                <a:cubicBezTo>
                  <a:pt x="32704" y="20026"/>
                  <a:pt x="32694" y="20030"/>
                  <a:pt x="32688" y="20030"/>
                </a:cubicBezTo>
                <a:cubicBezTo>
                  <a:pt x="32613" y="20096"/>
                  <a:pt x="32663" y="20173"/>
                  <a:pt x="32680" y="20240"/>
                </a:cubicBezTo>
                <a:cubicBezTo>
                  <a:pt x="32680" y="20357"/>
                  <a:pt x="32629" y="20458"/>
                  <a:pt x="32554" y="20543"/>
                </a:cubicBezTo>
                <a:cubicBezTo>
                  <a:pt x="32469" y="20543"/>
                  <a:pt x="32395" y="20527"/>
                  <a:pt x="32352" y="20442"/>
                </a:cubicBezTo>
                <a:cubicBezTo>
                  <a:pt x="32302" y="20333"/>
                  <a:pt x="32275" y="20216"/>
                  <a:pt x="32142" y="20165"/>
                </a:cubicBezTo>
                <a:cubicBezTo>
                  <a:pt x="32124" y="20147"/>
                  <a:pt x="32099" y="20139"/>
                  <a:pt x="32073" y="20131"/>
                </a:cubicBezTo>
                <a:lnTo>
                  <a:pt x="32073" y="20054"/>
                </a:lnTo>
                <a:cubicBezTo>
                  <a:pt x="32093" y="20056"/>
                  <a:pt x="32111" y="20057"/>
                  <a:pt x="32129" y="20057"/>
                </a:cubicBezTo>
                <a:cubicBezTo>
                  <a:pt x="32339" y="20057"/>
                  <a:pt x="32462" y="19921"/>
                  <a:pt x="32562" y="19742"/>
                </a:cubicBezTo>
                <a:cubicBezTo>
                  <a:pt x="32555" y="19741"/>
                  <a:pt x="32548" y="19741"/>
                  <a:pt x="32541" y="19741"/>
                </a:cubicBezTo>
                <a:cubicBezTo>
                  <a:pt x="32483" y="19741"/>
                  <a:pt x="32426" y="19777"/>
                  <a:pt x="32371" y="19777"/>
                </a:cubicBezTo>
                <a:cubicBezTo>
                  <a:pt x="32345" y="19777"/>
                  <a:pt x="32319" y="19768"/>
                  <a:pt x="32293" y="19742"/>
                </a:cubicBezTo>
                <a:cubicBezTo>
                  <a:pt x="32293" y="19540"/>
                  <a:pt x="32528" y="19346"/>
                  <a:pt x="32403" y="19187"/>
                </a:cubicBezTo>
                <a:cubicBezTo>
                  <a:pt x="32259" y="18976"/>
                  <a:pt x="32453" y="18891"/>
                  <a:pt x="32469" y="18750"/>
                </a:cubicBezTo>
                <a:cubicBezTo>
                  <a:pt x="32528" y="18716"/>
                  <a:pt x="32562" y="18606"/>
                  <a:pt x="32546" y="18606"/>
                </a:cubicBezTo>
                <a:cubicBezTo>
                  <a:pt x="32541" y="18607"/>
                  <a:pt x="32537" y="18607"/>
                  <a:pt x="32533" y="18607"/>
                </a:cubicBezTo>
                <a:cubicBezTo>
                  <a:pt x="32321" y="18607"/>
                  <a:pt x="32393" y="18418"/>
                  <a:pt x="32326" y="18319"/>
                </a:cubicBezTo>
                <a:cubicBezTo>
                  <a:pt x="32315" y="18299"/>
                  <a:pt x="32298" y="18292"/>
                  <a:pt x="32278" y="18292"/>
                </a:cubicBezTo>
                <a:cubicBezTo>
                  <a:pt x="32242" y="18292"/>
                  <a:pt x="32196" y="18317"/>
                  <a:pt x="32158" y="18327"/>
                </a:cubicBezTo>
                <a:cubicBezTo>
                  <a:pt x="32124" y="18303"/>
                  <a:pt x="32081" y="18269"/>
                  <a:pt x="32041" y="18245"/>
                </a:cubicBezTo>
                <a:cubicBezTo>
                  <a:pt x="32014" y="18133"/>
                  <a:pt x="31972" y="18016"/>
                  <a:pt x="32116" y="17958"/>
                </a:cubicBezTo>
                <a:cubicBezTo>
                  <a:pt x="32267" y="17891"/>
                  <a:pt x="32275" y="17772"/>
                  <a:pt x="32251" y="17638"/>
                </a:cubicBezTo>
                <a:cubicBezTo>
                  <a:pt x="32217" y="17577"/>
                  <a:pt x="32192" y="17519"/>
                  <a:pt x="32150" y="17468"/>
                </a:cubicBezTo>
                <a:cubicBezTo>
                  <a:pt x="32031" y="17309"/>
                  <a:pt x="32099" y="17242"/>
                  <a:pt x="32267" y="17216"/>
                </a:cubicBezTo>
                <a:cubicBezTo>
                  <a:pt x="32352" y="17230"/>
                  <a:pt x="32396" y="17364"/>
                  <a:pt x="32487" y="17364"/>
                </a:cubicBezTo>
                <a:cubicBezTo>
                  <a:pt x="32513" y="17364"/>
                  <a:pt x="32543" y="17353"/>
                  <a:pt x="32578" y="17325"/>
                </a:cubicBezTo>
                <a:lnTo>
                  <a:pt x="32655" y="17325"/>
                </a:lnTo>
                <a:cubicBezTo>
                  <a:pt x="32706" y="17377"/>
                  <a:pt x="32744" y="17397"/>
                  <a:pt x="32772" y="17397"/>
                </a:cubicBezTo>
                <a:cubicBezTo>
                  <a:pt x="32832" y="17397"/>
                  <a:pt x="32853" y="17305"/>
                  <a:pt x="32882" y="17224"/>
                </a:cubicBezTo>
                <a:cubicBezTo>
                  <a:pt x="32962" y="17153"/>
                  <a:pt x="33012" y="17020"/>
                  <a:pt x="33146" y="17020"/>
                </a:cubicBezTo>
                <a:cubicBezTo>
                  <a:pt x="33153" y="17020"/>
                  <a:pt x="33161" y="17021"/>
                  <a:pt x="33169" y="17022"/>
                </a:cubicBezTo>
                <a:lnTo>
                  <a:pt x="33169" y="16718"/>
                </a:lnTo>
                <a:cubicBezTo>
                  <a:pt x="33193" y="16686"/>
                  <a:pt x="33227" y="16652"/>
                  <a:pt x="33262" y="16617"/>
                </a:cubicBezTo>
                <a:lnTo>
                  <a:pt x="33666" y="16617"/>
                </a:lnTo>
                <a:cubicBezTo>
                  <a:pt x="33624" y="16516"/>
                  <a:pt x="33395" y="16458"/>
                  <a:pt x="33597" y="16290"/>
                </a:cubicBezTo>
                <a:cubicBezTo>
                  <a:pt x="33708" y="16205"/>
                  <a:pt x="33674" y="16096"/>
                  <a:pt x="33581" y="16003"/>
                </a:cubicBezTo>
                <a:cubicBezTo>
                  <a:pt x="33355" y="15809"/>
                  <a:pt x="33009" y="15920"/>
                  <a:pt x="32807" y="15683"/>
                </a:cubicBezTo>
                <a:cubicBezTo>
                  <a:pt x="32789" y="15700"/>
                  <a:pt x="32773" y="15708"/>
                  <a:pt x="32756" y="15718"/>
                </a:cubicBezTo>
                <a:cubicBezTo>
                  <a:pt x="32730" y="15708"/>
                  <a:pt x="32698" y="15708"/>
                  <a:pt x="32663" y="15708"/>
                </a:cubicBezTo>
                <a:cubicBezTo>
                  <a:pt x="32629" y="15675"/>
                  <a:pt x="32597" y="15641"/>
                  <a:pt x="32554" y="15617"/>
                </a:cubicBezTo>
                <a:cubicBezTo>
                  <a:pt x="32528" y="15617"/>
                  <a:pt x="32496" y="15607"/>
                  <a:pt x="32461" y="15607"/>
                </a:cubicBezTo>
                <a:cubicBezTo>
                  <a:pt x="32461" y="15574"/>
                  <a:pt x="32461" y="15540"/>
                  <a:pt x="32453" y="15505"/>
                </a:cubicBezTo>
                <a:cubicBezTo>
                  <a:pt x="32461" y="15505"/>
                  <a:pt x="32469" y="15497"/>
                  <a:pt x="32477" y="15481"/>
                </a:cubicBezTo>
                <a:cubicBezTo>
                  <a:pt x="32504" y="15455"/>
                  <a:pt x="32536" y="15439"/>
                  <a:pt x="32562" y="15415"/>
                </a:cubicBezTo>
                <a:lnTo>
                  <a:pt x="32453" y="15415"/>
                </a:lnTo>
                <a:cubicBezTo>
                  <a:pt x="32427" y="15380"/>
                  <a:pt x="32395" y="15346"/>
                  <a:pt x="32368" y="15313"/>
                </a:cubicBezTo>
                <a:lnTo>
                  <a:pt x="32360" y="15303"/>
                </a:lnTo>
                <a:cubicBezTo>
                  <a:pt x="32334" y="15263"/>
                  <a:pt x="32302" y="15245"/>
                  <a:pt x="32275" y="15237"/>
                </a:cubicBezTo>
                <a:cubicBezTo>
                  <a:pt x="32334" y="15127"/>
                  <a:pt x="32562" y="15178"/>
                  <a:pt x="32570" y="15010"/>
                </a:cubicBezTo>
                <a:cubicBezTo>
                  <a:pt x="32562" y="14909"/>
                  <a:pt x="32562" y="14808"/>
                  <a:pt x="32562" y="14707"/>
                </a:cubicBezTo>
                <a:lnTo>
                  <a:pt x="32562" y="14707"/>
                </a:lnTo>
                <a:cubicBezTo>
                  <a:pt x="32591" y="14711"/>
                  <a:pt x="32619" y="14711"/>
                  <a:pt x="32648" y="14711"/>
                </a:cubicBezTo>
                <a:cubicBezTo>
                  <a:pt x="32665" y="14711"/>
                  <a:pt x="32681" y="14711"/>
                  <a:pt x="32698" y="14711"/>
                </a:cubicBezTo>
                <a:cubicBezTo>
                  <a:pt x="32781" y="14711"/>
                  <a:pt x="32865" y="14716"/>
                  <a:pt x="32940" y="14782"/>
                </a:cubicBezTo>
                <a:cubicBezTo>
                  <a:pt x="32992" y="14822"/>
                  <a:pt x="33031" y="14840"/>
                  <a:pt x="33060" y="14840"/>
                </a:cubicBezTo>
                <a:cubicBezTo>
                  <a:pt x="33123" y="14840"/>
                  <a:pt x="33140" y="14760"/>
                  <a:pt x="33134" y="14656"/>
                </a:cubicBezTo>
                <a:cubicBezTo>
                  <a:pt x="33126" y="14588"/>
                  <a:pt x="33118" y="14529"/>
                  <a:pt x="33193" y="14487"/>
                </a:cubicBezTo>
                <a:cubicBezTo>
                  <a:pt x="33395" y="14444"/>
                  <a:pt x="33589" y="14394"/>
                  <a:pt x="33565" y="14117"/>
                </a:cubicBezTo>
                <a:cubicBezTo>
                  <a:pt x="33531" y="14050"/>
                  <a:pt x="33496" y="13973"/>
                  <a:pt x="33472" y="13906"/>
                </a:cubicBezTo>
                <a:cubicBezTo>
                  <a:pt x="33547" y="13856"/>
                  <a:pt x="33658" y="13813"/>
                  <a:pt x="33597" y="13696"/>
                </a:cubicBezTo>
                <a:cubicBezTo>
                  <a:pt x="33580" y="13667"/>
                  <a:pt x="33559" y="13653"/>
                  <a:pt x="33538" y="13653"/>
                </a:cubicBezTo>
                <a:cubicBezTo>
                  <a:pt x="33509" y="13653"/>
                  <a:pt x="33479" y="13678"/>
                  <a:pt x="33456" y="13721"/>
                </a:cubicBezTo>
                <a:lnTo>
                  <a:pt x="33278" y="13721"/>
                </a:lnTo>
                <a:cubicBezTo>
                  <a:pt x="33270" y="13678"/>
                  <a:pt x="33270" y="13646"/>
                  <a:pt x="33270" y="13603"/>
                </a:cubicBezTo>
                <a:cubicBezTo>
                  <a:pt x="33294" y="13577"/>
                  <a:pt x="33320" y="13553"/>
                  <a:pt x="33355" y="13518"/>
                </a:cubicBezTo>
                <a:cubicBezTo>
                  <a:pt x="33363" y="13518"/>
                  <a:pt x="33371" y="13510"/>
                  <a:pt x="33371" y="13494"/>
                </a:cubicBezTo>
                <a:cubicBezTo>
                  <a:pt x="33464" y="13452"/>
                  <a:pt x="33547" y="13393"/>
                  <a:pt x="33506" y="13266"/>
                </a:cubicBezTo>
                <a:cubicBezTo>
                  <a:pt x="33456" y="13122"/>
                  <a:pt x="33395" y="12979"/>
                  <a:pt x="33345" y="12819"/>
                </a:cubicBezTo>
                <a:lnTo>
                  <a:pt x="33345" y="12819"/>
                </a:lnTo>
                <a:cubicBezTo>
                  <a:pt x="33382" y="12828"/>
                  <a:pt x="33416" y="12833"/>
                  <a:pt x="33446" y="12833"/>
                </a:cubicBezTo>
                <a:cubicBezTo>
                  <a:pt x="33555" y="12833"/>
                  <a:pt x="33627" y="12777"/>
                  <a:pt x="33698" y="12686"/>
                </a:cubicBezTo>
                <a:cubicBezTo>
                  <a:pt x="33747" y="12615"/>
                  <a:pt x="33822" y="12582"/>
                  <a:pt x="33889" y="12582"/>
                </a:cubicBezTo>
                <a:cubicBezTo>
                  <a:pt x="33952" y="12582"/>
                  <a:pt x="34007" y="12611"/>
                  <a:pt x="34028" y="12667"/>
                </a:cubicBezTo>
                <a:cubicBezTo>
                  <a:pt x="34129" y="12954"/>
                  <a:pt x="34416" y="12938"/>
                  <a:pt x="34576" y="13098"/>
                </a:cubicBezTo>
                <a:cubicBezTo>
                  <a:pt x="34669" y="13055"/>
                  <a:pt x="34677" y="12979"/>
                  <a:pt x="34677" y="12896"/>
                </a:cubicBezTo>
                <a:lnTo>
                  <a:pt x="34685" y="12888"/>
                </a:lnTo>
                <a:cubicBezTo>
                  <a:pt x="34650" y="12861"/>
                  <a:pt x="34608" y="12827"/>
                  <a:pt x="34576" y="12795"/>
                </a:cubicBezTo>
                <a:cubicBezTo>
                  <a:pt x="34382" y="12718"/>
                  <a:pt x="34070" y="12752"/>
                  <a:pt x="34204" y="12382"/>
                </a:cubicBezTo>
                <a:cubicBezTo>
                  <a:pt x="34209" y="12381"/>
                  <a:pt x="34214" y="12381"/>
                  <a:pt x="34219" y="12381"/>
                </a:cubicBezTo>
                <a:cubicBezTo>
                  <a:pt x="34304" y="12381"/>
                  <a:pt x="34310" y="12514"/>
                  <a:pt x="34397" y="12514"/>
                </a:cubicBezTo>
                <a:cubicBezTo>
                  <a:pt x="34407" y="12514"/>
                  <a:pt x="34419" y="12512"/>
                  <a:pt x="34432" y="12508"/>
                </a:cubicBezTo>
                <a:cubicBezTo>
                  <a:pt x="34475" y="12390"/>
                  <a:pt x="34347" y="12297"/>
                  <a:pt x="34374" y="12180"/>
                </a:cubicBezTo>
                <a:cubicBezTo>
                  <a:pt x="34374" y="12076"/>
                  <a:pt x="34359" y="12002"/>
                  <a:pt x="34307" y="12002"/>
                </a:cubicBezTo>
                <a:cubicBezTo>
                  <a:pt x="34278" y="12002"/>
                  <a:pt x="34237" y="12025"/>
                  <a:pt x="34179" y="12079"/>
                </a:cubicBezTo>
                <a:cubicBezTo>
                  <a:pt x="34137" y="12154"/>
                  <a:pt x="34103" y="12231"/>
                  <a:pt x="34062" y="12305"/>
                </a:cubicBezTo>
                <a:cubicBezTo>
                  <a:pt x="33993" y="12417"/>
                  <a:pt x="33929" y="12465"/>
                  <a:pt x="33869" y="12465"/>
                </a:cubicBezTo>
                <a:cubicBezTo>
                  <a:pt x="33797" y="12465"/>
                  <a:pt x="33730" y="12396"/>
                  <a:pt x="33666" y="12281"/>
                </a:cubicBezTo>
                <a:cubicBezTo>
                  <a:pt x="33658" y="12255"/>
                  <a:pt x="33658" y="12231"/>
                  <a:pt x="33666" y="12204"/>
                </a:cubicBezTo>
                <a:cubicBezTo>
                  <a:pt x="33648" y="12146"/>
                  <a:pt x="33615" y="12111"/>
                  <a:pt x="33557" y="12087"/>
                </a:cubicBezTo>
                <a:cubicBezTo>
                  <a:pt x="33531" y="12095"/>
                  <a:pt x="33496" y="12095"/>
                  <a:pt x="33472" y="12095"/>
                </a:cubicBezTo>
                <a:cubicBezTo>
                  <a:pt x="33488" y="12018"/>
                  <a:pt x="33573" y="11936"/>
                  <a:pt x="33522" y="11859"/>
                </a:cubicBezTo>
                <a:cubicBezTo>
                  <a:pt x="33501" y="11826"/>
                  <a:pt x="33478" y="11814"/>
                  <a:pt x="33455" y="11814"/>
                </a:cubicBezTo>
                <a:cubicBezTo>
                  <a:pt x="33391" y="11814"/>
                  <a:pt x="33321" y="11909"/>
                  <a:pt x="33250" y="11909"/>
                </a:cubicBezTo>
                <a:cubicBezTo>
                  <a:pt x="33229" y="11909"/>
                  <a:pt x="33207" y="11900"/>
                  <a:pt x="33185" y="11877"/>
                </a:cubicBezTo>
                <a:cubicBezTo>
                  <a:pt x="33142" y="11715"/>
                  <a:pt x="33193" y="11574"/>
                  <a:pt x="33227" y="11422"/>
                </a:cubicBezTo>
                <a:cubicBezTo>
                  <a:pt x="33254" y="11311"/>
                  <a:pt x="33142" y="11295"/>
                  <a:pt x="33068" y="11279"/>
                </a:cubicBezTo>
                <a:lnTo>
                  <a:pt x="32967" y="11279"/>
                </a:lnTo>
                <a:cubicBezTo>
                  <a:pt x="32932" y="11244"/>
                  <a:pt x="32900" y="11210"/>
                  <a:pt x="32866" y="11177"/>
                </a:cubicBezTo>
                <a:cubicBezTo>
                  <a:pt x="32823" y="11008"/>
                  <a:pt x="32789" y="10840"/>
                  <a:pt x="32756" y="10672"/>
                </a:cubicBezTo>
                <a:lnTo>
                  <a:pt x="32756" y="10494"/>
                </a:lnTo>
                <a:cubicBezTo>
                  <a:pt x="32807" y="10377"/>
                  <a:pt x="32975" y="10335"/>
                  <a:pt x="32967" y="10175"/>
                </a:cubicBezTo>
                <a:cubicBezTo>
                  <a:pt x="33023" y="10125"/>
                  <a:pt x="33070" y="10105"/>
                  <a:pt x="33113" y="10105"/>
                </a:cubicBezTo>
                <a:cubicBezTo>
                  <a:pt x="33237" y="10105"/>
                  <a:pt x="33324" y="10270"/>
                  <a:pt x="33480" y="10351"/>
                </a:cubicBezTo>
                <a:cubicBezTo>
                  <a:pt x="33413" y="10116"/>
                  <a:pt x="33607" y="10015"/>
                  <a:pt x="33615" y="9864"/>
                </a:cubicBezTo>
                <a:cubicBezTo>
                  <a:pt x="33615" y="9678"/>
                  <a:pt x="33371" y="9619"/>
                  <a:pt x="33278" y="9467"/>
                </a:cubicBezTo>
                <a:cubicBezTo>
                  <a:pt x="33242" y="9420"/>
                  <a:pt x="33202" y="9376"/>
                  <a:pt x="33154" y="9376"/>
                </a:cubicBezTo>
                <a:cubicBezTo>
                  <a:pt x="33135" y="9376"/>
                  <a:pt x="33114" y="9383"/>
                  <a:pt x="33092" y="9401"/>
                </a:cubicBezTo>
                <a:cubicBezTo>
                  <a:pt x="33017" y="9467"/>
                  <a:pt x="33068" y="9576"/>
                  <a:pt x="33068" y="9661"/>
                </a:cubicBezTo>
                <a:cubicBezTo>
                  <a:pt x="32952" y="9686"/>
                  <a:pt x="32862" y="9701"/>
                  <a:pt x="32789" y="9701"/>
                </a:cubicBezTo>
                <a:cubicBezTo>
                  <a:pt x="32583" y="9701"/>
                  <a:pt x="32502" y="9583"/>
                  <a:pt x="32334" y="9223"/>
                </a:cubicBezTo>
                <a:lnTo>
                  <a:pt x="32344" y="9198"/>
                </a:lnTo>
                <a:cubicBezTo>
                  <a:pt x="32384" y="9021"/>
                  <a:pt x="32637" y="8835"/>
                  <a:pt x="32293" y="8659"/>
                </a:cubicBezTo>
                <a:cubicBezTo>
                  <a:pt x="32209" y="8608"/>
                  <a:pt x="32233" y="8364"/>
                  <a:pt x="32445" y="8321"/>
                </a:cubicBezTo>
                <a:cubicBezTo>
                  <a:pt x="32456" y="8319"/>
                  <a:pt x="32467" y="8318"/>
                  <a:pt x="32479" y="8318"/>
                </a:cubicBezTo>
                <a:cubicBezTo>
                  <a:pt x="32499" y="8318"/>
                  <a:pt x="32520" y="8320"/>
                  <a:pt x="32538" y="8320"/>
                </a:cubicBezTo>
                <a:cubicBezTo>
                  <a:pt x="32580" y="8320"/>
                  <a:pt x="32613" y="8308"/>
                  <a:pt x="32613" y="8228"/>
                </a:cubicBezTo>
                <a:cubicBezTo>
                  <a:pt x="32528" y="8170"/>
                  <a:pt x="32445" y="8127"/>
                  <a:pt x="32360" y="8077"/>
                </a:cubicBezTo>
                <a:cubicBezTo>
                  <a:pt x="32395" y="8018"/>
                  <a:pt x="32461" y="7951"/>
                  <a:pt x="32453" y="7909"/>
                </a:cubicBezTo>
                <a:cubicBezTo>
                  <a:pt x="32443" y="7867"/>
                  <a:pt x="32410" y="7856"/>
                  <a:pt x="32372" y="7856"/>
                </a:cubicBezTo>
                <a:cubicBezTo>
                  <a:pt x="32343" y="7856"/>
                  <a:pt x="32310" y="7863"/>
                  <a:pt x="32283" y="7866"/>
                </a:cubicBezTo>
                <a:cubicBezTo>
                  <a:pt x="32234" y="7856"/>
                  <a:pt x="32189" y="7823"/>
                  <a:pt x="32139" y="7823"/>
                </a:cubicBezTo>
                <a:cubicBezTo>
                  <a:pt x="32113" y="7823"/>
                  <a:pt x="32086" y="7832"/>
                  <a:pt x="32057" y="7858"/>
                </a:cubicBezTo>
                <a:cubicBezTo>
                  <a:pt x="31905" y="7986"/>
                  <a:pt x="31719" y="8026"/>
                  <a:pt x="31535" y="8068"/>
                </a:cubicBezTo>
                <a:cubicBezTo>
                  <a:pt x="31522" y="8072"/>
                  <a:pt x="31512" y="8075"/>
                  <a:pt x="31501" y="8075"/>
                </a:cubicBezTo>
                <a:cubicBezTo>
                  <a:pt x="31490" y="8075"/>
                  <a:pt x="31480" y="8072"/>
                  <a:pt x="31467" y="8068"/>
                </a:cubicBezTo>
                <a:cubicBezTo>
                  <a:pt x="31222" y="8077"/>
                  <a:pt x="31030" y="8196"/>
                  <a:pt x="30852" y="8364"/>
                </a:cubicBezTo>
                <a:lnTo>
                  <a:pt x="30852" y="8465"/>
                </a:lnTo>
                <a:cubicBezTo>
                  <a:pt x="30701" y="8380"/>
                  <a:pt x="30599" y="8289"/>
                  <a:pt x="30777" y="8127"/>
                </a:cubicBezTo>
                <a:cubicBezTo>
                  <a:pt x="30818" y="8095"/>
                  <a:pt x="30828" y="8010"/>
                  <a:pt x="30844" y="7951"/>
                </a:cubicBezTo>
                <a:cubicBezTo>
                  <a:pt x="30860" y="7925"/>
                  <a:pt x="30860" y="7893"/>
                  <a:pt x="30860" y="7858"/>
                </a:cubicBezTo>
                <a:cubicBezTo>
                  <a:pt x="30878" y="7862"/>
                  <a:pt x="30895" y="7864"/>
                  <a:pt x="30911" y="7864"/>
                </a:cubicBezTo>
                <a:cubicBezTo>
                  <a:pt x="31004" y="7864"/>
                  <a:pt x="31074" y="7806"/>
                  <a:pt x="31139" y="7749"/>
                </a:cubicBezTo>
                <a:cubicBezTo>
                  <a:pt x="31225" y="7749"/>
                  <a:pt x="31267" y="7585"/>
                  <a:pt x="31353" y="7585"/>
                </a:cubicBezTo>
                <a:cubicBezTo>
                  <a:pt x="31383" y="7585"/>
                  <a:pt x="31420" y="7606"/>
                  <a:pt x="31467" y="7664"/>
                </a:cubicBezTo>
                <a:cubicBezTo>
                  <a:pt x="31603" y="7792"/>
                  <a:pt x="31679" y="7855"/>
                  <a:pt x="31743" y="7855"/>
                </a:cubicBezTo>
                <a:cubicBezTo>
                  <a:pt x="31805" y="7855"/>
                  <a:pt x="31855" y="7794"/>
                  <a:pt x="31940" y="7672"/>
                </a:cubicBezTo>
                <a:cubicBezTo>
                  <a:pt x="31990" y="7606"/>
                  <a:pt x="32023" y="7531"/>
                  <a:pt x="32057" y="7462"/>
                </a:cubicBezTo>
                <a:cubicBezTo>
                  <a:pt x="32073" y="7403"/>
                  <a:pt x="32057" y="7361"/>
                  <a:pt x="32006" y="7353"/>
                </a:cubicBezTo>
                <a:cubicBezTo>
                  <a:pt x="31995" y="7351"/>
                  <a:pt x="31985" y="7349"/>
                  <a:pt x="31975" y="7349"/>
                </a:cubicBezTo>
                <a:cubicBezTo>
                  <a:pt x="31918" y="7349"/>
                  <a:pt x="31885" y="7389"/>
                  <a:pt x="31863" y="7446"/>
                </a:cubicBezTo>
                <a:cubicBezTo>
                  <a:pt x="31840" y="7551"/>
                  <a:pt x="31807" y="7648"/>
                  <a:pt x="31676" y="7648"/>
                </a:cubicBezTo>
                <a:cubicBezTo>
                  <a:pt x="31671" y="7648"/>
                  <a:pt x="31666" y="7648"/>
                  <a:pt x="31661" y="7648"/>
                </a:cubicBezTo>
                <a:cubicBezTo>
                  <a:pt x="31661" y="7589"/>
                  <a:pt x="31653" y="7521"/>
                  <a:pt x="31653" y="7454"/>
                </a:cubicBezTo>
                <a:cubicBezTo>
                  <a:pt x="31727" y="7420"/>
                  <a:pt x="31727" y="7387"/>
                  <a:pt x="31661" y="7353"/>
                </a:cubicBezTo>
                <a:cubicBezTo>
                  <a:pt x="31661" y="7286"/>
                  <a:pt x="31669" y="7228"/>
                  <a:pt x="31677" y="7159"/>
                </a:cubicBezTo>
                <a:cubicBezTo>
                  <a:pt x="31820" y="7007"/>
                  <a:pt x="31746" y="6847"/>
                  <a:pt x="31626" y="6746"/>
                </a:cubicBezTo>
                <a:cubicBezTo>
                  <a:pt x="31606" y="6726"/>
                  <a:pt x="31586" y="6717"/>
                  <a:pt x="31568" y="6717"/>
                </a:cubicBezTo>
                <a:cubicBezTo>
                  <a:pt x="31496" y="6717"/>
                  <a:pt x="31436" y="6841"/>
                  <a:pt x="31349" y="6847"/>
                </a:cubicBezTo>
                <a:cubicBezTo>
                  <a:pt x="31320" y="6841"/>
                  <a:pt x="31288" y="6839"/>
                  <a:pt x="31257" y="6839"/>
                </a:cubicBezTo>
                <a:cubicBezTo>
                  <a:pt x="31206" y="6839"/>
                  <a:pt x="31155" y="6844"/>
                  <a:pt x="31104" y="6844"/>
                </a:cubicBezTo>
                <a:cubicBezTo>
                  <a:pt x="31014" y="6844"/>
                  <a:pt x="30926" y="6829"/>
                  <a:pt x="30852" y="6746"/>
                </a:cubicBezTo>
                <a:cubicBezTo>
                  <a:pt x="30692" y="6754"/>
                  <a:pt x="30557" y="6839"/>
                  <a:pt x="30432" y="6924"/>
                </a:cubicBezTo>
                <a:lnTo>
                  <a:pt x="30363" y="6924"/>
                </a:lnTo>
                <a:cubicBezTo>
                  <a:pt x="30331" y="6890"/>
                  <a:pt x="30296" y="6856"/>
                  <a:pt x="30272" y="6831"/>
                </a:cubicBezTo>
                <a:cubicBezTo>
                  <a:pt x="30262" y="6805"/>
                  <a:pt x="30254" y="6781"/>
                  <a:pt x="30254" y="6754"/>
                </a:cubicBezTo>
                <a:cubicBezTo>
                  <a:pt x="30265" y="6752"/>
                  <a:pt x="30277" y="6751"/>
                  <a:pt x="30290" y="6751"/>
                </a:cubicBezTo>
                <a:cubicBezTo>
                  <a:pt x="30313" y="6751"/>
                  <a:pt x="30338" y="6754"/>
                  <a:pt x="30362" y="6754"/>
                </a:cubicBezTo>
                <a:cubicBezTo>
                  <a:pt x="30403" y="6754"/>
                  <a:pt x="30439" y="6745"/>
                  <a:pt x="30456" y="6696"/>
                </a:cubicBezTo>
                <a:cubicBezTo>
                  <a:pt x="30464" y="6662"/>
                  <a:pt x="30389" y="6595"/>
                  <a:pt x="30347" y="6544"/>
                </a:cubicBezTo>
                <a:cubicBezTo>
                  <a:pt x="30474" y="6520"/>
                  <a:pt x="30608" y="6494"/>
                  <a:pt x="30735" y="6469"/>
                </a:cubicBezTo>
                <a:cubicBezTo>
                  <a:pt x="30860" y="6595"/>
                  <a:pt x="31070" y="6528"/>
                  <a:pt x="31206" y="6688"/>
                </a:cubicBezTo>
                <a:cubicBezTo>
                  <a:pt x="31229" y="6713"/>
                  <a:pt x="31253" y="6723"/>
                  <a:pt x="31276" y="6723"/>
                </a:cubicBezTo>
                <a:cubicBezTo>
                  <a:pt x="31346" y="6723"/>
                  <a:pt x="31413" y="6628"/>
                  <a:pt x="31450" y="6552"/>
                </a:cubicBezTo>
                <a:cubicBezTo>
                  <a:pt x="31459" y="6520"/>
                  <a:pt x="31459" y="6486"/>
                  <a:pt x="31450" y="6451"/>
                </a:cubicBezTo>
                <a:cubicBezTo>
                  <a:pt x="31295" y="6286"/>
                  <a:pt x="31198" y="6211"/>
                  <a:pt x="31076" y="6211"/>
                </a:cubicBezTo>
                <a:cubicBezTo>
                  <a:pt x="30987" y="6211"/>
                  <a:pt x="30884" y="6251"/>
                  <a:pt x="30735" y="6326"/>
                </a:cubicBezTo>
                <a:cubicBezTo>
                  <a:pt x="30676" y="6334"/>
                  <a:pt x="30608" y="6334"/>
                  <a:pt x="30549" y="6342"/>
                </a:cubicBezTo>
                <a:cubicBezTo>
                  <a:pt x="30533" y="6182"/>
                  <a:pt x="30692" y="6148"/>
                  <a:pt x="30751" y="6047"/>
                </a:cubicBezTo>
                <a:cubicBezTo>
                  <a:pt x="30895" y="5938"/>
                  <a:pt x="31062" y="5863"/>
                  <a:pt x="31172" y="5701"/>
                </a:cubicBezTo>
                <a:cubicBezTo>
                  <a:pt x="31197" y="5672"/>
                  <a:pt x="31235" y="5603"/>
                  <a:pt x="31274" y="5603"/>
                </a:cubicBezTo>
                <a:cubicBezTo>
                  <a:pt x="31288" y="5603"/>
                  <a:pt x="31302" y="5612"/>
                  <a:pt x="31315" y="5635"/>
                </a:cubicBezTo>
                <a:cubicBezTo>
                  <a:pt x="31371" y="5715"/>
                  <a:pt x="31406" y="5745"/>
                  <a:pt x="31429" y="5745"/>
                </a:cubicBezTo>
                <a:cubicBezTo>
                  <a:pt x="31491" y="5745"/>
                  <a:pt x="31464" y="5528"/>
                  <a:pt x="31523" y="5528"/>
                </a:cubicBezTo>
                <a:cubicBezTo>
                  <a:pt x="31531" y="5528"/>
                  <a:pt x="31540" y="5532"/>
                  <a:pt x="31552" y="5542"/>
                </a:cubicBezTo>
                <a:cubicBezTo>
                  <a:pt x="31424" y="5398"/>
                  <a:pt x="31517" y="5164"/>
                  <a:pt x="31349" y="5036"/>
                </a:cubicBezTo>
                <a:cubicBezTo>
                  <a:pt x="31315" y="5036"/>
                  <a:pt x="31283" y="5036"/>
                  <a:pt x="31256" y="5044"/>
                </a:cubicBezTo>
                <a:cubicBezTo>
                  <a:pt x="31245" y="4979"/>
                  <a:pt x="31258" y="4886"/>
                  <a:pt x="31204" y="4886"/>
                </a:cubicBezTo>
                <a:cubicBezTo>
                  <a:pt x="31183" y="4886"/>
                  <a:pt x="31152" y="4900"/>
                  <a:pt x="31105" y="4935"/>
                </a:cubicBezTo>
                <a:cubicBezTo>
                  <a:pt x="31081" y="4834"/>
                  <a:pt x="31113" y="4741"/>
                  <a:pt x="31147" y="4640"/>
                </a:cubicBezTo>
                <a:cubicBezTo>
                  <a:pt x="31147" y="4608"/>
                  <a:pt x="31155" y="4573"/>
                  <a:pt x="31155" y="4531"/>
                </a:cubicBezTo>
                <a:cubicBezTo>
                  <a:pt x="31113" y="4456"/>
                  <a:pt x="31038" y="4430"/>
                  <a:pt x="30953" y="4430"/>
                </a:cubicBezTo>
                <a:cubicBezTo>
                  <a:pt x="30727" y="4488"/>
                  <a:pt x="30533" y="4581"/>
                  <a:pt x="30440" y="4842"/>
                </a:cubicBezTo>
                <a:cubicBezTo>
                  <a:pt x="30518" y="4842"/>
                  <a:pt x="30585" y="4802"/>
                  <a:pt x="30649" y="4802"/>
                </a:cubicBezTo>
                <a:cubicBezTo>
                  <a:pt x="30681" y="4802"/>
                  <a:pt x="30712" y="4812"/>
                  <a:pt x="30743" y="4842"/>
                </a:cubicBezTo>
                <a:cubicBezTo>
                  <a:pt x="30836" y="4953"/>
                  <a:pt x="30743" y="5028"/>
                  <a:pt x="30684" y="5105"/>
                </a:cubicBezTo>
                <a:cubicBezTo>
                  <a:pt x="30650" y="5156"/>
                  <a:pt x="30591" y="5196"/>
                  <a:pt x="30549" y="5238"/>
                </a:cubicBezTo>
                <a:lnTo>
                  <a:pt x="30456" y="5238"/>
                </a:lnTo>
                <a:cubicBezTo>
                  <a:pt x="30238" y="5188"/>
                  <a:pt x="30102" y="4994"/>
                  <a:pt x="29884" y="4852"/>
                </a:cubicBezTo>
                <a:lnTo>
                  <a:pt x="29884" y="4852"/>
                </a:lnTo>
                <a:cubicBezTo>
                  <a:pt x="29908" y="5054"/>
                  <a:pt x="29926" y="5196"/>
                  <a:pt x="29942" y="5339"/>
                </a:cubicBezTo>
                <a:cubicBezTo>
                  <a:pt x="29817" y="5416"/>
                  <a:pt x="29631" y="5424"/>
                  <a:pt x="29631" y="5627"/>
                </a:cubicBezTo>
                <a:cubicBezTo>
                  <a:pt x="29605" y="5635"/>
                  <a:pt x="29573" y="5643"/>
                  <a:pt x="29546" y="5651"/>
                </a:cubicBezTo>
                <a:cubicBezTo>
                  <a:pt x="29504" y="5610"/>
                  <a:pt x="29471" y="5568"/>
                  <a:pt x="29429" y="5534"/>
                </a:cubicBezTo>
                <a:cubicBezTo>
                  <a:pt x="29514" y="5517"/>
                  <a:pt x="29504" y="5483"/>
                  <a:pt x="29445" y="5441"/>
                </a:cubicBezTo>
                <a:cubicBezTo>
                  <a:pt x="29403" y="5348"/>
                  <a:pt x="29362" y="5257"/>
                  <a:pt x="29328" y="5164"/>
                </a:cubicBezTo>
                <a:cubicBezTo>
                  <a:pt x="29243" y="4986"/>
                  <a:pt x="29041" y="5028"/>
                  <a:pt x="28916" y="4927"/>
                </a:cubicBezTo>
                <a:cubicBezTo>
                  <a:pt x="28905" y="4760"/>
                  <a:pt x="28828" y="4731"/>
                  <a:pt x="28737" y="4731"/>
                </a:cubicBezTo>
                <a:cubicBezTo>
                  <a:pt x="28689" y="4731"/>
                  <a:pt x="28636" y="4739"/>
                  <a:pt x="28588" y="4739"/>
                </a:cubicBezTo>
                <a:cubicBezTo>
                  <a:pt x="28567" y="4739"/>
                  <a:pt x="28546" y="4738"/>
                  <a:pt x="28527" y="4733"/>
                </a:cubicBezTo>
                <a:cubicBezTo>
                  <a:pt x="28527" y="4632"/>
                  <a:pt x="28493" y="4549"/>
                  <a:pt x="28376" y="4539"/>
                </a:cubicBezTo>
                <a:cubicBezTo>
                  <a:pt x="28250" y="4539"/>
                  <a:pt x="28232" y="4632"/>
                  <a:pt x="28232" y="4733"/>
                </a:cubicBezTo>
                <a:cubicBezTo>
                  <a:pt x="28179" y="4759"/>
                  <a:pt x="28127" y="4769"/>
                  <a:pt x="28074" y="4769"/>
                </a:cubicBezTo>
                <a:cubicBezTo>
                  <a:pt x="27955" y="4769"/>
                  <a:pt x="27836" y="4722"/>
                  <a:pt x="27717" y="4722"/>
                </a:cubicBezTo>
                <a:cubicBezTo>
                  <a:pt x="27687" y="4722"/>
                  <a:pt x="27656" y="4725"/>
                  <a:pt x="27626" y="4733"/>
                </a:cubicBezTo>
                <a:lnTo>
                  <a:pt x="27525" y="4733"/>
                </a:lnTo>
                <a:lnTo>
                  <a:pt x="27525" y="4539"/>
                </a:lnTo>
                <a:lnTo>
                  <a:pt x="27533" y="4539"/>
                </a:lnTo>
                <a:cubicBezTo>
                  <a:pt x="27745" y="4430"/>
                  <a:pt x="27786" y="4195"/>
                  <a:pt x="27929" y="4034"/>
                </a:cubicBezTo>
                <a:cubicBezTo>
                  <a:pt x="27910" y="3948"/>
                  <a:pt x="27858" y="3929"/>
                  <a:pt x="27792" y="3929"/>
                </a:cubicBezTo>
                <a:cubicBezTo>
                  <a:pt x="27774" y="3929"/>
                  <a:pt x="27755" y="3931"/>
                  <a:pt x="27735" y="3933"/>
                </a:cubicBezTo>
                <a:cubicBezTo>
                  <a:pt x="27543" y="3967"/>
                  <a:pt x="27567" y="4161"/>
                  <a:pt x="27482" y="4321"/>
                </a:cubicBezTo>
                <a:cubicBezTo>
                  <a:pt x="27533" y="4044"/>
                  <a:pt x="27272" y="4084"/>
                  <a:pt x="27213" y="3975"/>
                </a:cubicBezTo>
                <a:cubicBezTo>
                  <a:pt x="27096" y="3730"/>
                  <a:pt x="27525" y="3815"/>
                  <a:pt x="27474" y="3589"/>
                </a:cubicBezTo>
                <a:cubicBezTo>
                  <a:pt x="27434" y="3546"/>
                  <a:pt x="27396" y="3530"/>
                  <a:pt x="27359" y="3530"/>
                </a:cubicBezTo>
                <a:cubicBezTo>
                  <a:pt x="27278" y="3530"/>
                  <a:pt x="27202" y="3602"/>
                  <a:pt x="27120" y="3629"/>
                </a:cubicBezTo>
                <a:cubicBezTo>
                  <a:pt x="27112" y="3597"/>
                  <a:pt x="27112" y="3571"/>
                  <a:pt x="27112" y="3546"/>
                </a:cubicBezTo>
                <a:cubicBezTo>
                  <a:pt x="27117" y="3398"/>
                  <a:pt x="27076" y="3353"/>
                  <a:pt x="27017" y="3353"/>
                </a:cubicBezTo>
                <a:cubicBezTo>
                  <a:pt x="26964" y="3353"/>
                  <a:pt x="26898" y="3388"/>
                  <a:pt x="26835" y="3419"/>
                </a:cubicBezTo>
                <a:lnTo>
                  <a:pt x="26825" y="3411"/>
                </a:lnTo>
                <a:cubicBezTo>
                  <a:pt x="26788" y="3389"/>
                  <a:pt x="26742" y="3335"/>
                  <a:pt x="26714" y="3335"/>
                </a:cubicBezTo>
                <a:cubicBezTo>
                  <a:pt x="26712" y="3335"/>
                  <a:pt x="26710" y="3335"/>
                  <a:pt x="26708" y="3336"/>
                </a:cubicBezTo>
                <a:cubicBezTo>
                  <a:pt x="26641" y="3360"/>
                  <a:pt x="26581" y="3374"/>
                  <a:pt x="26529" y="3374"/>
                </a:cubicBezTo>
                <a:cubicBezTo>
                  <a:pt x="26417" y="3374"/>
                  <a:pt x="26336" y="3311"/>
                  <a:pt x="26280" y="3150"/>
                </a:cubicBezTo>
                <a:cubicBezTo>
                  <a:pt x="26258" y="3091"/>
                  <a:pt x="26217" y="3070"/>
                  <a:pt x="26171" y="3070"/>
                </a:cubicBezTo>
                <a:cubicBezTo>
                  <a:pt x="26124" y="3070"/>
                  <a:pt x="26072" y="3091"/>
                  <a:pt x="26027" y="3116"/>
                </a:cubicBezTo>
                <a:cubicBezTo>
                  <a:pt x="25984" y="3092"/>
                  <a:pt x="25950" y="3057"/>
                  <a:pt x="25908" y="3033"/>
                </a:cubicBezTo>
                <a:lnTo>
                  <a:pt x="25740" y="3033"/>
                </a:lnTo>
                <a:cubicBezTo>
                  <a:pt x="25689" y="3033"/>
                  <a:pt x="25647" y="3033"/>
                  <a:pt x="25604" y="3023"/>
                </a:cubicBezTo>
                <a:cubicBezTo>
                  <a:pt x="25520" y="3045"/>
                  <a:pt x="25448" y="3108"/>
                  <a:pt x="25357" y="3108"/>
                </a:cubicBezTo>
                <a:cubicBezTo>
                  <a:pt x="25339" y="3108"/>
                  <a:pt x="25321" y="3105"/>
                  <a:pt x="25301" y="3100"/>
                </a:cubicBezTo>
                <a:cubicBezTo>
                  <a:pt x="25125" y="2889"/>
                  <a:pt x="24814" y="3033"/>
                  <a:pt x="24628" y="2847"/>
                </a:cubicBezTo>
                <a:cubicBezTo>
                  <a:pt x="24564" y="2780"/>
                  <a:pt x="24507" y="2754"/>
                  <a:pt x="24455" y="2754"/>
                </a:cubicBezTo>
                <a:cubicBezTo>
                  <a:pt x="24355" y="2754"/>
                  <a:pt x="24270" y="2848"/>
                  <a:pt x="24181" y="2932"/>
                </a:cubicBezTo>
                <a:cubicBezTo>
                  <a:pt x="24030" y="3065"/>
                  <a:pt x="24038" y="3209"/>
                  <a:pt x="24189" y="3336"/>
                </a:cubicBezTo>
                <a:cubicBezTo>
                  <a:pt x="24197" y="3403"/>
                  <a:pt x="24208" y="3462"/>
                  <a:pt x="24224" y="3520"/>
                </a:cubicBezTo>
                <a:lnTo>
                  <a:pt x="23987" y="3520"/>
                </a:lnTo>
                <a:cubicBezTo>
                  <a:pt x="24005" y="3437"/>
                  <a:pt x="23987" y="3360"/>
                  <a:pt x="23904" y="3310"/>
                </a:cubicBezTo>
                <a:cubicBezTo>
                  <a:pt x="23886" y="3158"/>
                  <a:pt x="23827" y="3023"/>
                  <a:pt x="23718" y="2922"/>
                </a:cubicBezTo>
                <a:cubicBezTo>
                  <a:pt x="23685" y="2832"/>
                  <a:pt x="23631" y="2809"/>
                  <a:pt x="23570" y="2809"/>
                </a:cubicBezTo>
                <a:cubicBezTo>
                  <a:pt x="23522" y="2809"/>
                  <a:pt x="23471" y="2823"/>
                  <a:pt x="23423" y="2831"/>
                </a:cubicBezTo>
                <a:cubicBezTo>
                  <a:pt x="23297" y="2891"/>
                  <a:pt x="23225" y="2926"/>
                  <a:pt x="23181" y="2926"/>
                </a:cubicBezTo>
                <a:cubicBezTo>
                  <a:pt x="23122" y="2926"/>
                  <a:pt x="23114" y="2864"/>
                  <a:pt x="23096" y="2720"/>
                </a:cubicBezTo>
                <a:lnTo>
                  <a:pt x="23035" y="2720"/>
                </a:lnTo>
                <a:cubicBezTo>
                  <a:pt x="23061" y="2703"/>
                  <a:pt x="23078" y="2679"/>
                  <a:pt x="23096" y="2645"/>
                </a:cubicBezTo>
                <a:lnTo>
                  <a:pt x="23104" y="2645"/>
                </a:lnTo>
                <a:cubicBezTo>
                  <a:pt x="23104" y="2669"/>
                  <a:pt x="23096" y="2695"/>
                  <a:pt x="23096" y="2720"/>
                </a:cubicBezTo>
                <a:cubicBezTo>
                  <a:pt x="23128" y="2687"/>
                  <a:pt x="23162" y="2653"/>
                  <a:pt x="23197" y="2610"/>
                </a:cubicBezTo>
                <a:cubicBezTo>
                  <a:pt x="23247" y="2613"/>
                  <a:pt x="23300" y="2620"/>
                  <a:pt x="23349" y="2620"/>
                </a:cubicBezTo>
                <a:cubicBezTo>
                  <a:pt x="23449" y="2620"/>
                  <a:pt x="23538" y="2594"/>
                  <a:pt x="23583" y="2459"/>
                </a:cubicBezTo>
                <a:cubicBezTo>
                  <a:pt x="23609" y="2435"/>
                  <a:pt x="23625" y="2400"/>
                  <a:pt x="23633" y="2358"/>
                </a:cubicBezTo>
                <a:cubicBezTo>
                  <a:pt x="23625" y="2307"/>
                  <a:pt x="23583" y="2265"/>
                  <a:pt x="23559" y="2214"/>
                </a:cubicBezTo>
                <a:cubicBezTo>
                  <a:pt x="23524" y="2148"/>
                  <a:pt x="23490" y="2081"/>
                  <a:pt x="23609" y="2022"/>
                </a:cubicBezTo>
                <a:lnTo>
                  <a:pt x="23894" y="2022"/>
                </a:lnTo>
                <a:cubicBezTo>
                  <a:pt x="23929" y="2139"/>
                  <a:pt x="23743" y="2190"/>
                  <a:pt x="23793" y="2315"/>
                </a:cubicBezTo>
                <a:cubicBezTo>
                  <a:pt x="23905" y="2390"/>
                  <a:pt x="23972" y="2590"/>
                  <a:pt x="24111" y="2590"/>
                </a:cubicBezTo>
                <a:cubicBezTo>
                  <a:pt x="24160" y="2590"/>
                  <a:pt x="24218" y="2565"/>
                  <a:pt x="24290" y="2501"/>
                </a:cubicBezTo>
                <a:cubicBezTo>
                  <a:pt x="24333" y="2477"/>
                  <a:pt x="24375" y="2443"/>
                  <a:pt x="24418" y="2408"/>
                </a:cubicBezTo>
                <a:cubicBezTo>
                  <a:pt x="24418" y="2384"/>
                  <a:pt x="24410" y="2366"/>
                  <a:pt x="24400" y="2342"/>
                </a:cubicBezTo>
                <a:cubicBezTo>
                  <a:pt x="24400" y="2334"/>
                  <a:pt x="24410" y="2325"/>
                  <a:pt x="24410" y="2315"/>
                </a:cubicBezTo>
                <a:cubicBezTo>
                  <a:pt x="24400" y="2291"/>
                  <a:pt x="24391" y="2257"/>
                  <a:pt x="24391" y="2224"/>
                </a:cubicBezTo>
                <a:cubicBezTo>
                  <a:pt x="24383" y="2164"/>
                  <a:pt x="24349" y="2139"/>
                  <a:pt x="24290" y="2131"/>
                </a:cubicBezTo>
                <a:cubicBezTo>
                  <a:pt x="24258" y="2131"/>
                  <a:pt x="24224" y="2123"/>
                  <a:pt x="24189" y="2123"/>
                </a:cubicBezTo>
                <a:cubicBezTo>
                  <a:pt x="24165" y="2113"/>
                  <a:pt x="24147" y="2097"/>
                  <a:pt x="24123" y="2097"/>
                </a:cubicBezTo>
                <a:cubicBezTo>
                  <a:pt x="24075" y="2028"/>
                  <a:pt x="24015" y="2010"/>
                  <a:pt x="23950" y="2010"/>
                </a:cubicBezTo>
                <a:cubicBezTo>
                  <a:pt x="23935" y="2010"/>
                  <a:pt x="23920" y="2011"/>
                  <a:pt x="23904" y="2012"/>
                </a:cubicBezTo>
                <a:lnTo>
                  <a:pt x="23904" y="1953"/>
                </a:lnTo>
                <a:cubicBezTo>
                  <a:pt x="23912" y="1953"/>
                  <a:pt x="23929" y="1953"/>
                  <a:pt x="23937" y="1945"/>
                </a:cubicBezTo>
                <a:cubicBezTo>
                  <a:pt x="24147" y="1860"/>
                  <a:pt x="24248" y="1658"/>
                  <a:pt x="24400" y="1507"/>
                </a:cubicBezTo>
                <a:cubicBezTo>
                  <a:pt x="24450" y="1331"/>
                  <a:pt x="24670" y="1355"/>
                  <a:pt x="24788" y="1195"/>
                </a:cubicBezTo>
                <a:cubicBezTo>
                  <a:pt x="24620" y="1044"/>
                  <a:pt x="24400" y="935"/>
                  <a:pt x="24341" y="674"/>
                </a:cubicBezTo>
                <a:lnTo>
                  <a:pt x="24341" y="674"/>
                </a:lnTo>
                <a:cubicBezTo>
                  <a:pt x="24375" y="935"/>
                  <a:pt x="24080" y="1044"/>
                  <a:pt x="24131" y="1323"/>
                </a:cubicBezTo>
                <a:cubicBezTo>
                  <a:pt x="24157" y="1406"/>
                  <a:pt x="23878" y="1575"/>
                  <a:pt x="23710" y="1668"/>
                </a:cubicBezTo>
                <a:cubicBezTo>
                  <a:pt x="23699" y="1674"/>
                  <a:pt x="23690" y="1676"/>
                  <a:pt x="23681" y="1676"/>
                </a:cubicBezTo>
                <a:cubicBezTo>
                  <a:pt x="23621" y="1676"/>
                  <a:pt x="23606" y="1566"/>
                  <a:pt x="23583" y="1499"/>
                </a:cubicBezTo>
                <a:cubicBezTo>
                  <a:pt x="23551" y="1406"/>
                  <a:pt x="23474" y="1406"/>
                  <a:pt x="23389" y="1406"/>
                </a:cubicBezTo>
                <a:cubicBezTo>
                  <a:pt x="23365" y="1406"/>
                  <a:pt x="23330" y="1406"/>
                  <a:pt x="23298" y="1416"/>
                </a:cubicBezTo>
                <a:cubicBezTo>
                  <a:pt x="23171" y="1491"/>
                  <a:pt x="23146" y="1650"/>
                  <a:pt x="23045" y="1751"/>
                </a:cubicBezTo>
                <a:cubicBezTo>
                  <a:pt x="23011" y="1778"/>
                  <a:pt x="23003" y="1802"/>
                  <a:pt x="23011" y="1836"/>
                </a:cubicBezTo>
                <a:cubicBezTo>
                  <a:pt x="22976" y="1778"/>
                  <a:pt x="23061" y="1759"/>
                  <a:pt x="23053" y="1709"/>
                </a:cubicBezTo>
                <a:cubicBezTo>
                  <a:pt x="23020" y="1564"/>
                  <a:pt x="23019" y="1405"/>
                  <a:pt x="22822" y="1405"/>
                </a:cubicBezTo>
                <a:cubicBezTo>
                  <a:pt x="22812" y="1405"/>
                  <a:pt x="22803" y="1405"/>
                  <a:pt x="22792" y="1406"/>
                </a:cubicBezTo>
                <a:cubicBezTo>
                  <a:pt x="22598" y="1517"/>
                  <a:pt x="22421" y="1634"/>
                  <a:pt x="22479" y="1903"/>
                </a:cubicBezTo>
                <a:lnTo>
                  <a:pt x="22471" y="1903"/>
                </a:lnTo>
                <a:cubicBezTo>
                  <a:pt x="22370" y="1887"/>
                  <a:pt x="22277" y="1852"/>
                  <a:pt x="22338" y="1719"/>
                </a:cubicBezTo>
                <a:cubicBezTo>
                  <a:pt x="22378" y="1634"/>
                  <a:pt x="22378" y="1557"/>
                  <a:pt x="22287" y="1507"/>
                </a:cubicBezTo>
                <a:cubicBezTo>
                  <a:pt x="22269" y="1506"/>
                  <a:pt x="22252" y="1506"/>
                  <a:pt x="22234" y="1506"/>
                </a:cubicBezTo>
                <a:cubicBezTo>
                  <a:pt x="22067" y="1506"/>
                  <a:pt x="21901" y="1534"/>
                  <a:pt x="21740" y="1534"/>
                </a:cubicBezTo>
                <a:cubicBezTo>
                  <a:pt x="21723" y="1534"/>
                  <a:pt x="21706" y="1534"/>
                  <a:pt x="21689" y="1533"/>
                </a:cubicBezTo>
                <a:cubicBezTo>
                  <a:pt x="21689" y="1491"/>
                  <a:pt x="21681" y="1448"/>
                  <a:pt x="21681" y="1406"/>
                </a:cubicBezTo>
                <a:cubicBezTo>
                  <a:pt x="21671" y="1264"/>
                  <a:pt x="21671" y="1121"/>
                  <a:pt x="21662" y="977"/>
                </a:cubicBezTo>
                <a:lnTo>
                  <a:pt x="21662" y="842"/>
                </a:lnTo>
                <a:cubicBezTo>
                  <a:pt x="21671" y="799"/>
                  <a:pt x="21671" y="749"/>
                  <a:pt x="21681" y="708"/>
                </a:cubicBezTo>
                <a:cubicBezTo>
                  <a:pt x="21612" y="675"/>
                  <a:pt x="21555" y="661"/>
                  <a:pt x="21507" y="661"/>
                </a:cubicBezTo>
                <a:cubicBezTo>
                  <a:pt x="21333" y="661"/>
                  <a:pt x="21270" y="843"/>
                  <a:pt x="21191" y="1001"/>
                </a:cubicBezTo>
                <a:cubicBezTo>
                  <a:pt x="21157" y="928"/>
                  <a:pt x="21095" y="907"/>
                  <a:pt x="21029" y="907"/>
                </a:cubicBezTo>
                <a:cubicBezTo>
                  <a:pt x="21013" y="907"/>
                  <a:pt x="20997" y="908"/>
                  <a:pt x="20981" y="910"/>
                </a:cubicBezTo>
                <a:cubicBezTo>
                  <a:pt x="20913" y="977"/>
                  <a:pt x="20846" y="1044"/>
                  <a:pt x="20787" y="1113"/>
                </a:cubicBezTo>
                <a:cubicBezTo>
                  <a:pt x="20710" y="1137"/>
                  <a:pt x="20627" y="1163"/>
                  <a:pt x="20652" y="1264"/>
                </a:cubicBezTo>
                <a:cubicBezTo>
                  <a:pt x="20652" y="1288"/>
                  <a:pt x="20729" y="1297"/>
                  <a:pt x="20771" y="1315"/>
                </a:cubicBezTo>
                <a:cubicBezTo>
                  <a:pt x="20771" y="1339"/>
                  <a:pt x="20771" y="1365"/>
                  <a:pt x="20761" y="1389"/>
                </a:cubicBezTo>
                <a:cubicBezTo>
                  <a:pt x="20722" y="1403"/>
                  <a:pt x="20690" y="1409"/>
                  <a:pt x="20661" y="1409"/>
                </a:cubicBezTo>
                <a:cubicBezTo>
                  <a:pt x="20492" y="1409"/>
                  <a:pt x="20482" y="1198"/>
                  <a:pt x="20375" y="1102"/>
                </a:cubicBezTo>
                <a:lnTo>
                  <a:pt x="20266" y="1102"/>
                </a:lnTo>
                <a:cubicBezTo>
                  <a:pt x="20154" y="1078"/>
                  <a:pt x="20053" y="1052"/>
                  <a:pt x="19944" y="1028"/>
                </a:cubicBezTo>
                <a:cubicBezTo>
                  <a:pt x="19920" y="1028"/>
                  <a:pt x="19894" y="1020"/>
                  <a:pt x="19878" y="1001"/>
                </a:cubicBezTo>
                <a:cubicBezTo>
                  <a:pt x="20215" y="791"/>
                  <a:pt x="20256" y="674"/>
                  <a:pt x="20080" y="395"/>
                </a:cubicBezTo>
                <a:cubicBezTo>
                  <a:pt x="20037" y="363"/>
                  <a:pt x="20003" y="336"/>
                  <a:pt x="19971" y="304"/>
                </a:cubicBezTo>
                <a:lnTo>
                  <a:pt x="19971" y="405"/>
                </a:lnTo>
                <a:lnTo>
                  <a:pt x="19971" y="496"/>
                </a:lnTo>
                <a:cubicBezTo>
                  <a:pt x="19962" y="547"/>
                  <a:pt x="19944" y="589"/>
                  <a:pt x="19936" y="640"/>
                </a:cubicBezTo>
                <a:cubicBezTo>
                  <a:pt x="19884" y="598"/>
                  <a:pt x="19845" y="582"/>
                  <a:pt x="19815" y="582"/>
                </a:cubicBezTo>
                <a:cubicBezTo>
                  <a:pt x="19700" y="582"/>
                  <a:pt x="19703" y="810"/>
                  <a:pt x="19595" y="810"/>
                </a:cubicBezTo>
                <a:cubicBezTo>
                  <a:pt x="19591" y="810"/>
                  <a:pt x="19587" y="810"/>
                  <a:pt x="19582" y="809"/>
                </a:cubicBezTo>
                <a:cubicBezTo>
                  <a:pt x="19567" y="809"/>
                  <a:pt x="19550" y="808"/>
                  <a:pt x="19534" y="808"/>
                </a:cubicBezTo>
                <a:cubicBezTo>
                  <a:pt x="19429" y="808"/>
                  <a:pt x="19314" y="821"/>
                  <a:pt x="19210" y="821"/>
                </a:cubicBezTo>
                <a:cubicBezTo>
                  <a:pt x="19109" y="821"/>
                  <a:pt x="19017" y="809"/>
                  <a:pt x="18952" y="759"/>
                </a:cubicBezTo>
                <a:cubicBezTo>
                  <a:pt x="18689" y="573"/>
                  <a:pt x="18412" y="557"/>
                  <a:pt x="18143" y="480"/>
                </a:cubicBezTo>
                <a:cubicBezTo>
                  <a:pt x="18032" y="445"/>
                  <a:pt x="17907" y="496"/>
                  <a:pt x="17814" y="387"/>
                </a:cubicBezTo>
                <a:cubicBezTo>
                  <a:pt x="17696" y="253"/>
                  <a:pt x="17991" y="185"/>
                  <a:pt x="178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36" name="Google Shape;136;p15"/>
          <p:cNvSpPr/>
          <p:nvPr/>
        </p:nvSpPr>
        <p:spPr>
          <a:xfrm>
            <a:off x="-990600" y="-1350600"/>
            <a:ext cx="4861200" cy="4861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37" name="Google Shape;137;p15"/>
          <p:cNvSpPr/>
          <p:nvPr/>
        </p:nvSpPr>
        <p:spPr>
          <a:xfrm>
            <a:off x="1106247" y="458397"/>
            <a:ext cx="667530" cy="492091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38" name="Google Shape;138;p15"/>
          <p:cNvSpPr/>
          <p:nvPr/>
        </p:nvSpPr>
        <p:spPr>
          <a:xfrm>
            <a:off x="15013854" y="-1201300"/>
            <a:ext cx="3274128" cy="5585220"/>
          </a:xfrm>
          <a:custGeom>
            <a:avLst/>
            <a:gdLst/>
            <a:ahLst/>
            <a:cxnLst/>
            <a:rect l="l" t="t" r="r" b="b"/>
            <a:pathLst>
              <a:path w="28605" h="48792" extrusionOk="0">
                <a:moveTo>
                  <a:pt x="18531" y="4339"/>
                </a:moveTo>
                <a:lnTo>
                  <a:pt x="18531" y="4339"/>
                </a:lnTo>
                <a:cubicBezTo>
                  <a:pt x="18531" y="4347"/>
                  <a:pt x="18539" y="4347"/>
                  <a:pt x="18539" y="4347"/>
                </a:cubicBezTo>
                <a:cubicBezTo>
                  <a:pt x="18547" y="4381"/>
                  <a:pt x="18555" y="4414"/>
                  <a:pt x="18563" y="4448"/>
                </a:cubicBezTo>
                <a:cubicBezTo>
                  <a:pt x="18555" y="4432"/>
                  <a:pt x="18547" y="4414"/>
                  <a:pt x="18539" y="4397"/>
                </a:cubicBezTo>
                <a:cubicBezTo>
                  <a:pt x="18531" y="4381"/>
                  <a:pt x="18531" y="4363"/>
                  <a:pt x="18531" y="4339"/>
                </a:cubicBezTo>
                <a:close/>
                <a:moveTo>
                  <a:pt x="12525" y="4608"/>
                </a:moveTo>
                <a:cubicBezTo>
                  <a:pt x="12525" y="4616"/>
                  <a:pt x="12525" y="4616"/>
                  <a:pt x="12517" y="4616"/>
                </a:cubicBezTo>
                <a:lnTo>
                  <a:pt x="12507" y="4616"/>
                </a:lnTo>
                <a:cubicBezTo>
                  <a:pt x="12517" y="4616"/>
                  <a:pt x="12525" y="4616"/>
                  <a:pt x="12525" y="4608"/>
                </a:cubicBezTo>
                <a:close/>
                <a:moveTo>
                  <a:pt x="10839" y="4717"/>
                </a:moveTo>
                <a:cubicBezTo>
                  <a:pt x="10837" y="4720"/>
                  <a:pt x="10835" y="4722"/>
                  <a:pt x="10834" y="4725"/>
                </a:cubicBezTo>
                <a:lnTo>
                  <a:pt x="10834" y="4725"/>
                </a:lnTo>
                <a:cubicBezTo>
                  <a:pt x="10831" y="4722"/>
                  <a:pt x="10831" y="4717"/>
                  <a:pt x="10831" y="4717"/>
                </a:cubicBezTo>
                <a:lnTo>
                  <a:pt x="10831" y="4717"/>
                </a:lnTo>
                <a:lnTo>
                  <a:pt x="10831" y="4717"/>
                </a:lnTo>
                <a:close/>
                <a:moveTo>
                  <a:pt x="10833" y="4727"/>
                </a:moveTo>
                <a:lnTo>
                  <a:pt x="10833" y="4727"/>
                </a:lnTo>
                <a:cubicBezTo>
                  <a:pt x="10830" y="4733"/>
                  <a:pt x="10828" y="4738"/>
                  <a:pt x="10823" y="4743"/>
                </a:cubicBezTo>
                <a:cubicBezTo>
                  <a:pt x="10823" y="4735"/>
                  <a:pt x="10831" y="4735"/>
                  <a:pt x="10831" y="4727"/>
                </a:cubicBezTo>
                <a:close/>
                <a:moveTo>
                  <a:pt x="22210" y="4727"/>
                </a:moveTo>
                <a:lnTo>
                  <a:pt x="22210" y="4743"/>
                </a:lnTo>
                <a:cubicBezTo>
                  <a:pt x="22210" y="4735"/>
                  <a:pt x="22202" y="4735"/>
                  <a:pt x="22202" y="4727"/>
                </a:cubicBezTo>
                <a:close/>
                <a:moveTo>
                  <a:pt x="21697" y="5762"/>
                </a:moveTo>
                <a:cubicBezTo>
                  <a:pt x="21689" y="5770"/>
                  <a:pt x="21680" y="5770"/>
                  <a:pt x="21664" y="5770"/>
                </a:cubicBezTo>
                <a:lnTo>
                  <a:pt x="21664" y="5762"/>
                </a:lnTo>
                <a:close/>
                <a:moveTo>
                  <a:pt x="17428" y="6190"/>
                </a:moveTo>
                <a:cubicBezTo>
                  <a:pt x="17478" y="6190"/>
                  <a:pt x="17533" y="6205"/>
                  <a:pt x="17587" y="6225"/>
                </a:cubicBezTo>
                <a:cubicBezTo>
                  <a:pt x="17579" y="6233"/>
                  <a:pt x="17579" y="6243"/>
                  <a:pt x="17579" y="6243"/>
                </a:cubicBezTo>
                <a:cubicBezTo>
                  <a:pt x="17520" y="6233"/>
                  <a:pt x="17452" y="6217"/>
                  <a:pt x="17393" y="6193"/>
                </a:cubicBezTo>
                <a:cubicBezTo>
                  <a:pt x="17404" y="6191"/>
                  <a:pt x="17416" y="6190"/>
                  <a:pt x="17428" y="6190"/>
                </a:cubicBezTo>
                <a:close/>
                <a:moveTo>
                  <a:pt x="8945" y="6201"/>
                </a:moveTo>
                <a:cubicBezTo>
                  <a:pt x="8945" y="6267"/>
                  <a:pt x="8988" y="6294"/>
                  <a:pt x="9046" y="6302"/>
                </a:cubicBezTo>
                <a:cubicBezTo>
                  <a:pt x="9038" y="6243"/>
                  <a:pt x="9004" y="6209"/>
                  <a:pt x="8945" y="6201"/>
                </a:cubicBezTo>
                <a:close/>
                <a:moveTo>
                  <a:pt x="20635" y="6267"/>
                </a:moveTo>
                <a:cubicBezTo>
                  <a:pt x="20686" y="6275"/>
                  <a:pt x="20728" y="6294"/>
                  <a:pt x="20712" y="6376"/>
                </a:cubicBezTo>
                <a:cubicBezTo>
                  <a:pt x="20704" y="6435"/>
                  <a:pt x="20670" y="6461"/>
                  <a:pt x="20635" y="6486"/>
                </a:cubicBezTo>
                <a:lnTo>
                  <a:pt x="20635" y="6267"/>
                </a:lnTo>
                <a:close/>
                <a:moveTo>
                  <a:pt x="14470" y="6496"/>
                </a:moveTo>
                <a:cubicBezTo>
                  <a:pt x="14470" y="6496"/>
                  <a:pt x="14470" y="6504"/>
                  <a:pt x="14478" y="6504"/>
                </a:cubicBezTo>
                <a:cubicBezTo>
                  <a:pt x="14470" y="6504"/>
                  <a:pt x="14470" y="6512"/>
                  <a:pt x="14470" y="6512"/>
                </a:cubicBezTo>
                <a:lnTo>
                  <a:pt x="14470" y="6496"/>
                </a:lnTo>
                <a:close/>
                <a:moveTo>
                  <a:pt x="20518" y="6504"/>
                </a:moveTo>
                <a:cubicBezTo>
                  <a:pt x="20518" y="6512"/>
                  <a:pt x="20518" y="6512"/>
                  <a:pt x="20526" y="6512"/>
                </a:cubicBezTo>
                <a:lnTo>
                  <a:pt x="20518" y="6512"/>
                </a:lnTo>
                <a:lnTo>
                  <a:pt x="20518" y="6504"/>
                </a:lnTo>
                <a:close/>
                <a:moveTo>
                  <a:pt x="20518" y="6512"/>
                </a:moveTo>
                <a:lnTo>
                  <a:pt x="20518" y="6512"/>
                </a:lnTo>
                <a:cubicBezTo>
                  <a:pt x="20534" y="6520"/>
                  <a:pt x="20542" y="6528"/>
                  <a:pt x="20561" y="6536"/>
                </a:cubicBezTo>
                <a:cubicBezTo>
                  <a:pt x="20542" y="6536"/>
                  <a:pt x="20526" y="6528"/>
                  <a:pt x="20518" y="6512"/>
                </a:cubicBezTo>
                <a:close/>
                <a:moveTo>
                  <a:pt x="8052" y="6991"/>
                </a:moveTo>
                <a:cubicBezTo>
                  <a:pt x="8052" y="6992"/>
                  <a:pt x="8053" y="6992"/>
                  <a:pt x="8054" y="6993"/>
                </a:cubicBezTo>
                <a:lnTo>
                  <a:pt x="8054" y="6993"/>
                </a:lnTo>
                <a:cubicBezTo>
                  <a:pt x="8053" y="6992"/>
                  <a:pt x="8052" y="6992"/>
                  <a:pt x="8052" y="6991"/>
                </a:cubicBezTo>
                <a:close/>
                <a:moveTo>
                  <a:pt x="8054" y="6993"/>
                </a:moveTo>
                <a:cubicBezTo>
                  <a:pt x="8071" y="7010"/>
                  <a:pt x="8086" y="7026"/>
                  <a:pt x="8094" y="7033"/>
                </a:cubicBezTo>
                <a:cubicBezTo>
                  <a:pt x="8094" y="7025"/>
                  <a:pt x="8086" y="7009"/>
                  <a:pt x="8086" y="7001"/>
                </a:cubicBezTo>
                <a:cubicBezTo>
                  <a:pt x="8082" y="6996"/>
                  <a:pt x="8075" y="6996"/>
                  <a:pt x="8069" y="6996"/>
                </a:cubicBezTo>
                <a:cubicBezTo>
                  <a:pt x="8063" y="6996"/>
                  <a:pt x="8058" y="6996"/>
                  <a:pt x="8054" y="6993"/>
                </a:cubicBezTo>
                <a:close/>
                <a:moveTo>
                  <a:pt x="10099" y="7025"/>
                </a:moveTo>
                <a:cubicBezTo>
                  <a:pt x="10099" y="7033"/>
                  <a:pt x="10099" y="7033"/>
                  <a:pt x="10108" y="7033"/>
                </a:cubicBezTo>
                <a:lnTo>
                  <a:pt x="10099" y="7033"/>
                </a:lnTo>
                <a:lnTo>
                  <a:pt x="10099" y="7025"/>
                </a:lnTo>
                <a:close/>
                <a:moveTo>
                  <a:pt x="9291" y="7446"/>
                </a:moveTo>
                <a:lnTo>
                  <a:pt x="9291" y="7456"/>
                </a:lnTo>
                <a:lnTo>
                  <a:pt x="9283" y="7456"/>
                </a:lnTo>
                <a:cubicBezTo>
                  <a:pt x="9283" y="7446"/>
                  <a:pt x="9291" y="7446"/>
                  <a:pt x="9291" y="7446"/>
                </a:cubicBezTo>
                <a:close/>
                <a:moveTo>
                  <a:pt x="17116" y="7387"/>
                </a:moveTo>
                <a:lnTo>
                  <a:pt x="17116" y="7387"/>
                </a:lnTo>
                <a:cubicBezTo>
                  <a:pt x="17106" y="7438"/>
                  <a:pt x="17106" y="7488"/>
                  <a:pt x="17106" y="7531"/>
                </a:cubicBezTo>
                <a:cubicBezTo>
                  <a:pt x="17082" y="7515"/>
                  <a:pt x="17055" y="7506"/>
                  <a:pt x="17031" y="7496"/>
                </a:cubicBezTo>
                <a:cubicBezTo>
                  <a:pt x="17055" y="7464"/>
                  <a:pt x="17082" y="7422"/>
                  <a:pt x="17116" y="7387"/>
                </a:cubicBezTo>
                <a:close/>
                <a:moveTo>
                  <a:pt x="23383" y="7775"/>
                </a:moveTo>
                <a:cubicBezTo>
                  <a:pt x="23372" y="7775"/>
                  <a:pt x="23372" y="7775"/>
                  <a:pt x="23364" y="7783"/>
                </a:cubicBezTo>
                <a:lnTo>
                  <a:pt x="23364" y="7792"/>
                </a:lnTo>
                <a:cubicBezTo>
                  <a:pt x="23356" y="7792"/>
                  <a:pt x="23348" y="7792"/>
                  <a:pt x="23348" y="7783"/>
                </a:cubicBezTo>
                <a:cubicBezTo>
                  <a:pt x="23348" y="7779"/>
                  <a:pt x="23350" y="7779"/>
                  <a:pt x="23352" y="7779"/>
                </a:cubicBezTo>
                <a:cubicBezTo>
                  <a:pt x="23354" y="7779"/>
                  <a:pt x="23356" y="7779"/>
                  <a:pt x="23356" y="7775"/>
                </a:cubicBezTo>
                <a:cubicBezTo>
                  <a:pt x="23356" y="7783"/>
                  <a:pt x="23364" y="7783"/>
                  <a:pt x="23364" y="7783"/>
                </a:cubicBezTo>
                <a:lnTo>
                  <a:pt x="23364" y="7775"/>
                </a:lnTo>
                <a:close/>
                <a:moveTo>
                  <a:pt x="15044" y="7842"/>
                </a:moveTo>
                <a:lnTo>
                  <a:pt x="15044" y="7842"/>
                </a:lnTo>
                <a:cubicBezTo>
                  <a:pt x="15034" y="7850"/>
                  <a:pt x="15026" y="7860"/>
                  <a:pt x="15010" y="7868"/>
                </a:cubicBezTo>
                <a:cubicBezTo>
                  <a:pt x="15018" y="7860"/>
                  <a:pt x="15034" y="7850"/>
                  <a:pt x="15044" y="7842"/>
                </a:cubicBezTo>
                <a:close/>
                <a:moveTo>
                  <a:pt x="26314" y="8608"/>
                </a:moveTo>
                <a:lnTo>
                  <a:pt x="26314" y="8626"/>
                </a:lnTo>
                <a:lnTo>
                  <a:pt x="26304" y="8618"/>
                </a:lnTo>
                <a:lnTo>
                  <a:pt x="26314" y="8608"/>
                </a:lnTo>
                <a:close/>
                <a:moveTo>
                  <a:pt x="6073" y="8709"/>
                </a:moveTo>
                <a:cubicBezTo>
                  <a:pt x="6081" y="8719"/>
                  <a:pt x="6089" y="8719"/>
                  <a:pt x="6089" y="8727"/>
                </a:cubicBezTo>
                <a:lnTo>
                  <a:pt x="6073" y="8727"/>
                </a:lnTo>
                <a:lnTo>
                  <a:pt x="6073" y="8709"/>
                </a:lnTo>
                <a:close/>
                <a:moveTo>
                  <a:pt x="7993" y="8911"/>
                </a:moveTo>
                <a:lnTo>
                  <a:pt x="7993" y="8930"/>
                </a:lnTo>
                <a:cubicBezTo>
                  <a:pt x="7977" y="8922"/>
                  <a:pt x="7969" y="8922"/>
                  <a:pt x="7959" y="8911"/>
                </a:cubicBezTo>
                <a:close/>
                <a:moveTo>
                  <a:pt x="7049" y="9156"/>
                </a:moveTo>
                <a:cubicBezTo>
                  <a:pt x="7059" y="9156"/>
                  <a:pt x="7059" y="9156"/>
                  <a:pt x="7059" y="9164"/>
                </a:cubicBezTo>
                <a:lnTo>
                  <a:pt x="7049" y="9156"/>
                </a:lnTo>
                <a:close/>
                <a:moveTo>
                  <a:pt x="7067" y="9156"/>
                </a:moveTo>
                <a:cubicBezTo>
                  <a:pt x="7083" y="9156"/>
                  <a:pt x="7091" y="9164"/>
                  <a:pt x="7100" y="9174"/>
                </a:cubicBezTo>
                <a:cubicBezTo>
                  <a:pt x="7091" y="9164"/>
                  <a:pt x="7083" y="9164"/>
                  <a:pt x="7067" y="9156"/>
                </a:cubicBezTo>
                <a:close/>
                <a:moveTo>
                  <a:pt x="4413" y="9459"/>
                </a:moveTo>
                <a:cubicBezTo>
                  <a:pt x="4413" y="9459"/>
                  <a:pt x="4413" y="9467"/>
                  <a:pt x="4405" y="9467"/>
                </a:cubicBezTo>
                <a:lnTo>
                  <a:pt x="4405" y="9459"/>
                </a:lnTo>
                <a:close/>
                <a:moveTo>
                  <a:pt x="5897" y="9762"/>
                </a:moveTo>
                <a:lnTo>
                  <a:pt x="5897" y="9771"/>
                </a:lnTo>
                <a:lnTo>
                  <a:pt x="5887" y="9771"/>
                </a:lnTo>
                <a:cubicBezTo>
                  <a:pt x="5897" y="9771"/>
                  <a:pt x="5897" y="9762"/>
                  <a:pt x="5897" y="9762"/>
                </a:cubicBezTo>
                <a:close/>
                <a:moveTo>
                  <a:pt x="3461" y="9789"/>
                </a:moveTo>
                <a:cubicBezTo>
                  <a:pt x="3495" y="9797"/>
                  <a:pt x="3522" y="9813"/>
                  <a:pt x="3538" y="9831"/>
                </a:cubicBezTo>
                <a:cubicBezTo>
                  <a:pt x="3511" y="9831"/>
                  <a:pt x="3487" y="9813"/>
                  <a:pt x="3461" y="9789"/>
                </a:cubicBezTo>
                <a:close/>
                <a:moveTo>
                  <a:pt x="5240" y="9983"/>
                </a:moveTo>
                <a:cubicBezTo>
                  <a:pt x="5272" y="9999"/>
                  <a:pt x="5298" y="10015"/>
                  <a:pt x="5341" y="10023"/>
                </a:cubicBezTo>
                <a:cubicBezTo>
                  <a:pt x="5307" y="10084"/>
                  <a:pt x="5280" y="10151"/>
                  <a:pt x="5256" y="10225"/>
                </a:cubicBezTo>
                <a:cubicBezTo>
                  <a:pt x="5272" y="10151"/>
                  <a:pt x="5264" y="10066"/>
                  <a:pt x="5240" y="9983"/>
                </a:cubicBezTo>
                <a:close/>
                <a:moveTo>
                  <a:pt x="17443" y="10151"/>
                </a:moveTo>
                <a:cubicBezTo>
                  <a:pt x="17451" y="10207"/>
                  <a:pt x="17459" y="10271"/>
                  <a:pt x="17476" y="10330"/>
                </a:cubicBezTo>
                <a:lnTo>
                  <a:pt x="17476" y="10330"/>
                </a:lnTo>
                <a:cubicBezTo>
                  <a:pt x="17475" y="10328"/>
                  <a:pt x="17473" y="10326"/>
                  <a:pt x="17470" y="10326"/>
                </a:cubicBezTo>
                <a:cubicBezTo>
                  <a:pt x="17393" y="10252"/>
                  <a:pt x="17409" y="10193"/>
                  <a:pt x="17443" y="10151"/>
                </a:cubicBezTo>
                <a:close/>
                <a:moveTo>
                  <a:pt x="4836" y="10589"/>
                </a:moveTo>
                <a:cubicBezTo>
                  <a:pt x="4843" y="10589"/>
                  <a:pt x="4850" y="10591"/>
                  <a:pt x="4857" y="10592"/>
                </a:cubicBezTo>
                <a:lnTo>
                  <a:pt x="4857" y="10592"/>
                </a:lnTo>
                <a:cubicBezTo>
                  <a:pt x="4850" y="10591"/>
                  <a:pt x="4843" y="10590"/>
                  <a:pt x="4836" y="10589"/>
                </a:cubicBezTo>
                <a:close/>
                <a:moveTo>
                  <a:pt x="5222" y="10337"/>
                </a:moveTo>
                <a:cubicBezTo>
                  <a:pt x="5162" y="10479"/>
                  <a:pt x="5082" y="10594"/>
                  <a:pt x="4904" y="10594"/>
                </a:cubicBezTo>
                <a:cubicBezTo>
                  <a:pt x="4892" y="10594"/>
                  <a:pt x="4880" y="10594"/>
                  <a:pt x="4867" y="10593"/>
                </a:cubicBezTo>
                <a:lnTo>
                  <a:pt x="4867" y="10593"/>
                </a:lnTo>
                <a:cubicBezTo>
                  <a:pt x="4868" y="10593"/>
                  <a:pt x="4868" y="10593"/>
                  <a:pt x="4868" y="10593"/>
                </a:cubicBezTo>
                <a:cubicBezTo>
                  <a:pt x="4874" y="10593"/>
                  <a:pt x="4880" y="10592"/>
                  <a:pt x="4886" y="10589"/>
                </a:cubicBezTo>
                <a:cubicBezTo>
                  <a:pt x="5062" y="10521"/>
                  <a:pt x="5163" y="10438"/>
                  <a:pt x="5222" y="10337"/>
                </a:cubicBezTo>
                <a:close/>
                <a:moveTo>
                  <a:pt x="6208" y="10715"/>
                </a:moveTo>
                <a:cubicBezTo>
                  <a:pt x="6208" y="10715"/>
                  <a:pt x="6208" y="10723"/>
                  <a:pt x="6200" y="10723"/>
                </a:cubicBezTo>
                <a:lnTo>
                  <a:pt x="6208" y="10715"/>
                </a:lnTo>
                <a:close/>
                <a:moveTo>
                  <a:pt x="3040" y="10731"/>
                </a:moveTo>
                <a:lnTo>
                  <a:pt x="3040" y="10731"/>
                </a:lnTo>
                <a:cubicBezTo>
                  <a:pt x="3049" y="10741"/>
                  <a:pt x="3057" y="10741"/>
                  <a:pt x="3057" y="10741"/>
                </a:cubicBezTo>
                <a:cubicBezTo>
                  <a:pt x="3057" y="10749"/>
                  <a:pt x="3057" y="10749"/>
                  <a:pt x="3049" y="10757"/>
                </a:cubicBezTo>
                <a:cubicBezTo>
                  <a:pt x="3049" y="10749"/>
                  <a:pt x="3040" y="10741"/>
                  <a:pt x="3040" y="10731"/>
                </a:cubicBezTo>
                <a:close/>
                <a:moveTo>
                  <a:pt x="6427" y="10717"/>
                </a:moveTo>
                <a:cubicBezTo>
                  <a:pt x="6439" y="10717"/>
                  <a:pt x="6454" y="10746"/>
                  <a:pt x="6426" y="10757"/>
                </a:cubicBezTo>
                <a:cubicBezTo>
                  <a:pt x="6426" y="10749"/>
                  <a:pt x="6426" y="10749"/>
                  <a:pt x="6418" y="10749"/>
                </a:cubicBezTo>
                <a:cubicBezTo>
                  <a:pt x="6416" y="10725"/>
                  <a:pt x="6421" y="10717"/>
                  <a:pt x="6427" y="10717"/>
                </a:cubicBezTo>
                <a:close/>
                <a:moveTo>
                  <a:pt x="4304" y="11321"/>
                </a:moveTo>
                <a:lnTo>
                  <a:pt x="4304" y="11329"/>
                </a:lnTo>
                <a:lnTo>
                  <a:pt x="4296" y="11329"/>
                </a:lnTo>
                <a:lnTo>
                  <a:pt x="4304" y="11347"/>
                </a:lnTo>
                <a:lnTo>
                  <a:pt x="4304" y="11355"/>
                </a:lnTo>
                <a:lnTo>
                  <a:pt x="4312" y="11355"/>
                </a:lnTo>
                <a:cubicBezTo>
                  <a:pt x="4296" y="11355"/>
                  <a:pt x="4288" y="11363"/>
                  <a:pt x="4280" y="11363"/>
                </a:cubicBezTo>
                <a:cubicBezTo>
                  <a:pt x="4280" y="11347"/>
                  <a:pt x="4288" y="11337"/>
                  <a:pt x="4296" y="11329"/>
                </a:cubicBezTo>
                <a:lnTo>
                  <a:pt x="4304" y="11321"/>
                </a:lnTo>
                <a:close/>
                <a:moveTo>
                  <a:pt x="26203" y="12374"/>
                </a:moveTo>
                <a:lnTo>
                  <a:pt x="26203" y="12374"/>
                </a:lnTo>
                <a:cubicBezTo>
                  <a:pt x="26213" y="12390"/>
                  <a:pt x="26213" y="12409"/>
                  <a:pt x="26221" y="12425"/>
                </a:cubicBezTo>
                <a:cubicBezTo>
                  <a:pt x="26203" y="12417"/>
                  <a:pt x="26194" y="12398"/>
                  <a:pt x="26203" y="12374"/>
                </a:cubicBezTo>
                <a:close/>
                <a:moveTo>
                  <a:pt x="3782" y="12500"/>
                </a:moveTo>
                <a:lnTo>
                  <a:pt x="3782" y="12510"/>
                </a:lnTo>
                <a:cubicBezTo>
                  <a:pt x="3782" y="12500"/>
                  <a:pt x="3774" y="12500"/>
                  <a:pt x="3774" y="12500"/>
                </a:cubicBezTo>
                <a:close/>
                <a:moveTo>
                  <a:pt x="27021" y="13276"/>
                </a:moveTo>
                <a:cubicBezTo>
                  <a:pt x="27021" y="13276"/>
                  <a:pt x="27011" y="13284"/>
                  <a:pt x="27011" y="13292"/>
                </a:cubicBezTo>
                <a:cubicBezTo>
                  <a:pt x="27011" y="13284"/>
                  <a:pt x="27003" y="13284"/>
                  <a:pt x="27003" y="13284"/>
                </a:cubicBezTo>
                <a:cubicBezTo>
                  <a:pt x="27011" y="13284"/>
                  <a:pt x="27011" y="13276"/>
                  <a:pt x="27021" y="13276"/>
                </a:cubicBezTo>
                <a:close/>
                <a:moveTo>
                  <a:pt x="26423" y="13351"/>
                </a:moveTo>
                <a:cubicBezTo>
                  <a:pt x="26423" y="13359"/>
                  <a:pt x="26423" y="13369"/>
                  <a:pt x="26415" y="13377"/>
                </a:cubicBezTo>
                <a:lnTo>
                  <a:pt x="26415" y="13359"/>
                </a:lnTo>
                <a:cubicBezTo>
                  <a:pt x="26415" y="13355"/>
                  <a:pt x="26417" y="13355"/>
                  <a:pt x="26419" y="13355"/>
                </a:cubicBezTo>
                <a:cubicBezTo>
                  <a:pt x="26421" y="13355"/>
                  <a:pt x="26423" y="13355"/>
                  <a:pt x="26423" y="13351"/>
                </a:cubicBezTo>
                <a:close/>
                <a:moveTo>
                  <a:pt x="7538" y="13520"/>
                </a:moveTo>
                <a:lnTo>
                  <a:pt x="7538" y="13520"/>
                </a:lnTo>
                <a:cubicBezTo>
                  <a:pt x="7546" y="13545"/>
                  <a:pt x="7554" y="13579"/>
                  <a:pt x="7565" y="13603"/>
                </a:cubicBezTo>
                <a:cubicBezTo>
                  <a:pt x="7538" y="13587"/>
                  <a:pt x="7530" y="13561"/>
                  <a:pt x="7538" y="13520"/>
                </a:cubicBezTo>
                <a:close/>
                <a:moveTo>
                  <a:pt x="6932" y="14715"/>
                </a:moveTo>
                <a:cubicBezTo>
                  <a:pt x="6932" y="14715"/>
                  <a:pt x="6940" y="14715"/>
                  <a:pt x="6940" y="14723"/>
                </a:cubicBezTo>
                <a:cubicBezTo>
                  <a:pt x="6932" y="14723"/>
                  <a:pt x="6932" y="14715"/>
                  <a:pt x="6924" y="14715"/>
                </a:cubicBezTo>
                <a:close/>
                <a:moveTo>
                  <a:pt x="25774" y="15340"/>
                </a:moveTo>
                <a:cubicBezTo>
                  <a:pt x="25790" y="15348"/>
                  <a:pt x="25798" y="15356"/>
                  <a:pt x="25798" y="15364"/>
                </a:cubicBezTo>
                <a:cubicBezTo>
                  <a:pt x="25790" y="15356"/>
                  <a:pt x="25782" y="15348"/>
                  <a:pt x="25774" y="15348"/>
                </a:cubicBezTo>
                <a:cubicBezTo>
                  <a:pt x="25782" y="15356"/>
                  <a:pt x="25782" y="15364"/>
                  <a:pt x="25782" y="15380"/>
                </a:cubicBezTo>
                <a:cubicBezTo>
                  <a:pt x="25766" y="15380"/>
                  <a:pt x="25766" y="15364"/>
                  <a:pt x="25758" y="15348"/>
                </a:cubicBezTo>
                <a:lnTo>
                  <a:pt x="25774" y="15348"/>
                </a:lnTo>
                <a:lnTo>
                  <a:pt x="25774" y="15340"/>
                </a:lnTo>
                <a:close/>
                <a:moveTo>
                  <a:pt x="3176" y="15752"/>
                </a:moveTo>
                <a:cubicBezTo>
                  <a:pt x="3176" y="15776"/>
                  <a:pt x="3184" y="15803"/>
                  <a:pt x="3192" y="15835"/>
                </a:cubicBezTo>
                <a:cubicBezTo>
                  <a:pt x="3176" y="15811"/>
                  <a:pt x="3168" y="15776"/>
                  <a:pt x="3176" y="15752"/>
                </a:cubicBezTo>
                <a:close/>
                <a:moveTo>
                  <a:pt x="7775" y="16476"/>
                </a:moveTo>
                <a:lnTo>
                  <a:pt x="7775" y="16476"/>
                </a:lnTo>
                <a:cubicBezTo>
                  <a:pt x="7783" y="16484"/>
                  <a:pt x="7791" y="16492"/>
                  <a:pt x="7791" y="16502"/>
                </a:cubicBezTo>
                <a:cubicBezTo>
                  <a:pt x="7791" y="16502"/>
                  <a:pt x="7783" y="16502"/>
                  <a:pt x="7783" y="16510"/>
                </a:cubicBezTo>
                <a:cubicBezTo>
                  <a:pt x="7783" y="16502"/>
                  <a:pt x="7783" y="16484"/>
                  <a:pt x="7775" y="16476"/>
                </a:cubicBezTo>
                <a:close/>
                <a:moveTo>
                  <a:pt x="27985" y="16916"/>
                </a:moveTo>
                <a:cubicBezTo>
                  <a:pt x="27988" y="16921"/>
                  <a:pt x="27993" y="16926"/>
                  <a:pt x="27998" y="16931"/>
                </a:cubicBezTo>
                <a:lnTo>
                  <a:pt x="27990" y="16931"/>
                </a:lnTo>
                <a:lnTo>
                  <a:pt x="27985" y="16916"/>
                </a:lnTo>
                <a:close/>
                <a:moveTo>
                  <a:pt x="7370" y="17125"/>
                </a:moveTo>
                <a:cubicBezTo>
                  <a:pt x="7379" y="17133"/>
                  <a:pt x="7379" y="17133"/>
                  <a:pt x="7387" y="17141"/>
                </a:cubicBezTo>
                <a:cubicBezTo>
                  <a:pt x="7379" y="17141"/>
                  <a:pt x="7370" y="17133"/>
                  <a:pt x="7362" y="17133"/>
                </a:cubicBezTo>
                <a:cubicBezTo>
                  <a:pt x="7370" y="17133"/>
                  <a:pt x="7370" y="17133"/>
                  <a:pt x="7370" y="17125"/>
                </a:cubicBezTo>
                <a:close/>
                <a:moveTo>
                  <a:pt x="6073" y="17210"/>
                </a:moveTo>
                <a:lnTo>
                  <a:pt x="6073" y="17210"/>
                </a:lnTo>
                <a:cubicBezTo>
                  <a:pt x="6089" y="17218"/>
                  <a:pt x="6099" y="17226"/>
                  <a:pt x="6099" y="17242"/>
                </a:cubicBezTo>
                <a:lnTo>
                  <a:pt x="6089" y="17242"/>
                </a:lnTo>
                <a:cubicBezTo>
                  <a:pt x="6081" y="17234"/>
                  <a:pt x="6081" y="17218"/>
                  <a:pt x="6073" y="17210"/>
                </a:cubicBezTo>
                <a:close/>
                <a:moveTo>
                  <a:pt x="26617" y="18699"/>
                </a:moveTo>
                <a:cubicBezTo>
                  <a:pt x="26617" y="18699"/>
                  <a:pt x="26607" y="18708"/>
                  <a:pt x="26607" y="18716"/>
                </a:cubicBezTo>
                <a:cubicBezTo>
                  <a:pt x="26607" y="18708"/>
                  <a:pt x="26607" y="18708"/>
                  <a:pt x="26599" y="18708"/>
                </a:cubicBezTo>
                <a:cubicBezTo>
                  <a:pt x="26607" y="18699"/>
                  <a:pt x="26607" y="18699"/>
                  <a:pt x="26617" y="18699"/>
                </a:cubicBezTo>
                <a:close/>
                <a:moveTo>
                  <a:pt x="4397" y="19590"/>
                </a:moveTo>
                <a:cubicBezTo>
                  <a:pt x="4403" y="19590"/>
                  <a:pt x="4408" y="19591"/>
                  <a:pt x="4413" y="19593"/>
                </a:cubicBezTo>
                <a:cubicBezTo>
                  <a:pt x="4397" y="19593"/>
                  <a:pt x="4381" y="19601"/>
                  <a:pt x="4354" y="19601"/>
                </a:cubicBezTo>
                <a:cubicBezTo>
                  <a:pt x="4366" y="19595"/>
                  <a:pt x="4382" y="19590"/>
                  <a:pt x="4397" y="19590"/>
                </a:cubicBezTo>
                <a:close/>
                <a:moveTo>
                  <a:pt x="8153" y="19878"/>
                </a:moveTo>
                <a:cubicBezTo>
                  <a:pt x="8171" y="19947"/>
                  <a:pt x="8203" y="20021"/>
                  <a:pt x="8238" y="20098"/>
                </a:cubicBezTo>
                <a:cubicBezTo>
                  <a:pt x="8195" y="20131"/>
                  <a:pt x="8153" y="20149"/>
                  <a:pt x="8110" y="20149"/>
                </a:cubicBezTo>
                <a:cubicBezTo>
                  <a:pt x="8086" y="20149"/>
                  <a:pt x="8060" y="20106"/>
                  <a:pt x="8019" y="20072"/>
                </a:cubicBezTo>
                <a:cubicBezTo>
                  <a:pt x="8044" y="19997"/>
                  <a:pt x="8094" y="19939"/>
                  <a:pt x="8153" y="19878"/>
                </a:cubicBezTo>
                <a:close/>
                <a:moveTo>
                  <a:pt x="8355" y="20503"/>
                </a:moveTo>
                <a:cubicBezTo>
                  <a:pt x="8355" y="20519"/>
                  <a:pt x="8355" y="20527"/>
                  <a:pt x="8363" y="20535"/>
                </a:cubicBezTo>
                <a:lnTo>
                  <a:pt x="8355" y="20535"/>
                </a:lnTo>
                <a:lnTo>
                  <a:pt x="8355" y="20503"/>
                </a:lnTo>
                <a:close/>
                <a:moveTo>
                  <a:pt x="6333" y="21032"/>
                </a:moveTo>
                <a:lnTo>
                  <a:pt x="6333" y="21040"/>
                </a:lnTo>
                <a:lnTo>
                  <a:pt x="6333" y="21050"/>
                </a:lnTo>
                <a:cubicBezTo>
                  <a:pt x="6325" y="21040"/>
                  <a:pt x="6325" y="21040"/>
                  <a:pt x="6317" y="21040"/>
                </a:cubicBezTo>
                <a:cubicBezTo>
                  <a:pt x="6325" y="21032"/>
                  <a:pt x="6333" y="21032"/>
                  <a:pt x="6333" y="21032"/>
                </a:cubicBezTo>
                <a:close/>
                <a:moveTo>
                  <a:pt x="4969" y="21141"/>
                </a:moveTo>
                <a:cubicBezTo>
                  <a:pt x="4977" y="21141"/>
                  <a:pt x="4995" y="21151"/>
                  <a:pt x="5003" y="21160"/>
                </a:cubicBezTo>
                <a:cubicBezTo>
                  <a:pt x="4995" y="21151"/>
                  <a:pt x="4977" y="21151"/>
                  <a:pt x="4961" y="21141"/>
                </a:cubicBezTo>
                <a:close/>
                <a:moveTo>
                  <a:pt x="4514" y="21538"/>
                </a:moveTo>
                <a:lnTo>
                  <a:pt x="4514" y="21546"/>
                </a:lnTo>
                <a:lnTo>
                  <a:pt x="4506" y="21546"/>
                </a:lnTo>
                <a:cubicBezTo>
                  <a:pt x="4506" y="21538"/>
                  <a:pt x="4514" y="21538"/>
                  <a:pt x="4514" y="21538"/>
                </a:cubicBezTo>
                <a:close/>
                <a:moveTo>
                  <a:pt x="27112" y="21538"/>
                </a:moveTo>
                <a:cubicBezTo>
                  <a:pt x="27122" y="21538"/>
                  <a:pt x="27122" y="21538"/>
                  <a:pt x="27122" y="21546"/>
                </a:cubicBezTo>
                <a:lnTo>
                  <a:pt x="27112" y="21538"/>
                </a:lnTo>
                <a:close/>
                <a:moveTo>
                  <a:pt x="27163" y="21622"/>
                </a:moveTo>
                <a:cubicBezTo>
                  <a:pt x="27173" y="21639"/>
                  <a:pt x="27181" y="21657"/>
                  <a:pt x="27181" y="21673"/>
                </a:cubicBezTo>
                <a:cubicBezTo>
                  <a:pt x="27173" y="21657"/>
                  <a:pt x="27155" y="21647"/>
                  <a:pt x="27138" y="21639"/>
                </a:cubicBezTo>
                <a:cubicBezTo>
                  <a:pt x="27147" y="21639"/>
                  <a:pt x="27155" y="21631"/>
                  <a:pt x="27155" y="21622"/>
                </a:cubicBezTo>
                <a:close/>
                <a:moveTo>
                  <a:pt x="26397" y="23442"/>
                </a:moveTo>
                <a:cubicBezTo>
                  <a:pt x="26397" y="23450"/>
                  <a:pt x="26397" y="23450"/>
                  <a:pt x="26389" y="23458"/>
                </a:cubicBezTo>
                <a:lnTo>
                  <a:pt x="26389" y="23442"/>
                </a:lnTo>
                <a:close/>
                <a:moveTo>
                  <a:pt x="14268" y="24048"/>
                </a:moveTo>
                <a:cubicBezTo>
                  <a:pt x="14252" y="24048"/>
                  <a:pt x="14235" y="24056"/>
                  <a:pt x="14217" y="24056"/>
                </a:cubicBezTo>
                <a:cubicBezTo>
                  <a:pt x="14235" y="24048"/>
                  <a:pt x="14252" y="24048"/>
                  <a:pt x="14268" y="24048"/>
                </a:cubicBezTo>
                <a:close/>
                <a:moveTo>
                  <a:pt x="7472" y="24083"/>
                </a:moveTo>
                <a:lnTo>
                  <a:pt x="7472" y="24091"/>
                </a:lnTo>
                <a:cubicBezTo>
                  <a:pt x="7463" y="24091"/>
                  <a:pt x="7463" y="24091"/>
                  <a:pt x="7463" y="24083"/>
                </a:cubicBezTo>
                <a:close/>
                <a:moveTo>
                  <a:pt x="11967" y="24385"/>
                </a:moveTo>
                <a:cubicBezTo>
                  <a:pt x="11983" y="24385"/>
                  <a:pt x="11998" y="24388"/>
                  <a:pt x="12012" y="24394"/>
                </a:cubicBezTo>
                <a:cubicBezTo>
                  <a:pt x="11961" y="24394"/>
                  <a:pt x="11911" y="24402"/>
                  <a:pt x="11860" y="24418"/>
                </a:cubicBezTo>
                <a:cubicBezTo>
                  <a:pt x="11899" y="24397"/>
                  <a:pt x="11935" y="24385"/>
                  <a:pt x="11967" y="24385"/>
                </a:cubicBezTo>
                <a:close/>
                <a:moveTo>
                  <a:pt x="9897" y="24915"/>
                </a:moveTo>
                <a:cubicBezTo>
                  <a:pt x="9897" y="24915"/>
                  <a:pt x="9897" y="24924"/>
                  <a:pt x="9905" y="24924"/>
                </a:cubicBezTo>
                <a:lnTo>
                  <a:pt x="9897" y="24924"/>
                </a:lnTo>
                <a:lnTo>
                  <a:pt x="9897" y="24915"/>
                </a:lnTo>
                <a:close/>
                <a:moveTo>
                  <a:pt x="23769" y="25235"/>
                </a:moveTo>
                <a:cubicBezTo>
                  <a:pt x="23769" y="25245"/>
                  <a:pt x="23769" y="25245"/>
                  <a:pt x="23761" y="25253"/>
                </a:cubicBezTo>
                <a:cubicBezTo>
                  <a:pt x="23769" y="25245"/>
                  <a:pt x="23769" y="25235"/>
                  <a:pt x="23769" y="25235"/>
                </a:cubicBezTo>
                <a:close/>
                <a:moveTo>
                  <a:pt x="23674" y="25331"/>
                </a:moveTo>
                <a:cubicBezTo>
                  <a:pt x="23676" y="25331"/>
                  <a:pt x="23676" y="25336"/>
                  <a:pt x="23676" y="25336"/>
                </a:cubicBezTo>
                <a:cubicBezTo>
                  <a:pt x="23676" y="25346"/>
                  <a:pt x="23668" y="25346"/>
                  <a:pt x="23668" y="25346"/>
                </a:cubicBezTo>
                <a:cubicBezTo>
                  <a:pt x="23671" y="25334"/>
                  <a:pt x="23673" y="25331"/>
                  <a:pt x="23674" y="25331"/>
                </a:cubicBezTo>
                <a:close/>
                <a:moveTo>
                  <a:pt x="11363" y="25868"/>
                </a:moveTo>
                <a:cubicBezTo>
                  <a:pt x="11363" y="25876"/>
                  <a:pt x="11371" y="25876"/>
                  <a:pt x="11371" y="25876"/>
                </a:cubicBezTo>
                <a:lnTo>
                  <a:pt x="11363" y="25876"/>
                </a:lnTo>
                <a:lnTo>
                  <a:pt x="11363" y="25868"/>
                </a:lnTo>
                <a:close/>
                <a:moveTo>
                  <a:pt x="11581" y="26584"/>
                </a:moveTo>
                <a:cubicBezTo>
                  <a:pt x="11581" y="26592"/>
                  <a:pt x="11581" y="26610"/>
                  <a:pt x="11573" y="26618"/>
                </a:cubicBezTo>
                <a:lnTo>
                  <a:pt x="11573" y="26609"/>
                </a:lnTo>
                <a:cubicBezTo>
                  <a:pt x="11581" y="26600"/>
                  <a:pt x="11581" y="26592"/>
                  <a:pt x="11581" y="26584"/>
                </a:cubicBezTo>
                <a:close/>
                <a:moveTo>
                  <a:pt x="12921" y="27224"/>
                </a:moveTo>
                <a:cubicBezTo>
                  <a:pt x="12930" y="27224"/>
                  <a:pt x="12930" y="27232"/>
                  <a:pt x="12938" y="27240"/>
                </a:cubicBezTo>
                <a:lnTo>
                  <a:pt x="12903" y="27240"/>
                </a:lnTo>
                <a:cubicBezTo>
                  <a:pt x="12911" y="27232"/>
                  <a:pt x="12921" y="27224"/>
                  <a:pt x="12921" y="27224"/>
                </a:cubicBezTo>
                <a:close/>
                <a:moveTo>
                  <a:pt x="17603" y="27519"/>
                </a:moveTo>
                <a:lnTo>
                  <a:pt x="17603" y="27519"/>
                </a:lnTo>
                <a:cubicBezTo>
                  <a:pt x="17621" y="27551"/>
                  <a:pt x="17638" y="27578"/>
                  <a:pt x="17646" y="27602"/>
                </a:cubicBezTo>
                <a:cubicBezTo>
                  <a:pt x="17621" y="27578"/>
                  <a:pt x="17603" y="27551"/>
                  <a:pt x="17603" y="27519"/>
                </a:cubicBezTo>
                <a:close/>
                <a:moveTo>
                  <a:pt x="15262" y="29025"/>
                </a:moveTo>
                <a:cubicBezTo>
                  <a:pt x="15262" y="29025"/>
                  <a:pt x="15270" y="29035"/>
                  <a:pt x="15278" y="29035"/>
                </a:cubicBezTo>
                <a:lnTo>
                  <a:pt x="15262" y="29035"/>
                </a:lnTo>
                <a:lnTo>
                  <a:pt x="15262" y="29025"/>
                </a:lnTo>
                <a:close/>
                <a:moveTo>
                  <a:pt x="15388" y="29136"/>
                </a:moveTo>
                <a:cubicBezTo>
                  <a:pt x="15380" y="29144"/>
                  <a:pt x="15371" y="29152"/>
                  <a:pt x="15355" y="29161"/>
                </a:cubicBezTo>
                <a:lnTo>
                  <a:pt x="15355" y="29136"/>
                </a:lnTo>
                <a:close/>
                <a:moveTo>
                  <a:pt x="19600" y="29852"/>
                </a:moveTo>
                <a:cubicBezTo>
                  <a:pt x="19617" y="29868"/>
                  <a:pt x="19625" y="29876"/>
                  <a:pt x="19633" y="29876"/>
                </a:cubicBezTo>
                <a:cubicBezTo>
                  <a:pt x="19625" y="29884"/>
                  <a:pt x="19608" y="29894"/>
                  <a:pt x="19592" y="29894"/>
                </a:cubicBezTo>
                <a:cubicBezTo>
                  <a:pt x="19592" y="29876"/>
                  <a:pt x="19592" y="29868"/>
                  <a:pt x="19600" y="29852"/>
                </a:cubicBezTo>
                <a:close/>
                <a:moveTo>
                  <a:pt x="18824" y="31855"/>
                </a:moveTo>
                <a:cubicBezTo>
                  <a:pt x="18824" y="31865"/>
                  <a:pt x="18834" y="31865"/>
                  <a:pt x="18834" y="31873"/>
                </a:cubicBezTo>
                <a:lnTo>
                  <a:pt x="18816" y="31865"/>
                </a:lnTo>
                <a:cubicBezTo>
                  <a:pt x="18816" y="31855"/>
                  <a:pt x="18816" y="31855"/>
                  <a:pt x="18824" y="31855"/>
                </a:cubicBezTo>
                <a:close/>
                <a:moveTo>
                  <a:pt x="19962" y="31956"/>
                </a:moveTo>
                <a:cubicBezTo>
                  <a:pt x="19970" y="31966"/>
                  <a:pt x="19978" y="31966"/>
                  <a:pt x="19986" y="31974"/>
                </a:cubicBezTo>
                <a:cubicBezTo>
                  <a:pt x="19970" y="31974"/>
                  <a:pt x="19962" y="31974"/>
                  <a:pt x="19954" y="31983"/>
                </a:cubicBezTo>
                <a:cubicBezTo>
                  <a:pt x="19954" y="31974"/>
                  <a:pt x="19954" y="31966"/>
                  <a:pt x="19962" y="31956"/>
                </a:cubicBezTo>
                <a:close/>
                <a:moveTo>
                  <a:pt x="21048" y="32076"/>
                </a:moveTo>
                <a:cubicBezTo>
                  <a:pt x="21048" y="32076"/>
                  <a:pt x="21058" y="32076"/>
                  <a:pt x="21058" y="32084"/>
                </a:cubicBezTo>
                <a:lnTo>
                  <a:pt x="21048" y="32084"/>
                </a:lnTo>
                <a:lnTo>
                  <a:pt x="21048" y="32076"/>
                </a:lnTo>
                <a:close/>
                <a:moveTo>
                  <a:pt x="18109" y="32403"/>
                </a:moveTo>
                <a:lnTo>
                  <a:pt x="18109" y="32411"/>
                </a:lnTo>
                <a:lnTo>
                  <a:pt x="18092" y="32411"/>
                </a:lnTo>
                <a:cubicBezTo>
                  <a:pt x="18100" y="32411"/>
                  <a:pt x="18100" y="32403"/>
                  <a:pt x="18109" y="32403"/>
                </a:cubicBezTo>
                <a:close/>
                <a:moveTo>
                  <a:pt x="15574" y="1"/>
                </a:moveTo>
                <a:cubicBezTo>
                  <a:pt x="15482" y="35"/>
                  <a:pt x="15424" y="76"/>
                  <a:pt x="15462" y="181"/>
                </a:cubicBezTo>
                <a:lnTo>
                  <a:pt x="15462" y="181"/>
                </a:lnTo>
                <a:cubicBezTo>
                  <a:pt x="15460" y="179"/>
                  <a:pt x="15456" y="179"/>
                  <a:pt x="15456" y="179"/>
                </a:cubicBezTo>
                <a:cubicBezTo>
                  <a:pt x="15305" y="203"/>
                  <a:pt x="15287" y="288"/>
                  <a:pt x="15347" y="413"/>
                </a:cubicBezTo>
                <a:cubicBezTo>
                  <a:pt x="15183" y="519"/>
                  <a:pt x="15095" y="576"/>
                  <a:pt x="15021" y="576"/>
                </a:cubicBezTo>
                <a:cubicBezTo>
                  <a:pt x="14937" y="576"/>
                  <a:pt x="14871" y="501"/>
                  <a:pt x="14731" y="338"/>
                </a:cubicBezTo>
                <a:cubicBezTo>
                  <a:pt x="14704" y="304"/>
                  <a:pt x="14682" y="263"/>
                  <a:pt x="14647" y="263"/>
                </a:cubicBezTo>
                <a:cubicBezTo>
                  <a:pt x="14639" y="263"/>
                  <a:pt x="14631" y="265"/>
                  <a:pt x="14621" y="270"/>
                </a:cubicBezTo>
                <a:cubicBezTo>
                  <a:pt x="14552" y="311"/>
                  <a:pt x="14477" y="319"/>
                  <a:pt x="14402" y="319"/>
                </a:cubicBezTo>
                <a:cubicBezTo>
                  <a:pt x="14354" y="319"/>
                  <a:pt x="14305" y="315"/>
                  <a:pt x="14258" y="315"/>
                </a:cubicBezTo>
                <a:cubicBezTo>
                  <a:pt x="14163" y="315"/>
                  <a:pt x="14071" y="328"/>
                  <a:pt x="13991" y="405"/>
                </a:cubicBezTo>
                <a:cubicBezTo>
                  <a:pt x="13972" y="403"/>
                  <a:pt x="13953" y="401"/>
                  <a:pt x="13936" y="401"/>
                </a:cubicBezTo>
                <a:cubicBezTo>
                  <a:pt x="13713" y="401"/>
                  <a:pt x="13607" y="593"/>
                  <a:pt x="13459" y="716"/>
                </a:cubicBezTo>
                <a:cubicBezTo>
                  <a:pt x="13215" y="919"/>
                  <a:pt x="13031" y="1139"/>
                  <a:pt x="13249" y="1474"/>
                </a:cubicBezTo>
                <a:cubicBezTo>
                  <a:pt x="13249" y="1501"/>
                  <a:pt x="13249" y="1525"/>
                  <a:pt x="13241" y="1559"/>
                </a:cubicBezTo>
                <a:cubicBezTo>
                  <a:pt x="13174" y="1602"/>
                  <a:pt x="13164" y="1634"/>
                  <a:pt x="13249" y="1677"/>
                </a:cubicBezTo>
                <a:cubicBezTo>
                  <a:pt x="13283" y="1610"/>
                  <a:pt x="13308" y="1584"/>
                  <a:pt x="13342" y="1584"/>
                </a:cubicBezTo>
                <a:cubicBezTo>
                  <a:pt x="13308" y="1610"/>
                  <a:pt x="13283" y="1634"/>
                  <a:pt x="13249" y="1677"/>
                </a:cubicBezTo>
                <a:cubicBezTo>
                  <a:pt x="13257" y="1753"/>
                  <a:pt x="13265" y="1820"/>
                  <a:pt x="13275" y="1897"/>
                </a:cubicBezTo>
                <a:lnTo>
                  <a:pt x="13275" y="1972"/>
                </a:lnTo>
                <a:cubicBezTo>
                  <a:pt x="13275" y="2014"/>
                  <a:pt x="13275" y="2057"/>
                  <a:pt x="13265" y="2099"/>
                </a:cubicBezTo>
                <a:cubicBezTo>
                  <a:pt x="13257" y="2123"/>
                  <a:pt x="13249" y="2150"/>
                  <a:pt x="13241" y="2174"/>
                </a:cubicBezTo>
                <a:cubicBezTo>
                  <a:pt x="13031" y="2216"/>
                  <a:pt x="12938" y="2435"/>
                  <a:pt x="12727" y="2493"/>
                </a:cubicBezTo>
                <a:cubicBezTo>
                  <a:pt x="12608" y="2528"/>
                  <a:pt x="12634" y="2655"/>
                  <a:pt x="12727" y="2738"/>
                </a:cubicBezTo>
                <a:lnTo>
                  <a:pt x="12770" y="2722"/>
                </a:lnTo>
                <a:lnTo>
                  <a:pt x="12810" y="2730"/>
                </a:lnTo>
                <a:lnTo>
                  <a:pt x="12786" y="2764"/>
                </a:lnTo>
                <a:cubicBezTo>
                  <a:pt x="12802" y="2780"/>
                  <a:pt x="12820" y="2807"/>
                  <a:pt x="12837" y="2831"/>
                </a:cubicBezTo>
                <a:lnTo>
                  <a:pt x="12837" y="2823"/>
                </a:lnTo>
                <a:cubicBezTo>
                  <a:pt x="12895" y="2865"/>
                  <a:pt x="12962" y="2898"/>
                  <a:pt x="13031" y="2932"/>
                </a:cubicBezTo>
                <a:cubicBezTo>
                  <a:pt x="13073" y="2958"/>
                  <a:pt x="13105" y="2999"/>
                  <a:pt x="13148" y="3033"/>
                </a:cubicBezTo>
                <a:cubicBezTo>
                  <a:pt x="13217" y="3103"/>
                  <a:pt x="13275" y="3136"/>
                  <a:pt x="13323" y="3136"/>
                </a:cubicBezTo>
                <a:cubicBezTo>
                  <a:pt x="13391" y="3136"/>
                  <a:pt x="13438" y="3069"/>
                  <a:pt x="13467" y="2940"/>
                </a:cubicBezTo>
                <a:cubicBezTo>
                  <a:pt x="13532" y="2949"/>
                  <a:pt x="13584" y="2955"/>
                  <a:pt x="13624" y="2955"/>
                </a:cubicBezTo>
                <a:cubicBezTo>
                  <a:pt x="13775" y="2955"/>
                  <a:pt x="13772" y="2878"/>
                  <a:pt x="13679" y="2621"/>
                </a:cubicBezTo>
                <a:lnTo>
                  <a:pt x="13679" y="2520"/>
                </a:lnTo>
                <a:cubicBezTo>
                  <a:pt x="13712" y="2477"/>
                  <a:pt x="13746" y="2443"/>
                  <a:pt x="13781" y="2410"/>
                </a:cubicBezTo>
                <a:cubicBezTo>
                  <a:pt x="13847" y="2402"/>
                  <a:pt x="13914" y="2402"/>
                  <a:pt x="13983" y="2392"/>
                </a:cubicBezTo>
                <a:cubicBezTo>
                  <a:pt x="14116" y="2427"/>
                  <a:pt x="14243" y="2453"/>
                  <a:pt x="14326" y="2578"/>
                </a:cubicBezTo>
                <a:cubicBezTo>
                  <a:pt x="13956" y="2722"/>
                  <a:pt x="13991" y="3041"/>
                  <a:pt x="13991" y="3344"/>
                </a:cubicBezTo>
                <a:cubicBezTo>
                  <a:pt x="13978" y="3343"/>
                  <a:pt x="13966" y="3342"/>
                  <a:pt x="13955" y="3342"/>
                </a:cubicBezTo>
                <a:cubicBezTo>
                  <a:pt x="13747" y="3342"/>
                  <a:pt x="13750" y="3546"/>
                  <a:pt x="13669" y="3682"/>
                </a:cubicBezTo>
                <a:cubicBezTo>
                  <a:pt x="13610" y="3662"/>
                  <a:pt x="13552" y="3650"/>
                  <a:pt x="13495" y="3650"/>
                </a:cubicBezTo>
                <a:cubicBezTo>
                  <a:pt x="13405" y="3650"/>
                  <a:pt x="13321" y="3680"/>
                  <a:pt x="13249" y="3757"/>
                </a:cubicBezTo>
                <a:cubicBezTo>
                  <a:pt x="12996" y="3791"/>
                  <a:pt x="12752" y="3833"/>
                  <a:pt x="12626" y="4094"/>
                </a:cubicBezTo>
                <a:cubicBezTo>
                  <a:pt x="12608" y="4121"/>
                  <a:pt x="12600" y="4145"/>
                  <a:pt x="12592" y="4171"/>
                </a:cubicBezTo>
                <a:cubicBezTo>
                  <a:pt x="12525" y="4171"/>
                  <a:pt x="12448" y="4171"/>
                  <a:pt x="12483" y="4060"/>
                </a:cubicBezTo>
                <a:cubicBezTo>
                  <a:pt x="12499" y="4009"/>
                  <a:pt x="12374" y="3918"/>
                  <a:pt x="12315" y="3908"/>
                </a:cubicBezTo>
                <a:cubicBezTo>
                  <a:pt x="12129" y="3858"/>
                  <a:pt x="11884" y="3951"/>
                  <a:pt x="11767" y="3732"/>
                </a:cubicBezTo>
                <a:cubicBezTo>
                  <a:pt x="11722" y="3648"/>
                  <a:pt x="11683" y="3601"/>
                  <a:pt x="11635" y="3601"/>
                </a:cubicBezTo>
                <a:cubicBezTo>
                  <a:pt x="11601" y="3601"/>
                  <a:pt x="11563" y="3625"/>
                  <a:pt x="11514" y="3674"/>
                </a:cubicBezTo>
                <a:cubicBezTo>
                  <a:pt x="11446" y="3740"/>
                  <a:pt x="11386" y="3765"/>
                  <a:pt x="11332" y="3765"/>
                </a:cubicBezTo>
                <a:cubicBezTo>
                  <a:pt x="11220" y="3765"/>
                  <a:pt x="11133" y="3657"/>
                  <a:pt x="11041" y="3573"/>
                </a:cubicBezTo>
                <a:cubicBezTo>
                  <a:pt x="11387" y="3269"/>
                  <a:pt x="11387" y="3269"/>
                  <a:pt x="11041" y="3142"/>
                </a:cubicBezTo>
                <a:cubicBezTo>
                  <a:pt x="10831" y="3219"/>
                  <a:pt x="10655" y="3278"/>
                  <a:pt x="10748" y="3581"/>
                </a:cubicBezTo>
                <a:cubicBezTo>
                  <a:pt x="10771" y="3658"/>
                  <a:pt x="10722" y="3669"/>
                  <a:pt x="10659" y="3669"/>
                </a:cubicBezTo>
                <a:cubicBezTo>
                  <a:pt x="10634" y="3669"/>
                  <a:pt x="10607" y="3667"/>
                  <a:pt x="10581" y="3667"/>
                </a:cubicBezTo>
                <a:cubicBezTo>
                  <a:pt x="10559" y="3667"/>
                  <a:pt x="10537" y="3668"/>
                  <a:pt x="10520" y="3674"/>
                </a:cubicBezTo>
                <a:cubicBezTo>
                  <a:pt x="10655" y="3884"/>
                  <a:pt x="10419" y="3858"/>
                  <a:pt x="10344" y="3943"/>
                </a:cubicBezTo>
                <a:cubicBezTo>
                  <a:pt x="10308" y="3986"/>
                  <a:pt x="10278" y="4002"/>
                  <a:pt x="10253" y="4002"/>
                </a:cubicBezTo>
                <a:cubicBezTo>
                  <a:pt x="10178" y="4002"/>
                  <a:pt x="10141" y="3858"/>
                  <a:pt x="10065" y="3858"/>
                </a:cubicBezTo>
                <a:cubicBezTo>
                  <a:pt x="10048" y="3858"/>
                  <a:pt x="10029" y="3865"/>
                  <a:pt x="10006" y="3884"/>
                </a:cubicBezTo>
                <a:cubicBezTo>
                  <a:pt x="9998" y="4019"/>
                  <a:pt x="9980" y="4171"/>
                  <a:pt x="9972" y="4339"/>
                </a:cubicBezTo>
                <a:cubicBezTo>
                  <a:pt x="9855" y="4296"/>
                  <a:pt x="9762" y="4262"/>
                  <a:pt x="9637" y="4211"/>
                </a:cubicBezTo>
                <a:lnTo>
                  <a:pt x="9637" y="4211"/>
                </a:lnTo>
                <a:cubicBezTo>
                  <a:pt x="9586" y="4389"/>
                  <a:pt x="9661" y="4608"/>
                  <a:pt x="9467" y="4727"/>
                </a:cubicBezTo>
                <a:cubicBezTo>
                  <a:pt x="9155" y="4929"/>
                  <a:pt x="9155" y="4937"/>
                  <a:pt x="9341" y="5222"/>
                </a:cubicBezTo>
                <a:cubicBezTo>
                  <a:pt x="9416" y="5341"/>
                  <a:pt x="9424" y="5451"/>
                  <a:pt x="9358" y="5568"/>
                </a:cubicBezTo>
                <a:cubicBezTo>
                  <a:pt x="9097" y="5839"/>
                  <a:pt x="9273" y="5990"/>
                  <a:pt x="9517" y="6124"/>
                </a:cubicBezTo>
                <a:cubicBezTo>
                  <a:pt x="9525" y="6116"/>
                  <a:pt x="9544" y="6116"/>
                  <a:pt x="9552" y="6116"/>
                </a:cubicBezTo>
                <a:cubicBezTo>
                  <a:pt x="9476" y="6286"/>
                  <a:pt x="9340" y="6301"/>
                  <a:pt x="9194" y="6301"/>
                </a:cubicBezTo>
                <a:cubicBezTo>
                  <a:pt x="9164" y="6301"/>
                  <a:pt x="9133" y="6301"/>
                  <a:pt x="9102" y="6301"/>
                </a:cubicBezTo>
                <a:cubicBezTo>
                  <a:pt x="9083" y="6301"/>
                  <a:pt x="9065" y="6301"/>
                  <a:pt x="9046" y="6302"/>
                </a:cubicBezTo>
                <a:cubicBezTo>
                  <a:pt x="8994" y="6543"/>
                  <a:pt x="8977" y="6627"/>
                  <a:pt x="8874" y="6627"/>
                </a:cubicBezTo>
                <a:cubicBezTo>
                  <a:pt x="8825" y="6627"/>
                  <a:pt x="8758" y="6608"/>
                  <a:pt x="8658" y="6579"/>
                </a:cubicBezTo>
                <a:cubicBezTo>
                  <a:pt x="8612" y="6563"/>
                  <a:pt x="8572" y="6555"/>
                  <a:pt x="8537" y="6555"/>
                </a:cubicBezTo>
                <a:cubicBezTo>
                  <a:pt x="8442" y="6555"/>
                  <a:pt x="8376" y="6606"/>
                  <a:pt x="8296" y="6680"/>
                </a:cubicBezTo>
                <a:cubicBezTo>
                  <a:pt x="8195" y="6781"/>
                  <a:pt x="8230" y="6959"/>
                  <a:pt x="8094" y="7033"/>
                </a:cubicBezTo>
                <a:cubicBezTo>
                  <a:pt x="8058" y="7106"/>
                  <a:pt x="8004" y="7128"/>
                  <a:pt x="7936" y="7128"/>
                </a:cubicBezTo>
                <a:cubicBezTo>
                  <a:pt x="7925" y="7128"/>
                  <a:pt x="7913" y="7128"/>
                  <a:pt x="7900" y="7126"/>
                </a:cubicBezTo>
                <a:cubicBezTo>
                  <a:pt x="7844" y="7064"/>
                  <a:pt x="7794" y="6963"/>
                  <a:pt x="7714" y="6963"/>
                </a:cubicBezTo>
                <a:cubicBezTo>
                  <a:pt x="7699" y="6963"/>
                  <a:pt x="7683" y="6967"/>
                  <a:pt x="7666" y="6975"/>
                </a:cubicBezTo>
                <a:cubicBezTo>
                  <a:pt x="7530" y="7042"/>
                  <a:pt x="7655" y="7153"/>
                  <a:pt x="7666" y="7236"/>
                </a:cubicBezTo>
                <a:cubicBezTo>
                  <a:pt x="7466" y="7355"/>
                  <a:pt x="7281" y="7518"/>
                  <a:pt x="7042" y="7518"/>
                </a:cubicBezTo>
                <a:cubicBezTo>
                  <a:pt x="6978" y="7518"/>
                  <a:pt x="6911" y="7507"/>
                  <a:pt x="6839" y="7480"/>
                </a:cubicBezTo>
                <a:cubicBezTo>
                  <a:pt x="6829" y="7476"/>
                  <a:pt x="6820" y="7474"/>
                  <a:pt x="6810" y="7474"/>
                </a:cubicBezTo>
                <a:cubicBezTo>
                  <a:pt x="6737" y="7474"/>
                  <a:pt x="6665" y="7584"/>
                  <a:pt x="6620" y="7666"/>
                </a:cubicBezTo>
                <a:cubicBezTo>
                  <a:pt x="6453" y="7749"/>
                  <a:pt x="6240" y="7717"/>
                  <a:pt x="6099" y="7876"/>
                </a:cubicBezTo>
                <a:cubicBezTo>
                  <a:pt x="6080" y="7914"/>
                  <a:pt x="6051" y="7925"/>
                  <a:pt x="6019" y="7925"/>
                </a:cubicBezTo>
                <a:cubicBezTo>
                  <a:pt x="5974" y="7925"/>
                  <a:pt x="5923" y="7905"/>
                  <a:pt x="5878" y="7905"/>
                </a:cubicBezTo>
                <a:cubicBezTo>
                  <a:pt x="5838" y="7905"/>
                  <a:pt x="5803" y="7921"/>
                  <a:pt x="5786" y="7986"/>
                </a:cubicBezTo>
                <a:cubicBezTo>
                  <a:pt x="5458" y="8145"/>
                  <a:pt x="5139" y="8305"/>
                  <a:pt x="5205" y="8760"/>
                </a:cubicBezTo>
                <a:cubicBezTo>
                  <a:pt x="5230" y="8895"/>
                  <a:pt x="5179" y="8988"/>
                  <a:pt x="5046" y="9039"/>
                </a:cubicBezTo>
                <a:cubicBezTo>
                  <a:pt x="4918" y="8938"/>
                  <a:pt x="4876" y="8744"/>
                  <a:pt x="4674" y="8727"/>
                </a:cubicBezTo>
                <a:cubicBezTo>
                  <a:pt x="4261" y="8685"/>
                  <a:pt x="4522" y="8533"/>
                  <a:pt x="4623" y="8406"/>
                </a:cubicBezTo>
                <a:cubicBezTo>
                  <a:pt x="4700" y="8297"/>
                  <a:pt x="4743" y="8196"/>
                  <a:pt x="4641" y="8079"/>
                </a:cubicBezTo>
                <a:cubicBezTo>
                  <a:pt x="4603" y="8030"/>
                  <a:pt x="4569" y="8012"/>
                  <a:pt x="4539" y="8012"/>
                </a:cubicBezTo>
                <a:cubicBezTo>
                  <a:pt x="4470" y="8012"/>
                  <a:pt x="4417" y="8103"/>
                  <a:pt x="4346" y="8121"/>
                </a:cubicBezTo>
                <a:cubicBezTo>
                  <a:pt x="4341" y="8124"/>
                  <a:pt x="4335" y="8125"/>
                  <a:pt x="4329" y="8125"/>
                </a:cubicBezTo>
                <a:cubicBezTo>
                  <a:pt x="4296" y="8125"/>
                  <a:pt x="4254" y="8091"/>
                  <a:pt x="4211" y="8070"/>
                </a:cubicBezTo>
                <a:cubicBezTo>
                  <a:pt x="4196" y="7942"/>
                  <a:pt x="4233" y="7747"/>
                  <a:pt x="4043" y="7747"/>
                </a:cubicBezTo>
                <a:cubicBezTo>
                  <a:pt x="4032" y="7747"/>
                  <a:pt x="4021" y="7748"/>
                  <a:pt x="4009" y="7749"/>
                </a:cubicBezTo>
                <a:cubicBezTo>
                  <a:pt x="3891" y="7759"/>
                  <a:pt x="3756" y="7885"/>
                  <a:pt x="3756" y="8028"/>
                </a:cubicBezTo>
                <a:cubicBezTo>
                  <a:pt x="3756" y="8121"/>
                  <a:pt x="3900" y="8153"/>
                  <a:pt x="3993" y="8196"/>
                </a:cubicBezTo>
                <a:cubicBezTo>
                  <a:pt x="4009" y="8254"/>
                  <a:pt x="4043" y="8289"/>
                  <a:pt x="4102" y="8297"/>
                </a:cubicBezTo>
                <a:cubicBezTo>
                  <a:pt x="4128" y="8305"/>
                  <a:pt x="4160" y="8315"/>
                  <a:pt x="4187" y="8331"/>
                </a:cubicBezTo>
                <a:cubicBezTo>
                  <a:pt x="4211" y="8584"/>
                  <a:pt x="4211" y="8837"/>
                  <a:pt x="4431" y="9023"/>
                </a:cubicBezTo>
                <a:cubicBezTo>
                  <a:pt x="4455" y="9031"/>
                  <a:pt x="4490" y="9039"/>
                  <a:pt x="4514" y="9047"/>
                </a:cubicBezTo>
                <a:cubicBezTo>
                  <a:pt x="4591" y="9156"/>
                  <a:pt x="4591" y="9241"/>
                  <a:pt x="4421" y="9241"/>
                </a:cubicBezTo>
                <a:cubicBezTo>
                  <a:pt x="4405" y="9182"/>
                  <a:pt x="4371" y="9148"/>
                  <a:pt x="4312" y="9140"/>
                </a:cubicBezTo>
                <a:cubicBezTo>
                  <a:pt x="4228" y="9098"/>
                  <a:pt x="4157" y="9038"/>
                  <a:pt x="4063" y="9038"/>
                </a:cubicBezTo>
                <a:cubicBezTo>
                  <a:pt x="4043" y="9038"/>
                  <a:pt x="4023" y="9041"/>
                  <a:pt x="4001" y="9047"/>
                </a:cubicBezTo>
                <a:cubicBezTo>
                  <a:pt x="3992" y="9046"/>
                  <a:pt x="3984" y="9045"/>
                  <a:pt x="3977" y="9045"/>
                </a:cubicBezTo>
                <a:cubicBezTo>
                  <a:pt x="3924" y="9045"/>
                  <a:pt x="3889" y="9071"/>
                  <a:pt x="3875" y="9124"/>
                </a:cubicBezTo>
                <a:lnTo>
                  <a:pt x="3865" y="9124"/>
                </a:lnTo>
                <a:cubicBezTo>
                  <a:pt x="3790" y="9124"/>
                  <a:pt x="3740" y="9156"/>
                  <a:pt x="3740" y="9241"/>
                </a:cubicBezTo>
                <a:cubicBezTo>
                  <a:pt x="3748" y="9358"/>
                  <a:pt x="3673" y="9417"/>
                  <a:pt x="3572" y="9459"/>
                </a:cubicBezTo>
                <a:cubicBezTo>
                  <a:pt x="3566" y="9460"/>
                  <a:pt x="3559" y="9460"/>
                  <a:pt x="3553" y="9460"/>
                </a:cubicBezTo>
                <a:cubicBezTo>
                  <a:pt x="3516" y="9460"/>
                  <a:pt x="3475" y="9453"/>
                  <a:pt x="3435" y="9453"/>
                </a:cubicBezTo>
                <a:cubicBezTo>
                  <a:pt x="3367" y="9453"/>
                  <a:pt x="3305" y="9473"/>
                  <a:pt x="3285" y="9579"/>
                </a:cubicBezTo>
                <a:cubicBezTo>
                  <a:pt x="3277" y="9645"/>
                  <a:pt x="3370" y="9669"/>
                  <a:pt x="3437" y="9669"/>
                </a:cubicBezTo>
                <a:cubicBezTo>
                  <a:pt x="3445" y="9712"/>
                  <a:pt x="3453" y="9746"/>
                  <a:pt x="3461" y="9789"/>
                </a:cubicBezTo>
                <a:cubicBezTo>
                  <a:pt x="3420" y="10050"/>
                  <a:pt x="3243" y="10260"/>
                  <a:pt x="3133" y="10496"/>
                </a:cubicBezTo>
                <a:cubicBezTo>
                  <a:pt x="3006" y="10521"/>
                  <a:pt x="2889" y="10579"/>
                  <a:pt x="2838" y="10715"/>
                </a:cubicBezTo>
                <a:cubicBezTo>
                  <a:pt x="2830" y="10816"/>
                  <a:pt x="2822" y="10917"/>
                  <a:pt x="2814" y="11026"/>
                </a:cubicBezTo>
                <a:cubicBezTo>
                  <a:pt x="2745" y="11270"/>
                  <a:pt x="2359" y="11329"/>
                  <a:pt x="2434" y="11667"/>
                </a:cubicBezTo>
                <a:lnTo>
                  <a:pt x="2527" y="11667"/>
                </a:lnTo>
                <a:cubicBezTo>
                  <a:pt x="2493" y="11954"/>
                  <a:pt x="2317" y="12138"/>
                  <a:pt x="2088" y="12289"/>
                </a:cubicBezTo>
                <a:cubicBezTo>
                  <a:pt x="2022" y="12289"/>
                  <a:pt x="1963" y="12297"/>
                  <a:pt x="1894" y="12297"/>
                </a:cubicBezTo>
                <a:cubicBezTo>
                  <a:pt x="1450" y="11962"/>
                  <a:pt x="1011" y="11608"/>
                  <a:pt x="657" y="11177"/>
                </a:cubicBezTo>
                <a:cubicBezTo>
                  <a:pt x="575" y="11077"/>
                  <a:pt x="497" y="11041"/>
                  <a:pt x="421" y="11041"/>
                </a:cubicBezTo>
                <a:cubicBezTo>
                  <a:pt x="332" y="11041"/>
                  <a:pt x="246" y="11091"/>
                  <a:pt x="160" y="11145"/>
                </a:cubicBezTo>
                <a:cubicBezTo>
                  <a:pt x="0" y="11254"/>
                  <a:pt x="0" y="11499"/>
                  <a:pt x="144" y="11651"/>
                </a:cubicBezTo>
                <a:cubicBezTo>
                  <a:pt x="295" y="11818"/>
                  <a:pt x="479" y="11919"/>
                  <a:pt x="708" y="12004"/>
                </a:cubicBezTo>
                <a:cubicBezTo>
                  <a:pt x="1162" y="12180"/>
                  <a:pt x="1617" y="12398"/>
                  <a:pt x="1777" y="12922"/>
                </a:cubicBezTo>
                <a:cubicBezTo>
                  <a:pt x="1652" y="12930"/>
                  <a:pt x="1551" y="12954"/>
                  <a:pt x="1601" y="13124"/>
                </a:cubicBezTo>
                <a:cubicBezTo>
                  <a:pt x="1532" y="13561"/>
                  <a:pt x="1844" y="13731"/>
                  <a:pt x="2157" y="13898"/>
                </a:cubicBezTo>
                <a:cubicBezTo>
                  <a:pt x="2266" y="13959"/>
                  <a:pt x="2367" y="13987"/>
                  <a:pt x="2463" y="13987"/>
                </a:cubicBezTo>
                <a:cubicBezTo>
                  <a:pt x="2634" y="13987"/>
                  <a:pt x="2788" y="13898"/>
                  <a:pt x="2939" y="13747"/>
                </a:cubicBezTo>
                <a:cubicBezTo>
                  <a:pt x="3057" y="13630"/>
                  <a:pt x="3226" y="13553"/>
                  <a:pt x="3370" y="13460"/>
                </a:cubicBezTo>
                <a:cubicBezTo>
                  <a:pt x="3469" y="13607"/>
                  <a:pt x="3540" y="13787"/>
                  <a:pt x="3747" y="13787"/>
                </a:cubicBezTo>
                <a:cubicBezTo>
                  <a:pt x="3768" y="13787"/>
                  <a:pt x="3791" y="13785"/>
                  <a:pt x="3815" y="13781"/>
                </a:cubicBezTo>
                <a:cubicBezTo>
                  <a:pt x="3824" y="13780"/>
                  <a:pt x="3833" y="13779"/>
                  <a:pt x="3841" y="13779"/>
                </a:cubicBezTo>
                <a:cubicBezTo>
                  <a:pt x="3948" y="13779"/>
                  <a:pt x="3985" y="13882"/>
                  <a:pt x="3993" y="13983"/>
                </a:cubicBezTo>
                <a:cubicBezTo>
                  <a:pt x="3950" y="14218"/>
                  <a:pt x="4009" y="14388"/>
                  <a:pt x="4288" y="14388"/>
                </a:cubicBezTo>
                <a:cubicBezTo>
                  <a:pt x="4290" y="14388"/>
                  <a:pt x="4293" y="14388"/>
                  <a:pt x="4295" y="14388"/>
                </a:cubicBezTo>
                <a:cubicBezTo>
                  <a:pt x="4382" y="14388"/>
                  <a:pt x="4416" y="14193"/>
                  <a:pt x="4502" y="14193"/>
                </a:cubicBezTo>
                <a:cubicBezTo>
                  <a:pt x="4533" y="14193"/>
                  <a:pt x="4572" y="14220"/>
                  <a:pt x="4623" y="14295"/>
                </a:cubicBezTo>
                <a:cubicBezTo>
                  <a:pt x="4692" y="14303"/>
                  <a:pt x="4759" y="14311"/>
                  <a:pt x="4825" y="14319"/>
                </a:cubicBezTo>
                <a:cubicBezTo>
                  <a:pt x="4868" y="14353"/>
                  <a:pt x="4926" y="14388"/>
                  <a:pt x="4937" y="14430"/>
                </a:cubicBezTo>
                <a:cubicBezTo>
                  <a:pt x="4955" y="14491"/>
                  <a:pt x="4931" y="14500"/>
                  <a:pt x="4898" y="14500"/>
                </a:cubicBezTo>
                <a:cubicBezTo>
                  <a:pt x="4885" y="14500"/>
                  <a:pt x="4870" y="14498"/>
                  <a:pt x="4856" y="14498"/>
                </a:cubicBezTo>
                <a:cubicBezTo>
                  <a:pt x="4842" y="14498"/>
                  <a:pt x="4828" y="14500"/>
                  <a:pt x="4817" y="14505"/>
                </a:cubicBezTo>
                <a:cubicBezTo>
                  <a:pt x="4804" y="14512"/>
                  <a:pt x="4789" y="14515"/>
                  <a:pt x="4772" y="14515"/>
                </a:cubicBezTo>
                <a:cubicBezTo>
                  <a:pt x="4725" y="14515"/>
                  <a:pt x="4669" y="14492"/>
                  <a:pt x="4621" y="14492"/>
                </a:cubicBezTo>
                <a:cubicBezTo>
                  <a:pt x="4573" y="14492"/>
                  <a:pt x="4534" y="14516"/>
                  <a:pt x="4522" y="14614"/>
                </a:cubicBezTo>
                <a:cubicBezTo>
                  <a:pt x="4514" y="14648"/>
                  <a:pt x="4514" y="14673"/>
                  <a:pt x="4514" y="14707"/>
                </a:cubicBezTo>
                <a:cubicBezTo>
                  <a:pt x="4354" y="14800"/>
                  <a:pt x="4482" y="15018"/>
                  <a:pt x="4330" y="15111"/>
                </a:cubicBezTo>
                <a:lnTo>
                  <a:pt x="4229" y="15010"/>
                </a:lnTo>
                <a:cubicBezTo>
                  <a:pt x="4219" y="14986"/>
                  <a:pt x="4211" y="14960"/>
                  <a:pt x="4195" y="14935"/>
                </a:cubicBezTo>
                <a:cubicBezTo>
                  <a:pt x="4137" y="14834"/>
                  <a:pt x="4057" y="14812"/>
                  <a:pt x="3973" y="14812"/>
                </a:cubicBezTo>
                <a:cubicBezTo>
                  <a:pt x="3910" y="14812"/>
                  <a:pt x="3844" y="14824"/>
                  <a:pt x="3782" y="14824"/>
                </a:cubicBezTo>
                <a:cubicBezTo>
                  <a:pt x="3751" y="14821"/>
                  <a:pt x="3720" y="14820"/>
                  <a:pt x="3689" y="14820"/>
                </a:cubicBezTo>
                <a:cubicBezTo>
                  <a:pt x="3377" y="14820"/>
                  <a:pt x="3119" y="14969"/>
                  <a:pt x="2966" y="15229"/>
                </a:cubicBezTo>
                <a:cubicBezTo>
                  <a:pt x="2896" y="15344"/>
                  <a:pt x="2836" y="15384"/>
                  <a:pt x="2779" y="15384"/>
                </a:cubicBezTo>
                <a:cubicBezTo>
                  <a:pt x="2692" y="15384"/>
                  <a:pt x="2614" y="15289"/>
                  <a:pt x="2527" y="15239"/>
                </a:cubicBezTo>
                <a:cubicBezTo>
                  <a:pt x="2493" y="15204"/>
                  <a:pt x="2460" y="15162"/>
                  <a:pt x="2426" y="15127"/>
                </a:cubicBezTo>
                <a:cubicBezTo>
                  <a:pt x="2388" y="15077"/>
                  <a:pt x="2350" y="15052"/>
                  <a:pt x="2312" y="15052"/>
                </a:cubicBezTo>
                <a:cubicBezTo>
                  <a:pt x="2274" y="15052"/>
                  <a:pt x="2236" y="15077"/>
                  <a:pt x="2197" y="15127"/>
                </a:cubicBezTo>
                <a:cubicBezTo>
                  <a:pt x="2022" y="15247"/>
                  <a:pt x="1921" y="15372"/>
                  <a:pt x="2088" y="15574"/>
                </a:cubicBezTo>
                <a:cubicBezTo>
                  <a:pt x="2080" y="15768"/>
                  <a:pt x="2317" y="15659"/>
                  <a:pt x="2325" y="15726"/>
                </a:cubicBezTo>
                <a:cubicBezTo>
                  <a:pt x="2333" y="15827"/>
                  <a:pt x="2240" y="15928"/>
                  <a:pt x="2216" y="16037"/>
                </a:cubicBezTo>
                <a:cubicBezTo>
                  <a:pt x="2197" y="16098"/>
                  <a:pt x="2248" y="16156"/>
                  <a:pt x="2309" y="16189"/>
                </a:cubicBezTo>
                <a:lnTo>
                  <a:pt x="2519" y="16189"/>
                </a:lnTo>
                <a:cubicBezTo>
                  <a:pt x="2687" y="16199"/>
                  <a:pt x="2796" y="16282"/>
                  <a:pt x="2865" y="16433"/>
                </a:cubicBezTo>
                <a:cubicBezTo>
                  <a:pt x="2889" y="16460"/>
                  <a:pt x="2905" y="16484"/>
                  <a:pt x="2931" y="16510"/>
                </a:cubicBezTo>
                <a:cubicBezTo>
                  <a:pt x="3336" y="16720"/>
                  <a:pt x="3344" y="16755"/>
                  <a:pt x="3158" y="17242"/>
                </a:cubicBezTo>
                <a:cubicBezTo>
                  <a:pt x="3091" y="17361"/>
                  <a:pt x="3200" y="17394"/>
                  <a:pt x="3259" y="17452"/>
                </a:cubicBezTo>
                <a:cubicBezTo>
                  <a:pt x="3293" y="17495"/>
                  <a:pt x="3336" y="17521"/>
                  <a:pt x="3378" y="17529"/>
                </a:cubicBezTo>
                <a:lnTo>
                  <a:pt x="3394" y="17529"/>
                </a:lnTo>
                <a:cubicBezTo>
                  <a:pt x="3437" y="17604"/>
                  <a:pt x="3479" y="17681"/>
                  <a:pt x="3471" y="17774"/>
                </a:cubicBezTo>
                <a:cubicBezTo>
                  <a:pt x="3471" y="17891"/>
                  <a:pt x="3420" y="18008"/>
                  <a:pt x="3402" y="18127"/>
                </a:cubicBezTo>
                <a:cubicBezTo>
                  <a:pt x="3378" y="18513"/>
                  <a:pt x="3328" y="18928"/>
                  <a:pt x="3782" y="19138"/>
                </a:cubicBezTo>
                <a:cubicBezTo>
                  <a:pt x="3748" y="19170"/>
                  <a:pt x="3706" y="19197"/>
                  <a:pt x="3663" y="19231"/>
                </a:cubicBezTo>
                <a:cubicBezTo>
                  <a:pt x="3651" y="19226"/>
                  <a:pt x="3636" y="19223"/>
                  <a:pt x="3622" y="19223"/>
                </a:cubicBezTo>
                <a:cubicBezTo>
                  <a:pt x="3607" y="19223"/>
                  <a:pt x="3592" y="19226"/>
                  <a:pt x="3580" y="19231"/>
                </a:cubicBezTo>
                <a:cubicBezTo>
                  <a:pt x="3461" y="19356"/>
                  <a:pt x="3370" y="19484"/>
                  <a:pt x="3471" y="19668"/>
                </a:cubicBezTo>
                <a:cubicBezTo>
                  <a:pt x="3352" y="19854"/>
                  <a:pt x="3461" y="20064"/>
                  <a:pt x="3402" y="20274"/>
                </a:cubicBezTo>
                <a:cubicBezTo>
                  <a:pt x="3301" y="20654"/>
                  <a:pt x="3301" y="21058"/>
                  <a:pt x="3259" y="21455"/>
                </a:cubicBezTo>
                <a:cubicBezTo>
                  <a:pt x="3259" y="21487"/>
                  <a:pt x="3259" y="21521"/>
                  <a:pt x="3269" y="21546"/>
                </a:cubicBezTo>
                <a:cubicBezTo>
                  <a:pt x="3259" y="21639"/>
                  <a:pt x="3277" y="21715"/>
                  <a:pt x="3360" y="21774"/>
                </a:cubicBezTo>
                <a:cubicBezTo>
                  <a:pt x="3360" y="21798"/>
                  <a:pt x="3370" y="21833"/>
                  <a:pt x="3370" y="21859"/>
                </a:cubicBezTo>
                <a:lnTo>
                  <a:pt x="3370" y="22195"/>
                </a:lnTo>
                <a:cubicBezTo>
                  <a:pt x="3370" y="22279"/>
                  <a:pt x="3378" y="22354"/>
                  <a:pt x="3471" y="22397"/>
                </a:cubicBezTo>
                <a:cubicBezTo>
                  <a:pt x="3562" y="22567"/>
                  <a:pt x="3479" y="22734"/>
                  <a:pt x="3429" y="22886"/>
                </a:cubicBezTo>
                <a:cubicBezTo>
                  <a:pt x="3301" y="23197"/>
                  <a:pt x="3309" y="23517"/>
                  <a:pt x="3208" y="23889"/>
                </a:cubicBezTo>
                <a:cubicBezTo>
                  <a:pt x="3378" y="23787"/>
                  <a:pt x="3479" y="23729"/>
                  <a:pt x="3572" y="23660"/>
                </a:cubicBezTo>
                <a:cubicBezTo>
                  <a:pt x="3623" y="23694"/>
                  <a:pt x="3673" y="23753"/>
                  <a:pt x="3631" y="23787"/>
                </a:cubicBezTo>
                <a:cubicBezTo>
                  <a:pt x="3402" y="24032"/>
                  <a:pt x="3588" y="24107"/>
                  <a:pt x="3782" y="24165"/>
                </a:cubicBezTo>
                <a:cubicBezTo>
                  <a:pt x="3851" y="24189"/>
                  <a:pt x="3924" y="24193"/>
                  <a:pt x="3995" y="24193"/>
                </a:cubicBezTo>
                <a:cubicBezTo>
                  <a:pt x="4028" y="24193"/>
                  <a:pt x="4061" y="24192"/>
                  <a:pt x="4094" y="24192"/>
                </a:cubicBezTo>
                <a:cubicBezTo>
                  <a:pt x="4094" y="24224"/>
                  <a:pt x="4102" y="24258"/>
                  <a:pt x="4102" y="24293"/>
                </a:cubicBezTo>
                <a:cubicBezTo>
                  <a:pt x="4245" y="24343"/>
                  <a:pt x="4389" y="24386"/>
                  <a:pt x="4583" y="24444"/>
                </a:cubicBezTo>
                <a:cubicBezTo>
                  <a:pt x="4421" y="24511"/>
                  <a:pt x="4312" y="24562"/>
                  <a:pt x="4203" y="24604"/>
                </a:cubicBezTo>
                <a:cubicBezTo>
                  <a:pt x="4143" y="24555"/>
                  <a:pt x="4090" y="24535"/>
                  <a:pt x="4044" y="24535"/>
                </a:cubicBezTo>
                <a:cubicBezTo>
                  <a:pt x="3917" y="24535"/>
                  <a:pt x="3845" y="24688"/>
                  <a:pt x="3833" y="24780"/>
                </a:cubicBezTo>
                <a:cubicBezTo>
                  <a:pt x="3812" y="24955"/>
                  <a:pt x="3919" y="25043"/>
                  <a:pt x="4073" y="25043"/>
                </a:cubicBezTo>
                <a:cubicBezTo>
                  <a:pt x="4114" y="25043"/>
                  <a:pt x="4157" y="25037"/>
                  <a:pt x="4203" y="25025"/>
                </a:cubicBezTo>
                <a:lnTo>
                  <a:pt x="4304" y="25025"/>
                </a:lnTo>
                <a:cubicBezTo>
                  <a:pt x="4398" y="25068"/>
                  <a:pt x="4488" y="25090"/>
                  <a:pt x="4573" y="25090"/>
                </a:cubicBezTo>
                <a:cubicBezTo>
                  <a:pt x="4704" y="25090"/>
                  <a:pt x="4824" y="25039"/>
                  <a:pt x="4937" y="24932"/>
                </a:cubicBezTo>
                <a:cubicBezTo>
                  <a:pt x="4943" y="25116"/>
                  <a:pt x="4956" y="25282"/>
                  <a:pt x="5146" y="25282"/>
                </a:cubicBezTo>
                <a:cubicBezTo>
                  <a:pt x="5183" y="25282"/>
                  <a:pt x="5228" y="25275"/>
                  <a:pt x="5280" y="25261"/>
                </a:cubicBezTo>
                <a:cubicBezTo>
                  <a:pt x="5302" y="25256"/>
                  <a:pt x="5324" y="25253"/>
                  <a:pt x="5346" y="25253"/>
                </a:cubicBezTo>
                <a:cubicBezTo>
                  <a:pt x="5491" y="25253"/>
                  <a:pt x="5627" y="25365"/>
                  <a:pt x="5745" y="25437"/>
                </a:cubicBezTo>
                <a:cubicBezTo>
                  <a:pt x="5905" y="25548"/>
                  <a:pt x="5676" y="25572"/>
                  <a:pt x="5676" y="25657"/>
                </a:cubicBezTo>
                <a:cubicBezTo>
                  <a:pt x="5357" y="25934"/>
                  <a:pt x="5331" y="26003"/>
                  <a:pt x="5501" y="26171"/>
                </a:cubicBezTo>
                <a:cubicBezTo>
                  <a:pt x="5586" y="26252"/>
                  <a:pt x="5663" y="26291"/>
                  <a:pt x="5735" y="26291"/>
                </a:cubicBezTo>
                <a:cubicBezTo>
                  <a:pt x="5833" y="26291"/>
                  <a:pt x="5919" y="26218"/>
                  <a:pt x="5998" y="26086"/>
                </a:cubicBezTo>
                <a:cubicBezTo>
                  <a:pt x="6159" y="26141"/>
                  <a:pt x="6259" y="26175"/>
                  <a:pt x="6338" y="26175"/>
                </a:cubicBezTo>
                <a:cubicBezTo>
                  <a:pt x="6467" y="26175"/>
                  <a:pt x="6544" y="26087"/>
                  <a:pt x="6746" y="25859"/>
                </a:cubicBezTo>
                <a:cubicBezTo>
                  <a:pt x="6806" y="25859"/>
                  <a:pt x="6865" y="25868"/>
                  <a:pt x="6932" y="25868"/>
                </a:cubicBezTo>
                <a:cubicBezTo>
                  <a:pt x="6959" y="25859"/>
                  <a:pt x="6985" y="25855"/>
                  <a:pt x="7009" y="25855"/>
                </a:cubicBezTo>
                <a:cubicBezTo>
                  <a:pt x="7188" y="25855"/>
                  <a:pt x="7288" y="26070"/>
                  <a:pt x="7463" y="26070"/>
                </a:cubicBezTo>
                <a:cubicBezTo>
                  <a:pt x="7468" y="26070"/>
                  <a:pt x="7474" y="26070"/>
                  <a:pt x="7480" y="26070"/>
                </a:cubicBezTo>
                <a:lnTo>
                  <a:pt x="7674" y="26070"/>
                </a:lnTo>
                <a:cubicBezTo>
                  <a:pt x="7884" y="26128"/>
                  <a:pt x="7977" y="26389"/>
                  <a:pt x="8230" y="26389"/>
                </a:cubicBezTo>
                <a:cubicBezTo>
                  <a:pt x="8242" y="26391"/>
                  <a:pt x="8255" y="26392"/>
                  <a:pt x="8267" y="26392"/>
                </a:cubicBezTo>
                <a:cubicBezTo>
                  <a:pt x="8441" y="26392"/>
                  <a:pt x="8533" y="26179"/>
                  <a:pt x="8700" y="26179"/>
                </a:cubicBezTo>
                <a:cubicBezTo>
                  <a:pt x="8703" y="26179"/>
                  <a:pt x="8706" y="26179"/>
                  <a:pt x="8709" y="26179"/>
                </a:cubicBezTo>
                <a:cubicBezTo>
                  <a:pt x="8727" y="26043"/>
                  <a:pt x="8844" y="25934"/>
                  <a:pt x="8818" y="25783"/>
                </a:cubicBezTo>
                <a:cubicBezTo>
                  <a:pt x="8861" y="25645"/>
                  <a:pt x="8824" y="25363"/>
                  <a:pt x="8969" y="25363"/>
                </a:cubicBezTo>
                <a:cubicBezTo>
                  <a:pt x="8993" y="25363"/>
                  <a:pt x="9021" y="25370"/>
                  <a:pt x="9054" y="25386"/>
                </a:cubicBezTo>
                <a:cubicBezTo>
                  <a:pt x="9107" y="25412"/>
                  <a:pt x="9151" y="25422"/>
                  <a:pt x="9189" y="25422"/>
                </a:cubicBezTo>
                <a:cubicBezTo>
                  <a:pt x="9342" y="25422"/>
                  <a:pt x="9399" y="25258"/>
                  <a:pt x="9523" y="25258"/>
                </a:cubicBezTo>
                <a:cubicBezTo>
                  <a:pt x="9532" y="25258"/>
                  <a:pt x="9542" y="25259"/>
                  <a:pt x="9552" y="25261"/>
                </a:cubicBezTo>
                <a:cubicBezTo>
                  <a:pt x="9552" y="25328"/>
                  <a:pt x="9560" y="25386"/>
                  <a:pt x="9568" y="25455"/>
                </a:cubicBezTo>
                <a:lnTo>
                  <a:pt x="9576" y="25437"/>
                </a:lnTo>
                <a:cubicBezTo>
                  <a:pt x="9586" y="25437"/>
                  <a:pt x="9586" y="25447"/>
                  <a:pt x="9594" y="25447"/>
                </a:cubicBezTo>
                <a:cubicBezTo>
                  <a:pt x="9586" y="25455"/>
                  <a:pt x="9576" y="25455"/>
                  <a:pt x="9568" y="25455"/>
                </a:cubicBezTo>
                <a:cubicBezTo>
                  <a:pt x="9485" y="25506"/>
                  <a:pt x="9467" y="25581"/>
                  <a:pt x="9475" y="25674"/>
                </a:cubicBezTo>
                <a:cubicBezTo>
                  <a:pt x="9544" y="25724"/>
                  <a:pt x="9618" y="25767"/>
                  <a:pt x="9677" y="25825"/>
                </a:cubicBezTo>
                <a:cubicBezTo>
                  <a:pt x="9764" y="25912"/>
                  <a:pt x="9841" y="26010"/>
                  <a:pt x="9934" y="26010"/>
                </a:cubicBezTo>
                <a:cubicBezTo>
                  <a:pt x="9995" y="26010"/>
                  <a:pt x="10062" y="25968"/>
                  <a:pt x="10142" y="25851"/>
                </a:cubicBezTo>
                <a:cubicBezTo>
                  <a:pt x="10166" y="25817"/>
                  <a:pt x="10188" y="25804"/>
                  <a:pt x="10208" y="25804"/>
                </a:cubicBezTo>
                <a:cubicBezTo>
                  <a:pt x="10277" y="25804"/>
                  <a:pt x="10326" y="25964"/>
                  <a:pt x="10411" y="25977"/>
                </a:cubicBezTo>
                <a:cubicBezTo>
                  <a:pt x="10445" y="25985"/>
                  <a:pt x="10477" y="25985"/>
                  <a:pt x="10512" y="25985"/>
                </a:cubicBezTo>
                <a:cubicBezTo>
                  <a:pt x="10395" y="26221"/>
                  <a:pt x="10621" y="26213"/>
                  <a:pt x="10730" y="26296"/>
                </a:cubicBezTo>
                <a:cubicBezTo>
                  <a:pt x="10900" y="26567"/>
                  <a:pt x="11092" y="26836"/>
                  <a:pt x="11052" y="27198"/>
                </a:cubicBezTo>
                <a:cubicBezTo>
                  <a:pt x="11041" y="27256"/>
                  <a:pt x="11060" y="27357"/>
                  <a:pt x="11102" y="27392"/>
                </a:cubicBezTo>
                <a:cubicBezTo>
                  <a:pt x="11464" y="27661"/>
                  <a:pt x="11767" y="28014"/>
                  <a:pt x="12204" y="28184"/>
                </a:cubicBezTo>
                <a:lnTo>
                  <a:pt x="12727" y="28184"/>
                </a:lnTo>
                <a:cubicBezTo>
                  <a:pt x="12760" y="28184"/>
                  <a:pt x="12794" y="28192"/>
                  <a:pt x="12820" y="28192"/>
                </a:cubicBezTo>
                <a:cubicBezTo>
                  <a:pt x="12735" y="28411"/>
                  <a:pt x="12980" y="28504"/>
                  <a:pt x="13039" y="28663"/>
                </a:cubicBezTo>
                <a:cubicBezTo>
                  <a:pt x="13051" y="28695"/>
                  <a:pt x="13069" y="28709"/>
                  <a:pt x="13089" y="28709"/>
                </a:cubicBezTo>
                <a:cubicBezTo>
                  <a:pt x="13148" y="28709"/>
                  <a:pt x="13230" y="28593"/>
                  <a:pt x="13275" y="28512"/>
                </a:cubicBezTo>
                <a:cubicBezTo>
                  <a:pt x="13286" y="28493"/>
                  <a:pt x="13298" y="28486"/>
                  <a:pt x="13309" y="28486"/>
                </a:cubicBezTo>
                <a:cubicBezTo>
                  <a:pt x="13339" y="28486"/>
                  <a:pt x="13370" y="28534"/>
                  <a:pt x="13401" y="28546"/>
                </a:cubicBezTo>
                <a:cubicBezTo>
                  <a:pt x="13560" y="28605"/>
                  <a:pt x="13720" y="28655"/>
                  <a:pt x="13890" y="28714"/>
                </a:cubicBezTo>
                <a:cubicBezTo>
                  <a:pt x="13940" y="28849"/>
                  <a:pt x="14058" y="28900"/>
                  <a:pt x="14193" y="28942"/>
                </a:cubicBezTo>
                <a:cubicBezTo>
                  <a:pt x="14377" y="28985"/>
                  <a:pt x="14547" y="29076"/>
                  <a:pt x="14640" y="29254"/>
                </a:cubicBezTo>
                <a:cubicBezTo>
                  <a:pt x="14605" y="29405"/>
                  <a:pt x="14640" y="29541"/>
                  <a:pt x="14714" y="29666"/>
                </a:cubicBezTo>
                <a:cubicBezTo>
                  <a:pt x="14749" y="29868"/>
                  <a:pt x="14850" y="30054"/>
                  <a:pt x="14706" y="30264"/>
                </a:cubicBezTo>
                <a:cubicBezTo>
                  <a:pt x="14589" y="30432"/>
                  <a:pt x="14512" y="30634"/>
                  <a:pt x="14419" y="30820"/>
                </a:cubicBezTo>
                <a:cubicBezTo>
                  <a:pt x="14336" y="31267"/>
                  <a:pt x="14201" y="31722"/>
                  <a:pt x="14369" y="32158"/>
                </a:cubicBezTo>
                <a:cubicBezTo>
                  <a:pt x="14539" y="32613"/>
                  <a:pt x="14478" y="33036"/>
                  <a:pt x="14353" y="33482"/>
                </a:cubicBezTo>
                <a:cubicBezTo>
                  <a:pt x="14276" y="33743"/>
                  <a:pt x="14150" y="34012"/>
                  <a:pt x="14260" y="34299"/>
                </a:cubicBezTo>
                <a:cubicBezTo>
                  <a:pt x="14411" y="34712"/>
                  <a:pt x="14345" y="35100"/>
                  <a:pt x="14201" y="35512"/>
                </a:cubicBezTo>
                <a:cubicBezTo>
                  <a:pt x="13983" y="36169"/>
                  <a:pt x="14066" y="36784"/>
                  <a:pt x="14547" y="37313"/>
                </a:cubicBezTo>
                <a:cubicBezTo>
                  <a:pt x="14706" y="37499"/>
                  <a:pt x="14842" y="37701"/>
                  <a:pt x="14842" y="37962"/>
                </a:cubicBezTo>
                <a:lnTo>
                  <a:pt x="14799" y="37996"/>
                </a:lnTo>
                <a:cubicBezTo>
                  <a:pt x="14770" y="38103"/>
                  <a:pt x="14785" y="38180"/>
                  <a:pt x="14887" y="38180"/>
                </a:cubicBezTo>
                <a:cubicBezTo>
                  <a:pt x="14906" y="38180"/>
                  <a:pt x="14927" y="38178"/>
                  <a:pt x="14951" y="38172"/>
                </a:cubicBezTo>
                <a:cubicBezTo>
                  <a:pt x="14966" y="38234"/>
                  <a:pt x="15001" y="38267"/>
                  <a:pt x="15057" y="38267"/>
                </a:cubicBezTo>
                <a:cubicBezTo>
                  <a:pt x="15063" y="38267"/>
                  <a:pt x="15070" y="38266"/>
                  <a:pt x="15076" y="38265"/>
                </a:cubicBezTo>
                <a:cubicBezTo>
                  <a:pt x="15101" y="38276"/>
                  <a:pt x="15130" y="38279"/>
                  <a:pt x="15161" y="38279"/>
                </a:cubicBezTo>
                <a:cubicBezTo>
                  <a:pt x="15204" y="38279"/>
                  <a:pt x="15251" y="38273"/>
                  <a:pt x="15293" y="38273"/>
                </a:cubicBezTo>
                <a:cubicBezTo>
                  <a:pt x="15385" y="38273"/>
                  <a:pt x="15457" y="38302"/>
                  <a:pt x="15438" y="38486"/>
                </a:cubicBezTo>
                <a:cubicBezTo>
                  <a:pt x="15321" y="38569"/>
                  <a:pt x="15313" y="38688"/>
                  <a:pt x="15355" y="38813"/>
                </a:cubicBezTo>
                <a:cubicBezTo>
                  <a:pt x="15355" y="38914"/>
                  <a:pt x="15347" y="39015"/>
                  <a:pt x="15347" y="39116"/>
                </a:cubicBezTo>
                <a:cubicBezTo>
                  <a:pt x="15246" y="39159"/>
                  <a:pt x="15220" y="39244"/>
                  <a:pt x="15254" y="39345"/>
                </a:cubicBezTo>
                <a:cubicBezTo>
                  <a:pt x="15297" y="39614"/>
                  <a:pt x="15220" y="39858"/>
                  <a:pt x="15068" y="40068"/>
                </a:cubicBezTo>
                <a:cubicBezTo>
                  <a:pt x="14900" y="40313"/>
                  <a:pt x="14832" y="40590"/>
                  <a:pt x="14866" y="40851"/>
                </a:cubicBezTo>
                <a:cubicBezTo>
                  <a:pt x="14892" y="41138"/>
                  <a:pt x="14773" y="41492"/>
                  <a:pt x="15119" y="41686"/>
                </a:cubicBezTo>
                <a:cubicBezTo>
                  <a:pt x="15084" y="41771"/>
                  <a:pt x="14951" y="41752"/>
                  <a:pt x="14943" y="41872"/>
                </a:cubicBezTo>
                <a:cubicBezTo>
                  <a:pt x="14900" y="41904"/>
                  <a:pt x="14900" y="41946"/>
                  <a:pt x="14933" y="41989"/>
                </a:cubicBezTo>
                <a:cubicBezTo>
                  <a:pt x="14951" y="42007"/>
                  <a:pt x="14970" y="42016"/>
                  <a:pt x="14987" y="42016"/>
                </a:cubicBezTo>
                <a:cubicBezTo>
                  <a:pt x="15009" y="42016"/>
                  <a:pt x="15029" y="42001"/>
                  <a:pt x="15044" y="41973"/>
                </a:cubicBezTo>
                <a:cubicBezTo>
                  <a:pt x="15093" y="41973"/>
                  <a:pt x="15158" y="41947"/>
                  <a:pt x="15205" y="41947"/>
                </a:cubicBezTo>
                <a:cubicBezTo>
                  <a:pt x="15256" y="41947"/>
                  <a:pt x="15288" y="41976"/>
                  <a:pt x="15262" y="42098"/>
                </a:cubicBezTo>
                <a:cubicBezTo>
                  <a:pt x="15196" y="42351"/>
                  <a:pt x="15119" y="42611"/>
                  <a:pt x="14917" y="42797"/>
                </a:cubicBezTo>
                <a:cubicBezTo>
                  <a:pt x="14842" y="42941"/>
                  <a:pt x="14858" y="43109"/>
                  <a:pt x="14749" y="43236"/>
                </a:cubicBezTo>
                <a:cubicBezTo>
                  <a:pt x="14723" y="43260"/>
                  <a:pt x="14714" y="43287"/>
                  <a:pt x="14714" y="43319"/>
                </a:cubicBezTo>
                <a:cubicBezTo>
                  <a:pt x="14579" y="43396"/>
                  <a:pt x="14630" y="43529"/>
                  <a:pt x="14630" y="43640"/>
                </a:cubicBezTo>
                <a:cubicBezTo>
                  <a:pt x="14630" y="43691"/>
                  <a:pt x="14621" y="43750"/>
                  <a:pt x="14648" y="43792"/>
                </a:cubicBezTo>
                <a:cubicBezTo>
                  <a:pt x="14799" y="44035"/>
                  <a:pt x="14816" y="44035"/>
                  <a:pt x="15329" y="44069"/>
                </a:cubicBezTo>
                <a:cubicBezTo>
                  <a:pt x="15278" y="44186"/>
                  <a:pt x="14951" y="44146"/>
                  <a:pt x="15145" y="44398"/>
                </a:cubicBezTo>
                <a:cubicBezTo>
                  <a:pt x="15347" y="44827"/>
                  <a:pt x="15616" y="45231"/>
                  <a:pt x="15574" y="45737"/>
                </a:cubicBezTo>
                <a:cubicBezTo>
                  <a:pt x="15574" y="45737"/>
                  <a:pt x="15640" y="45753"/>
                  <a:pt x="15667" y="45763"/>
                </a:cubicBezTo>
                <a:lnTo>
                  <a:pt x="15667" y="46175"/>
                </a:lnTo>
                <a:cubicBezTo>
                  <a:pt x="15473" y="46319"/>
                  <a:pt x="15539" y="46460"/>
                  <a:pt x="15675" y="46596"/>
                </a:cubicBezTo>
                <a:cubicBezTo>
                  <a:pt x="15802" y="46798"/>
                  <a:pt x="15709" y="47117"/>
                  <a:pt x="16004" y="47229"/>
                </a:cubicBezTo>
                <a:cubicBezTo>
                  <a:pt x="15994" y="47311"/>
                  <a:pt x="15978" y="47404"/>
                  <a:pt x="16087" y="47455"/>
                </a:cubicBezTo>
                <a:cubicBezTo>
                  <a:pt x="16095" y="47575"/>
                  <a:pt x="16170" y="47634"/>
                  <a:pt x="16270" y="47634"/>
                </a:cubicBezTo>
                <a:cubicBezTo>
                  <a:pt x="16276" y="47634"/>
                  <a:pt x="16283" y="47633"/>
                  <a:pt x="16289" y="47633"/>
                </a:cubicBezTo>
                <a:cubicBezTo>
                  <a:pt x="16390" y="47633"/>
                  <a:pt x="16425" y="47540"/>
                  <a:pt x="16408" y="47439"/>
                </a:cubicBezTo>
                <a:lnTo>
                  <a:pt x="16408" y="47439"/>
                </a:lnTo>
                <a:cubicBezTo>
                  <a:pt x="16475" y="47471"/>
                  <a:pt x="16550" y="47514"/>
                  <a:pt x="16619" y="47556"/>
                </a:cubicBezTo>
                <a:cubicBezTo>
                  <a:pt x="16560" y="47700"/>
                  <a:pt x="16491" y="47843"/>
                  <a:pt x="16433" y="47987"/>
                </a:cubicBezTo>
                <a:cubicBezTo>
                  <a:pt x="16402" y="48003"/>
                  <a:pt x="16372" y="48009"/>
                  <a:pt x="16342" y="48009"/>
                </a:cubicBezTo>
                <a:cubicBezTo>
                  <a:pt x="16270" y="48009"/>
                  <a:pt x="16198" y="47976"/>
                  <a:pt x="16114" y="47976"/>
                </a:cubicBezTo>
                <a:cubicBezTo>
                  <a:pt x="16108" y="47976"/>
                  <a:pt x="16102" y="47976"/>
                  <a:pt x="16095" y="47976"/>
                </a:cubicBezTo>
                <a:cubicBezTo>
                  <a:pt x="16156" y="48247"/>
                  <a:pt x="16358" y="48407"/>
                  <a:pt x="16526" y="48601"/>
                </a:cubicBezTo>
                <a:cubicBezTo>
                  <a:pt x="16642" y="48650"/>
                  <a:pt x="16741" y="48792"/>
                  <a:pt x="16873" y="48792"/>
                </a:cubicBezTo>
                <a:cubicBezTo>
                  <a:pt x="16923" y="48792"/>
                  <a:pt x="16977" y="48772"/>
                  <a:pt x="17039" y="48718"/>
                </a:cubicBezTo>
                <a:cubicBezTo>
                  <a:pt x="17082" y="48718"/>
                  <a:pt x="17116" y="48710"/>
                  <a:pt x="17148" y="48710"/>
                </a:cubicBezTo>
                <a:cubicBezTo>
                  <a:pt x="17217" y="48734"/>
                  <a:pt x="17283" y="48753"/>
                  <a:pt x="17343" y="48753"/>
                </a:cubicBezTo>
                <a:cubicBezTo>
                  <a:pt x="17431" y="48753"/>
                  <a:pt x="17507" y="48713"/>
                  <a:pt x="17561" y="48593"/>
                </a:cubicBezTo>
                <a:cubicBezTo>
                  <a:pt x="17638" y="48567"/>
                  <a:pt x="17654" y="48508"/>
                  <a:pt x="17672" y="48441"/>
                </a:cubicBezTo>
                <a:cubicBezTo>
                  <a:pt x="17747" y="48146"/>
                  <a:pt x="17755" y="47835"/>
                  <a:pt x="17882" y="47548"/>
                </a:cubicBezTo>
                <a:cubicBezTo>
                  <a:pt x="17932" y="47571"/>
                  <a:pt x="17980" y="47580"/>
                  <a:pt x="18027" y="47580"/>
                </a:cubicBezTo>
                <a:cubicBezTo>
                  <a:pt x="18085" y="47580"/>
                  <a:pt x="18142" y="47567"/>
                  <a:pt x="18202" y="47548"/>
                </a:cubicBezTo>
                <a:cubicBezTo>
                  <a:pt x="18218" y="47552"/>
                  <a:pt x="18231" y="47554"/>
                  <a:pt x="18243" y="47554"/>
                </a:cubicBezTo>
                <a:cubicBezTo>
                  <a:pt x="18300" y="47554"/>
                  <a:pt x="18311" y="47509"/>
                  <a:pt x="18311" y="47447"/>
                </a:cubicBezTo>
                <a:cubicBezTo>
                  <a:pt x="18404" y="47412"/>
                  <a:pt x="18454" y="47346"/>
                  <a:pt x="18430" y="47261"/>
                </a:cubicBezTo>
                <a:cubicBezTo>
                  <a:pt x="18369" y="47059"/>
                  <a:pt x="18513" y="47008"/>
                  <a:pt x="18632" y="46933"/>
                </a:cubicBezTo>
                <a:lnTo>
                  <a:pt x="18632" y="46925"/>
                </a:lnTo>
                <a:cubicBezTo>
                  <a:pt x="18875" y="46747"/>
                  <a:pt x="18749" y="46588"/>
                  <a:pt x="18555" y="46561"/>
                </a:cubicBezTo>
                <a:cubicBezTo>
                  <a:pt x="18236" y="46529"/>
                  <a:pt x="18404" y="46369"/>
                  <a:pt x="18420" y="46234"/>
                </a:cubicBezTo>
                <a:cubicBezTo>
                  <a:pt x="18430" y="46183"/>
                  <a:pt x="18420" y="46133"/>
                  <a:pt x="18420" y="46082"/>
                </a:cubicBezTo>
                <a:cubicBezTo>
                  <a:pt x="18648" y="45880"/>
                  <a:pt x="18345" y="45864"/>
                  <a:pt x="18311" y="45745"/>
                </a:cubicBezTo>
                <a:cubicBezTo>
                  <a:pt x="18353" y="45551"/>
                  <a:pt x="18177" y="45391"/>
                  <a:pt x="18218" y="45189"/>
                </a:cubicBezTo>
                <a:cubicBezTo>
                  <a:pt x="18234" y="45107"/>
                  <a:pt x="18262" y="45056"/>
                  <a:pt x="18305" y="45056"/>
                </a:cubicBezTo>
                <a:cubicBezTo>
                  <a:pt x="18332" y="45056"/>
                  <a:pt x="18365" y="45077"/>
                  <a:pt x="18404" y="45122"/>
                </a:cubicBezTo>
                <a:cubicBezTo>
                  <a:pt x="18416" y="45124"/>
                  <a:pt x="18429" y="45124"/>
                  <a:pt x="18440" y="45124"/>
                </a:cubicBezTo>
                <a:cubicBezTo>
                  <a:pt x="18610" y="45124"/>
                  <a:pt x="18645" y="44964"/>
                  <a:pt x="18715" y="44861"/>
                </a:cubicBezTo>
                <a:cubicBezTo>
                  <a:pt x="19061" y="44500"/>
                  <a:pt x="19053" y="44415"/>
                  <a:pt x="18664" y="44186"/>
                </a:cubicBezTo>
                <a:cubicBezTo>
                  <a:pt x="18571" y="44136"/>
                  <a:pt x="18480" y="44077"/>
                  <a:pt x="18531" y="43960"/>
                </a:cubicBezTo>
                <a:cubicBezTo>
                  <a:pt x="18632" y="43715"/>
                  <a:pt x="18396" y="43750"/>
                  <a:pt x="18303" y="43657"/>
                </a:cubicBezTo>
                <a:cubicBezTo>
                  <a:pt x="18268" y="43547"/>
                  <a:pt x="18042" y="43547"/>
                  <a:pt x="18092" y="43505"/>
                </a:cubicBezTo>
                <a:cubicBezTo>
                  <a:pt x="18268" y="43327"/>
                  <a:pt x="18135" y="43024"/>
                  <a:pt x="18388" y="42907"/>
                </a:cubicBezTo>
                <a:cubicBezTo>
                  <a:pt x="18508" y="42850"/>
                  <a:pt x="18586" y="42704"/>
                  <a:pt x="18729" y="42704"/>
                </a:cubicBezTo>
                <a:cubicBezTo>
                  <a:pt x="18755" y="42704"/>
                  <a:pt x="18784" y="42709"/>
                  <a:pt x="18816" y="42721"/>
                </a:cubicBezTo>
                <a:cubicBezTo>
                  <a:pt x="18842" y="42822"/>
                  <a:pt x="18792" y="42949"/>
                  <a:pt x="18909" y="43074"/>
                </a:cubicBezTo>
                <a:cubicBezTo>
                  <a:pt x="18968" y="42915"/>
                  <a:pt x="19146" y="42781"/>
                  <a:pt x="18842" y="42696"/>
                </a:cubicBezTo>
                <a:cubicBezTo>
                  <a:pt x="18757" y="42561"/>
                  <a:pt x="18614" y="42460"/>
                  <a:pt x="18614" y="42284"/>
                </a:cubicBezTo>
                <a:cubicBezTo>
                  <a:pt x="18728" y="42163"/>
                  <a:pt x="18830" y="42024"/>
                  <a:pt x="19022" y="42024"/>
                </a:cubicBezTo>
                <a:cubicBezTo>
                  <a:pt x="19057" y="42024"/>
                  <a:pt x="19095" y="42029"/>
                  <a:pt x="19137" y="42039"/>
                </a:cubicBezTo>
                <a:cubicBezTo>
                  <a:pt x="19026" y="41803"/>
                  <a:pt x="18640" y="41896"/>
                  <a:pt x="18741" y="41576"/>
                </a:cubicBezTo>
                <a:cubicBezTo>
                  <a:pt x="18925" y="41002"/>
                  <a:pt x="18632" y="40414"/>
                  <a:pt x="18800" y="39832"/>
                </a:cubicBezTo>
                <a:cubicBezTo>
                  <a:pt x="18816" y="39781"/>
                  <a:pt x="18741" y="39715"/>
                  <a:pt x="18715" y="39648"/>
                </a:cubicBezTo>
                <a:cubicBezTo>
                  <a:pt x="18723" y="39555"/>
                  <a:pt x="18707" y="39478"/>
                  <a:pt x="18632" y="39411"/>
                </a:cubicBezTo>
                <a:lnTo>
                  <a:pt x="18632" y="39252"/>
                </a:lnTo>
                <a:cubicBezTo>
                  <a:pt x="18664" y="39244"/>
                  <a:pt x="18699" y="39234"/>
                  <a:pt x="18723" y="39234"/>
                </a:cubicBezTo>
                <a:cubicBezTo>
                  <a:pt x="18739" y="39235"/>
                  <a:pt x="18754" y="39236"/>
                  <a:pt x="18768" y="39236"/>
                </a:cubicBezTo>
                <a:cubicBezTo>
                  <a:pt x="18936" y="39236"/>
                  <a:pt x="18888" y="39134"/>
                  <a:pt x="18824" y="39031"/>
                </a:cubicBezTo>
                <a:cubicBezTo>
                  <a:pt x="18850" y="38890"/>
                  <a:pt x="18598" y="38746"/>
                  <a:pt x="18834" y="38603"/>
                </a:cubicBezTo>
                <a:cubicBezTo>
                  <a:pt x="18834" y="38536"/>
                  <a:pt x="18792" y="38502"/>
                  <a:pt x="18723" y="38494"/>
                </a:cubicBezTo>
                <a:cubicBezTo>
                  <a:pt x="18664" y="38494"/>
                  <a:pt x="18598" y="38486"/>
                  <a:pt x="18539" y="38476"/>
                </a:cubicBezTo>
                <a:lnTo>
                  <a:pt x="18539" y="38409"/>
                </a:lnTo>
                <a:cubicBezTo>
                  <a:pt x="18606" y="38350"/>
                  <a:pt x="18622" y="38265"/>
                  <a:pt x="18606" y="38182"/>
                </a:cubicBezTo>
                <a:cubicBezTo>
                  <a:pt x="18622" y="38156"/>
                  <a:pt x="18632" y="38122"/>
                  <a:pt x="18640" y="38098"/>
                </a:cubicBezTo>
                <a:cubicBezTo>
                  <a:pt x="18673" y="38089"/>
                  <a:pt x="18699" y="38081"/>
                  <a:pt x="18733" y="38071"/>
                </a:cubicBezTo>
                <a:cubicBezTo>
                  <a:pt x="18816" y="38063"/>
                  <a:pt x="18909" y="38047"/>
                  <a:pt x="18893" y="37938"/>
                </a:cubicBezTo>
                <a:cubicBezTo>
                  <a:pt x="18878" y="37883"/>
                  <a:pt x="18822" y="37867"/>
                  <a:pt x="18765" y="37867"/>
                </a:cubicBezTo>
                <a:cubicBezTo>
                  <a:pt x="18751" y="37867"/>
                  <a:pt x="18737" y="37867"/>
                  <a:pt x="18723" y="37869"/>
                </a:cubicBezTo>
                <a:cubicBezTo>
                  <a:pt x="18699" y="37861"/>
                  <a:pt x="18664" y="37853"/>
                  <a:pt x="18640" y="37853"/>
                </a:cubicBezTo>
                <a:cubicBezTo>
                  <a:pt x="18632" y="37744"/>
                  <a:pt x="18622" y="37643"/>
                  <a:pt x="18614" y="37542"/>
                </a:cubicBezTo>
                <a:cubicBezTo>
                  <a:pt x="18622" y="37441"/>
                  <a:pt x="18571" y="37348"/>
                  <a:pt x="18521" y="37263"/>
                </a:cubicBezTo>
                <a:cubicBezTo>
                  <a:pt x="18379" y="37044"/>
                  <a:pt x="18438" y="36868"/>
                  <a:pt x="18622" y="36707"/>
                </a:cubicBezTo>
                <a:cubicBezTo>
                  <a:pt x="18699" y="36547"/>
                  <a:pt x="18901" y="36624"/>
                  <a:pt x="19053" y="36454"/>
                </a:cubicBezTo>
                <a:cubicBezTo>
                  <a:pt x="18723" y="36395"/>
                  <a:pt x="18741" y="36177"/>
                  <a:pt x="18741" y="35933"/>
                </a:cubicBezTo>
                <a:cubicBezTo>
                  <a:pt x="18741" y="35672"/>
                  <a:pt x="18683" y="35393"/>
                  <a:pt x="18412" y="35233"/>
                </a:cubicBezTo>
                <a:cubicBezTo>
                  <a:pt x="18295" y="35039"/>
                  <a:pt x="18236" y="34837"/>
                  <a:pt x="18337" y="34610"/>
                </a:cubicBezTo>
                <a:cubicBezTo>
                  <a:pt x="18396" y="34483"/>
                  <a:pt x="18345" y="34350"/>
                  <a:pt x="18319" y="34214"/>
                </a:cubicBezTo>
                <a:cubicBezTo>
                  <a:pt x="18388" y="33945"/>
                  <a:pt x="18388" y="33347"/>
                  <a:pt x="18311" y="33169"/>
                </a:cubicBezTo>
                <a:cubicBezTo>
                  <a:pt x="18295" y="33145"/>
                  <a:pt x="18252" y="33137"/>
                  <a:pt x="18218" y="33119"/>
                </a:cubicBezTo>
                <a:cubicBezTo>
                  <a:pt x="18193" y="32884"/>
                  <a:pt x="18497" y="32900"/>
                  <a:pt x="18531" y="32714"/>
                </a:cubicBezTo>
                <a:cubicBezTo>
                  <a:pt x="18577" y="32634"/>
                  <a:pt x="18623" y="32603"/>
                  <a:pt x="18670" y="32603"/>
                </a:cubicBezTo>
                <a:cubicBezTo>
                  <a:pt x="18724" y="32603"/>
                  <a:pt x="18779" y="32647"/>
                  <a:pt x="18834" y="32706"/>
                </a:cubicBezTo>
                <a:cubicBezTo>
                  <a:pt x="18994" y="32640"/>
                  <a:pt x="18943" y="32573"/>
                  <a:pt x="18834" y="32496"/>
                </a:cubicBezTo>
                <a:cubicBezTo>
                  <a:pt x="18834" y="32429"/>
                  <a:pt x="18824" y="32361"/>
                  <a:pt x="18824" y="32294"/>
                </a:cubicBezTo>
                <a:cubicBezTo>
                  <a:pt x="18875" y="32201"/>
                  <a:pt x="18960" y="32185"/>
                  <a:pt x="19061" y="32185"/>
                </a:cubicBezTo>
                <a:cubicBezTo>
                  <a:pt x="19044" y="32336"/>
                  <a:pt x="19119" y="32395"/>
                  <a:pt x="19255" y="32395"/>
                </a:cubicBezTo>
                <a:cubicBezTo>
                  <a:pt x="19401" y="32474"/>
                  <a:pt x="19568" y="32561"/>
                  <a:pt x="19719" y="32561"/>
                </a:cubicBezTo>
                <a:cubicBezTo>
                  <a:pt x="19812" y="32561"/>
                  <a:pt x="19899" y="32528"/>
                  <a:pt x="19970" y="32437"/>
                </a:cubicBezTo>
                <a:cubicBezTo>
                  <a:pt x="20071" y="32314"/>
                  <a:pt x="20163" y="32285"/>
                  <a:pt x="20256" y="32285"/>
                </a:cubicBezTo>
                <a:cubicBezTo>
                  <a:pt x="20336" y="32285"/>
                  <a:pt x="20416" y="32306"/>
                  <a:pt x="20502" y="32310"/>
                </a:cubicBezTo>
                <a:cubicBezTo>
                  <a:pt x="20510" y="32294"/>
                  <a:pt x="20518" y="32278"/>
                  <a:pt x="20526" y="32259"/>
                </a:cubicBezTo>
                <a:lnTo>
                  <a:pt x="20534" y="32270"/>
                </a:lnTo>
                <a:cubicBezTo>
                  <a:pt x="20526" y="32278"/>
                  <a:pt x="20510" y="32294"/>
                  <a:pt x="20502" y="32310"/>
                </a:cubicBezTo>
                <a:cubicBezTo>
                  <a:pt x="20593" y="32403"/>
                  <a:pt x="20779" y="32352"/>
                  <a:pt x="20838" y="32429"/>
                </a:cubicBezTo>
                <a:cubicBezTo>
                  <a:pt x="20933" y="32558"/>
                  <a:pt x="21020" y="32606"/>
                  <a:pt x="21103" y="32606"/>
                </a:cubicBezTo>
                <a:cubicBezTo>
                  <a:pt x="21225" y="32606"/>
                  <a:pt x="21338" y="32501"/>
                  <a:pt x="21452" y="32395"/>
                </a:cubicBezTo>
                <a:cubicBezTo>
                  <a:pt x="21968" y="32371"/>
                  <a:pt x="22018" y="32310"/>
                  <a:pt x="21984" y="31772"/>
                </a:cubicBezTo>
                <a:cubicBezTo>
                  <a:pt x="21848" y="31629"/>
                  <a:pt x="21588" y="31613"/>
                  <a:pt x="21571" y="31350"/>
                </a:cubicBezTo>
                <a:lnTo>
                  <a:pt x="21571" y="31342"/>
                </a:lnTo>
                <a:cubicBezTo>
                  <a:pt x="21899" y="31148"/>
                  <a:pt x="21705" y="30855"/>
                  <a:pt x="21697" y="30576"/>
                </a:cubicBezTo>
                <a:lnTo>
                  <a:pt x="21697" y="30576"/>
                </a:lnTo>
                <a:cubicBezTo>
                  <a:pt x="21815" y="30617"/>
                  <a:pt x="21905" y="30677"/>
                  <a:pt x="21999" y="30677"/>
                </a:cubicBezTo>
                <a:cubicBezTo>
                  <a:pt x="22018" y="30677"/>
                  <a:pt x="22038" y="30675"/>
                  <a:pt x="22059" y="30669"/>
                </a:cubicBezTo>
                <a:cubicBezTo>
                  <a:pt x="22194" y="30634"/>
                  <a:pt x="22287" y="30450"/>
                  <a:pt x="22194" y="30408"/>
                </a:cubicBezTo>
                <a:cubicBezTo>
                  <a:pt x="21899" y="30272"/>
                  <a:pt x="21976" y="29935"/>
                  <a:pt x="21782" y="29767"/>
                </a:cubicBezTo>
                <a:cubicBezTo>
                  <a:pt x="21816" y="29700"/>
                  <a:pt x="21856" y="29632"/>
                  <a:pt x="21899" y="29573"/>
                </a:cubicBezTo>
                <a:cubicBezTo>
                  <a:pt x="21903" y="29573"/>
                  <a:pt x="21907" y="29573"/>
                  <a:pt x="21911" y="29573"/>
                </a:cubicBezTo>
                <a:cubicBezTo>
                  <a:pt x="21996" y="29573"/>
                  <a:pt x="22037" y="29496"/>
                  <a:pt x="22101" y="29448"/>
                </a:cubicBezTo>
                <a:cubicBezTo>
                  <a:pt x="22295" y="29304"/>
                  <a:pt x="22447" y="29126"/>
                  <a:pt x="22540" y="28900"/>
                </a:cubicBezTo>
                <a:cubicBezTo>
                  <a:pt x="22564" y="28815"/>
                  <a:pt x="22641" y="28690"/>
                  <a:pt x="22675" y="28690"/>
                </a:cubicBezTo>
                <a:cubicBezTo>
                  <a:pt x="22710" y="28695"/>
                  <a:pt x="22742" y="28698"/>
                  <a:pt x="22771" y="28698"/>
                </a:cubicBezTo>
                <a:cubicBezTo>
                  <a:pt x="23081" y="28698"/>
                  <a:pt x="23054" y="28391"/>
                  <a:pt x="23146" y="28184"/>
                </a:cubicBezTo>
                <a:cubicBezTo>
                  <a:pt x="23264" y="28144"/>
                  <a:pt x="23380" y="28113"/>
                  <a:pt x="23485" y="28113"/>
                </a:cubicBezTo>
                <a:cubicBezTo>
                  <a:pt x="23644" y="28113"/>
                  <a:pt x="23782" y="28182"/>
                  <a:pt x="23878" y="28394"/>
                </a:cubicBezTo>
                <a:lnTo>
                  <a:pt x="23989" y="28394"/>
                </a:lnTo>
                <a:cubicBezTo>
                  <a:pt x="24114" y="28176"/>
                  <a:pt x="24072" y="28033"/>
                  <a:pt x="23827" y="27982"/>
                </a:cubicBezTo>
                <a:cubicBezTo>
                  <a:pt x="24114" y="27982"/>
                  <a:pt x="24258" y="27644"/>
                  <a:pt x="24511" y="27560"/>
                </a:cubicBezTo>
                <a:cubicBezTo>
                  <a:pt x="24520" y="27558"/>
                  <a:pt x="24529" y="27557"/>
                  <a:pt x="24539" y="27557"/>
                </a:cubicBezTo>
                <a:cubicBezTo>
                  <a:pt x="24614" y="27557"/>
                  <a:pt x="24705" y="27600"/>
                  <a:pt x="24776" y="27600"/>
                </a:cubicBezTo>
                <a:cubicBezTo>
                  <a:pt x="24825" y="27600"/>
                  <a:pt x="24864" y="27580"/>
                  <a:pt x="24880" y="27509"/>
                </a:cubicBezTo>
                <a:cubicBezTo>
                  <a:pt x="24949" y="27240"/>
                  <a:pt x="25184" y="27072"/>
                  <a:pt x="25252" y="26862"/>
                </a:cubicBezTo>
                <a:cubicBezTo>
                  <a:pt x="25420" y="26357"/>
                  <a:pt x="25816" y="26136"/>
                  <a:pt x="26194" y="25876"/>
                </a:cubicBezTo>
                <a:cubicBezTo>
                  <a:pt x="26330" y="25876"/>
                  <a:pt x="26439" y="25926"/>
                  <a:pt x="26490" y="26043"/>
                </a:cubicBezTo>
                <a:cubicBezTo>
                  <a:pt x="26527" y="26124"/>
                  <a:pt x="26583" y="26144"/>
                  <a:pt x="26645" y="26144"/>
                </a:cubicBezTo>
                <a:cubicBezTo>
                  <a:pt x="26704" y="26144"/>
                  <a:pt x="26767" y="26126"/>
                  <a:pt x="26825" y="26126"/>
                </a:cubicBezTo>
                <a:cubicBezTo>
                  <a:pt x="26884" y="26126"/>
                  <a:pt x="26937" y="26145"/>
                  <a:pt x="26971" y="26221"/>
                </a:cubicBezTo>
                <a:cubicBezTo>
                  <a:pt x="27104" y="26145"/>
                  <a:pt x="27080" y="26027"/>
                  <a:pt x="27096" y="25910"/>
                </a:cubicBezTo>
                <a:cubicBezTo>
                  <a:pt x="27112" y="25682"/>
                  <a:pt x="27248" y="25538"/>
                  <a:pt x="27450" y="25437"/>
                </a:cubicBezTo>
                <a:cubicBezTo>
                  <a:pt x="27577" y="25370"/>
                  <a:pt x="27585" y="25269"/>
                  <a:pt x="27458" y="25152"/>
                </a:cubicBezTo>
                <a:cubicBezTo>
                  <a:pt x="27163" y="24891"/>
                  <a:pt x="27173" y="24881"/>
                  <a:pt x="27357" y="24503"/>
                </a:cubicBezTo>
                <a:cubicBezTo>
                  <a:pt x="27391" y="24436"/>
                  <a:pt x="27426" y="24360"/>
                  <a:pt x="27458" y="24293"/>
                </a:cubicBezTo>
                <a:cubicBezTo>
                  <a:pt x="27305" y="24205"/>
                  <a:pt x="27156" y="24091"/>
                  <a:pt x="26971" y="24091"/>
                </a:cubicBezTo>
                <a:cubicBezTo>
                  <a:pt x="26943" y="24091"/>
                  <a:pt x="26915" y="24093"/>
                  <a:pt x="26886" y="24099"/>
                </a:cubicBezTo>
                <a:cubicBezTo>
                  <a:pt x="26870" y="24107"/>
                  <a:pt x="26851" y="24115"/>
                  <a:pt x="26843" y="24123"/>
                </a:cubicBezTo>
                <a:cubicBezTo>
                  <a:pt x="26894" y="23830"/>
                  <a:pt x="26860" y="23509"/>
                  <a:pt x="27037" y="23240"/>
                </a:cubicBezTo>
                <a:cubicBezTo>
                  <a:pt x="27088" y="23223"/>
                  <a:pt x="27122" y="23181"/>
                  <a:pt x="27138" y="23130"/>
                </a:cubicBezTo>
                <a:lnTo>
                  <a:pt x="27138" y="23029"/>
                </a:lnTo>
                <a:cubicBezTo>
                  <a:pt x="27282" y="22886"/>
                  <a:pt x="27349" y="22718"/>
                  <a:pt x="27256" y="22524"/>
                </a:cubicBezTo>
                <a:cubicBezTo>
                  <a:pt x="27399" y="22364"/>
                  <a:pt x="27314" y="22304"/>
                  <a:pt x="27147" y="22288"/>
                </a:cubicBezTo>
                <a:cubicBezTo>
                  <a:pt x="27147" y="22203"/>
                  <a:pt x="27163" y="22128"/>
                  <a:pt x="27248" y="22085"/>
                </a:cubicBezTo>
                <a:lnTo>
                  <a:pt x="27248" y="21875"/>
                </a:lnTo>
                <a:cubicBezTo>
                  <a:pt x="27341" y="21867"/>
                  <a:pt x="27415" y="21849"/>
                  <a:pt x="27383" y="21724"/>
                </a:cubicBezTo>
                <a:cubicBezTo>
                  <a:pt x="27349" y="21588"/>
                  <a:pt x="27324" y="21455"/>
                  <a:pt x="27138" y="21455"/>
                </a:cubicBezTo>
                <a:cubicBezTo>
                  <a:pt x="27147" y="21319"/>
                  <a:pt x="27213" y="21242"/>
                  <a:pt x="27349" y="21242"/>
                </a:cubicBezTo>
                <a:cubicBezTo>
                  <a:pt x="27386" y="21297"/>
                  <a:pt x="27421" y="21322"/>
                  <a:pt x="27456" y="21322"/>
                </a:cubicBezTo>
                <a:cubicBezTo>
                  <a:pt x="27493" y="21322"/>
                  <a:pt x="27529" y="21294"/>
                  <a:pt x="27567" y="21242"/>
                </a:cubicBezTo>
                <a:lnTo>
                  <a:pt x="27567" y="21032"/>
                </a:lnTo>
                <a:cubicBezTo>
                  <a:pt x="27628" y="21008"/>
                  <a:pt x="27686" y="20974"/>
                  <a:pt x="27745" y="20949"/>
                </a:cubicBezTo>
                <a:cubicBezTo>
                  <a:pt x="27854" y="20907"/>
                  <a:pt x="27998" y="20907"/>
                  <a:pt x="27955" y="20729"/>
                </a:cubicBezTo>
                <a:cubicBezTo>
                  <a:pt x="27931" y="20621"/>
                  <a:pt x="27851" y="20616"/>
                  <a:pt x="27768" y="20616"/>
                </a:cubicBezTo>
                <a:cubicBezTo>
                  <a:pt x="27759" y="20616"/>
                  <a:pt x="27750" y="20616"/>
                  <a:pt x="27741" y="20616"/>
                </a:cubicBezTo>
                <a:cubicBezTo>
                  <a:pt x="27716" y="20616"/>
                  <a:pt x="27692" y="20615"/>
                  <a:pt x="27668" y="20612"/>
                </a:cubicBezTo>
                <a:cubicBezTo>
                  <a:pt x="27711" y="20511"/>
                  <a:pt x="27492" y="20325"/>
                  <a:pt x="27769" y="20300"/>
                </a:cubicBezTo>
                <a:lnTo>
                  <a:pt x="27779" y="20292"/>
                </a:lnTo>
                <a:lnTo>
                  <a:pt x="27779" y="20207"/>
                </a:lnTo>
                <a:lnTo>
                  <a:pt x="27795" y="20199"/>
                </a:lnTo>
                <a:cubicBezTo>
                  <a:pt x="27820" y="20149"/>
                  <a:pt x="27846" y="20114"/>
                  <a:pt x="27870" y="20072"/>
                </a:cubicBezTo>
                <a:lnTo>
                  <a:pt x="27870" y="19979"/>
                </a:lnTo>
                <a:lnTo>
                  <a:pt x="27990" y="19979"/>
                </a:lnTo>
                <a:cubicBezTo>
                  <a:pt x="28014" y="19947"/>
                  <a:pt x="28022" y="19912"/>
                  <a:pt x="28022" y="19870"/>
                </a:cubicBezTo>
                <a:cubicBezTo>
                  <a:pt x="28022" y="19870"/>
                  <a:pt x="28022" y="19862"/>
                  <a:pt x="28014" y="19862"/>
                </a:cubicBezTo>
                <a:cubicBezTo>
                  <a:pt x="28048" y="19827"/>
                  <a:pt x="28072" y="19803"/>
                  <a:pt x="28099" y="19769"/>
                </a:cubicBezTo>
                <a:cubicBezTo>
                  <a:pt x="28107" y="19769"/>
                  <a:pt x="28107" y="19761"/>
                  <a:pt x="28115" y="19753"/>
                </a:cubicBezTo>
                <a:cubicBezTo>
                  <a:pt x="28141" y="19726"/>
                  <a:pt x="28165" y="19694"/>
                  <a:pt x="28192" y="19668"/>
                </a:cubicBezTo>
                <a:lnTo>
                  <a:pt x="28083" y="19668"/>
                </a:lnTo>
                <a:cubicBezTo>
                  <a:pt x="28022" y="19676"/>
                  <a:pt x="27955" y="19676"/>
                  <a:pt x="27897" y="19676"/>
                </a:cubicBezTo>
                <a:cubicBezTo>
                  <a:pt x="27719" y="19575"/>
                  <a:pt x="27838" y="19457"/>
                  <a:pt x="27880" y="19348"/>
                </a:cubicBezTo>
                <a:cubicBezTo>
                  <a:pt x="27804" y="19314"/>
                  <a:pt x="27737" y="19282"/>
                  <a:pt x="27660" y="19247"/>
                </a:cubicBezTo>
                <a:cubicBezTo>
                  <a:pt x="27678" y="19170"/>
                  <a:pt x="27838" y="19154"/>
                  <a:pt x="27769" y="19053"/>
                </a:cubicBezTo>
                <a:cubicBezTo>
                  <a:pt x="27755" y="19033"/>
                  <a:pt x="27716" y="19031"/>
                  <a:pt x="27672" y="19031"/>
                </a:cubicBezTo>
                <a:cubicBezTo>
                  <a:pt x="27658" y="19031"/>
                  <a:pt x="27644" y="19031"/>
                  <a:pt x="27630" y="19031"/>
                </a:cubicBezTo>
                <a:cubicBezTo>
                  <a:pt x="27611" y="19031"/>
                  <a:pt x="27593" y="19031"/>
                  <a:pt x="27577" y="19029"/>
                </a:cubicBezTo>
                <a:cubicBezTo>
                  <a:pt x="27577" y="18960"/>
                  <a:pt x="27577" y="18893"/>
                  <a:pt x="27585" y="18827"/>
                </a:cubicBezTo>
                <a:cubicBezTo>
                  <a:pt x="27604" y="18824"/>
                  <a:pt x="27622" y="18823"/>
                  <a:pt x="27640" y="18823"/>
                </a:cubicBezTo>
                <a:cubicBezTo>
                  <a:pt x="27793" y="18823"/>
                  <a:pt x="27931" y="18913"/>
                  <a:pt x="28083" y="18944"/>
                </a:cubicBezTo>
                <a:cubicBezTo>
                  <a:pt x="28192" y="19037"/>
                  <a:pt x="28309" y="19130"/>
                  <a:pt x="28418" y="19231"/>
                </a:cubicBezTo>
                <a:cubicBezTo>
                  <a:pt x="28503" y="19189"/>
                  <a:pt x="28519" y="19112"/>
                  <a:pt x="28511" y="19029"/>
                </a:cubicBezTo>
                <a:cubicBezTo>
                  <a:pt x="28562" y="19011"/>
                  <a:pt x="28604" y="18918"/>
                  <a:pt x="28588" y="18918"/>
                </a:cubicBezTo>
                <a:cubicBezTo>
                  <a:pt x="28386" y="18902"/>
                  <a:pt x="28436" y="18683"/>
                  <a:pt x="28317" y="18598"/>
                </a:cubicBezTo>
                <a:cubicBezTo>
                  <a:pt x="28301" y="18548"/>
                  <a:pt x="28275" y="18473"/>
                  <a:pt x="28250" y="18463"/>
                </a:cubicBezTo>
                <a:cubicBezTo>
                  <a:pt x="28048" y="18455"/>
                  <a:pt x="28006" y="18321"/>
                  <a:pt x="27947" y="18152"/>
                </a:cubicBezTo>
                <a:cubicBezTo>
                  <a:pt x="27862" y="17891"/>
                  <a:pt x="27990" y="17816"/>
                  <a:pt x="28192" y="17747"/>
                </a:cubicBezTo>
                <a:cubicBezTo>
                  <a:pt x="28285" y="17715"/>
                  <a:pt x="28325" y="17622"/>
                  <a:pt x="28258" y="17537"/>
                </a:cubicBezTo>
                <a:cubicBezTo>
                  <a:pt x="28231" y="17499"/>
                  <a:pt x="28202" y="17486"/>
                  <a:pt x="28174" y="17486"/>
                </a:cubicBezTo>
                <a:cubicBezTo>
                  <a:pt x="28114" y="17486"/>
                  <a:pt x="28052" y="17542"/>
                  <a:pt x="27990" y="17553"/>
                </a:cubicBezTo>
                <a:lnTo>
                  <a:pt x="27981" y="17563"/>
                </a:lnTo>
                <a:cubicBezTo>
                  <a:pt x="27891" y="17613"/>
                  <a:pt x="27829" y="17642"/>
                  <a:pt x="27785" y="17642"/>
                </a:cubicBezTo>
                <a:cubicBezTo>
                  <a:pt x="27711" y="17642"/>
                  <a:pt x="27690" y="17558"/>
                  <a:pt x="27668" y="17351"/>
                </a:cubicBezTo>
                <a:cubicBezTo>
                  <a:pt x="27753" y="17301"/>
                  <a:pt x="27769" y="17226"/>
                  <a:pt x="27779" y="17141"/>
                </a:cubicBezTo>
                <a:cubicBezTo>
                  <a:pt x="27846" y="17141"/>
                  <a:pt x="27921" y="17133"/>
                  <a:pt x="27998" y="17133"/>
                </a:cubicBezTo>
                <a:cubicBezTo>
                  <a:pt x="28022" y="17138"/>
                  <a:pt x="28044" y="17140"/>
                  <a:pt x="28064" y="17140"/>
                </a:cubicBezTo>
                <a:cubicBezTo>
                  <a:pt x="28184" y="17140"/>
                  <a:pt x="28214" y="17053"/>
                  <a:pt x="28200" y="16923"/>
                </a:cubicBezTo>
                <a:cubicBezTo>
                  <a:pt x="28184" y="16763"/>
                  <a:pt x="28123" y="16627"/>
                  <a:pt x="27998" y="16433"/>
                </a:cubicBezTo>
                <a:cubicBezTo>
                  <a:pt x="27990" y="16644"/>
                  <a:pt x="27981" y="16771"/>
                  <a:pt x="27981" y="16906"/>
                </a:cubicBezTo>
                <a:cubicBezTo>
                  <a:pt x="27947" y="16923"/>
                  <a:pt x="27913" y="16931"/>
                  <a:pt x="27880" y="16931"/>
                </a:cubicBezTo>
                <a:lnTo>
                  <a:pt x="27668" y="16931"/>
                </a:lnTo>
                <a:cubicBezTo>
                  <a:pt x="27702" y="16830"/>
                  <a:pt x="27804" y="16728"/>
                  <a:pt x="27753" y="16644"/>
                </a:cubicBezTo>
                <a:cubicBezTo>
                  <a:pt x="27609" y="16383"/>
                  <a:pt x="27787" y="16231"/>
                  <a:pt x="27931" y="16063"/>
                </a:cubicBezTo>
                <a:cubicBezTo>
                  <a:pt x="27609" y="15827"/>
                  <a:pt x="27551" y="15651"/>
                  <a:pt x="27702" y="15330"/>
                </a:cubicBezTo>
                <a:cubicBezTo>
                  <a:pt x="27753" y="15229"/>
                  <a:pt x="27888" y="15170"/>
                  <a:pt x="27880" y="15036"/>
                </a:cubicBezTo>
                <a:cubicBezTo>
                  <a:pt x="27830" y="15002"/>
                  <a:pt x="27777" y="14985"/>
                  <a:pt x="27723" y="14985"/>
                </a:cubicBezTo>
                <a:cubicBezTo>
                  <a:pt x="27669" y="14985"/>
                  <a:pt x="27614" y="15002"/>
                  <a:pt x="27559" y="15036"/>
                </a:cubicBezTo>
                <a:cubicBezTo>
                  <a:pt x="27559" y="14944"/>
                  <a:pt x="27551" y="14867"/>
                  <a:pt x="27466" y="14816"/>
                </a:cubicBezTo>
                <a:cubicBezTo>
                  <a:pt x="27500" y="14749"/>
                  <a:pt x="27535" y="14683"/>
                  <a:pt x="27567" y="14614"/>
                </a:cubicBezTo>
                <a:cubicBezTo>
                  <a:pt x="27753" y="14614"/>
                  <a:pt x="27870" y="14563"/>
                  <a:pt x="27990" y="14388"/>
                </a:cubicBezTo>
                <a:cubicBezTo>
                  <a:pt x="28224" y="14008"/>
                  <a:pt x="27963" y="13723"/>
                  <a:pt x="27921" y="13326"/>
                </a:cubicBezTo>
                <a:cubicBezTo>
                  <a:pt x="27791" y="13443"/>
                  <a:pt x="27717" y="13610"/>
                  <a:pt x="27589" y="13610"/>
                </a:cubicBezTo>
                <a:cubicBezTo>
                  <a:pt x="27551" y="13610"/>
                  <a:pt x="27508" y="13595"/>
                  <a:pt x="27458" y="13561"/>
                </a:cubicBezTo>
                <a:cubicBezTo>
                  <a:pt x="27567" y="13385"/>
                  <a:pt x="27609" y="13175"/>
                  <a:pt x="27779" y="13031"/>
                </a:cubicBezTo>
                <a:cubicBezTo>
                  <a:pt x="27442" y="12904"/>
                  <a:pt x="27434" y="12896"/>
                  <a:pt x="27636" y="12601"/>
                </a:cubicBezTo>
                <a:cubicBezTo>
                  <a:pt x="27737" y="12467"/>
                  <a:pt x="27719" y="12390"/>
                  <a:pt x="27593" y="12308"/>
                </a:cubicBezTo>
                <a:cubicBezTo>
                  <a:pt x="27399" y="12180"/>
                  <a:pt x="27466" y="12063"/>
                  <a:pt x="27585" y="11919"/>
                </a:cubicBezTo>
                <a:cubicBezTo>
                  <a:pt x="27787" y="11691"/>
                  <a:pt x="27779" y="11683"/>
                  <a:pt x="27466" y="11456"/>
                </a:cubicBezTo>
                <a:lnTo>
                  <a:pt x="27450" y="11456"/>
                </a:lnTo>
                <a:cubicBezTo>
                  <a:pt x="27458" y="11422"/>
                  <a:pt x="27466" y="11388"/>
                  <a:pt x="27466" y="11355"/>
                </a:cubicBezTo>
                <a:cubicBezTo>
                  <a:pt x="27567" y="11270"/>
                  <a:pt x="27567" y="11204"/>
                  <a:pt x="27458" y="11145"/>
                </a:cubicBezTo>
                <a:lnTo>
                  <a:pt x="27248" y="11145"/>
                </a:lnTo>
                <a:cubicBezTo>
                  <a:pt x="27205" y="11127"/>
                  <a:pt x="27072" y="11145"/>
                  <a:pt x="27130" y="11060"/>
                </a:cubicBezTo>
                <a:cubicBezTo>
                  <a:pt x="27213" y="10951"/>
                  <a:pt x="27155" y="10882"/>
                  <a:pt x="27122" y="10791"/>
                </a:cubicBezTo>
                <a:cubicBezTo>
                  <a:pt x="27096" y="10765"/>
                  <a:pt x="27080" y="10741"/>
                  <a:pt x="27054" y="10706"/>
                </a:cubicBezTo>
                <a:cubicBezTo>
                  <a:pt x="27021" y="10589"/>
                  <a:pt x="26920" y="10614"/>
                  <a:pt x="26827" y="10605"/>
                </a:cubicBezTo>
                <a:cubicBezTo>
                  <a:pt x="26793" y="10571"/>
                  <a:pt x="26758" y="10539"/>
                  <a:pt x="26726" y="10504"/>
                </a:cubicBezTo>
                <a:cubicBezTo>
                  <a:pt x="26734" y="10438"/>
                  <a:pt x="26734" y="10369"/>
                  <a:pt x="26734" y="10310"/>
                </a:cubicBezTo>
                <a:cubicBezTo>
                  <a:pt x="26936" y="9797"/>
                  <a:pt x="27080" y="9283"/>
                  <a:pt x="27029" y="8727"/>
                </a:cubicBezTo>
                <a:cubicBezTo>
                  <a:pt x="26843" y="8550"/>
                  <a:pt x="26566" y="8517"/>
                  <a:pt x="26405" y="8297"/>
                </a:cubicBezTo>
                <a:lnTo>
                  <a:pt x="26405" y="8095"/>
                </a:lnTo>
                <a:cubicBezTo>
                  <a:pt x="26336" y="8140"/>
                  <a:pt x="26267" y="8169"/>
                  <a:pt x="26201" y="8169"/>
                </a:cubicBezTo>
                <a:cubicBezTo>
                  <a:pt x="26130" y="8169"/>
                  <a:pt x="26062" y="8136"/>
                  <a:pt x="26000" y="8052"/>
                </a:cubicBezTo>
                <a:cubicBezTo>
                  <a:pt x="26019" y="7961"/>
                  <a:pt x="26194" y="7919"/>
                  <a:pt x="26093" y="7810"/>
                </a:cubicBezTo>
                <a:cubicBezTo>
                  <a:pt x="26083" y="7798"/>
                  <a:pt x="26071" y="7793"/>
                  <a:pt x="26058" y="7793"/>
                </a:cubicBezTo>
                <a:cubicBezTo>
                  <a:pt x="26006" y="7793"/>
                  <a:pt x="25935" y="7872"/>
                  <a:pt x="25875" y="7885"/>
                </a:cubicBezTo>
                <a:cubicBezTo>
                  <a:pt x="25849" y="7868"/>
                  <a:pt x="25825" y="7860"/>
                  <a:pt x="25790" y="7850"/>
                </a:cubicBezTo>
                <a:cubicBezTo>
                  <a:pt x="25782" y="7775"/>
                  <a:pt x="25732" y="7717"/>
                  <a:pt x="25673" y="7666"/>
                </a:cubicBezTo>
                <a:cubicBezTo>
                  <a:pt x="25639" y="7624"/>
                  <a:pt x="25606" y="7589"/>
                  <a:pt x="25572" y="7547"/>
                </a:cubicBezTo>
                <a:cubicBezTo>
                  <a:pt x="25606" y="7480"/>
                  <a:pt x="25630" y="7414"/>
                  <a:pt x="25665" y="7345"/>
                </a:cubicBezTo>
                <a:lnTo>
                  <a:pt x="25665" y="7143"/>
                </a:lnTo>
                <a:cubicBezTo>
                  <a:pt x="25647" y="6858"/>
                  <a:pt x="25647" y="6858"/>
                  <a:pt x="25252" y="6637"/>
                </a:cubicBezTo>
                <a:cubicBezTo>
                  <a:pt x="25226" y="6621"/>
                  <a:pt x="25184" y="6597"/>
                  <a:pt x="25184" y="6571"/>
                </a:cubicBezTo>
                <a:cubicBezTo>
                  <a:pt x="25125" y="6209"/>
                  <a:pt x="24806" y="6041"/>
                  <a:pt x="24620" y="5770"/>
                </a:cubicBezTo>
                <a:cubicBezTo>
                  <a:pt x="24620" y="5738"/>
                  <a:pt x="24620" y="5703"/>
                  <a:pt x="24612" y="5669"/>
                </a:cubicBezTo>
                <a:lnTo>
                  <a:pt x="24612" y="5669"/>
                </a:lnTo>
                <a:cubicBezTo>
                  <a:pt x="24661" y="5682"/>
                  <a:pt x="24705" y="5722"/>
                  <a:pt x="24756" y="5722"/>
                </a:cubicBezTo>
                <a:cubicBezTo>
                  <a:pt x="24774" y="5722"/>
                  <a:pt x="24793" y="5717"/>
                  <a:pt x="24814" y="5703"/>
                </a:cubicBezTo>
                <a:cubicBezTo>
                  <a:pt x="24889" y="5653"/>
                  <a:pt x="24864" y="5594"/>
                  <a:pt x="24806" y="5544"/>
                </a:cubicBezTo>
                <a:cubicBezTo>
                  <a:pt x="24686" y="5443"/>
                  <a:pt x="24628" y="5299"/>
                  <a:pt x="24452" y="5249"/>
                </a:cubicBezTo>
                <a:cubicBezTo>
                  <a:pt x="24173" y="5156"/>
                  <a:pt x="24131" y="5004"/>
                  <a:pt x="24199" y="4616"/>
                </a:cubicBezTo>
                <a:lnTo>
                  <a:pt x="24300" y="4616"/>
                </a:lnTo>
                <a:cubicBezTo>
                  <a:pt x="24418" y="4533"/>
                  <a:pt x="24476" y="4432"/>
                  <a:pt x="24300" y="4363"/>
                </a:cubicBezTo>
                <a:cubicBezTo>
                  <a:pt x="24122" y="4288"/>
                  <a:pt x="23947" y="4238"/>
                  <a:pt x="23761" y="4195"/>
                </a:cubicBezTo>
                <a:cubicBezTo>
                  <a:pt x="23635" y="4171"/>
                  <a:pt x="23585" y="4102"/>
                  <a:pt x="23567" y="3993"/>
                </a:cubicBezTo>
                <a:cubicBezTo>
                  <a:pt x="23787" y="3362"/>
                  <a:pt x="23364" y="2958"/>
                  <a:pt x="23045" y="2528"/>
                </a:cubicBezTo>
                <a:cubicBezTo>
                  <a:pt x="22992" y="2461"/>
                  <a:pt x="22924" y="2434"/>
                  <a:pt x="22851" y="2434"/>
                </a:cubicBezTo>
                <a:cubicBezTo>
                  <a:pt x="22774" y="2434"/>
                  <a:pt x="22692" y="2464"/>
                  <a:pt x="22614" y="2511"/>
                </a:cubicBezTo>
                <a:cubicBezTo>
                  <a:pt x="22548" y="2511"/>
                  <a:pt x="22481" y="2503"/>
                  <a:pt x="22412" y="2503"/>
                </a:cubicBezTo>
                <a:cubicBezTo>
                  <a:pt x="22364" y="2517"/>
                  <a:pt x="22315" y="2521"/>
                  <a:pt x="22264" y="2521"/>
                </a:cubicBezTo>
                <a:cubicBezTo>
                  <a:pt x="22170" y="2521"/>
                  <a:pt x="22073" y="2506"/>
                  <a:pt x="21978" y="2506"/>
                </a:cubicBezTo>
                <a:cubicBezTo>
                  <a:pt x="21868" y="2506"/>
                  <a:pt x="21761" y="2526"/>
                  <a:pt x="21664" y="2613"/>
                </a:cubicBezTo>
                <a:cubicBezTo>
                  <a:pt x="21651" y="2617"/>
                  <a:pt x="21636" y="2619"/>
                  <a:pt x="21620" y="2619"/>
                </a:cubicBezTo>
                <a:cubicBezTo>
                  <a:pt x="21604" y="2619"/>
                  <a:pt x="21588" y="2617"/>
                  <a:pt x="21571" y="2613"/>
                </a:cubicBezTo>
                <a:cubicBezTo>
                  <a:pt x="21551" y="2533"/>
                  <a:pt x="21536" y="2449"/>
                  <a:pt x="21453" y="2449"/>
                </a:cubicBezTo>
                <a:cubicBezTo>
                  <a:pt x="21431" y="2449"/>
                  <a:pt x="21403" y="2455"/>
                  <a:pt x="21369" y="2469"/>
                </a:cubicBezTo>
                <a:cubicBezTo>
                  <a:pt x="21234" y="2528"/>
                  <a:pt x="21300" y="2738"/>
                  <a:pt x="21149" y="2788"/>
                </a:cubicBezTo>
                <a:cubicBezTo>
                  <a:pt x="21069" y="2723"/>
                  <a:pt x="21064" y="2552"/>
                  <a:pt x="20945" y="2552"/>
                </a:cubicBezTo>
                <a:cubicBezTo>
                  <a:pt x="20913" y="2552"/>
                  <a:pt x="20873" y="2564"/>
                  <a:pt x="20821" y="2594"/>
                </a:cubicBezTo>
                <a:cubicBezTo>
                  <a:pt x="20785" y="2617"/>
                  <a:pt x="20705" y="2671"/>
                  <a:pt x="20636" y="2671"/>
                </a:cubicBezTo>
                <a:cubicBezTo>
                  <a:pt x="20579" y="2671"/>
                  <a:pt x="20529" y="2634"/>
                  <a:pt x="20518" y="2511"/>
                </a:cubicBezTo>
                <a:cubicBezTo>
                  <a:pt x="20518" y="2477"/>
                  <a:pt x="20518" y="2443"/>
                  <a:pt x="20510" y="2410"/>
                </a:cubicBezTo>
                <a:cubicBezTo>
                  <a:pt x="20510" y="2376"/>
                  <a:pt x="20510" y="2342"/>
                  <a:pt x="20518" y="2301"/>
                </a:cubicBezTo>
                <a:lnTo>
                  <a:pt x="20409" y="2301"/>
                </a:lnTo>
                <a:cubicBezTo>
                  <a:pt x="20316" y="2301"/>
                  <a:pt x="20223" y="2291"/>
                  <a:pt x="20130" y="2283"/>
                </a:cubicBezTo>
                <a:cubicBezTo>
                  <a:pt x="20130" y="2251"/>
                  <a:pt x="20122" y="2224"/>
                  <a:pt x="20098" y="2190"/>
                </a:cubicBezTo>
                <a:cubicBezTo>
                  <a:pt x="19985" y="2141"/>
                  <a:pt x="19873" y="2093"/>
                  <a:pt x="19751" y="2093"/>
                </a:cubicBezTo>
                <a:cubicBezTo>
                  <a:pt x="19726" y="2093"/>
                  <a:pt x="19701" y="2095"/>
                  <a:pt x="19675" y="2099"/>
                </a:cubicBezTo>
                <a:cubicBezTo>
                  <a:pt x="19558" y="2099"/>
                  <a:pt x="19441" y="2081"/>
                  <a:pt x="19321" y="2030"/>
                </a:cubicBezTo>
                <a:cubicBezTo>
                  <a:pt x="19297" y="2018"/>
                  <a:pt x="19269" y="2012"/>
                  <a:pt x="19242" y="2012"/>
                </a:cubicBezTo>
                <a:cubicBezTo>
                  <a:pt x="19175" y="2012"/>
                  <a:pt x="19111" y="2047"/>
                  <a:pt x="19111" y="2107"/>
                </a:cubicBezTo>
                <a:cubicBezTo>
                  <a:pt x="19103" y="2264"/>
                  <a:pt x="19072" y="2311"/>
                  <a:pt x="19022" y="2311"/>
                </a:cubicBezTo>
                <a:cubicBezTo>
                  <a:pt x="18968" y="2311"/>
                  <a:pt x="18892" y="2255"/>
                  <a:pt x="18800" y="2224"/>
                </a:cubicBezTo>
                <a:cubicBezTo>
                  <a:pt x="18710" y="2188"/>
                  <a:pt x="18607" y="2143"/>
                  <a:pt x="18498" y="2143"/>
                </a:cubicBezTo>
                <a:cubicBezTo>
                  <a:pt x="18434" y="2143"/>
                  <a:pt x="18369" y="2159"/>
                  <a:pt x="18303" y="2200"/>
                </a:cubicBezTo>
                <a:cubicBezTo>
                  <a:pt x="18291" y="2094"/>
                  <a:pt x="18259" y="2017"/>
                  <a:pt x="18190" y="2017"/>
                </a:cubicBezTo>
                <a:cubicBezTo>
                  <a:pt x="18159" y="2017"/>
                  <a:pt x="18122" y="2032"/>
                  <a:pt x="18076" y="2065"/>
                </a:cubicBezTo>
                <a:cubicBezTo>
                  <a:pt x="17992" y="2123"/>
                  <a:pt x="17914" y="2190"/>
                  <a:pt x="17832" y="2190"/>
                </a:cubicBezTo>
                <a:cubicBezTo>
                  <a:pt x="17781" y="2190"/>
                  <a:pt x="17729" y="2165"/>
                  <a:pt x="17672" y="2099"/>
                </a:cubicBezTo>
                <a:cubicBezTo>
                  <a:pt x="17638" y="2089"/>
                  <a:pt x="17603" y="2089"/>
                  <a:pt x="17571" y="2089"/>
                </a:cubicBezTo>
                <a:cubicBezTo>
                  <a:pt x="17502" y="2200"/>
                  <a:pt x="17342" y="2241"/>
                  <a:pt x="17359" y="2410"/>
                </a:cubicBezTo>
                <a:cubicBezTo>
                  <a:pt x="17167" y="2410"/>
                  <a:pt x="16972" y="2410"/>
                  <a:pt x="16813" y="2275"/>
                </a:cubicBezTo>
                <a:cubicBezTo>
                  <a:pt x="17047" y="1998"/>
                  <a:pt x="16592" y="2057"/>
                  <a:pt x="16619" y="1887"/>
                </a:cubicBezTo>
                <a:cubicBezTo>
                  <a:pt x="16627" y="1854"/>
                  <a:pt x="16627" y="1820"/>
                  <a:pt x="16619" y="1786"/>
                </a:cubicBezTo>
                <a:cubicBezTo>
                  <a:pt x="16619" y="1745"/>
                  <a:pt x="16627" y="1711"/>
                  <a:pt x="16627" y="1677"/>
                </a:cubicBezTo>
                <a:cubicBezTo>
                  <a:pt x="16661" y="1677"/>
                  <a:pt x="16694" y="1668"/>
                  <a:pt x="16720" y="1668"/>
                </a:cubicBezTo>
                <a:lnTo>
                  <a:pt x="16720" y="1466"/>
                </a:lnTo>
                <a:cubicBezTo>
                  <a:pt x="16691" y="1430"/>
                  <a:pt x="16659" y="1415"/>
                  <a:pt x="16625" y="1415"/>
                </a:cubicBezTo>
                <a:cubicBezTo>
                  <a:pt x="16589" y="1415"/>
                  <a:pt x="16552" y="1432"/>
                  <a:pt x="16518" y="1458"/>
                </a:cubicBezTo>
                <a:cubicBezTo>
                  <a:pt x="16491" y="1493"/>
                  <a:pt x="16475" y="1525"/>
                  <a:pt x="16475" y="1559"/>
                </a:cubicBezTo>
                <a:cubicBezTo>
                  <a:pt x="16449" y="1567"/>
                  <a:pt x="16433" y="1567"/>
                  <a:pt x="16408" y="1567"/>
                </a:cubicBezTo>
                <a:cubicBezTo>
                  <a:pt x="16368" y="1641"/>
                  <a:pt x="16338" y="1710"/>
                  <a:pt x="16256" y="1710"/>
                </a:cubicBezTo>
                <a:cubicBezTo>
                  <a:pt x="16235" y="1710"/>
                  <a:pt x="16210" y="1705"/>
                  <a:pt x="16180" y="1695"/>
                </a:cubicBezTo>
                <a:cubicBezTo>
                  <a:pt x="16087" y="1667"/>
                  <a:pt x="15995" y="1652"/>
                  <a:pt x="15903" y="1652"/>
                </a:cubicBezTo>
                <a:cubicBezTo>
                  <a:pt x="15794" y="1652"/>
                  <a:pt x="15687" y="1673"/>
                  <a:pt x="15582" y="1719"/>
                </a:cubicBezTo>
                <a:cubicBezTo>
                  <a:pt x="15709" y="1416"/>
                  <a:pt x="15760" y="1139"/>
                  <a:pt x="15371" y="937"/>
                </a:cubicBezTo>
                <a:cubicBezTo>
                  <a:pt x="15363" y="860"/>
                  <a:pt x="15363" y="793"/>
                  <a:pt x="15363" y="724"/>
                </a:cubicBezTo>
                <a:cubicBezTo>
                  <a:pt x="15422" y="692"/>
                  <a:pt x="15489" y="658"/>
                  <a:pt x="15557" y="623"/>
                </a:cubicBezTo>
                <a:cubicBezTo>
                  <a:pt x="15621" y="633"/>
                  <a:pt x="15678" y="639"/>
                  <a:pt x="15728" y="639"/>
                </a:cubicBezTo>
                <a:cubicBezTo>
                  <a:pt x="15929" y="639"/>
                  <a:pt x="16025" y="557"/>
                  <a:pt x="16045" y="389"/>
                </a:cubicBezTo>
                <a:cubicBezTo>
                  <a:pt x="16063" y="160"/>
                  <a:pt x="15927" y="43"/>
                  <a:pt x="155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39" name="Google Shape;139;p15"/>
          <p:cNvSpPr/>
          <p:nvPr/>
        </p:nvSpPr>
        <p:spPr>
          <a:xfrm rot="-5400000">
            <a:off x="8238480" y="203261"/>
            <a:ext cx="1811060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40" name="Google Shape;140;p15"/>
          <p:cNvSpPr/>
          <p:nvPr/>
        </p:nvSpPr>
        <p:spPr>
          <a:xfrm>
            <a:off x="438697" y="-1380453"/>
            <a:ext cx="667530" cy="492091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4989750" y="5529000"/>
            <a:ext cx="83088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3109900" y="2567400"/>
            <a:ext cx="12068400" cy="29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192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2487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 rot="10800000">
            <a:off x="788768" y="1426321"/>
            <a:ext cx="9553232" cy="8618230"/>
          </a:xfrm>
          <a:custGeom>
            <a:avLst/>
            <a:gdLst/>
            <a:ahLst/>
            <a:cxnLst/>
            <a:rect l="l" t="t" r="r" b="b"/>
            <a:pathLst>
              <a:path w="140087" h="58510" extrusionOk="0">
                <a:moveTo>
                  <a:pt x="87846" y="1"/>
                </a:moveTo>
                <a:cubicBezTo>
                  <a:pt x="85675" y="336"/>
                  <a:pt x="83466" y="1062"/>
                  <a:pt x="81267" y="1099"/>
                </a:cubicBezTo>
                <a:cubicBezTo>
                  <a:pt x="79496" y="1139"/>
                  <a:pt x="78023" y="1527"/>
                  <a:pt x="76304" y="1797"/>
                </a:cubicBezTo>
                <a:cubicBezTo>
                  <a:pt x="72067" y="2445"/>
                  <a:pt x="67864" y="3453"/>
                  <a:pt x="63652" y="4229"/>
                </a:cubicBezTo>
                <a:cubicBezTo>
                  <a:pt x="63359" y="4281"/>
                  <a:pt x="63082" y="4305"/>
                  <a:pt x="62820" y="4305"/>
                </a:cubicBezTo>
                <a:cubicBezTo>
                  <a:pt x="61212" y="4305"/>
                  <a:pt x="60119" y="3409"/>
                  <a:pt x="58652" y="2662"/>
                </a:cubicBezTo>
                <a:cubicBezTo>
                  <a:pt x="58157" y="2416"/>
                  <a:pt x="57678" y="2325"/>
                  <a:pt x="57202" y="2325"/>
                </a:cubicBezTo>
                <a:cubicBezTo>
                  <a:pt x="56362" y="2325"/>
                  <a:pt x="55531" y="2607"/>
                  <a:pt x="54632" y="2805"/>
                </a:cubicBezTo>
                <a:cubicBezTo>
                  <a:pt x="52176" y="3335"/>
                  <a:pt x="49902" y="3490"/>
                  <a:pt x="47393" y="3490"/>
                </a:cubicBezTo>
                <a:cubicBezTo>
                  <a:pt x="46637" y="3490"/>
                  <a:pt x="45850" y="3429"/>
                  <a:pt x="45079" y="3429"/>
                </a:cubicBezTo>
                <a:cubicBezTo>
                  <a:pt x="44730" y="3429"/>
                  <a:pt x="44384" y="3441"/>
                  <a:pt x="44046" y="3478"/>
                </a:cubicBezTo>
                <a:cubicBezTo>
                  <a:pt x="43336" y="3543"/>
                  <a:pt x="42703" y="3866"/>
                  <a:pt x="41992" y="3918"/>
                </a:cubicBezTo>
                <a:cubicBezTo>
                  <a:pt x="41970" y="3921"/>
                  <a:pt x="41948" y="3922"/>
                  <a:pt x="41924" y="3922"/>
                </a:cubicBezTo>
                <a:cubicBezTo>
                  <a:pt x="41809" y="3922"/>
                  <a:pt x="41679" y="3899"/>
                  <a:pt x="41540" y="3878"/>
                </a:cubicBezTo>
                <a:cubicBezTo>
                  <a:pt x="41404" y="3864"/>
                  <a:pt x="41269" y="3848"/>
                  <a:pt x="41146" y="3848"/>
                </a:cubicBezTo>
                <a:cubicBezTo>
                  <a:pt x="41058" y="3848"/>
                  <a:pt x="40977" y="3856"/>
                  <a:pt x="40907" y="3878"/>
                </a:cubicBezTo>
                <a:cubicBezTo>
                  <a:pt x="39238" y="4331"/>
                  <a:pt x="38568" y="6927"/>
                  <a:pt x="38760" y="8506"/>
                </a:cubicBezTo>
                <a:cubicBezTo>
                  <a:pt x="38050" y="7653"/>
                  <a:pt x="37545" y="6617"/>
                  <a:pt x="37067" y="5609"/>
                </a:cubicBezTo>
                <a:cubicBezTo>
                  <a:pt x="36602" y="4654"/>
                  <a:pt x="36291" y="2910"/>
                  <a:pt x="35116" y="2662"/>
                </a:cubicBezTo>
                <a:cubicBezTo>
                  <a:pt x="34995" y="2636"/>
                  <a:pt x="34860" y="2625"/>
                  <a:pt x="34719" y="2625"/>
                </a:cubicBezTo>
                <a:cubicBezTo>
                  <a:pt x="34317" y="2625"/>
                  <a:pt x="33864" y="2713"/>
                  <a:pt x="33540" y="2780"/>
                </a:cubicBezTo>
                <a:cubicBezTo>
                  <a:pt x="32752" y="2948"/>
                  <a:pt x="31859" y="3103"/>
                  <a:pt x="31096" y="3376"/>
                </a:cubicBezTo>
                <a:cubicBezTo>
                  <a:pt x="30321" y="3658"/>
                  <a:pt x="29740" y="4213"/>
                  <a:pt x="28912" y="4331"/>
                </a:cubicBezTo>
                <a:cubicBezTo>
                  <a:pt x="28833" y="4342"/>
                  <a:pt x="28756" y="4347"/>
                  <a:pt x="28680" y="4347"/>
                </a:cubicBezTo>
                <a:cubicBezTo>
                  <a:pt x="28311" y="4347"/>
                  <a:pt x="27983" y="4227"/>
                  <a:pt x="27672" y="4098"/>
                </a:cubicBezTo>
                <a:cubicBezTo>
                  <a:pt x="27364" y="3974"/>
                  <a:pt x="27067" y="3852"/>
                  <a:pt x="26749" y="3852"/>
                </a:cubicBezTo>
                <a:cubicBezTo>
                  <a:pt x="26734" y="3852"/>
                  <a:pt x="26719" y="3853"/>
                  <a:pt x="26704" y="3853"/>
                </a:cubicBezTo>
                <a:cubicBezTo>
                  <a:pt x="25978" y="3853"/>
                  <a:pt x="25500" y="4821"/>
                  <a:pt x="24827" y="5041"/>
                </a:cubicBezTo>
                <a:cubicBezTo>
                  <a:pt x="24606" y="5113"/>
                  <a:pt x="24386" y="5144"/>
                  <a:pt x="24166" y="5144"/>
                </a:cubicBezTo>
                <a:cubicBezTo>
                  <a:pt x="23126" y="5144"/>
                  <a:pt x="22101" y="4465"/>
                  <a:pt x="21121" y="4306"/>
                </a:cubicBezTo>
                <a:cubicBezTo>
                  <a:pt x="20956" y="4281"/>
                  <a:pt x="20791" y="4269"/>
                  <a:pt x="20624" y="4269"/>
                </a:cubicBezTo>
                <a:cubicBezTo>
                  <a:pt x="18905" y="4269"/>
                  <a:pt x="17091" y="5529"/>
                  <a:pt x="15677" y="6307"/>
                </a:cubicBezTo>
                <a:cubicBezTo>
                  <a:pt x="14244" y="7098"/>
                  <a:pt x="12265" y="7575"/>
                  <a:pt x="11012" y="8608"/>
                </a:cubicBezTo>
                <a:cubicBezTo>
                  <a:pt x="9954" y="9502"/>
                  <a:pt x="10277" y="11142"/>
                  <a:pt x="10277" y="12420"/>
                </a:cubicBezTo>
                <a:cubicBezTo>
                  <a:pt x="10277" y="13816"/>
                  <a:pt x="10264" y="15212"/>
                  <a:pt x="10277" y="16608"/>
                </a:cubicBezTo>
                <a:cubicBezTo>
                  <a:pt x="10277" y="18161"/>
                  <a:pt x="10614" y="20359"/>
                  <a:pt x="8896" y="20359"/>
                </a:cubicBezTo>
                <a:cubicBezTo>
                  <a:pt x="8713" y="20359"/>
                  <a:pt x="8506" y="20334"/>
                  <a:pt x="8273" y="20280"/>
                </a:cubicBezTo>
                <a:cubicBezTo>
                  <a:pt x="7841" y="20178"/>
                  <a:pt x="7614" y="20084"/>
                  <a:pt x="7426" y="20084"/>
                </a:cubicBezTo>
                <a:cubicBezTo>
                  <a:pt x="7209" y="20084"/>
                  <a:pt x="7043" y="20209"/>
                  <a:pt x="6669" y="20591"/>
                </a:cubicBezTo>
                <a:cubicBezTo>
                  <a:pt x="6232" y="21040"/>
                  <a:pt x="5689" y="21611"/>
                  <a:pt x="5314" y="22113"/>
                </a:cubicBezTo>
                <a:cubicBezTo>
                  <a:pt x="4343" y="23419"/>
                  <a:pt x="3425" y="23897"/>
                  <a:pt x="3465" y="25615"/>
                </a:cubicBezTo>
                <a:cubicBezTo>
                  <a:pt x="3503" y="26844"/>
                  <a:pt x="3090" y="27917"/>
                  <a:pt x="3065" y="29133"/>
                </a:cubicBezTo>
                <a:cubicBezTo>
                  <a:pt x="3053" y="30113"/>
                  <a:pt x="3298" y="31382"/>
                  <a:pt x="3012" y="32312"/>
                </a:cubicBezTo>
                <a:cubicBezTo>
                  <a:pt x="2833" y="32843"/>
                  <a:pt x="2172" y="34096"/>
                  <a:pt x="1862" y="34483"/>
                </a:cubicBezTo>
                <a:cubicBezTo>
                  <a:pt x="1564" y="34859"/>
                  <a:pt x="894" y="35039"/>
                  <a:pt x="711" y="35529"/>
                </a:cubicBezTo>
                <a:cubicBezTo>
                  <a:pt x="478" y="36161"/>
                  <a:pt x="972" y="36537"/>
                  <a:pt x="1086" y="37132"/>
                </a:cubicBezTo>
                <a:cubicBezTo>
                  <a:pt x="1192" y="37675"/>
                  <a:pt x="1061" y="38373"/>
                  <a:pt x="1061" y="38928"/>
                </a:cubicBezTo>
                <a:cubicBezTo>
                  <a:pt x="1049" y="40194"/>
                  <a:pt x="1474" y="41279"/>
                  <a:pt x="1462" y="42536"/>
                </a:cubicBezTo>
                <a:cubicBezTo>
                  <a:pt x="1449" y="43903"/>
                  <a:pt x="1424" y="45287"/>
                  <a:pt x="1449" y="46645"/>
                </a:cubicBezTo>
                <a:cubicBezTo>
                  <a:pt x="1474" y="47511"/>
                  <a:pt x="1825" y="48324"/>
                  <a:pt x="1812" y="49164"/>
                </a:cubicBezTo>
                <a:cubicBezTo>
                  <a:pt x="1797" y="50197"/>
                  <a:pt x="959" y="50572"/>
                  <a:pt x="711" y="51478"/>
                </a:cubicBezTo>
                <a:cubicBezTo>
                  <a:pt x="506" y="52266"/>
                  <a:pt x="996" y="53041"/>
                  <a:pt x="1086" y="53829"/>
                </a:cubicBezTo>
                <a:cubicBezTo>
                  <a:pt x="1176" y="54710"/>
                  <a:pt x="1049" y="55548"/>
                  <a:pt x="776" y="56376"/>
                </a:cubicBezTo>
                <a:cubicBezTo>
                  <a:pt x="543" y="57098"/>
                  <a:pt x="196" y="57772"/>
                  <a:pt x="1" y="58510"/>
                </a:cubicBezTo>
                <a:lnTo>
                  <a:pt x="140086" y="58510"/>
                </a:lnTo>
                <a:lnTo>
                  <a:pt x="140086" y="13118"/>
                </a:lnTo>
                <a:cubicBezTo>
                  <a:pt x="139515" y="12433"/>
                  <a:pt x="139050" y="11555"/>
                  <a:pt x="138458" y="10792"/>
                </a:cubicBezTo>
                <a:cubicBezTo>
                  <a:pt x="137952" y="10147"/>
                  <a:pt x="137862" y="9796"/>
                  <a:pt x="137592" y="9008"/>
                </a:cubicBezTo>
                <a:cubicBezTo>
                  <a:pt x="137139" y="7731"/>
                  <a:pt x="135731" y="6695"/>
                  <a:pt x="134658" y="5959"/>
                </a:cubicBezTo>
                <a:cubicBezTo>
                  <a:pt x="133250" y="5004"/>
                  <a:pt x="132021" y="4356"/>
                  <a:pt x="130846" y="3090"/>
                </a:cubicBezTo>
                <a:cubicBezTo>
                  <a:pt x="130160" y="2368"/>
                  <a:pt x="129618" y="1021"/>
                  <a:pt x="128647" y="699"/>
                </a:cubicBezTo>
                <a:cubicBezTo>
                  <a:pt x="128442" y="632"/>
                  <a:pt x="128258" y="601"/>
                  <a:pt x="128090" y="601"/>
                </a:cubicBezTo>
                <a:cubicBezTo>
                  <a:pt x="127582" y="601"/>
                  <a:pt x="127219" y="880"/>
                  <a:pt x="126851" y="1266"/>
                </a:cubicBezTo>
                <a:cubicBezTo>
                  <a:pt x="125868" y="2327"/>
                  <a:pt x="125598" y="2600"/>
                  <a:pt x="124137" y="2690"/>
                </a:cubicBezTo>
                <a:cubicBezTo>
                  <a:pt x="122549" y="2793"/>
                  <a:pt x="120970" y="3180"/>
                  <a:pt x="119459" y="3698"/>
                </a:cubicBezTo>
                <a:cubicBezTo>
                  <a:pt x="118721" y="3956"/>
                  <a:pt x="118051" y="4343"/>
                  <a:pt x="117235" y="4343"/>
                </a:cubicBezTo>
                <a:cubicBezTo>
                  <a:pt x="116317" y="4343"/>
                  <a:pt x="115362" y="3996"/>
                  <a:pt x="114444" y="3891"/>
                </a:cubicBezTo>
                <a:cubicBezTo>
                  <a:pt x="112068" y="3635"/>
                  <a:pt x="109882" y="3204"/>
                  <a:pt x="107617" y="3204"/>
                </a:cubicBezTo>
                <a:cubicBezTo>
                  <a:pt x="106801" y="3204"/>
                  <a:pt x="105975" y="3260"/>
                  <a:pt x="105126" y="3400"/>
                </a:cubicBezTo>
                <a:cubicBezTo>
                  <a:pt x="104624" y="3486"/>
                  <a:pt x="104147" y="3530"/>
                  <a:pt x="103687" y="3530"/>
                </a:cubicBezTo>
                <a:cubicBezTo>
                  <a:pt x="102350" y="3530"/>
                  <a:pt x="101158" y="3161"/>
                  <a:pt x="99918" y="2392"/>
                </a:cubicBezTo>
                <a:cubicBezTo>
                  <a:pt x="98547" y="1552"/>
                  <a:pt x="97347" y="1344"/>
                  <a:pt x="95768" y="1099"/>
                </a:cubicBezTo>
                <a:cubicBezTo>
                  <a:pt x="94927" y="972"/>
                  <a:pt x="94307" y="413"/>
                  <a:pt x="936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1"/>
          </p:nvPr>
        </p:nvSpPr>
        <p:spPr>
          <a:xfrm>
            <a:off x="1440000" y="6743100"/>
            <a:ext cx="7915200" cy="1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1440000" y="1821900"/>
            <a:ext cx="7915200" cy="4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7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-430150" y="9207001"/>
            <a:ext cx="3183064" cy="1529374"/>
          </a:xfrm>
          <a:custGeom>
            <a:avLst/>
            <a:gdLst/>
            <a:ahLst/>
            <a:cxnLst/>
            <a:rect l="l" t="t" r="r" b="b"/>
            <a:pathLst>
              <a:path w="35334" h="16977" extrusionOk="0">
                <a:moveTo>
                  <a:pt x="14193" y="1714"/>
                </a:moveTo>
                <a:cubicBezTo>
                  <a:pt x="14159" y="1722"/>
                  <a:pt x="14134" y="1731"/>
                  <a:pt x="14100" y="1739"/>
                </a:cubicBezTo>
                <a:lnTo>
                  <a:pt x="14100" y="1731"/>
                </a:lnTo>
                <a:cubicBezTo>
                  <a:pt x="14134" y="1722"/>
                  <a:pt x="14159" y="1714"/>
                  <a:pt x="14193" y="1714"/>
                </a:cubicBezTo>
                <a:close/>
                <a:moveTo>
                  <a:pt x="16643" y="1765"/>
                </a:moveTo>
                <a:lnTo>
                  <a:pt x="16643" y="1773"/>
                </a:lnTo>
                <a:cubicBezTo>
                  <a:pt x="16635" y="1773"/>
                  <a:pt x="16635" y="1773"/>
                  <a:pt x="16635" y="1765"/>
                </a:cubicBezTo>
                <a:close/>
                <a:moveTo>
                  <a:pt x="18885" y="1959"/>
                </a:moveTo>
                <a:cubicBezTo>
                  <a:pt x="18885" y="1967"/>
                  <a:pt x="18885" y="1967"/>
                  <a:pt x="18893" y="1967"/>
                </a:cubicBezTo>
                <a:lnTo>
                  <a:pt x="18877" y="1967"/>
                </a:lnTo>
                <a:lnTo>
                  <a:pt x="18885" y="1959"/>
                </a:lnTo>
                <a:close/>
                <a:moveTo>
                  <a:pt x="6158" y="2707"/>
                </a:moveTo>
                <a:lnTo>
                  <a:pt x="6158" y="2725"/>
                </a:lnTo>
                <a:lnTo>
                  <a:pt x="6150" y="2717"/>
                </a:lnTo>
                <a:cubicBezTo>
                  <a:pt x="6150" y="2717"/>
                  <a:pt x="6158" y="2717"/>
                  <a:pt x="6158" y="2707"/>
                </a:cubicBezTo>
                <a:close/>
                <a:moveTo>
                  <a:pt x="22372" y="3002"/>
                </a:moveTo>
                <a:cubicBezTo>
                  <a:pt x="22372" y="3002"/>
                  <a:pt x="22380" y="3002"/>
                  <a:pt x="22380" y="3010"/>
                </a:cubicBezTo>
                <a:lnTo>
                  <a:pt x="22372" y="3010"/>
                </a:lnTo>
                <a:lnTo>
                  <a:pt x="22372" y="3002"/>
                </a:lnTo>
                <a:close/>
                <a:moveTo>
                  <a:pt x="3336" y="2952"/>
                </a:moveTo>
                <a:lnTo>
                  <a:pt x="3336" y="2986"/>
                </a:lnTo>
                <a:cubicBezTo>
                  <a:pt x="3336" y="2986"/>
                  <a:pt x="3285" y="3010"/>
                  <a:pt x="3235" y="3020"/>
                </a:cubicBezTo>
                <a:cubicBezTo>
                  <a:pt x="3269" y="3002"/>
                  <a:pt x="3301" y="2978"/>
                  <a:pt x="3336" y="2952"/>
                </a:cubicBezTo>
                <a:close/>
                <a:moveTo>
                  <a:pt x="26112" y="3111"/>
                </a:moveTo>
                <a:lnTo>
                  <a:pt x="26162" y="3129"/>
                </a:lnTo>
                <a:cubicBezTo>
                  <a:pt x="26154" y="3138"/>
                  <a:pt x="26162" y="3146"/>
                  <a:pt x="26154" y="3146"/>
                </a:cubicBezTo>
                <a:cubicBezTo>
                  <a:pt x="26144" y="3138"/>
                  <a:pt x="26128" y="3129"/>
                  <a:pt x="26112" y="3111"/>
                </a:cubicBezTo>
                <a:close/>
                <a:moveTo>
                  <a:pt x="23231" y="3323"/>
                </a:moveTo>
                <a:lnTo>
                  <a:pt x="23239" y="3332"/>
                </a:lnTo>
                <a:cubicBezTo>
                  <a:pt x="23231" y="3340"/>
                  <a:pt x="23231" y="3348"/>
                  <a:pt x="23223" y="3348"/>
                </a:cubicBezTo>
                <a:cubicBezTo>
                  <a:pt x="23231" y="3340"/>
                  <a:pt x="23231" y="3332"/>
                  <a:pt x="23231" y="3323"/>
                </a:cubicBezTo>
                <a:close/>
                <a:moveTo>
                  <a:pt x="28479" y="3869"/>
                </a:moveTo>
                <a:lnTo>
                  <a:pt x="28479" y="3887"/>
                </a:lnTo>
                <a:cubicBezTo>
                  <a:pt x="28479" y="3879"/>
                  <a:pt x="28469" y="3869"/>
                  <a:pt x="28469" y="3869"/>
                </a:cubicBezTo>
                <a:close/>
                <a:moveTo>
                  <a:pt x="28671" y="4486"/>
                </a:moveTo>
                <a:cubicBezTo>
                  <a:pt x="28681" y="4494"/>
                  <a:pt x="28681" y="4494"/>
                  <a:pt x="28689" y="4494"/>
                </a:cubicBezTo>
                <a:lnTo>
                  <a:pt x="28671" y="4494"/>
                </a:lnTo>
                <a:lnTo>
                  <a:pt x="28671" y="4486"/>
                </a:lnTo>
                <a:close/>
                <a:moveTo>
                  <a:pt x="33506" y="8300"/>
                </a:moveTo>
                <a:cubicBezTo>
                  <a:pt x="33514" y="8308"/>
                  <a:pt x="33522" y="8308"/>
                  <a:pt x="33533" y="8308"/>
                </a:cubicBezTo>
                <a:cubicBezTo>
                  <a:pt x="33522" y="8317"/>
                  <a:pt x="33514" y="8317"/>
                  <a:pt x="33506" y="8317"/>
                </a:cubicBezTo>
                <a:lnTo>
                  <a:pt x="33506" y="8300"/>
                </a:lnTo>
                <a:close/>
                <a:moveTo>
                  <a:pt x="32724" y="9960"/>
                </a:moveTo>
                <a:cubicBezTo>
                  <a:pt x="32732" y="9960"/>
                  <a:pt x="32740" y="9968"/>
                  <a:pt x="32748" y="9976"/>
                </a:cubicBezTo>
                <a:cubicBezTo>
                  <a:pt x="32740" y="9968"/>
                  <a:pt x="32732" y="9968"/>
                  <a:pt x="32724" y="9960"/>
                </a:cubicBezTo>
                <a:close/>
                <a:moveTo>
                  <a:pt x="2687" y="11013"/>
                </a:moveTo>
                <a:cubicBezTo>
                  <a:pt x="2679" y="11013"/>
                  <a:pt x="2679" y="11021"/>
                  <a:pt x="2679" y="11021"/>
                </a:cubicBezTo>
                <a:cubicBezTo>
                  <a:pt x="2679" y="11013"/>
                  <a:pt x="2679" y="11013"/>
                  <a:pt x="2687" y="11013"/>
                </a:cubicBezTo>
                <a:close/>
                <a:moveTo>
                  <a:pt x="1391" y="11021"/>
                </a:moveTo>
                <a:lnTo>
                  <a:pt x="1391" y="11021"/>
                </a:lnTo>
                <a:cubicBezTo>
                  <a:pt x="1399" y="11029"/>
                  <a:pt x="1407" y="11046"/>
                  <a:pt x="1415" y="11056"/>
                </a:cubicBezTo>
                <a:cubicBezTo>
                  <a:pt x="1407" y="11072"/>
                  <a:pt x="1399" y="11096"/>
                  <a:pt x="1399" y="11114"/>
                </a:cubicBezTo>
                <a:cubicBezTo>
                  <a:pt x="1391" y="11080"/>
                  <a:pt x="1391" y="11056"/>
                  <a:pt x="1391" y="11021"/>
                </a:cubicBezTo>
                <a:close/>
                <a:moveTo>
                  <a:pt x="30996" y="12984"/>
                </a:moveTo>
                <a:cubicBezTo>
                  <a:pt x="30996" y="12992"/>
                  <a:pt x="31006" y="13000"/>
                  <a:pt x="31006" y="13008"/>
                </a:cubicBezTo>
                <a:lnTo>
                  <a:pt x="30979" y="13008"/>
                </a:lnTo>
                <a:cubicBezTo>
                  <a:pt x="30987" y="13000"/>
                  <a:pt x="30987" y="12992"/>
                  <a:pt x="30996" y="12984"/>
                </a:cubicBezTo>
                <a:close/>
                <a:moveTo>
                  <a:pt x="26945" y="13008"/>
                </a:moveTo>
                <a:cubicBezTo>
                  <a:pt x="26953" y="13008"/>
                  <a:pt x="26971" y="13016"/>
                  <a:pt x="26987" y="13016"/>
                </a:cubicBezTo>
                <a:lnTo>
                  <a:pt x="26987" y="13027"/>
                </a:lnTo>
                <a:cubicBezTo>
                  <a:pt x="26987" y="13027"/>
                  <a:pt x="26979" y="13027"/>
                  <a:pt x="26979" y="13035"/>
                </a:cubicBezTo>
                <a:cubicBezTo>
                  <a:pt x="26963" y="13027"/>
                  <a:pt x="26953" y="13016"/>
                  <a:pt x="26945" y="13008"/>
                </a:cubicBezTo>
                <a:close/>
                <a:moveTo>
                  <a:pt x="25732" y="13338"/>
                </a:moveTo>
                <a:lnTo>
                  <a:pt x="25732" y="13346"/>
                </a:lnTo>
                <a:cubicBezTo>
                  <a:pt x="25732" y="13338"/>
                  <a:pt x="25732" y="13338"/>
                  <a:pt x="25724" y="13338"/>
                </a:cubicBezTo>
                <a:close/>
                <a:moveTo>
                  <a:pt x="30381" y="14189"/>
                </a:moveTo>
                <a:cubicBezTo>
                  <a:pt x="30381" y="14197"/>
                  <a:pt x="30373" y="14205"/>
                  <a:pt x="30373" y="14213"/>
                </a:cubicBezTo>
                <a:lnTo>
                  <a:pt x="30373" y="14189"/>
                </a:lnTo>
                <a:close/>
                <a:moveTo>
                  <a:pt x="13249" y="14381"/>
                </a:moveTo>
                <a:cubicBezTo>
                  <a:pt x="13233" y="14399"/>
                  <a:pt x="13225" y="14423"/>
                  <a:pt x="13225" y="14450"/>
                </a:cubicBezTo>
                <a:cubicBezTo>
                  <a:pt x="13225" y="14432"/>
                  <a:pt x="13217" y="14423"/>
                  <a:pt x="13217" y="14407"/>
                </a:cubicBezTo>
                <a:cubicBezTo>
                  <a:pt x="13217" y="14399"/>
                  <a:pt x="13225" y="14381"/>
                  <a:pt x="13249" y="14381"/>
                </a:cubicBezTo>
                <a:close/>
                <a:moveTo>
                  <a:pt x="15313" y="14896"/>
                </a:moveTo>
                <a:lnTo>
                  <a:pt x="15313" y="14913"/>
                </a:lnTo>
                <a:lnTo>
                  <a:pt x="15289" y="14913"/>
                </a:lnTo>
                <a:cubicBezTo>
                  <a:pt x="15297" y="14913"/>
                  <a:pt x="15305" y="14905"/>
                  <a:pt x="15313" y="14896"/>
                </a:cubicBezTo>
                <a:close/>
                <a:moveTo>
                  <a:pt x="22859" y="14947"/>
                </a:moveTo>
                <a:lnTo>
                  <a:pt x="22859" y="14955"/>
                </a:lnTo>
                <a:cubicBezTo>
                  <a:pt x="22851" y="14979"/>
                  <a:pt x="22859" y="14998"/>
                  <a:pt x="22885" y="15022"/>
                </a:cubicBezTo>
                <a:lnTo>
                  <a:pt x="22851" y="14998"/>
                </a:lnTo>
                <a:cubicBezTo>
                  <a:pt x="22801" y="14979"/>
                  <a:pt x="22801" y="14963"/>
                  <a:pt x="22851" y="14947"/>
                </a:cubicBezTo>
                <a:close/>
                <a:moveTo>
                  <a:pt x="20383" y="14955"/>
                </a:moveTo>
                <a:cubicBezTo>
                  <a:pt x="20425" y="14979"/>
                  <a:pt x="20401" y="15022"/>
                  <a:pt x="20383" y="15072"/>
                </a:cubicBezTo>
                <a:lnTo>
                  <a:pt x="20367" y="15072"/>
                </a:lnTo>
                <a:cubicBezTo>
                  <a:pt x="20367" y="15030"/>
                  <a:pt x="20375" y="14987"/>
                  <a:pt x="20383" y="14955"/>
                </a:cubicBezTo>
                <a:close/>
                <a:moveTo>
                  <a:pt x="12879" y="15309"/>
                </a:moveTo>
                <a:lnTo>
                  <a:pt x="12887" y="15317"/>
                </a:lnTo>
                <a:lnTo>
                  <a:pt x="12879" y="15317"/>
                </a:lnTo>
                <a:lnTo>
                  <a:pt x="12879" y="15309"/>
                </a:lnTo>
                <a:close/>
                <a:moveTo>
                  <a:pt x="7328" y="15418"/>
                </a:moveTo>
                <a:lnTo>
                  <a:pt x="7328" y="15418"/>
                </a:lnTo>
                <a:cubicBezTo>
                  <a:pt x="7320" y="15426"/>
                  <a:pt x="7328" y="15434"/>
                  <a:pt x="7328" y="15442"/>
                </a:cubicBezTo>
                <a:lnTo>
                  <a:pt x="7320" y="15442"/>
                </a:lnTo>
                <a:cubicBezTo>
                  <a:pt x="7320" y="15434"/>
                  <a:pt x="7320" y="15426"/>
                  <a:pt x="7328" y="15418"/>
                </a:cubicBezTo>
                <a:close/>
                <a:moveTo>
                  <a:pt x="15422" y="15527"/>
                </a:moveTo>
                <a:cubicBezTo>
                  <a:pt x="15422" y="15543"/>
                  <a:pt x="15440" y="15562"/>
                  <a:pt x="15448" y="15578"/>
                </a:cubicBezTo>
                <a:cubicBezTo>
                  <a:pt x="15440" y="15562"/>
                  <a:pt x="15422" y="15543"/>
                  <a:pt x="15414" y="15527"/>
                </a:cubicBezTo>
                <a:close/>
                <a:moveTo>
                  <a:pt x="15507" y="15636"/>
                </a:moveTo>
                <a:cubicBezTo>
                  <a:pt x="15507" y="15644"/>
                  <a:pt x="15515" y="15644"/>
                  <a:pt x="15515" y="15655"/>
                </a:cubicBezTo>
                <a:cubicBezTo>
                  <a:pt x="15473" y="15636"/>
                  <a:pt x="15499" y="15644"/>
                  <a:pt x="15507" y="15636"/>
                </a:cubicBezTo>
                <a:close/>
                <a:moveTo>
                  <a:pt x="19423" y="16269"/>
                </a:moveTo>
                <a:lnTo>
                  <a:pt x="19415" y="16281"/>
                </a:lnTo>
                <a:cubicBezTo>
                  <a:pt x="19417" y="16277"/>
                  <a:pt x="19419" y="16273"/>
                  <a:pt x="19423" y="16269"/>
                </a:cubicBezTo>
                <a:close/>
                <a:moveTo>
                  <a:pt x="13050" y="1"/>
                </a:moveTo>
                <a:cubicBezTo>
                  <a:pt x="12934" y="1"/>
                  <a:pt x="12823" y="43"/>
                  <a:pt x="12727" y="180"/>
                </a:cubicBezTo>
                <a:cubicBezTo>
                  <a:pt x="12697" y="227"/>
                  <a:pt x="12651" y="258"/>
                  <a:pt x="12602" y="258"/>
                </a:cubicBezTo>
                <a:cubicBezTo>
                  <a:pt x="12571" y="258"/>
                  <a:pt x="12539" y="245"/>
                  <a:pt x="12509" y="214"/>
                </a:cubicBezTo>
                <a:cubicBezTo>
                  <a:pt x="12464" y="179"/>
                  <a:pt x="12424" y="157"/>
                  <a:pt x="12387" y="157"/>
                </a:cubicBezTo>
                <a:cubicBezTo>
                  <a:pt x="12353" y="157"/>
                  <a:pt x="12321" y="175"/>
                  <a:pt x="12289" y="214"/>
                </a:cubicBezTo>
                <a:cubicBezTo>
                  <a:pt x="12159" y="370"/>
                  <a:pt x="11997" y="395"/>
                  <a:pt x="11830" y="395"/>
                </a:cubicBezTo>
                <a:cubicBezTo>
                  <a:pt x="11755" y="395"/>
                  <a:pt x="11679" y="390"/>
                  <a:pt x="11605" y="390"/>
                </a:cubicBezTo>
                <a:cubicBezTo>
                  <a:pt x="11577" y="390"/>
                  <a:pt x="11550" y="390"/>
                  <a:pt x="11523" y="392"/>
                </a:cubicBezTo>
                <a:cubicBezTo>
                  <a:pt x="11379" y="392"/>
                  <a:pt x="11329" y="518"/>
                  <a:pt x="11236" y="576"/>
                </a:cubicBezTo>
                <a:cubicBezTo>
                  <a:pt x="11170" y="619"/>
                  <a:pt x="11122" y="637"/>
                  <a:pt x="11087" y="637"/>
                </a:cubicBezTo>
                <a:cubicBezTo>
                  <a:pt x="10998" y="637"/>
                  <a:pt x="10995" y="519"/>
                  <a:pt x="11001" y="392"/>
                </a:cubicBezTo>
                <a:lnTo>
                  <a:pt x="11009" y="392"/>
                </a:lnTo>
                <a:cubicBezTo>
                  <a:pt x="11084" y="342"/>
                  <a:pt x="11110" y="281"/>
                  <a:pt x="11084" y="198"/>
                </a:cubicBezTo>
                <a:cubicBezTo>
                  <a:pt x="11084" y="180"/>
                  <a:pt x="11068" y="164"/>
                  <a:pt x="11060" y="164"/>
                </a:cubicBezTo>
                <a:cubicBezTo>
                  <a:pt x="11001" y="180"/>
                  <a:pt x="11009" y="241"/>
                  <a:pt x="10993" y="281"/>
                </a:cubicBezTo>
                <a:cubicBezTo>
                  <a:pt x="10858" y="307"/>
                  <a:pt x="10730" y="332"/>
                  <a:pt x="10892" y="502"/>
                </a:cubicBezTo>
                <a:lnTo>
                  <a:pt x="10892" y="712"/>
                </a:lnTo>
                <a:cubicBezTo>
                  <a:pt x="10701" y="690"/>
                  <a:pt x="10507" y="495"/>
                  <a:pt x="10315" y="495"/>
                </a:cubicBezTo>
                <a:cubicBezTo>
                  <a:pt x="10211" y="495"/>
                  <a:pt x="10108" y="552"/>
                  <a:pt x="10007" y="728"/>
                </a:cubicBezTo>
                <a:cubicBezTo>
                  <a:pt x="10004" y="730"/>
                  <a:pt x="9998" y="731"/>
                  <a:pt x="9990" y="731"/>
                </a:cubicBezTo>
                <a:cubicBezTo>
                  <a:pt x="9966" y="731"/>
                  <a:pt x="9927" y="724"/>
                  <a:pt x="9914" y="712"/>
                </a:cubicBezTo>
                <a:cubicBezTo>
                  <a:pt x="9840" y="637"/>
                  <a:pt x="9768" y="586"/>
                  <a:pt x="9693" y="586"/>
                </a:cubicBezTo>
                <a:cubicBezTo>
                  <a:pt x="9640" y="586"/>
                  <a:pt x="9586" y="610"/>
                  <a:pt x="9527" y="669"/>
                </a:cubicBezTo>
                <a:cubicBezTo>
                  <a:pt x="9437" y="537"/>
                  <a:pt x="9346" y="493"/>
                  <a:pt x="9254" y="493"/>
                </a:cubicBezTo>
                <a:cubicBezTo>
                  <a:pt x="9074" y="493"/>
                  <a:pt x="8892" y="661"/>
                  <a:pt x="8709" y="661"/>
                </a:cubicBezTo>
                <a:cubicBezTo>
                  <a:pt x="8706" y="661"/>
                  <a:pt x="8704" y="661"/>
                  <a:pt x="8701" y="661"/>
                </a:cubicBezTo>
                <a:cubicBezTo>
                  <a:pt x="8533" y="661"/>
                  <a:pt x="8448" y="829"/>
                  <a:pt x="8474" y="1015"/>
                </a:cubicBezTo>
                <a:cubicBezTo>
                  <a:pt x="8474" y="1015"/>
                  <a:pt x="8482" y="1023"/>
                  <a:pt x="8490" y="1031"/>
                </a:cubicBezTo>
                <a:cubicBezTo>
                  <a:pt x="8482" y="1031"/>
                  <a:pt x="8482" y="1039"/>
                  <a:pt x="8474" y="1039"/>
                </a:cubicBezTo>
                <a:lnTo>
                  <a:pt x="8474" y="1015"/>
                </a:lnTo>
                <a:cubicBezTo>
                  <a:pt x="8203" y="1044"/>
                  <a:pt x="7945" y="1144"/>
                  <a:pt x="7674" y="1144"/>
                </a:cubicBezTo>
                <a:cubicBezTo>
                  <a:pt x="7624" y="1144"/>
                  <a:pt x="7573" y="1140"/>
                  <a:pt x="7522" y="1132"/>
                </a:cubicBezTo>
                <a:cubicBezTo>
                  <a:pt x="7438" y="1093"/>
                  <a:pt x="7349" y="1077"/>
                  <a:pt x="7262" y="1077"/>
                </a:cubicBezTo>
                <a:cubicBezTo>
                  <a:pt x="7124" y="1077"/>
                  <a:pt x="6990" y="1118"/>
                  <a:pt x="6881" y="1175"/>
                </a:cubicBezTo>
                <a:cubicBezTo>
                  <a:pt x="6680" y="1276"/>
                  <a:pt x="6488" y="1314"/>
                  <a:pt x="6295" y="1314"/>
                </a:cubicBezTo>
                <a:cubicBezTo>
                  <a:pt x="6149" y="1314"/>
                  <a:pt x="6004" y="1292"/>
                  <a:pt x="5854" y="1260"/>
                </a:cubicBezTo>
                <a:cubicBezTo>
                  <a:pt x="5787" y="1243"/>
                  <a:pt x="5720" y="1232"/>
                  <a:pt x="5655" y="1232"/>
                </a:cubicBezTo>
                <a:cubicBezTo>
                  <a:pt x="5519" y="1232"/>
                  <a:pt x="5396" y="1282"/>
                  <a:pt x="5315" y="1435"/>
                </a:cubicBezTo>
                <a:cubicBezTo>
                  <a:pt x="5284" y="1424"/>
                  <a:pt x="5255" y="1419"/>
                  <a:pt x="5228" y="1419"/>
                </a:cubicBezTo>
                <a:cubicBezTo>
                  <a:pt x="5057" y="1419"/>
                  <a:pt x="4955" y="1613"/>
                  <a:pt x="4801" y="1613"/>
                </a:cubicBezTo>
                <a:cubicBezTo>
                  <a:pt x="4718" y="1611"/>
                  <a:pt x="4634" y="1605"/>
                  <a:pt x="4553" y="1605"/>
                </a:cubicBezTo>
                <a:cubicBezTo>
                  <a:pt x="4356" y="1605"/>
                  <a:pt x="4173" y="1640"/>
                  <a:pt x="4035" y="1848"/>
                </a:cubicBezTo>
                <a:cubicBezTo>
                  <a:pt x="4025" y="1864"/>
                  <a:pt x="3989" y="1867"/>
                  <a:pt x="3951" y="1867"/>
                </a:cubicBezTo>
                <a:cubicBezTo>
                  <a:pt x="3927" y="1867"/>
                  <a:pt x="3903" y="1866"/>
                  <a:pt x="3884" y="1866"/>
                </a:cubicBezTo>
                <a:cubicBezTo>
                  <a:pt x="3878" y="1866"/>
                  <a:pt x="3873" y="1866"/>
                  <a:pt x="3869" y="1866"/>
                </a:cubicBezTo>
                <a:cubicBezTo>
                  <a:pt x="3662" y="1866"/>
                  <a:pt x="3603" y="2029"/>
                  <a:pt x="3530" y="2185"/>
                </a:cubicBezTo>
                <a:cubicBezTo>
                  <a:pt x="3454" y="2191"/>
                  <a:pt x="3355" y="2226"/>
                  <a:pt x="3292" y="2226"/>
                </a:cubicBezTo>
                <a:cubicBezTo>
                  <a:pt x="3271" y="2226"/>
                  <a:pt x="3253" y="2222"/>
                  <a:pt x="3243" y="2212"/>
                </a:cubicBezTo>
                <a:cubicBezTo>
                  <a:pt x="3144" y="2118"/>
                  <a:pt x="3077" y="2081"/>
                  <a:pt x="3030" y="2081"/>
                </a:cubicBezTo>
                <a:cubicBezTo>
                  <a:pt x="2928" y="2081"/>
                  <a:pt x="2926" y="2262"/>
                  <a:pt x="2897" y="2396"/>
                </a:cubicBezTo>
                <a:cubicBezTo>
                  <a:pt x="2857" y="2523"/>
                  <a:pt x="2671" y="2454"/>
                  <a:pt x="2620" y="2598"/>
                </a:cubicBezTo>
                <a:cubicBezTo>
                  <a:pt x="2651" y="2620"/>
                  <a:pt x="2687" y="2626"/>
                  <a:pt x="2724" y="2626"/>
                </a:cubicBezTo>
                <a:cubicBezTo>
                  <a:pt x="2766" y="2626"/>
                  <a:pt x="2810" y="2619"/>
                  <a:pt x="2852" y="2619"/>
                </a:cubicBezTo>
                <a:cubicBezTo>
                  <a:pt x="2914" y="2619"/>
                  <a:pt x="2971" y="2635"/>
                  <a:pt x="3008" y="2717"/>
                </a:cubicBezTo>
                <a:cubicBezTo>
                  <a:pt x="2931" y="2749"/>
                  <a:pt x="2865" y="2784"/>
                  <a:pt x="2788" y="2818"/>
                </a:cubicBezTo>
                <a:cubicBezTo>
                  <a:pt x="2702" y="2865"/>
                  <a:pt x="2609" y="2962"/>
                  <a:pt x="2536" y="2962"/>
                </a:cubicBezTo>
                <a:cubicBezTo>
                  <a:pt x="2530" y="2962"/>
                  <a:pt x="2525" y="2961"/>
                  <a:pt x="2519" y="2960"/>
                </a:cubicBezTo>
                <a:cubicBezTo>
                  <a:pt x="2489" y="2953"/>
                  <a:pt x="2463" y="2951"/>
                  <a:pt x="2440" y="2951"/>
                </a:cubicBezTo>
                <a:cubicBezTo>
                  <a:pt x="2277" y="2951"/>
                  <a:pt x="2277" y="3095"/>
                  <a:pt x="2181" y="3212"/>
                </a:cubicBezTo>
                <a:cubicBezTo>
                  <a:pt x="1921" y="3534"/>
                  <a:pt x="1929" y="4055"/>
                  <a:pt x="1431" y="4199"/>
                </a:cubicBezTo>
                <a:cubicBezTo>
                  <a:pt x="1365" y="4215"/>
                  <a:pt x="1256" y="4393"/>
                  <a:pt x="1423" y="4502"/>
                </a:cubicBezTo>
                <a:lnTo>
                  <a:pt x="1423" y="4805"/>
                </a:lnTo>
                <a:cubicBezTo>
                  <a:pt x="1352" y="4793"/>
                  <a:pt x="1330" y="4714"/>
                  <a:pt x="1244" y="4714"/>
                </a:cubicBezTo>
                <a:cubicBezTo>
                  <a:pt x="1218" y="4714"/>
                  <a:pt x="1187" y="4721"/>
                  <a:pt x="1146" y="4739"/>
                </a:cubicBezTo>
                <a:cubicBezTo>
                  <a:pt x="918" y="4821"/>
                  <a:pt x="1088" y="5074"/>
                  <a:pt x="902" y="5133"/>
                </a:cubicBezTo>
                <a:cubicBezTo>
                  <a:pt x="867" y="5133"/>
                  <a:pt x="825" y="5125"/>
                  <a:pt x="793" y="5125"/>
                </a:cubicBezTo>
                <a:cubicBezTo>
                  <a:pt x="665" y="5193"/>
                  <a:pt x="564" y="5276"/>
                  <a:pt x="506" y="5412"/>
                </a:cubicBezTo>
                <a:cubicBezTo>
                  <a:pt x="471" y="5513"/>
                  <a:pt x="716" y="5579"/>
                  <a:pt x="514" y="5699"/>
                </a:cubicBezTo>
                <a:cubicBezTo>
                  <a:pt x="287" y="5840"/>
                  <a:pt x="641" y="5867"/>
                  <a:pt x="591" y="5933"/>
                </a:cubicBezTo>
                <a:cubicBezTo>
                  <a:pt x="514" y="6018"/>
                  <a:pt x="354" y="5992"/>
                  <a:pt x="303" y="6127"/>
                </a:cubicBezTo>
                <a:cubicBezTo>
                  <a:pt x="287" y="6170"/>
                  <a:pt x="261" y="6245"/>
                  <a:pt x="287" y="6271"/>
                </a:cubicBezTo>
                <a:cubicBezTo>
                  <a:pt x="556" y="6608"/>
                  <a:pt x="194" y="6598"/>
                  <a:pt x="59" y="6709"/>
                </a:cubicBezTo>
                <a:cubicBezTo>
                  <a:pt x="77" y="6851"/>
                  <a:pt x="0" y="7003"/>
                  <a:pt x="109" y="7138"/>
                </a:cubicBezTo>
                <a:cubicBezTo>
                  <a:pt x="169" y="7091"/>
                  <a:pt x="214" y="7072"/>
                  <a:pt x="247" y="7072"/>
                </a:cubicBezTo>
                <a:cubicBezTo>
                  <a:pt x="375" y="7072"/>
                  <a:pt x="353" y="7340"/>
                  <a:pt x="481" y="7340"/>
                </a:cubicBezTo>
                <a:cubicBezTo>
                  <a:pt x="463" y="7449"/>
                  <a:pt x="498" y="7585"/>
                  <a:pt x="370" y="7660"/>
                </a:cubicBezTo>
                <a:cubicBezTo>
                  <a:pt x="261" y="7720"/>
                  <a:pt x="219" y="7837"/>
                  <a:pt x="186" y="7947"/>
                </a:cubicBezTo>
                <a:cubicBezTo>
                  <a:pt x="127" y="8156"/>
                  <a:pt x="175" y="8241"/>
                  <a:pt x="358" y="8241"/>
                </a:cubicBezTo>
                <a:cubicBezTo>
                  <a:pt x="389" y="8241"/>
                  <a:pt x="424" y="8238"/>
                  <a:pt x="463" y="8234"/>
                </a:cubicBezTo>
                <a:cubicBezTo>
                  <a:pt x="497" y="8234"/>
                  <a:pt x="531" y="8218"/>
                  <a:pt x="562" y="8218"/>
                </a:cubicBezTo>
                <a:cubicBezTo>
                  <a:pt x="578" y="8218"/>
                  <a:pt x="593" y="8222"/>
                  <a:pt x="607" y="8234"/>
                </a:cubicBezTo>
                <a:cubicBezTo>
                  <a:pt x="607" y="8343"/>
                  <a:pt x="498" y="8359"/>
                  <a:pt x="455" y="8418"/>
                </a:cubicBezTo>
                <a:cubicBezTo>
                  <a:pt x="346" y="8569"/>
                  <a:pt x="481" y="8579"/>
                  <a:pt x="582" y="8604"/>
                </a:cubicBezTo>
                <a:lnTo>
                  <a:pt x="582" y="8713"/>
                </a:lnTo>
                <a:cubicBezTo>
                  <a:pt x="599" y="8806"/>
                  <a:pt x="612" y="8899"/>
                  <a:pt x="676" y="8899"/>
                </a:cubicBezTo>
                <a:cubicBezTo>
                  <a:pt x="705" y="8899"/>
                  <a:pt x="745" y="8879"/>
                  <a:pt x="801" y="8832"/>
                </a:cubicBezTo>
                <a:lnTo>
                  <a:pt x="801" y="8832"/>
                </a:lnTo>
                <a:cubicBezTo>
                  <a:pt x="809" y="9050"/>
                  <a:pt x="809" y="9050"/>
                  <a:pt x="514" y="9218"/>
                </a:cubicBezTo>
                <a:cubicBezTo>
                  <a:pt x="825" y="9362"/>
                  <a:pt x="825" y="9362"/>
                  <a:pt x="801" y="9758"/>
                </a:cubicBezTo>
                <a:cubicBezTo>
                  <a:pt x="793" y="9825"/>
                  <a:pt x="734" y="9926"/>
                  <a:pt x="851" y="9976"/>
                </a:cubicBezTo>
                <a:cubicBezTo>
                  <a:pt x="855" y="9978"/>
                  <a:pt x="858" y="9978"/>
                  <a:pt x="861" y="9978"/>
                </a:cubicBezTo>
                <a:cubicBezTo>
                  <a:pt x="901" y="9978"/>
                  <a:pt x="893" y="9860"/>
                  <a:pt x="933" y="9860"/>
                </a:cubicBezTo>
                <a:cubicBezTo>
                  <a:pt x="947" y="9860"/>
                  <a:pt x="966" y="9873"/>
                  <a:pt x="995" y="9909"/>
                </a:cubicBezTo>
                <a:cubicBezTo>
                  <a:pt x="1053" y="9984"/>
                  <a:pt x="1096" y="10077"/>
                  <a:pt x="1146" y="10162"/>
                </a:cubicBezTo>
                <a:cubicBezTo>
                  <a:pt x="1011" y="10263"/>
                  <a:pt x="817" y="10279"/>
                  <a:pt x="766" y="10482"/>
                </a:cubicBezTo>
                <a:cubicBezTo>
                  <a:pt x="860" y="10496"/>
                  <a:pt x="993" y="10545"/>
                  <a:pt x="1067" y="10545"/>
                </a:cubicBezTo>
                <a:cubicBezTo>
                  <a:pt x="1087" y="10545"/>
                  <a:pt x="1103" y="10541"/>
                  <a:pt x="1112" y="10532"/>
                </a:cubicBezTo>
                <a:cubicBezTo>
                  <a:pt x="1178" y="10453"/>
                  <a:pt x="1228" y="10422"/>
                  <a:pt x="1270" y="10422"/>
                </a:cubicBezTo>
                <a:cubicBezTo>
                  <a:pt x="1334" y="10422"/>
                  <a:pt x="1378" y="10498"/>
                  <a:pt x="1423" y="10591"/>
                </a:cubicBezTo>
                <a:cubicBezTo>
                  <a:pt x="1450" y="10641"/>
                  <a:pt x="1492" y="10668"/>
                  <a:pt x="1524" y="10710"/>
                </a:cubicBezTo>
                <a:cubicBezTo>
                  <a:pt x="1492" y="10742"/>
                  <a:pt x="1466" y="10777"/>
                  <a:pt x="1431" y="10819"/>
                </a:cubicBezTo>
                <a:cubicBezTo>
                  <a:pt x="1399" y="10819"/>
                  <a:pt x="1357" y="10819"/>
                  <a:pt x="1330" y="10827"/>
                </a:cubicBezTo>
                <a:cubicBezTo>
                  <a:pt x="1138" y="10878"/>
                  <a:pt x="952" y="10979"/>
                  <a:pt x="944" y="11181"/>
                </a:cubicBezTo>
                <a:cubicBezTo>
                  <a:pt x="926" y="11409"/>
                  <a:pt x="1205" y="11333"/>
                  <a:pt x="1314" y="11442"/>
                </a:cubicBezTo>
                <a:cubicBezTo>
                  <a:pt x="1442" y="11628"/>
                  <a:pt x="1702" y="11500"/>
                  <a:pt x="1836" y="11670"/>
                </a:cubicBezTo>
                <a:lnTo>
                  <a:pt x="1854" y="11636"/>
                </a:lnTo>
                <a:cubicBezTo>
                  <a:pt x="1921" y="11636"/>
                  <a:pt x="1987" y="11644"/>
                  <a:pt x="2056" y="11652"/>
                </a:cubicBezTo>
                <a:cubicBezTo>
                  <a:pt x="2216" y="11763"/>
                  <a:pt x="2224" y="11763"/>
                  <a:pt x="2139" y="11888"/>
                </a:cubicBezTo>
                <a:cubicBezTo>
                  <a:pt x="2093" y="11959"/>
                  <a:pt x="2089" y="12034"/>
                  <a:pt x="2153" y="12034"/>
                </a:cubicBezTo>
                <a:cubicBezTo>
                  <a:pt x="2159" y="12034"/>
                  <a:pt x="2166" y="12033"/>
                  <a:pt x="2173" y="12032"/>
                </a:cubicBezTo>
                <a:cubicBezTo>
                  <a:pt x="2191" y="12029"/>
                  <a:pt x="2208" y="12027"/>
                  <a:pt x="2223" y="12027"/>
                </a:cubicBezTo>
                <a:cubicBezTo>
                  <a:pt x="2395" y="12027"/>
                  <a:pt x="2361" y="12238"/>
                  <a:pt x="2477" y="12285"/>
                </a:cubicBezTo>
                <a:lnTo>
                  <a:pt x="2485" y="12285"/>
                </a:lnTo>
                <a:lnTo>
                  <a:pt x="2485" y="12293"/>
                </a:lnTo>
                <a:cubicBezTo>
                  <a:pt x="2562" y="12383"/>
                  <a:pt x="2660" y="12396"/>
                  <a:pt x="2765" y="12396"/>
                </a:cubicBezTo>
                <a:cubicBezTo>
                  <a:pt x="2808" y="12396"/>
                  <a:pt x="2853" y="12394"/>
                  <a:pt x="2897" y="12394"/>
                </a:cubicBezTo>
                <a:cubicBezTo>
                  <a:pt x="2982" y="12545"/>
                  <a:pt x="3176" y="12521"/>
                  <a:pt x="3293" y="12622"/>
                </a:cubicBezTo>
                <a:cubicBezTo>
                  <a:pt x="3032" y="12774"/>
                  <a:pt x="3269" y="12891"/>
                  <a:pt x="3320" y="13016"/>
                </a:cubicBezTo>
                <a:cubicBezTo>
                  <a:pt x="3337" y="13035"/>
                  <a:pt x="3355" y="13044"/>
                  <a:pt x="3375" y="13044"/>
                </a:cubicBezTo>
                <a:cubicBezTo>
                  <a:pt x="3392" y="13044"/>
                  <a:pt x="3409" y="13038"/>
                  <a:pt x="3429" y="13027"/>
                </a:cubicBezTo>
                <a:cubicBezTo>
                  <a:pt x="3463" y="13027"/>
                  <a:pt x="3495" y="13027"/>
                  <a:pt x="3530" y="13016"/>
                </a:cubicBezTo>
                <a:cubicBezTo>
                  <a:pt x="3546" y="13001"/>
                  <a:pt x="3561" y="12993"/>
                  <a:pt x="3577" y="12993"/>
                </a:cubicBezTo>
                <a:cubicBezTo>
                  <a:pt x="3595" y="12993"/>
                  <a:pt x="3612" y="13004"/>
                  <a:pt x="3631" y="13027"/>
                </a:cubicBezTo>
                <a:lnTo>
                  <a:pt x="3724" y="13027"/>
                </a:lnTo>
                <a:cubicBezTo>
                  <a:pt x="3740" y="13109"/>
                  <a:pt x="3732" y="13211"/>
                  <a:pt x="3857" y="13211"/>
                </a:cubicBezTo>
                <a:cubicBezTo>
                  <a:pt x="3892" y="13219"/>
                  <a:pt x="3918" y="13229"/>
                  <a:pt x="3942" y="13245"/>
                </a:cubicBezTo>
                <a:cubicBezTo>
                  <a:pt x="3977" y="13304"/>
                  <a:pt x="3993" y="13370"/>
                  <a:pt x="4035" y="13421"/>
                </a:cubicBezTo>
                <a:cubicBezTo>
                  <a:pt x="4229" y="13673"/>
                  <a:pt x="4506" y="13825"/>
                  <a:pt x="4743" y="14037"/>
                </a:cubicBezTo>
                <a:cubicBezTo>
                  <a:pt x="4658" y="14053"/>
                  <a:pt x="4599" y="14096"/>
                  <a:pt x="4575" y="14179"/>
                </a:cubicBezTo>
                <a:cubicBezTo>
                  <a:pt x="4575" y="14213"/>
                  <a:pt x="4583" y="14256"/>
                  <a:pt x="4583" y="14290"/>
                </a:cubicBezTo>
                <a:cubicBezTo>
                  <a:pt x="4583" y="14442"/>
                  <a:pt x="4684" y="14482"/>
                  <a:pt x="4817" y="14500"/>
                </a:cubicBezTo>
                <a:cubicBezTo>
                  <a:pt x="5042" y="14523"/>
                  <a:pt x="4878" y="14814"/>
                  <a:pt x="4927" y="14814"/>
                </a:cubicBezTo>
                <a:cubicBezTo>
                  <a:pt x="4930" y="14814"/>
                  <a:pt x="4933" y="14813"/>
                  <a:pt x="4937" y="14812"/>
                </a:cubicBezTo>
                <a:cubicBezTo>
                  <a:pt x="4987" y="14786"/>
                  <a:pt x="5032" y="14776"/>
                  <a:pt x="5073" y="14776"/>
                </a:cubicBezTo>
                <a:cubicBezTo>
                  <a:pt x="5273" y="14776"/>
                  <a:pt x="5371" y="15030"/>
                  <a:pt x="5568" y="15030"/>
                </a:cubicBezTo>
                <a:cubicBezTo>
                  <a:pt x="5570" y="15030"/>
                  <a:pt x="5573" y="15030"/>
                  <a:pt x="5576" y="15030"/>
                </a:cubicBezTo>
                <a:cubicBezTo>
                  <a:pt x="5582" y="15030"/>
                  <a:pt x="5588" y="15030"/>
                  <a:pt x="5595" y="15030"/>
                </a:cubicBezTo>
                <a:cubicBezTo>
                  <a:pt x="5880" y="15030"/>
                  <a:pt x="6094" y="15205"/>
                  <a:pt x="6251" y="15442"/>
                </a:cubicBezTo>
                <a:cubicBezTo>
                  <a:pt x="6275" y="15475"/>
                  <a:pt x="6277" y="15552"/>
                  <a:pt x="6321" y="15552"/>
                </a:cubicBezTo>
                <a:cubicBezTo>
                  <a:pt x="6335" y="15552"/>
                  <a:pt x="6352" y="15545"/>
                  <a:pt x="6376" y="15527"/>
                </a:cubicBezTo>
                <a:cubicBezTo>
                  <a:pt x="6451" y="15474"/>
                  <a:pt x="6515" y="15453"/>
                  <a:pt x="6571" y="15453"/>
                </a:cubicBezTo>
                <a:cubicBezTo>
                  <a:pt x="6745" y="15453"/>
                  <a:pt x="6843" y="15663"/>
                  <a:pt x="6982" y="15772"/>
                </a:cubicBezTo>
                <a:cubicBezTo>
                  <a:pt x="7025" y="15679"/>
                  <a:pt x="7067" y="15604"/>
                  <a:pt x="7102" y="15527"/>
                </a:cubicBezTo>
                <a:cubicBezTo>
                  <a:pt x="7142" y="15543"/>
                  <a:pt x="7177" y="15553"/>
                  <a:pt x="7211" y="15570"/>
                </a:cubicBezTo>
                <a:cubicBezTo>
                  <a:pt x="7429" y="15668"/>
                  <a:pt x="7611" y="15854"/>
                  <a:pt x="7867" y="15854"/>
                </a:cubicBezTo>
                <a:cubicBezTo>
                  <a:pt x="7917" y="15854"/>
                  <a:pt x="7971" y="15847"/>
                  <a:pt x="8028" y="15830"/>
                </a:cubicBezTo>
                <a:cubicBezTo>
                  <a:pt x="8056" y="15822"/>
                  <a:pt x="8080" y="15818"/>
                  <a:pt x="8102" y="15818"/>
                </a:cubicBezTo>
                <a:cubicBezTo>
                  <a:pt x="8229" y="15818"/>
                  <a:pt x="8249" y="15952"/>
                  <a:pt x="8264" y="16075"/>
                </a:cubicBezTo>
                <a:cubicBezTo>
                  <a:pt x="8541" y="16041"/>
                  <a:pt x="8778" y="15907"/>
                  <a:pt x="9004" y="15756"/>
                </a:cubicBezTo>
                <a:cubicBezTo>
                  <a:pt x="9063" y="15745"/>
                  <a:pt x="9131" y="15745"/>
                  <a:pt x="9190" y="15745"/>
                </a:cubicBezTo>
                <a:cubicBezTo>
                  <a:pt x="9366" y="15756"/>
                  <a:pt x="9552" y="15764"/>
                  <a:pt x="9730" y="15764"/>
                </a:cubicBezTo>
                <a:cubicBezTo>
                  <a:pt x="9921" y="15928"/>
                  <a:pt x="10109" y="16034"/>
                  <a:pt x="10297" y="16034"/>
                </a:cubicBezTo>
                <a:cubicBezTo>
                  <a:pt x="10465" y="16034"/>
                  <a:pt x="10632" y="15949"/>
                  <a:pt x="10799" y="15745"/>
                </a:cubicBezTo>
                <a:cubicBezTo>
                  <a:pt x="10844" y="15689"/>
                  <a:pt x="10895" y="15669"/>
                  <a:pt x="10948" y="15669"/>
                </a:cubicBezTo>
                <a:cubicBezTo>
                  <a:pt x="11006" y="15669"/>
                  <a:pt x="11066" y="15691"/>
                  <a:pt x="11126" y="15713"/>
                </a:cubicBezTo>
                <a:cubicBezTo>
                  <a:pt x="11279" y="15767"/>
                  <a:pt x="11428" y="15818"/>
                  <a:pt x="11580" y="15818"/>
                </a:cubicBezTo>
                <a:cubicBezTo>
                  <a:pt x="11663" y="15818"/>
                  <a:pt x="11747" y="15802"/>
                  <a:pt x="11834" y="15764"/>
                </a:cubicBezTo>
                <a:cubicBezTo>
                  <a:pt x="11855" y="15796"/>
                  <a:pt x="11873" y="15811"/>
                  <a:pt x="11892" y="15811"/>
                </a:cubicBezTo>
                <a:cubicBezTo>
                  <a:pt x="11912" y="15811"/>
                  <a:pt x="11931" y="15794"/>
                  <a:pt x="11953" y="15764"/>
                </a:cubicBezTo>
                <a:cubicBezTo>
                  <a:pt x="12020" y="15764"/>
                  <a:pt x="12087" y="15764"/>
                  <a:pt x="12145" y="15756"/>
                </a:cubicBezTo>
                <a:cubicBezTo>
                  <a:pt x="12188" y="15788"/>
                  <a:pt x="12230" y="15822"/>
                  <a:pt x="12265" y="15865"/>
                </a:cubicBezTo>
                <a:lnTo>
                  <a:pt x="12366" y="15865"/>
                </a:lnTo>
                <a:cubicBezTo>
                  <a:pt x="12396" y="15859"/>
                  <a:pt x="12427" y="15857"/>
                  <a:pt x="12458" y="15857"/>
                </a:cubicBezTo>
                <a:cubicBezTo>
                  <a:pt x="12515" y="15857"/>
                  <a:pt x="12574" y="15863"/>
                  <a:pt x="12630" y="15863"/>
                </a:cubicBezTo>
                <a:cubicBezTo>
                  <a:pt x="12724" y="15863"/>
                  <a:pt x="12813" y="15846"/>
                  <a:pt x="12887" y="15756"/>
                </a:cubicBezTo>
                <a:cubicBezTo>
                  <a:pt x="12995" y="15769"/>
                  <a:pt x="13071" y="15777"/>
                  <a:pt x="13134" y="15777"/>
                </a:cubicBezTo>
                <a:cubicBezTo>
                  <a:pt x="13260" y="15777"/>
                  <a:pt x="13337" y="15746"/>
                  <a:pt x="13510" y="15663"/>
                </a:cubicBezTo>
                <a:cubicBezTo>
                  <a:pt x="13544" y="15729"/>
                  <a:pt x="13587" y="15796"/>
                  <a:pt x="13629" y="15865"/>
                </a:cubicBezTo>
                <a:cubicBezTo>
                  <a:pt x="13645" y="15915"/>
                  <a:pt x="13680" y="15948"/>
                  <a:pt x="13730" y="15966"/>
                </a:cubicBezTo>
                <a:cubicBezTo>
                  <a:pt x="13784" y="16040"/>
                  <a:pt x="13859" y="16103"/>
                  <a:pt x="13935" y="16103"/>
                </a:cubicBezTo>
                <a:cubicBezTo>
                  <a:pt x="13954" y="16103"/>
                  <a:pt x="13973" y="16100"/>
                  <a:pt x="13991" y="16091"/>
                </a:cubicBezTo>
                <a:cubicBezTo>
                  <a:pt x="14108" y="16033"/>
                  <a:pt x="14033" y="15873"/>
                  <a:pt x="14058" y="15764"/>
                </a:cubicBezTo>
                <a:lnTo>
                  <a:pt x="14058" y="15764"/>
                </a:lnTo>
                <a:cubicBezTo>
                  <a:pt x="14159" y="15830"/>
                  <a:pt x="14294" y="15857"/>
                  <a:pt x="14369" y="15966"/>
                </a:cubicBezTo>
                <a:cubicBezTo>
                  <a:pt x="14419" y="16261"/>
                  <a:pt x="14419" y="16261"/>
                  <a:pt x="14741" y="16378"/>
                </a:cubicBezTo>
                <a:cubicBezTo>
                  <a:pt x="14800" y="16402"/>
                  <a:pt x="14842" y="16471"/>
                  <a:pt x="14901" y="16495"/>
                </a:cubicBezTo>
                <a:cubicBezTo>
                  <a:pt x="15033" y="16549"/>
                  <a:pt x="15272" y="16633"/>
                  <a:pt x="15315" y="16633"/>
                </a:cubicBezTo>
                <a:cubicBezTo>
                  <a:pt x="15318" y="16633"/>
                  <a:pt x="15320" y="16632"/>
                  <a:pt x="15321" y="16631"/>
                </a:cubicBezTo>
                <a:cubicBezTo>
                  <a:pt x="15369" y="16536"/>
                  <a:pt x="15418" y="16506"/>
                  <a:pt x="15468" y="16506"/>
                </a:cubicBezTo>
                <a:cubicBezTo>
                  <a:pt x="15555" y="16506"/>
                  <a:pt x="15642" y="16597"/>
                  <a:pt x="15720" y="16597"/>
                </a:cubicBezTo>
                <a:cubicBezTo>
                  <a:pt x="15725" y="16597"/>
                  <a:pt x="15729" y="16597"/>
                  <a:pt x="15733" y="16597"/>
                </a:cubicBezTo>
                <a:cubicBezTo>
                  <a:pt x="15794" y="16605"/>
                  <a:pt x="15861" y="16615"/>
                  <a:pt x="15919" y="16623"/>
                </a:cubicBezTo>
                <a:cubicBezTo>
                  <a:pt x="15974" y="16717"/>
                  <a:pt x="16038" y="16745"/>
                  <a:pt x="16107" y="16745"/>
                </a:cubicBezTo>
                <a:cubicBezTo>
                  <a:pt x="16185" y="16745"/>
                  <a:pt x="16269" y="16708"/>
                  <a:pt x="16350" y="16690"/>
                </a:cubicBezTo>
                <a:cubicBezTo>
                  <a:pt x="16409" y="16681"/>
                  <a:pt x="16451" y="16647"/>
                  <a:pt x="16467" y="16597"/>
                </a:cubicBezTo>
                <a:cubicBezTo>
                  <a:pt x="16653" y="16698"/>
                  <a:pt x="16880" y="16724"/>
                  <a:pt x="16973" y="16977"/>
                </a:cubicBezTo>
                <a:cubicBezTo>
                  <a:pt x="17023" y="16900"/>
                  <a:pt x="17066" y="16857"/>
                  <a:pt x="17082" y="16817"/>
                </a:cubicBezTo>
                <a:cubicBezTo>
                  <a:pt x="17145" y="16565"/>
                  <a:pt x="17161" y="16484"/>
                  <a:pt x="17293" y="16484"/>
                </a:cubicBezTo>
                <a:cubicBezTo>
                  <a:pt x="17356" y="16484"/>
                  <a:pt x="17446" y="16502"/>
                  <a:pt x="17579" y="16530"/>
                </a:cubicBezTo>
                <a:cubicBezTo>
                  <a:pt x="17587" y="16533"/>
                  <a:pt x="17596" y="16534"/>
                  <a:pt x="17605" y="16534"/>
                </a:cubicBezTo>
                <a:cubicBezTo>
                  <a:pt x="17644" y="16534"/>
                  <a:pt x="17690" y="16512"/>
                  <a:pt x="17731" y="16504"/>
                </a:cubicBezTo>
                <a:cubicBezTo>
                  <a:pt x="17743" y="16571"/>
                  <a:pt x="17783" y="16670"/>
                  <a:pt x="17829" y="16670"/>
                </a:cubicBezTo>
                <a:cubicBezTo>
                  <a:pt x="17841" y="16670"/>
                  <a:pt x="17853" y="16663"/>
                  <a:pt x="17866" y="16647"/>
                </a:cubicBezTo>
                <a:cubicBezTo>
                  <a:pt x="17937" y="16561"/>
                  <a:pt x="17983" y="16480"/>
                  <a:pt x="18054" y="16480"/>
                </a:cubicBezTo>
                <a:cubicBezTo>
                  <a:pt x="18093" y="16480"/>
                  <a:pt x="18140" y="16504"/>
                  <a:pt x="18202" y="16564"/>
                </a:cubicBezTo>
                <a:cubicBezTo>
                  <a:pt x="18229" y="16587"/>
                  <a:pt x="18265" y="16598"/>
                  <a:pt x="18300" y="16598"/>
                </a:cubicBezTo>
                <a:cubicBezTo>
                  <a:pt x="18355" y="16598"/>
                  <a:pt x="18409" y="16572"/>
                  <a:pt x="18430" y="16522"/>
                </a:cubicBezTo>
                <a:cubicBezTo>
                  <a:pt x="18547" y="16243"/>
                  <a:pt x="18776" y="16320"/>
                  <a:pt x="18994" y="16285"/>
                </a:cubicBezTo>
                <a:lnTo>
                  <a:pt x="18994" y="16285"/>
                </a:lnTo>
                <a:cubicBezTo>
                  <a:pt x="18986" y="16402"/>
                  <a:pt x="18901" y="16378"/>
                  <a:pt x="18851" y="16413"/>
                </a:cubicBezTo>
                <a:cubicBezTo>
                  <a:pt x="18776" y="16453"/>
                  <a:pt x="18707" y="16495"/>
                  <a:pt x="18715" y="16605"/>
                </a:cubicBezTo>
                <a:cubicBezTo>
                  <a:pt x="18897" y="16706"/>
                  <a:pt x="19014" y="16764"/>
                  <a:pt x="19099" y="16764"/>
                </a:cubicBezTo>
                <a:cubicBezTo>
                  <a:pt x="19226" y="16764"/>
                  <a:pt x="19281" y="16633"/>
                  <a:pt x="19372" y="16320"/>
                </a:cubicBezTo>
                <a:cubicBezTo>
                  <a:pt x="19372" y="16311"/>
                  <a:pt x="19398" y="16301"/>
                  <a:pt x="19406" y="16293"/>
                </a:cubicBezTo>
                <a:cubicBezTo>
                  <a:pt x="19479" y="16424"/>
                  <a:pt x="19569" y="16480"/>
                  <a:pt x="19677" y="16480"/>
                </a:cubicBezTo>
                <a:cubicBezTo>
                  <a:pt x="19743" y="16480"/>
                  <a:pt x="19816" y="16459"/>
                  <a:pt x="19896" y="16421"/>
                </a:cubicBezTo>
                <a:cubicBezTo>
                  <a:pt x="19962" y="16382"/>
                  <a:pt x="20038" y="16304"/>
                  <a:pt x="20122" y="16304"/>
                </a:cubicBezTo>
                <a:cubicBezTo>
                  <a:pt x="20165" y="16304"/>
                  <a:pt x="20211" y="16326"/>
                  <a:pt x="20257" y="16386"/>
                </a:cubicBezTo>
                <a:cubicBezTo>
                  <a:pt x="20156" y="16453"/>
                  <a:pt x="20148" y="16530"/>
                  <a:pt x="20257" y="16597"/>
                </a:cubicBezTo>
                <a:lnTo>
                  <a:pt x="20257" y="16706"/>
                </a:lnTo>
                <a:lnTo>
                  <a:pt x="20468" y="16706"/>
                </a:lnTo>
                <a:cubicBezTo>
                  <a:pt x="20545" y="16665"/>
                  <a:pt x="20545" y="16631"/>
                  <a:pt x="20468" y="16597"/>
                </a:cubicBezTo>
                <a:lnTo>
                  <a:pt x="20367" y="16597"/>
                </a:lnTo>
                <a:cubicBezTo>
                  <a:pt x="20401" y="16530"/>
                  <a:pt x="20433" y="16463"/>
                  <a:pt x="20468" y="16386"/>
                </a:cubicBezTo>
                <a:cubicBezTo>
                  <a:pt x="20476" y="16387"/>
                  <a:pt x="20484" y="16387"/>
                  <a:pt x="20493" y="16387"/>
                </a:cubicBezTo>
                <a:cubicBezTo>
                  <a:pt x="20661" y="16387"/>
                  <a:pt x="20744" y="16232"/>
                  <a:pt x="20888" y="16176"/>
                </a:cubicBezTo>
                <a:cubicBezTo>
                  <a:pt x="20923" y="16210"/>
                  <a:pt x="20965" y="16243"/>
                  <a:pt x="20999" y="16285"/>
                </a:cubicBezTo>
                <a:cubicBezTo>
                  <a:pt x="21032" y="16285"/>
                  <a:pt x="21066" y="16285"/>
                  <a:pt x="21100" y="16277"/>
                </a:cubicBezTo>
                <a:cubicBezTo>
                  <a:pt x="21183" y="16235"/>
                  <a:pt x="21202" y="16160"/>
                  <a:pt x="21210" y="16075"/>
                </a:cubicBezTo>
                <a:cubicBezTo>
                  <a:pt x="21242" y="16075"/>
                  <a:pt x="21276" y="16075"/>
                  <a:pt x="21311" y="16067"/>
                </a:cubicBezTo>
                <a:cubicBezTo>
                  <a:pt x="21385" y="16075"/>
                  <a:pt x="21454" y="16075"/>
                  <a:pt x="21521" y="16075"/>
                </a:cubicBezTo>
                <a:cubicBezTo>
                  <a:pt x="21535" y="16146"/>
                  <a:pt x="21555" y="16246"/>
                  <a:pt x="21622" y="16246"/>
                </a:cubicBezTo>
                <a:cubicBezTo>
                  <a:pt x="21634" y="16246"/>
                  <a:pt x="21648" y="16243"/>
                  <a:pt x="21664" y="16235"/>
                </a:cubicBezTo>
                <a:cubicBezTo>
                  <a:pt x="21824" y="16160"/>
                  <a:pt x="22026" y="16227"/>
                  <a:pt x="22170" y="16016"/>
                </a:cubicBezTo>
                <a:cubicBezTo>
                  <a:pt x="22295" y="15830"/>
                  <a:pt x="22279" y="15562"/>
                  <a:pt x="22481" y="15426"/>
                </a:cubicBezTo>
                <a:cubicBezTo>
                  <a:pt x="22556" y="15433"/>
                  <a:pt x="22545" y="15551"/>
                  <a:pt x="22620" y="15551"/>
                </a:cubicBezTo>
                <a:cubicBezTo>
                  <a:pt x="22630" y="15551"/>
                  <a:pt x="22643" y="15549"/>
                  <a:pt x="22657" y="15543"/>
                </a:cubicBezTo>
                <a:cubicBezTo>
                  <a:pt x="22524" y="15283"/>
                  <a:pt x="22894" y="15232"/>
                  <a:pt x="22885" y="15022"/>
                </a:cubicBezTo>
                <a:lnTo>
                  <a:pt x="22885" y="15022"/>
                </a:lnTo>
                <a:cubicBezTo>
                  <a:pt x="22986" y="15064"/>
                  <a:pt x="23029" y="15173"/>
                  <a:pt x="23112" y="15216"/>
                </a:cubicBezTo>
                <a:cubicBezTo>
                  <a:pt x="23179" y="15256"/>
                  <a:pt x="23273" y="15319"/>
                  <a:pt x="23358" y="15319"/>
                </a:cubicBezTo>
                <a:cubicBezTo>
                  <a:pt x="23412" y="15319"/>
                  <a:pt x="23463" y="15292"/>
                  <a:pt x="23500" y="15216"/>
                </a:cubicBezTo>
                <a:cubicBezTo>
                  <a:pt x="23617" y="14971"/>
                  <a:pt x="23870" y="14955"/>
                  <a:pt x="24048" y="14812"/>
                </a:cubicBezTo>
                <a:lnTo>
                  <a:pt x="24149" y="14812"/>
                </a:lnTo>
                <a:lnTo>
                  <a:pt x="24149" y="14921"/>
                </a:lnTo>
                <a:cubicBezTo>
                  <a:pt x="24149" y="14994"/>
                  <a:pt x="24167" y="15079"/>
                  <a:pt x="24248" y="15079"/>
                </a:cubicBezTo>
                <a:cubicBezTo>
                  <a:pt x="24261" y="15079"/>
                  <a:pt x="24276" y="15077"/>
                  <a:pt x="24292" y="15072"/>
                </a:cubicBezTo>
                <a:cubicBezTo>
                  <a:pt x="24367" y="15048"/>
                  <a:pt x="24367" y="14963"/>
                  <a:pt x="24343" y="14896"/>
                </a:cubicBezTo>
                <a:cubicBezTo>
                  <a:pt x="24325" y="14828"/>
                  <a:pt x="24284" y="14769"/>
                  <a:pt x="24258" y="14702"/>
                </a:cubicBezTo>
                <a:cubicBezTo>
                  <a:pt x="24343" y="14660"/>
                  <a:pt x="24359" y="14583"/>
                  <a:pt x="24367" y="14492"/>
                </a:cubicBezTo>
                <a:cubicBezTo>
                  <a:pt x="24426" y="14306"/>
                  <a:pt x="24654" y="14221"/>
                  <a:pt x="24654" y="13977"/>
                </a:cubicBezTo>
                <a:cubicBezTo>
                  <a:pt x="24654" y="13912"/>
                  <a:pt x="24727" y="13785"/>
                  <a:pt x="24839" y="13785"/>
                </a:cubicBezTo>
                <a:cubicBezTo>
                  <a:pt x="24884" y="13785"/>
                  <a:pt x="24936" y="13806"/>
                  <a:pt x="24992" y="13859"/>
                </a:cubicBezTo>
                <a:cubicBezTo>
                  <a:pt x="24915" y="13894"/>
                  <a:pt x="24915" y="13936"/>
                  <a:pt x="24982" y="13977"/>
                </a:cubicBezTo>
                <a:cubicBezTo>
                  <a:pt x="25184" y="14189"/>
                  <a:pt x="25016" y="14508"/>
                  <a:pt x="25176" y="14727"/>
                </a:cubicBezTo>
                <a:cubicBezTo>
                  <a:pt x="25218" y="14795"/>
                  <a:pt x="25261" y="14854"/>
                  <a:pt x="25303" y="14921"/>
                </a:cubicBezTo>
                <a:cubicBezTo>
                  <a:pt x="25303" y="15006"/>
                  <a:pt x="25335" y="15080"/>
                  <a:pt x="25420" y="15115"/>
                </a:cubicBezTo>
                <a:cubicBezTo>
                  <a:pt x="25627" y="15341"/>
                  <a:pt x="25855" y="15455"/>
                  <a:pt x="26098" y="15455"/>
                </a:cubicBezTo>
                <a:cubicBezTo>
                  <a:pt x="26252" y="15455"/>
                  <a:pt x="26411" y="15409"/>
                  <a:pt x="26575" y="15317"/>
                </a:cubicBezTo>
                <a:cubicBezTo>
                  <a:pt x="26801" y="15181"/>
                  <a:pt x="27046" y="15048"/>
                  <a:pt x="27189" y="14803"/>
                </a:cubicBezTo>
                <a:cubicBezTo>
                  <a:pt x="27224" y="14710"/>
                  <a:pt x="27165" y="14652"/>
                  <a:pt x="27104" y="14593"/>
                </a:cubicBezTo>
                <a:cubicBezTo>
                  <a:pt x="27096" y="14492"/>
                  <a:pt x="27096" y="14391"/>
                  <a:pt x="27088" y="14290"/>
                </a:cubicBezTo>
                <a:lnTo>
                  <a:pt x="27088" y="14171"/>
                </a:lnTo>
                <a:cubicBezTo>
                  <a:pt x="27181" y="14104"/>
                  <a:pt x="27274" y="14037"/>
                  <a:pt x="27357" y="13969"/>
                </a:cubicBezTo>
                <a:cubicBezTo>
                  <a:pt x="27416" y="13897"/>
                  <a:pt x="27464" y="13832"/>
                  <a:pt x="27552" y="13832"/>
                </a:cubicBezTo>
                <a:cubicBezTo>
                  <a:pt x="27579" y="13832"/>
                  <a:pt x="27609" y="13838"/>
                  <a:pt x="27644" y="13851"/>
                </a:cubicBezTo>
                <a:cubicBezTo>
                  <a:pt x="27680" y="13863"/>
                  <a:pt x="27715" y="13870"/>
                  <a:pt x="27747" y="13870"/>
                </a:cubicBezTo>
                <a:cubicBezTo>
                  <a:pt x="27850" y="13870"/>
                  <a:pt x="27929" y="13805"/>
                  <a:pt x="27947" y="13657"/>
                </a:cubicBezTo>
                <a:cubicBezTo>
                  <a:pt x="27982" y="13623"/>
                  <a:pt x="28024" y="13591"/>
                  <a:pt x="28056" y="13548"/>
                </a:cubicBezTo>
                <a:cubicBezTo>
                  <a:pt x="28115" y="13623"/>
                  <a:pt x="28184" y="13700"/>
                  <a:pt x="28242" y="13775"/>
                </a:cubicBezTo>
                <a:cubicBezTo>
                  <a:pt x="28394" y="13952"/>
                  <a:pt x="28351" y="14163"/>
                  <a:pt x="28360" y="14365"/>
                </a:cubicBezTo>
                <a:cubicBezTo>
                  <a:pt x="28366" y="14707"/>
                  <a:pt x="28458" y="14832"/>
                  <a:pt x="28736" y="14832"/>
                </a:cubicBezTo>
                <a:cubicBezTo>
                  <a:pt x="28787" y="14832"/>
                  <a:pt x="28844" y="14827"/>
                  <a:pt x="28907" y="14820"/>
                </a:cubicBezTo>
                <a:cubicBezTo>
                  <a:pt x="28984" y="14812"/>
                  <a:pt x="29051" y="14803"/>
                  <a:pt x="29118" y="14795"/>
                </a:cubicBezTo>
                <a:cubicBezTo>
                  <a:pt x="29176" y="14803"/>
                  <a:pt x="29245" y="14812"/>
                  <a:pt x="29304" y="14812"/>
                </a:cubicBezTo>
                <a:cubicBezTo>
                  <a:pt x="29355" y="14863"/>
                  <a:pt x="29408" y="14889"/>
                  <a:pt x="29455" y="14889"/>
                </a:cubicBezTo>
                <a:cubicBezTo>
                  <a:pt x="29514" y="14889"/>
                  <a:pt x="29562" y="14846"/>
                  <a:pt x="29581" y="14761"/>
                </a:cubicBezTo>
                <a:cubicBezTo>
                  <a:pt x="29663" y="14388"/>
                  <a:pt x="29899" y="14266"/>
                  <a:pt x="30215" y="14266"/>
                </a:cubicBezTo>
                <a:cubicBezTo>
                  <a:pt x="30255" y="14266"/>
                  <a:pt x="30296" y="14268"/>
                  <a:pt x="30339" y="14272"/>
                </a:cubicBezTo>
                <a:cubicBezTo>
                  <a:pt x="30458" y="14330"/>
                  <a:pt x="30591" y="14373"/>
                  <a:pt x="30684" y="14458"/>
                </a:cubicBezTo>
                <a:cubicBezTo>
                  <a:pt x="30753" y="14512"/>
                  <a:pt x="30779" y="14542"/>
                  <a:pt x="30818" y="14542"/>
                </a:cubicBezTo>
                <a:cubicBezTo>
                  <a:pt x="30851" y="14542"/>
                  <a:pt x="30894" y="14520"/>
                  <a:pt x="30979" y="14474"/>
                </a:cubicBezTo>
                <a:cubicBezTo>
                  <a:pt x="31046" y="14341"/>
                  <a:pt x="31115" y="14205"/>
                  <a:pt x="31182" y="14070"/>
                </a:cubicBezTo>
                <a:cubicBezTo>
                  <a:pt x="31309" y="13902"/>
                  <a:pt x="31299" y="13724"/>
                  <a:pt x="31190" y="13556"/>
                </a:cubicBezTo>
                <a:cubicBezTo>
                  <a:pt x="31224" y="13380"/>
                  <a:pt x="31317" y="13295"/>
                  <a:pt x="31501" y="13279"/>
                </a:cubicBezTo>
                <a:cubicBezTo>
                  <a:pt x="31687" y="13261"/>
                  <a:pt x="31830" y="13027"/>
                  <a:pt x="31788" y="12814"/>
                </a:cubicBezTo>
                <a:cubicBezTo>
                  <a:pt x="31768" y="12692"/>
                  <a:pt x="31715" y="12661"/>
                  <a:pt x="31650" y="12661"/>
                </a:cubicBezTo>
                <a:cubicBezTo>
                  <a:pt x="31581" y="12661"/>
                  <a:pt x="31498" y="12697"/>
                  <a:pt x="31429" y="12697"/>
                </a:cubicBezTo>
                <a:cubicBezTo>
                  <a:pt x="31425" y="12697"/>
                  <a:pt x="31422" y="12697"/>
                  <a:pt x="31418" y="12697"/>
                </a:cubicBezTo>
                <a:cubicBezTo>
                  <a:pt x="31341" y="12545"/>
                  <a:pt x="31107" y="12511"/>
                  <a:pt x="31115" y="12301"/>
                </a:cubicBezTo>
                <a:cubicBezTo>
                  <a:pt x="31180" y="12254"/>
                  <a:pt x="31207" y="12145"/>
                  <a:pt x="31288" y="12145"/>
                </a:cubicBezTo>
                <a:cubicBezTo>
                  <a:pt x="31322" y="12145"/>
                  <a:pt x="31366" y="12165"/>
                  <a:pt x="31426" y="12218"/>
                </a:cubicBezTo>
                <a:cubicBezTo>
                  <a:pt x="31548" y="12333"/>
                  <a:pt x="31625" y="12392"/>
                  <a:pt x="31679" y="12392"/>
                </a:cubicBezTo>
                <a:cubicBezTo>
                  <a:pt x="31749" y="12392"/>
                  <a:pt x="31783" y="12297"/>
                  <a:pt x="31830" y="12099"/>
                </a:cubicBezTo>
                <a:cubicBezTo>
                  <a:pt x="31855" y="11998"/>
                  <a:pt x="31873" y="11905"/>
                  <a:pt x="31982" y="11864"/>
                </a:cubicBezTo>
                <a:cubicBezTo>
                  <a:pt x="32107" y="11822"/>
                  <a:pt x="32142" y="11729"/>
                  <a:pt x="32041" y="11628"/>
                </a:cubicBezTo>
                <a:cubicBezTo>
                  <a:pt x="32004" y="11594"/>
                  <a:pt x="31969" y="11580"/>
                  <a:pt x="31935" y="11580"/>
                </a:cubicBezTo>
                <a:cubicBezTo>
                  <a:pt x="31876" y="11580"/>
                  <a:pt x="31823" y="11624"/>
                  <a:pt x="31780" y="11678"/>
                </a:cubicBezTo>
                <a:cubicBezTo>
                  <a:pt x="31737" y="11729"/>
                  <a:pt x="31737" y="11814"/>
                  <a:pt x="31687" y="11864"/>
                </a:cubicBezTo>
                <a:cubicBezTo>
                  <a:pt x="31631" y="11927"/>
                  <a:pt x="31573" y="11957"/>
                  <a:pt x="31521" y="11957"/>
                </a:cubicBezTo>
                <a:cubicBezTo>
                  <a:pt x="31439" y="11957"/>
                  <a:pt x="31369" y="11884"/>
                  <a:pt x="31333" y="11745"/>
                </a:cubicBezTo>
                <a:cubicBezTo>
                  <a:pt x="31309" y="11686"/>
                  <a:pt x="31309" y="11612"/>
                  <a:pt x="31299" y="11543"/>
                </a:cubicBezTo>
                <a:cubicBezTo>
                  <a:pt x="31469" y="11434"/>
                  <a:pt x="31359" y="11333"/>
                  <a:pt x="31299" y="11223"/>
                </a:cubicBezTo>
                <a:cubicBezTo>
                  <a:pt x="31299" y="11157"/>
                  <a:pt x="31309" y="11088"/>
                  <a:pt x="31309" y="11021"/>
                </a:cubicBezTo>
                <a:cubicBezTo>
                  <a:pt x="31333" y="11005"/>
                  <a:pt x="31349" y="10979"/>
                  <a:pt x="31341" y="10944"/>
                </a:cubicBezTo>
                <a:lnTo>
                  <a:pt x="31341" y="10944"/>
                </a:lnTo>
                <a:cubicBezTo>
                  <a:pt x="31348" y="10947"/>
                  <a:pt x="31354" y="10948"/>
                  <a:pt x="31360" y="10948"/>
                </a:cubicBezTo>
                <a:cubicBezTo>
                  <a:pt x="31379" y="10948"/>
                  <a:pt x="31396" y="10936"/>
                  <a:pt x="31410" y="10912"/>
                </a:cubicBezTo>
                <a:cubicBezTo>
                  <a:pt x="31764" y="10676"/>
                  <a:pt x="32219" y="10752"/>
                  <a:pt x="32639" y="10558"/>
                </a:cubicBezTo>
                <a:cubicBezTo>
                  <a:pt x="32580" y="10465"/>
                  <a:pt x="32259" y="10449"/>
                  <a:pt x="32522" y="10306"/>
                </a:cubicBezTo>
                <a:cubicBezTo>
                  <a:pt x="32623" y="10255"/>
                  <a:pt x="32673" y="10162"/>
                  <a:pt x="32756" y="10112"/>
                </a:cubicBezTo>
                <a:cubicBezTo>
                  <a:pt x="32756" y="10263"/>
                  <a:pt x="32764" y="10407"/>
                  <a:pt x="32977" y="10407"/>
                </a:cubicBezTo>
                <a:cubicBezTo>
                  <a:pt x="32993" y="10500"/>
                  <a:pt x="32950" y="10575"/>
                  <a:pt x="32908" y="10651"/>
                </a:cubicBezTo>
                <a:cubicBezTo>
                  <a:pt x="32865" y="10742"/>
                  <a:pt x="32833" y="10870"/>
                  <a:pt x="32985" y="10894"/>
                </a:cubicBezTo>
                <a:cubicBezTo>
                  <a:pt x="32995" y="10896"/>
                  <a:pt x="33004" y="10898"/>
                  <a:pt x="33013" y="10898"/>
                </a:cubicBezTo>
                <a:cubicBezTo>
                  <a:pt x="33093" y="10898"/>
                  <a:pt x="33126" y="10795"/>
                  <a:pt x="33110" y="10718"/>
                </a:cubicBezTo>
                <a:cubicBezTo>
                  <a:pt x="33084" y="10509"/>
                  <a:pt x="33192" y="10488"/>
                  <a:pt x="33318" y="10488"/>
                </a:cubicBezTo>
                <a:cubicBezTo>
                  <a:pt x="33349" y="10488"/>
                  <a:pt x="33382" y="10490"/>
                  <a:pt x="33413" y="10490"/>
                </a:cubicBezTo>
                <a:cubicBezTo>
                  <a:pt x="33595" y="10548"/>
                  <a:pt x="33772" y="10577"/>
                  <a:pt x="33940" y="10577"/>
                </a:cubicBezTo>
                <a:cubicBezTo>
                  <a:pt x="34568" y="10577"/>
                  <a:pt x="35069" y="10184"/>
                  <a:pt x="35182" y="9540"/>
                </a:cubicBezTo>
                <a:cubicBezTo>
                  <a:pt x="35275" y="9311"/>
                  <a:pt x="35334" y="9093"/>
                  <a:pt x="35099" y="8915"/>
                </a:cubicBezTo>
                <a:cubicBezTo>
                  <a:pt x="34998" y="8747"/>
                  <a:pt x="35039" y="8529"/>
                  <a:pt x="34897" y="8377"/>
                </a:cubicBezTo>
                <a:cubicBezTo>
                  <a:pt x="34677" y="8165"/>
                  <a:pt x="34517" y="7862"/>
                  <a:pt x="34155" y="7854"/>
                </a:cubicBezTo>
                <a:cubicBezTo>
                  <a:pt x="34122" y="7780"/>
                  <a:pt x="34068" y="7745"/>
                  <a:pt x="33998" y="7745"/>
                </a:cubicBezTo>
                <a:cubicBezTo>
                  <a:pt x="33979" y="7745"/>
                  <a:pt x="33958" y="7747"/>
                  <a:pt x="33937" y="7753"/>
                </a:cubicBezTo>
                <a:cubicBezTo>
                  <a:pt x="33881" y="7718"/>
                  <a:pt x="33826" y="7706"/>
                  <a:pt x="33771" y="7706"/>
                </a:cubicBezTo>
                <a:cubicBezTo>
                  <a:pt x="33650" y="7706"/>
                  <a:pt x="33531" y="7762"/>
                  <a:pt x="33411" y="7762"/>
                </a:cubicBezTo>
                <a:cubicBezTo>
                  <a:pt x="33375" y="7762"/>
                  <a:pt x="33340" y="7757"/>
                  <a:pt x="33304" y="7744"/>
                </a:cubicBezTo>
                <a:cubicBezTo>
                  <a:pt x="33237" y="7651"/>
                  <a:pt x="33068" y="7619"/>
                  <a:pt x="33102" y="7449"/>
                </a:cubicBezTo>
                <a:cubicBezTo>
                  <a:pt x="33195" y="7449"/>
                  <a:pt x="33288" y="7425"/>
                  <a:pt x="33347" y="7340"/>
                </a:cubicBezTo>
                <a:cubicBezTo>
                  <a:pt x="33498" y="6633"/>
                  <a:pt x="33472" y="6548"/>
                  <a:pt x="32985" y="6287"/>
                </a:cubicBezTo>
                <a:cubicBezTo>
                  <a:pt x="32892" y="6212"/>
                  <a:pt x="32774" y="6143"/>
                  <a:pt x="32791" y="5992"/>
                </a:cubicBezTo>
                <a:cubicBezTo>
                  <a:pt x="32892" y="5901"/>
                  <a:pt x="33001" y="5808"/>
                  <a:pt x="33094" y="5715"/>
                </a:cubicBezTo>
                <a:cubicBezTo>
                  <a:pt x="33280" y="5529"/>
                  <a:pt x="33179" y="5420"/>
                  <a:pt x="32985" y="5345"/>
                </a:cubicBezTo>
                <a:cubicBezTo>
                  <a:pt x="32876" y="5244"/>
                  <a:pt x="32774" y="5133"/>
                  <a:pt x="32673" y="5024"/>
                </a:cubicBezTo>
                <a:cubicBezTo>
                  <a:pt x="32660" y="5012"/>
                  <a:pt x="32648" y="5004"/>
                  <a:pt x="32632" y="5004"/>
                </a:cubicBezTo>
                <a:cubicBezTo>
                  <a:pt x="32626" y="5004"/>
                  <a:pt x="32620" y="5005"/>
                  <a:pt x="32613" y="5007"/>
                </a:cubicBezTo>
                <a:cubicBezTo>
                  <a:pt x="32530" y="4949"/>
                  <a:pt x="32429" y="4906"/>
                  <a:pt x="32370" y="4829"/>
                </a:cubicBezTo>
                <a:cubicBezTo>
                  <a:pt x="32154" y="4567"/>
                  <a:pt x="31908" y="4471"/>
                  <a:pt x="31643" y="4471"/>
                </a:cubicBezTo>
                <a:cubicBezTo>
                  <a:pt x="31474" y="4471"/>
                  <a:pt x="31298" y="4510"/>
                  <a:pt x="31115" y="4569"/>
                </a:cubicBezTo>
                <a:cubicBezTo>
                  <a:pt x="31056" y="4486"/>
                  <a:pt x="31097" y="4350"/>
                  <a:pt x="30987" y="4292"/>
                </a:cubicBezTo>
                <a:cubicBezTo>
                  <a:pt x="30929" y="4183"/>
                  <a:pt x="30886" y="4063"/>
                  <a:pt x="30820" y="3970"/>
                </a:cubicBezTo>
                <a:cubicBezTo>
                  <a:pt x="30527" y="3566"/>
                  <a:pt x="30150" y="3361"/>
                  <a:pt x="29741" y="3361"/>
                </a:cubicBezTo>
                <a:cubicBezTo>
                  <a:pt x="29478" y="3361"/>
                  <a:pt x="29201" y="3446"/>
                  <a:pt x="28924" y="3617"/>
                </a:cubicBezTo>
                <a:cubicBezTo>
                  <a:pt x="28886" y="3644"/>
                  <a:pt x="28848" y="3654"/>
                  <a:pt x="28810" y="3654"/>
                </a:cubicBezTo>
                <a:cubicBezTo>
                  <a:pt x="28766" y="3654"/>
                  <a:pt x="28722" y="3640"/>
                  <a:pt x="28681" y="3627"/>
                </a:cubicBezTo>
                <a:cubicBezTo>
                  <a:pt x="28588" y="3441"/>
                  <a:pt x="28495" y="3263"/>
                  <a:pt x="28242" y="3255"/>
                </a:cubicBezTo>
                <a:cubicBezTo>
                  <a:pt x="28157" y="3172"/>
                  <a:pt x="28064" y="3095"/>
                  <a:pt x="27982" y="3010"/>
                </a:cubicBezTo>
                <a:cubicBezTo>
                  <a:pt x="27920" y="2950"/>
                  <a:pt x="27861" y="2920"/>
                  <a:pt x="27803" y="2920"/>
                </a:cubicBezTo>
                <a:cubicBezTo>
                  <a:pt x="27741" y="2920"/>
                  <a:pt x="27680" y="2954"/>
                  <a:pt x="27620" y="3020"/>
                </a:cubicBezTo>
                <a:lnTo>
                  <a:pt x="27205" y="3020"/>
                </a:lnTo>
                <a:cubicBezTo>
                  <a:pt x="27141" y="2946"/>
                  <a:pt x="27068" y="2915"/>
                  <a:pt x="26992" y="2915"/>
                </a:cubicBezTo>
                <a:cubicBezTo>
                  <a:pt x="26930" y="2915"/>
                  <a:pt x="26865" y="2935"/>
                  <a:pt x="26801" y="2970"/>
                </a:cubicBezTo>
                <a:cubicBezTo>
                  <a:pt x="26735" y="3000"/>
                  <a:pt x="26672" y="3027"/>
                  <a:pt x="26607" y="3027"/>
                </a:cubicBezTo>
                <a:cubicBezTo>
                  <a:pt x="26564" y="3027"/>
                  <a:pt x="26520" y="3016"/>
                  <a:pt x="26474" y="2986"/>
                </a:cubicBezTo>
                <a:cubicBezTo>
                  <a:pt x="26465" y="2869"/>
                  <a:pt x="26457" y="2725"/>
                  <a:pt x="26296" y="2725"/>
                </a:cubicBezTo>
                <a:cubicBezTo>
                  <a:pt x="26154" y="2733"/>
                  <a:pt x="26162" y="2859"/>
                  <a:pt x="26154" y="2960"/>
                </a:cubicBezTo>
                <a:cubicBezTo>
                  <a:pt x="26144" y="3010"/>
                  <a:pt x="26128" y="3061"/>
                  <a:pt x="26112" y="3111"/>
                </a:cubicBezTo>
                <a:cubicBezTo>
                  <a:pt x="25805" y="2968"/>
                  <a:pt x="25521" y="2741"/>
                  <a:pt x="25177" y="2741"/>
                </a:cubicBezTo>
                <a:cubicBezTo>
                  <a:pt x="25059" y="2741"/>
                  <a:pt x="24933" y="2768"/>
                  <a:pt x="24798" y="2834"/>
                </a:cubicBezTo>
                <a:cubicBezTo>
                  <a:pt x="24765" y="2851"/>
                  <a:pt x="24738" y="2859"/>
                  <a:pt x="24714" y="2859"/>
                </a:cubicBezTo>
                <a:cubicBezTo>
                  <a:pt x="24608" y="2859"/>
                  <a:pt x="24583" y="2709"/>
                  <a:pt x="24561" y="2598"/>
                </a:cubicBezTo>
                <a:cubicBezTo>
                  <a:pt x="24561" y="2388"/>
                  <a:pt x="24697" y="2185"/>
                  <a:pt x="24596" y="1967"/>
                </a:cubicBezTo>
                <a:cubicBezTo>
                  <a:pt x="24577" y="1933"/>
                  <a:pt x="24569" y="1898"/>
                  <a:pt x="24561" y="1866"/>
                </a:cubicBezTo>
                <a:cubicBezTo>
                  <a:pt x="24577" y="1832"/>
                  <a:pt x="24569" y="1797"/>
                  <a:pt x="24545" y="1773"/>
                </a:cubicBezTo>
                <a:cubicBezTo>
                  <a:pt x="24620" y="1520"/>
                  <a:pt x="24577" y="1318"/>
                  <a:pt x="24325" y="1175"/>
                </a:cubicBezTo>
                <a:cubicBezTo>
                  <a:pt x="24191" y="1108"/>
                  <a:pt x="24090" y="989"/>
                  <a:pt x="23971" y="888"/>
                </a:cubicBezTo>
                <a:cubicBezTo>
                  <a:pt x="23963" y="762"/>
                  <a:pt x="23880" y="696"/>
                  <a:pt x="23753" y="677"/>
                </a:cubicBezTo>
                <a:cubicBezTo>
                  <a:pt x="23702" y="584"/>
                  <a:pt x="23609" y="611"/>
                  <a:pt x="23526" y="595"/>
                </a:cubicBezTo>
                <a:cubicBezTo>
                  <a:pt x="23358" y="538"/>
                  <a:pt x="23195" y="510"/>
                  <a:pt x="23039" y="510"/>
                </a:cubicBezTo>
                <a:cubicBezTo>
                  <a:pt x="22545" y="510"/>
                  <a:pt x="22119" y="791"/>
                  <a:pt x="21824" y="1334"/>
                </a:cubicBezTo>
                <a:cubicBezTo>
                  <a:pt x="21697" y="1486"/>
                  <a:pt x="21782" y="1688"/>
                  <a:pt x="21715" y="1866"/>
                </a:cubicBezTo>
                <a:cubicBezTo>
                  <a:pt x="21630" y="1933"/>
                  <a:pt x="21614" y="2010"/>
                  <a:pt x="21715" y="2084"/>
                </a:cubicBezTo>
                <a:cubicBezTo>
                  <a:pt x="21731" y="2111"/>
                  <a:pt x="21731" y="2143"/>
                  <a:pt x="21715" y="2177"/>
                </a:cubicBezTo>
                <a:cubicBezTo>
                  <a:pt x="21681" y="2212"/>
                  <a:pt x="21646" y="2244"/>
                  <a:pt x="21622" y="2278"/>
                </a:cubicBezTo>
                <a:cubicBezTo>
                  <a:pt x="21465" y="2191"/>
                  <a:pt x="21063" y="2083"/>
                  <a:pt x="20914" y="2083"/>
                </a:cubicBezTo>
                <a:cubicBezTo>
                  <a:pt x="20905" y="2083"/>
                  <a:pt x="20896" y="2083"/>
                  <a:pt x="20888" y="2084"/>
                </a:cubicBezTo>
                <a:lnTo>
                  <a:pt x="20779" y="2084"/>
                </a:lnTo>
                <a:cubicBezTo>
                  <a:pt x="20753" y="2042"/>
                  <a:pt x="20725" y="2029"/>
                  <a:pt x="20695" y="2029"/>
                </a:cubicBezTo>
                <a:cubicBezTo>
                  <a:pt x="20643" y="2029"/>
                  <a:pt x="20587" y="2070"/>
                  <a:pt x="20534" y="2070"/>
                </a:cubicBezTo>
                <a:cubicBezTo>
                  <a:pt x="20521" y="2070"/>
                  <a:pt x="20507" y="2067"/>
                  <a:pt x="20494" y="2060"/>
                </a:cubicBezTo>
                <a:cubicBezTo>
                  <a:pt x="20524" y="1951"/>
                  <a:pt x="20526" y="1864"/>
                  <a:pt x="20404" y="1864"/>
                </a:cubicBezTo>
                <a:cubicBezTo>
                  <a:pt x="20393" y="1864"/>
                  <a:pt x="20380" y="1864"/>
                  <a:pt x="20367" y="1866"/>
                </a:cubicBezTo>
                <a:cubicBezTo>
                  <a:pt x="20331" y="1734"/>
                  <a:pt x="20303" y="1582"/>
                  <a:pt x="20195" y="1582"/>
                </a:cubicBezTo>
                <a:cubicBezTo>
                  <a:pt x="20150" y="1582"/>
                  <a:pt x="20091" y="1608"/>
                  <a:pt x="20013" y="1672"/>
                </a:cubicBezTo>
                <a:cubicBezTo>
                  <a:pt x="19962" y="1706"/>
                  <a:pt x="19896" y="1731"/>
                  <a:pt x="19837" y="1765"/>
                </a:cubicBezTo>
                <a:cubicBezTo>
                  <a:pt x="19524" y="1757"/>
                  <a:pt x="19297" y="1504"/>
                  <a:pt x="18994" y="1454"/>
                </a:cubicBezTo>
                <a:cubicBezTo>
                  <a:pt x="18920" y="1483"/>
                  <a:pt x="18873" y="1597"/>
                  <a:pt x="18789" y="1597"/>
                </a:cubicBezTo>
                <a:cubicBezTo>
                  <a:pt x="18759" y="1597"/>
                  <a:pt x="18725" y="1582"/>
                  <a:pt x="18683" y="1545"/>
                </a:cubicBezTo>
                <a:cubicBezTo>
                  <a:pt x="18555" y="1377"/>
                  <a:pt x="18361" y="1361"/>
                  <a:pt x="18177" y="1302"/>
                </a:cubicBezTo>
                <a:cubicBezTo>
                  <a:pt x="17949" y="1233"/>
                  <a:pt x="17680" y="1209"/>
                  <a:pt x="17486" y="1082"/>
                </a:cubicBezTo>
                <a:cubicBezTo>
                  <a:pt x="17402" y="1026"/>
                  <a:pt x="17331" y="1004"/>
                  <a:pt x="17267" y="1004"/>
                </a:cubicBezTo>
                <a:cubicBezTo>
                  <a:pt x="17166" y="1004"/>
                  <a:pt x="17082" y="1060"/>
                  <a:pt x="16989" y="1132"/>
                </a:cubicBezTo>
                <a:cubicBezTo>
                  <a:pt x="16989" y="1034"/>
                  <a:pt x="16957" y="1002"/>
                  <a:pt x="16911" y="1002"/>
                </a:cubicBezTo>
                <a:cubicBezTo>
                  <a:pt x="16877" y="1002"/>
                  <a:pt x="16837" y="1018"/>
                  <a:pt x="16795" y="1039"/>
                </a:cubicBezTo>
                <a:cubicBezTo>
                  <a:pt x="16713" y="845"/>
                  <a:pt x="16678" y="766"/>
                  <a:pt x="16600" y="766"/>
                </a:cubicBezTo>
                <a:cubicBezTo>
                  <a:pt x="16543" y="766"/>
                  <a:pt x="16463" y="809"/>
                  <a:pt x="16324" y="880"/>
                </a:cubicBezTo>
                <a:cubicBezTo>
                  <a:pt x="16273" y="906"/>
                  <a:pt x="16223" y="898"/>
                  <a:pt x="16172" y="906"/>
                </a:cubicBezTo>
                <a:cubicBezTo>
                  <a:pt x="16130" y="754"/>
                  <a:pt x="16239" y="518"/>
                  <a:pt x="15946" y="510"/>
                </a:cubicBezTo>
                <a:cubicBezTo>
                  <a:pt x="15937" y="358"/>
                  <a:pt x="15857" y="293"/>
                  <a:pt x="15735" y="293"/>
                </a:cubicBezTo>
                <a:cubicBezTo>
                  <a:pt x="15714" y="293"/>
                  <a:pt x="15691" y="295"/>
                  <a:pt x="15667" y="299"/>
                </a:cubicBezTo>
                <a:cubicBezTo>
                  <a:pt x="15531" y="324"/>
                  <a:pt x="15406" y="374"/>
                  <a:pt x="15305" y="483"/>
                </a:cubicBezTo>
                <a:cubicBezTo>
                  <a:pt x="15192" y="524"/>
                  <a:pt x="15107" y="546"/>
                  <a:pt x="15041" y="546"/>
                </a:cubicBezTo>
                <a:cubicBezTo>
                  <a:pt x="14898" y="546"/>
                  <a:pt x="14842" y="443"/>
                  <a:pt x="14791" y="190"/>
                </a:cubicBezTo>
                <a:lnTo>
                  <a:pt x="14783" y="180"/>
                </a:lnTo>
                <a:cubicBezTo>
                  <a:pt x="14613" y="314"/>
                  <a:pt x="14441" y="366"/>
                  <a:pt x="14269" y="366"/>
                </a:cubicBezTo>
                <a:cubicBezTo>
                  <a:pt x="14073" y="366"/>
                  <a:pt x="13876" y="299"/>
                  <a:pt x="13680" y="214"/>
                </a:cubicBezTo>
                <a:cubicBezTo>
                  <a:pt x="13629" y="190"/>
                  <a:pt x="13579" y="190"/>
                  <a:pt x="13528" y="180"/>
                </a:cubicBezTo>
                <a:cubicBezTo>
                  <a:pt x="13486" y="148"/>
                  <a:pt x="13451" y="113"/>
                  <a:pt x="13419" y="79"/>
                </a:cubicBezTo>
                <a:cubicBezTo>
                  <a:pt x="13295" y="45"/>
                  <a:pt x="13169" y="1"/>
                  <a:pt x="130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49" name="Google Shape;149;p16"/>
          <p:cNvGrpSpPr/>
          <p:nvPr/>
        </p:nvGrpSpPr>
        <p:grpSpPr>
          <a:xfrm>
            <a:off x="-289771" y="-138876"/>
            <a:ext cx="1284966" cy="1218880"/>
            <a:chOff x="6951925" y="3545400"/>
            <a:chExt cx="403925" cy="383175"/>
          </a:xfrm>
        </p:grpSpPr>
        <p:sp>
          <p:nvSpPr>
            <p:cNvPr id="150" name="Google Shape;150;p16"/>
            <p:cNvSpPr/>
            <p:nvPr/>
          </p:nvSpPr>
          <p:spPr>
            <a:xfrm>
              <a:off x="7165675" y="3772950"/>
              <a:ext cx="190175" cy="146350"/>
            </a:xfrm>
            <a:custGeom>
              <a:avLst/>
              <a:gdLst/>
              <a:ahLst/>
              <a:cxnLst/>
              <a:rect l="l" t="t" r="r" b="b"/>
              <a:pathLst>
                <a:path w="7607" h="5854" extrusionOk="0">
                  <a:moveTo>
                    <a:pt x="4337" y="1"/>
                  </a:moveTo>
                  <a:cubicBezTo>
                    <a:pt x="4322" y="1"/>
                    <a:pt x="4305" y="3"/>
                    <a:pt x="4288" y="8"/>
                  </a:cubicBezTo>
                  <a:cubicBezTo>
                    <a:pt x="4221" y="16"/>
                    <a:pt x="4195" y="101"/>
                    <a:pt x="4128" y="101"/>
                  </a:cubicBezTo>
                  <a:cubicBezTo>
                    <a:pt x="4060" y="75"/>
                    <a:pt x="3982" y="62"/>
                    <a:pt x="3905" y="62"/>
                  </a:cubicBezTo>
                  <a:cubicBezTo>
                    <a:pt x="3697" y="62"/>
                    <a:pt x="3487" y="159"/>
                    <a:pt x="3437" y="380"/>
                  </a:cubicBezTo>
                  <a:cubicBezTo>
                    <a:pt x="3419" y="459"/>
                    <a:pt x="3391" y="485"/>
                    <a:pt x="3356" y="485"/>
                  </a:cubicBezTo>
                  <a:cubicBezTo>
                    <a:pt x="3293" y="485"/>
                    <a:pt x="3209" y="401"/>
                    <a:pt x="3133" y="401"/>
                  </a:cubicBezTo>
                  <a:cubicBezTo>
                    <a:pt x="3110" y="401"/>
                    <a:pt x="3088" y="409"/>
                    <a:pt x="3067" y="430"/>
                  </a:cubicBezTo>
                  <a:cubicBezTo>
                    <a:pt x="3044" y="447"/>
                    <a:pt x="3019" y="454"/>
                    <a:pt x="2993" y="454"/>
                  </a:cubicBezTo>
                  <a:cubicBezTo>
                    <a:pt x="2902" y="454"/>
                    <a:pt x="2797" y="373"/>
                    <a:pt x="2715" y="373"/>
                  </a:cubicBezTo>
                  <a:cubicBezTo>
                    <a:pt x="2673" y="373"/>
                    <a:pt x="2636" y="395"/>
                    <a:pt x="2612" y="462"/>
                  </a:cubicBezTo>
                  <a:cubicBezTo>
                    <a:pt x="2596" y="508"/>
                    <a:pt x="2582" y="524"/>
                    <a:pt x="2569" y="524"/>
                  </a:cubicBezTo>
                  <a:cubicBezTo>
                    <a:pt x="2531" y="524"/>
                    <a:pt x="2500" y="378"/>
                    <a:pt x="2438" y="378"/>
                  </a:cubicBezTo>
                  <a:cubicBezTo>
                    <a:pt x="2434" y="378"/>
                    <a:pt x="2430" y="378"/>
                    <a:pt x="2426" y="380"/>
                  </a:cubicBezTo>
                  <a:cubicBezTo>
                    <a:pt x="2325" y="380"/>
                    <a:pt x="2317" y="471"/>
                    <a:pt x="2359" y="531"/>
                  </a:cubicBezTo>
                  <a:cubicBezTo>
                    <a:pt x="2282" y="539"/>
                    <a:pt x="2157" y="513"/>
                    <a:pt x="2232" y="632"/>
                  </a:cubicBezTo>
                  <a:cubicBezTo>
                    <a:pt x="2261" y="680"/>
                    <a:pt x="2258" y="695"/>
                    <a:pt x="2241" y="695"/>
                  </a:cubicBezTo>
                  <a:cubicBezTo>
                    <a:pt x="2211" y="695"/>
                    <a:pt x="2140" y="653"/>
                    <a:pt x="2098" y="648"/>
                  </a:cubicBezTo>
                  <a:cubicBezTo>
                    <a:pt x="2083" y="643"/>
                    <a:pt x="2069" y="641"/>
                    <a:pt x="2056" y="641"/>
                  </a:cubicBezTo>
                  <a:cubicBezTo>
                    <a:pt x="1945" y="641"/>
                    <a:pt x="1933" y="826"/>
                    <a:pt x="1878" y="909"/>
                  </a:cubicBezTo>
                  <a:cubicBezTo>
                    <a:pt x="1761" y="859"/>
                    <a:pt x="1726" y="758"/>
                    <a:pt x="1787" y="640"/>
                  </a:cubicBezTo>
                  <a:cubicBezTo>
                    <a:pt x="1805" y="601"/>
                    <a:pt x="1786" y="585"/>
                    <a:pt x="1757" y="585"/>
                  </a:cubicBezTo>
                  <a:cubicBezTo>
                    <a:pt x="1704" y="585"/>
                    <a:pt x="1619" y="634"/>
                    <a:pt x="1652" y="683"/>
                  </a:cubicBezTo>
                  <a:cubicBezTo>
                    <a:pt x="1694" y="766"/>
                    <a:pt x="1567" y="766"/>
                    <a:pt x="1524" y="808"/>
                  </a:cubicBezTo>
                  <a:cubicBezTo>
                    <a:pt x="1534" y="885"/>
                    <a:pt x="1567" y="952"/>
                    <a:pt x="1524" y="1018"/>
                  </a:cubicBezTo>
                  <a:cubicBezTo>
                    <a:pt x="1524" y="1052"/>
                    <a:pt x="1512" y="1063"/>
                    <a:pt x="1494" y="1063"/>
                  </a:cubicBezTo>
                  <a:cubicBezTo>
                    <a:pt x="1465" y="1063"/>
                    <a:pt x="1421" y="1035"/>
                    <a:pt x="1390" y="1035"/>
                  </a:cubicBezTo>
                  <a:cubicBezTo>
                    <a:pt x="1373" y="1035"/>
                    <a:pt x="1361" y="1043"/>
                    <a:pt x="1357" y="1069"/>
                  </a:cubicBezTo>
                  <a:cubicBezTo>
                    <a:pt x="1306" y="1204"/>
                    <a:pt x="1146" y="1247"/>
                    <a:pt x="1080" y="1380"/>
                  </a:cubicBezTo>
                  <a:cubicBezTo>
                    <a:pt x="1045" y="1369"/>
                    <a:pt x="1004" y="1356"/>
                    <a:pt x="968" y="1356"/>
                  </a:cubicBezTo>
                  <a:cubicBezTo>
                    <a:pt x="925" y="1356"/>
                    <a:pt x="890" y="1375"/>
                    <a:pt x="886" y="1441"/>
                  </a:cubicBezTo>
                  <a:cubicBezTo>
                    <a:pt x="872" y="1472"/>
                    <a:pt x="885" y="1481"/>
                    <a:pt x="908" y="1481"/>
                  </a:cubicBezTo>
                  <a:cubicBezTo>
                    <a:pt x="937" y="1481"/>
                    <a:pt x="980" y="1468"/>
                    <a:pt x="1012" y="1468"/>
                  </a:cubicBezTo>
                  <a:cubicBezTo>
                    <a:pt x="1022" y="1468"/>
                    <a:pt x="1031" y="1470"/>
                    <a:pt x="1037" y="1473"/>
                  </a:cubicBezTo>
                  <a:cubicBezTo>
                    <a:pt x="1003" y="1542"/>
                    <a:pt x="1003" y="1659"/>
                    <a:pt x="902" y="1675"/>
                  </a:cubicBezTo>
                  <a:cubicBezTo>
                    <a:pt x="683" y="1718"/>
                    <a:pt x="809" y="1979"/>
                    <a:pt x="734" y="2138"/>
                  </a:cubicBezTo>
                  <a:cubicBezTo>
                    <a:pt x="734" y="2170"/>
                    <a:pt x="719" y="2181"/>
                    <a:pt x="697" y="2181"/>
                  </a:cubicBezTo>
                  <a:cubicBezTo>
                    <a:pt x="650" y="2181"/>
                    <a:pt x="571" y="2132"/>
                    <a:pt x="540" y="2132"/>
                  </a:cubicBezTo>
                  <a:cubicBezTo>
                    <a:pt x="527" y="2132"/>
                    <a:pt x="522" y="2140"/>
                    <a:pt x="532" y="2165"/>
                  </a:cubicBezTo>
                  <a:cubicBezTo>
                    <a:pt x="581" y="2231"/>
                    <a:pt x="544" y="2239"/>
                    <a:pt x="496" y="2239"/>
                  </a:cubicBezTo>
                  <a:cubicBezTo>
                    <a:pt x="481" y="2239"/>
                    <a:pt x="464" y="2238"/>
                    <a:pt x="449" y="2238"/>
                  </a:cubicBezTo>
                  <a:cubicBezTo>
                    <a:pt x="439" y="2238"/>
                    <a:pt x="430" y="2238"/>
                    <a:pt x="423" y="2239"/>
                  </a:cubicBezTo>
                  <a:cubicBezTo>
                    <a:pt x="450" y="2378"/>
                    <a:pt x="411" y="2588"/>
                    <a:pt x="268" y="2588"/>
                  </a:cubicBezTo>
                  <a:cubicBezTo>
                    <a:pt x="244" y="2588"/>
                    <a:pt x="217" y="2582"/>
                    <a:pt x="186" y="2569"/>
                  </a:cubicBezTo>
                  <a:lnTo>
                    <a:pt x="186" y="2569"/>
                  </a:lnTo>
                  <a:cubicBezTo>
                    <a:pt x="202" y="2670"/>
                    <a:pt x="237" y="2771"/>
                    <a:pt x="253" y="2872"/>
                  </a:cubicBezTo>
                  <a:cubicBezTo>
                    <a:pt x="214" y="2848"/>
                    <a:pt x="188" y="2837"/>
                    <a:pt x="172" y="2837"/>
                  </a:cubicBezTo>
                  <a:cubicBezTo>
                    <a:pt x="132" y="2837"/>
                    <a:pt x="150" y="2901"/>
                    <a:pt x="186" y="2973"/>
                  </a:cubicBezTo>
                  <a:cubicBezTo>
                    <a:pt x="174" y="2971"/>
                    <a:pt x="163" y="2970"/>
                    <a:pt x="154" y="2970"/>
                  </a:cubicBezTo>
                  <a:cubicBezTo>
                    <a:pt x="39" y="2970"/>
                    <a:pt x="129" y="3095"/>
                    <a:pt x="217" y="3095"/>
                  </a:cubicBezTo>
                  <a:cubicBezTo>
                    <a:pt x="227" y="3095"/>
                    <a:pt x="236" y="3093"/>
                    <a:pt x="245" y="3090"/>
                  </a:cubicBezTo>
                  <a:lnTo>
                    <a:pt x="245" y="3090"/>
                  </a:lnTo>
                  <a:cubicBezTo>
                    <a:pt x="210" y="3141"/>
                    <a:pt x="0" y="3234"/>
                    <a:pt x="136" y="3242"/>
                  </a:cubicBezTo>
                  <a:cubicBezTo>
                    <a:pt x="145" y="3241"/>
                    <a:pt x="153" y="3240"/>
                    <a:pt x="161" y="3240"/>
                  </a:cubicBezTo>
                  <a:cubicBezTo>
                    <a:pt x="329" y="3240"/>
                    <a:pt x="233" y="3482"/>
                    <a:pt x="144" y="3553"/>
                  </a:cubicBezTo>
                  <a:cubicBezTo>
                    <a:pt x="220" y="3654"/>
                    <a:pt x="160" y="3747"/>
                    <a:pt x="85" y="3824"/>
                  </a:cubicBezTo>
                  <a:cubicBezTo>
                    <a:pt x="127" y="3832"/>
                    <a:pt x="202" y="3840"/>
                    <a:pt x="245" y="3840"/>
                  </a:cubicBezTo>
                  <a:cubicBezTo>
                    <a:pt x="136" y="4018"/>
                    <a:pt x="322" y="4170"/>
                    <a:pt x="396" y="4321"/>
                  </a:cubicBezTo>
                  <a:cubicBezTo>
                    <a:pt x="582" y="4439"/>
                    <a:pt x="607" y="4734"/>
                    <a:pt x="827" y="4801"/>
                  </a:cubicBezTo>
                  <a:cubicBezTo>
                    <a:pt x="783" y="4726"/>
                    <a:pt x="777" y="4672"/>
                    <a:pt x="855" y="4672"/>
                  </a:cubicBezTo>
                  <a:cubicBezTo>
                    <a:pt x="866" y="4672"/>
                    <a:pt x="879" y="4673"/>
                    <a:pt x="894" y="4675"/>
                  </a:cubicBezTo>
                  <a:lnTo>
                    <a:pt x="936" y="4675"/>
                  </a:lnTo>
                  <a:cubicBezTo>
                    <a:pt x="960" y="4699"/>
                    <a:pt x="1003" y="4734"/>
                    <a:pt x="1019" y="4750"/>
                  </a:cubicBezTo>
                  <a:cubicBezTo>
                    <a:pt x="1006" y="4860"/>
                    <a:pt x="1054" y="5035"/>
                    <a:pt x="1162" y="5035"/>
                  </a:cubicBezTo>
                  <a:cubicBezTo>
                    <a:pt x="1187" y="5035"/>
                    <a:pt x="1216" y="5025"/>
                    <a:pt x="1247" y="5003"/>
                  </a:cubicBezTo>
                  <a:lnTo>
                    <a:pt x="1247" y="5003"/>
                  </a:lnTo>
                  <a:cubicBezTo>
                    <a:pt x="1190" y="5119"/>
                    <a:pt x="1240" y="5152"/>
                    <a:pt x="1319" y="5152"/>
                  </a:cubicBezTo>
                  <a:cubicBezTo>
                    <a:pt x="1402" y="5152"/>
                    <a:pt x="1515" y="5117"/>
                    <a:pt x="1575" y="5104"/>
                  </a:cubicBezTo>
                  <a:lnTo>
                    <a:pt x="1575" y="5104"/>
                  </a:lnTo>
                  <a:cubicBezTo>
                    <a:pt x="1559" y="5181"/>
                    <a:pt x="1534" y="5239"/>
                    <a:pt x="1516" y="5314"/>
                  </a:cubicBezTo>
                  <a:cubicBezTo>
                    <a:pt x="1539" y="5299"/>
                    <a:pt x="1559" y="5292"/>
                    <a:pt x="1577" y="5292"/>
                  </a:cubicBezTo>
                  <a:cubicBezTo>
                    <a:pt x="1648" y="5292"/>
                    <a:pt x="1697" y="5383"/>
                    <a:pt x="1777" y="5383"/>
                  </a:cubicBezTo>
                  <a:cubicBezTo>
                    <a:pt x="1862" y="5407"/>
                    <a:pt x="1979" y="5373"/>
                    <a:pt x="2048" y="5433"/>
                  </a:cubicBezTo>
                  <a:cubicBezTo>
                    <a:pt x="2072" y="5488"/>
                    <a:pt x="2100" y="5508"/>
                    <a:pt x="2130" y="5508"/>
                  </a:cubicBezTo>
                  <a:cubicBezTo>
                    <a:pt x="2218" y="5508"/>
                    <a:pt x="2325" y="5339"/>
                    <a:pt x="2418" y="5314"/>
                  </a:cubicBezTo>
                  <a:lnTo>
                    <a:pt x="2418" y="5314"/>
                  </a:lnTo>
                  <a:cubicBezTo>
                    <a:pt x="2394" y="5383"/>
                    <a:pt x="2359" y="5458"/>
                    <a:pt x="2325" y="5534"/>
                  </a:cubicBezTo>
                  <a:cubicBezTo>
                    <a:pt x="2485" y="5508"/>
                    <a:pt x="2636" y="5508"/>
                    <a:pt x="2798" y="5484"/>
                  </a:cubicBezTo>
                  <a:cubicBezTo>
                    <a:pt x="2822" y="5474"/>
                    <a:pt x="2873" y="5474"/>
                    <a:pt x="2899" y="5474"/>
                  </a:cubicBezTo>
                  <a:cubicBezTo>
                    <a:pt x="2915" y="5470"/>
                    <a:pt x="2927" y="5468"/>
                    <a:pt x="2938" y="5468"/>
                  </a:cubicBezTo>
                  <a:cubicBezTo>
                    <a:pt x="3027" y="5468"/>
                    <a:pt x="2936" y="5609"/>
                    <a:pt x="3051" y="5609"/>
                  </a:cubicBezTo>
                  <a:cubicBezTo>
                    <a:pt x="3179" y="5656"/>
                    <a:pt x="3312" y="5686"/>
                    <a:pt x="3447" y="5686"/>
                  </a:cubicBezTo>
                  <a:cubicBezTo>
                    <a:pt x="3505" y="5686"/>
                    <a:pt x="3564" y="5681"/>
                    <a:pt x="3623" y="5668"/>
                  </a:cubicBezTo>
                  <a:cubicBezTo>
                    <a:pt x="3635" y="5627"/>
                    <a:pt x="3649" y="5611"/>
                    <a:pt x="3664" y="5611"/>
                  </a:cubicBezTo>
                  <a:cubicBezTo>
                    <a:pt x="3691" y="5611"/>
                    <a:pt x="3722" y="5664"/>
                    <a:pt x="3748" y="5702"/>
                  </a:cubicBezTo>
                  <a:cubicBezTo>
                    <a:pt x="3849" y="5694"/>
                    <a:pt x="3926" y="5625"/>
                    <a:pt x="4019" y="5593"/>
                  </a:cubicBezTo>
                  <a:cubicBezTo>
                    <a:pt x="4019" y="5635"/>
                    <a:pt x="4027" y="5710"/>
                    <a:pt x="4027" y="5753"/>
                  </a:cubicBezTo>
                  <a:cubicBezTo>
                    <a:pt x="4112" y="5718"/>
                    <a:pt x="4136" y="5617"/>
                    <a:pt x="4179" y="5542"/>
                  </a:cubicBezTo>
                  <a:cubicBezTo>
                    <a:pt x="4258" y="5588"/>
                    <a:pt x="4388" y="5683"/>
                    <a:pt x="4489" y="5683"/>
                  </a:cubicBezTo>
                  <a:cubicBezTo>
                    <a:pt x="4538" y="5683"/>
                    <a:pt x="4580" y="5661"/>
                    <a:pt x="4607" y="5601"/>
                  </a:cubicBezTo>
                  <a:cubicBezTo>
                    <a:pt x="4415" y="5601"/>
                    <a:pt x="4524" y="5433"/>
                    <a:pt x="4650" y="5433"/>
                  </a:cubicBezTo>
                  <a:cubicBezTo>
                    <a:pt x="4692" y="5516"/>
                    <a:pt x="4718" y="5609"/>
                    <a:pt x="4668" y="5694"/>
                  </a:cubicBezTo>
                  <a:cubicBezTo>
                    <a:pt x="4691" y="5701"/>
                    <a:pt x="4712" y="5704"/>
                    <a:pt x="4729" y="5704"/>
                  </a:cubicBezTo>
                  <a:cubicBezTo>
                    <a:pt x="4833" y="5704"/>
                    <a:pt x="4827" y="5583"/>
                    <a:pt x="4827" y="5474"/>
                  </a:cubicBezTo>
                  <a:lnTo>
                    <a:pt x="4827" y="5474"/>
                  </a:lnTo>
                  <a:cubicBezTo>
                    <a:pt x="4894" y="5492"/>
                    <a:pt x="4961" y="5516"/>
                    <a:pt x="5030" y="5542"/>
                  </a:cubicBezTo>
                  <a:cubicBezTo>
                    <a:pt x="5011" y="5609"/>
                    <a:pt x="4987" y="5676"/>
                    <a:pt x="4979" y="5745"/>
                  </a:cubicBezTo>
                  <a:cubicBezTo>
                    <a:pt x="5021" y="5726"/>
                    <a:pt x="5072" y="5702"/>
                    <a:pt x="5112" y="5676"/>
                  </a:cubicBezTo>
                  <a:lnTo>
                    <a:pt x="5112" y="5676"/>
                  </a:lnTo>
                  <a:cubicBezTo>
                    <a:pt x="5106" y="5753"/>
                    <a:pt x="5174" y="5854"/>
                    <a:pt x="5246" y="5854"/>
                  </a:cubicBezTo>
                  <a:cubicBezTo>
                    <a:pt x="5269" y="5854"/>
                    <a:pt x="5293" y="5844"/>
                    <a:pt x="5315" y="5819"/>
                  </a:cubicBezTo>
                  <a:cubicBezTo>
                    <a:pt x="5408" y="5718"/>
                    <a:pt x="5197" y="5686"/>
                    <a:pt x="5139" y="5644"/>
                  </a:cubicBezTo>
                  <a:cubicBezTo>
                    <a:pt x="5197" y="5492"/>
                    <a:pt x="5357" y="5433"/>
                    <a:pt x="5509" y="5415"/>
                  </a:cubicBezTo>
                  <a:cubicBezTo>
                    <a:pt x="5509" y="5332"/>
                    <a:pt x="5434" y="5282"/>
                    <a:pt x="5400" y="5213"/>
                  </a:cubicBezTo>
                  <a:cubicBezTo>
                    <a:pt x="5412" y="5211"/>
                    <a:pt x="5424" y="5211"/>
                    <a:pt x="5437" y="5211"/>
                  </a:cubicBezTo>
                  <a:cubicBezTo>
                    <a:pt x="5550" y="5211"/>
                    <a:pt x="5657" y="5272"/>
                    <a:pt x="5780" y="5272"/>
                  </a:cubicBezTo>
                  <a:cubicBezTo>
                    <a:pt x="5890" y="5308"/>
                    <a:pt x="5960" y="5323"/>
                    <a:pt x="6002" y="5323"/>
                  </a:cubicBezTo>
                  <a:cubicBezTo>
                    <a:pt x="6124" y="5323"/>
                    <a:pt x="5996" y="5195"/>
                    <a:pt x="5921" y="5120"/>
                  </a:cubicBezTo>
                  <a:cubicBezTo>
                    <a:pt x="5913" y="5061"/>
                    <a:pt x="5897" y="5003"/>
                    <a:pt x="5889" y="4952"/>
                  </a:cubicBezTo>
                  <a:cubicBezTo>
                    <a:pt x="5892" y="4952"/>
                    <a:pt x="5896" y="4952"/>
                    <a:pt x="5900" y="4952"/>
                  </a:cubicBezTo>
                  <a:cubicBezTo>
                    <a:pt x="5965" y="4952"/>
                    <a:pt x="5985" y="5021"/>
                    <a:pt x="6040" y="5061"/>
                  </a:cubicBezTo>
                  <a:lnTo>
                    <a:pt x="6040" y="4851"/>
                  </a:lnTo>
                  <a:cubicBezTo>
                    <a:pt x="6075" y="4868"/>
                    <a:pt x="6110" y="4875"/>
                    <a:pt x="6146" y="4875"/>
                  </a:cubicBezTo>
                  <a:cubicBezTo>
                    <a:pt x="6232" y="4875"/>
                    <a:pt x="6319" y="4838"/>
                    <a:pt x="6402" y="4827"/>
                  </a:cubicBezTo>
                  <a:cubicBezTo>
                    <a:pt x="6445" y="4716"/>
                    <a:pt x="6453" y="4598"/>
                    <a:pt x="6453" y="4473"/>
                  </a:cubicBezTo>
                  <a:cubicBezTo>
                    <a:pt x="6426" y="4423"/>
                    <a:pt x="6402" y="4362"/>
                    <a:pt x="6376" y="4311"/>
                  </a:cubicBezTo>
                  <a:cubicBezTo>
                    <a:pt x="6352" y="4258"/>
                    <a:pt x="6298" y="4253"/>
                    <a:pt x="6244" y="4253"/>
                  </a:cubicBezTo>
                  <a:cubicBezTo>
                    <a:pt x="6233" y="4253"/>
                    <a:pt x="6222" y="4253"/>
                    <a:pt x="6212" y="4253"/>
                  </a:cubicBezTo>
                  <a:cubicBezTo>
                    <a:pt x="6186" y="4253"/>
                    <a:pt x="6161" y="4252"/>
                    <a:pt x="6141" y="4245"/>
                  </a:cubicBezTo>
                  <a:cubicBezTo>
                    <a:pt x="6149" y="4178"/>
                    <a:pt x="6208" y="4135"/>
                    <a:pt x="6259" y="4093"/>
                  </a:cubicBezTo>
                  <a:cubicBezTo>
                    <a:pt x="6270" y="4092"/>
                    <a:pt x="6282" y="4092"/>
                    <a:pt x="6293" y="4092"/>
                  </a:cubicBezTo>
                  <a:cubicBezTo>
                    <a:pt x="6412" y="4092"/>
                    <a:pt x="6540" y="4132"/>
                    <a:pt x="6570" y="4261"/>
                  </a:cubicBezTo>
                  <a:cubicBezTo>
                    <a:pt x="6538" y="4338"/>
                    <a:pt x="6495" y="4404"/>
                    <a:pt x="6453" y="4473"/>
                  </a:cubicBezTo>
                  <a:cubicBezTo>
                    <a:pt x="6465" y="4471"/>
                    <a:pt x="6477" y="4470"/>
                    <a:pt x="6488" y="4470"/>
                  </a:cubicBezTo>
                  <a:cubicBezTo>
                    <a:pt x="6608" y="4470"/>
                    <a:pt x="6665" y="4592"/>
                    <a:pt x="6596" y="4699"/>
                  </a:cubicBezTo>
                  <a:cubicBezTo>
                    <a:pt x="6535" y="4783"/>
                    <a:pt x="6594" y="4873"/>
                    <a:pt x="6653" y="4873"/>
                  </a:cubicBezTo>
                  <a:cubicBezTo>
                    <a:pt x="6684" y="4873"/>
                    <a:pt x="6716" y="4848"/>
                    <a:pt x="6730" y="4784"/>
                  </a:cubicBezTo>
                  <a:cubicBezTo>
                    <a:pt x="6734" y="4825"/>
                    <a:pt x="6749" y="4839"/>
                    <a:pt x="6770" y="4839"/>
                  </a:cubicBezTo>
                  <a:cubicBezTo>
                    <a:pt x="6827" y="4839"/>
                    <a:pt x="6927" y="4734"/>
                    <a:pt x="6995" y="4734"/>
                  </a:cubicBezTo>
                  <a:cubicBezTo>
                    <a:pt x="6997" y="4734"/>
                    <a:pt x="6999" y="4734"/>
                    <a:pt x="7001" y="4734"/>
                  </a:cubicBezTo>
                  <a:lnTo>
                    <a:pt x="7043" y="4734"/>
                  </a:lnTo>
                  <a:cubicBezTo>
                    <a:pt x="7051" y="4735"/>
                    <a:pt x="7059" y="4735"/>
                    <a:pt x="7067" y="4735"/>
                  </a:cubicBezTo>
                  <a:cubicBezTo>
                    <a:pt x="7131" y="4735"/>
                    <a:pt x="7211" y="4706"/>
                    <a:pt x="7211" y="4633"/>
                  </a:cubicBezTo>
                  <a:cubicBezTo>
                    <a:pt x="7176" y="4481"/>
                    <a:pt x="6982" y="4447"/>
                    <a:pt x="7051" y="4271"/>
                  </a:cubicBezTo>
                  <a:lnTo>
                    <a:pt x="7051" y="4271"/>
                  </a:lnTo>
                  <a:cubicBezTo>
                    <a:pt x="7057" y="4272"/>
                    <a:pt x="7063" y="4273"/>
                    <a:pt x="7071" y="4273"/>
                  </a:cubicBezTo>
                  <a:cubicBezTo>
                    <a:pt x="7145" y="4273"/>
                    <a:pt x="7297" y="4210"/>
                    <a:pt x="7160" y="4202"/>
                  </a:cubicBezTo>
                  <a:lnTo>
                    <a:pt x="7160" y="4202"/>
                  </a:lnTo>
                  <a:cubicBezTo>
                    <a:pt x="7106" y="4216"/>
                    <a:pt x="7053" y="4224"/>
                    <a:pt x="7003" y="4224"/>
                  </a:cubicBezTo>
                  <a:cubicBezTo>
                    <a:pt x="6927" y="4224"/>
                    <a:pt x="6856" y="4206"/>
                    <a:pt x="6790" y="4160"/>
                  </a:cubicBezTo>
                  <a:lnTo>
                    <a:pt x="6790" y="4160"/>
                  </a:lnTo>
                  <a:cubicBezTo>
                    <a:pt x="6758" y="4232"/>
                    <a:pt x="6831" y="4415"/>
                    <a:pt x="6728" y="4415"/>
                  </a:cubicBezTo>
                  <a:cubicBezTo>
                    <a:pt x="6721" y="4415"/>
                    <a:pt x="6714" y="4414"/>
                    <a:pt x="6705" y="4412"/>
                  </a:cubicBezTo>
                  <a:cubicBezTo>
                    <a:pt x="6689" y="4303"/>
                    <a:pt x="6578" y="4210"/>
                    <a:pt x="6655" y="4085"/>
                  </a:cubicBezTo>
                  <a:cubicBezTo>
                    <a:pt x="6662" y="3962"/>
                    <a:pt x="6735" y="3916"/>
                    <a:pt x="6824" y="3916"/>
                  </a:cubicBezTo>
                  <a:cubicBezTo>
                    <a:pt x="6923" y="3916"/>
                    <a:pt x="7042" y="3975"/>
                    <a:pt x="7110" y="4051"/>
                  </a:cubicBezTo>
                  <a:cubicBezTo>
                    <a:pt x="7102" y="3891"/>
                    <a:pt x="6891" y="3857"/>
                    <a:pt x="6899" y="3673"/>
                  </a:cubicBezTo>
                  <a:cubicBezTo>
                    <a:pt x="6915" y="3668"/>
                    <a:pt x="6927" y="3666"/>
                    <a:pt x="6938" y="3666"/>
                  </a:cubicBezTo>
                  <a:cubicBezTo>
                    <a:pt x="7011" y="3666"/>
                    <a:pt x="6995" y="3758"/>
                    <a:pt x="7009" y="3832"/>
                  </a:cubicBezTo>
                  <a:cubicBezTo>
                    <a:pt x="7067" y="3715"/>
                    <a:pt x="7219" y="3806"/>
                    <a:pt x="7261" y="3689"/>
                  </a:cubicBezTo>
                  <a:cubicBezTo>
                    <a:pt x="7118" y="3664"/>
                    <a:pt x="6982" y="3503"/>
                    <a:pt x="7144" y="3412"/>
                  </a:cubicBezTo>
                  <a:lnTo>
                    <a:pt x="7144" y="3412"/>
                  </a:lnTo>
                  <a:cubicBezTo>
                    <a:pt x="7144" y="3481"/>
                    <a:pt x="7171" y="3522"/>
                    <a:pt x="7242" y="3522"/>
                  </a:cubicBezTo>
                  <a:cubicBezTo>
                    <a:pt x="7248" y="3522"/>
                    <a:pt x="7254" y="3522"/>
                    <a:pt x="7261" y="3521"/>
                  </a:cubicBezTo>
                  <a:cubicBezTo>
                    <a:pt x="7219" y="3428"/>
                    <a:pt x="7227" y="3293"/>
                    <a:pt x="7110" y="3284"/>
                  </a:cubicBezTo>
                  <a:cubicBezTo>
                    <a:pt x="7134" y="3149"/>
                    <a:pt x="7370" y="3260"/>
                    <a:pt x="7320" y="3090"/>
                  </a:cubicBezTo>
                  <a:cubicBezTo>
                    <a:pt x="7327" y="3042"/>
                    <a:pt x="7300" y="3030"/>
                    <a:pt x="7263" y="3030"/>
                  </a:cubicBezTo>
                  <a:cubicBezTo>
                    <a:pt x="7225" y="3030"/>
                    <a:pt x="7177" y="3043"/>
                    <a:pt x="7142" y="3043"/>
                  </a:cubicBezTo>
                  <a:cubicBezTo>
                    <a:pt x="7133" y="3043"/>
                    <a:pt x="7125" y="3042"/>
                    <a:pt x="7118" y="3040"/>
                  </a:cubicBezTo>
                  <a:lnTo>
                    <a:pt x="7118" y="3040"/>
                  </a:lnTo>
                  <a:cubicBezTo>
                    <a:pt x="7145" y="3117"/>
                    <a:pt x="7059" y="3148"/>
                    <a:pt x="7001" y="3148"/>
                  </a:cubicBezTo>
                  <a:cubicBezTo>
                    <a:pt x="6952" y="3148"/>
                    <a:pt x="6922" y="3126"/>
                    <a:pt x="7001" y="3090"/>
                  </a:cubicBezTo>
                  <a:cubicBezTo>
                    <a:pt x="7093" y="3066"/>
                    <a:pt x="7009" y="2906"/>
                    <a:pt x="7102" y="2872"/>
                  </a:cubicBezTo>
                  <a:cubicBezTo>
                    <a:pt x="7195" y="2822"/>
                    <a:pt x="7184" y="2670"/>
                    <a:pt x="7296" y="2644"/>
                  </a:cubicBezTo>
                  <a:cubicBezTo>
                    <a:pt x="7318" y="2624"/>
                    <a:pt x="7334" y="2615"/>
                    <a:pt x="7345" y="2615"/>
                  </a:cubicBezTo>
                  <a:cubicBezTo>
                    <a:pt x="7384" y="2615"/>
                    <a:pt x="7366" y="2719"/>
                    <a:pt x="7379" y="2771"/>
                  </a:cubicBezTo>
                  <a:cubicBezTo>
                    <a:pt x="7388" y="2767"/>
                    <a:pt x="7401" y="2765"/>
                    <a:pt x="7414" y="2765"/>
                  </a:cubicBezTo>
                  <a:cubicBezTo>
                    <a:pt x="7449" y="2765"/>
                    <a:pt x="7493" y="2775"/>
                    <a:pt x="7527" y="2775"/>
                  </a:cubicBezTo>
                  <a:cubicBezTo>
                    <a:pt x="7563" y="2775"/>
                    <a:pt x="7589" y="2764"/>
                    <a:pt x="7581" y="2720"/>
                  </a:cubicBezTo>
                  <a:cubicBezTo>
                    <a:pt x="7607" y="2627"/>
                    <a:pt x="7589" y="2569"/>
                    <a:pt x="7522" y="2553"/>
                  </a:cubicBezTo>
                  <a:cubicBezTo>
                    <a:pt x="7530" y="2526"/>
                    <a:pt x="7530" y="2476"/>
                    <a:pt x="7530" y="2452"/>
                  </a:cubicBezTo>
                  <a:lnTo>
                    <a:pt x="7530" y="2452"/>
                  </a:lnTo>
                  <a:cubicBezTo>
                    <a:pt x="7406" y="2474"/>
                    <a:pt x="7324" y="2570"/>
                    <a:pt x="7197" y="2570"/>
                  </a:cubicBezTo>
                  <a:cubicBezTo>
                    <a:pt x="7188" y="2570"/>
                    <a:pt x="7178" y="2570"/>
                    <a:pt x="7168" y="2569"/>
                  </a:cubicBezTo>
                  <a:lnTo>
                    <a:pt x="7168" y="2569"/>
                  </a:lnTo>
                  <a:cubicBezTo>
                    <a:pt x="7174" y="2634"/>
                    <a:pt x="7151" y="2706"/>
                    <a:pt x="7128" y="2706"/>
                  </a:cubicBezTo>
                  <a:cubicBezTo>
                    <a:pt x="7115" y="2706"/>
                    <a:pt x="7102" y="2684"/>
                    <a:pt x="7093" y="2627"/>
                  </a:cubicBezTo>
                  <a:cubicBezTo>
                    <a:pt x="7064" y="2647"/>
                    <a:pt x="7038" y="2655"/>
                    <a:pt x="7015" y="2655"/>
                  </a:cubicBezTo>
                  <a:cubicBezTo>
                    <a:pt x="6908" y="2655"/>
                    <a:pt x="6871" y="2474"/>
                    <a:pt x="6823" y="2391"/>
                  </a:cubicBezTo>
                  <a:cubicBezTo>
                    <a:pt x="6873" y="2300"/>
                    <a:pt x="6740" y="2258"/>
                    <a:pt x="6740" y="2181"/>
                  </a:cubicBezTo>
                  <a:cubicBezTo>
                    <a:pt x="6740" y="2080"/>
                    <a:pt x="6697" y="1987"/>
                    <a:pt x="6604" y="1936"/>
                  </a:cubicBezTo>
                  <a:cubicBezTo>
                    <a:pt x="6671" y="1853"/>
                    <a:pt x="6697" y="1752"/>
                    <a:pt x="6730" y="1651"/>
                  </a:cubicBezTo>
                  <a:cubicBezTo>
                    <a:pt x="6764" y="1524"/>
                    <a:pt x="6604" y="1532"/>
                    <a:pt x="6546" y="1473"/>
                  </a:cubicBezTo>
                  <a:cubicBezTo>
                    <a:pt x="6495" y="1406"/>
                    <a:pt x="6453" y="1348"/>
                    <a:pt x="6402" y="1289"/>
                  </a:cubicBezTo>
                  <a:cubicBezTo>
                    <a:pt x="6322" y="1289"/>
                    <a:pt x="6293" y="1418"/>
                    <a:pt x="6223" y="1418"/>
                  </a:cubicBezTo>
                  <a:cubicBezTo>
                    <a:pt x="6211" y="1418"/>
                    <a:pt x="6198" y="1415"/>
                    <a:pt x="6184" y="1406"/>
                  </a:cubicBezTo>
                  <a:cubicBezTo>
                    <a:pt x="6165" y="1395"/>
                    <a:pt x="6150" y="1390"/>
                    <a:pt x="6138" y="1390"/>
                  </a:cubicBezTo>
                  <a:cubicBezTo>
                    <a:pt x="6080" y="1390"/>
                    <a:pt x="6097" y="1507"/>
                    <a:pt x="6026" y="1507"/>
                  </a:cubicBezTo>
                  <a:cubicBezTo>
                    <a:pt x="6016" y="1507"/>
                    <a:pt x="6004" y="1505"/>
                    <a:pt x="5990" y="1499"/>
                  </a:cubicBezTo>
                  <a:cubicBezTo>
                    <a:pt x="5998" y="1423"/>
                    <a:pt x="6022" y="1364"/>
                    <a:pt x="6032" y="1297"/>
                  </a:cubicBezTo>
                  <a:cubicBezTo>
                    <a:pt x="5881" y="1255"/>
                    <a:pt x="5846" y="1010"/>
                    <a:pt x="5990" y="917"/>
                  </a:cubicBezTo>
                  <a:lnTo>
                    <a:pt x="5990" y="917"/>
                  </a:lnTo>
                  <a:cubicBezTo>
                    <a:pt x="5971" y="921"/>
                    <a:pt x="5953" y="922"/>
                    <a:pt x="5936" y="922"/>
                  </a:cubicBezTo>
                  <a:cubicBezTo>
                    <a:pt x="5817" y="922"/>
                    <a:pt x="5742" y="846"/>
                    <a:pt x="5660" y="758"/>
                  </a:cubicBezTo>
                  <a:cubicBezTo>
                    <a:pt x="5703" y="750"/>
                    <a:pt x="5788" y="750"/>
                    <a:pt x="5830" y="741"/>
                  </a:cubicBezTo>
                  <a:cubicBezTo>
                    <a:pt x="5850" y="670"/>
                    <a:pt x="5832" y="650"/>
                    <a:pt x="5798" y="650"/>
                  </a:cubicBezTo>
                  <a:cubicBezTo>
                    <a:pt x="5756" y="650"/>
                    <a:pt x="5690" y="678"/>
                    <a:pt x="5637" y="678"/>
                  </a:cubicBezTo>
                  <a:cubicBezTo>
                    <a:pt x="5624" y="678"/>
                    <a:pt x="5612" y="677"/>
                    <a:pt x="5602" y="673"/>
                  </a:cubicBezTo>
                  <a:cubicBezTo>
                    <a:pt x="5590" y="675"/>
                    <a:pt x="5579" y="676"/>
                    <a:pt x="5568" y="676"/>
                  </a:cubicBezTo>
                  <a:cubicBezTo>
                    <a:pt x="5446" y="676"/>
                    <a:pt x="5382" y="546"/>
                    <a:pt x="5458" y="438"/>
                  </a:cubicBezTo>
                  <a:lnTo>
                    <a:pt x="5458" y="438"/>
                  </a:lnTo>
                  <a:cubicBezTo>
                    <a:pt x="5434" y="446"/>
                    <a:pt x="5375" y="471"/>
                    <a:pt x="5349" y="481"/>
                  </a:cubicBezTo>
                  <a:cubicBezTo>
                    <a:pt x="5492" y="381"/>
                    <a:pt x="5332" y="166"/>
                    <a:pt x="5239" y="166"/>
                  </a:cubicBezTo>
                  <a:cubicBezTo>
                    <a:pt x="5206" y="166"/>
                    <a:pt x="5181" y="192"/>
                    <a:pt x="5181" y="260"/>
                  </a:cubicBezTo>
                  <a:cubicBezTo>
                    <a:pt x="5156" y="245"/>
                    <a:pt x="5133" y="236"/>
                    <a:pt x="5115" y="236"/>
                  </a:cubicBezTo>
                  <a:cubicBezTo>
                    <a:pt x="5083" y="236"/>
                    <a:pt x="5066" y="261"/>
                    <a:pt x="5072" y="319"/>
                  </a:cubicBezTo>
                  <a:cubicBezTo>
                    <a:pt x="4987" y="362"/>
                    <a:pt x="4931" y="380"/>
                    <a:pt x="4892" y="380"/>
                  </a:cubicBezTo>
                  <a:cubicBezTo>
                    <a:pt x="4775" y="380"/>
                    <a:pt x="4835" y="211"/>
                    <a:pt x="4809" y="109"/>
                  </a:cubicBezTo>
                  <a:lnTo>
                    <a:pt x="4809" y="109"/>
                  </a:lnTo>
                  <a:cubicBezTo>
                    <a:pt x="4734" y="143"/>
                    <a:pt x="4743" y="252"/>
                    <a:pt x="4700" y="319"/>
                  </a:cubicBezTo>
                  <a:cubicBezTo>
                    <a:pt x="4506" y="297"/>
                    <a:pt x="4513" y="1"/>
                    <a:pt x="43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7215775" y="3688025"/>
              <a:ext cx="7475" cy="4025"/>
            </a:xfrm>
            <a:custGeom>
              <a:avLst/>
              <a:gdLst/>
              <a:ahLst/>
              <a:cxnLst/>
              <a:rect l="l" t="t" r="r" b="b"/>
              <a:pathLst>
                <a:path w="299" h="161" extrusionOk="0">
                  <a:moveTo>
                    <a:pt x="148" y="0"/>
                  </a:moveTo>
                  <a:cubicBezTo>
                    <a:pt x="135" y="0"/>
                    <a:pt x="122" y="4"/>
                    <a:pt x="111" y="11"/>
                  </a:cubicBezTo>
                  <a:cubicBezTo>
                    <a:pt x="0" y="56"/>
                    <a:pt x="85" y="161"/>
                    <a:pt x="164" y="161"/>
                  </a:cubicBezTo>
                  <a:cubicBezTo>
                    <a:pt x="187" y="161"/>
                    <a:pt x="211" y="151"/>
                    <a:pt x="228" y="128"/>
                  </a:cubicBezTo>
                  <a:cubicBezTo>
                    <a:pt x="299" y="79"/>
                    <a:pt x="216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7200325" y="3747800"/>
              <a:ext cx="7275" cy="4350"/>
            </a:xfrm>
            <a:custGeom>
              <a:avLst/>
              <a:gdLst/>
              <a:ahLst/>
              <a:cxnLst/>
              <a:rect l="l" t="t" r="r" b="b"/>
              <a:pathLst>
                <a:path w="291" h="174" extrusionOk="0">
                  <a:moveTo>
                    <a:pt x="131" y="1"/>
                  </a:moveTo>
                  <a:cubicBezTo>
                    <a:pt x="117" y="1"/>
                    <a:pt x="103" y="4"/>
                    <a:pt x="88" y="11"/>
                  </a:cubicBezTo>
                  <a:cubicBezTo>
                    <a:pt x="16" y="54"/>
                    <a:pt x="1" y="173"/>
                    <a:pt x="88" y="173"/>
                  </a:cubicBezTo>
                  <a:cubicBezTo>
                    <a:pt x="102" y="173"/>
                    <a:pt x="119" y="170"/>
                    <a:pt x="138" y="163"/>
                  </a:cubicBezTo>
                  <a:cubicBezTo>
                    <a:pt x="158" y="170"/>
                    <a:pt x="175" y="173"/>
                    <a:pt x="189" y="173"/>
                  </a:cubicBezTo>
                  <a:cubicBezTo>
                    <a:pt x="290" y="173"/>
                    <a:pt x="234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7327525" y="3923475"/>
              <a:ext cx="8125" cy="5100"/>
            </a:xfrm>
            <a:custGeom>
              <a:avLst/>
              <a:gdLst/>
              <a:ahLst/>
              <a:cxnLst/>
              <a:rect l="l" t="t" r="r" b="b"/>
              <a:pathLst>
                <a:path w="325" h="204" extrusionOk="0">
                  <a:moveTo>
                    <a:pt x="104" y="1"/>
                  </a:moveTo>
                  <a:cubicBezTo>
                    <a:pt x="1" y="52"/>
                    <a:pt x="55" y="203"/>
                    <a:pt x="149" y="203"/>
                  </a:cubicBezTo>
                  <a:cubicBezTo>
                    <a:pt x="162" y="203"/>
                    <a:pt x="175" y="201"/>
                    <a:pt x="189" y="195"/>
                  </a:cubicBezTo>
                  <a:cubicBezTo>
                    <a:pt x="324" y="144"/>
                    <a:pt x="181" y="19"/>
                    <a:pt x="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137475" y="3814425"/>
              <a:ext cx="7600" cy="10525"/>
            </a:xfrm>
            <a:custGeom>
              <a:avLst/>
              <a:gdLst/>
              <a:ahLst/>
              <a:cxnLst/>
              <a:rect l="l" t="t" r="r" b="b"/>
              <a:pathLst>
                <a:path w="304" h="421" extrusionOk="0">
                  <a:moveTo>
                    <a:pt x="101" y="0"/>
                  </a:moveTo>
                  <a:cubicBezTo>
                    <a:pt x="24" y="85"/>
                    <a:pt x="35" y="202"/>
                    <a:pt x="0" y="311"/>
                  </a:cubicBezTo>
                  <a:cubicBezTo>
                    <a:pt x="59" y="354"/>
                    <a:pt x="136" y="388"/>
                    <a:pt x="202" y="421"/>
                  </a:cubicBezTo>
                  <a:cubicBezTo>
                    <a:pt x="194" y="320"/>
                    <a:pt x="144" y="210"/>
                    <a:pt x="218" y="117"/>
                  </a:cubicBezTo>
                  <a:cubicBezTo>
                    <a:pt x="303" y="35"/>
                    <a:pt x="160" y="35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7137625" y="3854050"/>
              <a:ext cx="5675" cy="4300"/>
            </a:xfrm>
            <a:custGeom>
              <a:avLst/>
              <a:gdLst/>
              <a:ahLst/>
              <a:cxnLst/>
              <a:rect l="l" t="t" r="r" b="b"/>
              <a:pathLst>
                <a:path w="227" h="172" extrusionOk="0">
                  <a:moveTo>
                    <a:pt x="115" y="1"/>
                  </a:moveTo>
                  <a:cubicBezTo>
                    <a:pt x="90" y="1"/>
                    <a:pt x="63" y="4"/>
                    <a:pt x="37" y="6"/>
                  </a:cubicBezTo>
                  <a:cubicBezTo>
                    <a:pt x="1" y="78"/>
                    <a:pt x="101" y="171"/>
                    <a:pt x="159" y="171"/>
                  </a:cubicBezTo>
                  <a:cubicBezTo>
                    <a:pt x="182" y="171"/>
                    <a:pt x="199" y="156"/>
                    <a:pt x="196" y="117"/>
                  </a:cubicBezTo>
                  <a:cubicBezTo>
                    <a:pt x="227" y="20"/>
                    <a:pt x="17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6951925" y="3545400"/>
              <a:ext cx="245150" cy="315475"/>
            </a:xfrm>
            <a:custGeom>
              <a:avLst/>
              <a:gdLst/>
              <a:ahLst/>
              <a:cxnLst/>
              <a:rect l="l" t="t" r="r" b="b"/>
              <a:pathLst>
                <a:path w="9806" h="12619" extrusionOk="0">
                  <a:moveTo>
                    <a:pt x="7671" y="1621"/>
                  </a:moveTo>
                  <a:cubicBezTo>
                    <a:pt x="7723" y="1621"/>
                    <a:pt x="7787" y="1653"/>
                    <a:pt x="7835" y="1673"/>
                  </a:cubicBezTo>
                  <a:cubicBezTo>
                    <a:pt x="7826" y="1766"/>
                    <a:pt x="7776" y="1840"/>
                    <a:pt x="7742" y="1917"/>
                  </a:cubicBezTo>
                  <a:lnTo>
                    <a:pt x="7624" y="1917"/>
                  </a:lnTo>
                  <a:cubicBezTo>
                    <a:pt x="7659" y="1875"/>
                    <a:pt x="7699" y="1824"/>
                    <a:pt x="7733" y="1782"/>
                  </a:cubicBezTo>
                  <a:cubicBezTo>
                    <a:pt x="7675" y="1749"/>
                    <a:pt x="7624" y="1723"/>
                    <a:pt x="7582" y="1699"/>
                  </a:cubicBezTo>
                  <a:cubicBezTo>
                    <a:pt x="7597" y="1640"/>
                    <a:pt x="7630" y="1621"/>
                    <a:pt x="7671" y="1621"/>
                  </a:cubicBezTo>
                  <a:close/>
                  <a:moveTo>
                    <a:pt x="7897" y="2035"/>
                  </a:moveTo>
                  <a:cubicBezTo>
                    <a:pt x="7977" y="2035"/>
                    <a:pt x="8091" y="2157"/>
                    <a:pt x="8113" y="2245"/>
                  </a:cubicBezTo>
                  <a:cubicBezTo>
                    <a:pt x="8102" y="2246"/>
                    <a:pt x="8091" y="2246"/>
                    <a:pt x="8081" y="2246"/>
                  </a:cubicBezTo>
                  <a:cubicBezTo>
                    <a:pt x="7982" y="2246"/>
                    <a:pt x="7893" y="2207"/>
                    <a:pt x="7818" y="2154"/>
                  </a:cubicBezTo>
                  <a:cubicBezTo>
                    <a:pt x="7824" y="2068"/>
                    <a:pt x="7856" y="2035"/>
                    <a:pt x="7897" y="2035"/>
                  </a:cubicBezTo>
                  <a:close/>
                  <a:moveTo>
                    <a:pt x="9013" y="9110"/>
                  </a:moveTo>
                  <a:lnTo>
                    <a:pt x="9013" y="9110"/>
                  </a:lnTo>
                  <a:cubicBezTo>
                    <a:pt x="9082" y="9144"/>
                    <a:pt x="9132" y="9152"/>
                    <a:pt x="9165" y="9160"/>
                  </a:cubicBezTo>
                  <a:cubicBezTo>
                    <a:pt x="9120" y="9170"/>
                    <a:pt x="9065" y="9196"/>
                    <a:pt x="9032" y="9196"/>
                  </a:cubicBezTo>
                  <a:cubicBezTo>
                    <a:pt x="9003" y="9196"/>
                    <a:pt x="8990" y="9176"/>
                    <a:pt x="9013" y="9110"/>
                  </a:cubicBezTo>
                  <a:close/>
                  <a:moveTo>
                    <a:pt x="6363" y="11082"/>
                  </a:moveTo>
                  <a:cubicBezTo>
                    <a:pt x="6397" y="11082"/>
                    <a:pt x="6417" y="11104"/>
                    <a:pt x="6403" y="11174"/>
                  </a:cubicBezTo>
                  <a:cubicBezTo>
                    <a:pt x="6384" y="11242"/>
                    <a:pt x="6332" y="11275"/>
                    <a:pt x="6284" y="11275"/>
                  </a:cubicBezTo>
                  <a:cubicBezTo>
                    <a:pt x="6226" y="11275"/>
                    <a:pt x="6174" y="11228"/>
                    <a:pt x="6193" y="11139"/>
                  </a:cubicBezTo>
                  <a:cubicBezTo>
                    <a:pt x="6241" y="11125"/>
                    <a:pt x="6316" y="11082"/>
                    <a:pt x="6363" y="11082"/>
                  </a:cubicBezTo>
                  <a:close/>
                  <a:moveTo>
                    <a:pt x="5580" y="0"/>
                  </a:moveTo>
                  <a:cubicBezTo>
                    <a:pt x="5434" y="0"/>
                    <a:pt x="5522" y="222"/>
                    <a:pt x="5552" y="334"/>
                  </a:cubicBezTo>
                  <a:cubicBezTo>
                    <a:pt x="5412" y="293"/>
                    <a:pt x="5345" y="122"/>
                    <a:pt x="5193" y="122"/>
                  </a:cubicBezTo>
                  <a:cubicBezTo>
                    <a:pt x="5189" y="122"/>
                    <a:pt x="5186" y="122"/>
                    <a:pt x="5182" y="122"/>
                  </a:cubicBezTo>
                  <a:cubicBezTo>
                    <a:pt x="5132" y="250"/>
                    <a:pt x="5486" y="393"/>
                    <a:pt x="5233" y="393"/>
                  </a:cubicBezTo>
                  <a:cubicBezTo>
                    <a:pt x="5215" y="385"/>
                    <a:pt x="5182" y="359"/>
                    <a:pt x="5164" y="351"/>
                  </a:cubicBezTo>
                  <a:cubicBezTo>
                    <a:pt x="5140" y="324"/>
                    <a:pt x="5089" y="292"/>
                    <a:pt x="5071" y="266"/>
                  </a:cubicBezTo>
                  <a:cubicBezTo>
                    <a:pt x="5131" y="203"/>
                    <a:pt x="5127" y="182"/>
                    <a:pt x="5096" y="182"/>
                  </a:cubicBezTo>
                  <a:cubicBezTo>
                    <a:pt x="5066" y="182"/>
                    <a:pt x="5009" y="203"/>
                    <a:pt x="4962" y="223"/>
                  </a:cubicBezTo>
                  <a:cubicBezTo>
                    <a:pt x="4962" y="148"/>
                    <a:pt x="4988" y="82"/>
                    <a:pt x="5013" y="13"/>
                  </a:cubicBezTo>
                  <a:lnTo>
                    <a:pt x="5013" y="13"/>
                  </a:lnTo>
                  <a:cubicBezTo>
                    <a:pt x="5005" y="14"/>
                    <a:pt x="4996" y="14"/>
                    <a:pt x="4988" y="14"/>
                  </a:cubicBezTo>
                  <a:cubicBezTo>
                    <a:pt x="4959" y="14"/>
                    <a:pt x="4927" y="11"/>
                    <a:pt x="4898" y="11"/>
                  </a:cubicBezTo>
                  <a:cubicBezTo>
                    <a:pt x="4831" y="11"/>
                    <a:pt x="4778" y="26"/>
                    <a:pt x="4810" y="122"/>
                  </a:cubicBezTo>
                  <a:cubicBezTo>
                    <a:pt x="4837" y="212"/>
                    <a:pt x="4787" y="229"/>
                    <a:pt x="4723" y="229"/>
                  </a:cubicBezTo>
                  <a:cubicBezTo>
                    <a:pt x="4685" y="229"/>
                    <a:pt x="4643" y="223"/>
                    <a:pt x="4608" y="223"/>
                  </a:cubicBezTo>
                  <a:cubicBezTo>
                    <a:pt x="4608" y="140"/>
                    <a:pt x="4561" y="116"/>
                    <a:pt x="4500" y="116"/>
                  </a:cubicBezTo>
                  <a:cubicBezTo>
                    <a:pt x="4481" y="116"/>
                    <a:pt x="4461" y="118"/>
                    <a:pt x="4440" y="122"/>
                  </a:cubicBezTo>
                  <a:cubicBezTo>
                    <a:pt x="4390" y="191"/>
                    <a:pt x="4382" y="274"/>
                    <a:pt x="4339" y="342"/>
                  </a:cubicBezTo>
                  <a:cubicBezTo>
                    <a:pt x="4358" y="297"/>
                    <a:pt x="4294" y="271"/>
                    <a:pt x="4239" y="271"/>
                  </a:cubicBezTo>
                  <a:cubicBezTo>
                    <a:pt x="4190" y="271"/>
                    <a:pt x="4148" y="291"/>
                    <a:pt x="4172" y="334"/>
                  </a:cubicBezTo>
                  <a:cubicBezTo>
                    <a:pt x="4152" y="410"/>
                    <a:pt x="4166" y="448"/>
                    <a:pt x="4218" y="448"/>
                  </a:cubicBezTo>
                  <a:cubicBezTo>
                    <a:pt x="4235" y="448"/>
                    <a:pt x="4256" y="444"/>
                    <a:pt x="4281" y="435"/>
                  </a:cubicBezTo>
                  <a:lnTo>
                    <a:pt x="4281" y="435"/>
                  </a:lnTo>
                  <a:cubicBezTo>
                    <a:pt x="4286" y="500"/>
                    <a:pt x="4274" y="530"/>
                    <a:pt x="4245" y="530"/>
                  </a:cubicBezTo>
                  <a:cubicBezTo>
                    <a:pt x="4228" y="530"/>
                    <a:pt x="4207" y="520"/>
                    <a:pt x="4180" y="502"/>
                  </a:cubicBezTo>
                  <a:cubicBezTo>
                    <a:pt x="4180" y="565"/>
                    <a:pt x="4167" y="588"/>
                    <a:pt x="4147" y="588"/>
                  </a:cubicBezTo>
                  <a:cubicBezTo>
                    <a:pt x="4103" y="588"/>
                    <a:pt x="4026" y="476"/>
                    <a:pt x="3986" y="435"/>
                  </a:cubicBezTo>
                  <a:cubicBezTo>
                    <a:pt x="4060" y="327"/>
                    <a:pt x="3984" y="272"/>
                    <a:pt x="3905" y="272"/>
                  </a:cubicBezTo>
                  <a:cubicBezTo>
                    <a:pt x="3822" y="272"/>
                    <a:pt x="3736" y="331"/>
                    <a:pt x="3808" y="452"/>
                  </a:cubicBezTo>
                  <a:cubicBezTo>
                    <a:pt x="3733" y="476"/>
                    <a:pt x="3699" y="569"/>
                    <a:pt x="3632" y="595"/>
                  </a:cubicBezTo>
                  <a:cubicBezTo>
                    <a:pt x="3415" y="610"/>
                    <a:pt x="3554" y="939"/>
                    <a:pt x="3369" y="939"/>
                  </a:cubicBezTo>
                  <a:cubicBezTo>
                    <a:pt x="3353" y="939"/>
                    <a:pt x="3334" y="936"/>
                    <a:pt x="3312" y="931"/>
                  </a:cubicBezTo>
                  <a:cubicBezTo>
                    <a:pt x="3211" y="856"/>
                    <a:pt x="3379" y="856"/>
                    <a:pt x="3422" y="805"/>
                  </a:cubicBezTo>
                  <a:cubicBezTo>
                    <a:pt x="3446" y="729"/>
                    <a:pt x="3395" y="688"/>
                    <a:pt x="3337" y="654"/>
                  </a:cubicBezTo>
                  <a:cubicBezTo>
                    <a:pt x="3314" y="756"/>
                    <a:pt x="3203" y="800"/>
                    <a:pt x="3097" y="800"/>
                  </a:cubicBezTo>
                  <a:cubicBezTo>
                    <a:pt x="3047" y="800"/>
                    <a:pt x="2997" y="790"/>
                    <a:pt x="2959" y="771"/>
                  </a:cubicBezTo>
                  <a:cubicBezTo>
                    <a:pt x="2949" y="872"/>
                    <a:pt x="2890" y="957"/>
                    <a:pt x="2839" y="1042"/>
                  </a:cubicBezTo>
                  <a:cubicBezTo>
                    <a:pt x="2967" y="1008"/>
                    <a:pt x="3084" y="923"/>
                    <a:pt x="3219" y="915"/>
                  </a:cubicBezTo>
                  <a:lnTo>
                    <a:pt x="3219" y="915"/>
                  </a:lnTo>
                  <a:cubicBezTo>
                    <a:pt x="3169" y="973"/>
                    <a:pt x="3118" y="1024"/>
                    <a:pt x="3068" y="1082"/>
                  </a:cubicBezTo>
                  <a:cubicBezTo>
                    <a:pt x="3060" y="1101"/>
                    <a:pt x="3034" y="1133"/>
                    <a:pt x="3017" y="1151"/>
                  </a:cubicBezTo>
                  <a:cubicBezTo>
                    <a:pt x="2993" y="1159"/>
                    <a:pt x="2970" y="1163"/>
                    <a:pt x="2950" y="1163"/>
                  </a:cubicBezTo>
                  <a:cubicBezTo>
                    <a:pt x="2906" y="1163"/>
                    <a:pt x="2874" y="1143"/>
                    <a:pt x="2858" y="1092"/>
                  </a:cubicBezTo>
                  <a:cubicBezTo>
                    <a:pt x="2831" y="1101"/>
                    <a:pt x="2765" y="1125"/>
                    <a:pt x="2730" y="1133"/>
                  </a:cubicBezTo>
                  <a:cubicBezTo>
                    <a:pt x="2746" y="1068"/>
                    <a:pt x="2811" y="930"/>
                    <a:pt x="2698" y="930"/>
                  </a:cubicBezTo>
                  <a:cubicBezTo>
                    <a:pt x="2695" y="930"/>
                    <a:pt x="2691" y="931"/>
                    <a:pt x="2688" y="931"/>
                  </a:cubicBezTo>
                  <a:cubicBezTo>
                    <a:pt x="2576" y="1031"/>
                    <a:pt x="2765" y="1291"/>
                    <a:pt x="2583" y="1291"/>
                  </a:cubicBezTo>
                  <a:cubicBezTo>
                    <a:pt x="2549" y="1291"/>
                    <a:pt x="2501" y="1282"/>
                    <a:pt x="2435" y="1260"/>
                  </a:cubicBezTo>
                  <a:cubicBezTo>
                    <a:pt x="2385" y="1307"/>
                    <a:pt x="2324" y="1321"/>
                    <a:pt x="2260" y="1321"/>
                  </a:cubicBezTo>
                  <a:cubicBezTo>
                    <a:pt x="2173" y="1321"/>
                    <a:pt x="2080" y="1295"/>
                    <a:pt x="1999" y="1284"/>
                  </a:cubicBezTo>
                  <a:cubicBezTo>
                    <a:pt x="2038" y="1216"/>
                    <a:pt x="2033" y="1192"/>
                    <a:pt x="2008" y="1192"/>
                  </a:cubicBezTo>
                  <a:cubicBezTo>
                    <a:pt x="1968" y="1192"/>
                    <a:pt x="1879" y="1253"/>
                    <a:pt x="1837" y="1295"/>
                  </a:cubicBezTo>
                  <a:cubicBezTo>
                    <a:pt x="1829" y="1218"/>
                    <a:pt x="1829" y="1151"/>
                    <a:pt x="1821" y="1074"/>
                  </a:cubicBezTo>
                  <a:cubicBezTo>
                    <a:pt x="1813" y="1072"/>
                    <a:pt x="1805" y="1072"/>
                    <a:pt x="1798" y="1072"/>
                  </a:cubicBezTo>
                  <a:cubicBezTo>
                    <a:pt x="1712" y="1072"/>
                    <a:pt x="1711" y="1202"/>
                    <a:pt x="1610" y="1202"/>
                  </a:cubicBezTo>
                  <a:cubicBezTo>
                    <a:pt x="1573" y="1164"/>
                    <a:pt x="1508" y="1080"/>
                    <a:pt x="1449" y="1080"/>
                  </a:cubicBezTo>
                  <a:cubicBezTo>
                    <a:pt x="1429" y="1080"/>
                    <a:pt x="1409" y="1090"/>
                    <a:pt x="1392" y="1117"/>
                  </a:cubicBezTo>
                  <a:cubicBezTo>
                    <a:pt x="1358" y="1218"/>
                    <a:pt x="1230" y="1252"/>
                    <a:pt x="1198" y="1345"/>
                  </a:cubicBezTo>
                  <a:cubicBezTo>
                    <a:pt x="1214" y="1446"/>
                    <a:pt x="1097" y="1436"/>
                    <a:pt x="1079" y="1513"/>
                  </a:cubicBezTo>
                  <a:cubicBezTo>
                    <a:pt x="1063" y="1508"/>
                    <a:pt x="1052" y="1506"/>
                    <a:pt x="1046" y="1506"/>
                  </a:cubicBezTo>
                  <a:cubicBezTo>
                    <a:pt x="992" y="1506"/>
                    <a:pt x="1195" y="1643"/>
                    <a:pt x="1105" y="1681"/>
                  </a:cubicBezTo>
                  <a:cubicBezTo>
                    <a:pt x="1091" y="1696"/>
                    <a:pt x="1079" y="1702"/>
                    <a:pt x="1066" y="1702"/>
                  </a:cubicBezTo>
                  <a:cubicBezTo>
                    <a:pt x="1017" y="1702"/>
                    <a:pt x="975" y="1606"/>
                    <a:pt x="916" y="1606"/>
                  </a:cubicBezTo>
                  <a:cubicBezTo>
                    <a:pt x="907" y="1606"/>
                    <a:pt x="897" y="1608"/>
                    <a:pt x="887" y="1614"/>
                  </a:cubicBezTo>
                  <a:cubicBezTo>
                    <a:pt x="810" y="1656"/>
                    <a:pt x="818" y="1739"/>
                    <a:pt x="818" y="1816"/>
                  </a:cubicBezTo>
                  <a:cubicBezTo>
                    <a:pt x="860" y="1794"/>
                    <a:pt x="901" y="1780"/>
                    <a:pt x="931" y="1780"/>
                  </a:cubicBezTo>
                  <a:cubicBezTo>
                    <a:pt x="981" y="1780"/>
                    <a:pt x="1006" y="1816"/>
                    <a:pt x="970" y="1909"/>
                  </a:cubicBezTo>
                  <a:cubicBezTo>
                    <a:pt x="864" y="1938"/>
                    <a:pt x="854" y="2091"/>
                    <a:pt x="754" y="2091"/>
                  </a:cubicBezTo>
                  <a:cubicBezTo>
                    <a:pt x="743" y="2091"/>
                    <a:pt x="731" y="2089"/>
                    <a:pt x="717" y="2085"/>
                  </a:cubicBezTo>
                  <a:cubicBezTo>
                    <a:pt x="640" y="2070"/>
                    <a:pt x="598" y="1982"/>
                    <a:pt x="518" y="1982"/>
                  </a:cubicBezTo>
                  <a:cubicBezTo>
                    <a:pt x="512" y="1982"/>
                    <a:pt x="505" y="1983"/>
                    <a:pt x="499" y="1984"/>
                  </a:cubicBezTo>
                  <a:cubicBezTo>
                    <a:pt x="482" y="2119"/>
                    <a:pt x="634" y="2204"/>
                    <a:pt x="759" y="2204"/>
                  </a:cubicBezTo>
                  <a:cubicBezTo>
                    <a:pt x="674" y="2245"/>
                    <a:pt x="642" y="2364"/>
                    <a:pt x="725" y="2465"/>
                  </a:cubicBezTo>
                  <a:cubicBezTo>
                    <a:pt x="533" y="2524"/>
                    <a:pt x="616" y="2811"/>
                    <a:pt x="406" y="2851"/>
                  </a:cubicBezTo>
                  <a:cubicBezTo>
                    <a:pt x="444" y="2914"/>
                    <a:pt x="438" y="2933"/>
                    <a:pt x="411" y="2933"/>
                  </a:cubicBezTo>
                  <a:cubicBezTo>
                    <a:pt x="374" y="2933"/>
                    <a:pt x="296" y="2895"/>
                    <a:pt x="246" y="2886"/>
                  </a:cubicBezTo>
                  <a:lnTo>
                    <a:pt x="246" y="2886"/>
                  </a:lnTo>
                  <a:cubicBezTo>
                    <a:pt x="339" y="3029"/>
                    <a:pt x="220" y="3071"/>
                    <a:pt x="94" y="3104"/>
                  </a:cubicBezTo>
                  <a:cubicBezTo>
                    <a:pt x="129" y="3189"/>
                    <a:pt x="102" y="3274"/>
                    <a:pt x="78" y="3357"/>
                  </a:cubicBezTo>
                  <a:cubicBezTo>
                    <a:pt x="102" y="3339"/>
                    <a:pt x="123" y="3331"/>
                    <a:pt x="143" y="3331"/>
                  </a:cubicBezTo>
                  <a:cubicBezTo>
                    <a:pt x="204" y="3331"/>
                    <a:pt x="246" y="3407"/>
                    <a:pt x="296" y="3458"/>
                  </a:cubicBezTo>
                  <a:cubicBezTo>
                    <a:pt x="293" y="3457"/>
                    <a:pt x="290" y="3457"/>
                    <a:pt x="287" y="3457"/>
                  </a:cubicBezTo>
                  <a:cubicBezTo>
                    <a:pt x="176" y="3457"/>
                    <a:pt x="296" y="3603"/>
                    <a:pt x="288" y="3678"/>
                  </a:cubicBezTo>
                  <a:cubicBezTo>
                    <a:pt x="220" y="3720"/>
                    <a:pt x="110" y="3737"/>
                    <a:pt x="129" y="3838"/>
                  </a:cubicBezTo>
                  <a:cubicBezTo>
                    <a:pt x="195" y="3821"/>
                    <a:pt x="270" y="3811"/>
                    <a:pt x="339" y="3803"/>
                  </a:cubicBezTo>
                  <a:lnTo>
                    <a:pt x="339" y="3803"/>
                  </a:lnTo>
                  <a:cubicBezTo>
                    <a:pt x="362" y="3924"/>
                    <a:pt x="327" y="3985"/>
                    <a:pt x="228" y="3985"/>
                  </a:cubicBezTo>
                  <a:cubicBezTo>
                    <a:pt x="189" y="3985"/>
                    <a:pt x="139" y="3975"/>
                    <a:pt x="78" y="3955"/>
                  </a:cubicBezTo>
                  <a:lnTo>
                    <a:pt x="78" y="3955"/>
                  </a:lnTo>
                  <a:cubicBezTo>
                    <a:pt x="28" y="4090"/>
                    <a:pt x="187" y="4040"/>
                    <a:pt x="270" y="4074"/>
                  </a:cubicBezTo>
                  <a:cubicBezTo>
                    <a:pt x="313" y="4149"/>
                    <a:pt x="472" y="4226"/>
                    <a:pt x="296" y="4234"/>
                  </a:cubicBezTo>
                  <a:lnTo>
                    <a:pt x="296" y="4284"/>
                  </a:lnTo>
                  <a:cubicBezTo>
                    <a:pt x="254" y="4327"/>
                    <a:pt x="212" y="4367"/>
                    <a:pt x="179" y="4410"/>
                  </a:cubicBezTo>
                  <a:cubicBezTo>
                    <a:pt x="296" y="4410"/>
                    <a:pt x="288" y="4511"/>
                    <a:pt x="305" y="4596"/>
                  </a:cubicBezTo>
                  <a:cubicBezTo>
                    <a:pt x="278" y="4606"/>
                    <a:pt x="252" y="4613"/>
                    <a:pt x="226" y="4613"/>
                  </a:cubicBezTo>
                  <a:cubicBezTo>
                    <a:pt x="210" y="4613"/>
                    <a:pt x="195" y="4610"/>
                    <a:pt x="179" y="4604"/>
                  </a:cubicBezTo>
                  <a:lnTo>
                    <a:pt x="179" y="4604"/>
                  </a:lnTo>
                  <a:cubicBezTo>
                    <a:pt x="179" y="4670"/>
                    <a:pt x="195" y="4747"/>
                    <a:pt x="220" y="4814"/>
                  </a:cubicBezTo>
                  <a:cubicBezTo>
                    <a:pt x="212" y="4832"/>
                    <a:pt x="187" y="4856"/>
                    <a:pt x="179" y="4865"/>
                  </a:cubicBezTo>
                  <a:cubicBezTo>
                    <a:pt x="154" y="4869"/>
                    <a:pt x="129" y="4871"/>
                    <a:pt x="103" y="4871"/>
                  </a:cubicBezTo>
                  <a:cubicBezTo>
                    <a:pt x="78" y="4871"/>
                    <a:pt x="53" y="4869"/>
                    <a:pt x="28" y="4865"/>
                  </a:cubicBezTo>
                  <a:lnTo>
                    <a:pt x="28" y="4865"/>
                  </a:lnTo>
                  <a:cubicBezTo>
                    <a:pt x="64" y="4941"/>
                    <a:pt x="0" y="5072"/>
                    <a:pt x="92" y="5072"/>
                  </a:cubicBezTo>
                  <a:cubicBezTo>
                    <a:pt x="102" y="5072"/>
                    <a:pt x="114" y="5070"/>
                    <a:pt x="129" y="5067"/>
                  </a:cubicBezTo>
                  <a:lnTo>
                    <a:pt x="129" y="5067"/>
                  </a:lnTo>
                  <a:cubicBezTo>
                    <a:pt x="270" y="5093"/>
                    <a:pt x="94" y="5210"/>
                    <a:pt x="28" y="5236"/>
                  </a:cubicBezTo>
                  <a:cubicBezTo>
                    <a:pt x="36" y="5420"/>
                    <a:pt x="212" y="5572"/>
                    <a:pt x="137" y="5758"/>
                  </a:cubicBezTo>
                  <a:cubicBezTo>
                    <a:pt x="143" y="5887"/>
                    <a:pt x="402" y="6060"/>
                    <a:pt x="233" y="6060"/>
                  </a:cubicBezTo>
                  <a:cubicBezTo>
                    <a:pt x="193" y="6060"/>
                    <a:pt x="127" y="6050"/>
                    <a:pt x="28" y="6027"/>
                  </a:cubicBezTo>
                  <a:lnTo>
                    <a:pt x="28" y="6027"/>
                  </a:lnTo>
                  <a:cubicBezTo>
                    <a:pt x="3" y="6089"/>
                    <a:pt x="15" y="6106"/>
                    <a:pt x="44" y="6106"/>
                  </a:cubicBezTo>
                  <a:cubicBezTo>
                    <a:pt x="81" y="6106"/>
                    <a:pt x="145" y="6077"/>
                    <a:pt x="192" y="6077"/>
                  </a:cubicBezTo>
                  <a:cubicBezTo>
                    <a:pt x="232" y="6077"/>
                    <a:pt x="260" y="6099"/>
                    <a:pt x="246" y="6178"/>
                  </a:cubicBezTo>
                  <a:lnTo>
                    <a:pt x="280" y="6162"/>
                  </a:lnTo>
                  <a:lnTo>
                    <a:pt x="280" y="6162"/>
                  </a:lnTo>
                  <a:cubicBezTo>
                    <a:pt x="280" y="6247"/>
                    <a:pt x="187" y="6381"/>
                    <a:pt x="296" y="6431"/>
                  </a:cubicBezTo>
                  <a:cubicBezTo>
                    <a:pt x="315" y="6421"/>
                    <a:pt x="336" y="6416"/>
                    <a:pt x="358" y="6416"/>
                  </a:cubicBezTo>
                  <a:cubicBezTo>
                    <a:pt x="404" y="6416"/>
                    <a:pt x="448" y="6442"/>
                    <a:pt x="448" y="6500"/>
                  </a:cubicBezTo>
                  <a:cubicBezTo>
                    <a:pt x="414" y="6601"/>
                    <a:pt x="339" y="6684"/>
                    <a:pt x="288" y="6777"/>
                  </a:cubicBezTo>
                  <a:cubicBezTo>
                    <a:pt x="292" y="6777"/>
                    <a:pt x="295" y="6777"/>
                    <a:pt x="298" y="6777"/>
                  </a:cubicBezTo>
                  <a:cubicBezTo>
                    <a:pt x="375" y="6777"/>
                    <a:pt x="417" y="6684"/>
                    <a:pt x="491" y="6684"/>
                  </a:cubicBezTo>
                  <a:cubicBezTo>
                    <a:pt x="504" y="6693"/>
                    <a:pt x="514" y="6697"/>
                    <a:pt x="522" y="6697"/>
                  </a:cubicBezTo>
                  <a:cubicBezTo>
                    <a:pt x="558" y="6697"/>
                    <a:pt x="541" y="6608"/>
                    <a:pt x="601" y="6608"/>
                  </a:cubicBezTo>
                  <a:cubicBezTo>
                    <a:pt x="606" y="6608"/>
                    <a:pt x="611" y="6608"/>
                    <a:pt x="616" y="6609"/>
                  </a:cubicBezTo>
                  <a:cubicBezTo>
                    <a:pt x="603" y="6691"/>
                    <a:pt x="595" y="6856"/>
                    <a:pt x="511" y="6856"/>
                  </a:cubicBezTo>
                  <a:cubicBezTo>
                    <a:pt x="492" y="6856"/>
                    <a:pt x="468" y="6848"/>
                    <a:pt x="440" y="6827"/>
                  </a:cubicBezTo>
                  <a:lnTo>
                    <a:pt x="440" y="6827"/>
                  </a:lnTo>
                  <a:cubicBezTo>
                    <a:pt x="432" y="6937"/>
                    <a:pt x="573" y="6928"/>
                    <a:pt x="557" y="7038"/>
                  </a:cubicBezTo>
                  <a:cubicBezTo>
                    <a:pt x="499" y="7021"/>
                    <a:pt x="448" y="7005"/>
                    <a:pt x="389" y="6987"/>
                  </a:cubicBezTo>
                  <a:lnTo>
                    <a:pt x="389" y="6987"/>
                  </a:lnTo>
                  <a:cubicBezTo>
                    <a:pt x="355" y="7106"/>
                    <a:pt x="472" y="7080"/>
                    <a:pt x="549" y="7096"/>
                  </a:cubicBezTo>
                  <a:cubicBezTo>
                    <a:pt x="567" y="7163"/>
                    <a:pt x="552" y="7183"/>
                    <a:pt x="520" y="7183"/>
                  </a:cubicBezTo>
                  <a:cubicBezTo>
                    <a:pt x="471" y="7183"/>
                    <a:pt x="383" y="7135"/>
                    <a:pt x="317" y="7135"/>
                  </a:cubicBezTo>
                  <a:cubicBezTo>
                    <a:pt x="307" y="7135"/>
                    <a:pt x="297" y="7136"/>
                    <a:pt x="288" y="7139"/>
                  </a:cubicBezTo>
                  <a:cubicBezTo>
                    <a:pt x="246" y="7266"/>
                    <a:pt x="363" y="7248"/>
                    <a:pt x="456" y="7258"/>
                  </a:cubicBezTo>
                  <a:cubicBezTo>
                    <a:pt x="398" y="7325"/>
                    <a:pt x="331" y="7375"/>
                    <a:pt x="288" y="7450"/>
                  </a:cubicBezTo>
                  <a:cubicBezTo>
                    <a:pt x="339" y="7476"/>
                    <a:pt x="389" y="7501"/>
                    <a:pt x="448" y="7527"/>
                  </a:cubicBezTo>
                  <a:cubicBezTo>
                    <a:pt x="381" y="7620"/>
                    <a:pt x="288" y="7687"/>
                    <a:pt x="230" y="7780"/>
                  </a:cubicBezTo>
                  <a:cubicBezTo>
                    <a:pt x="296" y="7763"/>
                    <a:pt x="363" y="7737"/>
                    <a:pt x="432" y="7721"/>
                  </a:cubicBezTo>
                  <a:lnTo>
                    <a:pt x="432" y="7721"/>
                  </a:lnTo>
                  <a:cubicBezTo>
                    <a:pt x="398" y="7846"/>
                    <a:pt x="464" y="7974"/>
                    <a:pt x="491" y="8099"/>
                  </a:cubicBezTo>
                  <a:lnTo>
                    <a:pt x="288" y="8099"/>
                  </a:lnTo>
                  <a:cubicBezTo>
                    <a:pt x="313" y="8149"/>
                    <a:pt x="355" y="8192"/>
                    <a:pt x="389" y="8242"/>
                  </a:cubicBezTo>
                  <a:cubicBezTo>
                    <a:pt x="305" y="8277"/>
                    <a:pt x="203" y="8309"/>
                    <a:pt x="238" y="8420"/>
                  </a:cubicBezTo>
                  <a:cubicBezTo>
                    <a:pt x="305" y="8420"/>
                    <a:pt x="381" y="8394"/>
                    <a:pt x="448" y="8370"/>
                  </a:cubicBezTo>
                  <a:cubicBezTo>
                    <a:pt x="448" y="8521"/>
                    <a:pt x="472" y="8689"/>
                    <a:pt x="507" y="8841"/>
                  </a:cubicBezTo>
                  <a:cubicBezTo>
                    <a:pt x="549" y="8825"/>
                    <a:pt x="573" y="8790"/>
                    <a:pt x="583" y="8724"/>
                  </a:cubicBezTo>
                  <a:cubicBezTo>
                    <a:pt x="666" y="8865"/>
                    <a:pt x="624" y="9000"/>
                    <a:pt x="608" y="9160"/>
                  </a:cubicBezTo>
                  <a:cubicBezTo>
                    <a:pt x="654" y="9148"/>
                    <a:pt x="701" y="9131"/>
                    <a:pt x="740" y="9131"/>
                  </a:cubicBezTo>
                  <a:cubicBezTo>
                    <a:pt x="779" y="9131"/>
                    <a:pt x="810" y="9148"/>
                    <a:pt x="826" y="9203"/>
                  </a:cubicBezTo>
                  <a:cubicBezTo>
                    <a:pt x="756" y="9201"/>
                    <a:pt x="701" y="9200"/>
                    <a:pt x="659" y="9200"/>
                  </a:cubicBezTo>
                  <a:cubicBezTo>
                    <a:pt x="347" y="9200"/>
                    <a:pt x="697" y="9252"/>
                    <a:pt x="786" y="9362"/>
                  </a:cubicBezTo>
                  <a:cubicBezTo>
                    <a:pt x="802" y="9359"/>
                    <a:pt x="817" y="9358"/>
                    <a:pt x="832" y="9358"/>
                  </a:cubicBezTo>
                  <a:cubicBezTo>
                    <a:pt x="984" y="9358"/>
                    <a:pt x="1050" y="9504"/>
                    <a:pt x="1004" y="9649"/>
                  </a:cubicBezTo>
                  <a:cubicBezTo>
                    <a:pt x="1097" y="9615"/>
                    <a:pt x="1172" y="9548"/>
                    <a:pt x="1240" y="9482"/>
                  </a:cubicBezTo>
                  <a:cubicBezTo>
                    <a:pt x="1249" y="9522"/>
                    <a:pt x="1249" y="9599"/>
                    <a:pt x="1249" y="9633"/>
                  </a:cubicBezTo>
                  <a:cubicBezTo>
                    <a:pt x="1249" y="9657"/>
                    <a:pt x="1257" y="9708"/>
                    <a:pt x="1257" y="9734"/>
                  </a:cubicBezTo>
                  <a:cubicBezTo>
                    <a:pt x="1214" y="9809"/>
                    <a:pt x="1172" y="9876"/>
                    <a:pt x="1139" y="9961"/>
                  </a:cubicBezTo>
                  <a:cubicBezTo>
                    <a:pt x="1172" y="10062"/>
                    <a:pt x="1281" y="10112"/>
                    <a:pt x="1358" y="10189"/>
                  </a:cubicBezTo>
                  <a:cubicBezTo>
                    <a:pt x="1342" y="10256"/>
                    <a:pt x="1323" y="10323"/>
                    <a:pt x="1307" y="10391"/>
                  </a:cubicBezTo>
                  <a:cubicBezTo>
                    <a:pt x="1281" y="10399"/>
                    <a:pt x="1230" y="10424"/>
                    <a:pt x="1206" y="10432"/>
                  </a:cubicBezTo>
                  <a:cubicBezTo>
                    <a:pt x="1206" y="10525"/>
                    <a:pt x="1307" y="10601"/>
                    <a:pt x="1400" y="10601"/>
                  </a:cubicBezTo>
                  <a:cubicBezTo>
                    <a:pt x="1336" y="10510"/>
                    <a:pt x="1371" y="10487"/>
                    <a:pt x="1433" y="10487"/>
                  </a:cubicBezTo>
                  <a:cubicBezTo>
                    <a:pt x="1469" y="10487"/>
                    <a:pt x="1512" y="10494"/>
                    <a:pt x="1552" y="10500"/>
                  </a:cubicBezTo>
                  <a:cubicBezTo>
                    <a:pt x="1661" y="10626"/>
                    <a:pt x="1552" y="10769"/>
                    <a:pt x="1602" y="10905"/>
                  </a:cubicBezTo>
                  <a:cubicBezTo>
                    <a:pt x="1416" y="10921"/>
                    <a:pt x="1568" y="11064"/>
                    <a:pt x="1669" y="11081"/>
                  </a:cubicBezTo>
                  <a:cubicBezTo>
                    <a:pt x="1635" y="11131"/>
                    <a:pt x="1594" y="11182"/>
                    <a:pt x="1560" y="11240"/>
                  </a:cubicBezTo>
                  <a:cubicBezTo>
                    <a:pt x="1635" y="11224"/>
                    <a:pt x="1703" y="11200"/>
                    <a:pt x="1770" y="11174"/>
                  </a:cubicBezTo>
                  <a:cubicBezTo>
                    <a:pt x="1754" y="11081"/>
                    <a:pt x="1720" y="10998"/>
                    <a:pt x="1720" y="10913"/>
                  </a:cubicBezTo>
                  <a:lnTo>
                    <a:pt x="1720" y="10913"/>
                  </a:lnTo>
                  <a:cubicBezTo>
                    <a:pt x="1829" y="10929"/>
                    <a:pt x="1829" y="11048"/>
                    <a:pt x="1847" y="11131"/>
                  </a:cubicBezTo>
                  <a:cubicBezTo>
                    <a:pt x="1786" y="11200"/>
                    <a:pt x="2039" y="11190"/>
                    <a:pt x="1887" y="11232"/>
                  </a:cubicBezTo>
                  <a:cubicBezTo>
                    <a:pt x="1736" y="11250"/>
                    <a:pt x="1653" y="11402"/>
                    <a:pt x="1517" y="11461"/>
                  </a:cubicBezTo>
                  <a:cubicBezTo>
                    <a:pt x="1530" y="11524"/>
                    <a:pt x="1561" y="11546"/>
                    <a:pt x="1600" y="11546"/>
                  </a:cubicBezTo>
                  <a:cubicBezTo>
                    <a:pt x="1668" y="11546"/>
                    <a:pt x="1761" y="11478"/>
                    <a:pt x="1821" y="11453"/>
                  </a:cubicBezTo>
                  <a:cubicBezTo>
                    <a:pt x="1847" y="11543"/>
                    <a:pt x="1821" y="11721"/>
                    <a:pt x="1922" y="11756"/>
                  </a:cubicBezTo>
                  <a:cubicBezTo>
                    <a:pt x="1948" y="11822"/>
                    <a:pt x="1988" y="11865"/>
                    <a:pt x="2057" y="11889"/>
                  </a:cubicBezTo>
                  <a:cubicBezTo>
                    <a:pt x="2039" y="11897"/>
                    <a:pt x="2007" y="11924"/>
                    <a:pt x="1999" y="11940"/>
                  </a:cubicBezTo>
                  <a:cubicBezTo>
                    <a:pt x="1903" y="12126"/>
                    <a:pt x="1922" y="12189"/>
                    <a:pt x="1977" y="12189"/>
                  </a:cubicBezTo>
                  <a:cubicBezTo>
                    <a:pt x="2044" y="12189"/>
                    <a:pt x="2163" y="12095"/>
                    <a:pt x="2191" y="12017"/>
                  </a:cubicBezTo>
                  <a:cubicBezTo>
                    <a:pt x="2207" y="11982"/>
                    <a:pt x="2236" y="11969"/>
                    <a:pt x="2268" y="11969"/>
                  </a:cubicBezTo>
                  <a:cubicBezTo>
                    <a:pt x="2365" y="11969"/>
                    <a:pt x="2484" y="12092"/>
                    <a:pt x="2329" y="12092"/>
                  </a:cubicBezTo>
                  <a:cubicBezTo>
                    <a:pt x="2326" y="12092"/>
                    <a:pt x="2322" y="12091"/>
                    <a:pt x="2318" y="12091"/>
                  </a:cubicBezTo>
                  <a:lnTo>
                    <a:pt x="2318" y="12091"/>
                  </a:lnTo>
                  <a:cubicBezTo>
                    <a:pt x="2323" y="12193"/>
                    <a:pt x="2371" y="12228"/>
                    <a:pt x="2435" y="12228"/>
                  </a:cubicBezTo>
                  <a:cubicBezTo>
                    <a:pt x="2478" y="12228"/>
                    <a:pt x="2529" y="12213"/>
                    <a:pt x="2579" y="12192"/>
                  </a:cubicBezTo>
                  <a:lnTo>
                    <a:pt x="2579" y="12192"/>
                  </a:lnTo>
                  <a:cubicBezTo>
                    <a:pt x="2536" y="12243"/>
                    <a:pt x="2504" y="12293"/>
                    <a:pt x="2470" y="12352"/>
                  </a:cubicBezTo>
                  <a:cubicBezTo>
                    <a:pt x="2481" y="12352"/>
                    <a:pt x="2494" y="12352"/>
                    <a:pt x="2508" y="12352"/>
                  </a:cubicBezTo>
                  <a:cubicBezTo>
                    <a:pt x="2578" y="12352"/>
                    <a:pt x="2672" y="12345"/>
                    <a:pt x="2672" y="12261"/>
                  </a:cubicBezTo>
                  <a:cubicBezTo>
                    <a:pt x="2731" y="12231"/>
                    <a:pt x="2731" y="12128"/>
                    <a:pt x="2806" y="12128"/>
                  </a:cubicBezTo>
                  <a:cubicBezTo>
                    <a:pt x="2816" y="12128"/>
                    <a:pt x="2827" y="12130"/>
                    <a:pt x="2839" y="12134"/>
                  </a:cubicBezTo>
                  <a:cubicBezTo>
                    <a:pt x="2823" y="12200"/>
                    <a:pt x="2797" y="12269"/>
                    <a:pt x="2789" y="12344"/>
                  </a:cubicBezTo>
                  <a:cubicBezTo>
                    <a:pt x="2824" y="12395"/>
                    <a:pt x="2878" y="12403"/>
                    <a:pt x="2935" y="12403"/>
                  </a:cubicBezTo>
                  <a:cubicBezTo>
                    <a:pt x="2962" y="12403"/>
                    <a:pt x="2989" y="12401"/>
                    <a:pt x="3015" y="12401"/>
                  </a:cubicBezTo>
                  <a:cubicBezTo>
                    <a:pt x="3027" y="12401"/>
                    <a:pt x="3038" y="12402"/>
                    <a:pt x="3050" y="12403"/>
                  </a:cubicBezTo>
                  <a:cubicBezTo>
                    <a:pt x="2991" y="12328"/>
                    <a:pt x="2999" y="12184"/>
                    <a:pt x="3092" y="12142"/>
                  </a:cubicBezTo>
                  <a:cubicBezTo>
                    <a:pt x="3100" y="12269"/>
                    <a:pt x="3236" y="12251"/>
                    <a:pt x="3329" y="12293"/>
                  </a:cubicBezTo>
                  <a:cubicBezTo>
                    <a:pt x="3345" y="12362"/>
                    <a:pt x="3337" y="12437"/>
                    <a:pt x="3321" y="12514"/>
                  </a:cubicBezTo>
                  <a:cubicBezTo>
                    <a:pt x="3325" y="12515"/>
                    <a:pt x="3329" y="12515"/>
                    <a:pt x="3334" y="12515"/>
                  </a:cubicBezTo>
                  <a:cubicBezTo>
                    <a:pt x="3416" y="12515"/>
                    <a:pt x="3583" y="12391"/>
                    <a:pt x="3472" y="12336"/>
                  </a:cubicBezTo>
                  <a:cubicBezTo>
                    <a:pt x="3510" y="12298"/>
                    <a:pt x="3547" y="12258"/>
                    <a:pt x="3570" y="12258"/>
                  </a:cubicBezTo>
                  <a:cubicBezTo>
                    <a:pt x="3588" y="12258"/>
                    <a:pt x="3597" y="12282"/>
                    <a:pt x="3589" y="12352"/>
                  </a:cubicBezTo>
                  <a:cubicBezTo>
                    <a:pt x="3599" y="12388"/>
                    <a:pt x="3608" y="12403"/>
                    <a:pt x="3615" y="12403"/>
                  </a:cubicBezTo>
                  <a:cubicBezTo>
                    <a:pt x="3641" y="12403"/>
                    <a:pt x="3654" y="12230"/>
                    <a:pt x="3648" y="12184"/>
                  </a:cubicBezTo>
                  <a:lnTo>
                    <a:pt x="3648" y="12184"/>
                  </a:lnTo>
                  <a:cubicBezTo>
                    <a:pt x="3717" y="12293"/>
                    <a:pt x="3919" y="12176"/>
                    <a:pt x="3919" y="12344"/>
                  </a:cubicBezTo>
                  <a:cubicBezTo>
                    <a:pt x="3965" y="12305"/>
                    <a:pt x="3996" y="12233"/>
                    <a:pt x="4078" y="12233"/>
                  </a:cubicBezTo>
                  <a:cubicBezTo>
                    <a:pt x="4086" y="12233"/>
                    <a:pt x="4094" y="12233"/>
                    <a:pt x="4103" y="12235"/>
                  </a:cubicBezTo>
                  <a:cubicBezTo>
                    <a:pt x="4036" y="12362"/>
                    <a:pt x="3935" y="12471"/>
                    <a:pt x="3909" y="12615"/>
                  </a:cubicBezTo>
                  <a:cubicBezTo>
                    <a:pt x="3929" y="12618"/>
                    <a:pt x="3950" y="12618"/>
                    <a:pt x="3971" y="12618"/>
                  </a:cubicBezTo>
                  <a:cubicBezTo>
                    <a:pt x="4014" y="12618"/>
                    <a:pt x="4058" y="12615"/>
                    <a:pt x="4103" y="12615"/>
                  </a:cubicBezTo>
                  <a:cubicBezTo>
                    <a:pt x="4121" y="12488"/>
                    <a:pt x="4145" y="12370"/>
                    <a:pt x="4180" y="12251"/>
                  </a:cubicBezTo>
                  <a:cubicBezTo>
                    <a:pt x="4289" y="12312"/>
                    <a:pt x="4424" y="12362"/>
                    <a:pt x="4331" y="12504"/>
                  </a:cubicBezTo>
                  <a:cubicBezTo>
                    <a:pt x="4338" y="12504"/>
                    <a:pt x="4345" y="12504"/>
                    <a:pt x="4351" y="12504"/>
                  </a:cubicBezTo>
                  <a:cubicBezTo>
                    <a:pt x="4519" y="12504"/>
                    <a:pt x="4673" y="12386"/>
                    <a:pt x="4829" y="12386"/>
                  </a:cubicBezTo>
                  <a:cubicBezTo>
                    <a:pt x="4712" y="12457"/>
                    <a:pt x="4780" y="12567"/>
                    <a:pt x="4882" y="12567"/>
                  </a:cubicBezTo>
                  <a:cubicBezTo>
                    <a:pt x="4891" y="12567"/>
                    <a:pt x="4901" y="12566"/>
                    <a:pt x="4911" y="12564"/>
                  </a:cubicBezTo>
                  <a:cubicBezTo>
                    <a:pt x="4921" y="12567"/>
                    <a:pt x="4930" y="12569"/>
                    <a:pt x="4937" y="12569"/>
                  </a:cubicBezTo>
                  <a:cubicBezTo>
                    <a:pt x="5009" y="12569"/>
                    <a:pt x="4950" y="12435"/>
                    <a:pt x="4911" y="12413"/>
                  </a:cubicBezTo>
                  <a:cubicBezTo>
                    <a:pt x="4895" y="12302"/>
                    <a:pt x="4768" y="12269"/>
                    <a:pt x="4701" y="12211"/>
                  </a:cubicBezTo>
                  <a:cubicBezTo>
                    <a:pt x="4728" y="12184"/>
                    <a:pt x="4794" y="12150"/>
                    <a:pt x="4829" y="12126"/>
                  </a:cubicBezTo>
                  <a:cubicBezTo>
                    <a:pt x="4845" y="12126"/>
                    <a:pt x="4895" y="12134"/>
                    <a:pt x="4920" y="12134"/>
                  </a:cubicBezTo>
                  <a:lnTo>
                    <a:pt x="4920" y="12083"/>
                  </a:lnTo>
                  <a:cubicBezTo>
                    <a:pt x="4946" y="12083"/>
                    <a:pt x="4988" y="12091"/>
                    <a:pt x="5004" y="12091"/>
                  </a:cubicBezTo>
                  <a:cubicBezTo>
                    <a:pt x="5013" y="12118"/>
                    <a:pt x="5021" y="12168"/>
                    <a:pt x="5021" y="12192"/>
                  </a:cubicBezTo>
                  <a:cubicBezTo>
                    <a:pt x="5190" y="12150"/>
                    <a:pt x="5039" y="11990"/>
                    <a:pt x="5071" y="11881"/>
                  </a:cubicBezTo>
                  <a:lnTo>
                    <a:pt x="5071" y="11881"/>
                  </a:lnTo>
                  <a:cubicBezTo>
                    <a:pt x="5117" y="11902"/>
                    <a:pt x="5172" y="11923"/>
                    <a:pt x="5222" y="11923"/>
                  </a:cubicBezTo>
                  <a:cubicBezTo>
                    <a:pt x="5274" y="11923"/>
                    <a:pt x="5320" y="11900"/>
                    <a:pt x="5342" y="11831"/>
                  </a:cubicBezTo>
                  <a:cubicBezTo>
                    <a:pt x="5189" y="11784"/>
                    <a:pt x="5193" y="11758"/>
                    <a:pt x="5347" y="11758"/>
                  </a:cubicBezTo>
                  <a:cubicBezTo>
                    <a:pt x="5388" y="11758"/>
                    <a:pt x="5440" y="11760"/>
                    <a:pt x="5502" y="11764"/>
                  </a:cubicBezTo>
                  <a:cubicBezTo>
                    <a:pt x="5486" y="11687"/>
                    <a:pt x="5459" y="11620"/>
                    <a:pt x="5435" y="11554"/>
                  </a:cubicBezTo>
                  <a:cubicBezTo>
                    <a:pt x="5459" y="11554"/>
                    <a:pt x="5510" y="11543"/>
                    <a:pt x="5536" y="11543"/>
                  </a:cubicBezTo>
                  <a:cubicBezTo>
                    <a:pt x="5544" y="11612"/>
                    <a:pt x="5544" y="11687"/>
                    <a:pt x="5552" y="11764"/>
                  </a:cubicBezTo>
                  <a:cubicBezTo>
                    <a:pt x="5645" y="11756"/>
                    <a:pt x="5587" y="11604"/>
                    <a:pt x="5661" y="11554"/>
                  </a:cubicBezTo>
                  <a:cubicBezTo>
                    <a:pt x="5789" y="11620"/>
                    <a:pt x="5890" y="11738"/>
                    <a:pt x="5890" y="11881"/>
                  </a:cubicBezTo>
                  <a:cubicBezTo>
                    <a:pt x="5847" y="11998"/>
                    <a:pt x="5956" y="12068"/>
                    <a:pt x="6055" y="12068"/>
                  </a:cubicBezTo>
                  <a:cubicBezTo>
                    <a:pt x="6134" y="12068"/>
                    <a:pt x="6207" y="12024"/>
                    <a:pt x="6193" y="11924"/>
                  </a:cubicBezTo>
                  <a:cubicBezTo>
                    <a:pt x="6219" y="11795"/>
                    <a:pt x="6098" y="11758"/>
                    <a:pt x="5993" y="11758"/>
                  </a:cubicBezTo>
                  <a:cubicBezTo>
                    <a:pt x="5968" y="11758"/>
                    <a:pt x="5944" y="11760"/>
                    <a:pt x="5922" y="11764"/>
                  </a:cubicBezTo>
                  <a:cubicBezTo>
                    <a:pt x="5930" y="11687"/>
                    <a:pt x="5981" y="11628"/>
                    <a:pt x="6031" y="11570"/>
                  </a:cubicBezTo>
                  <a:cubicBezTo>
                    <a:pt x="6100" y="11543"/>
                    <a:pt x="6167" y="11519"/>
                    <a:pt x="6234" y="11493"/>
                  </a:cubicBezTo>
                  <a:lnTo>
                    <a:pt x="6234" y="11493"/>
                  </a:lnTo>
                  <a:cubicBezTo>
                    <a:pt x="6224" y="11540"/>
                    <a:pt x="6243" y="11557"/>
                    <a:pt x="6272" y="11557"/>
                  </a:cubicBezTo>
                  <a:cubicBezTo>
                    <a:pt x="6316" y="11557"/>
                    <a:pt x="6383" y="11519"/>
                    <a:pt x="6403" y="11493"/>
                  </a:cubicBezTo>
                  <a:cubicBezTo>
                    <a:pt x="6406" y="11493"/>
                    <a:pt x="6408" y="11493"/>
                    <a:pt x="6411" y="11493"/>
                  </a:cubicBezTo>
                  <a:cubicBezTo>
                    <a:pt x="6524" y="11493"/>
                    <a:pt x="6411" y="11257"/>
                    <a:pt x="6403" y="11174"/>
                  </a:cubicBezTo>
                  <a:lnTo>
                    <a:pt x="6403" y="11174"/>
                  </a:lnTo>
                  <a:cubicBezTo>
                    <a:pt x="6470" y="11182"/>
                    <a:pt x="6547" y="11182"/>
                    <a:pt x="6622" y="11182"/>
                  </a:cubicBezTo>
                  <a:cubicBezTo>
                    <a:pt x="6605" y="11123"/>
                    <a:pt x="6587" y="11072"/>
                    <a:pt x="6571" y="11014"/>
                  </a:cubicBezTo>
                  <a:lnTo>
                    <a:pt x="6571" y="11014"/>
                  </a:lnTo>
                  <a:cubicBezTo>
                    <a:pt x="6638" y="11038"/>
                    <a:pt x="6707" y="11064"/>
                    <a:pt x="6773" y="11081"/>
                  </a:cubicBezTo>
                  <a:cubicBezTo>
                    <a:pt x="6773" y="11006"/>
                    <a:pt x="6773" y="10929"/>
                    <a:pt x="6765" y="10854"/>
                  </a:cubicBezTo>
                  <a:cubicBezTo>
                    <a:pt x="6816" y="10777"/>
                    <a:pt x="6992" y="10846"/>
                    <a:pt x="6925" y="10711"/>
                  </a:cubicBezTo>
                  <a:cubicBezTo>
                    <a:pt x="6876" y="10655"/>
                    <a:pt x="6897" y="10457"/>
                    <a:pt x="6954" y="10457"/>
                  </a:cubicBezTo>
                  <a:cubicBezTo>
                    <a:pt x="6965" y="10457"/>
                    <a:pt x="6978" y="10464"/>
                    <a:pt x="6992" y="10482"/>
                  </a:cubicBezTo>
                  <a:cubicBezTo>
                    <a:pt x="6992" y="10610"/>
                    <a:pt x="7052" y="10735"/>
                    <a:pt x="6983" y="10862"/>
                  </a:cubicBezTo>
                  <a:cubicBezTo>
                    <a:pt x="6983" y="10905"/>
                    <a:pt x="6992" y="10980"/>
                    <a:pt x="6992" y="11022"/>
                  </a:cubicBezTo>
                  <a:cubicBezTo>
                    <a:pt x="7005" y="11027"/>
                    <a:pt x="7021" y="11029"/>
                    <a:pt x="7037" y="11029"/>
                  </a:cubicBezTo>
                  <a:cubicBezTo>
                    <a:pt x="7139" y="11029"/>
                    <a:pt x="7266" y="10943"/>
                    <a:pt x="7135" y="10862"/>
                  </a:cubicBezTo>
                  <a:cubicBezTo>
                    <a:pt x="7186" y="10761"/>
                    <a:pt x="7254" y="10652"/>
                    <a:pt x="7372" y="10610"/>
                  </a:cubicBezTo>
                  <a:cubicBezTo>
                    <a:pt x="7446" y="10575"/>
                    <a:pt x="7406" y="10474"/>
                    <a:pt x="7345" y="10450"/>
                  </a:cubicBezTo>
                  <a:cubicBezTo>
                    <a:pt x="7372" y="10450"/>
                    <a:pt x="7430" y="10450"/>
                    <a:pt x="7457" y="10442"/>
                  </a:cubicBezTo>
                  <a:cubicBezTo>
                    <a:pt x="7465" y="10475"/>
                    <a:pt x="7512" y="10494"/>
                    <a:pt x="7557" y="10494"/>
                  </a:cubicBezTo>
                  <a:cubicBezTo>
                    <a:pt x="7602" y="10494"/>
                    <a:pt x="7645" y="10474"/>
                    <a:pt x="7640" y="10432"/>
                  </a:cubicBezTo>
                  <a:lnTo>
                    <a:pt x="7640" y="10432"/>
                  </a:lnTo>
                  <a:cubicBezTo>
                    <a:pt x="7699" y="10442"/>
                    <a:pt x="7733" y="10474"/>
                    <a:pt x="7750" y="10543"/>
                  </a:cubicBezTo>
                  <a:cubicBezTo>
                    <a:pt x="7933" y="10509"/>
                    <a:pt x="7714" y="10179"/>
                    <a:pt x="7887" y="10179"/>
                  </a:cubicBezTo>
                  <a:cubicBezTo>
                    <a:pt x="7889" y="10179"/>
                    <a:pt x="7891" y="10179"/>
                    <a:pt x="7893" y="10179"/>
                  </a:cubicBezTo>
                  <a:cubicBezTo>
                    <a:pt x="7919" y="10280"/>
                    <a:pt x="8063" y="10306"/>
                    <a:pt x="8146" y="10341"/>
                  </a:cubicBezTo>
                  <a:cubicBezTo>
                    <a:pt x="8079" y="10240"/>
                    <a:pt x="8122" y="10078"/>
                    <a:pt x="8247" y="10054"/>
                  </a:cubicBezTo>
                  <a:cubicBezTo>
                    <a:pt x="8242" y="9960"/>
                    <a:pt x="8268" y="9913"/>
                    <a:pt x="8318" y="9913"/>
                  </a:cubicBezTo>
                  <a:cubicBezTo>
                    <a:pt x="8345" y="9913"/>
                    <a:pt x="8378" y="9926"/>
                    <a:pt x="8417" y="9953"/>
                  </a:cubicBezTo>
                  <a:cubicBezTo>
                    <a:pt x="8454" y="10044"/>
                    <a:pt x="8413" y="10063"/>
                    <a:pt x="8354" y="10063"/>
                  </a:cubicBezTo>
                  <a:cubicBezTo>
                    <a:pt x="8321" y="10063"/>
                    <a:pt x="8281" y="10057"/>
                    <a:pt x="8247" y="10054"/>
                  </a:cubicBezTo>
                  <a:lnTo>
                    <a:pt x="8247" y="10054"/>
                  </a:lnTo>
                  <a:cubicBezTo>
                    <a:pt x="8273" y="10070"/>
                    <a:pt x="8332" y="10112"/>
                    <a:pt x="8356" y="10128"/>
                  </a:cubicBezTo>
                  <a:cubicBezTo>
                    <a:pt x="8324" y="10213"/>
                    <a:pt x="8306" y="10298"/>
                    <a:pt x="8316" y="10381"/>
                  </a:cubicBezTo>
                  <a:cubicBezTo>
                    <a:pt x="8327" y="10384"/>
                    <a:pt x="8339" y="10386"/>
                    <a:pt x="8350" y="10386"/>
                  </a:cubicBezTo>
                  <a:cubicBezTo>
                    <a:pt x="8431" y="10386"/>
                    <a:pt x="8482" y="10304"/>
                    <a:pt x="8475" y="10221"/>
                  </a:cubicBezTo>
                  <a:cubicBezTo>
                    <a:pt x="8471" y="10191"/>
                    <a:pt x="8480" y="10181"/>
                    <a:pt x="8497" y="10181"/>
                  </a:cubicBezTo>
                  <a:cubicBezTo>
                    <a:pt x="8531" y="10181"/>
                    <a:pt x="8595" y="10225"/>
                    <a:pt x="8624" y="10225"/>
                  </a:cubicBezTo>
                  <a:cubicBezTo>
                    <a:pt x="8640" y="10225"/>
                    <a:pt x="8646" y="10214"/>
                    <a:pt x="8635" y="10179"/>
                  </a:cubicBezTo>
                  <a:cubicBezTo>
                    <a:pt x="8643" y="10078"/>
                    <a:pt x="8441" y="10112"/>
                    <a:pt x="8492" y="10011"/>
                  </a:cubicBezTo>
                  <a:cubicBezTo>
                    <a:pt x="8532" y="9943"/>
                    <a:pt x="8513" y="9763"/>
                    <a:pt x="8444" y="9763"/>
                  </a:cubicBezTo>
                  <a:cubicBezTo>
                    <a:pt x="8426" y="9763"/>
                    <a:pt x="8406" y="9774"/>
                    <a:pt x="8382" y="9801"/>
                  </a:cubicBezTo>
                  <a:cubicBezTo>
                    <a:pt x="8356" y="9649"/>
                    <a:pt x="8534" y="9556"/>
                    <a:pt x="8601" y="9439"/>
                  </a:cubicBezTo>
                  <a:cubicBezTo>
                    <a:pt x="8612" y="9432"/>
                    <a:pt x="8623" y="9430"/>
                    <a:pt x="8633" y="9430"/>
                  </a:cubicBezTo>
                  <a:cubicBezTo>
                    <a:pt x="8686" y="9430"/>
                    <a:pt x="8724" y="9510"/>
                    <a:pt x="8776" y="9510"/>
                  </a:cubicBezTo>
                  <a:cubicBezTo>
                    <a:pt x="8787" y="9510"/>
                    <a:pt x="8798" y="9507"/>
                    <a:pt x="8811" y="9498"/>
                  </a:cubicBezTo>
                  <a:cubicBezTo>
                    <a:pt x="8828" y="9491"/>
                    <a:pt x="8842" y="9488"/>
                    <a:pt x="8854" y="9488"/>
                  </a:cubicBezTo>
                  <a:cubicBezTo>
                    <a:pt x="8893" y="9488"/>
                    <a:pt x="8912" y="9520"/>
                    <a:pt x="8912" y="9591"/>
                  </a:cubicBezTo>
                  <a:cubicBezTo>
                    <a:pt x="9013" y="9564"/>
                    <a:pt x="9056" y="9413"/>
                    <a:pt x="8922" y="9413"/>
                  </a:cubicBezTo>
                  <a:cubicBezTo>
                    <a:pt x="8954" y="9320"/>
                    <a:pt x="8880" y="9237"/>
                    <a:pt x="8853" y="9160"/>
                  </a:cubicBezTo>
                  <a:cubicBezTo>
                    <a:pt x="8863" y="9158"/>
                    <a:pt x="8871" y="9158"/>
                    <a:pt x="8879" y="9158"/>
                  </a:cubicBezTo>
                  <a:cubicBezTo>
                    <a:pt x="8980" y="9158"/>
                    <a:pt x="8976" y="9294"/>
                    <a:pt x="9023" y="9370"/>
                  </a:cubicBezTo>
                  <a:cubicBezTo>
                    <a:pt x="9098" y="9320"/>
                    <a:pt x="9175" y="9245"/>
                    <a:pt x="9225" y="9160"/>
                  </a:cubicBezTo>
                  <a:cubicBezTo>
                    <a:pt x="9300" y="9144"/>
                    <a:pt x="9266" y="9051"/>
                    <a:pt x="9233" y="8958"/>
                  </a:cubicBezTo>
                  <a:lnTo>
                    <a:pt x="9233" y="8958"/>
                  </a:lnTo>
                  <a:cubicBezTo>
                    <a:pt x="9242" y="8959"/>
                    <a:pt x="9249" y="8960"/>
                    <a:pt x="9256" y="8960"/>
                  </a:cubicBezTo>
                  <a:cubicBezTo>
                    <a:pt x="9362" y="8960"/>
                    <a:pt x="9323" y="8837"/>
                    <a:pt x="9266" y="8782"/>
                  </a:cubicBezTo>
                  <a:cubicBezTo>
                    <a:pt x="9326" y="8748"/>
                    <a:pt x="9393" y="8713"/>
                    <a:pt x="9385" y="8639"/>
                  </a:cubicBezTo>
                  <a:lnTo>
                    <a:pt x="9385" y="8639"/>
                  </a:lnTo>
                  <a:cubicBezTo>
                    <a:pt x="9359" y="8657"/>
                    <a:pt x="9335" y="8665"/>
                    <a:pt x="9314" y="8665"/>
                  </a:cubicBezTo>
                  <a:cubicBezTo>
                    <a:pt x="9238" y="8665"/>
                    <a:pt x="9198" y="8564"/>
                    <a:pt x="9225" y="8479"/>
                  </a:cubicBezTo>
                  <a:cubicBezTo>
                    <a:pt x="9359" y="8461"/>
                    <a:pt x="9619" y="8453"/>
                    <a:pt x="9486" y="8259"/>
                  </a:cubicBezTo>
                  <a:lnTo>
                    <a:pt x="9486" y="8259"/>
                  </a:lnTo>
                  <a:cubicBezTo>
                    <a:pt x="9503" y="8269"/>
                    <a:pt x="9518" y="8273"/>
                    <a:pt x="9531" y="8273"/>
                  </a:cubicBezTo>
                  <a:cubicBezTo>
                    <a:pt x="9615" y="8273"/>
                    <a:pt x="9630" y="8098"/>
                    <a:pt x="9546" y="8098"/>
                  </a:cubicBezTo>
                  <a:cubicBezTo>
                    <a:pt x="9543" y="8098"/>
                    <a:pt x="9540" y="8098"/>
                    <a:pt x="9537" y="8099"/>
                  </a:cubicBezTo>
                  <a:cubicBezTo>
                    <a:pt x="9514" y="8091"/>
                    <a:pt x="9496" y="8087"/>
                    <a:pt x="9482" y="8087"/>
                  </a:cubicBezTo>
                  <a:cubicBezTo>
                    <a:pt x="9410" y="8087"/>
                    <a:pt x="9430" y="8183"/>
                    <a:pt x="9444" y="8259"/>
                  </a:cubicBezTo>
                  <a:cubicBezTo>
                    <a:pt x="9454" y="8349"/>
                    <a:pt x="9398" y="8366"/>
                    <a:pt x="9332" y="8366"/>
                  </a:cubicBezTo>
                  <a:cubicBezTo>
                    <a:pt x="9292" y="8366"/>
                    <a:pt x="9250" y="8360"/>
                    <a:pt x="9215" y="8360"/>
                  </a:cubicBezTo>
                  <a:cubicBezTo>
                    <a:pt x="9207" y="8280"/>
                    <a:pt x="9207" y="8191"/>
                    <a:pt x="9312" y="8191"/>
                  </a:cubicBezTo>
                  <a:cubicBezTo>
                    <a:pt x="9317" y="8191"/>
                    <a:pt x="9322" y="8192"/>
                    <a:pt x="9326" y="8192"/>
                  </a:cubicBezTo>
                  <a:cubicBezTo>
                    <a:pt x="9326" y="8048"/>
                    <a:pt x="9276" y="7915"/>
                    <a:pt x="9334" y="7780"/>
                  </a:cubicBezTo>
                  <a:cubicBezTo>
                    <a:pt x="9349" y="7774"/>
                    <a:pt x="9362" y="7771"/>
                    <a:pt x="9372" y="7771"/>
                  </a:cubicBezTo>
                  <a:cubicBezTo>
                    <a:pt x="9446" y="7771"/>
                    <a:pt x="9423" y="7895"/>
                    <a:pt x="9503" y="7895"/>
                  </a:cubicBezTo>
                  <a:cubicBezTo>
                    <a:pt x="9512" y="7895"/>
                    <a:pt x="9524" y="7893"/>
                    <a:pt x="9537" y="7889"/>
                  </a:cubicBezTo>
                  <a:cubicBezTo>
                    <a:pt x="9565" y="7771"/>
                    <a:pt x="9524" y="7717"/>
                    <a:pt x="9431" y="7717"/>
                  </a:cubicBezTo>
                  <a:cubicBezTo>
                    <a:pt x="9417" y="7717"/>
                    <a:pt x="9401" y="7719"/>
                    <a:pt x="9385" y="7721"/>
                  </a:cubicBezTo>
                  <a:cubicBezTo>
                    <a:pt x="9355" y="7616"/>
                    <a:pt x="9442" y="7485"/>
                    <a:pt x="9545" y="7485"/>
                  </a:cubicBezTo>
                  <a:cubicBezTo>
                    <a:pt x="9559" y="7485"/>
                    <a:pt x="9573" y="7487"/>
                    <a:pt x="9587" y="7492"/>
                  </a:cubicBezTo>
                  <a:cubicBezTo>
                    <a:pt x="9603" y="7450"/>
                    <a:pt x="9619" y="7410"/>
                    <a:pt x="9638" y="7359"/>
                  </a:cubicBezTo>
                  <a:cubicBezTo>
                    <a:pt x="9561" y="7349"/>
                    <a:pt x="9427" y="7349"/>
                    <a:pt x="9436" y="7248"/>
                  </a:cubicBezTo>
                  <a:cubicBezTo>
                    <a:pt x="9410" y="7181"/>
                    <a:pt x="9425" y="7150"/>
                    <a:pt x="9446" y="7150"/>
                  </a:cubicBezTo>
                  <a:cubicBezTo>
                    <a:pt x="9467" y="7150"/>
                    <a:pt x="9494" y="7181"/>
                    <a:pt x="9494" y="7240"/>
                  </a:cubicBezTo>
                  <a:cubicBezTo>
                    <a:pt x="9646" y="7224"/>
                    <a:pt x="9638" y="7106"/>
                    <a:pt x="9630" y="6987"/>
                  </a:cubicBezTo>
                  <a:cubicBezTo>
                    <a:pt x="9545" y="6904"/>
                    <a:pt x="9367" y="6937"/>
                    <a:pt x="9377" y="6777"/>
                  </a:cubicBezTo>
                  <a:lnTo>
                    <a:pt x="9385" y="6726"/>
                  </a:lnTo>
                  <a:cubicBezTo>
                    <a:pt x="9401" y="6710"/>
                    <a:pt x="9427" y="6668"/>
                    <a:pt x="9444" y="6652"/>
                  </a:cubicBezTo>
                  <a:cubicBezTo>
                    <a:pt x="9494" y="6793"/>
                    <a:pt x="9638" y="6854"/>
                    <a:pt x="9755" y="6928"/>
                  </a:cubicBezTo>
                  <a:cubicBezTo>
                    <a:pt x="9696" y="6793"/>
                    <a:pt x="9654" y="6625"/>
                    <a:pt x="9518" y="6550"/>
                  </a:cubicBezTo>
                  <a:cubicBezTo>
                    <a:pt x="9518" y="6524"/>
                    <a:pt x="9529" y="6474"/>
                    <a:pt x="9537" y="6449"/>
                  </a:cubicBezTo>
                  <a:cubicBezTo>
                    <a:pt x="9805" y="6373"/>
                    <a:pt x="9334" y="6221"/>
                    <a:pt x="9579" y="6120"/>
                  </a:cubicBezTo>
                  <a:lnTo>
                    <a:pt x="9579" y="6120"/>
                  </a:lnTo>
                  <a:cubicBezTo>
                    <a:pt x="9596" y="6127"/>
                    <a:pt x="9613" y="6130"/>
                    <a:pt x="9629" y="6130"/>
                  </a:cubicBezTo>
                  <a:cubicBezTo>
                    <a:pt x="9708" y="6130"/>
                    <a:pt x="9768" y="6052"/>
                    <a:pt x="9755" y="5968"/>
                  </a:cubicBezTo>
                  <a:cubicBezTo>
                    <a:pt x="9731" y="5966"/>
                    <a:pt x="9707" y="5964"/>
                    <a:pt x="9684" y="5964"/>
                  </a:cubicBezTo>
                  <a:cubicBezTo>
                    <a:pt x="9612" y="5964"/>
                    <a:pt x="9557" y="5984"/>
                    <a:pt x="9569" y="6086"/>
                  </a:cubicBezTo>
                  <a:cubicBezTo>
                    <a:pt x="9468" y="5960"/>
                    <a:pt x="9646" y="5893"/>
                    <a:pt x="9638" y="5774"/>
                  </a:cubicBezTo>
                  <a:cubicBezTo>
                    <a:pt x="9478" y="5724"/>
                    <a:pt x="9502" y="5505"/>
                    <a:pt x="9385" y="5396"/>
                  </a:cubicBezTo>
                  <a:cubicBezTo>
                    <a:pt x="9413" y="5360"/>
                    <a:pt x="9436" y="5346"/>
                    <a:pt x="9456" y="5346"/>
                  </a:cubicBezTo>
                  <a:cubicBezTo>
                    <a:pt x="9528" y="5346"/>
                    <a:pt x="9553" y="5541"/>
                    <a:pt x="9646" y="5548"/>
                  </a:cubicBezTo>
                  <a:cubicBezTo>
                    <a:pt x="9646" y="5471"/>
                    <a:pt x="9646" y="5388"/>
                    <a:pt x="9579" y="5346"/>
                  </a:cubicBezTo>
                  <a:cubicBezTo>
                    <a:pt x="9502" y="5269"/>
                    <a:pt x="9611" y="5168"/>
                    <a:pt x="9595" y="5075"/>
                  </a:cubicBezTo>
                  <a:cubicBezTo>
                    <a:pt x="9427" y="5059"/>
                    <a:pt x="9106" y="5042"/>
                    <a:pt x="9266" y="4747"/>
                  </a:cubicBezTo>
                  <a:lnTo>
                    <a:pt x="9266" y="4747"/>
                  </a:lnTo>
                  <a:cubicBezTo>
                    <a:pt x="9284" y="4772"/>
                    <a:pt x="9316" y="4822"/>
                    <a:pt x="9334" y="4848"/>
                  </a:cubicBezTo>
                  <a:cubicBezTo>
                    <a:pt x="9401" y="4806"/>
                    <a:pt x="9460" y="4763"/>
                    <a:pt x="9537" y="4731"/>
                  </a:cubicBezTo>
                  <a:cubicBezTo>
                    <a:pt x="9523" y="4681"/>
                    <a:pt x="9484" y="4650"/>
                    <a:pt x="9440" y="4650"/>
                  </a:cubicBezTo>
                  <a:cubicBezTo>
                    <a:pt x="9425" y="4650"/>
                    <a:pt x="9409" y="4654"/>
                    <a:pt x="9393" y="4662"/>
                  </a:cubicBezTo>
                  <a:cubicBezTo>
                    <a:pt x="9386" y="4625"/>
                    <a:pt x="9285" y="4496"/>
                    <a:pt x="9332" y="4496"/>
                  </a:cubicBezTo>
                  <a:cubicBezTo>
                    <a:pt x="9338" y="4496"/>
                    <a:pt x="9347" y="4498"/>
                    <a:pt x="9359" y="4503"/>
                  </a:cubicBezTo>
                  <a:cubicBezTo>
                    <a:pt x="9375" y="4514"/>
                    <a:pt x="9391" y="4519"/>
                    <a:pt x="9405" y="4519"/>
                  </a:cubicBezTo>
                  <a:cubicBezTo>
                    <a:pt x="9473" y="4519"/>
                    <a:pt x="9509" y="4411"/>
                    <a:pt x="9417" y="4377"/>
                  </a:cubicBezTo>
                  <a:cubicBezTo>
                    <a:pt x="9486" y="4335"/>
                    <a:pt x="9494" y="4258"/>
                    <a:pt x="9427" y="4226"/>
                  </a:cubicBezTo>
                  <a:cubicBezTo>
                    <a:pt x="9412" y="4217"/>
                    <a:pt x="9396" y="4213"/>
                    <a:pt x="9381" y="4213"/>
                  </a:cubicBezTo>
                  <a:cubicBezTo>
                    <a:pt x="9282" y="4213"/>
                    <a:pt x="9210" y="4386"/>
                    <a:pt x="9334" y="4394"/>
                  </a:cubicBezTo>
                  <a:cubicBezTo>
                    <a:pt x="9258" y="4410"/>
                    <a:pt x="9183" y="4402"/>
                    <a:pt x="9106" y="4410"/>
                  </a:cubicBezTo>
                  <a:cubicBezTo>
                    <a:pt x="9106" y="4317"/>
                    <a:pt x="9241" y="4276"/>
                    <a:pt x="9199" y="4183"/>
                  </a:cubicBezTo>
                  <a:cubicBezTo>
                    <a:pt x="9157" y="4098"/>
                    <a:pt x="9207" y="4024"/>
                    <a:pt x="9225" y="3939"/>
                  </a:cubicBezTo>
                  <a:cubicBezTo>
                    <a:pt x="9199" y="3931"/>
                    <a:pt x="9148" y="3896"/>
                    <a:pt x="9124" y="3888"/>
                  </a:cubicBezTo>
                  <a:cubicBezTo>
                    <a:pt x="9157" y="3821"/>
                    <a:pt x="9148" y="3745"/>
                    <a:pt x="9124" y="3678"/>
                  </a:cubicBezTo>
                  <a:lnTo>
                    <a:pt x="9124" y="3678"/>
                  </a:lnTo>
                  <a:cubicBezTo>
                    <a:pt x="9175" y="3694"/>
                    <a:pt x="9225" y="3710"/>
                    <a:pt x="9276" y="3728"/>
                  </a:cubicBezTo>
                  <a:cubicBezTo>
                    <a:pt x="9284" y="3644"/>
                    <a:pt x="9266" y="3551"/>
                    <a:pt x="9175" y="3526"/>
                  </a:cubicBezTo>
                  <a:lnTo>
                    <a:pt x="9175" y="3526"/>
                  </a:lnTo>
                  <a:cubicBezTo>
                    <a:pt x="9177" y="3593"/>
                    <a:pt x="9164" y="3618"/>
                    <a:pt x="9143" y="3618"/>
                  </a:cubicBezTo>
                  <a:cubicBezTo>
                    <a:pt x="9097" y="3618"/>
                    <a:pt x="9013" y="3490"/>
                    <a:pt x="8989" y="3425"/>
                  </a:cubicBezTo>
                  <a:cubicBezTo>
                    <a:pt x="8922" y="3433"/>
                    <a:pt x="8861" y="3458"/>
                    <a:pt x="8795" y="3476"/>
                  </a:cubicBezTo>
                  <a:cubicBezTo>
                    <a:pt x="8779" y="3399"/>
                    <a:pt x="8811" y="3357"/>
                    <a:pt x="8880" y="3348"/>
                  </a:cubicBezTo>
                  <a:cubicBezTo>
                    <a:pt x="8880" y="3287"/>
                    <a:pt x="8901" y="3195"/>
                    <a:pt x="8816" y="3195"/>
                  </a:cubicBezTo>
                  <a:cubicBezTo>
                    <a:pt x="8810" y="3195"/>
                    <a:pt x="8803" y="3196"/>
                    <a:pt x="8795" y="3197"/>
                  </a:cubicBezTo>
                  <a:cubicBezTo>
                    <a:pt x="8811" y="3130"/>
                    <a:pt x="8896" y="3130"/>
                    <a:pt x="8946" y="3104"/>
                  </a:cubicBezTo>
                  <a:cubicBezTo>
                    <a:pt x="8946" y="3181"/>
                    <a:pt x="8981" y="3215"/>
                    <a:pt x="9056" y="3215"/>
                  </a:cubicBezTo>
                  <a:cubicBezTo>
                    <a:pt x="8963" y="3088"/>
                    <a:pt x="9132" y="3045"/>
                    <a:pt x="9165" y="2944"/>
                  </a:cubicBezTo>
                  <a:cubicBezTo>
                    <a:pt x="9134" y="2917"/>
                    <a:pt x="9106" y="2899"/>
                    <a:pt x="9087" y="2899"/>
                  </a:cubicBezTo>
                  <a:cubicBezTo>
                    <a:pt x="9064" y="2899"/>
                    <a:pt x="9051" y="2923"/>
                    <a:pt x="9056" y="2987"/>
                  </a:cubicBezTo>
                  <a:cubicBezTo>
                    <a:pt x="9026" y="2963"/>
                    <a:pt x="8998" y="2954"/>
                    <a:pt x="8971" y="2954"/>
                  </a:cubicBezTo>
                  <a:cubicBezTo>
                    <a:pt x="8912" y="2954"/>
                    <a:pt x="8858" y="2999"/>
                    <a:pt x="8811" y="3045"/>
                  </a:cubicBezTo>
                  <a:cubicBezTo>
                    <a:pt x="8770" y="2952"/>
                    <a:pt x="8728" y="2869"/>
                    <a:pt x="8694" y="2776"/>
                  </a:cubicBezTo>
                  <a:lnTo>
                    <a:pt x="8694" y="2776"/>
                  </a:lnTo>
                  <a:cubicBezTo>
                    <a:pt x="8734" y="2805"/>
                    <a:pt x="8783" y="2820"/>
                    <a:pt x="8829" y="2820"/>
                  </a:cubicBezTo>
                  <a:cubicBezTo>
                    <a:pt x="8917" y="2820"/>
                    <a:pt x="8990" y="2764"/>
                    <a:pt x="8946" y="2641"/>
                  </a:cubicBezTo>
                  <a:cubicBezTo>
                    <a:pt x="8834" y="2608"/>
                    <a:pt x="8805" y="2482"/>
                    <a:pt x="8720" y="2482"/>
                  </a:cubicBezTo>
                  <a:cubicBezTo>
                    <a:pt x="8697" y="2482"/>
                    <a:pt x="8670" y="2492"/>
                    <a:pt x="8635" y="2516"/>
                  </a:cubicBezTo>
                  <a:cubicBezTo>
                    <a:pt x="8643" y="2388"/>
                    <a:pt x="8787" y="2356"/>
                    <a:pt x="8787" y="2204"/>
                  </a:cubicBezTo>
                  <a:cubicBezTo>
                    <a:pt x="8745" y="2177"/>
                    <a:pt x="8710" y="2162"/>
                    <a:pt x="8683" y="2162"/>
                  </a:cubicBezTo>
                  <a:cubicBezTo>
                    <a:pt x="8636" y="2162"/>
                    <a:pt x="8615" y="2208"/>
                    <a:pt x="8627" y="2305"/>
                  </a:cubicBezTo>
                  <a:cubicBezTo>
                    <a:pt x="8599" y="2281"/>
                    <a:pt x="8574" y="2272"/>
                    <a:pt x="8551" y="2272"/>
                  </a:cubicBezTo>
                  <a:cubicBezTo>
                    <a:pt x="8468" y="2272"/>
                    <a:pt x="8414" y="2397"/>
                    <a:pt x="8327" y="2397"/>
                  </a:cubicBezTo>
                  <a:cubicBezTo>
                    <a:pt x="8303" y="2397"/>
                    <a:pt x="8277" y="2387"/>
                    <a:pt x="8247" y="2364"/>
                  </a:cubicBezTo>
                  <a:lnTo>
                    <a:pt x="8247" y="2364"/>
                  </a:lnTo>
                  <a:cubicBezTo>
                    <a:pt x="8252" y="2365"/>
                    <a:pt x="8257" y="2365"/>
                    <a:pt x="8261" y="2365"/>
                  </a:cubicBezTo>
                  <a:cubicBezTo>
                    <a:pt x="8354" y="2365"/>
                    <a:pt x="8331" y="2231"/>
                    <a:pt x="8251" y="2231"/>
                  </a:cubicBezTo>
                  <a:cubicBezTo>
                    <a:pt x="8237" y="2231"/>
                    <a:pt x="8221" y="2235"/>
                    <a:pt x="8204" y="2245"/>
                  </a:cubicBezTo>
                  <a:cubicBezTo>
                    <a:pt x="8228" y="2164"/>
                    <a:pt x="8310" y="2027"/>
                    <a:pt x="8204" y="2027"/>
                  </a:cubicBezTo>
                  <a:cubicBezTo>
                    <a:pt x="8190" y="2027"/>
                    <a:pt x="8174" y="2030"/>
                    <a:pt x="8154" y="2034"/>
                  </a:cubicBezTo>
                  <a:cubicBezTo>
                    <a:pt x="8029" y="2026"/>
                    <a:pt x="8172" y="1883"/>
                    <a:pt x="8215" y="1832"/>
                  </a:cubicBezTo>
                  <a:lnTo>
                    <a:pt x="8215" y="1832"/>
                  </a:lnTo>
                  <a:cubicBezTo>
                    <a:pt x="8210" y="1832"/>
                    <a:pt x="8206" y="1833"/>
                    <a:pt x="8202" y="1833"/>
                  </a:cubicBezTo>
                  <a:cubicBezTo>
                    <a:pt x="8019" y="1833"/>
                    <a:pt x="8173" y="1654"/>
                    <a:pt x="8204" y="1563"/>
                  </a:cubicBezTo>
                  <a:cubicBezTo>
                    <a:pt x="8187" y="1531"/>
                    <a:pt x="8168" y="1518"/>
                    <a:pt x="8148" y="1518"/>
                  </a:cubicBezTo>
                  <a:cubicBezTo>
                    <a:pt x="8102" y="1518"/>
                    <a:pt x="8053" y="1584"/>
                    <a:pt x="8012" y="1614"/>
                  </a:cubicBezTo>
                  <a:cubicBezTo>
                    <a:pt x="8016" y="1535"/>
                    <a:pt x="7980" y="1518"/>
                    <a:pt x="7931" y="1518"/>
                  </a:cubicBezTo>
                  <a:cubicBezTo>
                    <a:pt x="7892" y="1518"/>
                    <a:pt x="7844" y="1529"/>
                    <a:pt x="7802" y="1529"/>
                  </a:cubicBezTo>
                  <a:cubicBezTo>
                    <a:pt x="7776" y="1529"/>
                    <a:pt x="7753" y="1525"/>
                    <a:pt x="7733" y="1513"/>
                  </a:cubicBezTo>
                  <a:cubicBezTo>
                    <a:pt x="7721" y="1515"/>
                    <a:pt x="7711" y="1516"/>
                    <a:pt x="7701" y="1516"/>
                  </a:cubicBezTo>
                  <a:cubicBezTo>
                    <a:pt x="7583" y="1516"/>
                    <a:pt x="7690" y="1380"/>
                    <a:pt x="7683" y="1303"/>
                  </a:cubicBezTo>
                  <a:lnTo>
                    <a:pt x="7683" y="1303"/>
                  </a:lnTo>
                  <a:cubicBezTo>
                    <a:pt x="7616" y="1327"/>
                    <a:pt x="7539" y="1345"/>
                    <a:pt x="7465" y="1345"/>
                  </a:cubicBezTo>
                  <a:cubicBezTo>
                    <a:pt x="7446" y="1268"/>
                    <a:pt x="7481" y="1226"/>
                    <a:pt x="7574" y="1226"/>
                  </a:cubicBezTo>
                  <a:cubicBezTo>
                    <a:pt x="7582" y="1117"/>
                    <a:pt x="7414" y="1074"/>
                    <a:pt x="7523" y="973"/>
                  </a:cubicBezTo>
                  <a:cubicBezTo>
                    <a:pt x="7570" y="933"/>
                    <a:pt x="7547" y="773"/>
                    <a:pt x="7497" y="773"/>
                  </a:cubicBezTo>
                  <a:cubicBezTo>
                    <a:pt x="7485" y="773"/>
                    <a:pt x="7471" y="782"/>
                    <a:pt x="7457" y="805"/>
                  </a:cubicBezTo>
                  <a:cubicBezTo>
                    <a:pt x="7415" y="867"/>
                    <a:pt x="7322" y="926"/>
                    <a:pt x="7258" y="926"/>
                  </a:cubicBezTo>
                  <a:cubicBezTo>
                    <a:pt x="7192" y="926"/>
                    <a:pt x="7159" y="861"/>
                    <a:pt x="7254" y="662"/>
                  </a:cubicBezTo>
                  <a:lnTo>
                    <a:pt x="7254" y="662"/>
                  </a:lnTo>
                  <a:cubicBezTo>
                    <a:pt x="7230" y="679"/>
                    <a:pt x="7208" y="686"/>
                    <a:pt x="7188" y="686"/>
                  </a:cubicBezTo>
                  <a:cubicBezTo>
                    <a:pt x="7114" y="686"/>
                    <a:pt x="7062" y="595"/>
                    <a:pt x="7010" y="537"/>
                  </a:cubicBezTo>
                  <a:cubicBezTo>
                    <a:pt x="7042" y="460"/>
                    <a:pt x="6992" y="401"/>
                    <a:pt x="6925" y="359"/>
                  </a:cubicBezTo>
                  <a:cubicBezTo>
                    <a:pt x="6910" y="362"/>
                    <a:pt x="6896" y="364"/>
                    <a:pt x="6882" y="364"/>
                  </a:cubicBezTo>
                  <a:cubicBezTo>
                    <a:pt x="6759" y="364"/>
                    <a:pt x="6658" y="245"/>
                    <a:pt x="6542" y="245"/>
                  </a:cubicBezTo>
                  <a:cubicBezTo>
                    <a:pt x="6511" y="245"/>
                    <a:pt x="6479" y="253"/>
                    <a:pt x="6446" y="274"/>
                  </a:cubicBezTo>
                  <a:cubicBezTo>
                    <a:pt x="6434" y="277"/>
                    <a:pt x="6425" y="279"/>
                    <a:pt x="6419" y="279"/>
                  </a:cubicBezTo>
                  <a:cubicBezTo>
                    <a:pt x="6369" y="279"/>
                    <a:pt x="6505" y="160"/>
                    <a:pt x="6512" y="122"/>
                  </a:cubicBezTo>
                  <a:cubicBezTo>
                    <a:pt x="6493" y="120"/>
                    <a:pt x="6470" y="118"/>
                    <a:pt x="6446" y="118"/>
                  </a:cubicBezTo>
                  <a:cubicBezTo>
                    <a:pt x="6378" y="118"/>
                    <a:pt x="6306" y="136"/>
                    <a:pt x="6318" y="223"/>
                  </a:cubicBezTo>
                  <a:cubicBezTo>
                    <a:pt x="6304" y="275"/>
                    <a:pt x="6217" y="332"/>
                    <a:pt x="6170" y="332"/>
                  </a:cubicBezTo>
                  <a:cubicBezTo>
                    <a:pt x="6139" y="332"/>
                    <a:pt x="6125" y="308"/>
                    <a:pt x="6159" y="241"/>
                  </a:cubicBezTo>
                  <a:cubicBezTo>
                    <a:pt x="6218" y="156"/>
                    <a:pt x="6100" y="110"/>
                    <a:pt x="6013" y="110"/>
                  </a:cubicBezTo>
                  <a:cubicBezTo>
                    <a:pt x="5962" y="110"/>
                    <a:pt x="5921" y="125"/>
                    <a:pt x="5930" y="157"/>
                  </a:cubicBezTo>
                  <a:cubicBezTo>
                    <a:pt x="6031" y="157"/>
                    <a:pt x="6041" y="241"/>
                    <a:pt x="6031" y="324"/>
                  </a:cubicBezTo>
                  <a:cubicBezTo>
                    <a:pt x="5856" y="266"/>
                    <a:pt x="5502" y="367"/>
                    <a:pt x="5653" y="13"/>
                  </a:cubicBezTo>
                  <a:cubicBezTo>
                    <a:pt x="5624" y="4"/>
                    <a:pt x="5600" y="0"/>
                    <a:pt x="5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8066247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/>
          <p:nvPr/>
        </p:nvSpPr>
        <p:spPr>
          <a:xfrm rot="10800000">
            <a:off x="77" y="9056602"/>
            <a:ext cx="18287874" cy="5443600"/>
          </a:xfrm>
          <a:custGeom>
            <a:avLst/>
            <a:gdLst/>
            <a:ahLst/>
            <a:cxnLst/>
            <a:rect l="l" t="t" r="r" b="b"/>
            <a:pathLst>
              <a:path w="58237" h="42956" extrusionOk="0">
                <a:moveTo>
                  <a:pt x="58043" y="1"/>
                </a:moveTo>
                <a:cubicBezTo>
                  <a:pt x="57806" y="1"/>
                  <a:pt x="57557" y="86"/>
                  <a:pt x="57241" y="329"/>
                </a:cubicBezTo>
                <a:cubicBezTo>
                  <a:pt x="55988" y="1272"/>
                  <a:pt x="56428" y="3170"/>
                  <a:pt x="55433" y="4218"/>
                </a:cubicBezTo>
                <a:cubicBezTo>
                  <a:pt x="55021" y="4654"/>
                  <a:pt x="54473" y="4823"/>
                  <a:pt x="53900" y="4823"/>
                </a:cubicBezTo>
                <a:cubicBezTo>
                  <a:pt x="52997" y="4823"/>
                  <a:pt x="52035" y="4400"/>
                  <a:pt x="51465" y="3933"/>
                </a:cubicBezTo>
                <a:cubicBezTo>
                  <a:pt x="50173" y="2884"/>
                  <a:pt x="48390" y="1043"/>
                  <a:pt x="46551" y="1043"/>
                </a:cubicBezTo>
                <a:cubicBezTo>
                  <a:pt x="46329" y="1043"/>
                  <a:pt x="46106" y="1070"/>
                  <a:pt x="45882" y="1129"/>
                </a:cubicBezTo>
                <a:cubicBezTo>
                  <a:pt x="44319" y="1554"/>
                  <a:pt x="42936" y="1852"/>
                  <a:pt x="41242" y="1904"/>
                </a:cubicBezTo>
                <a:cubicBezTo>
                  <a:pt x="40479" y="1917"/>
                  <a:pt x="40609" y="2019"/>
                  <a:pt x="40042" y="2304"/>
                </a:cubicBezTo>
                <a:cubicBezTo>
                  <a:pt x="39291" y="2680"/>
                  <a:pt x="38863" y="2655"/>
                  <a:pt x="38050" y="2782"/>
                </a:cubicBezTo>
                <a:cubicBezTo>
                  <a:pt x="37158" y="2927"/>
                  <a:pt x="36081" y="3573"/>
                  <a:pt x="35121" y="3573"/>
                </a:cubicBezTo>
                <a:cubicBezTo>
                  <a:pt x="34969" y="3573"/>
                  <a:pt x="34820" y="3557"/>
                  <a:pt x="34675" y="3520"/>
                </a:cubicBezTo>
                <a:cubicBezTo>
                  <a:pt x="34185" y="3390"/>
                  <a:pt x="34496" y="3275"/>
                  <a:pt x="34173" y="3015"/>
                </a:cubicBezTo>
                <a:cubicBezTo>
                  <a:pt x="33450" y="2447"/>
                  <a:pt x="33100" y="2382"/>
                  <a:pt x="32222" y="2280"/>
                </a:cubicBezTo>
                <a:cubicBezTo>
                  <a:pt x="31404" y="2182"/>
                  <a:pt x="30710" y="2083"/>
                  <a:pt x="29993" y="2083"/>
                </a:cubicBezTo>
                <a:cubicBezTo>
                  <a:pt x="29577" y="2083"/>
                  <a:pt x="29153" y="2117"/>
                  <a:pt x="28692" y="2202"/>
                </a:cubicBezTo>
                <a:cubicBezTo>
                  <a:pt x="27802" y="2357"/>
                  <a:pt x="26909" y="2562"/>
                  <a:pt x="26031" y="2680"/>
                </a:cubicBezTo>
                <a:cubicBezTo>
                  <a:pt x="25889" y="2697"/>
                  <a:pt x="25748" y="2705"/>
                  <a:pt x="25608" y="2705"/>
                </a:cubicBezTo>
                <a:cubicBezTo>
                  <a:pt x="24903" y="2705"/>
                  <a:pt x="24215" y="2509"/>
                  <a:pt x="23537" y="2304"/>
                </a:cubicBezTo>
                <a:cubicBezTo>
                  <a:pt x="22862" y="2108"/>
                  <a:pt x="22196" y="1906"/>
                  <a:pt x="21538" y="1906"/>
                </a:cubicBezTo>
                <a:cubicBezTo>
                  <a:pt x="21075" y="1906"/>
                  <a:pt x="20616" y="2006"/>
                  <a:pt x="20162" y="2280"/>
                </a:cubicBezTo>
                <a:cubicBezTo>
                  <a:pt x="18497" y="3300"/>
                  <a:pt x="17566" y="5484"/>
                  <a:pt x="16558" y="7059"/>
                </a:cubicBezTo>
                <a:cubicBezTo>
                  <a:pt x="16147" y="7715"/>
                  <a:pt x="15831" y="8371"/>
                  <a:pt x="15110" y="8371"/>
                </a:cubicBezTo>
                <a:cubicBezTo>
                  <a:pt x="14992" y="8371"/>
                  <a:pt x="14863" y="8354"/>
                  <a:pt x="14722" y="8316"/>
                </a:cubicBezTo>
                <a:cubicBezTo>
                  <a:pt x="14077" y="8133"/>
                  <a:pt x="13416" y="7292"/>
                  <a:pt x="12873" y="6892"/>
                </a:cubicBezTo>
                <a:cubicBezTo>
                  <a:pt x="12253" y="6439"/>
                  <a:pt x="11763" y="6272"/>
                  <a:pt x="11142" y="5912"/>
                </a:cubicBezTo>
                <a:cubicBezTo>
                  <a:pt x="10730" y="5664"/>
                  <a:pt x="10249" y="5019"/>
                  <a:pt x="9849" y="4863"/>
                </a:cubicBezTo>
                <a:cubicBezTo>
                  <a:pt x="9604" y="4761"/>
                  <a:pt x="9461" y="4761"/>
                  <a:pt x="9306" y="4761"/>
                </a:cubicBezTo>
                <a:cubicBezTo>
                  <a:pt x="9265" y="4766"/>
                  <a:pt x="9222" y="4768"/>
                  <a:pt x="9176" y="4768"/>
                </a:cubicBezTo>
                <a:cubicBezTo>
                  <a:pt x="9092" y="4768"/>
                  <a:pt x="8997" y="4759"/>
                  <a:pt x="8881" y="4733"/>
                </a:cubicBezTo>
                <a:cubicBezTo>
                  <a:pt x="7861" y="4516"/>
                  <a:pt x="7808" y="4283"/>
                  <a:pt x="7318" y="3313"/>
                </a:cubicBezTo>
                <a:cubicBezTo>
                  <a:pt x="6877" y="2422"/>
                  <a:pt x="6437" y="1647"/>
                  <a:pt x="5392" y="1476"/>
                </a:cubicBezTo>
                <a:cubicBezTo>
                  <a:pt x="4576" y="1349"/>
                  <a:pt x="3788" y="1492"/>
                  <a:pt x="2947" y="1309"/>
                </a:cubicBezTo>
                <a:cubicBezTo>
                  <a:pt x="2326" y="1172"/>
                  <a:pt x="1773" y="1068"/>
                  <a:pt x="1183" y="1068"/>
                </a:cubicBezTo>
                <a:cubicBezTo>
                  <a:pt x="889" y="1068"/>
                  <a:pt x="587" y="1094"/>
                  <a:pt x="261" y="1154"/>
                </a:cubicBezTo>
                <a:cubicBezTo>
                  <a:pt x="168" y="1166"/>
                  <a:pt x="78" y="1194"/>
                  <a:pt x="1" y="1219"/>
                </a:cubicBezTo>
                <a:lnTo>
                  <a:pt x="1" y="39551"/>
                </a:lnTo>
                <a:cubicBezTo>
                  <a:pt x="571" y="39818"/>
                  <a:pt x="1199" y="39993"/>
                  <a:pt x="1882" y="39993"/>
                </a:cubicBezTo>
                <a:cubicBezTo>
                  <a:pt x="1927" y="39993"/>
                  <a:pt x="1972" y="39993"/>
                  <a:pt x="2017" y="39991"/>
                </a:cubicBezTo>
                <a:cubicBezTo>
                  <a:pt x="2205" y="39985"/>
                  <a:pt x="2389" y="39982"/>
                  <a:pt x="2574" y="39982"/>
                </a:cubicBezTo>
                <a:cubicBezTo>
                  <a:pt x="2758" y="39982"/>
                  <a:pt x="2943" y="39985"/>
                  <a:pt x="3130" y="39991"/>
                </a:cubicBezTo>
                <a:cubicBezTo>
                  <a:pt x="3343" y="39991"/>
                  <a:pt x="3552" y="39994"/>
                  <a:pt x="3762" y="39994"/>
                </a:cubicBezTo>
                <a:cubicBezTo>
                  <a:pt x="3972" y="39994"/>
                  <a:pt x="4182" y="39991"/>
                  <a:pt x="4396" y="39979"/>
                </a:cubicBezTo>
                <a:cubicBezTo>
                  <a:pt x="5559" y="39926"/>
                  <a:pt x="6567" y="39216"/>
                  <a:pt x="7628" y="38763"/>
                </a:cubicBezTo>
                <a:cubicBezTo>
                  <a:pt x="8583" y="38375"/>
                  <a:pt x="9567" y="38170"/>
                  <a:pt x="10482" y="37677"/>
                </a:cubicBezTo>
                <a:cubicBezTo>
                  <a:pt x="11273" y="37252"/>
                  <a:pt x="12008" y="36436"/>
                  <a:pt x="12938" y="36399"/>
                </a:cubicBezTo>
                <a:cubicBezTo>
                  <a:pt x="13196" y="36889"/>
                  <a:pt x="13791" y="36775"/>
                  <a:pt x="14204" y="37212"/>
                </a:cubicBezTo>
                <a:cubicBezTo>
                  <a:pt x="14902" y="37975"/>
                  <a:pt x="14477" y="38338"/>
                  <a:pt x="15444" y="38853"/>
                </a:cubicBezTo>
                <a:cubicBezTo>
                  <a:pt x="16426" y="39373"/>
                  <a:pt x="17191" y="39552"/>
                  <a:pt x="18254" y="39552"/>
                </a:cubicBezTo>
                <a:cubicBezTo>
                  <a:pt x="18299" y="39552"/>
                  <a:pt x="18345" y="39551"/>
                  <a:pt x="18391" y="39551"/>
                </a:cubicBezTo>
                <a:cubicBezTo>
                  <a:pt x="19337" y="39551"/>
                  <a:pt x="20035" y="39889"/>
                  <a:pt x="20950" y="39979"/>
                </a:cubicBezTo>
                <a:cubicBezTo>
                  <a:pt x="21296" y="40012"/>
                  <a:pt x="21658" y="40024"/>
                  <a:pt x="22024" y="40024"/>
                </a:cubicBezTo>
                <a:cubicBezTo>
                  <a:pt x="22645" y="40024"/>
                  <a:pt x="23279" y="39990"/>
                  <a:pt x="23872" y="39966"/>
                </a:cubicBezTo>
                <a:cubicBezTo>
                  <a:pt x="24251" y="39850"/>
                  <a:pt x="24642" y="39791"/>
                  <a:pt x="25037" y="39791"/>
                </a:cubicBezTo>
                <a:cubicBezTo>
                  <a:pt x="25169" y="39791"/>
                  <a:pt x="25302" y="39798"/>
                  <a:pt x="25435" y="39811"/>
                </a:cubicBezTo>
                <a:cubicBezTo>
                  <a:pt x="25863" y="39991"/>
                  <a:pt x="26161" y="40289"/>
                  <a:pt x="26316" y="40714"/>
                </a:cubicBezTo>
                <a:cubicBezTo>
                  <a:pt x="26418" y="40744"/>
                  <a:pt x="26517" y="40757"/>
                  <a:pt x="26613" y="40757"/>
                </a:cubicBezTo>
                <a:cubicBezTo>
                  <a:pt x="27061" y="40757"/>
                  <a:pt x="27448" y="40462"/>
                  <a:pt x="27852" y="40187"/>
                </a:cubicBezTo>
                <a:cubicBezTo>
                  <a:pt x="28935" y="39435"/>
                  <a:pt x="29687" y="39140"/>
                  <a:pt x="30756" y="39140"/>
                </a:cubicBezTo>
                <a:cubicBezTo>
                  <a:pt x="31105" y="39140"/>
                  <a:pt x="31486" y="39171"/>
                  <a:pt x="31924" y="39228"/>
                </a:cubicBezTo>
                <a:cubicBezTo>
                  <a:pt x="33267" y="39411"/>
                  <a:pt x="34108" y="39603"/>
                  <a:pt x="35128" y="40366"/>
                </a:cubicBezTo>
                <a:cubicBezTo>
                  <a:pt x="35634" y="40742"/>
                  <a:pt x="36136" y="40987"/>
                  <a:pt x="36667" y="41334"/>
                </a:cubicBezTo>
                <a:cubicBezTo>
                  <a:pt x="37757" y="42023"/>
                  <a:pt x="39100" y="42956"/>
                  <a:pt x="40503" y="42956"/>
                </a:cubicBezTo>
                <a:cubicBezTo>
                  <a:pt x="40813" y="42956"/>
                  <a:pt x="41124" y="42910"/>
                  <a:pt x="41437" y="42808"/>
                </a:cubicBezTo>
                <a:cubicBezTo>
                  <a:pt x="42148" y="42575"/>
                  <a:pt x="42303" y="42007"/>
                  <a:pt x="42601" y="41505"/>
                </a:cubicBezTo>
                <a:cubicBezTo>
                  <a:pt x="42650" y="40922"/>
                  <a:pt x="42883" y="40432"/>
                  <a:pt x="43298" y="40031"/>
                </a:cubicBezTo>
                <a:cubicBezTo>
                  <a:pt x="43621" y="39734"/>
                  <a:pt x="43944" y="39448"/>
                  <a:pt x="44254" y="39151"/>
                </a:cubicBezTo>
                <a:cubicBezTo>
                  <a:pt x="44707" y="38558"/>
                  <a:pt x="44952" y="37845"/>
                  <a:pt x="45417" y="37252"/>
                </a:cubicBezTo>
                <a:cubicBezTo>
                  <a:pt x="45817" y="36722"/>
                  <a:pt x="46347" y="36334"/>
                  <a:pt x="46617" y="35726"/>
                </a:cubicBezTo>
                <a:cubicBezTo>
                  <a:pt x="46633" y="36747"/>
                  <a:pt x="47200" y="38065"/>
                  <a:pt x="47666" y="38958"/>
                </a:cubicBezTo>
                <a:cubicBezTo>
                  <a:pt x="48156" y="39938"/>
                  <a:pt x="48478" y="39914"/>
                  <a:pt x="49437" y="39954"/>
                </a:cubicBezTo>
                <a:cubicBezTo>
                  <a:pt x="50302" y="39979"/>
                  <a:pt x="50650" y="40342"/>
                  <a:pt x="51335" y="40767"/>
                </a:cubicBezTo>
                <a:cubicBezTo>
                  <a:pt x="51968" y="41179"/>
                  <a:pt x="51503" y="41142"/>
                  <a:pt x="52511" y="41167"/>
                </a:cubicBezTo>
                <a:cubicBezTo>
                  <a:pt x="52683" y="41171"/>
                  <a:pt x="52856" y="41174"/>
                  <a:pt x="53029" y="41174"/>
                </a:cubicBezTo>
                <a:cubicBezTo>
                  <a:pt x="53374" y="41174"/>
                  <a:pt x="53718" y="41163"/>
                  <a:pt x="54062" y="41129"/>
                </a:cubicBezTo>
                <a:cubicBezTo>
                  <a:pt x="55115" y="41010"/>
                  <a:pt x="56008" y="40768"/>
                  <a:pt x="56992" y="40768"/>
                </a:cubicBezTo>
                <a:cubicBezTo>
                  <a:pt x="57289" y="40768"/>
                  <a:pt x="57594" y="40790"/>
                  <a:pt x="57914" y="40844"/>
                </a:cubicBezTo>
                <a:cubicBezTo>
                  <a:pt x="58032" y="40856"/>
                  <a:pt x="58134" y="40884"/>
                  <a:pt x="58237" y="40909"/>
                </a:cubicBezTo>
                <a:lnTo>
                  <a:pt x="58237" y="18"/>
                </a:lnTo>
                <a:cubicBezTo>
                  <a:pt x="58172" y="7"/>
                  <a:pt x="58108" y="1"/>
                  <a:pt x="580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0" name="Google Shape;160;p17"/>
          <p:cNvSpPr/>
          <p:nvPr/>
        </p:nvSpPr>
        <p:spPr>
          <a:xfrm rot="5400000" flipH="1">
            <a:off x="8052967" y="-10331131"/>
            <a:ext cx="2182050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61" name="Google Shape;161;p17"/>
          <p:cNvGrpSpPr/>
          <p:nvPr/>
        </p:nvGrpSpPr>
        <p:grpSpPr>
          <a:xfrm>
            <a:off x="1150677" y="8878027"/>
            <a:ext cx="807850" cy="766350"/>
            <a:chOff x="6951925" y="3545400"/>
            <a:chExt cx="403925" cy="383175"/>
          </a:xfrm>
        </p:grpSpPr>
        <p:sp>
          <p:nvSpPr>
            <p:cNvPr id="162" name="Google Shape;162;p17"/>
            <p:cNvSpPr/>
            <p:nvPr/>
          </p:nvSpPr>
          <p:spPr>
            <a:xfrm>
              <a:off x="7165675" y="3772950"/>
              <a:ext cx="190175" cy="146350"/>
            </a:xfrm>
            <a:custGeom>
              <a:avLst/>
              <a:gdLst/>
              <a:ahLst/>
              <a:cxnLst/>
              <a:rect l="l" t="t" r="r" b="b"/>
              <a:pathLst>
                <a:path w="7607" h="5854" extrusionOk="0">
                  <a:moveTo>
                    <a:pt x="4337" y="1"/>
                  </a:moveTo>
                  <a:cubicBezTo>
                    <a:pt x="4322" y="1"/>
                    <a:pt x="4305" y="3"/>
                    <a:pt x="4288" y="8"/>
                  </a:cubicBezTo>
                  <a:cubicBezTo>
                    <a:pt x="4221" y="16"/>
                    <a:pt x="4195" y="101"/>
                    <a:pt x="4128" y="101"/>
                  </a:cubicBezTo>
                  <a:cubicBezTo>
                    <a:pt x="4060" y="75"/>
                    <a:pt x="3982" y="62"/>
                    <a:pt x="3905" y="62"/>
                  </a:cubicBezTo>
                  <a:cubicBezTo>
                    <a:pt x="3697" y="62"/>
                    <a:pt x="3487" y="159"/>
                    <a:pt x="3437" y="380"/>
                  </a:cubicBezTo>
                  <a:cubicBezTo>
                    <a:pt x="3419" y="459"/>
                    <a:pt x="3391" y="485"/>
                    <a:pt x="3356" y="485"/>
                  </a:cubicBezTo>
                  <a:cubicBezTo>
                    <a:pt x="3293" y="485"/>
                    <a:pt x="3209" y="401"/>
                    <a:pt x="3133" y="401"/>
                  </a:cubicBezTo>
                  <a:cubicBezTo>
                    <a:pt x="3110" y="401"/>
                    <a:pt x="3088" y="409"/>
                    <a:pt x="3067" y="430"/>
                  </a:cubicBezTo>
                  <a:cubicBezTo>
                    <a:pt x="3044" y="447"/>
                    <a:pt x="3019" y="454"/>
                    <a:pt x="2993" y="454"/>
                  </a:cubicBezTo>
                  <a:cubicBezTo>
                    <a:pt x="2902" y="454"/>
                    <a:pt x="2797" y="373"/>
                    <a:pt x="2715" y="373"/>
                  </a:cubicBezTo>
                  <a:cubicBezTo>
                    <a:pt x="2673" y="373"/>
                    <a:pt x="2636" y="395"/>
                    <a:pt x="2612" y="462"/>
                  </a:cubicBezTo>
                  <a:cubicBezTo>
                    <a:pt x="2596" y="508"/>
                    <a:pt x="2582" y="524"/>
                    <a:pt x="2569" y="524"/>
                  </a:cubicBezTo>
                  <a:cubicBezTo>
                    <a:pt x="2531" y="524"/>
                    <a:pt x="2500" y="378"/>
                    <a:pt x="2438" y="378"/>
                  </a:cubicBezTo>
                  <a:cubicBezTo>
                    <a:pt x="2434" y="378"/>
                    <a:pt x="2430" y="378"/>
                    <a:pt x="2426" y="380"/>
                  </a:cubicBezTo>
                  <a:cubicBezTo>
                    <a:pt x="2325" y="380"/>
                    <a:pt x="2317" y="471"/>
                    <a:pt x="2359" y="531"/>
                  </a:cubicBezTo>
                  <a:cubicBezTo>
                    <a:pt x="2282" y="539"/>
                    <a:pt x="2157" y="513"/>
                    <a:pt x="2232" y="632"/>
                  </a:cubicBezTo>
                  <a:cubicBezTo>
                    <a:pt x="2261" y="680"/>
                    <a:pt x="2258" y="695"/>
                    <a:pt x="2241" y="695"/>
                  </a:cubicBezTo>
                  <a:cubicBezTo>
                    <a:pt x="2211" y="695"/>
                    <a:pt x="2140" y="653"/>
                    <a:pt x="2098" y="648"/>
                  </a:cubicBezTo>
                  <a:cubicBezTo>
                    <a:pt x="2083" y="643"/>
                    <a:pt x="2069" y="641"/>
                    <a:pt x="2056" y="641"/>
                  </a:cubicBezTo>
                  <a:cubicBezTo>
                    <a:pt x="1945" y="641"/>
                    <a:pt x="1933" y="826"/>
                    <a:pt x="1878" y="909"/>
                  </a:cubicBezTo>
                  <a:cubicBezTo>
                    <a:pt x="1761" y="859"/>
                    <a:pt x="1726" y="758"/>
                    <a:pt x="1787" y="640"/>
                  </a:cubicBezTo>
                  <a:cubicBezTo>
                    <a:pt x="1805" y="601"/>
                    <a:pt x="1786" y="585"/>
                    <a:pt x="1757" y="585"/>
                  </a:cubicBezTo>
                  <a:cubicBezTo>
                    <a:pt x="1704" y="585"/>
                    <a:pt x="1619" y="634"/>
                    <a:pt x="1652" y="683"/>
                  </a:cubicBezTo>
                  <a:cubicBezTo>
                    <a:pt x="1694" y="766"/>
                    <a:pt x="1567" y="766"/>
                    <a:pt x="1524" y="808"/>
                  </a:cubicBezTo>
                  <a:cubicBezTo>
                    <a:pt x="1534" y="885"/>
                    <a:pt x="1567" y="952"/>
                    <a:pt x="1524" y="1018"/>
                  </a:cubicBezTo>
                  <a:cubicBezTo>
                    <a:pt x="1524" y="1052"/>
                    <a:pt x="1512" y="1063"/>
                    <a:pt x="1494" y="1063"/>
                  </a:cubicBezTo>
                  <a:cubicBezTo>
                    <a:pt x="1465" y="1063"/>
                    <a:pt x="1421" y="1035"/>
                    <a:pt x="1390" y="1035"/>
                  </a:cubicBezTo>
                  <a:cubicBezTo>
                    <a:pt x="1373" y="1035"/>
                    <a:pt x="1361" y="1043"/>
                    <a:pt x="1357" y="1069"/>
                  </a:cubicBezTo>
                  <a:cubicBezTo>
                    <a:pt x="1306" y="1204"/>
                    <a:pt x="1146" y="1247"/>
                    <a:pt x="1080" y="1380"/>
                  </a:cubicBezTo>
                  <a:cubicBezTo>
                    <a:pt x="1045" y="1369"/>
                    <a:pt x="1004" y="1356"/>
                    <a:pt x="968" y="1356"/>
                  </a:cubicBezTo>
                  <a:cubicBezTo>
                    <a:pt x="925" y="1356"/>
                    <a:pt x="890" y="1375"/>
                    <a:pt x="886" y="1441"/>
                  </a:cubicBezTo>
                  <a:cubicBezTo>
                    <a:pt x="872" y="1472"/>
                    <a:pt x="885" y="1481"/>
                    <a:pt x="908" y="1481"/>
                  </a:cubicBezTo>
                  <a:cubicBezTo>
                    <a:pt x="937" y="1481"/>
                    <a:pt x="980" y="1468"/>
                    <a:pt x="1012" y="1468"/>
                  </a:cubicBezTo>
                  <a:cubicBezTo>
                    <a:pt x="1022" y="1468"/>
                    <a:pt x="1031" y="1470"/>
                    <a:pt x="1037" y="1473"/>
                  </a:cubicBezTo>
                  <a:cubicBezTo>
                    <a:pt x="1003" y="1542"/>
                    <a:pt x="1003" y="1659"/>
                    <a:pt x="902" y="1675"/>
                  </a:cubicBezTo>
                  <a:cubicBezTo>
                    <a:pt x="683" y="1718"/>
                    <a:pt x="809" y="1979"/>
                    <a:pt x="734" y="2138"/>
                  </a:cubicBezTo>
                  <a:cubicBezTo>
                    <a:pt x="734" y="2170"/>
                    <a:pt x="719" y="2181"/>
                    <a:pt x="697" y="2181"/>
                  </a:cubicBezTo>
                  <a:cubicBezTo>
                    <a:pt x="650" y="2181"/>
                    <a:pt x="571" y="2132"/>
                    <a:pt x="540" y="2132"/>
                  </a:cubicBezTo>
                  <a:cubicBezTo>
                    <a:pt x="527" y="2132"/>
                    <a:pt x="522" y="2140"/>
                    <a:pt x="532" y="2165"/>
                  </a:cubicBezTo>
                  <a:cubicBezTo>
                    <a:pt x="581" y="2231"/>
                    <a:pt x="544" y="2239"/>
                    <a:pt x="496" y="2239"/>
                  </a:cubicBezTo>
                  <a:cubicBezTo>
                    <a:pt x="481" y="2239"/>
                    <a:pt x="464" y="2238"/>
                    <a:pt x="449" y="2238"/>
                  </a:cubicBezTo>
                  <a:cubicBezTo>
                    <a:pt x="439" y="2238"/>
                    <a:pt x="430" y="2238"/>
                    <a:pt x="423" y="2239"/>
                  </a:cubicBezTo>
                  <a:cubicBezTo>
                    <a:pt x="450" y="2378"/>
                    <a:pt x="411" y="2588"/>
                    <a:pt x="268" y="2588"/>
                  </a:cubicBezTo>
                  <a:cubicBezTo>
                    <a:pt x="244" y="2588"/>
                    <a:pt x="217" y="2582"/>
                    <a:pt x="186" y="2569"/>
                  </a:cubicBezTo>
                  <a:lnTo>
                    <a:pt x="186" y="2569"/>
                  </a:lnTo>
                  <a:cubicBezTo>
                    <a:pt x="202" y="2670"/>
                    <a:pt x="237" y="2771"/>
                    <a:pt x="253" y="2872"/>
                  </a:cubicBezTo>
                  <a:cubicBezTo>
                    <a:pt x="214" y="2848"/>
                    <a:pt x="188" y="2837"/>
                    <a:pt x="172" y="2837"/>
                  </a:cubicBezTo>
                  <a:cubicBezTo>
                    <a:pt x="132" y="2837"/>
                    <a:pt x="150" y="2901"/>
                    <a:pt x="186" y="2973"/>
                  </a:cubicBezTo>
                  <a:cubicBezTo>
                    <a:pt x="174" y="2971"/>
                    <a:pt x="163" y="2970"/>
                    <a:pt x="154" y="2970"/>
                  </a:cubicBezTo>
                  <a:cubicBezTo>
                    <a:pt x="39" y="2970"/>
                    <a:pt x="129" y="3095"/>
                    <a:pt x="217" y="3095"/>
                  </a:cubicBezTo>
                  <a:cubicBezTo>
                    <a:pt x="227" y="3095"/>
                    <a:pt x="236" y="3093"/>
                    <a:pt x="245" y="3090"/>
                  </a:cubicBezTo>
                  <a:lnTo>
                    <a:pt x="245" y="3090"/>
                  </a:lnTo>
                  <a:cubicBezTo>
                    <a:pt x="210" y="3141"/>
                    <a:pt x="0" y="3234"/>
                    <a:pt x="136" y="3242"/>
                  </a:cubicBezTo>
                  <a:cubicBezTo>
                    <a:pt x="145" y="3241"/>
                    <a:pt x="153" y="3240"/>
                    <a:pt x="161" y="3240"/>
                  </a:cubicBezTo>
                  <a:cubicBezTo>
                    <a:pt x="329" y="3240"/>
                    <a:pt x="233" y="3482"/>
                    <a:pt x="144" y="3553"/>
                  </a:cubicBezTo>
                  <a:cubicBezTo>
                    <a:pt x="220" y="3654"/>
                    <a:pt x="160" y="3747"/>
                    <a:pt x="85" y="3824"/>
                  </a:cubicBezTo>
                  <a:cubicBezTo>
                    <a:pt x="127" y="3832"/>
                    <a:pt x="202" y="3840"/>
                    <a:pt x="245" y="3840"/>
                  </a:cubicBezTo>
                  <a:cubicBezTo>
                    <a:pt x="136" y="4018"/>
                    <a:pt x="322" y="4170"/>
                    <a:pt x="396" y="4321"/>
                  </a:cubicBezTo>
                  <a:cubicBezTo>
                    <a:pt x="582" y="4439"/>
                    <a:pt x="607" y="4734"/>
                    <a:pt x="827" y="4801"/>
                  </a:cubicBezTo>
                  <a:cubicBezTo>
                    <a:pt x="783" y="4726"/>
                    <a:pt x="777" y="4672"/>
                    <a:pt x="855" y="4672"/>
                  </a:cubicBezTo>
                  <a:cubicBezTo>
                    <a:pt x="866" y="4672"/>
                    <a:pt x="879" y="4673"/>
                    <a:pt x="894" y="4675"/>
                  </a:cubicBezTo>
                  <a:lnTo>
                    <a:pt x="936" y="4675"/>
                  </a:lnTo>
                  <a:cubicBezTo>
                    <a:pt x="960" y="4699"/>
                    <a:pt x="1003" y="4734"/>
                    <a:pt x="1019" y="4750"/>
                  </a:cubicBezTo>
                  <a:cubicBezTo>
                    <a:pt x="1006" y="4860"/>
                    <a:pt x="1054" y="5035"/>
                    <a:pt x="1162" y="5035"/>
                  </a:cubicBezTo>
                  <a:cubicBezTo>
                    <a:pt x="1187" y="5035"/>
                    <a:pt x="1216" y="5025"/>
                    <a:pt x="1247" y="5003"/>
                  </a:cubicBezTo>
                  <a:lnTo>
                    <a:pt x="1247" y="5003"/>
                  </a:lnTo>
                  <a:cubicBezTo>
                    <a:pt x="1190" y="5119"/>
                    <a:pt x="1240" y="5152"/>
                    <a:pt x="1319" y="5152"/>
                  </a:cubicBezTo>
                  <a:cubicBezTo>
                    <a:pt x="1402" y="5152"/>
                    <a:pt x="1515" y="5117"/>
                    <a:pt x="1575" y="5104"/>
                  </a:cubicBezTo>
                  <a:lnTo>
                    <a:pt x="1575" y="5104"/>
                  </a:lnTo>
                  <a:cubicBezTo>
                    <a:pt x="1559" y="5181"/>
                    <a:pt x="1534" y="5239"/>
                    <a:pt x="1516" y="5314"/>
                  </a:cubicBezTo>
                  <a:cubicBezTo>
                    <a:pt x="1539" y="5299"/>
                    <a:pt x="1559" y="5292"/>
                    <a:pt x="1577" y="5292"/>
                  </a:cubicBezTo>
                  <a:cubicBezTo>
                    <a:pt x="1648" y="5292"/>
                    <a:pt x="1697" y="5383"/>
                    <a:pt x="1777" y="5383"/>
                  </a:cubicBezTo>
                  <a:cubicBezTo>
                    <a:pt x="1862" y="5407"/>
                    <a:pt x="1979" y="5373"/>
                    <a:pt x="2048" y="5433"/>
                  </a:cubicBezTo>
                  <a:cubicBezTo>
                    <a:pt x="2072" y="5488"/>
                    <a:pt x="2100" y="5508"/>
                    <a:pt x="2130" y="5508"/>
                  </a:cubicBezTo>
                  <a:cubicBezTo>
                    <a:pt x="2218" y="5508"/>
                    <a:pt x="2325" y="5339"/>
                    <a:pt x="2418" y="5314"/>
                  </a:cubicBezTo>
                  <a:lnTo>
                    <a:pt x="2418" y="5314"/>
                  </a:lnTo>
                  <a:cubicBezTo>
                    <a:pt x="2394" y="5383"/>
                    <a:pt x="2359" y="5458"/>
                    <a:pt x="2325" y="5534"/>
                  </a:cubicBezTo>
                  <a:cubicBezTo>
                    <a:pt x="2485" y="5508"/>
                    <a:pt x="2636" y="5508"/>
                    <a:pt x="2798" y="5484"/>
                  </a:cubicBezTo>
                  <a:cubicBezTo>
                    <a:pt x="2822" y="5474"/>
                    <a:pt x="2873" y="5474"/>
                    <a:pt x="2899" y="5474"/>
                  </a:cubicBezTo>
                  <a:cubicBezTo>
                    <a:pt x="2915" y="5470"/>
                    <a:pt x="2927" y="5468"/>
                    <a:pt x="2938" y="5468"/>
                  </a:cubicBezTo>
                  <a:cubicBezTo>
                    <a:pt x="3027" y="5468"/>
                    <a:pt x="2936" y="5609"/>
                    <a:pt x="3051" y="5609"/>
                  </a:cubicBezTo>
                  <a:cubicBezTo>
                    <a:pt x="3179" y="5656"/>
                    <a:pt x="3312" y="5686"/>
                    <a:pt x="3447" y="5686"/>
                  </a:cubicBezTo>
                  <a:cubicBezTo>
                    <a:pt x="3505" y="5686"/>
                    <a:pt x="3564" y="5681"/>
                    <a:pt x="3623" y="5668"/>
                  </a:cubicBezTo>
                  <a:cubicBezTo>
                    <a:pt x="3635" y="5627"/>
                    <a:pt x="3649" y="5611"/>
                    <a:pt x="3664" y="5611"/>
                  </a:cubicBezTo>
                  <a:cubicBezTo>
                    <a:pt x="3691" y="5611"/>
                    <a:pt x="3722" y="5664"/>
                    <a:pt x="3748" y="5702"/>
                  </a:cubicBezTo>
                  <a:cubicBezTo>
                    <a:pt x="3849" y="5694"/>
                    <a:pt x="3926" y="5625"/>
                    <a:pt x="4019" y="5593"/>
                  </a:cubicBezTo>
                  <a:cubicBezTo>
                    <a:pt x="4019" y="5635"/>
                    <a:pt x="4027" y="5710"/>
                    <a:pt x="4027" y="5753"/>
                  </a:cubicBezTo>
                  <a:cubicBezTo>
                    <a:pt x="4112" y="5718"/>
                    <a:pt x="4136" y="5617"/>
                    <a:pt x="4179" y="5542"/>
                  </a:cubicBezTo>
                  <a:cubicBezTo>
                    <a:pt x="4258" y="5588"/>
                    <a:pt x="4388" y="5683"/>
                    <a:pt x="4489" y="5683"/>
                  </a:cubicBezTo>
                  <a:cubicBezTo>
                    <a:pt x="4538" y="5683"/>
                    <a:pt x="4580" y="5661"/>
                    <a:pt x="4607" y="5601"/>
                  </a:cubicBezTo>
                  <a:cubicBezTo>
                    <a:pt x="4415" y="5601"/>
                    <a:pt x="4524" y="5433"/>
                    <a:pt x="4650" y="5433"/>
                  </a:cubicBezTo>
                  <a:cubicBezTo>
                    <a:pt x="4692" y="5516"/>
                    <a:pt x="4718" y="5609"/>
                    <a:pt x="4668" y="5694"/>
                  </a:cubicBezTo>
                  <a:cubicBezTo>
                    <a:pt x="4691" y="5701"/>
                    <a:pt x="4712" y="5704"/>
                    <a:pt x="4729" y="5704"/>
                  </a:cubicBezTo>
                  <a:cubicBezTo>
                    <a:pt x="4833" y="5704"/>
                    <a:pt x="4827" y="5583"/>
                    <a:pt x="4827" y="5474"/>
                  </a:cubicBezTo>
                  <a:lnTo>
                    <a:pt x="4827" y="5474"/>
                  </a:lnTo>
                  <a:cubicBezTo>
                    <a:pt x="4894" y="5492"/>
                    <a:pt x="4961" y="5516"/>
                    <a:pt x="5030" y="5542"/>
                  </a:cubicBezTo>
                  <a:cubicBezTo>
                    <a:pt x="5011" y="5609"/>
                    <a:pt x="4987" y="5676"/>
                    <a:pt x="4979" y="5745"/>
                  </a:cubicBezTo>
                  <a:cubicBezTo>
                    <a:pt x="5021" y="5726"/>
                    <a:pt x="5072" y="5702"/>
                    <a:pt x="5112" y="5676"/>
                  </a:cubicBezTo>
                  <a:lnTo>
                    <a:pt x="5112" y="5676"/>
                  </a:lnTo>
                  <a:cubicBezTo>
                    <a:pt x="5106" y="5753"/>
                    <a:pt x="5174" y="5854"/>
                    <a:pt x="5246" y="5854"/>
                  </a:cubicBezTo>
                  <a:cubicBezTo>
                    <a:pt x="5269" y="5854"/>
                    <a:pt x="5293" y="5844"/>
                    <a:pt x="5315" y="5819"/>
                  </a:cubicBezTo>
                  <a:cubicBezTo>
                    <a:pt x="5408" y="5718"/>
                    <a:pt x="5197" y="5686"/>
                    <a:pt x="5139" y="5644"/>
                  </a:cubicBezTo>
                  <a:cubicBezTo>
                    <a:pt x="5197" y="5492"/>
                    <a:pt x="5357" y="5433"/>
                    <a:pt x="5509" y="5415"/>
                  </a:cubicBezTo>
                  <a:cubicBezTo>
                    <a:pt x="5509" y="5332"/>
                    <a:pt x="5434" y="5282"/>
                    <a:pt x="5400" y="5213"/>
                  </a:cubicBezTo>
                  <a:cubicBezTo>
                    <a:pt x="5412" y="5211"/>
                    <a:pt x="5424" y="5211"/>
                    <a:pt x="5437" y="5211"/>
                  </a:cubicBezTo>
                  <a:cubicBezTo>
                    <a:pt x="5550" y="5211"/>
                    <a:pt x="5657" y="5272"/>
                    <a:pt x="5780" y="5272"/>
                  </a:cubicBezTo>
                  <a:cubicBezTo>
                    <a:pt x="5890" y="5308"/>
                    <a:pt x="5960" y="5323"/>
                    <a:pt x="6002" y="5323"/>
                  </a:cubicBezTo>
                  <a:cubicBezTo>
                    <a:pt x="6124" y="5323"/>
                    <a:pt x="5996" y="5195"/>
                    <a:pt x="5921" y="5120"/>
                  </a:cubicBezTo>
                  <a:cubicBezTo>
                    <a:pt x="5913" y="5061"/>
                    <a:pt x="5897" y="5003"/>
                    <a:pt x="5889" y="4952"/>
                  </a:cubicBezTo>
                  <a:cubicBezTo>
                    <a:pt x="5892" y="4952"/>
                    <a:pt x="5896" y="4952"/>
                    <a:pt x="5900" y="4952"/>
                  </a:cubicBezTo>
                  <a:cubicBezTo>
                    <a:pt x="5965" y="4952"/>
                    <a:pt x="5985" y="5021"/>
                    <a:pt x="6040" y="5061"/>
                  </a:cubicBezTo>
                  <a:lnTo>
                    <a:pt x="6040" y="4851"/>
                  </a:lnTo>
                  <a:cubicBezTo>
                    <a:pt x="6075" y="4868"/>
                    <a:pt x="6110" y="4875"/>
                    <a:pt x="6146" y="4875"/>
                  </a:cubicBezTo>
                  <a:cubicBezTo>
                    <a:pt x="6232" y="4875"/>
                    <a:pt x="6319" y="4838"/>
                    <a:pt x="6402" y="4827"/>
                  </a:cubicBezTo>
                  <a:cubicBezTo>
                    <a:pt x="6445" y="4716"/>
                    <a:pt x="6453" y="4598"/>
                    <a:pt x="6453" y="4473"/>
                  </a:cubicBezTo>
                  <a:cubicBezTo>
                    <a:pt x="6426" y="4423"/>
                    <a:pt x="6402" y="4362"/>
                    <a:pt x="6376" y="4311"/>
                  </a:cubicBezTo>
                  <a:cubicBezTo>
                    <a:pt x="6352" y="4258"/>
                    <a:pt x="6298" y="4253"/>
                    <a:pt x="6244" y="4253"/>
                  </a:cubicBezTo>
                  <a:cubicBezTo>
                    <a:pt x="6233" y="4253"/>
                    <a:pt x="6222" y="4253"/>
                    <a:pt x="6212" y="4253"/>
                  </a:cubicBezTo>
                  <a:cubicBezTo>
                    <a:pt x="6186" y="4253"/>
                    <a:pt x="6161" y="4252"/>
                    <a:pt x="6141" y="4245"/>
                  </a:cubicBezTo>
                  <a:cubicBezTo>
                    <a:pt x="6149" y="4178"/>
                    <a:pt x="6208" y="4135"/>
                    <a:pt x="6259" y="4093"/>
                  </a:cubicBezTo>
                  <a:cubicBezTo>
                    <a:pt x="6270" y="4092"/>
                    <a:pt x="6282" y="4092"/>
                    <a:pt x="6293" y="4092"/>
                  </a:cubicBezTo>
                  <a:cubicBezTo>
                    <a:pt x="6412" y="4092"/>
                    <a:pt x="6540" y="4132"/>
                    <a:pt x="6570" y="4261"/>
                  </a:cubicBezTo>
                  <a:cubicBezTo>
                    <a:pt x="6538" y="4338"/>
                    <a:pt x="6495" y="4404"/>
                    <a:pt x="6453" y="4473"/>
                  </a:cubicBezTo>
                  <a:cubicBezTo>
                    <a:pt x="6465" y="4471"/>
                    <a:pt x="6477" y="4470"/>
                    <a:pt x="6488" y="4470"/>
                  </a:cubicBezTo>
                  <a:cubicBezTo>
                    <a:pt x="6608" y="4470"/>
                    <a:pt x="6665" y="4592"/>
                    <a:pt x="6596" y="4699"/>
                  </a:cubicBezTo>
                  <a:cubicBezTo>
                    <a:pt x="6535" y="4783"/>
                    <a:pt x="6594" y="4873"/>
                    <a:pt x="6653" y="4873"/>
                  </a:cubicBezTo>
                  <a:cubicBezTo>
                    <a:pt x="6684" y="4873"/>
                    <a:pt x="6716" y="4848"/>
                    <a:pt x="6730" y="4784"/>
                  </a:cubicBezTo>
                  <a:cubicBezTo>
                    <a:pt x="6734" y="4825"/>
                    <a:pt x="6749" y="4839"/>
                    <a:pt x="6770" y="4839"/>
                  </a:cubicBezTo>
                  <a:cubicBezTo>
                    <a:pt x="6827" y="4839"/>
                    <a:pt x="6927" y="4734"/>
                    <a:pt x="6995" y="4734"/>
                  </a:cubicBezTo>
                  <a:cubicBezTo>
                    <a:pt x="6997" y="4734"/>
                    <a:pt x="6999" y="4734"/>
                    <a:pt x="7001" y="4734"/>
                  </a:cubicBezTo>
                  <a:lnTo>
                    <a:pt x="7043" y="4734"/>
                  </a:lnTo>
                  <a:cubicBezTo>
                    <a:pt x="7051" y="4735"/>
                    <a:pt x="7059" y="4735"/>
                    <a:pt x="7067" y="4735"/>
                  </a:cubicBezTo>
                  <a:cubicBezTo>
                    <a:pt x="7131" y="4735"/>
                    <a:pt x="7211" y="4706"/>
                    <a:pt x="7211" y="4633"/>
                  </a:cubicBezTo>
                  <a:cubicBezTo>
                    <a:pt x="7176" y="4481"/>
                    <a:pt x="6982" y="4447"/>
                    <a:pt x="7051" y="4271"/>
                  </a:cubicBezTo>
                  <a:lnTo>
                    <a:pt x="7051" y="4271"/>
                  </a:lnTo>
                  <a:cubicBezTo>
                    <a:pt x="7057" y="4272"/>
                    <a:pt x="7063" y="4273"/>
                    <a:pt x="7071" y="4273"/>
                  </a:cubicBezTo>
                  <a:cubicBezTo>
                    <a:pt x="7145" y="4273"/>
                    <a:pt x="7297" y="4210"/>
                    <a:pt x="7160" y="4202"/>
                  </a:cubicBezTo>
                  <a:lnTo>
                    <a:pt x="7160" y="4202"/>
                  </a:lnTo>
                  <a:cubicBezTo>
                    <a:pt x="7106" y="4216"/>
                    <a:pt x="7053" y="4224"/>
                    <a:pt x="7003" y="4224"/>
                  </a:cubicBezTo>
                  <a:cubicBezTo>
                    <a:pt x="6927" y="4224"/>
                    <a:pt x="6856" y="4206"/>
                    <a:pt x="6790" y="4160"/>
                  </a:cubicBezTo>
                  <a:lnTo>
                    <a:pt x="6790" y="4160"/>
                  </a:lnTo>
                  <a:cubicBezTo>
                    <a:pt x="6758" y="4232"/>
                    <a:pt x="6831" y="4415"/>
                    <a:pt x="6728" y="4415"/>
                  </a:cubicBezTo>
                  <a:cubicBezTo>
                    <a:pt x="6721" y="4415"/>
                    <a:pt x="6714" y="4414"/>
                    <a:pt x="6705" y="4412"/>
                  </a:cubicBezTo>
                  <a:cubicBezTo>
                    <a:pt x="6689" y="4303"/>
                    <a:pt x="6578" y="4210"/>
                    <a:pt x="6655" y="4085"/>
                  </a:cubicBezTo>
                  <a:cubicBezTo>
                    <a:pt x="6662" y="3962"/>
                    <a:pt x="6735" y="3916"/>
                    <a:pt x="6824" y="3916"/>
                  </a:cubicBezTo>
                  <a:cubicBezTo>
                    <a:pt x="6923" y="3916"/>
                    <a:pt x="7042" y="3975"/>
                    <a:pt x="7110" y="4051"/>
                  </a:cubicBezTo>
                  <a:cubicBezTo>
                    <a:pt x="7102" y="3891"/>
                    <a:pt x="6891" y="3857"/>
                    <a:pt x="6899" y="3673"/>
                  </a:cubicBezTo>
                  <a:cubicBezTo>
                    <a:pt x="6915" y="3668"/>
                    <a:pt x="6927" y="3666"/>
                    <a:pt x="6938" y="3666"/>
                  </a:cubicBezTo>
                  <a:cubicBezTo>
                    <a:pt x="7011" y="3666"/>
                    <a:pt x="6995" y="3758"/>
                    <a:pt x="7009" y="3832"/>
                  </a:cubicBezTo>
                  <a:cubicBezTo>
                    <a:pt x="7067" y="3715"/>
                    <a:pt x="7219" y="3806"/>
                    <a:pt x="7261" y="3689"/>
                  </a:cubicBezTo>
                  <a:cubicBezTo>
                    <a:pt x="7118" y="3664"/>
                    <a:pt x="6982" y="3503"/>
                    <a:pt x="7144" y="3412"/>
                  </a:cubicBezTo>
                  <a:lnTo>
                    <a:pt x="7144" y="3412"/>
                  </a:lnTo>
                  <a:cubicBezTo>
                    <a:pt x="7144" y="3481"/>
                    <a:pt x="7171" y="3522"/>
                    <a:pt x="7242" y="3522"/>
                  </a:cubicBezTo>
                  <a:cubicBezTo>
                    <a:pt x="7248" y="3522"/>
                    <a:pt x="7254" y="3522"/>
                    <a:pt x="7261" y="3521"/>
                  </a:cubicBezTo>
                  <a:cubicBezTo>
                    <a:pt x="7219" y="3428"/>
                    <a:pt x="7227" y="3293"/>
                    <a:pt x="7110" y="3284"/>
                  </a:cubicBezTo>
                  <a:cubicBezTo>
                    <a:pt x="7134" y="3149"/>
                    <a:pt x="7370" y="3260"/>
                    <a:pt x="7320" y="3090"/>
                  </a:cubicBezTo>
                  <a:cubicBezTo>
                    <a:pt x="7327" y="3042"/>
                    <a:pt x="7300" y="3030"/>
                    <a:pt x="7263" y="3030"/>
                  </a:cubicBezTo>
                  <a:cubicBezTo>
                    <a:pt x="7225" y="3030"/>
                    <a:pt x="7177" y="3043"/>
                    <a:pt x="7142" y="3043"/>
                  </a:cubicBezTo>
                  <a:cubicBezTo>
                    <a:pt x="7133" y="3043"/>
                    <a:pt x="7125" y="3042"/>
                    <a:pt x="7118" y="3040"/>
                  </a:cubicBezTo>
                  <a:lnTo>
                    <a:pt x="7118" y="3040"/>
                  </a:lnTo>
                  <a:cubicBezTo>
                    <a:pt x="7145" y="3117"/>
                    <a:pt x="7059" y="3148"/>
                    <a:pt x="7001" y="3148"/>
                  </a:cubicBezTo>
                  <a:cubicBezTo>
                    <a:pt x="6952" y="3148"/>
                    <a:pt x="6922" y="3126"/>
                    <a:pt x="7001" y="3090"/>
                  </a:cubicBezTo>
                  <a:cubicBezTo>
                    <a:pt x="7093" y="3066"/>
                    <a:pt x="7009" y="2906"/>
                    <a:pt x="7102" y="2872"/>
                  </a:cubicBezTo>
                  <a:cubicBezTo>
                    <a:pt x="7195" y="2822"/>
                    <a:pt x="7184" y="2670"/>
                    <a:pt x="7296" y="2644"/>
                  </a:cubicBezTo>
                  <a:cubicBezTo>
                    <a:pt x="7318" y="2624"/>
                    <a:pt x="7334" y="2615"/>
                    <a:pt x="7345" y="2615"/>
                  </a:cubicBezTo>
                  <a:cubicBezTo>
                    <a:pt x="7384" y="2615"/>
                    <a:pt x="7366" y="2719"/>
                    <a:pt x="7379" y="2771"/>
                  </a:cubicBezTo>
                  <a:cubicBezTo>
                    <a:pt x="7388" y="2767"/>
                    <a:pt x="7401" y="2765"/>
                    <a:pt x="7414" y="2765"/>
                  </a:cubicBezTo>
                  <a:cubicBezTo>
                    <a:pt x="7449" y="2765"/>
                    <a:pt x="7493" y="2775"/>
                    <a:pt x="7527" y="2775"/>
                  </a:cubicBezTo>
                  <a:cubicBezTo>
                    <a:pt x="7563" y="2775"/>
                    <a:pt x="7589" y="2764"/>
                    <a:pt x="7581" y="2720"/>
                  </a:cubicBezTo>
                  <a:cubicBezTo>
                    <a:pt x="7607" y="2627"/>
                    <a:pt x="7589" y="2569"/>
                    <a:pt x="7522" y="2553"/>
                  </a:cubicBezTo>
                  <a:cubicBezTo>
                    <a:pt x="7530" y="2526"/>
                    <a:pt x="7530" y="2476"/>
                    <a:pt x="7530" y="2452"/>
                  </a:cubicBezTo>
                  <a:lnTo>
                    <a:pt x="7530" y="2452"/>
                  </a:lnTo>
                  <a:cubicBezTo>
                    <a:pt x="7406" y="2474"/>
                    <a:pt x="7324" y="2570"/>
                    <a:pt x="7197" y="2570"/>
                  </a:cubicBezTo>
                  <a:cubicBezTo>
                    <a:pt x="7188" y="2570"/>
                    <a:pt x="7178" y="2570"/>
                    <a:pt x="7168" y="2569"/>
                  </a:cubicBezTo>
                  <a:lnTo>
                    <a:pt x="7168" y="2569"/>
                  </a:lnTo>
                  <a:cubicBezTo>
                    <a:pt x="7174" y="2634"/>
                    <a:pt x="7151" y="2706"/>
                    <a:pt x="7128" y="2706"/>
                  </a:cubicBezTo>
                  <a:cubicBezTo>
                    <a:pt x="7115" y="2706"/>
                    <a:pt x="7102" y="2684"/>
                    <a:pt x="7093" y="2627"/>
                  </a:cubicBezTo>
                  <a:cubicBezTo>
                    <a:pt x="7064" y="2647"/>
                    <a:pt x="7038" y="2655"/>
                    <a:pt x="7015" y="2655"/>
                  </a:cubicBezTo>
                  <a:cubicBezTo>
                    <a:pt x="6908" y="2655"/>
                    <a:pt x="6871" y="2474"/>
                    <a:pt x="6823" y="2391"/>
                  </a:cubicBezTo>
                  <a:cubicBezTo>
                    <a:pt x="6873" y="2300"/>
                    <a:pt x="6740" y="2258"/>
                    <a:pt x="6740" y="2181"/>
                  </a:cubicBezTo>
                  <a:cubicBezTo>
                    <a:pt x="6740" y="2080"/>
                    <a:pt x="6697" y="1987"/>
                    <a:pt x="6604" y="1936"/>
                  </a:cubicBezTo>
                  <a:cubicBezTo>
                    <a:pt x="6671" y="1853"/>
                    <a:pt x="6697" y="1752"/>
                    <a:pt x="6730" y="1651"/>
                  </a:cubicBezTo>
                  <a:cubicBezTo>
                    <a:pt x="6764" y="1524"/>
                    <a:pt x="6604" y="1532"/>
                    <a:pt x="6546" y="1473"/>
                  </a:cubicBezTo>
                  <a:cubicBezTo>
                    <a:pt x="6495" y="1406"/>
                    <a:pt x="6453" y="1348"/>
                    <a:pt x="6402" y="1289"/>
                  </a:cubicBezTo>
                  <a:cubicBezTo>
                    <a:pt x="6322" y="1289"/>
                    <a:pt x="6293" y="1418"/>
                    <a:pt x="6223" y="1418"/>
                  </a:cubicBezTo>
                  <a:cubicBezTo>
                    <a:pt x="6211" y="1418"/>
                    <a:pt x="6198" y="1415"/>
                    <a:pt x="6184" y="1406"/>
                  </a:cubicBezTo>
                  <a:cubicBezTo>
                    <a:pt x="6165" y="1395"/>
                    <a:pt x="6150" y="1390"/>
                    <a:pt x="6138" y="1390"/>
                  </a:cubicBezTo>
                  <a:cubicBezTo>
                    <a:pt x="6080" y="1390"/>
                    <a:pt x="6097" y="1507"/>
                    <a:pt x="6026" y="1507"/>
                  </a:cubicBezTo>
                  <a:cubicBezTo>
                    <a:pt x="6016" y="1507"/>
                    <a:pt x="6004" y="1505"/>
                    <a:pt x="5990" y="1499"/>
                  </a:cubicBezTo>
                  <a:cubicBezTo>
                    <a:pt x="5998" y="1423"/>
                    <a:pt x="6022" y="1364"/>
                    <a:pt x="6032" y="1297"/>
                  </a:cubicBezTo>
                  <a:cubicBezTo>
                    <a:pt x="5881" y="1255"/>
                    <a:pt x="5846" y="1010"/>
                    <a:pt x="5990" y="917"/>
                  </a:cubicBezTo>
                  <a:lnTo>
                    <a:pt x="5990" y="917"/>
                  </a:lnTo>
                  <a:cubicBezTo>
                    <a:pt x="5971" y="921"/>
                    <a:pt x="5953" y="922"/>
                    <a:pt x="5936" y="922"/>
                  </a:cubicBezTo>
                  <a:cubicBezTo>
                    <a:pt x="5817" y="922"/>
                    <a:pt x="5742" y="846"/>
                    <a:pt x="5660" y="758"/>
                  </a:cubicBezTo>
                  <a:cubicBezTo>
                    <a:pt x="5703" y="750"/>
                    <a:pt x="5788" y="750"/>
                    <a:pt x="5830" y="741"/>
                  </a:cubicBezTo>
                  <a:cubicBezTo>
                    <a:pt x="5850" y="670"/>
                    <a:pt x="5832" y="650"/>
                    <a:pt x="5798" y="650"/>
                  </a:cubicBezTo>
                  <a:cubicBezTo>
                    <a:pt x="5756" y="650"/>
                    <a:pt x="5690" y="678"/>
                    <a:pt x="5637" y="678"/>
                  </a:cubicBezTo>
                  <a:cubicBezTo>
                    <a:pt x="5624" y="678"/>
                    <a:pt x="5612" y="677"/>
                    <a:pt x="5602" y="673"/>
                  </a:cubicBezTo>
                  <a:cubicBezTo>
                    <a:pt x="5590" y="675"/>
                    <a:pt x="5579" y="676"/>
                    <a:pt x="5568" y="676"/>
                  </a:cubicBezTo>
                  <a:cubicBezTo>
                    <a:pt x="5446" y="676"/>
                    <a:pt x="5382" y="546"/>
                    <a:pt x="5458" y="438"/>
                  </a:cubicBezTo>
                  <a:lnTo>
                    <a:pt x="5458" y="438"/>
                  </a:lnTo>
                  <a:cubicBezTo>
                    <a:pt x="5434" y="446"/>
                    <a:pt x="5375" y="471"/>
                    <a:pt x="5349" y="481"/>
                  </a:cubicBezTo>
                  <a:cubicBezTo>
                    <a:pt x="5492" y="381"/>
                    <a:pt x="5332" y="166"/>
                    <a:pt x="5239" y="166"/>
                  </a:cubicBezTo>
                  <a:cubicBezTo>
                    <a:pt x="5206" y="166"/>
                    <a:pt x="5181" y="192"/>
                    <a:pt x="5181" y="260"/>
                  </a:cubicBezTo>
                  <a:cubicBezTo>
                    <a:pt x="5156" y="245"/>
                    <a:pt x="5133" y="236"/>
                    <a:pt x="5115" y="236"/>
                  </a:cubicBezTo>
                  <a:cubicBezTo>
                    <a:pt x="5083" y="236"/>
                    <a:pt x="5066" y="261"/>
                    <a:pt x="5072" y="319"/>
                  </a:cubicBezTo>
                  <a:cubicBezTo>
                    <a:pt x="4987" y="362"/>
                    <a:pt x="4931" y="380"/>
                    <a:pt x="4892" y="380"/>
                  </a:cubicBezTo>
                  <a:cubicBezTo>
                    <a:pt x="4775" y="380"/>
                    <a:pt x="4835" y="211"/>
                    <a:pt x="4809" y="109"/>
                  </a:cubicBezTo>
                  <a:lnTo>
                    <a:pt x="4809" y="109"/>
                  </a:lnTo>
                  <a:cubicBezTo>
                    <a:pt x="4734" y="143"/>
                    <a:pt x="4743" y="252"/>
                    <a:pt x="4700" y="319"/>
                  </a:cubicBezTo>
                  <a:cubicBezTo>
                    <a:pt x="4506" y="297"/>
                    <a:pt x="4513" y="1"/>
                    <a:pt x="4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7215775" y="3688025"/>
              <a:ext cx="7475" cy="4025"/>
            </a:xfrm>
            <a:custGeom>
              <a:avLst/>
              <a:gdLst/>
              <a:ahLst/>
              <a:cxnLst/>
              <a:rect l="l" t="t" r="r" b="b"/>
              <a:pathLst>
                <a:path w="299" h="161" extrusionOk="0">
                  <a:moveTo>
                    <a:pt x="148" y="0"/>
                  </a:moveTo>
                  <a:cubicBezTo>
                    <a:pt x="135" y="0"/>
                    <a:pt x="122" y="4"/>
                    <a:pt x="111" y="11"/>
                  </a:cubicBezTo>
                  <a:cubicBezTo>
                    <a:pt x="0" y="56"/>
                    <a:pt x="85" y="161"/>
                    <a:pt x="164" y="161"/>
                  </a:cubicBezTo>
                  <a:cubicBezTo>
                    <a:pt x="187" y="161"/>
                    <a:pt x="211" y="151"/>
                    <a:pt x="228" y="128"/>
                  </a:cubicBezTo>
                  <a:cubicBezTo>
                    <a:pt x="299" y="79"/>
                    <a:pt x="216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7200325" y="3747800"/>
              <a:ext cx="7275" cy="4350"/>
            </a:xfrm>
            <a:custGeom>
              <a:avLst/>
              <a:gdLst/>
              <a:ahLst/>
              <a:cxnLst/>
              <a:rect l="l" t="t" r="r" b="b"/>
              <a:pathLst>
                <a:path w="291" h="174" extrusionOk="0">
                  <a:moveTo>
                    <a:pt x="131" y="1"/>
                  </a:moveTo>
                  <a:cubicBezTo>
                    <a:pt x="117" y="1"/>
                    <a:pt x="103" y="4"/>
                    <a:pt x="88" y="11"/>
                  </a:cubicBezTo>
                  <a:cubicBezTo>
                    <a:pt x="16" y="54"/>
                    <a:pt x="1" y="173"/>
                    <a:pt x="88" y="173"/>
                  </a:cubicBezTo>
                  <a:cubicBezTo>
                    <a:pt x="102" y="173"/>
                    <a:pt x="119" y="170"/>
                    <a:pt x="138" y="163"/>
                  </a:cubicBezTo>
                  <a:cubicBezTo>
                    <a:pt x="158" y="170"/>
                    <a:pt x="175" y="173"/>
                    <a:pt x="189" y="173"/>
                  </a:cubicBezTo>
                  <a:cubicBezTo>
                    <a:pt x="290" y="173"/>
                    <a:pt x="234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7327525" y="3923475"/>
              <a:ext cx="8125" cy="5100"/>
            </a:xfrm>
            <a:custGeom>
              <a:avLst/>
              <a:gdLst/>
              <a:ahLst/>
              <a:cxnLst/>
              <a:rect l="l" t="t" r="r" b="b"/>
              <a:pathLst>
                <a:path w="325" h="204" extrusionOk="0">
                  <a:moveTo>
                    <a:pt x="104" y="1"/>
                  </a:moveTo>
                  <a:cubicBezTo>
                    <a:pt x="1" y="52"/>
                    <a:pt x="55" y="203"/>
                    <a:pt x="149" y="203"/>
                  </a:cubicBezTo>
                  <a:cubicBezTo>
                    <a:pt x="162" y="203"/>
                    <a:pt x="175" y="201"/>
                    <a:pt x="189" y="195"/>
                  </a:cubicBezTo>
                  <a:cubicBezTo>
                    <a:pt x="324" y="144"/>
                    <a:pt x="181" y="19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7137475" y="3814425"/>
              <a:ext cx="7600" cy="10525"/>
            </a:xfrm>
            <a:custGeom>
              <a:avLst/>
              <a:gdLst/>
              <a:ahLst/>
              <a:cxnLst/>
              <a:rect l="l" t="t" r="r" b="b"/>
              <a:pathLst>
                <a:path w="304" h="421" extrusionOk="0">
                  <a:moveTo>
                    <a:pt x="101" y="0"/>
                  </a:moveTo>
                  <a:cubicBezTo>
                    <a:pt x="24" y="85"/>
                    <a:pt x="35" y="202"/>
                    <a:pt x="0" y="311"/>
                  </a:cubicBezTo>
                  <a:cubicBezTo>
                    <a:pt x="59" y="354"/>
                    <a:pt x="136" y="388"/>
                    <a:pt x="202" y="421"/>
                  </a:cubicBezTo>
                  <a:cubicBezTo>
                    <a:pt x="194" y="320"/>
                    <a:pt x="144" y="210"/>
                    <a:pt x="218" y="117"/>
                  </a:cubicBezTo>
                  <a:cubicBezTo>
                    <a:pt x="303" y="35"/>
                    <a:pt x="160" y="35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7137625" y="3854050"/>
              <a:ext cx="5675" cy="4300"/>
            </a:xfrm>
            <a:custGeom>
              <a:avLst/>
              <a:gdLst/>
              <a:ahLst/>
              <a:cxnLst/>
              <a:rect l="l" t="t" r="r" b="b"/>
              <a:pathLst>
                <a:path w="227" h="172" extrusionOk="0">
                  <a:moveTo>
                    <a:pt x="115" y="1"/>
                  </a:moveTo>
                  <a:cubicBezTo>
                    <a:pt x="90" y="1"/>
                    <a:pt x="63" y="4"/>
                    <a:pt x="37" y="6"/>
                  </a:cubicBezTo>
                  <a:cubicBezTo>
                    <a:pt x="1" y="78"/>
                    <a:pt x="101" y="171"/>
                    <a:pt x="159" y="171"/>
                  </a:cubicBezTo>
                  <a:cubicBezTo>
                    <a:pt x="182" y="171"/>
                    <a:pt x="199" y="156"/>
                    <a:pt x="196" y="117"/>
                  </a:cubicBezTo>
                  <a:cubicBezTo>
                    <a:pt x="227" y="20"/>
                    <a:pt x="179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951925" y="3545400"/>
              <a:ext cx="245150" cy="315475"/>
            </a:xfrm>
            <a:custGeom>
              <a:avLst/>
              <a:gdLst/>
              <a:ahLst/>
              <a:cxnLst/>
              <a:rect l="l" t="t" r="r" b="b"/>
              <a:pathLst>
                <a:path w="9806" h="12619" extrusionOk="0">
                  <a:moveTo>
                    <a:pt x="7671" y="1621"/>
                  </a:moveTo>
                  <a:cubicBezTo>
                    <a:pt x="7723" y="1621"/>
                    <a:pt x="7787" y="1653"/>
                    <a:pt x="7835" y="1673"/>
                  </a:cubicBezTo>
                  <a:cubicBezTo>
                    <a:pt x="7826" y="1766"/>
                    <a:pt x="7776" y="1840"/>
                    <a:pt x="7742" y="1917"/>
                  </a:cubicBezTo>
                  <a:lnTo>
                    <a:pt x="7624" y="1917"/>
                  </a:lnTo>
                  <a:cubicBezTo>
                    <a:pt x="7659" y="1875"/>
                    <a:pt x="7699" y="1824"/>
                    <a:pt x="7733" y="1782"/>
                  </a:cubicBezTo>
                  <a:cubicBezTo>
                    <a:pt x="7675" y="1749"/>
                    <a:pt x="7624" y="1723"/>
                    <a:pt x="7582" y="1699"/>
                  </a:cubicBezTo>
                  <a:cubicBezTo>
                    <a:pt x="7597" y="1640"/>
                    <a:pt x="7630" y="1621"/>
                    <a:pt x="7671" y="1621"/>
                  </a:cubicBezTo>
                  <a:close/>
                  <a:moveTo>
                    <a:pt x="7897" y="2035"/>
                  </a:moveTo>
                  <a:cubicBezTo>
                    <a:pt x="7977" y="2035"/>
                    <a:pt x="8091" y="2157"/>
                    <a:pt x="8113" y="2245"/>
                  </a:cubicBezTo>
                  <a:cubicBezTo>
                    <a:pt x="8102" y="2246"/>
                    <a:pt x="8091" y="2246"/>
                    <a:pt x="8081" y="2246"/>
                  </a:cubicBezTo>
                  <a:cubicBezTo>
                    <a:pt x="7982" y="2246"/>
                    <a:pt x="7893" y="2207"/>
                    <a:pt x="7818" y="2154"/>
                  </a:cubicBezTo>
                  <a:cubicBezTo>
                    <a:pt x="7824" y="2068"/>
                    <a:pt x="7856" y="2035"/>
                    <a:pt x="7897" y="2035"/>
                  </a:cubicBezTo>
                  <a:close/>
                  <a:moveTo>
                    <a:pt x="9013" y="9110"/>
                  </a:moveTo>
                  <a:lnTo>
                    <a:pt x="9013" y="9110"/>
                  </a:lnTo>
                  <a:cubicBezTo>
                    <a:pt x="9082" y="9144"/>
                    <a:pt x="9132" y="9152"/>
                    <a:pt x="9165" y="9160"/>
                  </a:cubicBezTo>
                  <a:cubicBezTo>
                    <a:pt x="9120" y="9170"/>
                    <a:pt x="9065" y="9196"/>
                    <a:pt x="9032" y="9196"/>
                  </a:cubicBezTo>
                  <a:cubicBezTo>
                    <a:pt x="9003" y="9196"/>
                    <a:pt x="8990" y="9176"/>
                    <a:pt x="9013" y="9110"/>
                  </a:cubicBezTo>
                  <a:close/>
                  <a:moveTo>
                    <a:pt x="6363" y="11082"/>
                  </a:moveTo>
                  <a:cubicBezTo>
                    <a:pt x="6397" y="11082"/>
                    <a:pt x="6417" y="11104"/>
                    <a:pt x="6403" y="11174"/>
                  </a:cubicBezTo>
                  <a:cubicBezTo>
                    <a:pt x="6384" y="11242"/>
                    <a:pt x="6332" y="11275"/>
                    <a:pt x="6284" y="11275"/>
                  </a:cubicBezTo>
                  <a:cubicBezTo>
                    <a:pt x="6226" y="11275"/>
                    <a:pt x="6174" y="11228"/>
                    <a:pt x="6193" y="11139"/>
                  </a:cubicBezTo>
                  <a:cubicBezTo>
                    <a:pt x="6241" y="11125"/>
                    <a:pt x="6316" y="11082"/>
                    <a:pt x="6363" y="11082"/>
                  </a:cubicBezTo>
                  <a:close/>
                  <a:moveTo>
                    <a:pt x="5580" y="0"/>
                  </a:moveTo>
                  <a:cubicBezTo>
                    <a:pt x="5434" y="0"/>
                    <a:pt x="5522" y="222"/>
                    <a:pt x="5552" y="334"/>
                  </a:cubicBezTo>
                  <a:cubicBezTo>
                    <a:pt x="5412" y="293"/>
                    <a:pt x="5345" y="122"/>
                    <a:pt x="5193" y="122"/>
                  </a:cubicBezTo>
                  <a:cubicBezTo>
                    <a:pt x="5189" y="122"/>
                    <a:pt x="5186" y="122"/>
                    <a:pt x="5182" y="122"/>
                  </a:cubicBezTo>
                  <a:cubicBezTo>
                    <a:pt x="5132" y="250"/>
                    <a:pt x="5486" y="393"/>
                    <a:pt x="5233" y="393"/>
                  </a:cubicBezTo>
                  <a:cubicBezTo>
                    <a:pt x="5215" y="385"/>
                    <a:pt x="5182" y="359"/>
                    <a:pt x="5164" y="351"/>
                  </a:cubicBezTo>
                  <a:cubicBezTo>
                    <a:pt x="5140" y="324"/>
                    <a:pt x="5089" y="292"/>
                    <a:pt x="5071" y="266"/>
                  </a:cubicBezTo>
                  <a:cubicBezTo>
                    <a:pt x="5131" y="203"/>
                    <a:pt x="5127" y="182"/>
                    <a:pt x="5096" y="182"/>
                  </a:cubicBezTo>
                  <a:cubicBezTo>
                    <a:pt x="5066" y="182"/>
                    <a:pt x="5009" y="203"/>
                    <a:pt x="4962" y="223"/>
                  </a:cubicBezTo>
                  <a:cubicBezTo>
                    <a:pt x="4962" y="148"/>
                    <a:pt x="4988" y="82"/>
                    <a:pt x="5013" y="13"/>
                  </a:cubicBezTo>
                  <a:lnTo>
                    <a:pt x="5013" y="13"/>
                  </a:lnTo>
                  <a:cubicBezTo>
                    <a:pt x="5005" y="14"/>
                    <a:pt x="4996" y="14"/>
                    <a:pt x="4988" y="14"/>
                  </a:cubicBezTo>
                  <a:cubicBezTo>
                    <a:pt x="4959" y="14"/>
                    <a:pt x="4927" y="11"/>
                    <a:pt x="4898" y="11"/>
                  </a:cubicBezTo>
                  <a:cubicBezTo>
                    <a:pt x="4831" y="11"/>
                    <a:pt x="4778" y="26"/>
                    <a:pt x="4810" y="122"/>
                  </a:cubicBezTo>
                  <a:cubicBezTo>
                    <a:pt x="4837" y="212"/>
                    <a:pt x="4787" y="229"/>
                    <a:pt x="4723" y="229"/>
                  </a:cubicBezTo>
                  <a:cubicBezTo>
                    <a:pt x="4685" y="229"/>
                    <a:pt x="4643" y="223"/>
                    <a:pt x="4608" y="223"/>
                  </a:cubicBezTo>
                  <a:cubicBezTo>
                    <a:pt x="4608" y="140"/>
                    <a:pt x="4561" y="116"/>
                    <a:pt x="4500" y="116"/>
                  </a:cubicBezTo>
                  <a:cubicBezTo>
                    <a:pt x="4481" y="116"/>
                    <a:pt x="4461" y="118"/>
                    <a:pt x="4440" y="122"/>
                  </a:cubicBezTo>
                  <a:cubicBezTo>
                    <a:pt x="4390" y="191"/>
                    <a:pt x="4382" y="274"/>
                    <a:pt x="4339" y="342"/>
                  </a:cubicBezTo>
                  <a:cubicBezTo>
                    <a:pt x="4358" y="297"/>
                    <a:pt x="4294" y="271"/>
                    <a:pt x="4239" y="271"/>
                  </a:cubicBezTo>
                  <a:cubicBezTo>
                    <a:pt x="4190" y="271"/>
                    <a:pt x="4148" y="291"/>
                    <a:pt x="4172" y="334"/>
                  </a:cubicBezTo>
                  <a:cubicBezTo>
                    <a:pt x="4152" y="410"/>
                    <a:pt x="4166" y="448"/>
                    <a:pt x="4218" y="448"/>
                  </a:cubicBezTo>
                  <a:cubicBezTo>
                    <a:pt x="4235" y="448"/>
                    <a:pt x="4256" y="444"/>
                    <a:pt x="4281" y="435"/>
                  </a:cubicBezTo>
                  <a:lnTo>
                    <a:pt x="4281" y="435"/>
                  </a:lnTo>
                  <a:cubicBezTo>
                    <a:pt x="4286" y="500"/>
                    <a:pt x="4274" y="530"/>
                    <a:pt x="4245" y="530"/>
                  </a:cubicBezTo>
                  <a:cubicBezTo>
                    <a:pt x="4228" y="530"/>
                    <a:pt x="4207" y="520"/>
                    <a:pt x="4180" y="502"/>
                  </a:cubicBezTo>
                  <a:cubicBezTo>
                    <a:pt x="4180" y="565"/>
                    <a:pt x="4167" y="588"/>
                    <a:pt x="4147" y="588"/>
                  </a:cubicBezTo>
                  <a:cubicBezTo>
                    <a:pt x="4103" y="588"/>
                    <a:pt x="4026" y="476"/>
                    <a:pt x="3986" y="435"/>
                  </a:cubicBezTo>
                  <a:cubicBezTo>
                    <a:pt x="4060" y="327"/>
                    <a:pt x="3984" y="272"/>
                    <a:pt x="3905" y="272"/>
                  </a:cubicBezTo>
                  <a:cubicBezTo>
                    <a:pt x="3822" y="272"/>
                    <a:pt x="3736" y="331"/>
                    <a:pt x="3808" y="452"/>
                  </a:cubicBezTo>
                  <a:cubicBezTo>
                    <a:pt x="3733" y="476"/>
                    <a:pt x="3699" y="569"/>
                    <a:pt x="3632" y="595"/>
                  </a:cubicBezTo>
                  <a:cubicBezTo>
                    <a:pt x="3415" y="610"/>
                    <a:pt x="3554" y="939"/>
                    <a:pt x="3369" y="939"/>
                  </a:cubicBezTo>
                  <a:cubicBezTo>
                    <a:pt x="3353" y="939"/>
                    <a:pt x="3334" y="936"/>
                    <a:pt x="3312" y="931"/>
                  </a:cubicBezTo>
                  <a:cubicBezTo>
                    <a:pt x="3211" y="856"/>
                    <a:pt x="3379" y="856"/>
                    <a:pt x="3422" y="805"/>
                  </a:cubicBezTo>
                  <a:cubicBezTo>
                    <a:pt x="3446" y="729"/>
                    <a:pt x="3395" y="688"/>
                    <a:pt x="3337" y="654"/>
                  </a:cubicBezTo>
                  <a:cubicBezTo>
                    <a:pt x="3314" y="756"/>
                    <a:pt x="3203" y="800"/>
                    <a:pt x="3097" y="800"/>
                  </a:cubicBezTo>
                  <a:cubicBezTo>
                    <a:pt x="3047" y="800"/>
                    <a:pt x="2997" y="790"/>
                    <a:pt x="2959" y="771"/>
                  </a:cubicBezTo>
                  <a:cubicBezTo>
                    <a:pt x="2949" y="872"/>
                    <a:pt x="2890" y="957"/>
                    <a:pt x="2839" y="1042"/>
                  </a:cubicBezTo>
                  <a:cubicBezTo>
                    <a:pt x="2967" y="1008"/>
                    <a:pt x="3084" y="923"/>
                    <a:pt x="3219" y="915"/>
                  </a:cubicBezTo>
                  <a:lnTo>
                    <a:pt x="3219" y="915"/>
                  </a:lnTo>
                  <a:cubicBezTo>
                    <a:pt x="3169" y="973"/>
                    <a:pt x="3118" y="1024"/>
                    <a:pt x="3068" y="1082"/>
                  </a:cubicBezTo>
                  <a:cubicBezTo>
                    <a:pt x="3060" y="1101"/>
                    <a:pt x="3034" y="1133"/>
                    <a:pt x="3017" y="1151"/>
                  </a:cubicBezTo>
                  <a:cubicBezTo>
                    <a:pt x="2993" y="1159"/>
                    <a:pt x="2970" y="1163"/>
                    <a:pt x="2950" y="1163"/>
                  </a:cubicBezTo>
                  <a:cubicBezTo>
                    <a:pt x="2906" y="1163"/>
                    <a:pt x="2874" y="1143"/>
                    <a:pt x="2858" y="1092"/>
                  </a:cubicBezTo>
                  <a:cubicBezTo>
                    <a:pt x="2831" y="1101"/>
                    <a:pt x="2765" y="1125"/>
                    <a:pt x="2730" y="1133"/>
                  </a:cubicBezTo>
                  <a:cubicBezTo>
                    <a:pt x="2746" y="1068"/>
                    <a:pt x="2811" y="930"/>
                    <a:pt x="2698" y="930"/>
                  </a:cubicBezTo>
                  <a:cubicBezTo>
                    <a:pt x="2695" y="930"/>
                    <a:pt x="2691" y="931"/>
                    <a:pt x="2688" y="931"/>
                  </a:cubicBezTo>
                  <a:cubicBezTo>
                    <a:pt x="2576" y="1031"/>
                    <a:pt x="2765" y="1291"/>
                    <a:pt x="2583" y="1291"/>
                  </a:cubicBezTo>
                  <a:cubicBezTo>
                    <a:pt x="2549" y="1291"/>
                    <a:pt x="2501" y="1282"/>
                    <a:pt x="2435" y="1260"/>
                  </a:cubicBezTo>
                  <a:cubicBezTo>
                    <a:pt x="2385" y="1307"/>
                    <a:pt x="2324" y="1321"/>
                    <a:pt x="2260" y="1321"/>
                  </a:cubicBezTo>
                  <a:cubicBezTo>
                    <a:pt x="2173" y="1321"/>
                    <a:pt x="2080" y="1295"/>
                    <a:pt x="1999" y="1284"/>
                  </a:cubicBezTo>
                  <a:cubicBezTo>
                    <a:pt x="2038" y="1216"/>
                    <a:pt x="2033" y="1192"/>
                    <a:pt x="2008" y="1192"/>
                  </a:cubicBezTo>
                  <a:cubicBezTo>
                    <a:pt x="1968" y="1192"/>
                    <a:pt x="1879" y="1253"/>
                    <a:pt x="1837" y="1295"/>
                  </a:cubicBezTo>
                  <a:cubicBezTo>
                    <a:pt x="1829" y="1218"/>
                    <a:pt x="1829" y="1151"/>
                    <a:pt x="1821" y="1074"/>
                  </a:cubicBezTo>
                  <a:cubicBezTo>
                    <a:pt x="1813" y="1072"/>
                    <a:pt x="1805" y="1072"/>
                    <a:pt x="1798" y="1072"/>
                  </a:cubicBezTo>
                  <a:cubicBezTo>
                    <a:pt x="1712" y="1072"/>
                    <a:pt x="1711" y="1202"/>
                    <a:pt x="1610" y="1202"/>
                  </a:cubicBezTo>
                  <a:cubicBezTo>
                    <a:pt x="1573" y="1164"/>
                    <a:pt x="1508" y="1080"/>
                    <a:pt x="1449" y="1080"/>
                  </a:cubicBezTo>
                  <a:cubicBezTo>
                    <a:pt x="1429" y="1080"/>
                    <a:pt x="1409" y="1090"/>
                    <a:pt x="1392" y="1117"/>
                  </a:cubicBezTo>
                  <a:cubicBezTo>
                    <a:pt x="1358" y="1218"/>
                    <a:pt x="1230" y="1252"/>
                    <a:pt x="1198" y="1345"/>
                  </a:cubicBezTo>
                  <a:cubicBezTo>
                    <a:pt x="1214" y="1446"/>
                    <a:pt x="1097" y="1436"/>
                    <a:pt x="1079" y="1513"/>
                  </a:cubicBezTo>
                  <a:cubicBezTo>
                    <a:pt x="1063" y="1508"/>
                    <a:pt x="1052" y="1506"/>
                    <a:pt x="1046" y="1506"/>
                  </a:cubicBezTo>
                  <a:cubicBezTo>
                    <a:pt x="992" y="1506"/>
                    <a:pt x="1195" y="1643"/>
                    <a:pt x="1105" y="1681"/>
                  </a:cubicBezTo>
                  <a:cubicBezTo>
                    <a:pt x="1091" y="1696"/>
                    <a:pt x="1079" y="1702"/>
                    <a:pt x="1066" y="1702"/>
                  </a:cubicBezTo>
                  <a:cubicBezTo>
                    <a:pt x="1017" y="1702"/>
                    <a:pt x="975" y="1606"/>
                    <a:pt x="916" y="1606"/>
                  </a:cubicBezTo>
                  <a:cubicBezTo>
                    <a:pt x="907" y="1606"/>
                    <a:pt x="897" y="1608"/>
                    <a:pt x="887" y="1614"/>
                  </a:cubicBezTo>
                  <a:cubicBezTo>
                    <a:pt x="810" y="1656"/>
                    <a:pt x="818" y="1739"/>
                    <a:pt x="818" y="1816"/>
                  </a:cubicBezTo>
                  <a:cubicBezTo>
                    <a:pt x="860" y="1794"/>
                    <a:pt x="901" y="1780"/>
                    <a:pt x="931" y="1780"/>
                  </a:cubicBezTo>
                  <a:cubicBezTo>
                    <a:pt x="981" y="1780"/>
                    <a:pt x="1006" y="1816"/>
                    <a:pt x="970" y="1909"/>
                  </a:cubicBezTo>
                  <a:cubicBezTo>
                    <a:pt x="864" y="1938"/>
                    <a:pt x="854" y="2091"/>
                    <a:pt x="754" y="2091"/>
                  </a:cubicBezTo>
                  <a:cubicBezTo>
                    <a:pt x="743" y="2091"/>
                    <a:pt x="731" y="2089"/>
                    <a:pt x="717" y="2085"/>
                  </a:cubicBezTo>
                  <a:cubicBezTo>
                    <a:pt x="640" y="2070"/>
                    <a:pt x="598" y="1982"/>
                    <a:pt x="518" y="1982"/>
                  </a:cubicBezTo>
                  <a:cubicBezTo>
                    <a:pt x="512" y="1982"/>
                    <a:pt x="505" y="1983"/>
                    <a:pt x="499" y="1984"/>
                  </a:cubicBezTo>
                  <a:cubicBezTo>
                    <a:pt x="482" y="2119"/>
                    <a:pt x="634" y="2204"/>
                    <a:pt x="759" y="2204"/>
                  </a:cubicBezTo>
                  <a:cubicBezTo>
                    <a:pt x="674" y="2245"/>
                    <a:pt x="642" y="2364"/>
                    <a:pt x="725" y="2465"/>
                  </a:cubicBezTo>
                  <a:cubicBezTo>
                    <a:pt x="533" y="2524"/>
                    <a:pt x="616" y="2811"/>
                    <a:pt x="406" y="2851"/>
                  </a:cubicBezTo>
                  <a:cubicBezTo>
                    <a:pt x="444" y="2914"/>
                    <a:pt x="438" y="2933"/>
                    <a:pt x="411" y="2933"/>
                  </a:cubicBezTo>
                  <a:cubicBezTo>
                    <a:pt x="374" y="2933"/>
                    <a:pt x="296" y="2895"/>
                    <a:pt x="246" y="2886"/>
                  </a:cubicBezTo>
                  <a:lnTo>
                    <a:pt x="246" y="2886"/>
                  </a:lnTo>
                  <a:cubicBezTo>
                    <a:pt x="339" y="3029"/>
                    <a:pt x="220" y="3071"/>
                    <a:pt x="94" y="3104"/>
                  </a:cubicBezTo>
                  <a:cubicBezTo>
                    <a:pt x="129" y="3189"/>
                    <a:pt x="102" y="3274"/>
                    <a:pt x="78" y="3357"/>
                  </a:cubicBezTo>
                  <a:cubicBezTo>
                    <a:pt x="102" y="3339"/>
                    <a:pt x="123" y="3331"/>
                    <a:pt x="143" y="3331"/>
                  </a:cubicBezTo>
                  <a:cubicBezTo>
                    <a:pt x="204" y="3331"/>
                    <a:pt x="246" y="3407"/>
                    <a:pt x="296" y="3458"/>
                  </a:cubicBezTo>
                  <a:cubicBezTo>
                    <a:pt x="293" y="3457"/>
                    <a:pt x="290" y="3457"/>
                    <a:pt x="287" y="3457"/>
                  </a:cubicBezTo>
                  <a:cubicBezTo>
                    <a:pt x="176" y="3457"/>
                    <a:pt x="296" y="3603"/>
                    <a:pt x="288" y="3678"/>
                  </a:cubicBezTo>
                  <a:cubicBezTo>
                    <a:pt x="220" y="3720"/>
                    <a:pt x="110" y="3737"/>
                    <a:pt x="129" y="3838"/>
                  </a:cubicBezTo>
                  <a:cubicBezTo>
                    <a:pt x="195" y="3821"/>
                    <a:pt x="270" y="3811"/>
                    <a:pt x="339" y="3803"/>
                  </a:cubicBezTo>
                  <a:lnTo>
                    <a:pt x="339" y="3803"/>
                  </a:lnTo>
                  <a:cubicBezTo>
                    <a:pt x="362" y="3924"/>
                    <a:pt x="327" y="3985"/>
                    <a:pt x="228" y="3985"/>
                  </a:cubicBezTo>
                  <a:cubicBezTo>
                    <a:pt x="189" y="3985"/>
                    <a:pt x="139" y="3975"/>
                    <a:pt x="78" y="3955"/>
                  </a:cubicBezTo>
                  <a:lnTo>
                    <a:pt x="78" y="3955"/>
                  </a:lnTo>
                  <a:cubicBezTo>
                    <a:pt x="28" y="4090"/>
                    <a:pt x="187" y="4040"/>
                    <a:pt x="270" y="4074"/>
                  </a:cubicBezTo>
                  <a:cubicBezTo>
                    <a:pt x="313" y="4149"/>
                    <a:pt x="472" y="4226"/>
                    <a:pt x="296" y="4234"/>
                  </a:cubicBezTo>
                  <a:lnTo>
                    <a:pt x="296" y="4284"/>
                  </a:lnTo>
                  <a:cubicBezTo>
                    <a:pt x="254" y="4327"/>
                    <a:pt x="212" y="4367"/>
                    <a:pt x="179" y="4410"/>
                  </a:cubicBezTo>
                  <a:cubicBezTo>
                    <a:pt x="296" y="4410"/>
                    <a:pt x="288" y="4511"/>
                    <a:pt x="305" y="4596"/>
                  </a:cubicBezTo>
                  <a:cubicBezTo>
                    <a:pt x="278" y="4606"/>
                    <a:pt x="252" y="4613"/>
                    <a:pt x="226" y="4613"/>
                  </a:cubicBezTo>
                  <a:cubicBezTo>
                    <a:pt x="210" y="4613"/>
                    <a:pt x="195" y="4610"/>
                    <a:pt x="179" y="4604"/>
                  </a:cubicBezTo>
                  <a:lnTo>
                    <a:pt x="179" y="4604"/>
                  </a:lnTo>
                  <a:cubicBezTo>
                    <a:pt x="179" y="4670"/>
                    <a:pt x="195" y="4747"/>
                    <a:pt x="220" y="4814"/>
                  </a:cubicBezTo>
                  <a:cubicBezTo>
                    <a:pt x="212" y="4832"/>
                    <a:pt x="187" y="4856"/>
                    <a:pt x="179" y="4865"/>
                  </a:cubicBezTo>
                  <a:cubicBezTo>
                    <a:pt x="154" y="4869"/>
                    <a:pt x="129" y="4871"/>
                    <a:pt x="103" y="4871"/>
                  </a:cubicBezTo>
                  <a:cubicBezTo>
                    <a:pt x="78" y="4871"/>
                    <a:pt x="53" y="4869"/>
                    <a:pt x="28" y="4865"/>
                  </a:cubicBezTo>
                  <a:lnTo>
                    <a:pt x="28" y="4865"/>
                  </a:lnTo>
                  <a:cubicBezTo>
                    <a:pt x="64" y="4941"/>
                    <a:pt x="0" y="5072"/>
                    <a:pt x="92" y="5072"/>
                  </a:cubicBezTo>
                  <a:cubicBezTo>
                    <a:pt x="102" y="5072"/>
                    <a:pt x="114" y="5070"/>
                    <a:pt x="129" y="5067"/>
                  </a:cubicBezTo>
                  <a:lnTo>
                    <a:pt x="129" y="5067"/>
                  </a:lnTo>
                  <a:cubicBezTo>
                    <a:pt x="270" y="5093"/>
                    <a:pt x="94" y="5210"/>
                    <a:pt x="28" y="5236"/>
                  </a:cubicBezTo>
                  <a:cubicBezTo>
                    <a:pt x="36" y="5420"/>
                    <a:pt x="212" y="5572"/>
                    <a:pt x="137" y="5758"/>
                  </a:cubicBezTo>
                  <a:cubicBezTo>
                    <a:pt x="143" y="5887"/>
                    <a:pt x="402" y="6060"/>
                    <a:pt x="233" y="6060"/>
                  </a:cubicBezTo>
                  <a:cubicBezTo>
                    <a:pt x="193" y="6060"/>
                    <a:pt x="127" y="6050"/>
                    <a:pt x="28" y="6027"/>
                  </a:cubicBezTo>
                  <a:lnTo>
                    <a:pt x="28" y="6027"/>
                  </a:lnTo>
                  <a:cubicBezTo>
                    <a:pt x="3" y="6089"/>
                    <a:pt x="15" y="6106"/>
                    <a:pt x="44" y="6106"/>
                  </a:cubicBezTo>
                  <a:cubicBezTo>
                    <a:pt x="81" y="6106"/>
                    <a:pt x="145" y="6077"/>
                    <a:pt x="192" y="6077"/>
                  </a:cubicBezTo>
                  <a:cubicBezTo>
                    <a:pt x="232" y="6077"/>
                    <a:pt x="260" y="6099"/>
                    <a:pt x="246" y="6178"/>
                  </a:cubicBezTo>
                  <a:lnTo>
                    <a:pt x="280" y="6162"/>
                  </a:lnTo>
                  <a:lnTo>
                    <a:pt x="280" y="6162"/>
                  </a:lnTo>
                  <a:cubicBezTo>
                    <a:pt x="280" y="6247"/>
                    <a:pt x="187" y="6381"/>
                    <a:pt x="296" y="6431"/>
                  </a:cubicBezTo>
                  <a:cubicBezTo>
                    <a:pt x="315" y="6421"/>
                    <a:pt x="336" y="6416"/>
                    <a:pt x="358" y="6416"/>
                  </a:cubicBezTo>
                  <a:cubicBezTo>
                    <a:pt x="404" y="6416"/>
                    <a:pt x="448" y="6442"/>
                    <a:pt x="448" y="6500"/>
                  </a:cubicBezTo>
                  <a:cubicBezTo>
                    <a:pt x="414" y="6601"/>
                    <a:pt x="339" y="6684"/>
                    <a:pt x="288" y="6777"/>
                  </a:cubicBezTo>
                  <a:cubicBezTo>
                    <a:pt x="292" y="6777"/>
                    <a:pt x="295" y="6777"/>
                    <a:pt x="298" y="6777"/>
                  </a:cubicBezTo>
                  <a:cubicBezTo>
                    <a:pt x="375" y="6777"/>
                    <a:pt x="417" y="6684"/>
                    <a:pt x="491" y="6684"/>
                  </a:cubicBezTo>
                  <a:cubicBezTo>
                    <a:pt x="504" y="6693"/>
                    <a:pt x="514" y="6697"/>
                    <a:pt x="522" y="6697"/>
                  </a:cubicBezTo>
                  <a:cubicBezTo>
                    <a:pt x="558" y="6697"/>
                    <a:pt x="541" y="6608"/>
                    <a:pt x="601" y="6608"/>
                  </a:cubicBezTo>
                  <a:cubicBezTo>
                    <a:pt x="606" y="6608"/>
                    <a:pt x="611" y="6608"/>
                    <a:pt x="616" y="6609"/>
                  </a:cubicBezTo>
                  <a:cubicBezTo>
                    <a:pt x="603" y="6691"/>
                    <a:pt x="595" y="6856"/>
                    <a:pt x="511" y="6856"/>
                  </a:cubicBezTo>
                  <a:cubicBezTo>
                    <a:pt x="492" y="6856"/>
                    <a:pt x="468" y="6848"/>
                    <a:pt x="440" y="6827"/>
                  </a:cubicBezTo>
                  <a:lnTo>
                    <a:pt x="440" y="6827"/>
                  </a:lnTo>
                  <a:cubicBezTo>
                    <a:pt x="432" y="6937"/>
                    <a:pt x="573" y="6928"/>
                    <a:pt x="557" y="7038"/>
                  </a:cubicBezTo>
                  <a:cubicBezTo>
                    <a:pt x="499" y="7021"/>
                    <a:pt x="448" y="7005"/>
                    <a:pt x="389" y="6987"/>
                  </a:cubicBezTo>
                  <a:lnTo>
                    <a:pt x="389" y="6987"/>
                  </a:lnTo>
                  <a:cubicBezTo>
                    <a:pt x="355" y="7106"/>
                    <a:pt x="472" y="7080"/>
                    <a:pt x="549" y="7096"/>
                  </a:cubicBezTo>
                  <a:cubicBezTo>
                    <a:pt x="567" y="7163"/>
                    <a:pt x="552" y="7183"/>
                    <a:pt x="520" y="7183"/>
                  </a:cubicBezTo>
                  <a:cubicBezTo>
                    <a:pt x="471" y="7183"/>
                    <a:pt x="383" y="7135"/>
                    <a:pt x="317" y="7135"/>
                  </a:cubicBezTo>
                  <a:cubicBezTo>
                    <a:pt x="307" y="7135"/>
                    <a:pt x="297" y="7136"/>
                    <a:pt x="288" y="7139"/>
                  </a:cubicBezTo>
                  <a:cubicBezTo>
                    <a:pt x="246" y="7266"/>
                    <a:pt x="363" y="7248"/>
                    <a:pt x="456" y="7258"/>
                  </a:cubicBezTo>
                  <a:cubicBezTo>
                    <a:pt x="398" y="7325"/>
                    <a:pt x="331" y="7375"/>
                    <a:pt x="288" y="7450"/>
                  </a:cubicBezTo>
                  <a:cubicBezTo>
                    <a:pt x="339" y="7476"/>
                    <a:pt x="389" y="7501"/>
                    <a:pt x="448" y="7527"/>
                  </a:cubicBezTo>
                  <a:cubicBezTo>
                    <a:pt x="381" y="7620"/>
                    <a:pt x="288" y="7687"/>
                    <a:pt x="230" y="7780"/>
                  </a:cubicBezTo>
                  <a:cubicBezTo>
                    <a:pt x="296" y="7763"/>
                    <a:pt x="363" y="7737"/>
                    <a:pt x="432" y="7721"/>
                  </a:cubicBezTo>
                  <a:lnTo>
                    <a:pt x="432" y="7721"/>
                  </a:lnTo>
                  <a:cubicBezTo>
                    <a:pt x="398" y="7846"/>
                    <a:pt x="464" y="7974"/>
                    <a:pt x="491" y="8099"/>
                  </a:cubicBezTo>
                  <a:lnTo>
                    <a:pt x="288" y="8099"/>
                  </a:lnTo>
                  <a:cubicBezTo>
                    <a:pt x="313" y="8149"/>
                    <a:pt x="355" y="8192"/>
                    <a:pt x="389" y="8242"/>
                  </a:cubicBezTo>
                  <a:cubicBezTo>
                    <a:pt x="305" y="8277"/>
                    <a:pt x="203" y="8309"/>
                    <a:pt x="238" y="8420"/>
                  </a:cubicBezTo>
                  <a:cubicBezTo>
                    <a:pt x="305" y="8420"/>
                    <a:pt x="381" y="8394"/>
                    <a:pt x="448" y="8370"/>
                  </a:cubicBezTo>
                  <a:cubicBezTo>
                    <a:pt x="448" y="8521"/>
                    <a:pt x="472" y="8689"/>
                    <a:pt x="507" y="8841"/>
                  </a:cubicBezTo>
                  <a:cubicBezTo>
                    <a:pt x="549" y="8825"/>
                    <a:pt x="573" y="8790"/>
                    <a:pt x="583" y="8724"/>
                  </a:cubicBezTo>
                  <a:cubicBezTo>
                    <a:pt x="666" y="8865"/>
                    <a:pt x="624" y="9000"/>
                    <a:pt x="608" y="9160"/>
                  </a:cubicBezTo>
                  <a:cubicBezTo>
                    <a:pt x="654" y="9148"/>
                    <a:pt x="701" y="9131"/>
                    <a:pt x="740" y="9131"/>
                  </a:cubicBezTo>
                  <a:cubicBezTo>
                    <a:pt x="779" y="9131"/>
                    <a:pt x="810" y="9148"/>
                    <a:pt x="826" y="9203"/>
                  </a:cubicBezTo>
                  <a:cubicBezTo>
                    <a:pt x="756" y="9201"/>
                    <a:pt x="701" y="9200"/>
                    <a:pt x="659" y="9200"/>
                  </a:cubicBezTo>
                  <a:cubicBezTo>
                    <a:pt x="347" y="9200"/>
                    <a:pt x="697" y="9252"/>
                    <a:pt x="786" y="9362"/>
                  </a:cubicBezTo>
                  <a:cubicBezTo>
                    <a:pt x="802" y="9359"/>
                    <a:pt x="817" y="9358"/>
                    <a:pt x="832" y="9358"/>
                  </a:cubicBezTo>
                  <a:cubicBezTo>
                    <a:pt x="984" y="9358"/>
                    <a:pt x="1050" y="9504"/>
                    <a:pt x="1004" y="9649"/>
                  </a:cubicBezTo>
                  <a:cubicBezTo>
                    <a:pt x="1097" y="9615"/>
                    <a:pt x="1172" y="9548"/>
                    <a:pt x="1240" y="9482"/>
                  </a:cubicBezTo>
                  <a:cubicBezTo>
                    <a:pt x="1249" y="9522"/>
                    <a:pt x="1249" y="9599"/>
                    <a:pt x="1249" y="9633"/>
                  </a:cubicBezTo>
                  <a:cubicBezTo>
                    <a:pt x="1249" y="9657"/>
                    <a:pt x="1257" y="9708"/>
                    <a:pt x="1257" y="9734"/>
                  </a:cubicBezTo>
                  <a:cubicBezTo>
                    <a:pt x="1214" y="9809"/>
                    <a:pt x="1172" y="9876"/>
                    <a:pt x="1139" y="9961"/>
                  </a:cubicBezTo>
                  <a:cubicBezTo>
                    <a:pt x="1172" y="10062"/>
                    <a:pt x="1281" y="10112"/>
                    <a:pt x="1358" y="10189"/>
                  </a:cubicBezTo>
                  <a:cubicBezTo>
                    <a:pt x="1342" y="10256"/>
                    <a:pt x="1323" y="10323"/>
                    <a:pt x="1307" y="10391"/>
                  </a:cubicBezTo>
                  <a:cubicBezTo>
                    <a:pt x="1281" y="10399"/>
                    <a:pt x="1230" y="10424"/>
                    <a:pt x="1206" y="10432"/>
                  </a:cubicBezTo>
                  <a:cubicBezTo>
                    <a:pt x="1206" y="10525"/>
                    <a:pt x="1307" y="10601"/>
                    <a:pt x="1400" y="10601"/>
                  </a:cubicBezTo>
                  <a:cubicBezTo>
                    <a:pt x="1336" y="10510"/>
                    <a:pt x="1371" y="10487"/>
                    <a:pt x="1433" y="10487"/>
                  </a:cubicBezTo>
                  <a:cubicBezTo>
                    <a:pt x="1469" y="10487"/>
                    <a:pt x="1512" y="10494"/>
                    <a:pt x="1552" y="10500"/>
                  </a:cubicBezTo>
                  <a:cubicBezTo>
                    <a:pt x="1661" y="10626"/>
                    <a:pt x="1552" y="10769"/>
                    <a:pt x="1602" y="10905"/>
                  </a:cubicBezTo>
                  <a:cubicBezTo>
                    <a:pt x="1416" y="10921"/>
                    <a:pt x="1568" y="11064"/>
                    <a:pt x="1669" y="11081"/>
                  </a:cubicBezTo>
                  <a:cubicBezTo>
                    <a:pt x="1635" y="11131"/>
                    <a:pt x="1594" y="11182"/>
                    <a:pt x="1560" y="11240"/>
                  </a:cubicBezTo>
                  <a:cubicBezTo>
                    <a:pt x="1635" y="11224"/>
                    <a:pt x="1703" y="11200"/>
                    <a:pt x="1770" y="11174"/>
                  </a:cubicBezTo>
                  <a:cubicBezTo>
                    <a:pt x="1754" y="11081"/>
                    <a:pt x="1720" y="10998"/>
                    <a:pt x="1720" y="10913"/>
                  </a:cubicBezTo>
                  <a:lnTo>
                    <a:pt x="1720" y="10913"/>
                  </a:lnTo>
                  <a:cubicBezTo>
                    <a:pt x="1829" y="10929"/>
                    <a:pt x="1829" y="11048"/>
                    <a:pt x="1847" y="11131"/>
                  </a:cubicBezTo>
                  <a:cubicBezTo>
                    <a:pt x="1786" y="11200"/>
                    <a:pt x="2039" y="11190"/>
                    <a:pt x="1887" y="11232"/>
                  </a:cubicBezTo>
                  <a:cubicBezTo>
                    <a:pt x="1736" y="11250"/>
                    <a:pt x="1653" y="11402"/>
                    <a:pt x="1517" y="11461"/>
                  </a:cubicBezTo>
                  <a:cubicBezTo>
                    <a:pt x="1530" y="11524"/>
                    <a:pt x="1561" y="11546"/>
                    <a:pt x="1600" y="11546"/>
                  </a:cubicBezTo>
                  <a:cubicBezTo>
                    <a:pt x="1668" y="11546"/>
                    <a:pt x="1761" y="11478"/>
                    <a:pt x="1821" y="11453"/>
                  </a:cubicBezTo>
                  <a:cubicBezTo>
                    <a:pt x="1847" y="11543"/>
                    <a:pt x="1821" y="11721"/>
                    <a:pt x="1922" y="11756"/>
                  </a:cubicBezTo>
                  <a:cubicBezTo>
                    <a:pt x="1948" y="11822"/>
                    <a:pt x="1988" y="11865"/>
                    <a:pt x="2057" y="11889"/>
                  </a:cubicBezTo>
                  <a:cubicBezTo>
                    <a:pt x="2039" y="11897"/>
                    <a:pt x="2007" y="11924"/>
                    <a:pt x="1999" y="11940"/>
                  </a:cubicBezTo>
                  <a:cubicBezTo>
                    <a:pt x="1903" y="12126"/>
                    <a:pt x="1922" y="12189"/>
                    <a:pt x="1977" y="12189"/>
                  </a:cubicBezTo>
                  <a:cubicBezTo>
                    <a:pt x="2044" y="12189"/>
                    <a:pt x="2163" y="12095"/>
                    <a:pt x="2191" y="12017"/>
                  </a:cubicBezTo>
                  <a:cubicBezTo>
                    <a:pt x="2207" y="11982"/>
                    <a:pt x="2236" y="11969"/>
                    <a:pt x="2268" y="11969"/>
                  </a:cubicBezTo>
                  <a:cubicBezTo>
                    <a:pt x="2365" y="11969"/>
                    <a:pt x="2484" y="12092"/>
                    <a:pt x="2329" y="12092"/>
                  </a:cubicBezTo>
                  <a:cubicBezTo>
                    <a:pt x="2326" y="12092"/>
                    <a:pt x="2322" y="12091"/>
                    <a:pt x="2318" y="12091"/>
                  </a:cubicBezTo>
                  <a:lnTo>
                    <a:pt x="2318" y="12091"/>
                  </a:lnTo>
                  <a:cubicBezTo>
                    <a:pt x="2323" y="12193"/>
                    <a:pt x="2371" y="12228"/>
                    <a:pt x="2435" y="12228"/>
                  </a:cubicBezTo>
                  <a:cubicBezTo>
                    <a:pt x="2478" y="12228"/>
                    <a:pt x="2529" y="12213"/>
                    <a:pt x="2579" y="12192"/>
                  </a:cubicBezTo>
                  <a:lnTo>
                    <a:pt x="2579" y="12192"/>
                  </a:lnTo>
                  <a:cubicBezTo>
                    <a:pt x="2536" y="12243"/>
                    <a:pt x="2504" y="12293"/>
                    <a:pt x="2470" y="12352"/>
                  </a:cubicBezTo>
                  <a:cubicBezTo>
                    <a:pt x="2481" y="12352"/>
                    <a:pt x="2494" y="12352"/>
                    <a:pt x="2508" y="12352"/>
                  </a:cubicBezTo>
                  <a:cubicBezTo>
                    <a:pt x="2578" y="12352"/>
                    <a:pt x="2672" y="12345"/>
                    <a:pt x="2672" y="12261"/>
                  </a:cubicBezTo>
                  <a:cubicBezTo>
                    <a:pt x="2731" y="12231"/>
                    <a:pt x="2731" y="12128"/>
                    <a:pt x="2806" y="12128"/>
                  </a:cubicBezTo>
                  <a:cubicBezTo>
                    <a:pt x="2816" y="12128"/>
                    <a:pt x="2827" y="12130"/>
                    <a:pt x="2839" y="12134"/>
                  </a:cubicBezTo>
                  <a:cubicBezTo>
                    <a:pt x="2823" y="12200"/>
                    <a:pt x="2797" y="12269"/>
                    <a:pt x="2789" y="12344"/>
                  </a:cubicBezTo>
                  <a:cubicBezTo>
                    <a:pt x="2824" y="12395"/>
                    <a:pt x="2878" y="12403"/>
                    <a:pt x="2935" y="12403"/>
                  </a:cubicBezTo>
                  <a:cubicBezTo>
                    <a:pt x="2962" y="12403"/>
                    <a:pt x="2989" y="12401"/>
                    <a:pt x="3015" y="12401"/>
                  </a:cubicBezTo>
                  <a:cubicBezTo>
                    <a:pt x="3027" y="12401"/>
                    <a:pt x="3038" y="12402"/>
                    <a:pt x="3050" y="12403"/>
                  </a:cubicBezTo>
                  <a:cubicBezTo>
                    <a:pt x="2991" y="12328"/>
                    <a:pt x="2999" y="12184"/>
                    <a:pt x="3092" y="12142"/>
                  </a:cubicBezTo>
                  <a:cubicBezTo>
                    <a:pt x="3100" y="12269"/>
                    <a:pt x="3236" y="12251"/>
                    <a:pt x="3329" y="12293"/>
                  </a:cubicBezTo>
                  <a:cubicBezTo>
                    <a:pt x="3345" y="12362"/>
                    <a:pt x="3337" y="12437"/>
                    <a:pt x="3321" y="12514"/>
                  </a:cubicBezTo>
                  <a:cubicBezTo>
                    <a:pt x="3325" y="12515"/>
                    <a:pt x="3329" y="12515"/>
                    <a:pt x="3334" y="12515"/>
                  </a:cubicBezTo>
                  <a:cubicBezTo>
                    <a:pt x="3416" y="12515"/>
                    <a:pt x="3583" y="12391"/>
                    <a:pt x="3472" y="12336"/>
                  </a:cubicBezTo>
                  <a:cubicBezTo>
                    <a:pt x="3510" y="12298"/>
                    <a:pt x="3547" y="12258"/>
                    <a:pt x="3570" y="12258"/>
                  </a:cubicBezTo>
                  <a:cubicBezTo>
                    <a:pt x="3588" y="12258"/>
                    <a:pt x="3597" y="12282"/>
                    <a:pt x="3589" y="12352"/>
                  </a:cubicBezTo>
                  <a:cubicBezTo>
                    <a:pt x="3599" y="12388"/>
                    <a:pt x="3608" y="12403"/>
                    <a:pt x="3615" y="12403"/>
                  </a:cubicBezTo>
                  <a:cubicBezTo>
                    <a:pt x="3641" y="12403"/>
                    <a:pt x="3654" y="12230"/>
                    <a:pt x="3648" y="12184"/>
                  </a:cubicBezTo>
                  <a:lnTo>
                    <a:pt x="3648" y="12184"/>
                  </a:lnTo>
                  <a:cubicBezTo>
                    <a:pt x="3717" y="12293"/>
                    <a:pt x="3919" y="12176"/>
                    <a:pt x="3919" y="12344"/>
                  </a:cubicBezTo>
                  <a:cubicBezTo>
                    <a:pt x="3965" y="12305"/>
                    <a:pt x="3996" y="12233"/>
                    <a:pt x="4078" y="12233"/>
                  </a:cubicBezTo>
                  <a:cubicBezTo>
                    <a:pt x="4086" y="12233"/>
                    <a:pt x="4094" y="12233"/>
                    <a:pt x="4103" y="12235"/>
                  </a:cubicBezTo>
                  <a:cubicBezTo>
                    <a:pt x="4036" y="12362"/>
                    <a:pt x="3935" y="12471"/>
                    <a:pt x="3909" y="12615"/>
                  </a:cubicBezTo>
                  <a:cubicBezTo>
                    <a:pt x="3929" y="12618"/>
                    <a:pt x="3950" y="12618"/>
                    <a:pt x="3971" y="12618"/>
                  </a:cubicBezTo>
                  <a:cubicBezTo>
                    <a:pt x="4014" y="12618"/>
                    <a:pt x="4058" y="12615"/>
                    <a:pt x="4103" y="12615"/>
                  </a:cubicBezTo>
                  <a:cubicBezTo>
                    <a:pt x="4121" y="12488"/>
                    <a:pt x="4145" y="12370"/>
                    <a:pt x="4180" y="12251"/>
                  </a:cubicBezTo>
                  <a:cubicBezTo>
                    <a:pt x="4289" y="12312"/>
                    <a:pt x="4424" y="12362"/>
                    <a:pt x="4331" y="12504"/>
                  </a:cubicBezTo>
                  <a:cubicBezTo>
                    <a:pt x="4338" y="12504"/>
                    <a:pt x="4345" y="12504"/>
                    <a:pt x="4351" y="12504"/>
                  </a:cubicBezTo>
                  <a:cubicBezTo>
                    <a:pt x="4519" y="12504"/>
                    <a:pt x="4673" y="12386"/>
                    <a:pt x="4829" y="12386"/>
                  </a:cubicBezTo>
                  <a:cubicBezTo>
                    <a:pt x="4712" y="12457"/>
                    <a:pt x="4780" y="12567"/>
                    <a:pt x="4882" y="12567"/>
                  </a:cubicBezTo>
                  <a:cubicBezTo>
                    <a:pt x="4891" y="12567"/>
                    <a:pt x="4901" y="12566"/>
                    <a:pt x="4911" y="12564"/>
                  </a:cubicBezTo>
                  <a:cubicBezTo>
                    <a:pt x="4921" y="12567"/>
                    <a:pt x="4930" y="12569"/>
                    <a:pt x="4937" y="12569"/>
                  </a:cubicBezTo>
                  <a:cubicBezTo>
                    <a:pt x="5009" y="12569"/>
                    <a:pt x="4950" y="12435"/>
                    <a:pt x="4911" y="12413"/>
                  </a:cubicBezTo>
                  <a:cubicBezTo>
                    <a:pt x="4895" y="12302"/>
                    <a:pt x="4768" y="12269"/>
                    <a:pt x="4701" y="12211"/>
                  </a:cubicBezTo>
                  <a:cubicBezTo>
                    <a:pt x="4728" y="12184"/>
                    <a:pt x="4794" y="12150"/>
                    <a:pt x="4829" y="12126"/>
                  </a:cubicBezTo>
                  <a:cubicBezTo>
                    <a:pt x="4845" y="12126"/>
                    <a:pt x="4895" y="12134"/>
                    <a:pt x="4920" y="12134"/>
                  </a:cubicBezTo>
                  <a:lnTo>
                    <a:pt x="4920" y="12083"/>
                  </a:lnTo>
                  <a:cubicBezTo>
                    <a:pt x="4946" y="12083"/>
                    <a:pt x="4988" y="12091"/>
                    <a:pt x="5004" y="12091"/>
                  </a:cubicBezTo>
                  <a:cubicBezTo>
                    <a:pt x="5013" y="12118"/>
                    <a:pt x="5021" y="12168"/>
                    <a:pt x="5021" y="12192"/>
                  </a:cubicBezTo>
                  <a:cubicBezTo>
                    <a:pt x="5190" y="12150"/>
                    <a:pt x="5039" y="11990"/>
                    <a:pt x="5071" y="11881"/>
                  </a:cubicBezTo>
                  <a:lnTo>
                    <a:pt x="5071" y="11881"/>
                  </a:lnTo>
                  <a:cubicBezTo>
                    <a:pt x="5117" y="11902"/>
                    <a:pt x="5172" y="11923"/>
                    <a:pt x="5222" y="11923"/>
                  </a:cubicBezTo>
                  <a:cubicBezTo>
                    <a:pt x="5274" y="11923"/>
                    <a:pt x="5320" y="11900"/>
                    <a:pt x="5342" y="11831"/>
                  </a:cubicBezTo>
                  <a:cubicBezTo>
                    <a:pt x="5189" y="11784"/>
                    <a:pt x="5193" y="11758"/>
                    <a:pt x="5347" y="11758"/>
                  </a:cubicBezTo>
                  <a:cubicBezTo>
                    <a:pt x="5388" y="11758"/>
                    <a:pt x="5440" y="11760"/>
                    <a:pt x="5502" y="11764"/>
                  </a:cubicBezTo>
                  <a:cubicBezTo>
                    <a:pt x="5486" y="11687"/>
                    <a:pt x="5459" y="11620"/>
                    <a:pt x="5435" y="11554"/>
                  </a:cubicBezTo>
                  <a:cubicBezTo>
                    <a:pt x="5459" y="11554"/>
                    <a:pt x="5510" y="11543"/>
                    <a:pt x="5536" y="11543"/>
                  </a:cubicBezTo>
                  <a:cubicBezTo>
                    <a:pt x="5544" y="11612"/>
                    <a:pt x="5544" y="11687"/>
                    <a:pt x="5552" y="11764"/>
                  </a:cubicBezTo>
                  <a:cubicBezTo>
                    <a:pt x="5645" y="11756"/>
                    <a:pt x="5587" y="11604"/>
                    <a:pt x="5661" y="11554"/>
                  </a:cubicBezTo>
                  <a:cubicBezTo>
                    <a:pt x="5789" y="11620"/>
                    <a:pt x="5890" y="11738"/>
                    <a:pt x="5890" y="11881"/>
                  </a:cubicBezTo>
                  <a:cubicBezTo>
                    <a:pt x="5847" y="11998"/>
                    <a:pt x="5956" y="12068"/>
                    <a:pt x="6055" y="12068"/>
                  </a:cubicBezTo>
                  <a:cubicBezTo>
                    <a:pt x="6134" y="12068"/>
                    <a:pt x="6207" y="12024"/>
                    <a:pt x="6193" y="11924"/>
                  </a:cubicBezTo>
                  <a:cubicBezTo>
                    <a:pt x="6219" y="11795"/>
                    <a:pt x="6098" y="11758"/>
                    <a:pt x="5993" y="11758"/>
                  </a:cubicBezTo>
                  <a:cubicBezTo>
                    <a:pt x="5968" y="11758"/>
                    <a:pt x="5944" y="11760"/>
                    <a:pt x="5922" y="11764"/>
                  </a:cubicBezTo>
                  <a:cubicBezTo>
                    <a:pt x="5930" y="11687"/>
                    <a:pt x="5981" y="11628"/>
                    <a:pt x="6031" y="11570"/>
                  </a:cubicBezTo>
                  <a:cubicBezTo>
                    <a:pt x="6100" y="11543"/>
                    <a:pt x="6167" y="11519"/>
                    <a:pt x="6234" y="11493"/>
                  </a:cubicBezTo>
                  <a:lnTo>
                    <a:pt x="6234" y="11493"/>
                  </a:lnTo>
                  <a:cubicBezTo>
                    <a:pt x="6224" y="11540"/>
                    <a:pt x="6243" y="11557"/>
                    <a:pt x="6272" y="11557"/>
                  </a:cubicBezTo>
                  <a:cubicBezTo>
                    <a:pt x="6316" y="11557"/>
                    <a:pt x="6383" y="11519"/>
                    <a:pt x="6403" y="11493"/>
                  </a:cubicBezTo>
                  <a:cubicBezTo>
                    <a:pt x="6406" y="11493"/>
                    <a:pt x="6408" y="11493"/>
                    <a:pt x="6411" y="11493"/>
                  </a:cubicBezTo>
                  <a:cubicBezTo>
                    <a:pt x="6524" y="11493"/>
                    <a:pt x="6411" y="11257"/>
                    <a:pt x="6403" y="11174"/>
                  </a:cubicBezTo>
                  <a:lnTo>
                    <a:pt x="6403" y="11174"/>
                  </a:lnTo>
                  <a:cubicBezTo>
                    <a:pt x="6470" y="11182"/>
                    <a:pt x="6547" y="11182"/>
                    <a:pt x="6622" y="11182"/>
                  </a:cubicBezTo>
                  <a:cubicBezTo>
                    <a:pt x="6605" y="11123"/>
                    <a:pt x="6587" y="11072"/>
                    <a:pt x="6571" y="11014"/>
                  </a:cubicBezTo>
                  <a:lnTo>
                    <a:pt x="6571" y="11014"/>
                  </a:lnTo>
                  <a:cubicBezTo>
                    <a:pt x="6638" y="11038"/>
                    <a:pt x="6707" y="11064"/>
                    <a:pt x="6773" y="11081"/>
                  </a:cubicBezTo>
                  <a:cubicBezTo>
                    <a:pt x="6773" y="11006"/>
                    <a:pt x="6773" y="10929"/>
                    <a:pt x="6765" y="10854"/>
                  </a:cubicBezTo>
                  <a:cubicBezTo>
                    <a:pt x="6816" y="10777"/>
                    <a:pt x="6992" y="10846"/>
                    <a:pt x="6925" y="10711"/>
                  </a:cubicBezTo>
                  <a:cubicBezTo>
                    <a:pt x="6876" y="10655"/>
                    <a:pt x="6897" y="10457"/>
                    <a:pt x="6954" y="10457"/>
                  </a:cubicBezTo>
                  <a:cubicBezTo>
                    <a:pt x="6965" y="10457"/>
                    <a:pt x="6978" y="10464"/>
                    <a:pt x="6992" y="10482"/>
                  </a:cubicBezTo>
                  <a:cubicBezTo>
                    <a:pt x="6992" y="10610"/>
                    <a:pt x="7052" y="10735"/>
                    <a:pt x="6983" y="10862"/>
                  </a:cubicBezTo>
                  <a:cubicBezTo>
                    <a:pt x="6983" y="10905"/>
                    <a:pt x="6992" y="10980"/>
                    <a:pt x="6992" y="11022"/>
                  </a:cubicBezTo>
                  <a:cubicBezTo>
                    <a:pt x="7005" y="11027"/>
                    <a:pt x="7021" y="11029"/>
                    <a:pt x="7037" y="11029"/>
                  </a:cubicBezTo>
                  <a:cubicBezTo>
                    <a:pt x="7139" y="11029"/>
                    <a:pt x="7266" y="10943"/>
                    <a:pt x="7135" y="10862"/>
                  </a:cubicBezTo>
                  <a:cubicBezTo>
                    <a:pt x="7186" y="10761"/>
                    <a:pt x="7254" y="10652"/>
                    <a:pt x="7372" y="10610"/>
                  </a:cubicBezTo>
                  <a:cubicBezTo>
                    <a:pt x="7446" y="10575"/>
                    <a:pt x="7406" y="10474"/>
                    <a:pt x="7345" y="10450"/>
                  </a:cubicBezTo>
                  <a:cubicBezTo>
                    <a:pt x="7372" y="10450"/>
                    <a:pt x="7430" y="10450"/>
                    <a:pt x="7457" y="10442"/>
                  </a:cubicBezTo>
                  <a:cubicBezTo>
                    <a:pt x="7465" y="10475"/>
                    <a:pt x="7512" y="10494"/>
                    <a:pt x="7557" y="10494"/>
                  </a:cubicBezTo>
                  <a:cubicBezTo>
                    <a:pt x="7602" y="10494"/>
                    <a:pt x="7645" y="10474"/>
                    <a:pt x="7640" y="10432"/>
                  </a:cubicBezTo>
                  <a:lnTo>
                    <a:pt x="7640" y="10432"/>
                  </a:lnTo>
                  <a:cubicBezTo>
                    <a:pt x="7699" y="10442"/>
                    <a:pt x="7733" y="10474"/>
                    <a:pt x="7750" y="10543"/>
                  </a:cubicBezTo>
                  <a:cubicBezTo>
                    <a:pt x="7933" y="10509"/>
                    <a:pt x="7714" y="10179"/>
                    <a:pt x="7887" y="10179"/>
                  </a:cubicBezTo>
                  <a:cubicBezTo>
                    <a:pt x="7889" y="10179"/>
                    <a:pt x="7891" y="10179"/>
                    <a:pt x="7893" y="10179"/>
                  </a:cubicBezTo>
                  <a:cubicBezTo>
                    <a:pt x="7919" y="10280"/>
                    <a:pt x="8063" y="10306"/>
                    <a:pt x="8146" y="10341"/>
                  </a:cubicBezTo>
                  <a:cubicBezTo>
                    <a:pt x="8079" y="10240"/>
                    <a:pt x="8122" y="10078"/>
                    <a:pt x="8247" y="10054"/>
                  </a:cubicBezTo>
                  <a:cubicBezTo>
                    <a:pt x="8242" y="9960"/>
                    <a:pt x="8268" y="9913"/>
                    <a:pt x="8318" y="9913"/>
                  </a:cubicBezTo>
                  <a:cubicBezTo>
                    <a:pt x="8345" y="9913"/>
                    <a:pt x="8378" y="9926"/>
                    <a:pt x="8417" y="9953"/>
                  </a:cubicBezTo>
                  <a:cubicBezTo>
                    <a:pt x="8454" y="10044"/>
                    <a:pt x="8413" y="10063"/>
                    <a:pt x="8354" y="10063"/>
                  </a:cubicBezTo>
                  <a:cubicBezTo>
                    <a:pt x="8321" y="10063"/>
                    <a:pt x="8281" y="10057"/>
                    <a:pt x="8247" y="10054"/>
                  </a:cubicBezTo>
                  <a:lnTo>
                    <a:pt x="8247" y="10054"/>
                  </a:lnTo>
                  <a:cubicBezTo>
                    <a:pt x="8273" y="10070"/>
                    <a:pt x="8332" y="10112"/>
                    <a:pt x="8356" y="10128"/>
                  </a:cubicBezTo>
                  <a:cubicBezTo>
                    <a:pt x="8324" y="10213"/>
                    <a:pt x="8306" y="10298"/>
                    <a:pt x="8316" y="10381"/>
                  </a:cubicBezTo>
                  <a:cubicBezTo>
                    <a:pt x="8327" y="10384"/>
                    <a:pt x="8339" y="10386"/>
                    <a:pt x="8350" y="10386"/>
                  </a:cubicBezTo>
                  <a:cubicBezTo>
                    <a:pt x="8431" y="10386"/>
                    <a:pt x="8482" y="10304"/>
                    <a:pt x="8475" y="10221"/>
                  </a:cubicBezTo>
                  <a:cubicBezTo>
                    <a:pt x="8471" y="10191"/>
                    <a:pt x="8480" y="10181"/>
                    <a:pt x="8497" y="10181"/>
                  </a:cubicBezTo>
                  <a:cubicBezTo>
                    <a:pt x="8531" y="10181"/>
                    <a:pt x="8595" y="10225"/>
                    <a:pt x="8624" y="10225"/>
                  </a:cubicBezTo>
                  <a:cubicBezTo>
                    <a:pt x="8640" y="10225"/>
                    <a:pt x="8646" y="10214"/>
                    <a:pt x="8635" y="10179"/>
                  </a:cubicBezTo>
                  <a:cubicBezTo>
                    <a:pt x="8643" y="10078"/>
                    <a:pt x="8441" y="10112"/>
                    <a:pt x="8492" y="10011"/>
                  </a:cubicBezTo>
                  <a:cubicBezTo>
                    <a:pt x="8532" y="9943"/>
                    <a:pt x="8513" y="9763"/>
                    <a:pt x="8444" y="9763"/>
                  </a:cubicBezTo>
                  <a:cubicBezTo>
                    <a:pt x="8426" y="9763"/>
                    <a:pt x="8406" y="9774"/>
                    <a:pt x="8382" y="9801"/>
                  </a:cubicBezTo>
                  <a:cubicBezTo>
                    <a:pt x="8356" y="9649"/>
                    <a:pt x="8534" y="9556"/>
                    <a:pt x="8601" y="9439"/>
                  </a:cubicBezTo>
                  <a:cubicBezTo>
                    <a:pt x="8612" y="9432"/>
                    <a:pt x="8623" y="9430"/>
                    <a:pt x="8633" y="9430"/>
                  </a:cubicBezTo>
                  <a:cubicBezTo>
                    <a:pt x="8686" y="9430"/>
                    <a:pt x="8724" y="9510"/>
                    <a:pt x="8776" y="9510"/>
                  </a:cubicBezTo>
                  <a:cubicBezTo>
                    <a:pt x="8787" y="9510"/>
                    <a:pt x="8798" y="9507"/>
                    <a:pt x="8811" y="9498"/>
                  </a:cubicBezTo>
                  <a:cubicBezTo>
                    <a:pt x="8828" y="9491"/>
                    <a:pt x="8842" y="9488"/>
                    <a:pt x="8854" y="9488"/>
                  </a:cubicBezTo>
                  <a:cubicBezTo>
                    <a:pt x="8893" y="9488"/>
                    <a:pt x="8912" y="9520"/>
                    <a:pt x="8912" y="9591"/>
                  </a:cubicBezTo>
                  <a:cubicBezTo>
                    <a:pt x="9013" y="9564"/>
                    <a:pt x="9056" y="9413"/>
                    <a:pt x="8922" y="9413"/>
                  </a:cubicBezTo>
                  <a:cubicBezTo>
                    <a:pt x="8954" y="9320"/>
                    <a:pt x="8880" y="9237"/>
                    <a:pt x="8853" y="9160"/>
                  </a:cubicBezTo>
                  <a:cubicBezTo>
                    <a:pt x="8863" y="9158"/>
                    <a:pt x="8871" y="9158"/>
                    <a:pt x="8879" y="9158"/>
                  </a:cubicBezTo>
                  <a:cubicBezTo>
                    <a:pt x="8980" y="9158"/>
                    <a:pt x="8976" y="9294"/>
                    <a:pt x="9023" y="9370"/>
                  </a:cubicBezTo>
                  <a:cubicBezTo>
                    <a:pt x="9098" y="9320"/>
                    <a:pt x="9175" y="9245"/>
                    <a:pt x="9225" y="9160"/>
                  </a:cubicBezTo>
                  <a:cubicBezTo>
                    <a:pt x="9300" y="9144"/>
                    <a:pt x="9266" y="9051"/>
                    <a:pt x="9233" y="8958"/>
                  </a:cubicBezTo>
                  <a:lnTo>
                    <a:pt x="9233" y="8958"/>
                  </a:lnTo>
                  <a:cubicBezTo>
                    <a:pt x="9242" y="8959"/>
                    <a:pt x="9249" y="8960"/>
                    <a:pt x="9256" y="8960"/>
                  </a:cubicBezTo>
                  <a:cubicBezTo>
                    <a:pt x="9362" y="8960"/>
                    <a:pt x="9323" y="8837"/>
                    <a:pt x="9266" y="8782"/>
                  </a:cubicBezTo>
                  <a:cubicBezTo>
                    <a:pt x="9326" y="8748"/>
                    <a:pt x="9393" y="8713"/>
                    <a:pt x="9385" y="8639"/>
                  </a:cubicBezTo>
                  <a:lnTo>
                    <a:pt x="9385" y="8639"/>
                  </a:lnTo>
                  <a:cubicBezTo>
                    <a:pt x="9359" y="8657"/>
                    <a:pt x="9335" y="8665"/>
                    <a:pt x="9314" y="8665"/>
                  </a:cubicBezTo>
                  <a:cubicBezTo>
                    <a:pt x="9238" y="8665"/>
                    <a:pt x="9198" y="8564"/>
                    <a:pt x="9225" y="8479"/>
                  </a:cubicBezTo>
                  <a:cubicBezTo>
                    <a:pt x="9359" y="8461"/>
                    <a:pt x="9619" y="8453"/>
                    <a:pt x="9486" y="8259"/>
                  </a:cubicBezTo>
                  <a:lnTo>
                    <a:pt x="9486" y="8259"/>
                  </a:lnTo>
                  <a:cubicBezTo>
                    <a:pt x="9503" y="8269"/>
                    <a:pt x="9518" y="8273"/>
                    <a:pt x="9531" y="8273"/>
                  </a:cubicBezTo>
                  <a:cubicBezTo>
                    <a:pt x="9615" y="8273"/>
                    <a:pt x="9630" y="8098"/>
                    <a:pt x="9546" y="8098"/>
                  </a:cubicBezTo>
                  <a:cubicBezTo>
                    <a:pt x="9543" y="8098"/>
                    <a:pt x="9540" y="8098"/>
                    <a:pt x="9537" y="8099"/>
                  </a:cubicBezTo>
                  <a:cubicBezTo>
                    <a:pt x="9514" y="8091"/>
                    <a:pt x="9496" y="8087"/>
                    <a:pt x="9482" y="8087"/>
                  </a:cubicBezTo>
                  <a:cubicBezTo>
                    <a:pt x="9410" y="8087"/>
                    <a:pt x="9430" y="8183"/>
                    <a:pt x="9444" y="8259"/>
                  </a:cubicBezTo>
                  <a:cubicBezTo>
                    <a:pt x="9454" y="8349"/>
                    <a:pt x="9398" y="8366"/>
                    <a:pt x="9332" y="8366"/>
                  </a:cubicBezTo>
                  <a:cubicBezTo>
                    <a:pt x="9292" y="8366"/>
                    <a:pt x="9250" y="8360"/>
                    <a:pt x="9215" y="8360"/>
                  </a:cubicBezTo>
                  <a:cubicBezTo>
                    <a:pt x="9207" y="8280"/>
                    <a:pt x="9207" y="8191"/>
                    <a:pt x="9312" y="8191"/>
                  </a:cubicBezTo>
                  <a:cubicBezTo>
                    <a:pt x="9317" y="8191"/>
                    <a:pt x="9322" y="8192"/>
                    <a:pt x="9326" y="8192"/>
                  </a:cubicBezTo>
                  <a:cubicBezTo>
                    <a:pt x="9326" y="8048"/>
                    <a:pt x="9276" y="7915"/>
                    <a:pt x="9334" y="7780"/>
                  </a:cubicBezTo>
                  <a:cubicBezTo>
                    <a:pt x="9349" y="7774"/>
                    <a:pt x="9362" y="7771"/>
                    <a:pt x="9372" y="7771"/>
                  </a:cubicBezTo>
                  <a:cubicBezTo>
                    <a:pt x="9446" y="7771"/>
                    <a:pt x="9423" y="7895"/>
                    <a:pt x="9503" y="7895"/>
                  </a:cubicBezTo>
                  <a:cubicBezTo>
                    <a:pt x="9512" y="7895"/>
                    <a:pt x="9524" y="7893"/>
                    <a:pt x="9537" y="7889"/>
                  </a:cubicBezTo>
                  <a:cubicBezTo>
                    <a:pt x="9565" y="7771"/>
                    <a:pt x="9524" y="7717"/>
                    <a:pt x="9431" y="7717"/>
                  </a:cubicBezTo>
                  <a:cubicBezTo>
                    <a:pt x="9417" y="7717"/>
                    <a:pt x="9401" y="7719"/>
                    <a:pt x="9385" y="7721"/>
                  </a:cubicBezTo>
                  <a:cubicBezTo>
                    <a:pt x="9355" y="7616"/>
                    <a:pt x="9442" y="7485"/>
                    <a:pt x="9545" y="7485"/>
                  </a:cubicBezTo>
                  <a:cubicBezTo>
                    <a:pt x="9559" y="7485"/>
                    <a:pt x="9573" y="7487"/>
                    <a:pt x="9587" y="7492"/>
                  </a:cubicBezTo>
                  <a:cubicBezTo>
                    <a:pt x="9603" y="7450"/>
                    <a:pt x="9619" y="7410"/>
                    <a:pt x="9638" y="7359"/>
                  </a:cubicBezTo>
                  <a:cubicBezTo>
                    <a:pt x="9561" y="7349"/>
                    <a:pt x="9427" y="7349"/>
                    <a:pt x="9436" y="7248"/>
                  </a:cubicBezTo>
                  <a:cubicBezTo>
                    <a:pt x="9410" y="7181"/>
                    <a:pt x="9425" y="7150"/>
                    <a:pt x="9446" y="7150"/>
                  </a:cubicBezTo>
                  <a:cubicBezTo>
                    <a:pt x="9467" y="7150"/>
                    <a:pt x="9494" y="7181"/>
                    <a:pt x="9494" y="7240"/>
                  </a:cubicBezTo>
                  <a:cubicBezTo>
                    <a:pt x="9646" y="7224"/>
                    <a:pt x="9638" y="7106"/>
                    <a:pt x="9630" y="6987"/>
                  </a:cubicBezTo>
                  <a:cubicBezTo>
                    <a:pt x="9545" y="6904"/>
                    <a:pt x="9367" y="6937"/>
                    <a:pt x="9377" y="6777"/>
                  </a:cubicBezTo>
                  <a:lnTo>
                    <a:pt x="9385" y="6726"/>
                  </a:lnTo>
                  <a:cubicBezTo>
                    <a:pt x="9401" y="6710"/>
                    <a:pt x="9427" y="6668"/>
                    <a:pt x="9444" y="6652"/>
                  </a:cubicBezTo>
                  <a:cubicBezTo>
                    <a:pt x="9494" y="6793"/>
                    <a:pt x="9638" y="6854"/>
                    <a:pt x="9755" y="6928"/>
                  </a:cubicBezTo>
                  <a:cubicBezTo>
                    <a:pt x="9696" y="6793"/>
                    <a:pt x="9654" y="6625"/>
                    <a:pt x="9518" y="6550"/>
                  </a:cubicBezTo>
                  <a:cubicBezTo>
                    <a:pt x="9518" y="6524"/>
                    <a:pt x="9529" y="6474"/>
                    <a:pt x="9537" y="6449"/>
                  </a:cubicBezTo>
                  <a:cubicBezTo>
                    <a:pt x="9805" y="6373"/>
                    <a:pt x="9334" y="6221"/>
                    <a:pt x="9579" y="6120"/>
                  </a:cubicBezTo>
                  <a:lnTo>
                    <a:pt x="9579" y="6120"/>
                  </a:lnTo>
                  <a:cubicBezTo>
                    <a:pt x="9596" y="6127"/>
                    <a:pt x="9613" y="6130"/>
                    <a:pt x="9629" y="6130"/>
                  </a:cubicBezTo>
                  <a:cubicBezTo>
                    <a:pt x="9708" y="6130"/>
                    <a:pt x="9768" y="6052"/>
                    <a:pt x="9755" y="5968"/>
                  </a:cubicBezTo>
                  <a:cubicBezTo>
                    <a:pt x="9731" y="5966"/>
                    <a:pt x="9707" y="5964"/>
                    <a:pt x="9684" y="5964"/>
                  </a:cubicBezTo>
                  <a:cubicBezTo>
                    <a:pt x="9612" y="5964"/>
                    <a:pt x="9557" y="5984"/>
                    <a:pt x="9569" y="6086"/>
                  </a:cubicBezTo>
                  <a:cubicBezTo>
                    <a:pt x="9468" y="5960"/>
                    <a:pt x="9646" y="5893"/>
                    <a:pt x="9638" y="5774"/>
                  </a:cubicBezTo>
                  <a:cubicBezTo>
                    <a:pt x="9478" y="5724"/>
                    <a:pt x="9502" y="5505"/>
                    <a:pt x="9385" y="5396"/>
                  </a:cubicBezTo>
                  <a:cubicBezTo>
                    <a:pt x="9413" y="5360"/>
                    <a:pt x="9436" y="5346"/>
                    <a:pt x="9456" y="5346"/>
                  </a:cubicBezTo>
                  <a:cubicBezTo>
                    <a:pt x="9528" y="5346"/>
                    <a:pt x="9553" y="5541"/>
                    <a:pt x="9646" y="5548"/>
                  </a:cubicBezTo>
                  <a:cubicBezTo>
                    <a:pt x="9646" y="5471"/>
                    <a:pt x="9646" y="5388"/>
                    <a:pt x="9579" y="5346"/>
                  </a:cubicBezTo>
                  <a:cubicBezTo>
                    <a:pt x="9502" y="5269"/>
                    <a:pt x="9611" y="5168"/>
                    <a:pt x="9595" y="5075"/>
                  </a:cubicBezTo>
                  <a:cubicBezTo>
                    <a:pt x="9427" y="5059"/>
                    <a:pt x="9106" y="5042"/>
                    <a:pt x="9266" y="4747"/>
                  </a:cubicBezTo>
                  <a:lnTo>
                    <a:pt x="9266" y="4747"/>
                  </a:lnTo>
                  <a:cubicBezTo>
                    <a:pt x="9284" y="4772"/>
                    <a:pt x="9316" y="4822"/>
                    <a:pt x="9334" y="4848"/>
                  </a:cubicBezTo>
                  <a:cubicBezTo>
                    <a:pt x="9401" y="4806"/>
                    <a:pt x="9460" y="4763"/>
                    <a:pt x="9537" y="4731"/>
                  </a:cubicBezTo>
                  <a:cubicBezTo>
                    <a:pt x="9523" y="4681"/>
                    <a:pt x="9484" y="4650"/>
                    <a:pt x="9440" y="4650"/>
                  </a:cubicBezTo>
                  <a:cubicBezTo>
                    <a:pt x="9425" y="4650"/>
                    <a:pt x="9409" y="4654"/>
                    <a:pt x="9393" y="4662"/>
                  </a:cubicBezTo>
                  <a:cubicBezTo>
                    <a:pt x="9386" y="4625"/>
                    <a:pt x="9285" y="4496"/>
                    <a:pt x="9332" y="4496"/>
                  </a:cubicBezTo>
                  <a:cubicBezTo>
                    <a:pt x="9338" y="4496"/>
                    <a:pt x="9347" y="4498"/>
                    <a:pt x="9359" y="4503"/>
                  </a:cubicBezTo>
                  <a:cubicBezTo>
                    <a:pt x="9375" y="4514"/>
                    <a:pt x="9391" y="4519"/>
                    <a:pt x="9405" y="4519"/>
                  </a:cubicBezTo>
                  <a:cubicBezTo>
                    <a:pt x="9473" y="4519"/>
                    <a:pt x="9509" y="4411"/>
                    <a:pt x="9417" y="4377"/>
                  </a:cubicBezTo>
                  <a:cubicBezTo>
                    <a:pt x="9486" y="4335"/>
                    <a:pt x="9494" y="4258"/>
                    <a:pt x="9427" y="4226"/>
                  </a:cubicBezTo>
                  <a:cubicBezTo>
                    <a:pt x="9412" y="4217"/>
                    <a:pt x="9396" y="4213"/>
                    <a:pt x="9381" y="4213"/>
                  </a:cubicBezTo>
                  <a:cubicBezTo>
                    <a:pt x="9282" y="4213"/>
                    <a:pt x="9210" y="4386"/>
                    <a:pt x="9334" y="4394"/>
                  </a:cubicBezTo>
                  <a:cubicBezTo>
                    <a:pt x="9258" y="4410"/>
                    <a:pt x="9183" y="4402"/>
                    <a:pt x="9106" y="4410"/>
                  </a:cubicBezTo>
                  <a:cubicBezTo>
                    <a:pt x="9106" y="4317"/>
                    <a:pt x="9241" y="4276"/>
                    <a:pt x="9199" y="4183"/>
                  </a:cubicBezTo>
                  <a:cubicBezTo>
                    <a:pt x="9157" y="4098"/>
                    <a:pt x="9207" y="4024"/>
                    <a:pt x="9225" y="3939"/>
                  </a:cubicBezTo>
                  <a:cubicBezTo>
                    <a:pt x="9199" y="3931"/>
                    <a:pt x="9148" y="3896"/>
                    <a:pt x="9124" y="3888"/>
                  </a:cubicBezTo>
                  <a:cubicBezTo>
                    <a:pt x="9157" y="3821"/>
                    <a:pt x="9148" y="3745"/>
                    <a:pt x="9124" y="3678"/>
                  </a:cubicBezTo>
                  <a:lnTo>
                    <a:pt x="9124" y="3678"/>
                  </a:lnTo>
                  <a:cubicBezTo>
                    <a:pt x="9175" y="3694"/>
                    <a:pt x="9225" y="3710"/>
                    <a:pt x="9276" y="3728"/>
                  </a:cubicBezTo>
                  <a:cubicBezTo>
                    <a:pt x="9284" y="3644"/>
                    <a:pt x="9266" y="3551"/>
                    <a:pt x="9175" y="3526"/>
                  </a:cubicBezTo>
                  <a:lnTo>
                    <a:pt x="9175" y="3526"/>
                  </a:lnTo>
                  <a:cubicBezTo>
                    <a:pt x="9177" y="3593"/>
                    <a:pt x="9164" y="3618"/>
                    <a:pt x="9143" y="3618"/>
                  </a:cubicBezTo>
                  <a:cubicBezTo>
                    <a:pt x="9097" y="3618"/>
                    <a:pt x="9013" y="3490"/>
                    <a:pt x="8989" y="3425"/>
                  </a:cubicBezTo>
                  <a:cubicBezTo>
                    <a:pt x="8922" y="3433"/>
                    <a:pt x="8861" y="3458"/>
                    <a:pt x="8795" y="3476"/>
                  </a:cubicBezTo>
                  <a:cubicBezTo>
                    <a:pt x="8779" y="3399"/>
                    <a:pt x="8811" y="3357"/>
                    <a:pt x="8880" y="3348"/>
                  </a:cubicBezTo>
                  <a:cubicBezTo>
                    <a:pt x="8880" y="3287"/>
                    <a:pt x="8901" y="3195"/>
                    <a:pt x="8816" y="3195"/>
                  </a:cubicBezTo>
                  <a:cubicBezTo>
                    <a:pt x="8810" y="3195"/>
                    <a:pt x="8803" y="3196"/>
                    <a:pt x="8795" y="3197"/>
                  </a:cubicBezTo>
                  <a:cubicBezTo>
                    <a:pt x="8811" y="3130"/>
                    <a:pt x="8896" y="3130"/>
                    <a:pt x="8946" y="3104"/>
                  </a:cubicBezTo>
                  <a:cubicBezTo>
                    <a:pt x="8946" y="3181"/>
                    <a:pt x="8981" y="3215"/>
                    <a:pt x="9056" y="3215"/>
                  </a:cubicBezTo>
                  <a:cubicBezTo>
                    <a:pt x="8963" y="3088"/>
                    <a:pt x="9132" y="3045"/>
                    <a:pt x="9165" y="2944"/>
                  </a:cubicBezTo>
                  <a:cubicBezTo>
                    <a:pt x="9134" y="2917"/>
                    <a:pt x="9106" y="2899"/>
                    <a:pt x="9087" y="2899"/>
                  </a:cubicBezTo>
                  <a:cubicBezTo>
                    <a:pt x="9064" y="2899"/>
                    <a:pt x="9051" y="2923"/>
                    <a:pt x="9056" y="2987"/>
                  </a:cubicBezTo>
                  <a:cubicBezTo>
                    <a:pt x="9026" y="2963"/>
                    <a:pt x="8998" y="2954"/>
                    <a:pt x="8971" y="2954"/>
                  </a:cubicBezTo>
                  <a:cubicBezTo>
                    <a:pt x="8912" y="2954"/>
                    <a:pt x="8858" y="2999"/>
                    <a:pt x="8811" y="3045"/>
                  </a:cubicBezTo>
                  <a:cubicBezTo>
                    <a:pt x="8770" y="2952"/>
                    <a:pt x="8728" y="2869"/>
                    <a:pt x="8694" y="2776"/>
                  </a:cubicBezTo>
                  <a:lnTo>
                    <a:pt x="8694" y="2776"/>
                  </a:lnTo>
                  <a:cubicBezTo>
                    <a:pt x="8734" y="2805"/>
                    <a:pt x="8783" y="2820"/>
                    <a:pt x="8829" y="2820"/>
                  </a:cubicBezTo>
                  <a:cubicBezTo>
                    <a:pt x="8917" y="2820"/>
                    <a:pt x="8990" y="2764"/>
                    <a:pt x="8946" y="2641"/>
                  </a:cubicBezTo>
                  <a:cubicBezTo>
                    <a:pt x="8834" y="2608"/>
                    <a:pt x="8805" y="2482"/>
                    <a:pt x="8720" y="2482"/>
                  </a:cubicBezTo>
                  <a:cubicBezTo>
                    <a:pt x="8697" y="2482"/>
                    <a:pt x="8670" y="2492"/>
                    <a:pt x="8635" y="2516"/>
                  </a:cubicBezTo>
                  <a:cubicBezTo>
                    <a:pt x="8643" y="2388"/>
                    <a:pt x="8787" y="2356"/>
                    <a:pt x="8787" y="2204"/>
                  </a:cubicBezTo>
                  <a:cubicBezTo>
                    <a:pt x="8745" y="2177"/>
                    <a:pt x="8710" y="2162"/>
                    <a:pt x="8683" y="2162"/>
                  </a:cubicBezTo>
                  <a:cubicBezTo>
                    <a:pt x="8636" y="2162"/>
                    <a:pt x="8615" y="2208"/>
                    <a:pt x="8627" y="2305"/>
                  </a:cubicBezTo>
                  <a:cubicBezTo>
                    <a:pt x="8599" y="2281"/>
                    <a:pt x="8574" y="2272"/>
                    <a:pt x="8551" y="2272"/>
                  </a:cubicBezTo>
                  <a:cubicBezTo>
                    <a:pt x="8468" y="2272"/>
                    <a:pt x="8414" y="2397"/>
                    <a:pt x="8327" y="2397"/>
                  </a:cubicBezTo>
                  <a:cubicBezTo>
                    <a:pt x="8303" y="2397"/>
                    <a:pt x="8277" y="2387"/>
                    <a:pt x="8247" y="2364"/>
                  </a:cubicBezTo>
                  <a:lnTo>
                    <a:pt x="8247" y="2364"/>
                  </a:lnTo>
                  <a:cubicBezTo>
                    <a:pt x="8252" y="2365"/>
                    <a:pt x="8257" y="2365"/>
                    <a:pt x="8261" y="2365"/>
                  </a:cubicBezTo>
                  <a:cubicBezTo>
                    <a:pt x="8354" y="2365"/>
                    <a:pt x="8331" y="2231"/>
                    <a:pt x="8251" y="2231"/>
                  </a:cubicBezTo>
                  <a:cubicBezTo>
                    <a:pt x="8237" y="2231"/>
                    <a:pt x="8221" y="2235"/>
                    <a:pt x="8204" y="2245"/>
                  </a:cubicBezTo>
                  <a:cubicBezTo>
                    <a:pt x="8228" y="2164"/>
                    <a:pt x="8310" y="2027"/>
                    <a:pt x="8204" y="2027"/>
                  </a:cubicBezTo>
                  <a:cubicBezTo>
                    <a:pt x="8190" y="2027"/>
                    <a:pt x="8174" y="2030"/>
                    <a:pt x="8154" y="2034"/>
                  </a:cubicBezTo>
                  <a:cubicBezTo>
                    <a:pt x="8029" y="2026"/>
                    <a:pt x="8172" y="1883"/>
                    <a:pt x="8215" y="1832"/>
                  </a:cubicBezTo>
                  <a:lnTo>
                    <a:pt x="8215" y="1832"/>
                  </a:lnTo>
                  <a:cubicBezTo>
                    <a:pt x="8210" y="1832"/>
                    <a:pt x="8206" y="1833"/>
                    <a:pt x="8202" y="1833"/>
                  </a:cubicBezTo>
                  <a:cubicBezTo>
                    <a:pt x="8019" y="1833"/>
                    <a:pt x="8173" y="1654"/>
                    <a:pt x="8204" y="1563"/>
                  </a:cubicBezTo>
                  <a:cubicBezTo>
                    <a:pt x="8187" y="1531"/>
                    <a:pt x="8168" y="1518"/>
                    <a:pt x="8148" y="1518"/>
                  </a:cubicBezTo>
                  <a:cubicBezTo>
                    <a:pt x="8102" y="1518"/>
                    <a:pt x="8053" y="1584"/>
                    <a:pt x="8012" y="1614"/>
                  </a:cubicBezTo>
                  <a:cubicBezTo>
                    <a:pt x="8016" y="1535"/>
                    <a:pt x="7980" y="1518"/>
                    <a:pt x="7931" y="1518"/>
                  </a:cubicBezTo>
                  <a:cubicBezTo>
                    <a:pt x="7892" y="1518"/>
                    <a:pt x="7844" y="1529"/>
                    <a:pt x="7802" y="1529"/>
                  </a:cubicBezTo>
                  <a:cubicBezTo>
                    <a:pt x="7776" y="1529"/>
                    <a:pt x="7753" y="1525"/>
                    <a:pt x="7733" y="1513"/>
                  </a:cubicBezTo>
                  <a:cubicBezTo>
                    <a:pt x="7721" y="1515"/>
                    <a:pt x="7711" y="1516"/>
                    <a:pt x="7701" y="1516"/>
                  </a:cubicBezTo>
                  <a:cubicBezTo>
                    <a:pt x="7583" y="1516"/>
                    <a:pt x="7690" y="1380"/>
                    <a:pt x="7683" y="1303"/>
                  </a:cubicBezTo>
                  <a:lnTo>
                    <a:pt x="7683" y="1303"/>
                  </a:lnTo>
                  <a:cubicBezTo>
                    <a:pt x="7616" y="1327"/>
                    <a:pt x="7539" y="1345"/>
                    <a:pt x="7465" y="1345"/>
                  </a:cubicBezTo>
                  <a:cubicBezTo>
                    <a:pt x="7446" y="1268"/>
                    <a:pt x="7481" y="1226"/>
                    <a:pt x="7574" y="1226"/>
                  </a:cubicBezTo>
                  <a:cubicBezTo>
                    <a:pt x="7582" y="1117"/>
                    <a:pt x="7414" y="1074"/>
                    <a:pt x="7523" y="973"/>
                  </a:cubicBezTo>
                  <a:cubicBezTo>
                    <a:pt x="7570" y="933"/>
                    <a:pt x="7547" y="773"/>
                    <a:pt x="7497" y="773"/>
                  </a:cubicBezTo>
                  <a:cubicBezTo>
                    <a:pt x="7485" y="773"/>
                    <a:pt x="7471" y="782"/>
                    <a:pt x="7457" y="805"/>
                  </a:cubicBezTo>
                  <a:cubicBezTo>
                    <a:pt x="7415" y="867"/>
                    <a:pt x="7322" y="926"/>
                    <a:pt x="7258" y="926"/>
                  </a:cubicBezTo>
                  <a:cubicBezTo>
                    <a:pt x="7192" y="926"/>
                    <a:pt x="7159" y="861"/>
                    <a:pt x="7254" y="662"/>
                  </a:cubicBezTo>
                  <a:lnTo>
                    <a:pt x="7254" y="662"/>
                  </a:lnTo>
                  <a:cubicBezTo>
                    <a:pt x="7230" y="679"/>
                    <a:pt x="7208" y="686"/>
                    <a:pt x="7188" y="686"/>
                  </a:cubicBezTo>
                  <a:cubicBezTo>
                    <a:pt x="7114" y="686"/>
                    <a:pt x="7062" y="595"/>
                    <a:pt x="7010" y="537"/>
                  </a:cubicBezTo>
                  <a:cubicBezTo>
                    <a:pt x="7042" y="460"/>
                    <a:pt x="6992" y="401"/>
                    <a:pt x="6925" y="359"/>
                  </a:cubicBezTo>
                  <a:cubicBezTo>
                    <a:pt x="6910" y="362"/>
                    <a:pt x="6896" y="364"/>
                    <a:pt x="6882" y="364"/>
                  </a:cubicBezTo>
                  <a:cubicBezTo>
                    <a:pt x="6759" y="364"/>
                    <a:pt x="6658" y="245"/>
                    <a:pt x="6542" y="245"/>
                  </a:cubicBezTo>
                  <a:cubicBezTo>
                    <a:pt x="6511" y="245"/>
                    <a:pt x="6479" y="253"/>
                    <a:pt x="6446" y="274"/>
                  </a:cubicBezTo>
                  <a:cubicBezTo>
                    <a:pt x="6434" y="277"/>
                    <a:pt x="6425" y="279"/>
                    <a:pt x="6419" y="279"/>
                  </a:cubicBezTo>
                  <a:cubicBezTo>
                    <a:pt x="6369" y="279"/>
                    <a:pt x="6505" y="160"/>
                    <a:pt x="6512" y="122"/>
                  </a:cubicBezTo>
                  <a:cubicBezTo>
                    <a:pt x="6493" y="120"/>
                    <a:pt x="6470" y="118"/>
                    <a:pt x="6446" y="118"/>
                  </a:cubicBezTo>
                  <a:cubicBezTo>
                    <a:pt x="6378" y="118"/>
                    <a:pt x="6306" y="136"/>
                    <a:pt x="6318" y="223"/>
                  </a:cubicBezTo>
                  <a:cubicBezTo>
                    <a:pt x="6304" y="275"/>
                    <a:pt x="6217" y="332"/>
                    <a:pt x="6170" y="332"/>
                  </a:cubicBezTo>
                  <a:cubicBezTo>
                    <a:pt x="6139" y="332"/>
                    <a:pt x="6125" y="308"/>
                    <a:pt x="6159" y="241"/>
                  </a:cubicBezTo>
                  <a:cubicBezTo>
                    <a:pt x="6218" y="156"/>
                    <a:pt x="6100" y="110"/>
                    <a:pt x="6013" y="110"/>
                  </a:cubicBezTo>
                  <a:cubicBezTo>
                    <a:pt x="5962" y="110"/>
                    <a:pt x="5921" y="125"/>
                    <a:pt x="5930" y="157"/>
                  </a:cubicBezTo>
                  <a:cubicBezTo>
                    <a:pt x="6031" y="157"/>
                    <a:pt x="6041" y="241"/>
                    <a:pt x="6031" y="324"/>
                  </a:cubicBezTo>
                  <a:cubicBezTo>
                    <a:pt x="5856" y="266"/>
                    <a:pt x="5502" y="367"/>
                    <a:pt x="5653" y="13"/>
                  </a:cubicBezTo>
                  <a:cubicBezTo>
                    <a:pt x="5624" y="4"/>
                    <a:pt x="5600" y="0"/>
                    <a:pt x="5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69" name="Google Shape;169;p17"/>
          <p:cNvSpPr/>
          <p:nvPr/>
        </p:nvSpPr>
        <p:spPr>
          <a:xfrm>
            <a:off x="9938601" y="1789101"/>
            <a:ext cx="7408066" cy="6709270"/>
          </a:xfrm>
          <a:custGeom>
            <a:avLst/>
            <a:gdLst/>
            <a:ahLst/>
            <a:cxnLst/>
            <a:rect l="l" t="t" r="r" b="b"/>
            <a:pathLst>
              <a:path w="68861" h="102974" extrusionOk="0">
                <a:moveTo>
                  <a:pt x="1" y="0"/>
                </a:moveTo>
                <a:lnTo>
                  <a:pt x="1" y="83128"/>
                </a:lnTo>
                <a:cubicBezTo>
                  <a:pt x="1201" y="83866"/>
                  <a:pt x="2262" y="84756"/>
                  <a:pt x="2727" y="86180"/>
                </a:cubicBezTo>
                <a:cubicBezTo>
                  <a:pt x="2972" y="86928"/>
                  <a:pt x="2609" y="88569"/>
                  <a:pt x="2919" y="89229"/>
                </a:cubicBezTo>
                <a:cubicBezTo>
                  <a:pt x="3360" y="90147"/>
                  <a:pt x="4315" y="89539"/>
                  <a:pt x="4923" y="90290"/>
                </a:cubicBezTo>
                <a:cubicBezTo>
                  <a:pt x="5596" y="91143"/>
                  <a:pt x="5311" y="92396"/>
                  <a:pt x="5519" y="93364"/>
                </a:cubicBezTo>
                <a:cubicBezTo>
                  <a:pt x="5621" y="93870"/>
                  <a:pt x="5634" y="94735"/>
                  <a:pt x="5829" y="95160"/>
                </a:cubicBezTo>
                <a:cubicBezTo>
                  <a:pt x="6139" y="95873"/>
                  <a:pt x="7445" y="96919"/>
                  <a:pt x="8025" y="97371"/>
                </a:cubicBezTo>
                <a:cubicBezTo>
                  <a:pt x="8878" y="98029"/>
                  <a:pt x="9914" y="98417"/>
                  <a:pt x="10972" y="98587"/>
                </a:cubicBezTo>
                <a:cubicBezTo>
                  <a:pt x="11378" y="98656"/>
                  <a:pt x="11812" y="98741"/>
                  <a:pt x="12206" y="98741"/>
                </a:cubicBezTo>
                <a:cubicBezTo>
                  <a:pt x="12777" y="98741"/>
                  <a:pt x="13262" y="98561"/>
                  <a:pt x="13453" y="97889"/>
                </a:cubicBezTo>
                <a:cubicBezTo>
                  <a:pt x="13726" y="96894"/>
                  <a:pt x="13248" y="95951"/>
                  <a:pt x="13841" y="95033"/>
                </a:cubicBezTo>
                <a:cubicBezTo>
                  <a:pt x="14311" y="94327"/>
                  <a:pt x="15054" y="94078"/>
                  <a:pt x="15830" y="94078"/>
                </a:cubicBezTo>
                <a:cubicBezTo>
                  <a:pt x="16333" y="94078"/>
                  <a:pt x="16851" y="94182"/>
                  <a:pt x="17318" y="94335"/>
                </a:cubicBezTo>
                <a:cubicBezTo>
                  <a:pt x="17848" y="94515"/>
                  <a:pt x="18416" y="94682"/>
                  <a:pt x="18832" y="95110"/>
                </a:cubicBezTo>
                <a:cubicBezTo>
                  <a:pt x="19281" y="95575"/>
                  <a:pt x="19204" y="96376"/>
                  <a:pt x="19579" y="96776"/>
                </a:cubicBezTo>
                <a:cubicBezTo>
                  <a:pt x="19747" y="96959"/>
                  <a:pt x="20072" y="96853"/>
                  <a:pt x="20212" y="96971"/>
                </a:cubicBezTo>
                <a:cubicBezTo>
                  <a:pt x="20742" y="97437"/>
                  <a:pt x="20615" y="97486"/>
                  <a:pt x="20897" y="98057"/>
                </a:cubicBezTo>
                <a:cubicBezTo>
                  <a:pt x="21260" y="98767"/>
                  <a:pt x="21195" y="98690"/>
                  <a:pt x="22138" y="99025"/>
                </a:cubicBezTo>
                <a:cubicBezTo>
                  <a:pt x="23146" y="99375"/>
                  <a:pt x="24129" y="99645"/>
                  <a:pt x="24995" y="100318"/>
                </a:cubicBezTo>
                <a:cubicBezTo>
                  <a:pt x="25573" y="100770"/>
                  <a:pt x="26343" y="102158"/>
                  <a:pt x="27168" y="102158"/>
                </a:cubicBezTo>
                <a:cubicBezTo>
                  <a:pt x="27193" y="102158"/>
                  <a:pt x="27218" y="102157"/>
                  <a:pt x="27244" y="102154"/>
                </a:cubicBezTo>
                <a:cubicBezTo>
                  <a:pt x="27541" y="102114"/>
                  <a:pt x="28525" y="101106"/>
                  <a:pt x="28664" y="100963"/>
                </a:cubicBezTo>
                <a:cubicBezTo>
                  <a:pt x="29272" y="100383"/>
                  <a:pt x="29378" y="99968"/>
                  <a:pt x="29737" y="99347"/>
                </a:cubicBezTo>
                <a:cubicBezTo>
                  <a:pt x="30060" y="98767"/>
                  <a:pt x="29402" y="98910"/>
                  <a:pt x="30308" y="98637"/>
                </a:cubicBezTo>
                <a:cubicBezTo>
                  <a:pt x="30444" y="98597"/>
                  <a:pt x="30641" y="98577"/>
                  <a:pt x="30855" y="98577"/>
                </a:cubicBezTo>
                <a:cubicBezTo>
                  <a:pt x="31249" y="98577"/>
                  <a:pt x="31701" y="98645"/>
                  <a:pt x="31937" y="98780"/>
                </a:cubicBezTo>
                <a:cubicBezTo>
                  <a:pt x="32676" y="99214"/>
                  <a:pt x="33246" y="101554"/>
                  <a:pt x="34277" y="101554"/>
                </a:cubicBezTo>
                <a:cubicBezTo>
                  <a:pt x="34379" y="101554"/>
                  <a:pt x="34486" y="101531"/>
                  <a:pt x="34598" y="101481"/>
                </a:cubicBezTo>
                <a:cubicBezTo>
                  <a:pt x="35116" y="101249"/>
                  <a:pt x="35076" y="100588"/>
                  <a:pt x="35333" y="100151"/>
                </a:cubicBezTo>
                <a:cubicBezTo>
                  <a:pt x="35594" y="99710"/>
                  <a:pt x="35851" y="99465"/>
                  <a:pt x="36059" y="99012"/>
                </a:cubicBezTo>
                <a:cubicBezTo>
                  <a:pt x="36347" y="98400"/>
                  <a:pt x="36558" y="97931"/>
                  <a:pt x="37283" y="97931"/>
                </a:cubicBezTo>
                <a:cubicBezTo>
                  <a:pt x="37337" y="97931"/>
                  <a:pt x="37394" y="97934"/>
                  <a:pt x="37455" y="97939"/>
                </a:cubicBezTo>
                <a:cubicBezTo>
                  <a:pt x="37997" y="97979"/>
                  <a:pt x="38512" y="98249"/>
                  <a:pt x="39083" y="98314"/>
                </a:cubicBezTo>
                <a:cubicBezTo>
                  <a:pt x="40104" y="98404"/>
                  <a:pt x="41124" y="98637"/>
                  <a:pt x="42157" y="98677"/>
                </a:cubicBezTo>
                <a:cubicBezTo>
                  <a:pt x="42570" y="98700"/>
                  <a:pt x="43067" y="98732"/>
                  <a:pt x="43546" y="98732"/>
                </a:cubicBezTo>
                <a:cubicBezTo>
                  <a:pt x="43864" y="98732"/>
                  <a:pt x="44173" y="98718"/>
                  <a:pt x="44446" y="98677"/>
                </a:cubicBezTo>
                <a:cubicBezTo>
                  <a:pt x="45181" y="98574"/>
                  <a:pt x="45765" y="98289"/>
                  <a:pt x="46517" y="98289"/>
                </a:cubicBezTo>
                <a:cubicBezTo>
                  <a:pt x="46533" y="98289"/>
                  <a:pt x="46549" y="98289"/>
                  <a:pt x="46565" y="98290"/>
                </a:cubicBezTo>
                <a:cubicBezTo>
                  <a:pt x="47393" y="98302"/>
                  <a:pt x="48270" y="98469"/>
                  <a:pt x="49074" y="98649"/>
                </a:cubicBezTo>
                <a:cubicBezTo>
                  <a:pt x="49719" y="98804"/>
                  <a:pt x="50339" y="99180"/>
                  <a:pt x="50960" y="99310"/>
                </a:cubicBezTo>
                <a:cubicBezTo>
                  <a:pt x="52033" y="99530"/>
                  <a:pt x="52768" y="99025"/>
                  <a:pt x="53246" y="100331"/>
                </a:cubicBezTo>
                <a:cubicBezTo>
                  <a:pt x="53506" y="101053"/>
                  <a:pt x="53323" y="102359"/>
                  <a:pt x="54086" y="102824"/>
                </a:cubicBezTo>
                <a:cubicBezTo>
                  <a:pt x="54272" y="102939"/>
                  <a:pt x="54572" y="102973"/>
                  <a:pt x="54896" y="102973"/>
                </a:cubicBezTo>
                <a:cubicBezTo>
                  <a:pt x="55341" y="102973"/>
                  <a:pt x="55831" y="102909"/>
                  <a:pt x="56130" y="102902"/>
                </a:cubicBezTo>
                <a:cubicBezTo>
                  <a:pt x="56878" y="102865"/>
                  <a:pt x="57278" y="102620"/>
                  <a:pt x="57796" y="102102"/>
                </a:cubicBezTo>
                <a:cubicBezTo>
                  <a:pt x="58286" y="101612"/>
                  <a:pt x="58274" y="101081"/>
                  <a:pt x="58661" y="100576"/>
                </a:cubicBezTo>
                <a:cubicBezTo>
                  <a:pt x="58921" y="100220"/>
                  <a:pt x="59286" y="100056"/>
                  <a:pt x="59655" y="100056"/>
                </a:cubicBezTo>
                <a:cubicBezTo>
                  <a:pt x="59931" y="100056"/>
                  <a:pt x="60208" y="100147"/>
                  <a:pt x="60445" y="100318"/>
                </a:cubicBezTo>
                <a:cubicBezTo>
                  <a:pt x="60705" y="100510"/>
                  <a:pt x="60743" y="100926"/>
                  <a:pt x="61028" y="101081"/>
                </a:cubicBezTo>
                <a:cubicBezTo>
                  <a:pt x="61156" y="101150"/>
                  <a:pt x="61273" y="101180"/>
                  <a:pt x="61382" y="101180"/>
                </a:cubicBezTo>
                <a:cubicBezTo>
                  <a:pt x="61965" y="101180"/>
                  <a:pt x="62314" y="100330"/>
                  <a:pt x="62836" y="100110"/>
                </a:cubicBezTo>
                <a:cubicBezTo>
                  <a:pt x="63379" y="99878"/>
                  <a:pt x="64428" y="99775"/>
                  <a:pt x="65020" y="99698"/>
                </a:cubicBezTo>
                <a:cubicBezTo>
                  <a:pt x="65305" y="99668"/>
                  <a:pt x="65635" y="99652"/>
                  <a:pt x="65976" y="99652"/>
                </a:cubicBezTo>
                <a:cubicBezTo>
                  <a:pt x="66534" y="99652"/>
                  <a:pt x="67118" y="99696"/>
                  <a:pt x="67567" y="99800"/>
                </a:cubicBezTo>
                <a:cubicBezTo>
                  <a:pt x="68032" y="99906"/>
                  <a:pt x="68432" y="99996"/>
                  <a:pt x="68860" y="100033"/>
                </a:cubicBezTo>
                <a:lnTo>
                  <a:pt x="688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1"/>
          </p:nvPr>
        </p:nvSpPr>
        <p:spPr>
          <a:xfrm>
            <a:off x="10458000" y="4515900"/>
            <a:ext cx="63900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10458000" y="3002700"/>
            <a:ext cx="6390000" cy="15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9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14783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1_Title and Text 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 rot="-5400000" flipH="1">
            <a:off x="7654520" y="-10756079"/>
            <a:ext cx="2978940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75" name="Google Shape;175;p18"/>
          <p:cNvSpPr/>
          <p:nvPr/>
        </p:nvSpPr>
        <p:spPr>
          <a:xfrm rot="10800000">
            <a:off x="14669100" y="-1080900"/>
            <a:ext cx="4321800" cy="43218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76" name="Google Shape;176;p18"/>
          <p:cNvSpPr/>
          <p:nvPr/>
        </p:nvSpPr>
        <p:spPr>
          <a:xfrm rot="10800000">
            <a:off x="689994" y="2292009"/>
            <a:ext cx="8700104" cy="7628242"/>
          </a:xfrm>
          <a:custGeom>
            <a:avLst/>
            <a:gdLst/>
            <a:ahLst/>
            <a:cxnLst/>
            <a:rect l="l" t="t" r="r" b="b"/>
            <a:pathLst>
              <a:path w="140087" h="58510" extrusionOk="0">
                <a:moveTo>
                  <a:pt x="87846" y="1"/>
                </a:moveTo>
                <a:cubicBezTo>
                  <a:pt x="85675" y="336"/>
                  <a:pt x="83466" y="1062"/>
                  <a:pt x="81267" y="1099"/>
                </a:cubicBezTo>
                <a:cubicBezTo>
                  <a:pt x="79496" y="1139"/>
                  <a:pt x="78023" y="1527"/>
                  <a:pt x="76304" y="1797"/>
                </a:cubicBezTo>
                <a:cubicBezTo>
                  <a:pt x="72067" y="2445"/>
                  <a:pt x="67864" y="3453"/>
                  <a:pt x="63652" y="4229"/>
                </a:cubicBezTo>
                <a:cubicBezTo>
                  <a:pt x="63359" y="4281"/>
                  <a:pt x="63082" y="4305"/>
                  <a:pt x="62820" y="4305"/>
                </a:cubicBezTo>
                <a:cubicBezTo>
                  <a:pt x="61212" y="4305"/>
                  <a:pt x="60119" y="3409"/>
                  <a:pt x="58652" y="2662"/>
                </a:cubicBezTo>
                <a:cubicBezTo>
                  <a:pt x="58157" y="2416"/>
                  <a:pt x="57678" y="2325"/>
                  <a:pt x="57202" y="2325"/>
                </a:cubicBezTo>
                <a:cubicBezTo>
                  <a:pt x="56362" y="2325"/>
                  <a:pt x="55531" y="2607"/>
                  <a:pt x="54632" y="2805"/>
                </a:cubicBezTo>
                <a:cubicBezTo>
                  <a:pt x="52176" y="3335"/>
                  <a:pt x="49902" y="3490"/>
                  <a:pt x="47393" y="3490"/>
                </a:cubicBezTo>
                <a:cubicBezTo>
                  <a:pt x="46637" y="3490"/>
                  <a:pt x="45850" y="3429"/>
                  <a:pt x="45079" y="3429"/>
                </a:cubicBezTo>
                <a:cubicBezTo>
                  <a:pt x="44730" y="3429"/>
                  <a:pt x="44384" y="3441"/>
                  <a:pt x="44046" y="3478"/>
                </a:cubicBezTo>
                <a:cubicBezTo>
                  <a:pt x="43336" y="3543"/>
                  <a:pt x="42703" y="3866"/>
                  <a:pt x="41992" y="3918"/>
                </a:cubicBezTo>
                <a:cubicBezTo>
                  <a:pt x="41970" y="3921"/>
                  <a:pt x="41948" y="3922"/>
                  <a:pt x="41924" y="3922"/>
                </a:cubicBezTo>
                <a:cubicBezTo>
                  <a:pt x="41809" y="3922"/>
                  <a:pt x="41679" y="3899"/>
                  <a:pt x="41540" y="3878"/>
                </a:cubicBezTo>
                <a:cubicBezTo>
                  <a:pt x="41404" y="3864"/>
                  <a:pt x="41269" y="3848"/>
                  <a:pt x="41146" y="3848"/>
                </a:cubicBezTo>
                <a:cubicBezTo>
                  <a:pt x="41058" y="3848"/>
                  <a:pt x="40977" y="3856"/>
                  <a:pt x="40907" y="3878"/>
                </a:cubicBezTo>
                <a:cubicBezTo>
                  <a:pt x="39238" y="4331"/>
                  <a:pt x="38568" y="6927"/>
                  <a:pt x="38760" y="8506"/>
                </a:cubicBezTo>
                <a:cubicBezTo>
                  <a:pt x="38050" y="7653"/>
                  <a:pt x="37545" y="6617"/>
                  <a:pt x="37067" y="5609"/>
                </a:cubicBezTo>
                <a:cubicBezTo>
                  <a:pt x="36602" y="4654"/>
                  <a:pt x="36291" y="2910"/>
                  <a:pt x="35116" y="2662"/>
                </a:cubicBezTo>
                <a:cubicBezTo>
                  <a:pt x="34995" y="2636"/>
                  <a:pt x="34860" y="2625"/>
                  <a:pt x="34719" y="2625"/>
                </a:cubicBezTo>
                <a:cubicBezTo>
                  <a:pt x="34317" y="2625"/>
                  <a:pt x="33864" y="2713"/>
                  <a:pt x="33540" y="2780"/>
                </a:cubicBezTo>
                <a:cubicBezTo>
                  <a:pt x="32752" y="2948"/>
                  <a:pt x="31859" y="3103"/>
                  <a:pt x="31096" y="3376"/>
                </a:cubicBezTo>
                <a:cubicBezTo>
                  <a:pt x="30321" y="3658"/>
                  <a:pt x="29740" y="4213"/>
                  <a:pt x="28912" y="4331"/>
                </a:cubicBezTo>
                <a:cubicBezTo>
                  <a:pt x="28833" y="4342"/>
                  <a:pt x="28756" y="4347"/>
                  <a:pt x="28680" y="4347"/>
                </a:cubicBezTo>
                <a:cubicBezTo>
                  <a:pt x="28311" y="4347"/>
                  <a:pt x="27983" y="4227"/>
                  <a:pt x="27672" y="4098"/>
                </a:cubicBezTo>
                <a:cubicBezTo>
                  <a:pt x="27364" y="3974"/>
                  <a:pt x="27067" y="3852"/>
                  <a:pt x="26749" y="3852"/>
                </a:cubicBezTo>
                <a:cubicBezTo>
                  <a:pt x="26734" y="3852"/>
                  <a:pt x="26719" y="3853"/>
                  <a:pt x="26704" y="3853"/>
                </a:cubicBezTo>
                <a:cubicBezTo>
                  <a:pt x="25978" y="3853"/>
                  <a:pt x="25500" y="4821"/>
                  <a:pt x="24827" y="5041"/>
                </a:cubicBezTo>
                <a:cubicBezTo>
                  <a:pt x="24606" y="5113"/>
                  <a:pt x="24386" y="5144"/>
                  <a:pt x="24166" y="5144"/>
                </a:cubicBezTo>
                <a:cubicBezTo>
                  <a:pt x="23126" y="5144"/>
                  <a:pt x="22101" y="4465"/>
                  <a:pt x="21121" y="4306"/>
                </a:cubicBezTo>
                <a:cubicBezTo>
                  <a:pt x="20956" y="4281"/>
                  <a:pt x="20791" y="4269"/>
                  <a:pt x="20624" y="4269"/>
                </a:cubicBezTo>
                <a:cubicBezTo>
                  <a:pt x="18905" y="4269"/>
                  <a:pt x="17091" y="5529"/>
                  <a:pt x="15677" y="6307"/>
                </a:cubicBezTo>
                <a:cubicBezTo>
                  <a:pt x="14244" y="7098"/>
                  <a:pt x="12265" y="7575"/>
                  <a:pt x="11012" y="8608"/>
                </a:cubicBezTo>
                <a:cubicBezTo>
                  <a:pt x="9954" y="9502"/>
                  <a:pt x="10277" y="11142"/>
                  <a:pt x="10277" y="12420"/>
                </a:cubicBezTo>
                <a:cubicBezTo>
                  <a:pt x="10277" y="13816"/>
                  <a:pt x="10264" y="15212"/>
                  <a:pt x="10277" y="16608"/>
                </a:cubicBezTo>
                <a:cubicBezTo>
                  <a:pt x="10277" y="18161"/>
                  <a:pt x="10614" y="20359"/>
                  <a:pt x="8896" y="20359"/>
                </a:cubicBezTo>
                <a:cubicBezTo>
                  <a:pt x="8713" y="20359"/>
                  <a:pt x="8506" y="20334"/>
                  <a:pt x="8273" y="20280"/>
                </a:cubicBezTo>
                <a:cubicBezTo>
                  <a:pt x="7841" y="20178"/>
                  <a:pt x="7614" y="20084"/>
                  <a:pt x="7426" y="20084"/>
                </a:cubicBezTo>
                <a:cubicBezTo>
                  <a:pt x="7209" y="20084"/>
                  <a:pt x="7043" y="20209"/>
                  <a:pt x="6669" y="20591"/>
                </a:cubicBezTo>
                <a:cubicBezTo>
                  <a:pt x="6232" y="21040"/>
                  <a:pt x="5689" y="21611"/>
                  <a:pt x="5314" y="22113"/>
                </a:cubicBezTo>
                <a:cubicBezTo>
                  <a:pt x="4343" y="23419"/>
                  <a:pt x="3425" y="23897"/>
                  <a:pt x="3465" y="25615"/>
                </a:cubicBezTo>
                <a:cubicBezTo>
                  <a:pt x="3503" y="26844"/>
                  <a:pt x="3090" y="27917"/>
                  <a:pt x="3065" y="29133"/>
                </a:cubicBezTo>
                <a:cubicBezTo>
                  <a:pt x="3053" y="30113"/>
                  <a:pt x="3298" y="31382"/>
                  <a:pt x="3012" y="32312"/>
                </a:cubicBezTo>
                <a:cubicBezTo>
                  <a:pt x="2833" y="32843"/>
                  <a:pt x="2172" y="34096"/>
                  <a:pt x="1862" y="34483"/>
                </a:cubicBezTo>
                <a:cubicBezTo>
                  <a:pt x="1564" y="34859"/>
                  <a:pt x="894" y="35039"/>
                  <a:pt x="711" y="35529"/>
                </a:cubicBezTo>
                <a:cubicBezTo>
                  <a:pt x="478" y="36161"/>
                  <a:pt x="972" y="36537"/>
                  <a:pt x="1086" y="37132"/>
                </a:cubicBezTo>
                <a:cubicBezTo>
                  <a:pt x="1192" y="37675"/>
                  <a:pt x="1061" y="38373"/>
                  <a:pt x="1061" y="38928"/>
                </a:cubicBezTo>
                <a:cubicBezTo>
                  <a:pt x="1049" y="40194"/>
                  <a:pt x="1474" y="41279"/>
                  <a:pt x="1462" y="42536"/>
                </a:cubicBezTo>
                <a:cubicBezTo>
                  <a:pt x="1449" y="43903"/>
                  <a:pt x="1424" y="45287"/>
                  <a:pt x="1449" y="46645"/>
                </a:cubicBezTo>
                <a:cubicBezTo>
                  <a:pt x="1474" y="47511"/>
                  <a:pt x="1825" y="48324"/>
                  <a:pt x="1812" y="49164"/>
                </a:cubicBezTo>
                <a:cubicBezTo>
                  <a:pt x="1797" y="50197"/>
                  <a:pt x="959" y="50572"/>
                  <a:pt x="711" y="51478"/>
                </a:cubicBezTo>
                <a:cubicBezTo>
                  <a:pt x="506" y="52266"/>
                  <a:pt x="996" y="53041"/>
                  <a:pt x="1086" y="53829"/>
                </a:cubicBezTo>
                <a:cubicBezTo>
                  <a:pt x="1176" y="54710"/>
                  <a:pt x="1049" y="55548"/>
                  <a:pt x="776" y="56376"/>
                </a:cubicBezTo>
                <a:cubicBezTo>
                  <a:pt x="543" y="57098"/>
                  <a:pt x="196" y="57772"/>
                  <a:pt x="1" y="58510"/>
                </a:cubicBezTo>
                <a:lnTo>
                  <a:pt x="140086" y="58510"/>
                </a:lnTo>
                <a:lnTo>
                  <a:pt x="140086" y="13118"/>
                </a:lnTo>
                <a:cubicBezTo>
                  <a:pt x="139515" y="12433"/>
                  <a:pt x="139050" y="11555"/>
                  <a:pt x="138458" y="10792"/>
                </a:cubicBezTo>
                <a:cubicBezTo>
                  <a:pt x="137952" y="10147"/>
                  <a:pt x="137862" y="9796"/>
                  <a:pt x="137592" y="9008"/>
                </a:cubicBezTo>
                <a:cubicBezTo>
                  <a:pt x="137139" y="7731"/>
                  <a:pt x="135731" y="6695"/>
                  <a:pt x="134658" y="5959"/>
                </a:cubicBezTo>
                <a:cubicBezTo>
                  <a:pt x="133250" y="5004"/>
                  <a:pt x="132021" y="4356"/>
                  <a:pt x="130846" y="3090"/>
                </a:cubicBezTo>
                <a:cubicBezTo>
                  <a:pt x="130160" y="2368"/>
                  <a:pt x="129618" y="1021"/>
                  <a:pt x="128647" y="699"/>
                </a:cubicBezTo>
                <a:cubicBezTo>
                  <a:pt x="128442" y="632"/>
                  <a:pt x="128258" y="601"/>
                  <a:pt x="128090" y="601"/>
                </a:cubicBezTo>
                <a:cubicBezTo>
                  <a:pt x="127582" y="601"/>
                  <a:pt x="127219" y="880"/>
                  <a:pt x="126851" y="1266"/>
                </a:cubicBezTo>
                <a:cubicBezTo>
                  <a:pt x="125868" y="2327"/>
                  <a:pt x="125598" y="2600"/>
                  <a:pt x="124137" y="2690"/>
                </a:cubicBezTo>
                <a:cubicBezTo>
                  <a:pt x="122549" y="2793"/>
                  <a:pt x="120970" y="3180"/>
                  <a:pt x="119459" y="3698"/>
                </a:cubicBezTo>
                <a:cubicBezTo>
                  <a:pt x="118721" y="3956"/>
                  <a:pt x="118051" y="4343"/>
                  <a:pt x="117235" y="4343"/>
                </a:cubicBezTo>
                <a:cubicBezTo>
                  <a:pt x="116317" y="4343"/>
                  <a:pt x="115362" y="3996"/>
                  <a:pt x="114444" y="3891"/>
                </a:cubicBezTo>
                <a:cubicBezTo>
                  <a:pt x="112068" y="3635"/>
                  <a:pt x="109882" y="3204"/>
                  <a:pt x="107617" y="3204"/>
                </a:cubicBezTo>
                <a:cubicBezTo>
                  <a:pt x="106801" y="3204"/>
                  <a:pt x="105975" y="3260"/>
                  <a:pt x="105126" y="3400"/>
                </a:cubicBezTo>
                <a:cubicBezTo>
                  <a:pt x="104624" y="3486"/>
                  <a:pt x="104147" y="3530"/>
                  <a:pt x="103687" y="3530"/>
                </a:cubicBezTo>
                <a:cubicBezTo>
                  <a:pt x="102350" y="3530"/>
                  <a:pt x="101158" y="3161"/>
                  <a:pt x="99918" y="2392"/>
                </a:cubicBezTo>
                <a:cubicBezTo>
                  <a:pt x="98547" y="1552"/>
                  <a:pt x="97347" y="1344"/>
                  <a:pt x="95768" y="1099"/>
                </a:cubicBezTo>
                <a:cubicBezTo>
                  <a:pt x="94927" y="972"/>
                  <a:pt x="94307" y="413"/>
                  <a:pt x="936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77" name="Google Shape;177;p18"/>
          <p:cNvSpPr/>
          <p:nvPr/>
        </p:nvSpPr>
        <p:spPr>
          <a:xfrm>
            <a:off x="15895826" y="-200300"/>
            <a:ext cx="1868308" cy="2560608"/>
          </a:xfrm>
          <a:custGeom>
            <a:avLst/>
            <a:gdLst/>
            <a:ahLst/>
            <a:cxnLst/>
            <a:rect l="l" t="t" r="r" b="b"/>
            <a:pathLst>
              <a:path w="25581" h="35060" extrusionOk="0">
                <a:moveTo>
                  <a:pt x="12492" y="429"/>
                </a:moveTo>
                <a:lnTo>
                  <a:pt x="12492" y="429"/>
                </a:lnTo>
                <a:cubicBezTo>
                  <a:pt x="12518" y="437"/>
                  <a:pt x="12568" y="437"/>
                  <a:pt x="12593" y="445"/>
                </a:cubicBezTo>
                <a:cubicBezTo>
                  <a:pt x="12532" y="528"/>
                  <a:pt x="12556" y="548"/>
                  <a:pt x="12607" y="548"/>
                </a:cubicBezTo>
                <a:cubicBezTo>
                  <a:pt x="12656" y="548"/>
                  <a:pt x="12729" y="530"/>
                  <a:pt x="12779" y="530"/>
                </a:cubicBezTo>
                <a:cubicBezTo>
                  <a:pt x="12770" y="615"/>
                  <a:pt x="12694" y="657"/>
                  <a:pt x="12635" y="708"/>
                </a:cubicBezTo>
                <a:cubicBezTo>
                  <a:pt x="12534" y="639"/>
                  <a:pt x="12459" y="556"/>
                  <a:pt x="12492" y="429"/>
                </a:cubicBezTo>
                <a:close/>
                <a:moveTo>
                  <a:pt x="9371" y="466"/>
                </a:moveTo>
                <a:cubicBezTo>
                  <a:pt x="9383" y="466"/>
                  <a:pt x="9396" y="468"/>
                  <a:pt x="9409" y="471"/>
                </a:cubicBezTo>
                <a:cubicBezTo>
                  <a:pt x="9384" y="623"/>
                  <a:pt x="9544" y="596"/>
                  <a:pt x="9637" y="623"/>
                </a:cubicBezTo>
                <a:cubicBezTo>
                  <a:pt x="9602" y="651"/>
                  <a:pt x="9585" y="762"/>
                  <a:pt x="9535" y="762"/>
                </a:cubicBezTo>
                <a:cubicBezTo>
                  <a:pt x="9525" y="762"/>
                  <a:pt x="9514" y="758"/>
                  <a:pt x="9502" y="748"/>
                </a:cubicBezTo>
                <a:cubicBezTo>
                  <a:pt x="9476" y="728"/>
                  <a:pt x="9448" y="721"/>
                  <a:pt x="9420" y="721"/>
                </a:cubicBezTo>
                <a:cubicBezTo>
                  <a:pt x="9375" y="721"/>
                  <a:pt x="9329" y="738"/>
                  <a:pt x="9283" y="748"/>
                </a:cubicBezTo>
                <a:cubicBezTo>
                  <a:pt x="9082" y="679"/>
                  <a:pt x="9223" y="466"/>
                  <a:pt x="9371" y="466"/>
                </a:cubicBezTo>
                <a:close/>
                <a:moveTo>
                  <a:pt x="12997" y="665"/>
                </a:moveTo>
                <a:lnTo>
                  <a:pt x="12997" y="665"/>
                </a:lnTo>
                <a:cubicBezTo>
                  <a:pt x="12981" y="825"/>
                  <a:pt x="12813" y="892"/>
                  <a:pt x="12805" y="1051"/>
                </a:cubicBezTo>
                <a:cubicBezTo>
                  <a:pt x="12736" y="984"/>
                  <a:pt x="12593" y="934"/>
                  <a:pt x="12627" y="817"/>
                </a:cubicBezTo>
                <a:cubicBezTo>
                  <a:pt x="12694" y="790"/>
                  <a:pt x="12762" y="758"/>
                  <a:pt x="12821" y="716"/>
                </a:cubicBezTo>
                <a:cubicBezTo>
                  <a:pt x="12872" y="689"/>
                  <a:pt x="12930" y="673"/>
                  <a:pt x="12997" y="665"/>
                </a:cubicBezTo>
                <a:close/>
                <a:moveTo>
                  <a:pt x="14329" y="1043"/>
                </a:moveTo>
                <a:lnTo>
                  <a:pt x="14329" y="1043"/>
                </a:lnTo>
                <a:cubicBezTo>
                  <a:pt x="14438" y="1077"/>
                  <a:pt x="14707" y="1001"/>
                  <a:pt x="14624" y="1195"/>
                </a:cubicBezTo>
                <a:cubicBezTo>
                  <a:pt x="14562" y="1171"/>
                  <a:pt x="14482" y="1124"/>
                  <a:pt x="14440" y="1124"/>
                </a:cubicBezTo>
                <a:cubicBezTo>
                  <a:pt x="14407" y="1124"/>
                  <a:pt x="14397" y="1153"/>
                  <a:pt x="14438" y="1245"/>
                </a:cubicBezTo>
                <a:cubicBezTo>
                  <a:pt x="14337" y="1221"/>
                  <a:pt x="14337" y="1128"/>
                  <a:pt x="14329" y="1043"/>
                </a:cubicBezTo>
                <a:close/>
                <a:moveTo>
                  <a:pt x="12530" y="1136"/>
                </a:moveTo>
                <a:cubicBezTo>
                  <a:pt x="12686" y="1136"/>
                  <a:pt x="12683" y="1282"/>
                  <a:pt x="12584" y="1381"/>
                </a:cubicBezTo>
                <a:cubicBezTo>
                  <a:pt x="12475" y="1346"/>
                  <a:pt x="12492" y="1229"/>
                  <a:pt x="12518" y="1136"/>
                </a:cubicBezTo>
                <a:cubicBezTo>
                  <a:pt x="12522" y="1136"/>
                  <a:pt x="12526" y="1136"/>
                  <a:pt x="12530" y="1136"/>
                </a:cubicBezTo>
                <a:close/>
                <a:moveTo>
                  <a:pt x="13707" y="1333"/>
                </a:moveTo>
                <a:cubicBezTo>
                  <a:pt x="13728" y="1333"/>
                  <a:pt x="13742" y="1357"/>
                  <a:pt x="13747" y="1423"/>
                </a:cubicBezTo>
                <a:lnTo>
                  <a:pt x="13747" y="1540"/>
                </a:lnTo>
                <a:cubicBezTo>
                  <a:pt x="13692" y="1546"/>
                  <a:pt x="13620" y="1624"/>
                  <a:pt x="13558" y="1624"/>
                </a:cubicBezTo>
                <a:cubicBezTo>
                  <a:pt x="13535" y="1624"/>
                  <a:pt x="13513" y="1613"/>
                  <a:pt x="13494" y="1583"/>
                </a:cubicBezTo>
                <a:cubicBezTo>
                  <a:pt x="13479" y="1542"/>
                  <a:pt x="13353" y="1447"/>
                  <a:pt x="13449" y="1447"/>
                </a:cubicBezTo>
                <a:cubicBezTo>
                  <a:pt x="13453" y="1447"/>
                  <a:pt x="13457" y="1447"/>
                  <a:pt x="13462" y="1447"/>
                </a:cubicBezTo>
                <a:cubicBezTo>
                  <a:pt x="13472" y="1451"/>
                  <a:pt x="13482" y="1453"/>
                  <a:pt x="13493" y="1453"/>
                </a:cubicBezTo>
                <a:cubicBezTo>
                  <a:pt x="13578" y="1453"/>
                  <a:pt x="13660" y="1333"/>
                  <a:pt x="13707" y="1333"/>
                </a:cubicBezTo>
                <a:close/>
                <a:moveTo>
                  <a:pt x="9290" y="1523"/>
                </a:moveTo>
                <a:cubicBezTo>
                  <a:pt x="9356" y="1523"/>
                  <a:pt x="9411" y="1627"/>
                  <a:pt x="9368" y="1700"/>
                </a:cubicBezTo>
                <a:cubicBezTo>
                  <a:pt x="9362" y="1701"/>
                  <a:pt x="9354" y="1701"/>
                  <a:pt x="9347" y="1701"/>
                </a:cubicBezTo>
                <a:cubicBezTo>
                  <a:pt x="9274" y="1701"/>
                  <a:pt x="9162" y="1666"/>
                  <a:pt x="9217" y="1575"/>
                </a:cubicBezTo>
                <a:cubicBezTo>
                  <a:pt x="9239" y="1538"/>
                  <a:pt x="9266" y="1523"/>
                  <a:pt x="9290" y="1523"/>
                </a:cubicBezTo>
                <a:close/>
                <a:moveTo>
                  <a:pt x="14438" y="1245"/>
                </a:moveTo>
                <a:cubicBezTo>
                  <a:pt x="14505" y="1296"/>
                  <a:pt x="14725" y="1288"/>
                  <a:pt x="14640" y="1415"/>
                </a:cubicBezTo>
                <a:cubicBezTo>
                  <a:pt x="14489" y="1474"/>
                  <a:pt x="14404" y="1607"/>
                  <a:pt x="14337" y="1743"/>
                </a:cubicBezTo>
                <a:cubicBezTo>
                  <a:pt x="14321" y="1658"/>
                  <a:pt x="14278" y="1583"/>
                  <a:pt x="14252" y="1498"/>
                </a:cubicBezTo>
                <a:cubicBezTo>
                  <a:pt x="14287" y="1405"/>
                  <a:pt x="14388" y="1423"/>
                  <a:pt x="14473" y="1405"/>
                </a:cubicBezTo>
                <a:cubicBezTo>
                  <a:pt x="14454" y="1354"/>
                  <a:pt x="14446" y="1296"/>
                  <a:pt x="14438" y="1245"/>
                </a:cubicBezTo>
                <a:close/>
                <a:moveTo>
                  <a:pt x="16808" y="2071"/>
                </a:moveTo>
                <a:cubicBezTo>
                  <a:pt x="16823" y="2071"/>
                  <a:pt x="16842" y="2074"/>
                  <a:pt x="16864" y="2080"/>
                </a:cubicBezTo>
                <a:cubicBezTo>
                  <a:pt x="16965" y="2147"/>
                  <a:pt x="17066" y="2214"/>
                  <a:pt x="17141" y="2307"/>
                </a:cubicBezTo>
                <a:cubicBezTo>
                  <a:pt x="17101" y="2370"/>
                  <a:pt x="17049" y="2397"/>
                  <a:pt x="16997" y="2397"/>
                </a:cubicBezTo>
                <a:cubicBezTo>
                  <a:pt x="16931" y="2397"/>
                  <a:pt x="16865" y="2353"/>
                  <a:pt x="16822" y="2282"/>
                </a:cubicBezTo>
                <a:lnTo>
                  <a:pt x="16779" y="2248"/>
                </a:lnTo>
                <a:cubicBezTo>
                  <a:pt x="16729" y="2168"/>
                  <a:pt x="16716" y="2071"/>
                  <a:pt x="16808" y="2071"/>
                </a:cubicBezTo>
                <a:close/>
                <a:moveTo>
                  <a:pt x="6310" y="2224"/>
                </a:moveTo>
                <a:cubicBezTo>
                  <a:pt x="6352" y="2224"/>
                  <a:pt x="6437" y="2232"/>
                  <a:pt x="6478" y="2240"/>
                </a:cubicBezTo>
                <a:cubicBezTo>
                  <a:pt x="6411" y="2298"/>
                  <a:pt x="6326" y="2357"/>
                  <a:pt x="6368" y="2458"/>
                </a:cubicBezTo>
                <a:cubicBezTo>
                  <a:pt x="6348" y="2464"/>
                  <a:pt x="6331" y="2466"/>
                  <a:pt x="6316" y="2466"/>
                </a:cubicBezTo>
                <a:cubicBezTo>
                  <a:pt x="6192" y="2466"/>
                  <a:pt x="6227" y="2298"/>
                  <a:pt x="6310" y="2224"/>
                </a:cubicBezTo>
                <a:close/>
                <a:moveTo>
                  <a:pt x="5852" y="2602"/>
                </a:moveTo>
                <a:cubicBezTo>
                  <a:pt x="5911" y="2602"/>
                  <a:pt x="5966" y="2622"/>
                  <a:pt x="5990" y="2695"/>
                </a:cubicBezTo>
                <a:cubicBezTo>
                  <a:pt x="6000" y="2636"/>
                  <a:pt x="6012" y="2614"/>
                  <a:pt x="6027" y="2614"/>
                </a:cubicBezTo>
                <a:cubicBezTo>
                  <a:pt x="6062" y="2614"/>
                  <a:pt x="6111" y="2746"/>
                  <a:pt x="6158" y="2788"/>
                </a:cubicBezTo>
                <a:cubicBezTo>
                  <a:pt x="6150" y="2830"/>
                  <a:pt x="6142" y="2921"/>
                  <a:pt x="6134" y="2964"/>
                </a:cubicBezTo>
                <a:cubicBezTo>
                  <a:pt x="6092" y="2897"/>
                  <a:pt x="6049" y="2820"/>
                  <a:pt x="6007" y="2761"/>
                </a:cubicBezTo>
                <a:cubicBezTo>
                  <a:pt x="5972" y="2838"/>
                  <a:pt x="5964" y="2931"/>
                  <a:pt x="5906" y="2998"/>
                </a:cubicBezTo>
                <a:cubicBezTo>
                  <a:pt x="5796" y="2913"/>
                  <a:pt x="5754" y="2788"/>
                  <a:pt x="5661" y="2711"/>
                </a:cubicBezTo>
                <a:cubicBezTo>
                  <a:pt x="5695" y="2668"/>
                  <a:pt x="5738" y="2644"/>
                  <a:pt x="5780" y="2610"/>
                </a:cubicBezTo>
                <a:cubicBezTo>
                  <a:pt x="5804" y="2605"/>
                  <a:pt x="5828" y="2602"/>
                  <a:pt x="5852" y="2602"/>
                </a:cubicBezTo>
                <a:close/>
                <a:moveTo>
                  <a:pt x="5098" y="2577"/>
                </a:moveTo>
                <a:cubicBezTo>
                  <a:pt x="5265" y="2577"/>
                  <a:pt x="5111" y="2841"/>
                  <a:pt x="5030" y="2913"/>
                </a:cubicBezTo>
                <a:cubicBezTo>
                  <a:pt x="5123" y="2921"/>
                  <a:pt x="5147" y="2964"/>
                  <a:pt x="5123" y="3057"/>
                </a:cubicBezTo>
                <a:cubicBezTo>
                  <a:pt x="5120" y="3057"/>
                  <a:pt x="5116" y="3057"/>
                  <a:pt x="5112" y="3057"/>
                </a:cubicBezTo>
                <a:cubicBezTo>
                  <a:pt x="4937" y="3057"/>
                  <a:pt x="4731" y="2868"/>
                  <a:pt x="4937" y="2745"/>
                </a:cubicBezTo>
                <a:lnTo>
                  <a:pt x="4937" y="2745"/>
                </a:lnTo>
                <a:cubicBezTo>
                  <a:pt x="4968" y="2772"/>
                  <a:pt x="4991" y="2783"/>
                  <a:pt x="5007" y="2783"/>
                </a:cubicBezTo>
                <a:cubicBezTo>
                  <a:pt x="5064" y="2783"/>
                  <a:pt x="5054" y="2655"/>
                  <a:pt x="5081" y="2577"/>
                </a:cubicBezTo>
                <a:cubicBezTo>
                  <a:pt x="5087" y="2577"/>
                  <a:pt x="5093" y="2577"/>
                  <a:pt x="5098" y="2577"/>
                </a:cubicBezTo>
                <a:close/>
                <a:moveTo>
                  <a:pt x="3724" y="2913"/>
                </a:moveTo>
                <a:lnTo>
                  <a:pt x="3724" y="2913"/>
                </a:lnTo>
                <a:cubicBezTo>
                  <a:pt x="3825" y="2955"/>
                  <a:pt x="4044" y="2972"/>
                  <a:pt x="4052" y="3083"/>
                </a:cubicBezTo>
                <a:cubicBezTo>
                  <a:pt x="3961" y="3123"/>
                  <a:pt x="3775" y="3216"/>
                  <a:pt x="3682" y="3259"/>
                </a:cubicBezTo>
                <a:cubicBezTo>
                  <a:pt x="3741" y="3149"/>
                  <a:pt x="3724" y="3032"/>
                  <a:pt x="3724" y="2913"/>
                </a:cubicBezTo>
                <a:close/>
                <a:moveTo>
                  <a:pt x="17444" y="3301"/>
                </a:moveTo>
                <a:cubicBezTo>
                  <a:pt x="17478" y="3317"/>
                  <a:pt x="17537" y="3352"/>
                  <a:pt x="17563" y="3368"/>
                </a:cubicBezTo>
                <a:cubicBezTo>
                  <a:pt x="17580" y="3437"/>
                  <a:pt x="17588" y="3503"/>
                  <a:pt x="17606" y="3570"/>
                </a:cubicBezTo>
                <a:cubicBezTo>
                  <a:pt x="17537" y="3511"/>
                  <a:pt x="17462" y="3461"/>
                  <a:pt x="17394" y="3410"/>
                </a:cubicBezTo>
                <a:cubicBezTo>
                  <a:pt x="17412" y="3386"/>
                  <a:pt x="17436" y="3325"/>
                  <a:pt x="17444" y="3301"/>
                </a:cubicBezTo>
                <a:close/>
                <a:moveTo>
                  <a:pt x="4389" y="3656"/>
                </a:moveTo>
                <a:cubicBezTo>
                  <a:pt x="4516" y="3656"/>
                  <a:pt x="4424" y="3889"/>
                  <a:pt x="4300" y="3889"/>
                </a:cubicBezTo>
                <a:cubicBezTo>
                  <a:pt x="4283" y="3889"/>
                  <a:pt x="4264" y="3884"/>
                  <a:pt x="4246" y="3873"/>
                </a:cubicBezTo>
                <a:cubicBezTo>
                  <a:pt x="4254" y="3790"/>
                  <a:pt x="4246" y="3689"/>
                  <a:pt x="4347" y="3663"/>
                </a:cubicBezTo>
                <a:cubicBezTo>
                  <a:pt x="4363" y="3659"/>
                  <a:pt x="4377" y="3656"/>
                  <a:pt x="4389" y="3656"/>
                </a:cubicBezTo>
                <a:close/>
                <a:moveTo>
                  <a:pt x="19282" y="3798"/>
                </a:moveTo>
                <a:lnTo>
                  <a:pt x="19282" y="3798"/>
                </a:lnTo>
                <a:cubicBezTo>
                  <a:pt x="19352" y="3814"/>
                  <a:pt x="19484" y="3994"/>
                  <a:pt x="19351" y="3994"/>
                </a:cubicBezTo>
                <a:cubicBezTo>
                  <a:pt x="19343" y="3994"/>
                  <a:pt x="19334" y="3994"/>
                  <a:pt x="19324" y="3992"/>
                </a:cubicBezTo>
                <a:cubicBezTo>
                  <a:pt x="19310" y="4002"/>
                  <a:pt x="19297" y="4006"/>
                  <a:pt x="19285" y="4006"/>
                </a:cubicBezTo>
                <a:cubicBezTo>
                  <a:pt x="19205" y="4006"/>
                  <a:pt x="19187" y="3812"/>
                  <a:pt x="19282" y="3798"/>
                </a:cubicBezTo>
                <a:close/>
                <a:moveTo>
                  <a:pt x="19777" y="4032"/>
                </a:moveTo>
                <a:cubicBezTo>
                  <a:pt x="19789" y="4032"/>
                  <a:pt x="19803" y="4035"/>
                  <a:pt x="19819" y="4043"/>
                </a:cubicBezTo>
                <a:cubicBezTo>
                  <a:pt x="19819" y="4144"/>
                  <a:pt x="19787" y="4235"/>
                  <a:pt x="19728" y="4320"/>
                </a:cubicBezTo>
                <a:lnTo>
                  <a:pt x="19678" y="4312"/>
                </a:lnTo>
                <a:cubicBezTo>
                  <a:pt x="19668" y="4296"/>
                  <a:pt x="19643" y="4261"/>
                  <a:pt x="19627" y="4245"/>
                </a:cubicBezTo>
                <a:cubicBezTo>
                  <a:pt x="19685" y="4192"/>
                  <a:pt x="19693" y="4032"/>
                  <a:pt x="19777" y="4032"/>
                </a:cubicBezTo>
                <a:close/>
                <a:moveTo>
                  <a:pt x="3954" y="3746"/>
                </a:moveTo>
                <a:cubicBezTo>
                  <a:pt x="3970" y="3746"/>
                  <a:pt x="3986" y="3747"/>
                  <a:pt x="4001" y="3748"/>
                </a:cubicBezTo>
                <a:cubicBezTo>
                  <a:pt x="4028" y="3849"/>
                  <a:pt x="4121" y="3823"/>
                  <a:pt x="4203" y="3831"/>
                </a:cubicBezTo>
                <a:cubicBezTo>
                  <a:pt x="4094" y="3932"/>
                  <a:pt x="3951" y="3992"/>
                  <a:pt x="3850" y="4118"/>
                </a:cubicBezTo>
                <a:cubicBezTo>
                  <a:pt x="3943" y="4118"/>
                  <a:pt x="4044" y="4102"/>
                  <a:pt x="4137" y="4094"/>
                </a:cubicBezTo>
                <a:cubicBezTo>
                  <a:pt x="4187" y="4134"/>
                  <a:pt x="4230" y="4184"/>
                  <a:pt x="4272" y="4227"/>
                </a:cubicBezTo>
                <a:cubicBezTo>
                  <a:pt x="4266" y="4298"/>
                  <a:pt x="4242" y="4323"/>
                  <a:pt x="4208" y="4323"/>
                </a:cubicBezTo>
                <a:cubicBezTo>
                  <a:pt x="4132" y="4323"/>
                  <a:pt x="4009" y="4195"/>
                  <a:pt x="3943" y="4195"/>
                </a:cubicBezTo>
                <a:cubicBezTo>
                  <a:pt x="3916" y="4195"/>
                  <a:pt x="3898" y="4218"/>
                  <a:pt x="3900" y="4286"/>
                </a:cubicBezTo>
                <a:lnTo>
                  <a:pt x="3860" y="4269"/>
                </a:lnTo>
                <a:cubicBezTo>
                  <a:pt x="3835" y="4247"/>
                  <a:pt x="3809" y="4239"/>
                  <a:pt x="3782" y="4239"/>
                </a:cubicBezTo>
                <a:cubicBezTo>
                  <a:pt x="3720" y="4239"/>
                  <a:pt x="3654" y="4285"/>
                  <a:pt x="3589" y="4304"/>
                </a:cubicBezTo>
                <a:cubicBezTo>
                  <a:pt x="3597" y="4227"/>
                  <a:pt x="3615" y="4152"/>
                  <a:pt x="3623" y="4075"/>
                </a:cubicBezTo>
                <a:cubicBezTo>
                  <a:pt x="3631" y="4037"/>
                  <a:pt x="3751" y="3929"/>
                  <a:pt x="3689" y="3929"/>
                </a:cubicBezTo>
                <a:cubicBezTo>
                  <a:pt x="3683" y="3929"/>
                  <a:pt x="3675" y="3930"/>
                  <a:pt x="3666" y="3932"/>
                </a:cubicBezTo>
                <a:cubicBezTo>
                  <a:pt x="3641" y="3940"/>
                  <a:pt x="3624" y="3944"/>
                  <a:pt x="3611" y="3944"/>
                </a:cubicBezTo>
                <a:cubicBezTo>
                  <a:pt x="3547" y="3944"/>
                  <a:pt x="3629" y="3846"/>
                  <a:pt x="3658" y="3790"/>
                </a:cubicBezTo>
                <a:cubicBezTo>
                  <a:pt x="3752" y="3768"/>
                  <a:pt x="3853" y="3746"/>
                  <a:pt x="3954" y="3746"/>
                </a:cubicBezTo>
                <a:close/>
                <a:moveTo>
                  <a:pt x="3514" y="4075"/>
                </a:moveTo>
                <a:lnTo>
                  <a:pt x="3514" y="4075"/>
                </a:lnTo>
                <a:cubicBezTo>
                  <a:pt x="3496" y="4144"/>
                  <a:pt x="3480" y="4219"/>
                  <a:pt x="3464" y="4286"/>
                </a:cubicBezTo>
                <a:cubicBezTo>
                  <a:pt x="3363" y="4328"/>
                  <a:pt x="3261" y="4370"/>
                  <a:pt x="3177" y="4447"/>
                </a:cubicBezTo>
                <a:cubicBezTo>
                  <a:pt x="3177" y="4530"/>
                  <a:pt x="3110" y="4682"/>
                  <a:pt x="3253" y="4682"/>
                </a:cubicBezTo>
                <a:cubicBezTo>
                  <a:pt x="3243" y="4700"/>
                  <a:pt x="3211" y="4732"/>
                  <a:pt x="3193" y="4751"/>
                </a:cubicBezTo>
                <a:cubicBezTo>
                  <a:pt x="3180" y="4752"/>
                  <a:pt x="3168" y="4753"/>
                  <a:pt x="3155" y="4753"/>
                </a:cubicBezTo>
                <a:cubicBezTo>
                  <a:pt x="3063" y="4753"/>
                  <a:pt x="2965" y="4702"/>
                  <a:pt x="2958" y="4599"/>
                </a:cubicBezTo>
                <a:cubicBezTo>
                  <a:pt x="3041" y="4548"/>
                  <a:pt x="3102" y="4480"/>
                  <a:pt x="3134" y="4397"/>
                </a:cubicBezTo>
                <a:cubicBezTo>
                  <a:pt x="3177" y="4304"/>
                  <a:pt x="3219" y="4195"/>
                  <a:pt x="3152" y="4102"/>
                </a:cubicBezTo>
                <a:cubicBezTo>
                  <a:pt x="3270" y="4094"/>
                  <a:pt x="3395" y="4083"/>
                  <a:pt x="3514" y="4075"/>
                </a:cubicBezTo>
                <a:close/>
                <a:moveTo>
                  <a:pt x="21405" y="4608"/>
                </a:moveTo>
                <a:cubicBezTo>
                  <a:pt x="21419" y="4608"/>
                  <a:pt x="21433" y="4612"/>
                  <a:pt x="21447" y="4623"/>
                </a:cubicBezTo>
                <a:cubicBezTo>
                  <a:pt x="21447" y="4658"/>
                  <a:pt x="21437" y="4740"/>
                  <a:pt x="21428" y="4783"/>
                </a:cubicBezTo>
                <a:cubicBezTo>
                  <a:pt x="21412" y="4801"/>
                  <a:pt x="21370" y="4825"/>
                  <a:pt x="21354" y="4841"/>
                </a:cubicBezTo>
                <a:cubicBezTo>
                  <a:pt x="21341" y="4845"/>
                  <a:pt x="21331" y="4846"/>
                  <a:pt x="21321" y="4846"/>
                </a:cubicBezTo>
                <a:cubicBezTo>
                  <a:pt x="21205" y="4846"/>
                  <a:pt x="21303" y="4608"/>
                  <a:pt x="21405" y="4608"/>
                </a:cubicBezTo>
                <a:close/>
                <a:moveTo>
                  <a:pt x="20619" y="4680"/>
                </a:moveTo>
                <a:cubicBezTo>
                  <a:pt x="20702" y="4680"/>
                  <a:pt x="20770" y="4703"/>
                  <a:pt x="20721" y="4809"/>
                </a:cubicBezTo>
                <a:cubicBezTo>
                  <a:pt x="20717" y="4853"/>
                  <a:pt x="20690" y="4870"/>
                  <a:pt x="20656" y="4870"/>
                </a:cubicBezTo>
                <a:cubicBezTo>
                  <a:pt x="20559" y="4870"/>
                  <a:pt x="20408" y="4733"/>
                  <a:pt x="20569" y="4682"/>
                </a:cubicBezTo>
                <a:cubicBezTo>
                  <a:pt x="20586" y="4680"/>
                  <a:pt x="20603" y="4680"/>
                  <a:pt x="20619" y="4680"/>
                </a:cubicBezTo>
                <a:close/>
                <a:moveTo>
                  <a:pt x="1905" y="5913"/>
                </a:moveTo>
                <a:cubicBezTo>
                  <a:pt x="1968" y="5963"/>
                  <a:pt x="2021" y="6031"/>
                  <a:pt x="2096" y="6031"/>
                </a:cubicBezTo>
                <a:cubicBezTo>
                  <a:pt x="2122" y="6031"/>
                  <a:pt x="2150" y="6023"/>
                  <a:pt x="2182" y="6004"/>
                </a:cubicBezTo>
                <a:lnTo>
                  <a:pt x="2182" y="6004"/>
                </a:lnTo>
                <a:cubicBezTo>
                  <a:pt x="2123" y="6081"/>
                  <a:pt x="2131" y="6257"/>
                  <a:pt x="2040" y="6267"/>
                </a:cubicBezTo>
                <a:cubicBezTo>
                  <a:pt x="2058" y="6164"/>
                  <a:pt x="1997" y="6136"/>
                  <a:pt x="1920" y="6136"/>
                </a:cubicBezTo>
                <a:cubicBezTo>
                  <a:pt x="1858" y="6136"/>
                  <a:pt x="1786" y="6154"/>
                  <a:pt x="1737" y="6166"/>
                </a:cubicBezTo>
                <a:cubicBezTo>
                  <a:pt x="1737" y="6046"/>
                  <a:pt x="1812" y="5971"/>
                  <a:pt x="1905" y="5913"/>
                </a:cubicBezTo>
                <a:close/>
                <a:moveTo>
                  <a:pt x="1497" y="6307"/>
                </a:moveTo>
                <a:cubicBezTo>
                  <a:pt x="1639" y="6307"/>
                  <a:pt x="1698" y="6445"/>
                  <a:pt x="1796" y="6519"/>
                </a:cubicBezTo>
                <a:cubicBezTo>
                  <a:pt x="1870" y="6472"/>
                  <a:pt x="1965" y="6359"/>
                  <a:pt x="2041" y="6359"/>
                </a:cubicBezTo>
                <a:cubicBezTo>
                  <a:pt x="2076" y="6359"/>
                  <a:pt x="2108" y="6384"/>
                  <a:pt x="2131" y="6451"/>
                </a:cubicBezTo>
                <a:cubicBezTo>
                  <a:pt x="2030" y="6501"/>
                  <a:pt x="1929" y="6560"/>
                  <a:pt x="1828" y="6620"/>
                </a:cubicBezTo>
                <a:cubicBezTo>
                  <a:pt x="1703" y="6610"/>
                  <a:pt x="1576" y="6602"/>
                  <a:pt x="1442" y="6602"/>
                </a:cubicBezTo>
                <a:cubicBezTo>
                  <a:pt x="1618" y="6560"/>
                  <a:pt x="1493" y="6426"/>
                  <a:pt x="1485" y="6307"/>
                </a:cubicBezTo>
                <a:cubicBezTo>
                  <a:pt x="1489" y="6307"/>
                  <a:pt x="1493" y="6307"/>
                  <a:pt x="1497" y="6307"/>
                </a:cubicBezTo>
                <a:close/>
                <a:moveTo>
                  <a:pt x="22346" y="6982"/>
                </a:moveTo>
                <a:cubicBezTo>
                  <a:pt x="22362" y="7079"/>
                  <a:pt x="22490" y="7243"/>
                  <a:pt x="22371" y="7243"/>
                </a:cubicBezTo>
                <a:cubicBezTo>
                  <a:pt x="22356" y="7243"/>
                  <a:pt x="22337" y="7241"/>
                  <a:pt x="22314" y="7235"/>
                </a:cubicBezTo>
                <a:cubicBezTo>
                  <a:pt x="22245" y="7201"/>
                  <a:pt x="22205" y="7142"/>
                  <a:pt x="22170" y="7091"/>
                </a:cubicBezTo>
                <a:cubicBezTo>
                  <a:pt x="22237" y="7065"/>
                  <a:pt x="22296" y="7033"/>
                  <a:pt x="22346" y="6982"/>
                </a:cubicBezTo>
                <a:close/>
                <a:moveTo>
                  <a:pt x="23450" y="8068"/>
                </a:moveTo>
                <a:cubicBezTo>
                  <a:pt x="23492" y="8076"/>
                  <a:pt x="23577" y="8094"/>
                  <a:pt x="23610" y="8102"/>
                </a:cubicBezTo>
                <a:cubicBezTo>
                  <a:pt x="23484" y="8161"/>
                  <a:pt x="23458" y="8296"/>
                  <a:pt x="23450" y="8430"/>
                </a:cubicBezTo>
                <a:cubicBezTo>
                  <a:pt x="23447" y="8430"/>
                  <a:pt x="23444" y="8430"/>
                  <a:pt x="23442" y="8430"/>
                </a:cubicBezTo>
                <a:cubicBezTo>
                  <a:pt x="23347" y="8430"/>
                  <a:pt x="23448" y="8266"/>
                  <a:pt x="23386" y="8266"/>
                </a:cubicBezTo>
                <a:cubicBezTo>
                  <a:pt x="23381" y="8266"/>
                  <a:pt x="23375" y="8268"/>
                  <a:pt x="23367" y="8270"/>
                </a:cubicBezTo>
                <a:cubicBezTo>
                  <a:pt x="23352" y="8273"/>
                  <a:pt x="23339" y="8274"/>
                  <a:pt x="23330" y="8274"/>
                </a:cubicBezTo>
                <a:cubicBezTo>
                  <a:pt x="23239" y="8274"/>
                  <a:pt x="23435" y="8130"/>
                  <a:pt x="23450" y="8068"/>
                </a:cubicBezTo>
                <a:close/>
                <a:moveTo>
                  <a:pt x="1972" y="8834"/>
                </a:moveTo>
                <a:cubicBezTo>
                  <a:pt x="2006" y="8919"/>
                  <a:pt x="2049" y="9004"/>
                  <a:pt x="1998" y="9097"/>
                </a:cubicBezTo>
                <a:cubicBezTo>
                  <a:pt x="1913" y="9036"/>
                  <a:pt x="1820" y="8996"/>
                  <a:pt x="1778" y="8911"/>
                </a:cubicBezTo>
                <a:cubicBezTo>
                  <a:pt x="1838" y="8884"/>
                  <a:pt x="1905" y="8860"/>
                  <a:pt x="1972" y="8834"/>
                </a:cubicBezTo>
                <a:close/>
                <a:moveTo>
                  <a:pt x="23543" y="9206"/>
                </a:moveTo>
                <a:cubicBezTo>
                  <a:pt x="23660" y="9238"/>
                  <a:pt x="23729" y="9323"/>
                  <a:pt x="23721" y="9450"/>
                </a:cubicBezTo>
                <a:cubicBezTo>
                  <a:pt x="23739" y="9448"/>
                  <a:pt x="23755" y="9446"/>
                  <a:pt x="23769" y="9446"/>
                </a:cubicBezTo>
                <a:cubicBezTo>
                  <a:pt x="23925" y="9446"/>
                  <a:pt x="23779" y="9622"/>
                  <a:pt x="23681" y="9622"/>
                </a:cubicBezTo>
                <a:cubicBezTo>
                  <a:pt x="23640" y="9622"/>
                  <a:pt x="23607" y="9590"/>
                  <a:pt x="23610" y="9501"/>
                </a:cubicBezTo>
                <a:cubicBezTo>
                  <a:pt x="23610" y="9475"/>
                  <a:pt x="23602" y="9424"/>
                  <a:pt x="23602" y="9408"/>
                </a:cubicBezTo>
                <a:cubicBezTo>
                  <a:pt x="23537" y="9431"/>
                  <a:pt x="23471" y="9455"/>
                  <a:pt x="23419" y="9455"/>
                </a:cubicBezTo>
                <a:cubicBezTo>
                  <a:pt x="23356" y="9455"/>
                  <a:pt x="23315" y="9419"/>
                  <a:pt x="23325" y="9299"/>
                </a:cubicBezTo>
                <a:cubicBezTo>
                  <a:pt x="23349" y="9289"/>
                  <a:pt x="23399" y="9264"/>
                  <a:pt x="23426" y="9256"/>
                </a:cubicBezTo>
                <a:cubicBezTo>
                  <a:pt x="23450" y="9248"/>
                  <a:pt x="23509" y="9222"/>
                  <a:pt x="23543" y="9206"/>
                </a:cubicBezTo>
                <a:close/>
                <a:moveTo>
                  <a:pt x="23240" y="9517"/>
                </a:moveTo>
                <a:lnTo>
                  <a:pt x="23240" y="9517"/>
                </a:lnTo>
                <a:cubicBezTo>
                  <a:pt x="23367" y="9568"/>
                  <a:pt x="23426" y="9653"/>
                  <a:pt x="23383" y="9794"/>
                </a:cubicBezTo>
                <a:lnTo>
                  <a:pt x="23383" y="9845"/>
                </a:lnTo>
                <a:cubicBezTo>
                  <a:pt x="23375" y="9921"/>
                  <a:pt x="23375" y="10006"/>
                  <a:pt x="23375" y="10081"/>
                </a:cubicBezTo>
                <a:cubicBezTo>
                  <a:pt x="23320" y="10047"/>
                  <a:pt x="23277" y="9950"/>
                  <a:pt x="23216" y="9950"/>
                </a:cubicBezTo>
                <a:cubicBezTo>
                  <a:pt x="23200" y="9950"/>
                  <a:pt x="23184" y="9956"/>
                  <a:pt x="23165" y="9972"/>
                </a:cubicBezTo>
                <a:cubicBezTo>
                  <a:pt x="23139" y="9990"/>
                  <a:pt x="23110" y="9998"/>
                  <a:pt x="23082" y="9998"/>
                </a:cubicBezTo>
                <a:cubicBezTo>
                  <a:pt x="22993" y="9998"/>
                  <a:pt x="22920" y="9916"/>
                  <a:pt x="23003" y="9820"/>
                </a:cubicBezTo>
                <a:cubicBezTo>
                  <a:pt x="23038" y="9812"/>
                  <a:pt x="23104" y="9804"/>
                  <a:pt x="23139" y="9794"/>
                </a:cubicBezTo>
                <a:cubicBezTo>
                  <a:pt x="23181" y="9837"/>
                  <a:pt x="23232" y="9871"/>
                  <a:pt x="23298" y="9895"/>
                </a:cubicBezTo>
                <a:cubicBezTo>
                  <a:pt x="23282" y="9770"/>
                  <a:pt x="23248" y="9642"/>
                  <a:pt x="23240" y="9517"/>
                </a:cubicBezTo>
                <a:close/>
                <a:moveTo>
                  <a:pt x="23771" y="11252"/>
                </a:moveTo>
                <a:cubicBezTo>
                  <a:pt x="23846" y="11260"/>
                  <a:pt x="23923" y="11260"/>
                  <a:pt x="23998" y="11278"/>
                </a:cubicBezTo>
                <a:cubicBezTo>
                  <a:pt x="24012" y="11361"/>
                  <a:pt x="23913" y="11416"/>
                  <a:pt x="23831" y="11416"/>
                </a:cubicBezTo>
                <a:cubicBezTo>
                  <a:pt x="23763" y="11416"/>
                  <a:pt x="23707" y="11378"/>
                  <a:pt x="23737" y="11286"/>
                </a:cubicBezTo>
                <a:lnTo>
                  <a:pt x="23771" y="11252"/>
                </a:lnTo>
                <a:close/>
                <a:moveTo>
                  <a:pt x="23678" y="12339"/>
                </a:moveTo>
                <a:lnTo>
                  <a:pt x="23678" y="12339"/>
                </a:lnTo>
                <a:cubicBezTo>
                  <a:pt x="23796" y="12363"/>
                  <a:pt x="23862" y="12483"/>
                  <a:pt x="23881" y="12600"/>
                </a:cubicBezTo>
                <a:cubicBezTo>
                  <a:pt x="23862" y="12616"/>
                  <a:pt x="23822" y="12642"/>
                  <a:pt x="23804" y="12659"/>
                </a:cubicBezTo>
                <a:cubicBezTo>
                  <a:pt x="23779" y="12685"/>
                  <a:pt x="23737" y="12735"/>
                  <a:pt x="23711" y="12760"/>
                </a:cubicBezTo>
                <a:cubicBezTo>
                  <a:pt x="23695" y="12685"/>
                  <a:pt x="23636" y="12659"/>
                  <a:pt x="23559" y="12659"/>
                </a:cubicBezTo>
                <a:cubicBezTo>
                  <a:pt x="23577" y="12566"/>
                  <a:pt x="23678" y="12549"/>
                  <a:pt x="23745" y="12515"/>
                </a:cubicBezTo>
                <a:cubicBezTo>
                  <a:pt x="23729" y="12456"/>
                  <a:pt x="23695" y="12398"/>
                  <a:pt x="23678" y="12339"/>
                </a:cubicBezTo>
                <a:close/>
                <a:moveTo>
                  <a:pt x="953" y="12246"/>
                </a:moveTo>
                <a:lnTo>
                  <a:pt x="953" y="12246"/>
                </a:lnTo>
                <a:cubicBezTo>
                  <a:pt x="1189" y="12339"/>
                  <a:pt x="1121" y="12642"/>
                  <a:pt x="1357" y="12735"/>
                </a:cubicBezTo>
                <a:cubicBezTo>
                  <a:pt x="1332" y="12793"/>
                  <a:pt x="1291" y="12814"/>
                  <a:pt x="1245" y="12814"/>
                </a:cubicBezTo>
                <a:cubicBezTo>
                  <a:pt x="1171" y="12814"/>
                  <a:pt x="1082" y="12760"/>
                  <a:pt x="1020" y="12717"/>
                </a:cubicBezTo>
                <a:cubicBezTo>
                  <a:pt x="1163" y="12557"/>
                  <a:pt x="945" y="12414"/>
                  <a:pt x="953" y="12246"/>
                </a:cubicBezTo>
                <a:close/>
                <a:moveTo>
                  <a:pt x="24554" y="13316"/>
                </a:moveTo>
                <a:cubicBezTo>
                  <a:pt x="24604" y="13350"/>
                  <a:pt x="24630" y="13501"/>
                  <a:pt x="24588" y="13560"/>
                </a:cubicBezTo>
                <a:cubicBezTo>
                  <a:pt x="24563" y="13599"/>
                  <a:pt x="24543" y="13615"/>
                  <a:pt x="24530" y="13615"/>
                </a:cubicBezTo>
                <a:cubicBezTo>
                  <a:pt x="24475" y="13615"/>
                  <a:pt x="24507" y="13362"/>
                  <a:pt x="24554" y="13316"/>
                </a:cubicBezTo>
                <a:close/>
                <a:moveTo>
                  <a:pt x="24428" y="13417"/>
                </a:moveTo>
                <a:cubicBezTo>
                  <a:pt x="24525" y="13438"/>
                  <a:pt x="24484" y="13722"/>
                  <a:pt x="24392" y="13722"/>
                </a:cubicBezTo>
                <a:cubicBezTo>
                  <a:pt x="24373" y="13722"/>
                  <a:pt x="24351" y="13709"/>
                  <a:pt x="24327" y="13677"/>
                </a:cubicBezTo>
                <a:lnTo>
                  <a:pt x="24327" y="13635"/>
                </a:lnTo>
                <a:cubicBezTo>
                  <a:pt x="24368" y="13568"/>
                  <a:pt x="24386" y="13483"/>
                  <a:pt x="24428" y="13417"/>
                </a:cubicBezTo>
                <a:close/>
                <a:moveTo>
                  <a:pt x="23822" y="16779"/>
                </a:moveTo>
                <a:cubicBezTo>
                  <a:pt x="23841" y="16779"/>
                  <a:pt x="23860" y="16782"/>
                  <a:pt x="23881" y="16786"/>
                </a:cubicBezTo>
                <a:cubicBezTo>
                  <a:pt x="23854" y="16819"/>
                  <a:pt x="23711" y="16861"/>
                  <a:pt x="23796" y="16904"/>
                </a:cubicBezTo>
                <a:cubicBezTo>
                  <a:pt x="23905" y="16978"/>
                  <a:pt x="23828" y="17107"/>
                  <a:pt x="23727" y="17107"/>
                </a:cubicBezTo>
                <a:cubicBezTo>
                  <a:pt x="23703" y="17107"/>
                  <a:pt x="23677" y="17099"/>
                  <a:pt x="23652" y="17082"/>
                </a:cubicBezTo>
                <a:lnTo>
                  <a:pt x="23652" y="17082"/>
                </a:lnTo>
                <a:cubicBezTo>
                  <a:pt x="23628" y="17207"/>
                  <a:pt x="23678" y="17334"/>
                  <a:pt x="23711" y="17460"/>
                </a:cubicBezTo>
                <a:cubicBezTo>
                  <a:pt x="23688" y="17452"/>
                  <a:pt x="23668" y="17449"/>
                  <a:pt x="23652" y="17449"/>
                </a:cubicBezTo>
                <a:cubicBezTo>
                  <a:pt x="23520" y="17449"/>
                  <a:pt x="23555" y="17655"/>
                  <a:pt x="23442" y="17670"/>
                </a:cubicBezTo>
                <a:cubicBezTo>
                  <a:pt x="23450" y="17611"/>
                  <a:pt x="23450" y="17561"/>
                  <a:pt x="23458" y="17502"/>
                </a:cubicBezTo>
                <a:lnTo>
                  <a:pt x="23458" y="17502"/>
                </a:lnTo>
                <a:cubicBezTo>
                  <a:pt x="23325" y="17518"/>
                  <a:pt x="23197" y="17536"/>
                  <a:pt x="23072" y="17544"/>
                </a:cubicBezTo>
                <a:cubicBezTo>
                  <a:pt x="22995" y="17443"/>
                  <a:pt x="23181" y="17350"/>
                  <a:pt x="23155" y="17207"/>
                </a:cubicBezTo>
                <a:lnTo>
                  <a:pt x="23165" y="17164"/>
                </a:lnTo>
                <a:cubicBezTo>
                  <a:pt x="23215" y="17284"/>
                  <a:pt x="23282" y="17417"/>
                  <a:pt x="23426" y="17435"/>
                </a:cubicBezTo>
                <a:cubicBezTo>
                  <a:pt x="23492" y="17300"/>
                  <a:pt x="23527" y="17148"/>
                  <a:pt x="23509" y="16997"/>
                </a:cubicBezTo>
                <a:cubicBezTo>
                  <a:pt x="23535" y="16980"/>
                  <a:pt x="23593" y="16962"/>
                  <a:pt x="23628" y="16946"/>
                </a:cubicBezTo>
                <a:cubicBezTo>
                  <a:pt x="23636" y="16920"/>
                  <a:pt x="23660" y="16861"/>
                  <a:pt x="23678" y="16829"/>
                </a:cubicBezTo>
                <a:cubicBezTo>
                  <a:pt x="23722" y="16797"/>
                  <a:pt x="23769" y="16779"/>
                  <a:pt x="23822" y="16779"/>
                </a:cubicBezTo>
                <a:close/>
                <a:moveTo>
                  <a:pt x="23692" y="18251"/>
                </a:moveTo>
                <a:cubicBezTo>
                  <a:pt x="23803" y="18251"/>
                  <a:pt x="23798" y="18355"/>
                  <a:pt x="23761" y="18478"/>
                </a:cubicBezTo>
                <a:cubicBezTo>
                  <a:pt x="23652" y="18428"/>
                  <a:pt x="23543" y="18369"/>
                  <a:pt x="23442" y="18311"/>
                </a:cubicBezTo>
                <a:cubicBezTo>
                  <a:pt x="23426" y="18269"/>
                  <a:pt x="23452" y="18259"/>
                  <a:pt x="23490" y="18259"/>
                </a:cubicBezTo>
                <a:cubicBezTo>
                  <a:pt x="23521" y="18259"/>
                  <a:pt x="23561" y="18266"/>
                  <a:pt x="23592" y="18266"/>
                </a:cubicBezTo>
                <a:cubicBezTo>
                  <a:pt x="23606" y="18266"/>
                  <a:pt x="23619" y="18264"/>
                  <a:pt x="23628" y="18260"/>
                </a:cubicBezTo>
                <a:cubicBezTo>
                  <a:pt x="23653" y="18254"/>
                  <a:pt x="23674" y="18251"/>
                  <a:pt x="23692" y="18251"/>
                </a:cubicBezTo>
                <a:close/>
                <a:moveTo>
                  <a:pt x="23668" y="18649"/>
                </a:moveTo>
                <a:cubicBezTo>
                  <a:pt x="23776" y="18649"/>
                  <a:pt x="23724" y="18850"/>
                  <a:pt x="23753" y="18941"/>
                </a:cubicBezTo>
                <a:cubicBezTo>
                  <a:pt x="23738" y="18939"/>
                  <a:pt x="23724" y="18938"/>
                  <a:pt x="23713" y="18938"/>
                </a:cubicBezTo>
                <a:cubicBezTo>
                  <a:pt x="23643" y="18938"/>
                  <a:pt x="23641" y="18979"/>
                  <a:pt x="23670" y="19052"/>
                </a:cubicBezTo>
                <a:cubicBezTo>
                  <a:pt x="23599" y="19070"/>
                  <a:pt x="23532" y="19088"/>
                  <a:pt x="23466" y="19088"/>
                </a:cubicBezTo>
                <a:cubicBezTo>
                  <a:pt x="23438" y="19088"/>
                  <a:pt x="23411" y="19084"/>
                  <a:pt x="23383" y="19077"/>
                </a:cubicBezTo>
                <a:cubicBezTo>
                  <a:pt x="23317" y="18925"/>
                  <a:pt x="23670" y="18808"/>
                  <a:pt x="23426" y="18782"/>
                </a:cubicBezTo>
                <a:cubicBezTo>
                  <a:pt x="23458" y="18699"/>
                  <a:pt x="23559" y="18689"/>
                  <a:pt x="23628" y="18656"/>
                </a:cubicBezTo>
                <a:cubicBezTo>
                  <a:pt x="23643" y="18651"/>
                  <a:pt x="23656" y="18649"/>
                  <a:pt x="23668" y="18649"/>
                </a:cubicBezTo>
                <a:close/>
                <a:moveTo>
                  <a:pt x="5788" y="20087"/>
                </a:moveTo>
                <a:cubicBezTo>
                  <a:pt x="5839" y="20138"/>
                  <a:pt x="5897" y="20180"/>
                  <a:pt x="5932" y="20239"/>
                </a:cubicBezTo>
                <a:cubicBezTo>
                  <a:pt x="5865" y="20255"/>
                  <a:pt x="5778" y="20303"/>
                  <a:pt x="5708" y="20303"/>
                </a:cubicBezTo>
                <a:cubicBezTo>
                  <a:pt x="5661" y="20303"/>
                  <a:pt x="5623" y="20282"/>
                  <a:pt x="5602" y="20215"/>
                </a:cubicBezTo>
                <a:cubicBezTo>
                  <a:pt x="5501" y="20104"/>
                  <a:pt x="5730" y="20138"/>
                  <a:pt x="5788" y="20087"/>
                </a:cubicBezTo>
                <a:close/>
                <a:moveTo>
                  <a:pt x="11970" y="0"/>
                </a:moveTo>
                <a:lnTo>
                  <a:pt x="11970" y="0"/>
                </a:lnTo>
                <a:cubicBezTo>
                  <a:pt x="11911" y="16"/>
                  <a:pt x="11853" y="32"/>
                  <a:pt x="11794" y="51"/>
                </a:cubicBezTo>
                <a:cubicBezTo>
                  <a:pt x="11805" y="286"/>
                  <a:pt x="11795" y="357"/>
                  <a:pt x="11771" y="357"/>
                </a:cubicBezTo>
                <a:cubicBezTo>
                  <a:pt x="11734" y="357"/>
                  <a:pt x="11665" y="202"/>
                  <a:pt x="11584" y="202"/>
                </a:cubicBezTo>
                <a:cubicBezTo>
                  <a:pt x="11562" y="202"/>
                  <a:pt x="11539" y="213"/>
                  <a:pt x="11515" y="243"/>
                </a:cubicBezTo>
                <a:cubicBezTo>
                  <a:pt x="11491" y="75"/>
                  <a:pt x="11329" y="109"/>
                  <a:pt x="11196" y="91"/>
                </a:cubicBezTo>
                <a:cubicBezTo>
                  <a:pt x="11145" y="210"/>
                  <a:pt x="11087" y="328"/>
                  <a:pt x="11068" y="455"/>
                </a:cubicBezTo>
                <a:cubicBezTo>
                  <a:pt x="11137" y="445"/>
                  <a:pt x="11196" y="437"/>
                  <a:pt x="11254" y="429"/>
                </a:cubicBezTo>
                <a:lnTo>
                  <a:pt x="11254" y="429"/>
                </a:lnTo>
                <a:cubicBezTo>
                  <a:pt x="11297" y="623"/>
                  <a:pt x="11044" y="455"/>
                  <a:pt x="11036" y="631"/>
                </a:cubicBezTo>
                <a:cubicBezTo>
                  <a:pt x="10967" y="606"/>
                  <a:pt x="10901" y="572"/>
                  <a:pt x="10824" y="546"/>
                </a:cubicBezTo>
                <a:lnTo>
                  <a:pt x="10824" y="546"/>
                </a:lnTo>
                <a:cubicBezTo>
                  <a:pt x="10834" y="647"/>
                  <a:pt x="10858" y="748"/>
                  <a:pt x="10850" y="849"/>
                </a:cubicBezTo>
                <a:cubicBezTo>
                  <a:pt x="10745" y="841"/>
                  <a:pt x="10787" y="672"/>
                  <a:pt x="10695" y="672"/>
                </a:cubicBezTo>
                <a:cubicBezTo>
                  <a:pt x="10691" y="672"/>
                  <a:pt x="10687" y="673"/>
                  <a:pt x="10682" y="673"/>
                </a:cubicBezTo>
                <a:cubicBezTo>
                  <a:pt x="10665" y="665"/>
                  <a:pt x="10649" y="662"/>
                  <a:pt x="10634" y="662"/>
                </a:cubicBezTo>
                <a:cubicBezTo>
                  <a:pt x="10583" y="662"/>
                  <a:pt x="10545" y="703"/>
                  <a:pt x="10512" y="748"/>
                </a:cubicBezTo>
                <a:cubicBezTo>
                  <a:pt x="10521" y="665"/>
                  <a:pt x="10531" y="588"/>
                  <a:pt x="10539" y="505"/>
                </a:cubicBezTo>
                <a:lnTo>
                  <a:pt x="10539" y="505"/>
                </a:lnTo>
                <a:cubicBezTo>
                  <a:pt x="10497" y="555"/>
                  <a:pt x="10447" y="565"/>
                  <a:pt x="10399" y="565"/>
                </a:cubicBezTo>
                <a:cubicBezTo>
                  <a:pt x="10361" y="565"/>
                  <a:pt x="10324" y="559"/>
                  <a:pt x="10292" y="559"/>
                </a:cubicBezTo>
                <a:cubicBezTo>
                  <a:pt x="10232" y="559"/>
                  <a:pt x="10189" y="582"/>
                  <a:pt x="10193" y="716"/>
                </a:cubicBezTo>
                <a:cubicBezTo>
                  <a:pt x="10175" y="671"/>
                  <a:pt x="10158" y="654"/>
                  <a:pt x="10140" y="654"/>
                </a:cubicBezTo>
                <a:cubicBezTo>
                  <a:pt x="10080" y="654"/>
                  <a:pt x="10013" y="841"/>
                  <a:pt x="9911" y="841"/>
                </a:cubicBezTo>
                <a:cubicBezTo>
                  <a:pt x="9909" y="841"/>
                  <a:pt x="9908" y="841"/>
                  <a:pt x="9906" y="841"/>
                </a:cubicBezTo>
                <a:cubicBezTo>
                  <a:pt x="9932" y="758"/>
                  <a:pt x="9965" y="681"/>
                  <a:pt x="9999" y="606"/>
                </a:cubicBezTo>
                <a:lnTo>
                  <a:pt x="9999" y="606"/>
                </a:lnTo>
                <a:cubicBezTo>
                  <a:pt x="9936" y="611"/>
                  <a:pt x="9860" y="635"/>
                  <a:pt x="9793" y="635"/>
                </a:cubicBezTo>
                <a:cubicBezTo>
                  <a:pt x="9736" y="635"/>
                  <a:pt x="9685" y="617"/>
                  <a:pt x="9653" y="556"/>
                </a:cubicBezTo>
                <a:cubicBezTo>
                  <a:pt x="9722" y="471"/>
                  <a:pt x="9823" y="412"/>
                  <a:pt x="9805" y="285"/>
                </a:cubicBezTo>
                <a:cubicBezTo>
                  <a:pt x="9797" y="284"/>
                  <a:pt x="9790" y="283"/>
                  <a:pt x="9783" y="283"/>
                </a:cubicBezTo>
                <a:cubicBezTo>
                  <a:pt x="9675" y="283"/>
                  <a:pt x="9630" y="420"/>
                  <a:pt x="9526" y="420"/>
                </a:cubicBezTo>
                <a:cubicBezTo>
                  <a:pt x="9502" y="420"/>
                  <a:pt x="9475" y="412"/>
                  <a:pt x="9443" y="394"/>
                </a:cubicBezTo>
                <a:cubicBezTo>
                  <a:pt x="9413" y="278"/>
                  <a:pt x="9347" y="205"/>
                  <a:pt x="9236" y="205"/>
                </a:cubicBezTo>
                <a:cubicBezTo>
                  <a:pt x="9219" y="205"/>
                  <a:pt x="9201" y="207"/>
                  <a:pt x="9182" y="210"/>
                </a:cubicBezTo>
                <a:cubicBezTo>
                  <a:pt x="9172" y="262"/>
                  <a:pt x="9152" y="289"/>
                  <a:pt x="9121" y="289"/>
                </a:cubicBezTo>
                <a:cubicBezTo>
                  <a:pt x="9102" y="289"/>
                  <a:pt x="9081" y="280"/>
                  <a:pt x="9055" y="261"/>
                </a:cubicBezTo>
                <a:cubicBezTo>
                  <a:pt x="8970" y="356"/>
                  <a:pt x="8897" y="532"/>
                  <a:pt x="8756" y="532"/>
                </a:cubicBezTo>
                <a:cubicBezTo>
                  <a:pt x="8747" y="532"/>
                  <a:pt x="8737" y="531"/>
                  <a:pt x="8728" y="530"/>
                </a:cubicBezTo>
                <a:cubicBezTo>
                  <a:pt x="8560" y="505"/>
                  <a:pt x="8618" y="344"/>
                  <a:pt x="8685" y="243"/>
                </a:cubicBezTo>
                <a:cubicBezTo>
                  <a:pt x="8674" y="240"/>
                  <a:pt x="8663" y="239"/>
                  <a:pt x="8653" y="239"/>
                </a:cubicBezTo>
                <a:cubicBezTo>
                  <a:pt x="8508" y="239"/>
                  <a:pt x="8501" y="445"/>
                  <a:pt x="8525" y="564"/>
                </a:cubicBezTo>
                <a:cubicBezTo>
                  <a:pt x="8398" y="647"/>
                  <a:pt x="8188" y="606"/>
                  <a:pt x="8137" y="758"/>
                </a:cubicBezTo>
                <a:cubicBezTo>
                  <a:pt x="8098" y="731"/>
                  <a:pt x="8059" y="578"/>
                  <a:pt x="8023" y="578"/>
                </a:cubicBezTo>
                <a:cubicBezTo>
                  <a:pt x="8013" y="578"/>
                  <a:pt x="8003" y="591"/>
                  <a:pt x="7994" y="623"/>
                </a:cubicBezTo>
                <a:cubicBezTo>
                  <a:pt x="8028" y="859"/>
                  <a:pt x="7608" y="724"/>
                  <a:pt x="7709" y="934"/>
                </a:cubicBezTo>
                <a:cubicBezTo>
                  <a:pt x="7673" y="923"/>
                  <a:pt x="7642" y="918"/>
                  <a:pt x="7617" y="918"/>
                </a:cubicBezTo>
                <a:cubicBezTo>
                  <a:pt x="7533" y="918"/>
                  <a:pt x="7527" y="975"/>
                  <a:pt x="7658" y="1027"/>
                </a:cubicBezTo>
                <a:cubicBezTo>
                  <a:pt x="7488" y="1035"/>
                  <a:pt x="7456" y="1245"/>
                  <a:pt x="7616" y="1296"/>
                </a:cubicBezTo>
                <a:cubicBezTo>
                  <a:pt x="7557" y="1304"/>
                  <a:pt x="7507" y="1330"/>
                  <a:pt x="7472" y="1373"/>
                </a:cubicBezTo>
                <a:cubicBezTo>
                  <a:pt x="7531" y="1373"/>
                  <a:pt x="7751" y="1415"/>
                  <a:pt x="7581" y="1447"/>
                </a:cubicBezTo>
                <a:cubicBezTo>
                  <a:pt x="7414" y="1503"/>
                  <a:pt x="7603" y="1659"/>
                  <a:pt x="7716" y="1659"/>
                </a:cubicBezTo>
                <a:cubicBezTo>
                  <a:pt x="7722" y="1659"/>
                  <a:pt x="7727" y="1659"/>
                  <a:pt x="7733" y="1658"/>
                </a:cubicBezTo>
                <a:lnTo>
                  <a:pt x="7733" y="1658"/>
                </a:lnTo>
                <a:cubicBezTo>
                  <a:pt x="7651" y="1712"/>
                  <a:pt x="7559" y="1773"/>
                  <a:pt x="7463" y="1773"/>
                </a:cubicBezTo>
                <a:cubicBezTo>
                  <a:pt x="7422" y="1773"/>
                  <a:pt x="7380" y="1762"/>
                  <a:pt x="7337" y="1734"/>
                </a:cubicBezTo>
                <a:cubicBezTo>
                  <a:pt x="7289" y="1672"/>
                  <a:pt x="7225" y="1654"/>
                  <a:pt x="7156" y="1654"/>
                </a:cubicBezTo>
                <a:cubicBezTo>
                  <a:pt x="7056" y="1654"/>
                  <a:pt x="6944" y="1692"/>
                  <a:pt x="6850" y="1692"/>
                </a:cubicBezTo>
                <a:cubicBezTo>
                  <a:pt x="6781" y="1607"/>
                  <a:pt x="6858" y="1498"/>
                  <a:pt x="6823" y="1405"/>
                </a:cubicBezTo>
                <a:lnTo>
                  <a:pt x="6823" y="1405"/>
                </a:lnTo>
                <a:cubicBezTo>
                  <a:pt x="6729" y="1421"/>
                  <a:pt x="6690" y="1587"/>
                  <a:pt x="6600" y="1587"/>
                </a:cubicBezTo>
                <a:cubicBezTo>
                  <a:pt x="6586" y="1587"/>
                  <a:pt x="6571" y="1584"/>
                  <a:pt x="6554" y="1575"/>
                </a:cubicBezTo>
                <a:cubicBezTo>
                  <a:pt x="6548" y="1573"/>
                  <a:pt x="6540" y="1572"/>
                  <a:pt x="6533" y="1572"/>
                </a:cubicBezTo>
                <a:cubicBezTo>
                  <a:pt x="6464" y="1572"/>
                  <a:pt x="6365" y="1642"/>
                  <a:pt x="6403" y="1718"/>
                </a:cubicBezTo>
                <a:cubicBezTo>
                  <a:pt x="6395" y="1929"/>
                  <a:pt x="6647" y="1987"/>
                  <a:pt x="6773" y="2123"/>
                </a:cubicBezTo>
                <a:cubicBezTo>
                  <a:pt x="6750" y="2180"/>
                  <a:pt x="6726" y="2201"/>
                  <a:pt x="6701" y="2201"/>
                </a:cubicBezTo>
                <a:cubicBezTo>
                  <a:pt x="6629" y="2201"/>
                  <a:pt x="6554" y="2031"/>
                  <a:pt x="6510" y="2031"/>
                </a:cubicBezTo>
                <a:cubicBezTo>
                  <a:pt x="6495" y="2031"/>
                  <a:pt x="6483" y="2053"/>
                  <a:pt x="6478" y="2112"/>
                </a:cubicBezTo>
                <a:cubicBezTo>
                  <a:pt x="6463" y="2116"/>
                  <a:pt x="6449" y="2117"/>
                  <a:pt x="6435" y="2117"/>
                </a:cubicBezTo>
                <a:cubicBezTo>
                  <a:pt x="6331" y="2117"/>
                  <a:pt x="6254" y="2031"/>
                  <a:pt x="6275" y="1920"/>
                </a:cubicBezTo>
                <a:cubicBezTo>
                  <a:pt x="6291" y="1869"/>
                  <a:pt x="6262" y="1849"/>
                  <a:pt x="6225" y="1849"/>
                </a:cubicBezTo>
                <a:cubicBezTo>
                  <a:pt x="6159" y="1849"/>
                  <a:pt x="6066" y="1912"/>
                  <a:pt x="6142" y="1971"/>
                </a:cubicBezTo>
                <a:cubicBezTo>
                  <a:pt x="6193" y="2038"/>
                  <a:pt x="6302" y="2139"/>
                  <a:pt x="6174" y="2181"/>
                </a:cubicBezTo>
                <a:cubicBezTo>
                  <a:pt x="6033" y="2232"/>
                  <a:pt x="6100" y="2375"/>
                  <a:pt x="6092" y="2484"/>
                </a:cubicBezTo>
                <a:cubicBezTo>
                  <a:pt x="5889" y="2333"/>
                  <a:pt x="6142" y="2088"/>
                  <a:pt x="6041" y="1886"/>
                </a:cubicBezTo>
                <a:cubicBezTo>
                  <a:pt x="6012" y="1872"/>
                  <a:pt x="5991" y="1866"/>
                  <a:pt x="5975" y="1866"/>
                </a:cubicBezTo>
                <a:cubicBezTo>
                  <a:pt x="5893" y="1866"/>
                  <a:pt x="5964" y="2026"/>
                  <a:pt x="5964" y="2104"/>
                </a:cubicBezTo>
                <a:cubicBezTo>
                  <a:pt x="5847" y="1995"/>
                  <a:pt x="5746" y="1870"/>
                  <a:pt x="5610" y="1769"/>
                </a:cubicBezTo>
                <a:cubicBezTo>
                  <a:pt x="5586" y="1886"/>
                  <a:pt x="5467" y="1878"/>
                  <a:pt x="5376" y="1902"/>
                </a:cubicBezTo>
                <a:cubicBezTo>
                  <a:pt x="5459" y="1979"/>
                  <a:pt x="5528" y="2038"/>
                  <a:pt x="5485" y="2163"/>
                </a:cubicBezTo>
                <a:cubicBezTo>
                  <a:pt x="5471" y="2209"/>
                  <a:pt x="5487" y="2223"/>
                  <a:pt x="5516" y="2223"/>
                </a:cubicBezTo>
                <a:cubicBezTo>
                  <a:pt x="5560" y="2223"/>
                  <a:pt x="5636" y="2190"/>
                  <a:pt x="5679" y="2190"/>
                </a:cubicBezTo>
                <a:cubicBezTo>
                  <a:pt x="5706" y="2190"/>
                  <a:pt x="5720" y="2203"/>
                  <a:pt x="5703" y="2248"/>
                </a:cubicBezTo>
                <a:cubicBezTo>
                  <a:pt x="5730" y="2442"/>
                  <a:pt x="5493" y="2290"/>
                  <a:pt x="5435" y="2442"/>
                </a:cubicBezTo>
                <a:cubicBezTo>
                  <a:pt x="5437" y="2442"/>
                  <a:pt x="5440" y="2442"/>
                  <a:pt x="5442" y="2442"/>
                </a:cubicBezTo>
                <a:cubicBezTo>
                  <a:pt x="5593" y="2442"/>
                  <a:pt x="5567" y="2670"/>
                  <a:pt x="5517" y="2769"/>
                </a:cubicBezTo>
                <a:cubicBezTo>
                  <a:pt x="5467" y="2719"/>
                  <a:pt x="5426" y="2660"/>
                  <a:pt x="5392" y="2610"/>
                </a:cubicBezTo>
                <a:cubicBezTo>
                  <a:pt x="5400" y="2551"/>
                  <a:pt x="5416" y="2493"/>
                  <a:pt x="5435" y="2442"/>
                </a:cubicBezTo>
                <a:cubicBezTo>
                  <a:pt x="5371" y="2413"/>
                  <a:pt x="5314" y="2397"/>
                  <a:pt x="5253" y="2397"/>
                </a:cubicBezTo>
                <a:cubicBezTo>
                  <a:pt x="5240" y="2397"/>
                  <a:pt x="5227" y="2398"/>
                  <a:pt x="5214" y="2400"/>
                </a:cubicBezTo>
                <a:cubicBezTo>
                  <a:pt x="5207" y="2337"/>
                  <a:pt x="5271" y="2186"/>
                  <a:pt x="5209" y="2186"/>
                </a:cubicBezTo>
                <a:cubicBezTo>
                  <a:pt x="5197" y="2186"/>
                  <a:pt x="5179" y="2192"/>
                  <a:pt x="5156" y="2205"/>
                </a:cubicBezTo>
                <a:cubicBezTo>
                  <a:pt x="4953" y="2240"/>
                  <a:pt x="4980" y="2543"/>
                  <a:pt x="4743" y="2543"/>
                </a:cubicBezTo>
                <a:cubicBezTo>
                  <a:pt x="4771" y="2619"/>
                  <a:pt x="4751" y="2645"/>
                  <a:pt x="4710" y="2645"/>
                </a:cubicBezTo>
                <a:cubicBezTo>
                  <a:pt x="4638" y="2645"/>
                  <a:pt x="4499" y="2565"/>
                  <a:pt x="4440" y="2543"/>
                </a:cubicBezTo>
                <a:lnTo>
                  <a:pt x="4440" y="2543"/>
                </a:lnTo>
                <a:cubicBezTo>
                  <a:pt x="4440" y="2662"/>
                  <a:pt x="4445" y="2771"/>
                  <a:pt x="4541" y="2771"/>
                </a:cubicBezTo>
                <a:cubicBezTo>
                  <a:pt x="4568" y="2771"/>
                  <a:pt x="4601" y="2763"/>
                  <a:pt x="4642" y="2745"/>
                </a:cubicBezTo>
                <a:lnTo>
                  <a:pt x="4642" y="2745"/>
                </a:lnTo>
                <a:cubicBezTo>
                  <a:pt x="4575" y="2862"/>
                  <a:pt x="4406" y="2871"/>
                  <a:pt x="4305" y="2939"/>
                </a:cubicBezTo>
                <a:cubicBezTo>
                  <a:pt x="4323" y="3057"/>
                  <a:pt x="4365" y="3174"/>
                  <a:pt x="4456" y="3251"/>
                </a:cubicBezTo>
                <a:cubicBezTo>
                  <a:pt x="4416" y="3251"/>
                  <a:pt x="4339" y="3242"/>
                  <a:pt x="4296" y="3234"/>
                </a:cubicBezTo>
                <a:lnTo>
                  <a:pt x="4296" y="3234"/>
                </a:lnTo>
                <a:cubicBezTo>
                  <a:pt x="4315" y="3376"/>
                  <a:pt x="4137" y="3368"/>
                  <a:pt x="4052" y="3426"/>
                </a:cubicBezTo>
                <a:cubicBezTo>
                  <a:pt x="4129" y="3267"/>
                  <a:pt x="4238" y="3123"/>
                  <a:pt x="4222" y="2939"/>
                </a:cubicBezTo>
                <a:lnTo>
                  <a:pt x="4305" y="2939"/>
                </a:lnTo>
                <a:cubicBezTo>
                  <a:pt x="4381" y="2796"/>
                  <a:pt x="4171" y="2769"/>
                  <a:pt x="4163" y="2636"/>
                </a:cubicBezTo>
                <a:cubicBezTo>
                  <a:pt x="4119" y="2678"/>
                  <a:pt x="4036" y="2769"/>
                  <a:pt x="3981" y="2769"/>
                </a:cubicBezTo>
                <a:cubicBezTo>
                  <a:pt x="3949" y="2769"/>
                  <a:pt x="3927" y="2739"/>
                  <a:pt x="3927" y="2652"/>
                </a:cubicBezTo>
                <a:cubicBezTo>
                  <a:pt x="3774" y="2584"/>
                  <a:pt x="3694" y="2557"/>
                  <a:pt x="3659" y="2557"/>
                </a:cubicBezTo>
                <a:cubicBezTo>
                  <a:pt x="3540" y="2557"/>
                  <a:pt x="3897" y="2848"/>
                  <a:pt x="3658" y="2881"/>
                </a:cubicBezTo>
                <a:cubicBezTo>
                  <a:pt x="3488" y="2889"/>
                  <a:pt x="3573" y="3065"/>
                  <a:pt x="3565" y="3166"/>
                </a:cubicBezTo>
                <a:cubicBezTo>
                  <a:pt x="3405" y="3192"/>
                  <a:pt x="3312" y="3352"/>
                  <a:pt x="3177" y="3426"/>
                </a:cubicBezTo>
                <a:cubicBezTo>
                  <a:pt x="3240" y="3478"/>
                  <a:pt x="3299" y="3500"/>
                  <a:pt x="3351" y="3500"/>
                </a:cubicBezTo>
                <a:cubicBezTo>
                  <a:pt x="3477" y="3500"/>
                  <a:pt x="3561" y="3373"/>
                  <a:pt x="3573" y="3242"/>
                </a:cubicBezTo>
                <a:cubicBezTo>
                  <a:pt x="3648" y="3325"/>
                  <a:pt x="3631" y="3469"/>
                  <a:pt x="3732" y="3528"/>
                </a:cubicBezTo>
                <a:cubicBezTo>
                  <a:pt x="3760" y="3555"/>
                  <a:pt x="3756" y="3563"/>
                  <a:pt x="3739" y="3563"/>
                </a:cubicBezTo>
                <a:cubicBezTo>
                  <a:pt x="3710" y="3563"/>
                  <a:pt x="3645" y="3542"/>
                  <a:pt x="3607" y="3542"/>
                </a:cubicBezTo>
                <a:cubicBezTo>
                  <a:pt x="3580" y="3542"/>
                  <a:pt x="3566" y="3552"/>
                  <a:pt x="3589" y="3588"/>
                </a:cubicBezTo>
                <a:cubicBezTo>
                  <a:pt x="3724" y="3604"/>
                  <a:pt x="3658" y="3697"/>
                  <a:pt x="3615" y="3780"/>
                </a:cubicBezTo>
                <a:cubicBezTo>
                  <a:pt x="3597" y="3748"/>
                  <a:pt x="3565" y="3689"/>
                  <a:pt x="3546" y="3663"/>
                </a:cubicBezTo>
                <a:cubicBezTo>
                  <a:pt x="3405" y="3748"/>
                  <a:pt x="3227" y="3772"/>
                  <a:pt x="3067" y="3823"/>
                </a:cubicBezTo>
                <a:cubicBezTo>
                  <a:pt x="3107" y="3675"/>
                  <a:pt x="3427" y="3483"/>
                  <a:pt x="3066" y="3483"/>
                </a:cubicBezTo>
                <a:cubicBezTo>
                  <a:pt x="3037" y="3483"/>
                  <a:pt x="3004" y="3485"/>
                  <a:pt x="2966" y="3487"/>
                </a:cubicBezTo>
                <a:cubicBezTo>
                  <a:pt x="2951" y="3477"/>
                  <a:pt x="2937" y="3473"/>
                  <a:pt x="2925" y="3473"/>
                </a:cubicBezTo>
                <a:cubicBezTo>
                  <a:pt x="2869" y="3473"/>
                  <a:pt x="2845" y="3563"/>
                  <a:pt x="2778" y="3563"/>
                </a:cubicBezTo>
                <a:cubicBezTo>
                  <a:pt x="2773" y="3563"/>
                  <a:pt x="2769" y="3563"/>
                  <a:pt x="2764" y="3562"/>
                </a:cubicBezTo>
                <a:lnTo>
                  <a:pt x="2764" y="3562"/>
                </a:lnTo>
                <a:cubicBezTo>
                  <a:pt x="2788" y="3621"/>
                  <a:pt x="2823" y="3671"/>
                  <a:pt x="2849" y="3730"/>
                </a:cubicBezTo>
                <a:cubicBezTo>
                  <a:pt x="2814" y="3756"/>
                  <a:pt x="2785" y="3769"/>
                  <a:pt x="2763" y="3769"/>
                </a:cubicBezTo>
                <a:cubicBezTo>
                  <a:pt x="2729" y="3769"/>
                  <a:pt x="2715" y="3733"/>
                  <a:pt x="2730" y="3655"/>
                </a:cubicBezTo>
                <a:lnTo>
                  <a:pt x="2730" y="3655"/>
                </a:lnTo>
                <a:cubicBezTo>
                  <a:pt x="2578" y="3692"/>
                  <a:pt x="2557" y="3999"/>
                  <a:pt x="2418" y="3999"/>
                </a:cubicBezTo>
                <a:cubicBezTo>
                  <a:pt x="2397" y="3999"/>
                  <a:pt x="2372" y="3991"/>
                  <a:pt x="2344" y="3974"/>
                </a:cubicBezTo>
                <a:cubicBezTo>
                  <a:pt x="2328" y="3961"/>
                  <a:pt x="2316" y="3956"/>
                  <a:pt x="2307" y="3956"/>
                </a:cubicBezTo>
                <a:cubicBezTo>
                  <a:pt x="2253" y="3956"/>
                  <a:pt x="2286" y="4126"/>
                  <a:pt x="2346" y="4126"/>
                </a:cubicBezTo>
                <a:cubicBezTo>
                  <a:pt x="2353" y="4126"/>
                  <a:pt x="2360" y="4123"/>
                  <a:pt x="2368" y="4118"/>
                </a:cubicBezTo>
                <a:cubicBezTo>
                  <a:pt x="2578" y="4094"/>
                  <a:pt x="2687" y="3924"/>
                  <a:pt x="2849" y="3806"/>
                </a:cubicBezTo>
                <a:cubicBezTo>
                  <a:pt x="2852" y="3806"/>
                  <a:pt x="2854" y="3806"/>
                  <a:pt x="2856" y="3806"/>
                </a:cubicBezTo>
                <a:cubicBezTo>
                  <a:pt x="2957" y="3806"/>
                  <a:pt x="2924" y="3968"/>
                  <a:pt x="2940" y="4043"/>
                </a:cubicBezTo>
                <a:cubicBezTo>
                  <a:pt x="2908" y="4160"/>
                  <a:pt x="2839" y="4261"/>
                  <a:pt x="2772" y="4362"/>
                </a:cubicBezTo>
                <a:cubicBezTo>
                  <a:pt x="2924" y="4362"/>
                  <a:pt x="2799" y="4548"/>
                  <a:pt x="2916" y="4581"/>
                </a:cubicBezTo>
                <a:cubicBezTo>
                  <a:pt x="2840" y="4637"/>
                  <a:pt x="2865" y="4825"/>
                  <a:pt x="2782" y="4825"/>
                </a:cubicBezTo>
                <a:cubicBezTo>
                  <a:pt x="2763" y="4825"/>
                  <a:pt x="2738" y="4815"/>
                  <a:pt x="2706" y="4791"/>
                </a:cubicBezTo>
                <a:cubicBezTo>
                  <a:pt x="2511" y="4953"/>
                  <a:pt x="2402" y="5187"/>
                  <a:pt x="2216" y="5347"/>
                </a:cubicBezTo>
                <a:cubicBezTo>
                  <a:pt x="2258" y="5387"/>
                  <a:pt x="2296" y="5403"/>
                  <a:pt x="2330" y="5403"/>
                </a:cubicBezTo>
                <a:cubicBezTo>
                  <a:pt x="2442" y="5403"/>
                  <a:pt x="2513" y="5228"/>
                  <a:pt x="2546" y="5112"/>
                </a:cubicBezTo>
                <a:cubicBezTo>
                  <a:pt x="2671" y="5129"/>
                  <a:pt x="2586" y="5315"/>
                  <a:pt x="2687" y="5357"/>
                </a:cubicBezTo>
                <a:cubicBezTo>
                  <a:pt x="2849" y="5440"/>
                  <a:pt x="2477" y="5416"/>
                  <a:pt x="2663" y="5474"/>
                </a:cubicBezTo>
                <a:lnTo>
                  <a:pt x="2663" y="5533"/>
                </a:lnTo>
                <a:cubicBezTo>
                  <a:pt x="2649" y="5525"/>
                  <a:pt x="2633" y="5522"/>
                  <a:pt x="2618" y="5522"/>
                </a:cubicBezTo>
                <a:cubicBezTo>
                  <a:pt x="2507" y="5522"/>
                  <a:pt x="2377" y="5698"/>
                  <a:pt x="2314" y="5698"/>
                </a:cubicBezTo>
                <a:cubicBezTo>
                  <a:pt x="2290" y="5698"/>
                  <a:pt x="2275" y="5672"/>
                  <a:pt x="2275" y="5600"/>
                </a:cubicBezTo>
                <a:lnTo>
                  <a:pt x="2224" y="5610"/>
                </a:lnTo>
                <a:cubicBezTo>
                  <a:pt x="2221" y="5498"/>
                  <a:pt x="2140" y="5447"/>
                  <a:pt x="2055" y="5447"/>
                </a:cubicBezTo>
                <a:cubicBezTo>
                  <a:pt x="1949" y="5447"/>
                  <a:pt x="1838" y="5527"/>
                  <a:pt x="1871" y="5668"/>
                </a:cubicBezTo>
                <a:cubicBezTo>
                  <a:pt x="1905" y="5636"/>
                  <a:pt x="1937" y="5622"/>
                  <a:pt x="1965" y="5622"/>
                </a:cubicBezTo>
                <a:cubicBezTo>
                  <a:pt x="2038" y="5622"/>
                  <a:pt x="2080" y="5721"/>
                  <a:pt x="2049" y="5820"/>
                </a:cubicBezTo>
                <a:cubicBezTo>
                  <a:pt x="2037" y="5827"/>
                  <a:pt x="2027" y="5830"/>
                  <a:pt x="2017" y="5830"/>
                </a:cubicBezTo>
                <a:cubicBezTo>
                  <a:pt x="1954" y="5830"/>
                  <a:pt x="1921" y="5705"/>
                  <a:pt x="1871" y="5668"/>
                </a:cubicBezTo>
                <a:cubicBezTo>
                  <a:pt x="1652" y="5676"/>
                  <a:pt x="1509" y="5921"/>
                  <a:pt x="1341" y="6054"/>
                </a:cubicBezTo>
                <a:cubicBezTo>
                  <a:pt x="1372" y="6070"/>
                  <a:pt x="1397" y="6077"/>
                  <a:pt x="1419" y="6077"/>
                </a:cubicBezTo>
                <a:cubicBezTo>
                  <a:pt x="1493" y="6077"/>
                  <a:pt x="1530" y="6004"/>
                  <a:pt x="1602" y="5971"/>
                </a:cubicBezTo>
                <a:lnTo>
                  <a:pt x="1602" y="5971"/>
                </a:lnTo>
                <a:cubicBezTo>
                  <a:pt x="1618" y="6147"/>
                  <a:pt x="1474" y="6166"/>
                  <a:pt x="1349" y="6190"/>
                </a:cubicBezTo>
                <a:cubicBezTo>
                  <a:pt x="1400" y="6333"/>
                  <a:pt x="1341" y="6442"/>
                  <a:pt x="1181" y="6442"/>
                </a:cubicBezTo>
                <a:cubicBezTo>
                  <a:pt x="1070" y="6544"/>
                  <a:pt x="860" y="6780"/>
                  <a:pt x="1046" y="6889"/>
                </a:cubicBezTo>
                <a:cubicBezTo>
                  <a:pt x="1083" y="6836"/>
                  <a:pt x="1142" y="6756"/>
                  <a:pt x="1174" y="6756"/>
                </a:cubicBezTo>
                <a:cubicBezTo>
                  <a:pt x="1193" y="6756"/>
                  <a:pt x="1201" y="6785"/>
                  <a:pt x="1189" y="6863"/>
                </a:cubicBezTo>
                <a:cubicBezTo>
                  <a:pt x="1282" y="6813"/>
                  <a:pt x="1302" y="6643"/>
                  <a:pt x="1419" y="6643"/>
                </a:cubicBezTo>
                <a:cubicBezTo>
                  <a:pt x="1440" y="6643"/>
                  <a:pt x="1464" y="6648"/>
                  <a:pt x="1493" y="6661"/>
                </a:cubicBezTo>
                <a:cubicBezTo>
                  <a:pt x="1373" y="6772"/>
                  <a:pt x="1517" y="6823"/>
                  <a:pt x="1586" y="6905"/>
                </a:cubicBezTo>
                <a:cubicBezTo>
                  <a:pt x="1485" y="6905"/>
                  <a:pt x="1392" y="6924"/>
                  <a:pt x="1290" y="6940"/>
                </a:cubicBezTo>
                <a:cubicBezTo>
                  <a:pt x="1290" y="7049"/>
                  <a:pt x="1466" y="7049"/>
                  <a:pt x="1551" y="7099"/>
                </a:cubicBezTo>
                <a:cubicBezTo>
                  <a:pt x="1501" y="7184"/>
                  <a:pt x="1450" y="7267"/>
                  <a:pt x="1408" y="7352"/>
                </a:cubicBezTo>
                <a:cubicBezTo>
                  <a:pt x="1400" y="7403"/>
                  <a:pt x="1392" y="7504"/>
                  <a:pt x="1383" y="7546"/>
                </a:cubicBezTo>
                <a:cubicBezTo>
                  <a:pt x="1383" y="7640"/>
                  <a:pt x="1359" y="7677"/>
                  <a:pt x="1319" y="7677"/>
                </a:cubicBezTo>
                <a:cubicBezTo>
                  <a:pt x="1287" y="7677"/>
                  <a:pt x="1245" y="7655"/>
                  <a:pt x="1198" y="7621"/>
                </a:cubicBezTo>
                <a:lnTo>
                  <a:pt x="1198" y="7621"/>
                </a:lnTo>
                <a:cubicBezTo>
                  <a:pt x="1147" y="7773"/>
                  <a:pt x="1272" y="8060"/>
                  <a:pt x="1062" y="8076"/>
                </a:cubicBezTo>
                <a:cubicBezTo>
                  <a:pt x="1047" y="8081"/>
                  <a:pt x="1034" y="8083"/>
                  <a:pt x="1023" y="8083"/>
                </a:cubicBezTo>
                <a:cubicBezTo>
                  <a:pt x="942" y="8083"/>
                  <a:pt x="985" y="7957"/>
                  <a:pt x="902" y="7942"/>
                </a:cubicBezTo>
                <a:lnTo>
                  <a:pt x="902" y="7942"/>
                </a:lnTo>
                <a:cubicBezTo>
                  <a:pt x="855" y="8072"/>
                  <a:pt x="885" y="8230"/>
                  <a:pt x="1006" y="8230"/>
                </a:cubicBezTo>
                <a:cubicBezTo>
                  <a:pt x="1034" y="8230"/>
                  <a:pt x="1067" y="8222"/>
                  <a:pt x="1105" y="8203"/>
                </a:cubicBezTo>
                <a:lnTo>
                  <a:pt x="1105" y="8203"/>
                </a:lnTo>
                <a:cubicBezTo>
                  <a:pt x="1028" y="8288"/>
                  <a:pt x="1044" y="8309"/>
                  <a:pt x="1093" y="8309"/>
                </a:cubicBezTo>
                <a:cubicBezTo>
                  <a:pt x="1141" y="8309"/>
                  <a:pt x="1223" y="8288"/>
                  <a:pt x="1282" y="8288"/>
                </a:cubicBezTo>
                <a:cubicBezTo>
                  <a:pt x="1206" y="8422"/>
                  <a:pt x="1020" y="8413"/>
                  <a:pt x="886" y="8430"/>
                </a:cubicBezTo>
                <a:cubicBezTo>
                  <a:pt x="1012" y="8506"/>
                  <a:pt x="1155" y="8557"/>
                  <a:pt x="1290" y="8632"/>
                </a:cubicBezTo>
                <a:cubicBezTo>
                  <a:pt x="1147" y="8802"/>
                  <a:pt x="1341" y="8986"/>
                  <a:pt x="1501" y="9054"/>
                </a:cubicBezTo>
                <a:cubicBezTo>
                  <a:pt x="1509" y="9137"/>
                  <a:pt x="1517" y="9230"/>
                  <a:pt x="1525" y="9323"/>
                </a:cubicBezTo>
                <a:cubicBezTo>
                  <a:pt x="1491" y="9308"/>
                  <a:pt x="1460" y="9302"/>
                  <a:pt x="1432" y="9302"/>
                </a:cubicBezTo>
                <a:cubicBezTo>
                  <a:pt x="1286" y="9302"/>
                  <a:pt x="1211" y="9483"/>
                  <a:pt x="1155" y="9610"/>
                </a:cubicBezTo>
                <a:cubicBezTo>
                  <a:pt x="1190" y="9667"/>
                  <a:pt x="1218" y="9689"/>
                  <a:pt x="1242" y="9689"/>
                </a:cubicBezTo>
                <a:cubicBezTo>
                  <a:pt x="1317" y="9689"/>
                  <a:pt x="1356" y="9477"/>
                  <a:pt x="1471" y="9477"/>
                </a:cubicBezTo>
                <a:cubicBezTo>
                  <a:pt x="1487" y="9477"/>
                  <a:pt x="1505" y="9481"/>
                  <a:pt x="1525" y="9491"/>
                </a:cubicBezTo>
                <a:cubicBezTo>
                  <a:pt x="1466" y="9584"/>
                  <a:pt x="1400" y="9661"/>
                  <a:pt x="1341" y="9744"/>
                </a:cubicBezTo>
                <a:cubicBezTo>
                  <a:pt x="1333" y="9762"/>
                  <a:pt x="1299" y="9786"/>
                  <a:pt x="1282" y="9804"/>
                </a:cubicBezTo>
                <a:cubicBezTo>
                  <a:pt x="1163" y="9855"/>
                  <a:pt x="1105" y="9996"/>
                  <a:pt x="1240" y="10073"/>
                </a:cubicBezTo>
                <a:cubicBezTo>
                  <a:pt x="1131" y="10241"/>
                  <a:pt x="1264" y="10283"/>
                  <a:pt x="1392" y="10368"/>
                </a:cubicBezTo>
                <a:cubicBezTo>
                  <a:pt x="1356" y="10456"/>
                  <a:pt x="1420" y="10553"/>
                  <a:pt x="1491" y="10553"/>
                </a:cubicBezTo>
                <a:cubicBezTo>
                  <a:pt x="1520" y="10553"/>
                  <a:pt x="1551" y="10536"/>
                  <a:pt x="1576" y="10494"/>
                </a:cubicBezTo>
                <a:cubicBezTo>
                  <a:pt x="1644" y="10544"/>
                  <a:pt x="1669" y="10629"/>
                  <a:pt x="1703" y="10704"/>
                </a:cubicBezTo>
                <a:cubicBezTo>
                  <a:pt x="1636" y="10730"/>
                  <a:pt x="1567" y="10754"/>
                  <a:pt x="1501" y="10781"/>
                </a:cubicBezTo>
                <a:cubicBezTo>
                  <a:pt x="1594" y="10797"/>
                  <a:pt x="1778" y="10831"/>
                  <a:pt x="1871" y="10847"/>
                </a:cubicBezTo>
                <a:cubicBezTo>
                  <a:pt x="1859" y="10957"/>
                  <a:pt x="1795" y="10991"/>
                  <a:pt x="1717" y="10991"/>
                </a:cubicBezTo>
                <a:cubicBezTo>
                  <a:pt x="1639" y="10991"/>
                  <a:pt x="1546" y="10957"/>
                  <a:pt x="1474" y="10932"/>
                </a:cubicBezTo>
                <a:cubicBezTo>
                  <a:pt x="1365" y="10948"/>
                  <a:pt x="1341" y="11151"/>
                  <a:pt x="1282" y="11243"/>
                </a:cubicBezTo>
                <a:cubicBezTo>
                  <a:pt x="1251" y="11328"/>
                  <a:pt x="1207" y="11397"/>
                  <a:pt x="1117" y="11397"/>
                </a:cubicBezTo>
                <a:cubicBezTo>
                  <a:pt x="1108" y="11397"/>
                  <a:pt x="1098" y="11397"/>
                  <a:pt x="1088" y="11395"/>
                </a:cubicBezTo>
                <a:lnTo>
                  <a:pt x="1088" y="11395"/>
                </a:lnTo>
                <a:cubicBezTo>
                  <a:pt x="1105" y="11462"/>
                  <a:pt x="1121" y="11522"/>
                  <a:pt x="1139" y="11589"/>
                </a:cubicBezTo>
                <a:cubicBezTo>
                  <a:pt x="1066" y="11688"/>
                  <a:pt x="957" y="11739"/>
                  <a:pt x="851" y="11739"/>
                </a:cubicBezTo>
                <a:cubicBezTo>
                  <a:pt x="749" y="11739"/>
                  <a:pt x="648" y="11692"/>
                  <a:pt x="583" y="11597"/>
                </a:cubicBezTo>
                <a:cubicBezTo>
                  <a:pt x="565" y="11714"/>
                  <a:pt x="557" y="11834"/>
                  <a:pt x="549" y="11959"/>
                </a:cubicBezTo>
                <a:cubicBezTo>
                  <a:pt x="556" y="11961"/>
                  <a:pt x="563" y="11961"/>
                  <a:pt x="570" y="11961"/>
                </a:cubicBezTo>
                <a:cubicBezTo>
                  <a:pt x="643" y="11961"/>
                  <a:pt x="652" y="11872"/>
                  <a:pt x="684" y="11826"/>
                </a:cubicBezTo>
                <a:cubicBezTo>
                  <a:pt x="713" y="11826"/>
                  <a:pt x="745" y="11823"/>
                  <a:pt x="776" y="11823"/>
                </a:cubicBezTo>
                <a:cubicBezTo>
                  <a:pt x="845" y="11823"/>
                  <a:pt x="911" y="11836"/>
                  <a:pt x="929" y="11917"/>
                </a:cubicBezTo>
                <a:cubicBezTo>
                  <a:pt x="860" y="11951"/>
                  <a:pt x="801" y="11993"/>
                  <a:pt x="743" y="12036"/>
                </a:cubicBezTo>
                <a:cubicBezTo>
                  <a:pt x="766" y="12040"/>
                  <a:pt x="788" y="12042"/>
                  <a:pt x="809" y="12042"/>
                </a:cubicBezTo>
                <a:cubicBezTo>
                  <a:pt x="968" y="12042"/>
                  <a:pt x="1081" y="11940"/>
                  <a:pt x="1163" y="11799"/>
                </a:cubicBezTo>
                <a:cubicBezTo>
                  <a:pt x="1181" y="11917"/>
                  <a:pt x="1323" y="12036"/>
                  <a:pt x="1189" y="12137"/>
                </a:cubicBezTo>
                <a:cubicBezTo>
                  <a:pt x="1054" y="12179"/>
                  <a:pt x="894" y="12188"/>
                  <a:pt x="809" y="12313"/>
                </a:cubicBezTo>
                <a:cubicBezTo>
                  <a:pt x="785" y="12305"/>
                  <a:pt x="751" y="12281"/>
                  <a:pt x="735" y="12270"/>
                </a:cubicBezTo>
                <a:cubicBezTo>
                  <a:pt x="700" y="12363"/>
                  <a:pt x="666" y="12456"/>
                  <a:pt x="607" y="12533"/>
                </a:cubicBezTo>
                <a:cubicBezTo>
                  <a:pt x="514" y="12541"/>
                  <a:pt x="423" y="12549"/>
                  <a:pt x="338" y="12557"/>
                </a:cubicBezTo>
                <a:cubicBezTo>
                  <a:pt x="338" y="12491"/>
                  <a:pt x="327" y="12466"/>
                  <a:pt x="311" y="12466"/>
                </a:cubicBezTo>
                <a:cubicBezTo>
                  <a:pt x="272" y="12466"/>
                  <a:pt x="204" y="12608"/>
                  <a:pt x="187" y="12667"/>
                </a:cubicBezTo>
                <a:cubicBezTo>
                  <a:pt x="179" y="12768"/>
                  <a:pt x="19" y="12725"/>
                  <a:pt x="1" y="12810"/>
                </a:cubicBezTo>
                <a:cubicBezTo>
                  <a:pt x="41" y="12849"/>
                  <a:pt x="78" y="12864"/>
                  <a:pt x="111" y="12864"/>
                </a:cubicBezTo>
                <a:cubicBezTo>
                  <a:pt x="241" y="12864"/>
                  <a:pt x="335" y="12642"/>
                  <a:pt x="482" y="12642"/>
                </a:cubicBezTo>
                <a:cubicBezTo>
                  <a:pt x="423" y="12776"/>
                  <a:pt x="363" y="12903"/>
                  <a:pt x="312" y="13039"/>
                </a:cubicBezTo>
                <a:cubicBezTo>
                  <a:pt x="431" y="13020"/>
                  <a:pt x="541" y="12970"/>
                  <a:pt x="599" y="12853"/>
                </a:cubicBezTo>
                <a:cubicBezTo>
                  <a:pt x="621" y="12846"/>
                  <a:pt x="642" y="12843"/>
                  <a:pt x="660" y="12843"/>
                </a:cubicBezTo>
                <a:cubicBezTo>
                  <a:pt x="752" y="12843"/>
                  <a:pt x="781" y="12919"/>
                  <a:pt x="634" y="12919"/>
                </a:cubicBezTo>
                <a:cubicBezTo>
                  <a:pt x="701" y="13077"/>
                  <a:pt x="592" y="13129"/>
                  <a:pt x="468" y="13129"/>
                </a:cubicBezTo>
                <a:cubicBezTo>
                  <a:pt x="439" y="13129"/>
                  <a:pt x="409" y="13126"/>
                  <a:pt x="381" y="13121"/>
                </a:cubicBezTo>
                <a:lnTo>
                  <a:pt x="381" y="13121"/>
                </a:lnTo>
                <a:cubicBezTo>
                  <a:pt x="221" y="13249"/>
                  <a:pt x="330" y="13382"/>
                  <a:pt x="423" y="13510"/>
                </a:cubicBezTo>
                <a:cubicBezTo>
                  <a:pt x="330" y="13534"/>
                  <a:pt x="203" y="13552"/>
                  <a:pt x="229" y="13677"/>
                </a:cubicBezTo>
                <a:cubicBezTo>
                  <a:pt x="322" y="13669"/>
                  <a:pt x="413" y="13653"/>
                  <a:pt x="506" y="13635"/>
                </a:cubicBezTo>
                <a:cubicBezTo>
                  <a:pt x="532" y="13544"/>
                  <a:pt x="607" y="13475"/>
                  <a:pt x="658" y="13400"/>
                </a:cubicBezTo>
                <a:cubicBezTo>
                  <a:pt x="494" y="13268"/>
                  <a:pt x="675" y="13113"/>
                  <a:pt x="808" y="13113"/>
                </a:cubicBezTo>
                <a:cubicBezTo>
                  <a:pt x="811" y="13113"/>
                  <a:pt x="814" y="13113"/>
                  <a:pt x="817" y="13113"/>
                </a:cubicBezTo>
                <a:cubicBezTo>
                  <a:pt x="801" y="13231"/>
                  <a:pt x="886" y="13307"/>
                  <a:pt x="929" y="13408"/>
                </a:cubicBezTo>
                <a:cubicBezTo>
                  <a:pt x="966" y="13454"/>
                  <a:pt x="987" y="13472"/>
                  <a:pt x="998" y="13472"/>
                </a:cubicBezTo>
                <a:cubicBezTo>
                  <a:pt x="1042" y="13472"/>
                  <a:pt x="940" y="13203"/>
                  <a:pt x="1048" y="13203"/>
                </a:cubicBezTo>
                <a:cubicBezTo>
                  <a:pt x="1089" y="13203"/>
                  <a:pt x="1161" y="13242"/>
                  <a:pt x="1282" y="13350"/>
                </a:cubicBezTo>
                <a:cubicBezTo>
                  <a:pt x="1276" y="13387"/>
                  <a:pt x="1245" y="13394"/>
                  <a:pt x="1211" y="13394"/>
                </a:cubicBezTo>
                <a:cubicBezTo>
                  <a:pt x="1188" y="13394"/>
                  <a:pt x="1163" y="13391"/>
                  <a:pt x="1143" y="13391"/>
                </a:cubicBezTo>
                <a:cubicBezTo>
                  <a:pt x="1109" y="13391"/>
                  <a:pt x="1086" y="13400"/>
                  <a:pt x="1096" y="13443"/>
                </a:cubicBezTo>
                <a:cubicBezTo>
                  <a:pt x="1105" y="13518"/>
                  <a:pt x="1113" y="13594"/>
                  <a:pt x="1121" y="13677"/>
                </a:cubicBezTo>
                <a:cubicBezTo>
                  <a:pt x="1181" y="13645"/>
                  <a:pt x="1240" y="13619"/>
                  <a:pt x="1307" y="13594"/>
                </a:cubicBezTo>
                <a:lnTo>
                  <a:pt x="1307" y="13594"/>
                </a:lnTo>
                <a:cubicBezTo>
                  <a:pt x="1315" y="13754"/>
                  <a:pt x="1155" y="13829"/>
                  <a:pt x="1121" y="13981"/>
                </a:cubicBezTo>
                <a:lnTo>
                  <a:pt x="1088" y="14007"/>
                </a:lnTo>
                <a:cubicBezTo>
                  <a:pt x="1009" y="13949"/>
                  <a:pt x="950" y="13926"/>
                  <a:pt x="908" y="13926"/>
                </a:cubicBezTo>
                <a:cubicBezTo>
                  <a:pt x="785" y="13926"/>
                  <a:pt x="807" y="14119"/>
                  <a:pt x="894" y="14175"/>
                </a:cubicBezTo>
                <a:cubicBezTo>
                  <a:pt x="916" y="14108"/>
                  <a:pt x="958" y="14080"/>
                  <a:pt x="1020" y="14080"/>
                </a:cubicBezTo>
                <a:cubicBezTo>
                  <a:pt x="1029" y="14080"/>
                  <a:pt x="1037" y="14081"/>
                  <a:pt x="1046" y="14082"/>
                </a:cubicBezTo>
                <a:cubicBezTo>
                  <a:pt x="1113" y="14209"/>
                  <a:pt x="1054" y="14369"/>
                  <a:pt x="1163" y="14470"/>
                </a:cubicBezTo>
                <a:cubicBezTo>
                  <a:pt x="1206" y="14284"/>
                  <a:pt x="1256" y="14116"/>
                  <a:pt x="1315" y="13948"/>
                </a:cubicBezTo>
                <a:cubicBezTo>
                  <a:pt x="1341" y="13930"/>
                  <a:pt x="1392" y="13914"/>
                  <a:pt x="1416" y="13906"/>
                </a:cubicBezTo>
                <a:cubicBezTo>
                  <a:pt x="1450" y="13964"/>
                  <a:pt x="1474" y="14031"/>
                  <a:pt x="1517" y="14090"/>
                </a:cubicBezTo>
                <a:cubicBezTo>
                  <a:pt x="1551" y="14023"/>
                  <a:pt x="1594" y="13956"/>
                  <a:pt x="1610" y="13879"/>
                </a:cubicBezTo>
                <a:cubicBezTo>
                  <a:pt x="1551" y="13805"/>
                  <a:pt x="1458" y="13787"/>
                  <a:pt x="1383" y="13754"/>
                </a:cubicBezTo>
                <a:cubicBezTo>
                  <a:pt x="1383" y="13736"/>
                  <a:pt x="1392" y="13704"/>
                  <a:pt x="1400" y="13685"/>
                </a:cubicBezTo>
                <a:cubicBezTo>
                  <a:pt x="1405" y="13686"/>
                  <a:pt x="1410" y="13686"/>
                  <a:pt x="1416" y="13686"/>
                </a:cubicBezTo>
                <a:cubicBezTo>
                  <a:pt x="1511" y="13686"/>
                  <a:pt x="1536" y="13598"/>
                  <a:pt x="1551" y="13510"/>
                </a:cubicBezTo>
                <a:cubicBezTo>
                  <a:pt x="1610" y="13493"/>
                  <a:pt x="1669" y="13475"/>
                  <a:pt x="1727" y="13467"/>
                </a:cubicBezTo>
                <a:lnTo>
                  <a:pt x="1727" y="13467"/>
                </a:lnTo>
                <a:cubicBezTo>
                  <a:pt x="1695" y="13518"/>
                  <a:pt x="1660" y="13576"/>
                  <a:pt x="1626" y="13627"/>
                </a:cubicBezTo>
                <a:cubicBezTo>
                  <a:pt x="1531" y="13748"/>
                  <a:pt x="1623" y="13808"/>
                  <a:pt x="1729" y="13808"/>
                </a:cubicBezTo>
                <a:cubicBezTo>
                  <a:pt x="1772" y="13808"/>
                  <a:pt x="1818" y="13798"/>
                  <a:pt x="1854" y="13778"/>
                </a:cubicBezTo>
                <a:lnTo>
                  <a:pt x="1854" y="13778"/>
                </a:lnTo>
                <a:cubicBezTo>
                  <a:pt x="1703" y="13930"/>
                  <a:pt x="2014" y="13871"/>
                  <a:pt x="1929" y="14031"/>
                </a:cubicBezTo>
                <a:cubicBezTo>
                  <a:pt x="1863" y="14065"/>
                  <a:pt x="1788" y="14124"/>
                  <a:pt x="1846" y="14201"/>
                </a:cubicBezTo>
                <a:cubicBezTo>
                  <a:pt x="1796" y="14241"/>
                  <a:pt x="1762" y="14292"/>
                  <a:pt x="1745" y="14353"/>
                </a:cubicBezTo>
                <a:cubicBezTo>
                  <a:pt x="1660" y="14353"/>
                  <a:pt x="1567" y="14334"/>
                  <a:pt x="1474" y="14326"/>
                </a:cubicBezTo>
                <a:lnTo>
                  <a:pt x="1474" y="14326"/>
                </a:lnTo>
                <a:cubicBezTo>
                  <a:pt x="1695" y="14361"/>
                  <a:pt x="1889" y="14536"/>
                  <a:pt x="1897" y="14765"/>
                </a:cubicBezTo>
                <a:cubicBezTo>
                  <a:pt x="1828" y="14890"/>
                  <a:pt x="1812" y="15026"/>
                  <a:pt x="1820" y="15161"/>
                </a:cubicBezTo>
                <a:lnTo>
                  <a:pt x="1820" y="15212"/>
                </a:lnTo>
                <a:cubicBezTo>
                  <a:pt x="1807" y="15213"/>
                  <a:pt x="1794" y="15214"/>
                  <a:pt x="1782" y="15214"/>
                </a:cubicBezTo>
                <a:cubicBezTo>
                  <a:pt x="1469" y="15214"/>
                  <a:pt x="1500" y="14733"/>
                  <a:pt x="1272" y="14579"/>
                </a:cubicBezTo>
                <a:lnTo>
                  <a:pt x="1272" y="14579"/>
                </a:lnTo>
                <a:cubicBezTo>
                  <a:pt x="1240" y="14722"/>
                  <a:pt x="1373" y="14848"/>
                  <a:pt x="1315" y="14983"/>
                </a:cubicBezTo>
                <a:cubicBezTo>
                  <a:pt x="1282" y="15068"/>
                  <a:pt x="1357" y="15151"/>
                  <a:pt x="1392" y="15228"/>
                </a:cubicBezTo>
                <a:cubicBezTo>
                  <a:pt x="1432" y="15212"/>
                  <a:pt x="1465" y="15206"/>
                  <a:pt x="1492" y="15206"/>
                </a:cubicBezTo>
                <a:cubicBezTo>
                  <a:pt x="1640" y="15206"/>
                  <a:pt x="1597" y="15413"/>
                  <a:pt x="1719" y="15464"/>
                </a:cubicBezTo>
                <a:cubicBezTo>
                  <a:pt x="1897" y="15573"/>
                  <a:pt x="2073" y="15675"/>
                  <a:pt x="2166" y="15877"/>
                </a:cubicBezTo>
                <a:cubicBezTo>
                  <a:pt x="2030" y="15850"/>
                  <a:pt x="1879" y="15826"/>
                  <a:pt x="1788" y="15707"/>
                </a:cubicBezTo>
                <a:lnTo>
                  <a:pt x="1788" y="15707"/>
                </a:lnTo>
                <a:cubicBezTo>
                  <a:pt x="1788" y="15776"/>
                  <a:pt x="1796" y="15834"/>
                  <a:pt x="1796" y="15901"/>
                </a:cubicBezTo>
                <a:cubicBezTo>
                  <a:pt x="1789" y="15903"/>
                  <a:pt x="1781" y="15904"/>
                  <a:pt x="1774" y="15904"/>
                </a:cubicBezTo>
                <a:cubicBezTo>
                  <a:pt x="1688" y="15904"/>
                  <a:pt x="1605" y="15778"/>
                  <a:pt x="1550" y="15778"/>
                </a:cubicBezTo>
                <a:cubicBezTo>
                  <a:pt x="1529" y="15778"/>
                  <a:pt x="1512" y="15797"/>
                  <a:pt x="1501" y="15850"/>
                </a:cubicBezTo>
                <a:cubicBezTo>
                  <a:pt x="1458" y="15784"/>
                  <a:pt x="1416" y="15707"/>
                  <a:pt x="1373" y="15648"/>
                </a:cubicBezTo>
                <a:lnTo>
                  <a:pt x="1315" y="15648"/>
                </a:lnTo>
                <a:cubicBezTo>
                  <a:pt x="1307" y="15834"/>
                  <a:pt x="1466" y="15901"/>
                  <a:pt x="1602" y="15994"/>
                </a:cubicBezTo>
                <a:cubicBezTo>
                  <a:pt x="1493" y="16079"/>
                  <a:pt x="1610" y="16247"/>
                  <a:pt x="1501" y="16305"/>
                </a:cubicBezTo>
                <a:cubicBezTo>
                  <a:pt x="1447" y="16285"/>
                  <a:pt x="1381" y="16247"/>
                  <a:pt x="1320" y="16247"/>
                </a:cubicBezTo>
                <a:cubicBezTo>
                  <a:pt x="1284" y="16247"/>
                  <a:pt x="1250" y="16260"/>
                  <a:pt x="1222" y="16297"/>
                </a:cubicBezTo>
                <a:cubicBezTo>
                  <a:pt x="1206" y="16433"/>
                  <a:pt x="1400" y="16414"/>
                  <a:pt x="1485" y="16449"/>
                </a:cubicBezTo>
                <a:cubicBezTo>
                  <a:pt x="1487" y="16487"/>
                  <a:pt x="1468" y="16498"/>
                  <a:pt x="1438" y="16498"/>
                </a:cubicBezTo>
                <a:cubicBezTo>
                  <a:pt x="1392" y="16498"/>
                  <a:pt x="1322" y="16471"/>
                  <a:pt x="1275" y="16471"/>
                </a:cubicBezTo>
                <a:cubicBezTo>
                  <a:pt x="1265" y="16471"/>
                  <a:pt x="1256" y="16472"/>
                  <a:pt x="1248" y="16475"/>
                </a:cubicBezTo>
                <a:cubicBezTo>
                  <a:pt x="1259" y="16558"/>
                  <a:pt x="1314" y="16593"/>
                  <a:pt x="1379" y="16593"/>
                </a:cubicBezTo>
                <a:cubicBezTo>
                  <a:pt x="1413" y="16593"/>
                  <a:pt x="1450" y="16583"/>
                  <a:pt x="1485" y="16566"/>
                </a:cubicBezTo>
                <a:cubicBezTo>
                  <a:pt x="1534" y="16431"/>
                  <a:pt x="1650" y="16356"/>
                  <a:pt x="1782" y="16356"/>
                </a:cubicBezTo>
                <a:cubicBezTo>
                  <a:pt x="1806" y="16356"/>
                  <a:pt x="1830" y="16359"/>
                  <a:pt x="1854" y="16364"/>
                </a:cubicBezTo>
                <a:cubicBezTo>
                  <a:pt x="1745" y="16406"/>
                  <a:pt x="1727" y="16491"/>
                  <a:pt x="1778" y="16592"/>
                </a:cubicBezTo>
                <a:cubicBezTo>
                  <a:pt x="1799" y="16603"/>
                  <a:pt x="1818" y="16608"/>
                  <a:pt x="1834" y="16608"/>
                </a:cubicBezTo>
                <a:cubicBezTo>
                  <a:pt x="1932" y="16608"/>
                  <a:pt x="1943" y="16434"/>
                  <a:pt x="1964" y="16348"/>
                </a:cubicBezTo>
                <a:cubicBezTo>
                  <a:pt x="1921" y="16332"/>
                  <a:pt x="1846" y="16305"/>
                  <a:pt x="1804" y="16297"/>
                </a:cubicBezTo>
                <a:cubicBezTo>
                  <a:pt x="1897" y="16247"/>
                  <a:pt x="2006" y="16255"/>
                  <a:pt x="2022" y="16129"/>
                </a:cubicBezTo>
                <a:cubicBezTo>
                  <a:pt x="2064" y="16150"/>
                  <a:pt x="2101" y="16166"/>
                  <a:pt x="2126" y="16166"/>
                </a:cubicBezTo>
                <a:cubicBezTo>
                  <a:pt x="2161" y="16166"/>
                  <a:pt x="2174" y="16136"/>
                  <a:pt x="2150" y="16053"/>
                </a:cubicBezTo>
                <a:lnTo>
                  <a:pt x="2150" y="16053"/>
                </a:lnTo>
                <a:cubicBezTo>
                  <a:pt x="2275" y="16095"/>
                  <a:pt x="2477" y="16212"/>
                  <a:pt x="2461" y="16348"/>
                </a:cubicBezTo>
                <a:cubicBezTo>
                  <a:pt x="2376" y="16390"/>
                  <a:pt x="2166" y="16364"/>
                  <a:pt x="2224" y="16507"/>
                </a:cubicBezTo>
                <a:cubicBezTo>
                  <a:pt x="2224" y="16542"/>
                  <a:pt x="2233" y="16608"/>
                  <a:pt x="2243" y="16643"/>
                </a:cubicBezTo>
                <a:cubicBezTo>
                  <a:pt x="2251" y="16642"/>
                  <a:pt x="2259" y="16641"/>
                  <a:pt x="2267" y="16641"/>
                </a:cubicBezTo>
                <a:cubicBezTo>
                  <a:pt x="2429" y="16641"/>
                  <a:pt x="2256" y="16908"/>
                  <a:pt x="2200" y="17005"/>
                </a:cubicBezTo>
                <a:cubicBezTo>
                  <a:pt x="2257" y="17113"/>
                  <a:pt x="2333" y="17171"/>
                  <a:pt x="2430" y="17171"/>
                </a:cubicBezTo>
                <a:cubicBezTo>
                  <a:pt x="2475" y="17171"/>
                  <a:pt x="2525" y="17159"/>
                  <a:pt x="2578" y="17132"/>
                </a:cubicBezTo>
                <a:lnTo>
                  <a:pt x="2578" y="17132"/>
                </a:lnTo>
                <a:cubicBezTo>
                  <a:pt x="2570" y="17249"/>
                  <a:pt x="2427" y="17401"/>
                  <a:pt x="2570" y="17476"/>
                </a:cubicBezTo>
                <a:cubicBezTo>
                  <a:pt x="2637" y="17425"/>
                  <a:pt x="2655" y="17342"/>
                  <a:pt x="2679" y="17265"/>
                </a:cubicBezTo>
                <a:cubicBezTo>
                  <a:pt x="2799" y="17334"/>
                  <a:pt x="2924" y="17393"/>
                  <a:pt x="3059" y="17443"/>
                </a:cubicBezTo>
                <a:cubicBezTo>
                  <a:pt x="3009" y="17526"/>
                  <a:pt x="2982" y="17611"/>
                  <a:pt x="3092" y="17662"/>
                </a:cubicBezTo>
                <a:cubicBezTo>
                  <a:pt x="3023" y="17652"/>
                  <a:pt x="2948" y="17608"/>
                  <a:pt x="2885" y="17608"/>
                </a:cubicBezTo>
                <a:cubicBezTo>
                  <a:pt x="2847" y="17608"/>
                  <a:pt x="2814" y="17623"/>
                  <a:pt x="2788" y="17670"/>
                </a:cubicBezTo>
                <a:cubicBezTo>
                  <a:pt x="2889" y="17738"/>
                  <a:pt x="3033" y="17779"/>
                  <a:pt x="2974" y="17931"/>
                </a:cubicBezTo>
                <a:cubicBezTo>
                  <a:pt x="2947" y="17923"/>
                  <a:pt x="2925" y="17920"/>
                  <a:pt x="2906" y="17920"/>
                </a:cubicBezTo>
                <a:cubicBezTo>
                  <a:pt x="2755" y="17920"/>
                  <a:pt x="2858" y="18134"/>
                  <a:pt x="3009" y="18143"/>
                </a:cubicBezTo>
                <a:cubicBezTo>
                  <a:pt x="2958" y="18201"/>
                  <a:pt x="2900" y="18260"/>
                  <a:pt x="2873" y="18335"/>
                </a:cubicBezTo>
                <a:cubicBezTo>
                  <a:pt x="2915" y="18351"/>
                  <a:pt x="2954" y="18362"/>
                  <a:pt x="2983" y="18362"/>
                </a:cubicBezTo>
                <a:cubicBezTo>
                  <a:pt x="3032" y="18362"/>
                  <a:pt x="3056" y="18332"/>
                  <a:pt x="3025" y="18244"/>
                </a:cubicBezTo>
                <a:lnTo>
                  <a:pt x="3025" y="18244"/>
                </a:lnTo>
                <a:cubicBezTo>
                  <a:pt x="3059" y="18252"/>
                  <a:pt x="3142" y="18260"/>
                  <a:pt x="3185" y="18268"/>
                </a:cubicBezTo>
                <a:cubicBezTo>
                  <a:pt x="3203" y="18327"/>
                  <a:pt x="3211" y="18395"/>
                  <a:pt x="3219" y="18454"/>
                </a:cubicBezTo>
                <a:cubicBezTo>
                  <a:pt x="3126" y="18555"/>
                  <a:pt x="3118" y="18630"/>
                  <a:pt x="3278" y="18648"/>
                </a:cubicBezTo>
                <a:cubicBezTo>
                  <a:pt x="3224" y="18771"/>
                  <a:pt x="3257" y="18981"/>
                  <a:pt x="3383" y="18981"/>
                </a:cubicBezTo>
                <a:cubicBezTo>
                  <a:pt x="3413" y="18981"/>
                  <a:pt x="3448" y="18969"/>
                  <a:pt x="3488" y="18941"/>
                </a:cubicBezTo>
                <a:cubicBezTo>
                  <a:pt x="3480" y="18731"/>
                  <a:pt x="3581" y="18555"/>
                  <a:pt x="3658" y="18361"/>
                </a:cubicBezTo>
                <a:cubicBezTo>
                  <a:pt x="3749" y="18385"/>
                  <a:pt x="3834" y="18412"/>
                  <a:pt x="3927" y="18428"/>
                </a:cubicBezTo>
                <a:cubicBezTo>
                  <a:pt x="3910" y="18505"/>
                  <a:pt x="3900" y="18579"/>
                  <a:pt x="3892" y="18656"/>
                </a:cubicBezTo>
                <a:cubicBezTo>
                  <a:pt x="3825" y="18606"/>
                  <a:pt x="3759" y="18547"/>
                  <a:pt x="3682" y="18505"/>
                </a:cubicBezTo>
                <a:lnTo>
                  <a:pt x="3682" y="18505"/>
                </a:lnTo>
                <a:cubicBezTo>
                  <a:pt x="3674" y="18638"/>
                  <a:pt x="3767" y="18840"/>
                  <a:pt x="3581" y="18883"/>
                </a:cubicBezTo>
                <a:cubicBezTo>
                  <a:pt x="3607" y="18984"/>
                  <a:pt x="3690" y="19061"/>
                  <a:pt x="3759" y="19143"/>
                </a:cubicBezTo>
                <a:cubicBezTo>
                  <a:pt x="3756" y="19143"/>
                  <a:pt x="3753" y="19143"/>
                  <a:pt x="3751" y="19143"/>
                </a:cubicBezTo>
                <a:cubicBezTo>
                  <a:pt x="3597" y="19143"/>
                  <a:pt x="3583" y="19372"/>
                  <a:pt x="3724" y="19406"/>
                </a:cubicBezTo>
                <a:cubicBezTo>
                  <a:pt x="3775" y="19372"/>
                  <a:pt x="3817" y="19337"/>
                  <a:pt x="3860" y="19305"/>
                </a:cubicBezTo>
                <a:cubicBezTo>
                  <a:pt x="3900" y="19305"/>
                  <a:pt x="3977" y="19321"/>
                  <a:pt x="4019" y="19329"/>
                </a:cubicBezTo>
                <a:cubicBezTo>
                  <a:pt x="3998" y="19419"/>
                  <a:pt x="4006" y="19492"/>
                  <a:pt x="4084" y="19492"/>
                </a:cubicBezTo>
                <a:cubicBezTo>
                  <a:pt x="4101" y="19492"/>
                  <a:pt x="4121" y="19489"/>
                  <a:pt x="4145" y="19481"/>
                </a:cubicBezTo>
                <a:lnTo>
                  <a:pt x="4145" y="19481"/>
                </a:lnTo>
                <a:cubicBezTo>
                  <a:pt x="4086" y="19540"/>
                  <a:pt x="4028" y="19598"/>
                  <a:pt x="3969" y="19649"/>
                </a:cubicBezTo>
                <a:cubicBezTo>
                  <a:pt x="3900" y="19709"/>
                  <a:pt x="3834" y="19760"/>
                  <a:pt x="3775" y="19827"/>
                </a:cubicBezTo>
                <a:cubicBezTo>
                  <a:pt x="3767" y="19912"/>
                  <a:pt x="3759" y="20003"/>
                  <a:pt x="3825" y="20063"/>
                </a:cubicBezTo>
                <a:cubicBezTo>
                  <a:pt x="3936" y="20134"/>
                  <a:pt x="4006" y="20162"/>
                  <a:pt x="4047" y="20162"/>
                </a:cubicBezTo>
                <a:cubicBezTo>
                  <a:pt x="4154" y="20162"/>
                  <a:pt x="4079" y="19978"/>
                  <a:pt x="4062" y="19869"/>
                </a:cubicBezTo>
                <a:lnTo>
                  <a:pt x="4070" y="19819"/>
                </a:lnTo>
                <a:cubicBezTo>
                  <a:pt x="4163" y="19843"/>
                  <a:pt x="4254" y="19877"/>
                  <a:pt x="4355" y="19893"/>
                </a:cubicBezTo>
                <a:cubicBezTo>
                  <a:pt x="4440" y="19827"/>
                  <a:pt x="4482" y="19734"/>
                  <a:pt x="4525" y="19641"/>
                </a:cubicBezTo>
                <a:lnTo>
                  <a:pt x="4525" y="19641"/>
                </a:lnTo>
                <a:cubicBezTo>
                  <a:pt x="4497" y="19647"/>
                  <a:pt x="4468" y="19651"/>
                  <a:pt x="4442" y="19651"/>
                </a:cubicBezTo>
                <a:cubicBezTo>
                  <a:pt x="4354" y="19651"/>
                  <a:pt x="4284" y="19611"/>
                  <a:pt x="4296" y="19489"/>
                </a:cubicBezTo>
                <a:lnTo>
                  <a:pt x="4296" y="19489"/>
                </a:lnTo>
                <a:cubicBezTo>
                  <a:pt x="4406" y="19540"/>
                  <a:pt x="4525" y="19582"/>
                  <a:pt x="4634" y="19641"/>
                </a:cubicBezTo>
                <a:cubicBezTo>
                  <a:pt x="4576" y="19757"/>
                  <a:pt x="4641" y="19832"/>
                  <a:pt x="4708" y="19832"/>
                </a:cubicBezTo>
                <a:cubicBezTo>
                  <a:pt x="4757" y="19832"/>
                  <a:pt x="4806" y="19792"/>
                  <a:pt x="4810" y="19699"/>
                </a:cubicBezTo>
                <a:cubicBezTo>
                  <a:pt x="4895" y="19768"/>
                  <a:pt x="4972" y="19851"/>
                  <a:pt x="5046" y="19928"/>
                </a:cubicBezTo>
                <a:cubicBezTo>
                  <a:pt x="5032" y="19925"/>
                  <a:pt x="5014" y="19923"/>
                  <a:pt x="4989" y="19923"/>
                </a:cubicBezTo>
                <a:cubicBezTo>
                  <a:pt x="4941" y="19923"/>
                  <a:pt x="4871" y="19930"/>
                  <a:pt x="4769" y="19952"/>
                </a:cubicBezTo>
                <a:cubicBezTo>
                  <a:pt x="4786" y="19978"/>
                  <a:pt x="4836" y="20021"/>
                  <a:pt x="4860" y="20045"/>
                </a:cubicBezTo>
                <a:cubicBezTo>
                  <a:pt x="4779" y="20145"/>
                  <a:pt x="4890" y="20274"/>
                  <a:pt x="4990" y="20274"/>
                </a:cubicBezTo>
                <a:cubicBezTo>
                  <a:pt x="5033" y="20274"/>
                  <a:pt x="5074" y="20250"/>
                  <a:pt x="5097" y="20189"/>
                </a:cubicBezTo>
                <a:cubicBezTo>
                  <a:pt x="5054" y="20180"/>
                  <a:pt x="4962" y="20164"/>
                  <a:pt x="4921" y="20154"/>
                </a:cubicBezTo>
                <a:cubicBezTo>
                  <a:pt x="4988" y="20079"/>
                  <a:pt x="5131" y="19962"/>
                  <a:pt x="5054" y="19928"/>
                </a:cubicBezTo>
                <a:cubicBezTo>
                  <a:pt x="5081" y="19835"/>
                  <a:pt x="5113" y="19750"/>
                  <a:pt x="5214" y="19718"/>
                </a:cubicBezTo>
                <a:lnTo>
                  <a:pt x="5214" y="19718"/>
                </a:lnTo>
                <a:cubicBezTo>
                  <a:pt x="5214" y="19827"/>
                  <a:pt x="5038" y="20013"/>
                  <a:pt x="5214" y="20037"/>
                </a:cubicBezTo>
                <a:cubicBezTo>
                  <a:pt x="5249" y="19819"/>
                  <a:pt x="5443" y="19851"/>
                  <a:pt x="5578" y="19734"/>
                </a:cubicBezTo>
                <a:lnTo>
                  <a:pt x="5578" y="19734"/>
                </a:lnTo>
                <a:cubicBezTo>
                  <a:pt x="5509" y="19885"/>
                  <a:pt x="5738" y="19877"/>
                  <a:pt x="5762" y="19994"/>
                </a:cubicBezTo>
                <a:cubicBezTo>
                  <a:pt x="5742" y="20004"/>
                  <a:pt x="5721" y="20007"/>
                  <a:pt x="5699" y="20007"/>
                </a:cubicBezTo>
                <a:cubicBezTo>
                  <a:pt x="5626" y="20007"/>
                  <a:pt x="5546" y="19966"/>
                  <a:pt x="5480" y="19966"/>
                </a:cubicBezTo>
                <a:cubicBezTo>
                  <a:pt x="5442" y="19966"/>
                  <a:pt x="5409" y="19980"/>
                  <a:pt x="5384" y="20021"/>
                </a:cubicBezTo>
                <a:cubicBezTo>
                  <a:pt x="5369" y="20058"/>
                  <a:pt x="5345" y="20070"/>
                  <a:pt x="5318" y="20070"/>
                </a:cubicBezTo>
                <a:cubicBezTo>
                  <a:pt x="5285" y="20070"/>
                  <a:pt x="5248" y="20051"/>
                  <a:pt x="5214" y="20037"/>
                </a:cubicBezTo>
                <a:lnTo>
                  <a:pt x="5214" y="20037"/>
                </a:lnTo>
                <a:cubicBezTo>
                  <a:pt x="5089" y="20215"/>
                  <a:pt x="5358" y="20215"/>
                  <a:pt x="5384" y="20383"/>
                </a:cubicBezTo>
                <a:cubicBezTo>
                  <a:pt x="5435" y="20332"/>
                  <a:pt x="5485" y="20282"/>
                  <a:pt x="5536" y="20239"/>
                </a:cubicBezTo>
                <a:lnTo>
                  <a:pt x="5536" y="20239"/>
                </a:lnTo>
                <a:cubicBezTo>
                  <a:pt x="5528" y="20407"/>
                  <a:pt x="5594" y="20569"/>
                  <a:pt x="5679" y="20720"/>
                </a:cubicBezTo>
                <a:cubicBezTo>
                  <a:pt x="5737" y="20688"/>
                  <a:pt x="5851" y="20648"/>
                  <a:pt x="5926" y="20648"/>
                </a:cubicBezTo>
                <a:cubicBezTo>
                  <a:pt x="5993" y="20648"/>
                  <a:pt x="6028" y="20680"/>
                  <a:pt x="5964" y="20779"/>
                </a:cubicBezTo>
                <a:cubicBezTo>
                  <a:pt x="6041" y="20787"/>
                  <a:pt x="6108" y="20795"/>
                  <a:pt x="6184" y="20803"/>
                </a:cubicBezTo>
                <a:lnTo>
                  <a:pt x="6158" y="20846"/>
                </a:lnTo>
                <a:cubicBezTo>
                  <a:pt x="6065" y="20955"/>
                  <a:pt x="5999" y="21090"/>
                  <a:pt x="5932" y="21226"/>
                </a:cubicBezTo>
                <a:cubicBezTo>
                  <a:pt x="6073" y="21183"/>
                  <a:pt x="6267" y="21250"/>
                  <a:pt x="6368" y="21114"/>
                </a:cubicBezTo>
                <a:cubicBezTo>
                  <a:pt x="6470" y="21064"/>
                  <a:pt x="6377" y="20955"/>
                  <a:pt x="6360" y="20872"/>
                </a:cubicBezTo>
                <a:lnTo>
                  <a:pt x="6360" y="20872"/>
                </a:lnTo>
                <a:cubicBezTo>
                  <a:pt x="6411" y="20904"/>
                  <a:pt x="6461" y="20938"/>
                  <a:pt x="6512" y="20973"/>
                </a:cubicBezTo>
                <a:cubicBezTo>
                  <a:pt x="6478" y="21106"/>
                  <a:pt x="6563" y="21199"/>
                  <a:pt x="6621" y="21308"/>
                </a:cubicBezTo>
                <a:cubicBezTo>
                  <a:pt x="6520" y="21377"/>
                  <a:pt x="6368" y="21537"/>
                  <a:pt x="6520" y="21630"/>
                </a:cubicBezTo>
                <a:cubicBezTo>
                  <a:pt x="6536" y="21659"/>
                  <a:pt x="6551" y="21670"/>
                  <a:pt x="6567" y="21670"/>
                </a:cubicBezTo>
                <a:cubicBezTo>
                  <a:pt x="6610" y="21670"/>
                  <a:pt x="6653" y="21584"/>
                  <a:pt x="6690" y="21553"/>
                </a:cubicBezTo>
                <a:cubicBezTo>
                  <a:pt x="6703" y="21538"/>
                  <a:pt x="6712" y="21532"/>
                  <a:pt x="6717" y="21532"/>
                </a:cubicBezTo>
                <a:lnTo>
                  <a:pt x="6717" y="21532"/>
                </a:lnTo>
                <a:cubicBezTo>
                  <a:pt x="6742" y="21532"/>
                  <a:pt x="6670" y="21709"/>
                  <a:pt x="6736" y="21709"/>
                </a:cubicBezTo>
                <a:cubicBezTo>
                  <a:pt x="6742" y="21709"/>
                  <a:pt x="6749" y="21708"/>
                  <a:pt x="6757" y="21705"/>
                </a:cubicBezTo>
                <a:cubicBezTo>
                  <a:pt x="6765" y="21662"/>
                  <a:pt x="6781" y="21587"/>
                  <a:pt x="6791" y="21545"/>
                </a:cubicBezTo>
                <a:cubicBezTo>
                  <a:pt x="6908" y="21662"/>
                  <a:pt x="7060" y="21747"/>
                  <a:pt x="7110" y="21915"/>
                </a:cubicBezTo>
                <a:cubicBezTo>
                  <a:pt x="7126" y="21917"/>
                  <a:pt x="7141" y="21918"/>
                  <a:pt x="7154" y="21918"/>
                </a:cubicBezTo>
                <a:cubicBezTo>
                  <a:pt x="7383" y="21918"/>
                  <a:pt x="7126" y="21639"/>
                  <a:pt x="7254" y="21519"/>
                </a:cubicBezTo>
                <a:lnTo>
                  <a:pt x="7254" y="21519"/>
                </a:lnTo>
                <a:cubicBezTo>
                  <a:pt x="7405" y="21587"/>
                  <a:pt x="7422" y="21705"/>
                  <a:pt x="7337" y="21840"/>
                </a:cubicBezTo>
                <a:cubicBezTo>
                  <a:pt x="7369" y="21831"/>
                  <a:pt x="7393" y="21827"/>
                  <a:pt x="7409" y="21827"/>
                </a:cubicBezTo>
                <a:cubicBezTo>
                  <a:pt x="7550" y="21827"/>
                  <a:pt x="7154" y="22124"/>
                  <a:pt x="7387" y="22186"/>
                </a:cubicBezTo>
                <a:cubicBezTo>
                  <a:pt x="7523" y="22277"/>
                  <a:pt x="7581" y="22438"/>
                  <a:pt x="7650" y="22590"/>
                </a:cubicBezTo>
                <a:cubicBezTo>
                  <a:pt x="7689" y="22615"/>
                  <a:pt x="7721" y="22665"/>
                  <a:pt x="7765" y="22665"/>
                </a:cubicBezTo>
                <a:cubicBezTo>
                  <a:pt x="7779" y="22665"/>
                  <a:pt x="7794" y="22661"/>
                  <a:pt x="7810" y="22649"/>
                </a:cubicBezTo>
                <a:cubicBezTo>
                  <a:pt x="7783" y="22497"/>
                  <a:pt x="7986" y="22412"/>
                  <a:pt x="8079" y="22303"/>
                </a:cubicBezTo>
                <a:cubicBezTo>
                  <a:pt x="8105" y="22362"/>
                  <a:pt x="8121" y="22420"/>
                  <a:pt x="8145" y="22479"/>
                </a:cubicBezTo>
                <a:cubicBezTo>
                  <a:pt x="8306" y="22479"/>
                  <a:pt x="8211" y="22156"/>
                  <a:pt x="8354" y="22156"/>
                </a:cubicBezTo>
                <a:cubicBezTo>
                  <a:pt x="8369" y="22156"/>
                  <a:pt x="8387" y="22160"/>
                  <a:pt x="8408" y="22168"/>
                </a:cubicBezTo>
                <a:cubicBezTo>
                  <a:pt x="8542" y="22168"/>
                  <a:pt x="8297" y="22261"/>
                  <a:pt x="8323" y="22337"/>
                </a:cubicBezTo>
                <a:cubicBezTo>
                  <a:pt x="8298" y="22374"/>
                  <a:pt x="8307" y="22385"/>
                  <a:pt x="8329" y="22385"/>
                </a:cubicBezTo>
                <a:cubicBezTo>
                  <a:pt x="8362" y="22385"/>
                  <a:pt x="8425" y="22361"/>
                  <a:pt x="8458" y="22361"/>
                </a:cubicBezTo>
                <a:cubicBezTo>
                  <a:pt x="8479" y="22361"/>
                  <a:pt x="8488" y="22371"/>
                  <a:pt x="8467" y="22404"/>
                </a:cubicBezTo>
                <a:cubicBezTo>
                  <a:pt x="8427" y="22457"/>
                  <a:pt x="8435" y="22471"/>
                  <a:pt x="8463" y="22471"/>
                </a:cubicBezTo>
                <a:cubicBezTo>
                  <a:pt x="8499" y="22471"/>
                  <a:pt x="8567" y="22448"/>
                  <a:pt x="8612" y="22448"/>
                </a:cubicBezTo>
                <a:cubicBezTo>
                  <a:pt x="8645" y="22448"/>
                  <a:pt x="8665" y="22461"/>
                  <a:pt x="8651" y="22505"/>
                </a:cubicBezTo>
                <a:cubicBezTo>
                  <a:pt x="8482" y="22731"/>
                  <a:pt x="8523" y="22784"/>
                  <a:pt x="8609" y="22784"/>
                </a:cubicBezTo>
                <a:cubicBezTo>
                  <a:pt x="8664" y="22784"/>
                  <a:pt x="8737" y="22762"/>
                  <a:pt x="8786" y="22750"/>
                </a:cubicBezTo>
                <a:cubicBezTo>
                  <a:pt x="8853" y="22808"/>
                  <a:pt x="8903" y="22883"/>
                  <a:pt x="9004" y="22901"/>
                </a:cubicBezTo>
                <a:cubicBezTo>
                  <a:pt x="9031" y="22909"/>
                  <a:pt x="9097" y="22926"/>
                  <a:pt x="9132" y="22926"/>
                </a:cubicBezTo>
                <a:cubicBezTo>
                  <a:pt x="9124" y="22976"/>
                  <a:pt x="9116" y="23069"/>
                  <a:pt x="9116" y="23120"/>
                </a:cubicBezTo>
                <a:cubicBezTo>
                  <a:pt x="9076" y="23151"/>
                  <a:pt x="9043" y="23163"/>
                  <a:pt x="9012" y="23163"/>
                </a:cubicBezTo>
                <a:cubicBezTo>
                  <a:pt x="8905" y="23163"/>
                  <a:pt x="8841" y="23012"/>
                  <a:pt x="8724" y="23012"/>
                </a:cubicBezTo>
                <a:cubicBezTo>
                  <a:pt x="8695" y="23012"/>
                  <a:pt x="8663" y="23022"/>
                  <a:pt x="8626" y="23045"/>
                </a:cubicBezTo>
                <a:cubicBezTo>
                  <a:pt x="8752" y="23170"/>
                  <a:pt x="8903" y="23279"/>
                  <a:pt x="8996" y="23431"/>
                </a:cubicBezTo>
                <a:cubicBezTo>
                  <a:pt x="8946" y="23516"/>
                  <a:pt x="8903" y="23609"/>
                  <a:pt x="8837" y="23684"/>
                </a:cubicBezTo>
                <a:cubicBezTo>
                  <a:pt x="8790" y="23673"/>
                  <a:pt x="8739" y="23647"/>
                  <a:pt x="8693" y="23647"/>
                </a:cubicBezTo>
                <a:cubicBezTo>
                  <a:pt x="8665" y="23647"/>
                  <a:pt x="8640" y="23656"/>
                  <a:pt x="8618" y="23684"/>
                </a:cubicBezTo>
                <a:cubicBezTo>
                  <a:pt x="8635" y="23886"/>
                  <a:pt x="8677" y="24088"/>
                  <a:pt x="8812" y="24231"/>
                </a:cubicBezTo>
                <a:cubicBezTo>
                  <a:pt x="8837" y="24282"/>
                  <a:pt x="8845" y="24324"/>
                  <a:pt x="8829" y="24367"/>
                </a:cubicBezTo>
                <a:cubicBezTo>
                  <a:pt x="8744" y="24349"/>
                  <a:pt x="8661" y="24333"/>
                  <a:pt x="8568" y="24316"/>
                </a:cubicBezTo>
                <a:lnTo>
                  <a:pt x="8568" y="24316"/>
                </a:lnTo>
                <a:cubicBezTo>
                  <a:pt x="8568" y="24399"/>
                  <a:pt x="8618" y="24450"/>
                  <a:pt x="8669" y="24510"/>
                </a:cubicBezTo>
                <a:cubicBezTo>
                  <a:pt x="8647" y="24500"/>
                  <a:pt x="8629" y="24495"/>
                  <a:pt x="8615" y="24495"/>
                </a:cubicBezTo>
                <a:cubicBezTo>
                  <a:pt x="8547" y="24495"/>
                  <a:pt x="8557" y="24600"/>
                  <a:pt x="8542" y="24670"/>
                </a:cubicBezTo>
                <a:cubicBezTo>
                  <a:pt x="8467" y="24678"/>
                  <a:pt x="8374" y="24721"/>
                  <a:pt x="8398" y="24814"/>
                </a:cubicBezTo>
                <a:cubicBezTo>
                  <a:pt x="8358" y="24771"/>
                  <a:pt x="8315" y="24729"/>
                  <a:pt x="8281" y="24694"/>
                </a:cubicBezTo>
                <a:lnTo>
                  <a:pt x="8281" y="24694"/>
                </a:lnTo>
                <a:cubicBezTo>
                  <a:pt x="8265" y="24787"/>
                  <a:pt x="8331" y="24864"/>
                  <a:pt x="8358" y="24947"/>
                </a:cubicBezTo>
                <a:cubicBezTo>
                  <a:pt x="8347" y="25107"/>
                  <a:pt x="8265" y="25277"/>
                  <a:pt x="8331" y="25428"/>
                </a:cubicBezTo>
                <a:cubicBezTo>
                  <a:pt x="8398" y="25529"/>
                  <a:pt x="8273" y="25572"/>
                  <a:pt x="8222" y="25630"/>
                </a:cubicBezTo>
                <a:cubicBezTo>
                  <a:pt x="8214" y="25857"/>
                  <a:pt x="8180" y="26101"/>
                  <a:pt x="8315" y="26287"/>
                </a:cubicBezTo>
                <a:cubicBezTo>
                  <a:pt x="8297" y="26285"/>
                  <a:pt x="8280" y="26284"/>
                  <a:pt x="8264" y="26284"/>
                </a:cubicBezTo>
                <a:cubicBezTo>
                  <a:pt x="8211" y="26284"/>
                  <a:pt x="8166" y="26295"/>
                  <a:pt x="8121" y="26320"/>
                </a:cubicBezTo>
                <a:cubicBezTo>
                  <a:pt x="8164" y="26455"/>
                  <a:pt x="8188" y="26641"/>
                  <a:pt x="8366" y="26649"/>
                </a:cubicBezTo>
                <a:cubicBezTo>
                  <a:pt x="8347" y="26673"/>
                  <a:pt x="8307" y="26716"/>
                  <a:pt x="8289" y="26742"/>
                </a:cubicBezTo>
                <a:cubicBezTo>
                  <a:pt x="8137" y="26876"/>
                  <a:pt x="8374" y="27078"/>
                  <a:pt x="8257" y="27239"/>
                </a:cubicBezTo>
                <a:cubicBezTo>
                  <a:pt x="8188" y="27330"/>
                  <a:pt x="8315" y="27357"/>
                  <a:pt x="8374" y="27415"/>
                </a:cubicBezTo>
                <a:lnTo>
                  <a:pt x="8374" y="27516"/>
                </a:lnTo>
                <a:cubicBezTo>
                  <a:pt x="8331" y="27694"/>
                  <a:pt x="8054" y="27987"/>
                  <a:pt x="8347" y="28014"/>
                </a:cubicBezTo>
                <a:cubicBezTo>
                  <a:pt x="8246" y="28165"/>
                  <a:pt x="8297" y="28309"/>
                  <a:pt x="8432" y="28418"/>
                </a:cubicBezTo>
                <a:cubicBezTo>
                  <a:pt x="8105" y="28485"/>
                  <a:pt x="8483" y="28780"/>
                  <a:pt x="8467" y="28966"/>
                </a:cubicBezTo>
                <a:cubicBezTo>
                  <a:pt x="8517" y="29227"/>
                  <a:pt x="8483" y="29530"/>
                  <a:pt x="8635" y="29756"/>
                </a:cubicBezTo>
                <a:cubicBezTo>
                  <a:pt x="8677" y="29799"/>
                  <a:pt x="8661" y="29857"/>
                  <a:pt x="8635" y="29908"/>
                </a:cubicBezTo>
                <a:cubicBezTo>
                  <a:pt x="8616" y="29901"/>
                  <a:pt x="8599" y="29898"/>
                  <a:pt x="8584" y="29898"/>
                </a:cubicBezTo>
                <a:cubicBezTo>
                  <a:pt x="8471" y="29898"/>
                  <a:pt x="8464" y="30074"/>
                  <a:pt x="8584" y="30110"/>
                </a:cubicBezTo>
                <a:cubicBezTo>
                  <a:pt x="8499" y="30237"/>
                  <a:pt x="8374" y="30296"/>
                  <a:pt x="8230" y="30338"/>
                </a:cubicBezTo>
                <a:cubicBezTo>
                  <a:pt x="8230" y="30524"/>
                  <a:pt x="8222" y="30801"/>
                  <a:pt x="8079" y="30894"/>
                </a:cubicBezTo>
                <a:cubicBezTo>
                  <a:pt x="8063" y="30892"/>
                  <a:pt x="8048" y="30892"/>
                  <a:pt x="8033" y="30892"/>
                </a:cubicBezTo>
                <a:cubicBezTo>
                  <a:pt x="7918" y="30892"/>
                  <a:pt x="7821" y="30943"/>
                  <a:pt x="7725" y="30987"/>
                </a:cubicBezTo>
                <a:cubicBezTo>
                  <a:pt x="7674" y="31080"/>
                  <a:pt x="7885" y="31070"/>
                  <a:pt x="7860" y="31171"/>
                </a:cubicBezTo>
                <a:cubicBezTo>
                  <a:pt x="7826" y="31315"/>
                  <a:pt x="7624" y="31509"/>
                  <a:pt x="7725" y="31636"/>
                </a:cubicBezTo>
                <a:cubicBezTo>
                  <a:pt x="7733" y="31652"/>
                  <a:pt x="7751" y="31703"/>
                  <a:pt x="7751" y="31727"/>
                </a:cubicBezTo>
                <a:cubicBezTo>
                  <a:pt x="7480" y="31913"/>
                  <a:pt x="7709" y="32283"/>
                  <a:pt x="7438" y="32453"/>
                </a:cubicBezTo>
                <a:cubicBezTo>
                  <a:pt x="7480" y="32461"/>
                  <a:pt x="7565" y="32477"/>
                  <a:pt x="7608" y="32485"/>
                </a:cubicBezTo>
                <a:cubicBezTo>
                  <a:pt x="7531" y="32586"/>
                  <a:pt x="7539" y="32679"/>
                  <a:pt x="7658" y="32730"/>
                </a:cubicBezTo>
                <a:cubicBezTo>
                  <a:pt x="7699" y="32706"/>
                  <a:pt x="7722" y="32696"/>
                  <a:pt x="7734" y="32696"/>
                </a:cubicBezTo>
                <a:cubicBezTo>
                  <a:pt x="7785" y="32696"/>
                  <a:pt x="7645" y="32863"/>
                  <a:pt x="7758" y="32863"/>
                </a:cubicBezTo>
                <a:cubicBezTo>
                  <a:pt x="7770" y="32863"/>
                  <a:pt x="7784" y="32861"/>
                  <a:pt x="7802" y="32857"/>
                </a:cubicBezTo>
                <a:lnTo>
                  <a:pt x="7842" y="32881"/>
                </a:lnTo>
                <a:cubicBezTo>
                  <a:pt x="7751" y="33009"/>
                  <a:pt x="7818" y="33160"/>
                  <a:pt x="7852" y="33304"/>
                </a:cubicBezTo>
                <a:cubicBezTo>
                  <a:pt x="7919" y="33445"/>
                  <a:pt x="8129" y="33362"/>
                  <a:pt x="8214" y="33506"/>
                </a:cubicBezTo>
                <a:lnTo>
                  <a:pt x="8230" y="33538"/>
                </a:lnTo>
                <a:cubicBezTo>
                  <a:pt x="8196" y="33666"/>
                  <a:pt x="8087" y="33809"/>
                  <a:pt x="8180" y="33926"/>
                </a:cubicBezTo>
                <a:cubicBezTo>
                  <a:pt x="8172" y="34017"/>
                  <a:pt x="8043" y="34163"/>
                  <a:pt x="8201" y="34163"/>
                </a:cubicBezTo>
                <a:cubicBezTo>
                  <a:pt x="8205" y="34163"/>
                  <a:pt x="8209" y="34163"/>
                  <a:pt x="8214" y="34163"/>
                </a:cubicBezTo>
                <a:cubicBezTo>
                  <a:pt x="8219" y="34163"/>
                  <a:pt x="8223" y="34163"/>
                  <a:pt x="8226" y="34163"/>
                </a:cubicBezTo>
                <a:cubicBezTo>
                  <a:pt x="8344" y="34163"/>
                  <a:pt x="7999" y="34315"/>
                  <a:pt x="8180" y="34315"/>
                </a:cubicBezTo>
                <a:cubicBezTo>
                  <a:pt x="8186" y="34314"/>
                  <a:pt x="8192" y="34314"/>
                  <a:pt x="8199" y="34314"/>
                </a:cubicBezTo>
                <a:cubicBezTo>
                  <a:pt x="8338" y="34314"/>
                  <a:pt x="8420" y="34474"/>
                  <a:pt x="8555" y="34474"/>
                </a:cubicBezTo>
                <a:cubicBezTo>
                  <a:pt x="8579" y="34474"/>
                  <a:pt x="8606" y="34469"/>
                  <a:pt x="8635" y="34456"/>
                </a:cubicBezTo>
                <a:lnTo>
                  <a:pt x="8635" y="34456"/>
                </a:lnTo>
                <a:cubicBezTo>
                  <a:pt x="8610" y="34557"/>
                  <a:pt x="8693" y="34575"/>
                  <a:pt x="8770" y="34608"/>
                </a:cubicBezTo>
                <a:cubicBezTo>
                  <a:pt x="8752" y="34658"/>
                  <a:pt x="8736" y="34709"/>
                  <a:pt x="8719" y="34759"/>
                </a:cubicBezTo>
                <a:cubicBezTo>
                  <a:pt x="8794" y="34727"/>
                  <a:pt x="8903" y="34727"/>
                  <a:pt x="8903" y="34618"/>
                </a:cubicBezTo>
                <a:cubicBezTo>
                  <a:pt x="8983" y="34701"/>
                  <a:pt x="9094" y="34734"/>
                  <a:pt x="9210" y="34734"/>
                </a:cubicBezTo>
                <a:cubicBezTo>
                  <a:pt x="9257" y="34734"/>
                  <a:pt x="9304" y="34728"/>
                  <a:pt x="9350" y="34719"/>
                </a:cubicBezTo>
                <a:cubicBezTo>
                  <a:pt x="9362" y="34714"/>
                  <a:pt x="9374" y="34711"/>
                  <a:pt x="9384" y="34711"/>
                </a:cubicBezTo>
                <a:cubicBezTo>
                  <a:pt x="9462" y="34711"/>
                  <a:pt x="9503" y="34833"/>
                  <a:pt x="9570" y="34871"/>
                </a:cubicBezTo>
                <a:cubicBezTo>
                  <a:pt x="9621" y="34828"/>
                  <a:pt x="9672" y="34786"/>
                  <a:pt x="9730" y="34735"/>
                </a:cubicBezTo>
                <a:cubicBezTo>
                  <a:pt x="9874" y="34751"/>
                  <a:pt x="10015" y="34778"/>
                  <a:pt x="10116" y="34895"/>
                </a:cubicBezTo>
                <a:cubicBezTo>
                  <a:pt x="10139" y="34903"/>
                  <a:pt x="10161" y="34907"/>
                  <a:pt x="10183" y="34907"/>
                </a:cubicBezTo>
                <a:cubicBezTo>
                  <a:pt x="10250" y="34907"/>
                  <a:pt x="10310" y="34870"/>
                  <a:pt x="10361" y="34820"/>
                </a:cubicBezTo>
                <a:cubicBezTo>
                  <a:pt x="10417" y="34898"/>
                  <a:pt x="10484" y="34927"/>
                  <a:pt x="10554" y="34927"/>
                </a:cubicBezTo>
                <a:cubicBezTo>
                  <a:pt x="10673" y="34927"/>
                  <a:pt x="10800" y="34843"/>
                  <a:pt x="10901" y="34769"/>
                </a:cubicBezTo>
                <a:cubicBezTo>
                  <a:pt x="10967" y="34735"/>
                  <a:pt x="11026" y="34693"/>
                  <a:pt x="11095" y="34658"/>
                </a:cubicBezTo>
                <a:lnTo>
                  <a:pt x="11095" y="34658"/>
                </a:lnTo>
                <a:cubicBezTo>
                  <a:pt x="11238" y="34871"/>
                  <a:pt x="10850" y="34844"/>
                  <a:pt x="10967" y="35054"/>
                </a:cubicBezTo>
                <a:cubicBezTo>
                  <a:pt x="10974" y="35058"/>
                  <a:pt x="10980" y="35059"/>
                  <a:pt x="10986" y="35059"/>
                </a:cubicBezTo>
                <a:cubicBezTo>
                  <a:pt x="11046" y="35059"/>
                  <a:pt x="11043" y="34895"/>
                  <a:pt x="11148" y="34895"/>
                </a:cubicBezTo>
                <a:cubicBezTo>
                  <a:pt x="11166" y="34895"/>
                  <a:pt x="11187" y="34900"/>
                  <a:pt x="11212" y="34911"/>
                </a:cubicBezTo>
                <a:cubicBezTo>
                  <a:pt x="11339" y="34727"/>
                  <a:pt x="11701" y="34608"/>
                  <a:pt x="11541" y="34331"/>
                </a:cubicBezTo>
                <a:lnTo>
                  <a:pt x="11541" y="34331"/>
                </a:lnTo>
                <a:cubicBezTo>
                  <a:pt x="11554" y="34333"/>
                  <a:pt x="11566" y="34334"/>
                  <a:pt x="11578" y="34334"/>
                </a:cubicBezTo>
                <a:cubicBezTo>
                  <a:pt x="11729" y="34334"/>
                  <a:pt x="11804" y="34139"/>
                  <a:pt x="11928" y="34062"/>
                </a:cubicBezTo>
                <a:cubicBezTo>
                  <a:pt x="11954" y="34044"/>
                  <a:pt x="11996" y="34011"/>
                  <a:pt x="12012" y="33993"/>
                </a:cubicBezTo>
                <a:cubicBezTo>
                  <a:pt x="12022" y="33990"/>
                  <a:pt x="12030" y="33988"/>
                  <a:pt x="12036" y="33988"/>
                </a:cubicBezTo>
                <a:cubicBezTo>
                  <a:pt x="12106" y="33988"/>
                  <a:pt x="11983" y="34174"/>
                  <a:pt x="12075" y="34174"/>
                </a:cubicBezTo>
                <a:cubicBezTo>
                  <a:pt x="12081" y="34174"/>
                  <a:pt x="12089" y="34173"/>
                  <a:pt x="12097" y="34171"/>
                </a:cubicBezTo>
                <a:cubicBezTo>
                  <a:pt x="12100" y="34171"/>
                  <a:pt x="12102" y="34171"/>
                  <a:pt x="12105" y="34171"/>
                </a:cubicBezTo>
                <a:cubicBezTo>
                  <a:pt x="12225" y="34171"/>
                  <a:pt x="12087" y="33967"/>
                  <a:pt x="12079" y="33884"/>
                </a:cubicBezTo>
                <a:cubicBezTo>
                  <a:pt x="12156" y="33833"/>
                  <a:pt x="12231" y="33791"/>
                  <a:pt x="12316" y="33767"/>
                </a:cubicBezTo>
                <a:cubicBezTo>
                  <a:pt x="12323" y="33670"/>
                  <a:pt x="12238" y="33487"/>
                  <a:pt x="12389" y="33487"/>
                </a:cubicBezTo>
                <a:cubicBezTo>
                  <a:pt x="12395" y="33487"/>
                  <a:pt x="12402" y="33487"/>
                  <a:pt x="12409" y="33488"/>
                </a:cubicBezTo>
                <a:cubicBezTo>
                  <a:pt x="12374" y="33362"/>
                  <a:pt x="12704" y="33009"/>
                  <a:pt x="12433" y="32966"/>
                </a:cubicBezTo>
                <a:cubicBezTo>
                  <a:pt x="12483" y="32873"/>
                  <a:pt x="12643" y="32908"/>
                  <a:pt x="12643" y="32772"/>
                </a:cubicBezTo>
                <a:cubicBezTo>
                  <a:pt x="12641" y="32743"/>
                  <a:pt x="12650" y="32733"/>
                  <a:pt x="12664" y="32733"/>
                </a:cubicBezTo>
                <a:cubicBezTo>
                  <a:pt x="12701" y="32733"/>
                  <a:pt x="12774" y="32800"/>
                  <a:pt x="12804" y="32800"/>
                </a:cubicBezTo>
                <a:cubicBezTo>
                  <a:pt x="12818" y="32800"/>
                  <a:pt x="12823" y="32787"/>
                  <a:pt x="12813" y="32748"/>
                </a:cubicBezTo>
                <a:cubicBezTo>
                  <a:pt x="12796" y="32643"/>
                  <a:pt x="12735" y="32443"/>
                  <a:pt x="12885" y="32443"/>
                </a:cubicBezTo>
                <a:cubicBezTo>
                  <a:pt x="12894" y="32443"/>
                  <a:pt x="12904" y="32443"/>
                  <a:pt x="12914" y="32445"/>
                </a:cubicBezTo>
                <a:cubicBezTo>
                  <a:pt x="12946" y="32368"/>
                  <a:pt x="12914" y="32325"/>
                  <a:pt x="12829" y="32317"/>
                </a:cubicBezTo>
                <a:cubicBezTo>
                  <a:pt x="12821" y="32216"/>
                  <a:pt x="12930" y="32123"/>
                  <a:pt x="12845" y="32049"/>
                </a:cubicBezTo>
                <a:cubicBezTo>
                  <a:pt x="12795" y="31980"/>
                  <a:pt x="12754" y="31905"/>
                  <a:pt x="12712" y="31846"/>
                </a:cubicBezTo>
                <a:cubicBezTo>
                  <a:pt x="12619" y="31753"/>
                  <a:pt x="12661" y="31626"/>
                  <a:pt x="12643" y="31517"/>
                </a:cubicBezTo>
                <a:lnTo>
                  <a:pt x="12643" y="31466"/>
                </a:lnTo>
                <a:cubicBezTo>
                  <a:pt x="12677" y="31400"/>
                  <a:pt x="12787" y="31357"/>
                  <a:pt x="12779" y="31272"/>
                </a:cubicBezTo>
                <a:cubicBezTo>
                  <a:pt x="12694" y="31155"/>
                  <a:pt x="12459" y="31020"/>
                  <a:pt x="12627" y="30878"/>
                </a:cubicBezTo>
                <a:cubicBezTo>
                  <a:pt x="12619" y="30777"/>
                  <a:pt x="12534" y="30658"/>
                  <a:pt x="12526" y="30541"/>
                </a:cubicBezTo>
                <a:cubicBezTo>
                  <a:pt x="12744" y="30363"/>
                  <a:pt x="12382" y="30144"/>
                  <a:pt x="12542" y="29934"/>
                </a:cubicBezTo>
                <a:cubicBezTo>
                  <a:pt x="12467" y="29782"/>
                  <a:pt x="12340" y="29639"/>
                  <a:pt x="12441" y="29463"/>
                </a:cubicBezTo>
                <a:cubicBezTo>
                  <a:pt x="12324" y="29261"/>
                  <a:pt x="12492" y="29016"/>
                  <a:pt x="12316" y="28838"/>
                </a:cubicBezTo>
                <a:cubicBezTo>
                  <a:pt x="12409" y="28806"/>
                  <a:pt x="12510" y="28780"/>
                  <a:pt x="12611" y="28756"/>
                </a:cubicBezTo>
                <a:cubicBezTo>
                  <a:pt x="12542" y="28351"/>
                  <a:pt x="12661" y="27836"/>
                  <a:pt x="12433" y="27500"/>
                </a:cubicBezTo>
                <a:cubicBezTo>
                  <a:pt x="12619" y="27179"/>
                  <a:pt x="12265" y="26944"/>
                  <a:pt x="12308" y="26623"/>
                </a:cubicBezTo>
                <a:cubicBezTo>
                  <a:pt x="12209" y="26601"/>
                  <a:pt x="12199" y="26529"/>
                  <a:pt x="12285" y="26529"/>
                </a:cubicBezTo>
                <a:cubicBezTo>
                  <a:pt x="12294" y="26529"/>
                  <a:pt x="12304" y="26530"/>
                  <a:pt x="12316" y="26532"/>
                </a:cubicBezTo>
                <a:cubicBezTo>
                  <a:pt x="12374" y="26362"/>
                  <a:pt x="12172" y="26229"/>
                  <a:pt x="12257" y="26067"/>
                </a:cubicBezTo>
                <a:cubicBezTo>
                  <a:pt x="12206" y="25942"/>
                  <a:pt x="12350" y="25814"/>
                  <a:pt x="12257" y="25713"/>
                </a:cubicBezTo>
                <a:lnTo>
                  <a:pt x="12257" y="25713"/>
                </a:lnTo>
                <a:cubicBezTo>
                  <a:pt x="12220" y="25731"/>
                  <a:pt x="12190" y="25738"/>
                  <a:pt x="12165" y="25738"/>
                </a:cubicBezTo>
                <a:cubicBezTo>
                  <a:pt x="12057" y="25738"/>
                  <a:pt x="12045" y="25595"/>
                  <a:pt x="12037" y="25479"/>
                </a:cubicBezTo>
                <a:cubicBezTo>
                  <a:pt x="11826" y="25394"/>
                  <a:pt x="11835" y="25117"/>
                  <a:pt x="11624" y="25016"/>
                </a:cubicBezTo>
                <a:cubicBezTo>
                  <a:pt x="11457" y="24897"/>
                  <a:pt x="11810" y="24787"/>
                  <a:pt x="11725" y="24636"/>
                </a:cubicBezTo>
                <a:cubicBezTo>
                  <a:pt x="11725" y="24500"/>
                  <a:pt x="11558" y="24492"/>
                  <a:pt x="11499" y="24391"/>
                </a:cubicBezTo>
                <a:lnTo>
                  <a:pt x="11683" y="24391"/>
                </a:lnTo>
                <a:cubicBezTo>
                  <a:pt x="11701" y="24274"/>
                  <a:pt x="11473" y="24367"/>
                  <a:pt x="11473" y="24248"/>
                </a:cubicBezTo>
                <a:cubicBezTo>
                  <a:pt x="11465" y="24215"/>
                  <a:pt x="11457" y="24157"/>
                  <a:pt x="11448" y="24122"/>
                </a:cubicBezTo>
                <a:cubicBezTo>
                  <a:pt x="11422" y="23971"/>
                  <a:pt x="11465" y="23811"/>
                  <a:pt x="11313" y="23710"/>
                </a:cubicBezTo>
                <a:cubicBezTo>
                  <a:pt x="11313" y="23692"/>
                  <a:pt x="11321" y="23651"/>
                  <a:pt x="11329" y="23633"/>
                </a:cubicBezTo>
                <a:cubicBezTo>
                  <a:pt x="11406" y="23583"/>
                  <a:pt x="11531" y="23558"/>
                  <a:pt x="11531" y="23439"/>
                </a:cubicBezTo>
                <a:cubicBezTo>
                  <a:pt x="11448" y="23423"/>
                  <a:pt x="11355" y="23399"/>
                  <a:pt x="11271" y="23380"/>
                </a:cubicBezTo>
                <a:cubicBezTo>
                  <a:pt x="11313" y="23342"/>
                  <a:pt x="11363" y="23327"/>
                  <a:pt x="11414" y="23327"/>
                </a:cubicBezTo>
                <a:cubicBezTo>
                  <a:pt x="11475" y="23327"/>
                  <a:pt x="11537" y="23349"/>
                  <a:pt x="11592" y="23380"/>
                </a:cubicBezTo>
                <a:cubicBezTo>
                  <a:pt x="11667" y="23516"/>
                  <a:pt x="11744" y="23667"/>
                  <a:pt x="11885" y="23734"/>
                </a:cubicBezTo>
                <a:cubicBezTo>
                  <a:pt x="11859" y="23633"/>
                  <a:pt x="11810" y="23390"/>
                  <a:pt x="11906" y="23390"/>
                </a:cubicBezTo>
                <a:cubicBezTo>
                  <a:pt x="11929" y="23390"/>
                  <a:pt x="11961" y="23405"/>
                  <a:pt x="12004" y="23439"/>
                </a:cubicBezTo>
                <a:cubicBezTo>
                  <a:pt x="11996" y="23482"/>
                  <a:pt x="11986" y="23558"/>
                  <a:pt x="11978" y="23601"/>
                </a:cubicBezTo>
                <a:cubicBezTo>
                  <a:pt x="12011" y="23592"/>
                  <a:pt x="12035" y="23589"/>
                  <a:pt x="12052" y="23589"/>
                </a:cubicBezTo>
                <a:cubicBezTo>
                  <a:pt x="12170" y="23589"/>
                  <a:pt x="11906" y="23785"/>
                  <a:pt x="11928" y="23904"/>
                </a:cubicBezTo>
                <a:cubicBezTo>
                  <a:pt x="12010" y="23841"/>
                  <a:pt x="12087" y="23723"/>
                  <a:pt x="12191" y="23723"/>
                </a:cubicBezTo>
                <a:cubicBezTo>
                  <a:pt x="12215" y="23723"/>
                  <a:pt x="12239" y="23729"/>
                  <a:pt x="12265" y="23742"/>
                </a:cubicBezTo>
                <a:cubicBezTo>
                  <a:pt x="12390" y="23769"/>
                  <a:pt x="12510" y="23803"/>
                  <a:pt x="12635" y="23827"/>
                </a:cubicBezTo>
                <a:cubicBezTo>
                  <a:pt x="12602" y="23724"/>
                  <a:pt x="12643" y="23691"/>
                  <a:pt x="12717" y="23691"/>
                </a:cubicBezTo>
                <a:cubicBezTo>
                  <a:pt x="12776" y="23691"/>
                  <a:pt x="12857" y="23712"/>
                  <a:pt x="12938" y="23734"/>
                </a:cubicBezTo>
                <a:cubicBezTo>
                  <a:pt x="12946" y="23641"/>
                  <a:pt x="12965" y="23558"/>
                  <a:pt x="12997" y="23465"/>
                </a:cubicBezTo>
                <a:lnTo>
                  <a:pt x="13039" y="23482"/>
                </a:lnTo>
                <a:cubicBezTo>
                  <a:pt x="13129" y="23627"/>
                  <a:pt x="13093" y="23922"/>
                  <a:pt x="13301" y="23922"/>
                </a:cubicBezTo>
                <a:cubicBezTo>
                  <a:pt x="13309" y="23922"/>
                  <a:pt x="13318" y="23921"/>
                  <a:pt x="13326" y="23920"/>
                </a:cubicBezTo>
                <a:cubicBezTo>
                  <a:pt x="13140" y="23760"/>
                  <a:pt x="13630" y="23641"/>
                  <a:pt x="13419" y="23550"/>
                </a:cubicBezTo>
                <a:cubicBezTo>
                  <a:pt x="13377" y="23457"/>
                  <a:pt x="13436" y="23380"/>
                  <a:pt x="13520" y="23356"/>
                </a:cubicBezTo>
                <a:lnTo>
                  <a:pt x="13520" y="23356"/>
                </a:lnTo>
                <a:cubicBezTo>
                  <a:pt x="13496" y="23510"/>
                  <a:pt x="13608" y="23663"/>
                  <a:pt x="13762" y="23663"/>
                </a:cubicBezTo>
                <a:cubicBezTo>
                  <a:pt x="13776" y="23663"/>
                  <a:pt x="13791" y="23662"/>
                  <a:pt x="13805" y="23659"/>
                </a:cubicBezTo>
                <a:cubicBezTo>
                  <a:pt x="13815" y="23658"/>
                  <a:pt x="13823" y="23657"/>
                  <a:pt x="13831" y="23657"/>
                </a:cubicBezTo>
                <a:cubicBezTo>
                  <a:pt x="13941" y="23657"/>
                  <a:pt x="13944" y="23817"/>
                  <a:pt x="13991" y="23894"/>
                </a:cubicBezTo>
                <a:cubicBezTo>
                  <a:pt x="13933" y="23987"/>
                  <a:pt x="13856" y="24072"/>
                  <a:pt x="13789" y="24157"/>
                </a:cubicBezTo>
                <a:cubicBezTo>
                  <a:pt x="13891" y="24203"/>
                  <a:pt x="13996" y="24228"/>
                  <a:pt x="14103" y="24228"/>
                </a:cubicBezTo>
                <a:cubicBezTo>
                  <a:pt x="14131" y="24228"/>
                  <a:pt x="14158" y="24227"/>
                  <a:pt x="14186" y="24223"/>
                </a:cubicBezTo>
                <a:lnTo>
                  <a:pt x="14186" y="24223"/>
                </a:lnTo>
                <a:cubicBezTo>
                  <a:pt x="14159" y="24282"/>
                  <a:pt x="14143" y="24341"/>
                  <a:pt x="14119" y="24399"/>
                </a:cubicBezTo>
                <a:cubicBezTo>
                  <a:pt x="14337" y="24399"/>
                  <a:pt x="14186" y="24147"/>
                  <a:pt x="14388" y="24147"/>
                </a:cubicBezTo>
                <a:lnTo>
                  <a:pt x="14446" y="24147"/>
                </a:lnTo>
                <a:cubicBezTo>
                  <a:pt x="14422" y="24282"/>
                  <a:pt x="14371" y="24399"/>
                  <a:pt x="14295" y="24500"/>
                </a:cubicBezTo>
                <a:cubicBezTo>
                  <a:pt x="14371" y="24551"/>
                  <a:pt x="14311" y="24636"/>
                  <a:pt x="14303" y="24702"/>
                </a:cubicBezTo>
                <a:cubicBezTo>
                  <a:pt x="14317" y="24706"/>
                  <a:pt x="14330" y="24708"/>
                  <a:pt x="14342" y="24708"/>
                </a:cubicBezTo>
                <a:cubicBezTo>
                  <a:pt x="14466" y="24708"/>
                  <a:pt x="14481" y="24524"/>
                  <a:pt x="14481" y="24417"/>
                </a:cubicBezTo>
                <a:cubicBezTo>
                  <a:pt x="14523" y="24460"/>
                  <a:pt x="14555" y="24510"/>
                  <a:pt x="14598" y="24561"/>
                </a:cubicBezTo>
                <a:cubicBezTo>
                  <a:pt x="14632" y="24612"/>
                  <a:pt x="14675" y="24662"/>
                  <a:pt x="14715" y="24702"/>
                </a:cubicBezTo>
                <a:lnTo>
                  <a:pt x="14683" y="24737"/>
                </a:lnTo>
                <a:cubicBezTo>
                  <a:pt x="14505" y="24771"/>
                  <a:pt x="14539" y="25006"/>
                  <a:pt x="14473" y="25133"/>
                </a:cubicBezTo>
                <a:cubicBezTo>
                  <a:pt x="14497" y="25125"/>
                  <a:pt x="14564" y="25099"/>
                  <a:pt x="14598" y="25091"/>
                </a:cubicBezTo>
                <a:lnTo>
                  <a:pt x="14640" y="25107"/>
                </a:lnTo>
                <a:cubicBezTo>
                  <a:pt x="14555" y="25277"/>
                  <a:pt x="14564" y="25471"/>
                  <a:pt x="14547" y="25655"/>
                </a:cubicBezTo>
                <a:cubicBezTo>
                  <a:pt x="14648" y="25748"/>
                  <a:pt x="14733" y="25875"/>
                  <a:pt x="14776" y="26008"/>
                </a:cubicBezTo>
                <a:cubicBezTo>
                  <a:pt x="14699" y="26008"/>
                  <a:pt x="14640" y="26016"/>
                  <a:pt x="14582" y="26043"/>
                </a:cubicBezTo>
                <a:cubicBezTo>
                  <a:pt x="14598" y="26178"/>
                  <a:pt x="14699" y="26245"/>
                  <a:pt x="14808" y="26312"/>
                </a:cubicBezTo>
                <a:cubicBezTo>
                  <a:pt x="14808" y="26330"/>
                  <a:pt x="14826" y="26354"/>
                  <a:pt x="14826" y="26370"/>
                </a:cubicBezTo>
                <a:cubicBezTo>
                  <a:pt x="14834" y="26481"/>
                  <a:pt x="14859" y="26607"/>
                  <a:pt x="14733" y="26641"/>
                </a:cubicBezTo>
                <a:cubicBezTo>
                  <a:pt x="14758" y="26724"/>
                  <a:pt x="14800" y="26801"/>
                  <a:pt x="14834" y="26886"/>
                </a:cubicBezTo>
                <a:cubicBezTo>
                  <a:pt x="14758" y="26995"/>
                  <a:pt x="14859" y="27053"/>
                  <a:pt x="14935" y="27112"/>
                </a:cubicBezTo>
                <a:cubicBezTo>
                  <a:pt x="14968" y="27239"/>
                  <a:pt x="14994" y="27365"/>
                  <a:pt x="15037" y="27492"/>
                </a:cubicBezTo>
                <a:cubicBezTo>
                  <a:pt x="15047" y="27490"/>
                  <a:pt x="15058" y="27489"/>
                  <a:pt x="15067" y="27489"/>
                </a:cubicBezTo>
                <a:cubicBezTo>
                  <a:pt x="15166" y="27489"/>
                  <a:pt x="15228" y="27599"/>
                  <a:pt x="15305" y="27660"/>
                </a:cubicBezTo>
                <a:cubicBezTo>
                  <a:pt x="15377" y="27774"/>
                  <a:pt x="15466" y="27864"/>
                  <a:pt x="15592" y="27864"/>
                </a:cubicBezTo>
                <a:cubicBezTo>
                  <a:pt x="15616" y="27864"/>
                  <a:pt x="15641" y="27861"/>
                  <a:pt x="15667" y="27854"/>
                </a:cubicBezTo>
                <a:lnTo>
                  <a:pt x="15667" y="27854"/>
                </a:lnTo>
                <a:cubicBezTo>
                  <a:pt x="15637" y="27965"/>
                  <a:pt x="15677" y="27994"/>
                  <a:pt x="15743" y="27994"/>
                </a:cubicBezTo>
                <a:cubicBezTo>
                  <a:pt x="15787" y="27994"/>
                  <a:pt x="15842" y="27982"/>
                  <a:pt x="15896" y="27971"/>
                </a:cubicBezTo>
                <a:cubicBezTo>
                  <a:pt x="16047" y="27971"/>
                  <a:pt x="16173" y="28080"/>
                  <a:pt x="16324" y="28080"/>
                </a:cubicBezTo>
                <a:cubicBezTo>
                  <a:pt x="16345" y="28129"/>
                  <a:pt x="16383" y="28147"/>
                  <a:pt x="16427" y="28147"/>
                </a:cubicBezTo>
                <a:cubicBezTo>
                  <a:pt x="16506" y="28147"/>
                  <a:pt x="16604" y="28087"/>
                  <a:pt x="16654" y="28038"/>
                </a:cubicBezTo>
                <a:cubicBezTo>
                  <a:pt x="16779" y="28123"/>
                  <a:pt x="16949" y="28115"/>
                  <a:pt x="17100" y="28149"/>
                </a:cubicBezTo>
                <a:cubicBezTo>
                  <a:pt x="17109" y="28123"/>
                  <a:pt x="17125" y="28072"/>
                  <a:pt x="17133" y="28048"/>
                </a:cubicBezTo>
                <a:cubicBezTo>
                  <a:pt x="17161" y="28068"/>
                  <a:pt x="17188" y="28082"/>
                  <a:pt x="17209" y="28082"/>
                </a:cubicBezTo>
                <a:cubicBezTo>
                  <a:pt x="17233" y="28082"/>
                  <a:pt x="17251" y="28066"/>
                  <a:pt x="17260" y="28022"/>
                </a:cubicBezTo>
                <a:cubicBezTo>
                  <a:pt x="17394" y="28014"/>
                  <a:pt x="17529" y="27971"/>
                  <a:pt x="17673" y="27963"/>
                </a:cubicBezTo>
                <a:cubicBezTo>
                  <a:pt x="17656" y="27913"/>
                  <a:pt x="17638" y="27854"/>
                  <a:pt x="17622" y="27803"/>
                </a:cubicBezTo>
                <a:cubicBezTo>
                  <a:pt x="17638" y="27795"/>
                  <a:pt x="17673" y="27769"/>
                  <a:pt x="17689" y="27753"/>
                </a:cubicBezTo>
                <a:cubicBezTo>
                  <a:pt x="17782" y="27795"/>
                  <a:pt x="17867" y="27836"/>
                  <a:pt x="17960" y="27870"/>
                </a:cubicBezTo>
                <a:cubicBezTo>
                  <a:pt x="17949" y="27820"/>
                  <a:pt x="17949" y="27761"/>
                  <a:pt x="17941" y="27710"/>
                </a:cubicBezTo>
                <a:lnTo>
                  <a:pt x="17941" y="27710"/>
                </a:lnTo>
                <a:cubicBezTo>
                  <a:pt x="17967" y="27718"/>
                  <a:pt x="17992" y="27721"/>
                  <a:pt x="18017" y="27721"/>
                </a:cubicBezTo>
                <a:cubicBezTo>
                  <a:pt x="18163" y="27721"/>
                  <a:pt x="18292" y="27607"/>
                  <a:pt x="18414" y="27543"/>
                </a:cubicBezTo>
                <a:cubicBezTo>
                  <a:pt x="18330" y="27482"/>
                  <a:pt x="18354" y="27373"/>
                  <a:pt x="18364" y="27280"/>
                </a:cubicBezTo>
                <a:cubicBezTo>
                  <a:pt x="18447" y="27264"/>
                  <a:pt x="18540" y="27248"/>
                  <a:pt x="18633" y="27229"/>
                </a:cubicBezTo>
                <a:cubicBezTo>
                  <a:pt x="18633" y="27163"/>
                  <a:pt x="18625" y="27096"/>
                  <a:pt x="18625" y="27027"/>
                </a:cubicBezTo>
                <a:lnTo>
                  <a:pt x="18625" y="27027"/>
                </a:lnTo>
                <a:cubicBezTo>
                  <a:pt x="18630" y="27028"/>
                  <a:pt x="18636" y="27028"/>
                  <a:pt x="18642" y="27028"/>
                </a:cubicBezTo>
                <a:cubicBezTo>
                  <a:pt x="18760" y="27028"/>
                  <a:pt x="18862" y="26857"/>
                  <a:pt x="18718" y="26801"/>
                </a:cubicBezTo>
                <a:cubicBezTo>
                  <a:pt x="18750" y="26801"/>
                  <a:pt x="18819" y="26793"/>
                  <a:pt x="18851" y="26793"/>
                </a:cubicBezTo>
                <a:cubicBezTo>
                  <a:pt x="18920" y="26641"/>
                  <a:pt x="19096" y="26564"/>
                  <a:pt x="19096" y="26388"/>
                </a:cubicBezTo>
                <a:cubicBezTo>
                  <a:pt x="19111" y="26392"/>
                  <a:pt x="19124" y="26393"/>
                  <a:pt x="19137" y="26393"/>
                </a:cubicBezTo>
                <a:cubicBezTo>
                  <a:pt x="19295" y="26393"/>
                  <a:pt x="19275" y="26160"/>
                  <a:pt x="19197" y="26059"/>
                </a:cubicBezTo>
                <a:cubicBezTo>
                  <a:pt x="19255" y="25984"/>
                  <a:pt x="19356" y="25934"/>
                  <a:pt x="19383" y="25832"/>
                </a:cubicBezTo>
                <a:cubicBezTo>
                  <a:pt x="19335" y="25770"/>
                  <a:pt x="19259" y="25692"/>
                  <a:pt x="19327" y="25692"/>
                </a:cubicBezTo>
                <a:cubicBezTo>
                  <a:pt x="19343" y="25692"/>
                  <a:pt x="19366" y="25696"/>
                  <a:pt x="19399" y="25705"/>
                </a:cubicBezTo>
                <a:cubicBezTo>
                  <a:pt x="19416" y="25710"/>
                  <a:pt x="19428" y="25712"/>
                  <a:pt x="19437" y="25712"/>
                </a:cubicBezTo>
                <a:cubicBezTo>
                  <a:pt x="19493" y="25712"/>
                  <a:pt x="19390" y="25625"/>
                  <a:pt x="19383" y="25588"/>
                </a:cubicBezTo>
                <a:cubicBezTo>
                  <a:pt x="19365" y="25487"/>
                  <a:pt x="19415" y="25335"/>
                  <a:pt x="19274" y="25335"/>
                </a:cubicBezTo>
                <a:cubicBezTo>
                  <a:pt x="19172" y="25319"/>
                  <a:pt x="19298" y="25226"/>
                  <a:pt x="19306" y="25184"/>
                </a:cubicBezTo>
                <a:cubicBezTo>
                  <a:pt x="19340" y="25141"/>
                  <a:pt x="19348" y="25091"/>
                  <a:pt x="19332" y="25048"/>
                </a:cubicBezTo>
                <a:cubicBezTo>
                  <a:pt x="19375" y="24931"/>
                  <a:pt x="19433" y="24804"/>
                  <a:pt x="19356" y="24694"/>
                </a:cubicBezTo>
                <a:cubicBezTo>
                  <a:pt x="19255" y="24619"/>
                  <a:pt x="19355" y="24408"/>
                  <a:pt x="19292" y="24408"/>
                </a:cubicBezTo>
                <a:cubicBezTo>
                  <a:pt x="19277" y="24408"/>
                  <a:pt x="19252" y="24420"/>
                  <a:pt x="19213" y="24450"/>
                </a:cubicBezTo>
                <a:cubicBezTo>
                  <a:pt x="18978" y="24442"/>
                  <a:pt x="19247" y="24308"/>
                  <a:pt x="19314" y="24240"/>
                </a:cubicBezTo>
                <a:cubicBezTo>
                  <a:pt x="19223" y="24189"/>
                  <a:pt x="19104" y="24189"/>
                  <a:pt x="19037" y="24106"/>
                </a:cubicBezTo>
                <a:cubicBezTo>
                  <a:pt x="19130" y="24072"/>
                  <a:pt x="19146" y="23979"/>
                  <a:pt x="19162" y="23904"/>
                </a:cubicBezTo>
                <a:lnTo>
                  <a:pt x="19162" y="23904"/>
                </a:lnTo>
                <a:cubicBezTo>
                  <a:pt x="19053" y="23912"/>
                  <a:pt x="18978" y="24005"/>
                  <a:pt x="18885" y="24056"/>
                </a:cubicBezTo>
                <a:cubicBezTo>
                  <a:pt x="18885" y="24021"/>
                  <a:pt x="18877" y="23963"/>
                  <a:pt x="18877" y="23928"/>
                </a:cubicBezTo>
                <a:cubicBezTo>
                  <a:pt x="18869" y="23894"/>
                  <a:pt x="18851" y="23827"/>
                  <a:pt x="18851" y="23793"/>
                </a:cubicBezTo>
                <a:cubicBezTo>
                  <a:pt x="18835" y="23718"/>
                  <a:pt x="18819" y="23659"/>
                  <a:pt x="18801" y="23591"/>
                </a:cubicBezTo>
                <a:cubicBezTo>
                  <a:pt x="18851" y="23532"/>
                  <a:pt x="18902" y="23473"/>
                  <a:pt x="18952" y="23415"/>
                </a:cubicBezTo>
                <a:cubicBezTo>
                  <a:pt x="19025" y="23323"/>
                  <a:pt x="19119" y="23266"/>
                  <a:pt x="19229" y="23266"/>
                </a:cubicBezTo>
                <a:cubicBezTo>
                  <a:pt x="19260" y="23266"/>
                  <a:pt x="19291" y="23270"/>
                  <a:pt x="19324" y="23279"/>
                </a:cubicBezTo>
                <a:cubicBezTo>
                  <a:pt x="19345" y="23285"/>
                  <a:pt x="19367" y="23288"/>
                  <a:pt x="19390" y="23288"/>
                </a:cubicBezTo>
                <a:cubicBezTo>
                  <a:pt x="19528" y="23288"/>
                  <a:pt x="19672" y="23180"/>
                  <a:pt x="19585" y="23027"/>
                </a:cubicBezTo>
                <a:cubicBezTo>
                  <a:pt x="19573" y="23019"/>
                  <a:pt x="19562" y="23016"/>
                  <a:pt x="19552" y="23016"/>
                </a:cubicBezTo>
                <a:cubicBezTo>
                  <a:pt x="19501" y="23016"/>
                  <a:pt x="19470" y="23097"/>
                  <a:pt x="19440" y="23097"/>
                </a:cubicBezTo>
                <a:cubicBezTo>
                  <a:pt x="19429" y="23097"/>
                  <a:pt x="19418" y="23087"/>
                  <a:pt x="19407" y="23061"/>
                </a:cubicBezTo>
                <a:cubicBezTo>
                  <a:pt x="19389" y="23021"/>
                  <a:pt x="19377" y="23006"/>
                  <a:pt x="19368" y="23006"/>
                </a:cubicBezTo>
                <a:cubicBezTo>
                  <a:pt x="19343" y="23006"/>
                  <a:pt x="19344" y="23127"/>
                  <a:pt x="19332" y="23170"/>
                </a:cubicBezTo>
                <a:cubicBezTo>
                  <a:pt x="19239" y="23154"/>
                  <a:pt x="19138" y="23136"/>
                  <a:pt x="19172" y="23019"/>
                </a:cubicBezTo>
                <a:cubicBezTo>
                  <a:pt x="19213" y="22968"/>
                  <a:pt x="19247" y="22918"/>
                  <a:pt x="19282" y="22867"/>
                </a:cubicBezTo>
                <a:cubicBezTo>
                  <a:pt x="19297" y="22805"/>
                  <a:pt x="19329" y="22787"/>
                  <a:pt x="19366" y="22787"/>
                </a:cubicBezTo>
                <a:cubicBezTo>
                  <a:pt x="19415" y="22787"/>
                  <a:pt x="19474" y="22818"/>
                  <a:pt x="19521" y="22818"/>
                </a:cubicBezTo>
                <a:cubicBezTo>
                  <a:pt x="19554" y="22818"/>
                  <a:pt x="19581" y="22803"/>
                  <a:pt x="19593" y="22750"/>
                </a:cubicBezTo>
                <a:lnTo>
                  <a:pt x="19593" y="22750"/>
                </a:lnTo>
                <a:cubicBezTo>
                  <a:pt x="19587" y="22750"/>
                  <a:pt x="19582" y="22750"/>
                  <a:pt x="19577" y="22750"/>
                </a:cubicBezTo>
                <a:cubicBezTo>
                  <a:pt x="19345" y="22750"/>
                  <a:pt x="19442" y="22577"/>
                  <a:pt x="19484" y="22428"/>
                </a:cubicBezTo>
                <a:cubicBezTo>
                  <a:pt x="19516" y="22327"/>
                  <a:pt x="19391" y="22261"/>
                  <a:pt x="19449" y="22159"/>
                </a:cubicBezTo>
                <a:cubicBezTo>
                  <a:pt x="19475" y="22148"/>
                  <a:pt x="19498" y="22144"/>
                  <a:pt x="19520" y="22144"/>
                </a:cubicBezTo>
                <a:cubicBezTo>
                  <a:pt x="19614" y="22144"/>
                  <a:pt x="19677" y="22233"/>
                  <a:pt x="19753" y="22295"/>
                </a:cubicBezTo>
                <a:cubicBezTo>
                  <a:pt x="19694" y="22337"/>
                  <a:pt x="19635" y="22370"/>
                  <a:pt x="19585" y="22412"/>
                </a:cubicBezTo>
                <a:cubicBezTo>
                  <a:pt x="19694" y="22489"/>
                  <a:pt x="19617" y="22641"/>
                  <a:pt x="19593" y="22750"/>
                </a:cubicBezTo>
                <a:cubicBezTo>
                  <a:pt x="19652" y="22723"/>
                  <a:pt x="19718" y="22707"/>
                  <a:pt x="19787" y="22699"/>
                </a:cubicBezTo>
                <a:cubicBezTo>
                  <a:pt x="19795" y="22782"/>
                  <a:pt x="19803" y="22859"/>
                  <a:pt x="19811" y="22944"/>
                </a:cubicBezTo>
                <a:cubicBezTo>
                  <a:pt x="19932" y="22936"/>
                  <a:pt x="19988" y="22769"/>
                  <a:pt x="20096" y="22769"/>
                </a:cubicBezTo>
                <a:cubicBezTo>
                  <a:pt x="20124" y="22769"/>
                  <a:pt x="20155" y="22781"/>
                  <a:pt x="20191" y="22808"/>
                </a:cubicBezTo>
                <a:cubicBezTo>
                  <a:pt x="20250" y="22649"/>
                  <a:pt x="20207" y="22529"/>
                  <a:pt x="20040" y="22489"/>
                </a:cubicBezTo>
                <a:lnTo>
                  <a:pt x="20040" y="22489"/>
                </a:lnTo>
                <a:cubicBezTo>
                  <a:pt x="20076" y="22613"/>
                  <a:pt x="19985" y="22632"/>
                  <a:pt x="19882" y="22632"/>
                </a:cubicBezTo>
                <a:cubicBezTo>
                  <a:pt x="19836" y="22632"/>
                  <a:pt x="19788" y="22628"/>
                  <a:pt x="19747" y="22628"/>
                </a:cubicBezTo>
                <a:cubicBezTo>
                  <a:pt x="19730" y="22628"/>
                  <a:pt x="19715" y="22629"/>
                  <a:pt x="19702" y="22630"/>
                </a:cubicBezTo>
                <a:cubicBezTo>
                  <a:pt x="19710" y="22479"/>
                  <a:pt x="19803" y="22354"/>
                  <a:pt x="19862" y="22218"/>
                </a:cubicBezTo>
                <a:cubicBezTo>
                  <a:pt x="19862" y="22202"/>
                  <a:pt x="19880" y="22151"/>
                  <a:pt x="19880" y="22125"/>
                </a:cubicBezTo>
                <a:cubicBezTo>
                  <a:pt x="20005" y="22117"/>
                  <a:pt x="20149" y="22135"/>
                  <a:pt x="20199" y="21984"/>
                </a:cubicBezTo>
                <a:cubicBezTo>
                  <a:pt x="20232" y="21934"/>
                  <a:pt x="20286" y="21849"/>
                  <a:pt x="20318" y="21849"/>
                </a:cubicBezTo>
                <a:cubicBezTo>
                  <a:pt x="20335" y="21849"/>
                  <a:pt x="20346" y="21873"/>
                  <a:pt x="20343" y="21941"/>
                </a:cubicBezTo>
                <a:cubicBezTo>
                  <a:pt x="20407" y="21887"/>
                  <a:pt x="20473" y="21841"/>
                  <a:pt x="20538" y="21841"/>
                </a:cubicBezTo>
                <a:cubicBezTo>
                  <a:pt x="20584" y="21841"/>
                  <a:pt x="20628" y="21864"/>
                  <a:pt x="20670" y="21923"/>
                </a:cubicBezTo>
                <a:cubicBezTo>
                  <a:pt x="20687" y="21866"/>
                  <a:pt x="20719" y="21849"/>
                  <a:pt x="20757" y="21849"/>
                </a:cubicBezTo>
                <a:cubicBezTo>
                  <a:pt x="20799" y="21849"/>
                  <a:pt x="20847" y="21869"/>
                  <a:pt x="20891" y="21883"/>
                </a:cubicBezTo>
                <a:cubicBezTo>
                  <a:pt x="20915" y="21894"/>
                  <a:pt x="20940" y="21899"/>
                  <a:pt x="20965" y="21899"/>
                </a:cubicBezTo>
                <a:cubicBezTo>
                  <a:pt x="21050" y="21899"/>
                  <a:pt x="21134" y="21840"/>
                  <a:pt x="21194" y="21781"/>
                </a:cubicBezTo>
                <a:lnTo>
                  <a:pt x="21194" y="21781"/>
                </a:lnTo>
                <a:cubicBezTo>
                  <a:pt x="21153" y="21789"/>
                  <a:pt x="21114" y="21793"/>
                  <a:pt x="21076" y="21793"/>
                </a:cubicBezTo>
                <a:cubicBezTo>
                  <a:pt x="20912" y="21793"/>
                  <a:pt x="20782" y="21720"/>
                  <a:pt x="20678" y="21569"/>
                </a:cubicBezTo>
                <a:cubicBezTo>
                  <a:pt x="20739" y="21537"/>
                  <a:pt x="20798" y="21486"/>
                  <a:pt x="20840" y="21428"/>
                </a:cubicBezTo>
                <a:cubicBezTo>
                  <a:pt x="20907" y="21409"/>
                  <a:pt x="20974" y="21393"/>
                  <a:pt x="21042" y="21393"/>
                </a:cubicBezTo>
                <a:cubicBezTo>
                  <a:pt x="21016" y="21452"/>
                  <a:pt x="21000" y="21511"/>
                  <a:pt x="20974" y="21569"/>
                </a:cubicBezTo>
                <a:cubicBezTo>
                  <a:pt x="21067" y="21519"/>
                  <a:pt x="21160" y="21452"/>
                  <a:pt x="21269" y="21418"/>
                </a:cubicBezTo>
                <a:lnTo>
                  <a:pt x="21269" y="21418"/>
                </a:lnTo>
                <a:cubicBezTo>
                  <a:pt x="21194" y="21529"/>
                  <a:pt x="21261" y="21569"/>
                  <a:pt x="21378" y="21579"/>
                </a:cubicBezTo>
                <a:cubicBezTo>
                  <a:pt x="21437" y="21569"/>
                  <a:pt x="21487" y="21537"/>
                  <a:pt x="21521" y="21468"/>
                </a:cubicBezTo>
                <a:cubicBezTo>
                  <a:pt x="21394" y="21441"/>
                  <a:pt x="21314" y="21329"/>
                  <a:pt x="21187" y="21329"/>
                </a:cubicBezTo>
                <a:cubicBezTo>
                  <a:pt x="21163" y="21329"/>
                  <a:pt x="21137" y="21333"/>
                  <a:pt x="21109" y="21343"/>
                </a:cubicBezTo>
                <a:cubicBezTo>
                  <a:pt x="21184" y="21258"/>
                  <a:pt x="21335" y="21292"/>
                  <a:pt x="21386" y="21183"/>
                </a:cubicBezTo>
                <a:cubicBezTo>
                  <a:pt x="21311" y="21183"/>
                  <a:pt x="21245" y="21165"/>
                  <a:pt x="21202" y="21098"/>
                </a:cubicBezTo>
                <a:cubicBezTo>
                  <a:pt x="21295" y="21074"/>
                  <a:pt x="21378" y="21056"/>
                  <a:pt x="21463" y="21031"/>
                </a:cubicBezTo>
                <a:cubicBezTo>
                  <a:pt x="21412" y="20947"/>
                  <a:pt x="21319" y="20888"/>
                  <a:pt x="21245" y="20821"/>
                </a:cubicBezTo>
                <a:cubicBezTo>
                  <a:pt x="21332" y="20719"/>
                  <a:pt x="21322" y="20552"/>
                  <a:pt x="21213" y="20552"/>
                </a:cubicBezTo>
                <a:cubicBezTo>
                  <a:pt x="21187" y="20552"/>
                  <a:pt x="21155" y="20562"/>
                  <a:pt x="21117" y="20585"/>
                </a:cubicBezTo>
                <a:cubicBezTo>
                  <a:pt x="21143" y="20457"/>
                  <a:pt x="21152" y="20316"/>
                  <a:pt x="21042" y="20223"/>
                </a:cubicBezTo>
                <a:cubicBezTo>
                  <a:pt x="21083" y="20223"/>
                  <a:pt x="21168" y="20239"/>
                  <a:pt x="21210" y="20247"/>
                </a:cubicBezTo>
                <a:cubicBezTo>
                  <a:pt x="21152" y="20425"/>
                  <a:pt x="21303" y="20526"/>
                  <a:pt x="21455" y="20550"/>
                </a:cubicBezTo>
                <a:cubicBezTo>
                  <a:pt x="21649" y="20449"/>
                  <a:pt x="21673" y="20231"/>
                  <a:pt x="21689" y="20037"/>
                </a:cubicBezTo>
                <a:cubicBezTo>
                  <a:pt x="21665" y="20021"/>
                  <a:pt x="21623" y="20003"/>
                  <a:pt x="21606" y="19986"/>
                </a:cubicBezTo>
                <a:cubicBezTo>
                  <a:pt x="21606" y="19962"/>
                  <a:pt x="21598" y="19912"/>
                  <a:pt x="21588" y="19893"/>
                </a:cubicBezTo>
                <a:cubicBezTo>
                  <a:pt x="21612" y="19882"/>
                  <a:pt x="21632" y="19877"/>
                  <a:pt x="21649" y="19877"/>
                </a:cubicBezTo>
                <a:cubicBezTo>
                  <a:pt x="21786" y="19877"/>
                  <a:pt x="21708" y="20208"/>
                  <a:pt x="21859" y="20231"/>
                </a:cubicBezTo>
                <a:cubicBezTo>
                  <a:pt x="21841" y="20172"/>
                  <a:pt x="21833" y="20122"/>
                  <a:pt x="21833" y="20063"/>
                </a:cubicBezTo>
                <a:lnTo>
                  <a:pt x="21833" y="20063"/>
                </a:lnTo>
                <a:cubicBezTo>
                  <a:pt x="21862" y="20073"/>
                  <a:pt x="21891" y="20081"/>
                  <a:pt x="21918" y="20081"/>
                </a:cubicBezTo>
                <a:cubicBezTo>
                  <a:pt x="21955" y="20081"/>
                  <a:pt x="21990" y="20067"/>
                  <a:pt x="22019" y="20029"/>
                </a:cubicBezTo>
                <a:cubicBezTo>
                  <a:pt x="21926" y="19994"/>
                  <a:pt x="21841" y="19962"/>
                  <a:pt x="21790" y="19885"/>
                </a:cubicBezTo>
                <a:cubicBezTo>
                  <a:pt x="21883" y="19843"/>
                  <a:pt x="22053" y="19885"/>
                  <a:pt x="22094" y="19776"/>
                </a:cubicBezTo>
                <a:cubicBezTo>
                  <a:pt x="22102" y="19714"/>
                  <a:pt x="22119" y="19689"/>
                  <a:pt x="22141" y="19689"/>
                </a:cubicBezTo>
                <a:cubicBezTo>
                  <a:pt x="22166" y="19689"/>
                  <a:pt x="22197" y="19722"/>
                  <a:pt x="22229" y="19768"/>
                </a:cubicBezTo>
                <a:cubicBezTo>
                  <a:pt x="22306" y="19869"/>
                  <a:pt x="22423" y="19901"/>
                  <a:pt x="22524" y="19970"/>
                </a:cubicBezTo>
                <a:cubicBezTo>
                  <a:pt x="22498" y="20053"/>
                  <a:pt x="22474" y="20146"/>
                  <a:pt x="22457" y="20231"/>
                </a:cubicBezTo>
                <a:cubicBezTo>
                  <a:pt x="22461" y="20231"/>
                  <a:pt x="22464" y="20231"/>
                  <a:pt x="22468" y="20231"/>
                </a:cubicBezTo>
                <a:cubicBezTo>
                  <a:pt x="22527" y="20231"/>
                  <a:pt x="22609" y="20265"/>
                  <a:pt x="22673" y="20265"/>
                </a:cubicBezTo>
                <a:cubicBezTo>
                  <a:pt x="22720" y="20265"/>
                  <a:pt x="22758" y="20246"/>
                  <a:pt x="22769" y="20180"/>
                </a:cubicBezTo>
                <a:cubicBezTo>
                  <a:pt x="22811" y="20003"/>
                  <a:pt x="22524" y="19962"/>
                  <a:pt x="22575" y="19792"/>
                </a:cubicBezTo>
                <a:cubicBezTo>
                  <a:pt x="22596" y="19711"/>
                  <a:pt x="22631" y="19573"/>
                  <a:pt x="22724" y="19573"/>
                </a:cubicBezTo>
                <a:cubicBezTo>
                  <a:pt x="22738" y="19573"/>
                  <a:pt x="22753" y="19576"/>
                  <a:pt x="22769" y="19582"/>
                </a:cubicBezTo>
                <a:lnTo>
                  <a:pt x="22769" y="19750"/>
                </a:lnTo>
                <a:cubicBezTo>
                  <a:pt x="22785" y="19757"/>
                  <a:pt x="22798" y="19761"/>
                  <a:pt x="22809" y="19761"/>
                </a:cubicBezTo>
                <a:cubicBezTo>
                  <a:pt x="22909" y="19761"/>
                  <a:pt x="22788" y="19462"/>
                  <a:pt x="22819" y="19364"/>
                </a:cubicBezTo>
                <a:lnTo>
                  <a:pt x="22819" y="19364"/>
                </a:lnTo>
                <a:cubicBezTo>
                  <a:pt x="22846" y="19371"/>
                  <a:pt x="22871" y="19374"/>
                  <a:pt x="22893" y="19374"/>
                </a:cubicBezTo>
                <a:cubicBezTo>
                  <a:pt x="22949" y="19374"/>
                  <a:pt x="22991" y="19353"/>
                  <a:pt x="23021" y="19305"/>
                </a:cubicBezTo>
                <a:cubicBezTo>
                  <a:pt x="23096" y="19388"/>
                  <a:pt x="23224" y="19356"/>
                  <a:pt x="23290" y="19457"/>
                </a:cubicBezTo>
                <a:cubicBezTo>
                  <a:pt x="23298" y="19467"/>
                  <a:pt x="23306" y="19471"/>
                  <a:pt x="23316" y="19471"/>
                </a:cubicBezTo>
                <a:cubicBezTo>
                  <a:pt x="23361" y="19471"/>
                  <a:pt x="23420" y="19371"/>
                  <a:pt x="23391" y="19329"/>
                </a:cubicBezTo>
                <a:cubicBezTo>
                  <a:pt x="23292" y="19222"/>
                  <a:pt x="23283" y="19034"/>
                  <a:pt x="23107" y="19034"/>
                </a:cubicBezTo>
                <a:cubicBezTo>
                  <a:pt x="23104" y="19034"/>
                  <a:pt x="23100" y="19034"/>
                  <a:pt x="23096" y="19034"/>
                </a:cubicBezTo>
                <a:cubicBezTo>
                  <a:pt x="22979" y="19034"/>
                  <a:pt x="23131" y="18909"/>
                  <a:pt x="23131" y="18858"/>
                </a:cubicBezTo>
                <a:cubicBezTo>
                  <a:pt x="23197" y="18875"/>
                  <a:pt x="23266" y="18891"/>
                  <a:pt x="23333" y="18909"/>
                </a:cubicBezTo>
                <a:cubicBezTo>
                  <a:pt x="23325" y="19024"/>
                  <a:pt x="23299" y="19212"/>
                  <a:pt x="23473" y="19212"/>
                </a:cubicBezTo>
                <a:cubicBezTo>
                  <a:pt x="23477" y="19212"/>
                  <a:pt x="23481" y="19212"/>
                  <a:pt x="23484" y="19212"/>
                </a:cubicBezTo>
                <a:cubicBezTo>
                  <a:pt x="23490" y="19213"/>
                  <a:pt x="23496" y="19214"/>
                  <a:pt x="23503" y="19214"/>
                </a:cubicBezTo>
                <a:cubicBezTo>
                  <a:pt x="23578" y="19214"/>
                  <a:pt x="23703" y="19137"/>
                  <a:pt x="23748" y="19137"/>
                </a:cubicBezTo>
                <a:cubicBezTo>
                  <a:pt x="23774" y="19137"/>
                  <a:pt x="23774" y="19163"/>
                  <a:pt x="23721" y="19244"/>
                </a:cubicBezTo>
                <a:cubicBezTo>
                  <a:pt x="23770" y="19253"/>
                  <a:pt x="23832" y="19269"/>
                  <a:pt x="23876" y="19269"/>
                </a:cubicBezTo>
                <a:cubicBezTo>
                  <a:pt x="23929" y="19269"/>
                  <a:pt x="23956" y="19245"/>
                  <a:pt x="23905" y="19154"/>
                </a:cubicBezTo>
                <a:cubicBezTo>
                  <a:pt x="24024" y="19061"/>
                  <a:pt x="24024" y="18959"/>
                  <a:pt x="23963" y="18824"/>
                </a:cubicBezTo>
                <a:cubicBezTo>
                  <a:pt x="24040" y="18773"/>
                  <a:pt x="24141" y="18672"/>
                  <a:pt x="24032" y="18598"/>
                </a:cubicBezTo>
                <a:lnTo>
                  <a:pt x="24032" y="18598"/>
                </a:lnTo>
                <a:cubicBezTo>
                  <a:pt x="24012" y="18607"/>
                  <a:pt x="23995" y="18611"/>
                  <a:pt x="23981" y="18611"/>
                </a:cubicBezTo>
                <a:cubicBezTo>
                  <a:pt x="23908" y="18611"/>
                  <a:pt x="23907" y="18500"/>
                  <a:pt x="23822" y="18478"/>
                </a:cubicBezTo>
                <a:cubicBezTo>
                  <a:pt x="23872" y="18420"/>
                  <a:pt x="23955" y="18377"/>
                  <a:pt x="23963" y="18294"/>
                </a:cubicBezTo>
                <a:cubicBezTo>
                  <a:pt x="23872" y="18276"/>
                  <a:pt x="23838" y="18234"/>
                  <a:pt x="23872" y="18159"/>
                </a:cubicBezTo>
                <a:cubicBezTo>
                  <a:pt x="24032" y="18125"/>
                  <a:pt x="24184" y="18092"/>
                  <a:pt x="24335" y="18015"/>
                </a:cubicBezTo>
                <a:cubicBezTo>
                  <a:pt x="24277" y="17906"/>
                  <a:pt x="24394" y="17880"/>
                  <a:pt x="24487" y="17864"/>
                </a:cubicBezTo>
                <a:cubicBezTo>
                  <a:pt x="24479" y="17797"/>
                  <a:pt x="24454" y="17774"/>
                  <a:pt x="24422" y="17774"/>
                </a:cubicBezTo>
                <a:cubicBezTo>
                  <a:pt x="24376" y="17774"/>
                  <a:pt x="24316" y="17818"/>
                  <a:pt x="24267" y="17848"/>
                </a:cubicBezTo>
                <a:cubicBezTo>
                  <a:pt x="24267" y="17763"/>
                  <a:pt x="24293" y="17627"/>
                  <a:pt x="24184" y="17603"/>
                </a:cubicBezTo>
                <a:cubicBezTo>
                  <a:pt x="24087" y="17664"/>
                  <a:pt x="24168" y="17868"/>
                  <a:pt x="24105" y="17868"/>
                </a:cubicBezTo>
                <a:cubicBezTo>
                  <a:pt x="24090" y="17868"/>
                  <a:pt x="24067" y="17857"/>
                  <a:pt x="24032" y="17829"/>
                </a:cubicBezTo>
                <a:cubicBezTo>
                  <a:pt x="23982" y="17941"/>
                  <a:pt x="23788" y="17949"/>
                  <a:pt x="23862" y="18092"/>
                </a:cubicBezTo>
                <a:cubicBezTo>
                  <a:pt x="23855" y="18093"/>
                  <a:pt x="23848" y="18093"/>
                  <a:pt x="23841" y="18093"/>
                </a:cubicBezTo>
                <a:cubicBezTo>
                  <a:pt x="23703" y="18093"/>
                  <a:pt x="23788" y="17936"/>
                  <a:pt x="23788" y="17848"/>
                </a:cubicBezTo>
                <a:lnTo>
                  <a:pt x="23788" y="17848"/>
                </a:lnTo>
                <a:cubicBezTo>
                  <a:pt x="23809" y="17850"/>
                  <a:pt x="23826" y="17851"/>
                  <a:pt x="23840" y="17851"/>
                </a:cubicBezTo>
                <a:cubicBezTo>
                  <a:pt x="23992" y="17851"/>
                  <a:pt x="23786" y="17741"/>
                  <a:pt x="23771" y="17678"/>
                </a:cubicBezTo>
                <a:cubicBezTo>
                  <a:pt x="23982" y="17670"/>
                  <a:pt x="23931" y="17494"/>
                  <a:pt x="23905" y="17342"/>
                </a:cubicBezTo>
                <a:lnTo>
                  <a:pt x="23905" y="17342"/>
                </a:lnTo>
                <a:cubicBezTo>
                  <a:pt x="23885" y="17354"/>
                  <a:pt x="23869" y="17358"/>
                  <a:pt x="23855" y="17358"/>
                </a:cubicBezTo>
                <a:cubicBezTo>
                  <a:pt x="23790" y="17358"/>
                  <a:pt x="23786" y="17245"/>
                  <a:pt x="23703" y="17223"/>
                </a:cubicBezTo>
                <a:cubicBezTo>
                  <a:pt x="23889" y="17183"/>
                  <a:pt x="23889" y="16954"/>
                  <a:pt x="24091" y="16930"/>
                </a:cubicBezTo>
                <a:cubicBezTo>
                  <a:pt x="24064" y="16869"/>
                  <a:pt x="24032" y="16819"/>
                  <a:pt x="24006" y="16768"/>
                </a:cubicBezTo>
                <a:cubicBezTo>
                  <a:pt x="24141" y="16752"/>
                  <a:pt x="24200" y="16608"/>
                  <a:pt x="24285" y="16516"/>
                </a:cubicBezTo>
                <a:cubicBezTo>
                  <a:pt x="24308" y="16533"/>
                  <a:pt x="24328" y="16541"/>
                  <a:pt x="24345" y="16541"/>
                </a:cubicBezTo>
                <a:cubicBezTo>
                  <a:pt x="24401" y="16541"/>
                  <a:pt x="24428" y="16457"/>
                  <a:pt x="24461" y="16398"/>
                </a:cubicBezTo>
                <a:cubicBezTo>
                  <a:pt x="24503" y="16289"/>
                  <a:pt x="24335" y="16212"/>
                  <a:pt x="24428" y="16111"/>
                </a:cubicBezTo>
                <a:cubicBezTo>
                  <a:pt x="24295" y="16055"/>
                  <a:pt x="24153" y="16026"/>
                  <a:pt x="24009" y="16026"/>
                </a:cubicBezTo>
                <a:cubicBezTo>
                  <a:pt x="23960" y="16026"/>
                  <a:pt x="23911" y="16030"/>
                  <a:pt x="23862" y="16036"/>
                </a:cubicBezTo>
                <a:cubicBezTo>
                  <a:pt x="23893" y="16127"/>
                  <a:pt x="24020" y="16139"/>
                  <a:pt x="24133" y="16139"/>
                </a:cubicBezTo>
                <a:cubicBezTo>
                  <a:pt x="24176" y="16139"/>
                  <a:pt x="24218" y="16137"/>
                  <a:pt x="24250" y="16137"/>
                </a:cubicBezTo>
                <a:cubicBezTo>
                  <a:pt x="24091" y="16263"/>
                  <a:pt x="24445" y="16289"/>
                  <a:pt x="24301" y="16398"/>
                </a:cubicBezTo>
                <a:cubicBezTo>
                  <a:pt x="24291" y="16421"/>
                  <a:pt x="24275" y="16429"/>
                  <a:pt x="24258" y="16429"/>
                </a:cubicBezTo>
                <a:cubicBezTo>
                  <a:pt x="24209" y="16429"/>
                  <a:pt x="24145" y="16367"/>
                  <a:pt x="24121" y="16367"/>
                </a:cubicBezTo>
                <a:cubicBezTo>
                  <a:pt x="24111" y="16367"/>
                  <a:pt x="24108" y="16378"/>
                  <a:pt x="24115" y="16406"/>
                </a:cubicBezTo>
                <a:cubicBezTo>
                  <a:pt x="24192" y="16566"/>
                  <a:pt x="24032" y="16659"/>
                  <a:pt x="23897" y="16685"/>
                </a:cubicBezTo>
                <a:cubicBezTo>
                  <a:pt x="24040" y="16534"/>
                  <a:pt x="23788" y="16516"/>
                  <a:pt x="23695" y="16457"/>
                </a:cubicBezTo>
                <a:cubicBezTo>
                  <a:pt x="23652" y="16273"/>
                  <a:pt x="23939" y="16441"/>
                  <a:pt x="23947" y="16273"/>
                </a:cubicBezTo>
                <a:cubicBezTo>
                  <a:pt x="23958" y="16183"/>
                  <a:pt x="23895" y="16153"/>
                  <a:pt x="23824" y="16153"/>
                </a:cubicBezTo>
                <a:cubicBezTo>
                  <a:pt x="23789" y="16153"/>
                  <a:pt x="23751" y="16160"/>
                  <a:pt x="23721" y="16172"/>
                </a:cubicBezTo>
                <a:cubicBezTo>
                  <a:pt x="23753" y="16095"/>
                  <a:pt x="23796" y="16028"/>
                  <a:pt x="23838" y="15952"/>
                </a:cubicBezTo>
                <a:cubicBezTo>
                  <a:pt x="23862" y="15971"/>
                  <a:pt x="23880" y="15979"/>
                  <a:pt x="23892" y="15979"/>
                </a:cubicBezTo>
                <a:cubicBezTo>
                  <a:pt x="23940" y="15979"/>
                  <a:pt x="23915" y="15861"/>
                  <a:pt x="23923" y="15800"/>
                </a:cubicBezTo>
                <a:cubicBezTo>
                  <a:pt x="23990" y="15776"/>
                  <a:pt x="24064" y="15757"/>
                  <a:pt x="24141" y="15749"/>
                </a:cubicBezTo>
                <a:cubicBezTo>
                  <a:pt x="24133" y="15725"/>
                  <a:pt x="24115" y="15675"/>
                  <a:pt x="24107" y="15648"/>
                </a:cubicBezTo>
                <a:cubicBezTo>
                  <a:pt x="24107" y="15531"/>
                  <a:pt x="23973" y="15531"/>
                  <a:pt x="23889" y="15489"/>
                </a:cubicBezTo>
                <a:cubicBezTo>
                  <a:pt x="23872" y="15404"/>
                  <a:pt x="23854" y="15329"/>
                  <a:pt x="23854" y="15252"/>
                </a:cubicBezTo>
                <a:lnTo>
                  <a:pt x="23854" y="15252"/>
                </a:lnTo>
                <a:cubicBezTo>
                  <a:pt x="23990" y="15270"/>
                  <a:pt x="23963" y="15472"/>
                  <a:pt x="24115" y="15472"/>
                </a:cubicBezTo>
                <a:cubicBezTo>
                  <a:pt x="24125" y="15430"/>
                  <a:pt x="24141" y="15345"/>
                  <a:pt x="24157" y="15295"/>
                </a:cubicBezTo>
                <a:cubicBezTo>
                  <a:pt x="24048" y="15212"/>
                  <a:pt x="23889" y="15177"/>
                  <a:pt x="23830" y="15026"/>
                </a:cubicBezTo>
                <a:cubicBezTo>
                  <a:pt x="23982" y="14999"/>
                  <a:pt x="24091" y="14925"/>
                  <a:pt x="24166" y="14789"/>
                </a:cubicBezTo>
                <a:lnTo>
                  <a:pt x="24166" y="14789"/>
                </a:lnTo>
                <a:cubicBezTo>
                  <a:pt x="24137" y="14801"/>
                  <a:pt x="24111" y="14806"/>
                  <a:pt x="24088" y="14806"/>
                </a:cubicBezTo>
                <a:cubicBezTo>
                  <a:pt x="23908" y="14806"/>
                  <a:pt x="23903" y="14494"/>
                  <a:pt x="24075" y="14411"/>
                </a:cubicBezTo>
                <a:cubicBezTo>
                  <a:pt x="24064" y="14334"/>
                  <a:pt x="24064" y="14260"/>
                  <a:pt x="24064" y="14183"/>
                </a:cubicBezTo>
                <a:cubicBezTo>
                  <a:pt x="24083" y="14167"/>
                  <a:pt x="24115" y="14140"/>
                  <a:pt x="24133" y="14124"/>
                </a:cubicBezTo>
                <a:cubicBezTo>
                  <a:pt x="24157" y="14132"/>
                  <a:pt x="24179" y="14135"/>
                  <a:pt x="24199" y="14135"/>
                </a:cubicBezTo>
                <a:cubicBezTo>
                  <a:pt x="24293" y="14135"/>
                  <a:pt x="24350" y="14061"/>
                  <a:pt x="24378" y="13964"/>
                </a:cubicBezTo>
                <a:cubicBezTo>
                  <a:pt x="24388" y="13913"/>
                  <a:pt x="24419" y="13898"/>
                  <a:pt x="24457" y="13898"/>
                </a:cubicBezTo>
                <a:cubicBezTo>
                  <a:pt x="24505" y="13898"/>
                  <a:pt x="24566" y="13922"/>
                  <a:pt x="24612" y="13922"/>
                </a:cubicBezTo>
                <a:cubicBezTo>
                  <a:pt x="24655" y="14015"/>
                  <a:pt x="24663" y="14140"/>
                  <a:pt x="24782" y="14150"/>
                </a:cubicBezTo>
                <a:cubicBezTo>
                  <a:pt x="24748" y="14049"/>
                  <a:pt x="24721" y="13948"/>
                  <a:pt x="24705" y="13847"/>
                </a:cubicBezTo>
                <a:lnTo>
                  <a:pt x="24705" y="13847"/>
                </a:lnTo>
                <a:cubicBezTo>
                  <a:pt x="24772" y="13855"/>
                  <a:pt x="24849" y="13863"/>
                  <a:pt x="24934" y="13879"/>
                </a:cubicBezTo>
                <a:cubicBezTo>
                  <a:pt x="24916" y="13930"/>
                  <a:pt x="24732" y="14023"/>
                  <a:pt x="24849" y="14039"/>
                </a:cubicBezTo>
                <a:cubicBezTo>
                  <a:pt x="25051" y="14049"/>
                  <a:pt x="24806" y="14276"/>
                  <a:pt x="24958" y="14353"/>
                </a:cubicBezTo>
                <a:cubicBezTo>
                  <a:pt x="24971" y="14288"/>
                  <a:pt x="24991" y="14264"/>
                  <a:pt x="25015" y="14264"/>
                </a:cubicBezTo>
                <a:cubicBezTo>
                  <a:pt x="25057" y="14264"/>
                  <a:pt x="25110" y="14334"/>
                  <a:pt x="25152" y="14377"/>
                </a:cubicBezTo>
                <a:cubicBezTo>
                  <a:pt x="25168" y="14411"/>
                  <a:pt x="25194" y="14470"/>
                  <a:pt x="25203" y="14504"/>
                </a:cubicBezTo>
                <a:cubicBezTo>
                  <a:pt x="25296" y="14504"/>
                  <a:pt x="25389" y="14486"/>
                  <a:pt x="25490" y="14478"/>
                </a:cubicBezTo>
                <a:cubicBezTo>
                  <a:pt x="25530" y="14411"/>
                  <a:pt x="25277" y="14385"/>
                  <a:pt x="25455" y="14361"/>
                </a:cubicBezTo>
                <a:lnTo>
                  <a:pt x="25455" y="14361"/>
                </a:lnTo>
                <a:cubicBezTo>
                  <a:pt x="25459" y="14361"/>
                  <a:pt x="25463" y="14361"/>
                  <a:pt x="25466" y="14361"/>
                </a:cubicBezTo>
                <a:cubicBezTo>
                  <a:pt x="25581" y="14361"/>
                  <a:pt x="25420" y="14233"/>
                  <a:pt x="25378" y="14209"/>
                </a:cubicBezTo>
                <a:cubicBezTo>
                  <a:pt x="25360" y="14187"/>
                  <a:pt x="25345" y="14178"/>
                  <a:pt x="25332" y="14178"/>
                </a:cubicBezTo>
                <a:cubicBezTo>
                  <a:pt x="25280" y="14178"/>
                  <a:pt x="25263" y="14316"/>
                  <a:pt x="25200" y="14316"/>
                </a:cubicBezTo>
                <a:cubicBezTo>
                  <a:pt x="25193" y="14316"/>
                  <a:pt x="25185" y="14314"/>
                  <a:pt x="25176" y="14310"/>
                </a:cubicBezTo>
                <a:cubicBezTo>
                  <a:pt x="25093" y="14175"/>
                  <a:pt x="25110" y="14015"/>
                  <a:pt x="25101" y="13855"/>
                </a:cubicBezTo>
                <a:cubicBezTo>
                  <a:pt x="25017" y="13805"/>
                  <a:pt x="24934" y="13770"/>
                  <a:pt x="24849" y="13728"/>
                </a:cubicBezTo>
                <a:cubicBezTo>
                  <a:pt x="24883" y="13576"/>
                  <a:pt x="24748" y="13501"/>
                  <a:pt x="24647" y="13417"/>
                </a:cubicBezTo>
                <a:cubicBezTo>
                  <a:pt x="24630" y="13291"/>
                  <a:pt x="24907" y="13206"/>
                  <a:pt x="24671" y="13180"/>
                </a:cubicBezTo>
                <a:cubicBezTo>
                  <a:pt x="24717" y="13100"/>
                  <a:pt x="24781" y="13060"/>
                  <a:pt x="24844" y="13060"/>
                </a:cubicBezTo>
                <a:cubicBezTo>
                  <a:pt x="24907" y="13060"/>
                  <a:pt x="24970" y="13100"/>
                  <a:pt x="25017" y="13180"/>
                </a:cubicBezTo>
                <a:cubicBezTo>
                  <a:pt x="25075" y="13055"/>
                  <a:pt x="25110" y="12919"/>
                  <a:pt x="25144" y="12786"/>
                </a:cubicBezTo>
                <a:lnTo>
                  <a:pt x="25144" y="12786"/>
                </a:lnTo>
                <a:cubicBezTo>
                  <a:pt x="25047" y="12822"/>
                  <a:pt x="24957" y="12899"/>
                  <a:pt x="24860" y="12899"/>
                </a:cubicBezTo>
                <a:cubicBezTo>
                  <a:pt x="24847" y="12899"/>
                  <a:pt x="24835" y="12898"/>
                  <a:pt x="24823" y="12895"/>
                </a:cubicBezTo>
                <a:cubicBezTo>
                  <a:pt x="24687" y="12902"/>
                  <a:pt x="24613" y="13094"/>
                  <a:pt x="24500" y="13094"/>
                </a:cubicBezTo>
                <a:cubicBezTo>
                  <a:pt x="24473" y="13094"/>
                  <a:pt x="24443" y="13083"/>
                  <a:pt x="24410" y="13055"/>
                </a:cubicBezTo>
                <a:lnTo>
                  <a:pt x="24402" y="12996"/>
                </a:lnTo>
                <a:cubicBezTo>
                  <a:pt x="24479" y="12954"/>
                  <a:pt x="24612" y="12962"/>
                  <a:pt x="24604" y="12836"/>
                </a:cubicBezTo>
                <a:cubicBezTo>
                  <a:pt x="24529" y="12818"/>
                  <a:pt x="24453" y="12810"/>
                  <a:pt x="24378" y="12794"/>
                </a:cubicBezTo>
                <a:cubicBezTo>
                  <a:pt x="24386" y="12709"/>
                  <a:pt x="24402" y="12634"/>
                  <a:pt x="24418" y="12557"/>
                </a:cubicBezTo>
                <a:cubicBezTo>
                  <a:pt x="24378" y="12549"/>
                  <a:pt x="24285" y="12541"/>
                  <a:pt x="24242" y="12533"/>
                </a:cubicBezTo>
                <a:cubicBezTo>
                  <a:pt x="24133" y="12331"/>
                  <a:pt x="24418" y="12254"/>
                  <a:pt x="24418" y="12060"/>
                </a:cubicBezTo>
                <a:cubicBezTo>
                  <a:pt x="24363" y="12060"/>
                  <a:pt x="24307" y="12064"/>
                  <a:pt x="24250" y="12064"/>
                </a:cubicBezTo>
                <a:cubicBezTo>
                  <a:pt x="24222" y="12064"/>
                  <a:pt x="24194" y="12063"/>
                  <a:pt x="24166" y="12060"/>
                </a:cubicBezTo>
                <a:cubicBezTo>
                  <a:pt x="24237" y="12003"/>
                  <a:pt x="24323" y="11979"/>
                  <a:pt x="24409" y="11979"/>
                </a:cubicBezTo>
                <a:cubicBezTo>
                  <a:pt x="24435" y="11979"/>
                  <a:pt x="24461" y="11981"/>
                  <a:pt x="24487" y="11985"/>
                </a:cubicBezTo>
                <a:cubicBezTo>
                  <a:pt x="24519" y="12196"/>
                  <a:pt x="24234" y="12382"/>
                  <a:pt x="24418" y="12557"/>
                </a:cubicBezTo>
                <a:cubicBezTo>
                  <a:pt x="24511" y="12600"/>
                  <a:pt x="24519" y="12717"/>
                  <a:pt x="24596" y="12768"/>
                </a:cubicBezTo>
                <a:cubicBezTo>
                  <a:pt x="24620" y="12566"/>
                  <a:pt x="24966" y="12786"/>
                  <a:pt x="24942" y="12523"/>
                </a:cubicBezTo>
                <a:cubicBezTo>
                  <a:pt x="24889" y="12523"/>
                  <a:pt x="24823" y="12548"/>
                  <a:pt x="24766" y="12548"/>
                </a:cubicBezTo>
                <a:cubicBezTo>
                  <a:pt x="24722" y="12548"/>
                  <a:pt x="24685" y="12533"/>
                  <a:pt x="24663" y="12483"/>
                </a:cubicBezTo>
                <a:cubicBezTo>
                  <a:pt x="24697" y="12406"/>
                  <a:pt x="24790" y="12371"/>
                  <a:pt x="24798" y="12281"/>
                </a:cubicBezTo>
                <a:cubicBezTo>
                  <a:pt x="24721" y="12254"/>
                  <a:pt x="24639" y="12246"/>
                  <a:pt x="24588" y="12179"/>
                </a:cubicBezTo>
                <a:cubicBezTo>
                  <a:pt x="24639" y="12086"/>
                  <a:pt x="24697" y="12010"/>
                  <a:pt x="24740" y="11927"/>
                </a:cubicBezTo>
                <a:lnTo>
                  <a:pt x="24740" y="11927"/>
                </a:lnTo>
                <a:cubicBezTo>
                  <a:pt x="24726" y="11931"/>
                  <a:pt x="24712" y="11932"/>
                  <a:pt x="24699" y="11932"/>
                </a:cubicBezTo>
                <a:cubicBezTo>
                  <a:pt x="24596" y="11932"/>
                  <a:pt x="24514" y="11833"/>
                  <a:pt x="24413" y="11833"/>
                </a:cubicBezTo>
                <a:cubicBezTo>
                  <a:pt x="24386" y="11833"/>
                  <a:pt x="24358" y="11840"/>
                  <a:pt x="24327" y="11858"/>
                </a:cubicBezTo>
                <a:cubicBezTo>
                  <a:pt x="24343" y="11775"/>
                  <a:pt x="24352" y="11698"/>
                  <a:pt x="24368" y="11613"/>
                </a:cubicBezTo>
                <a:lnTo>
                  <a:pt x="24519" y="11690"/>
                </a:lnTo>
                <a:cubicBezTo>
                  <a:pt x="24510" y="11574"/>
                  <a:pt x="24612" y="11513"/>
                  <a:pt x="24717" y="11513"/>
                </a:cubicBezTo>
                <a:cubicBezTo>
                  <a:pt x="24793" y="11513"/>
                  <a:pt x="24871" y="11546"/>
                  <a:pt x="24907" y="11613"/>
                </a:cubicBezTo>
                <a:cubicBezTo>
                  <a:pt x="24918" y="11610"/>
                  <a:pt x="24933" y="11609"/>
                  <a:pt x="24950" y="11609"/>
                </a:cubicBezTo>
                <a:cubicBezTo>
                  <a:pt x="24997" y="11609"/>
                  <a:pt x="25060" y="11618"/>
                  <a:pt x="25108" y="11618"/>
                </a:cubicBezTo>
                <a:cubicBezTo>
                  <a:pt x="25168" y="11618"/>
                  <a:pt x="25204" y="11603"/>
                  <a:pt x="25152" y="11539"/>
                </a:cubicBezTo>
                <a:cubicBezTo>
                  <a:pt x="25140" y="11508"/>
                  <a:pt x="25116" y="11500"/>
                  <a:pt x="25088" y="11500"/>
                </a:cubicBezTo>
                <a:cubicBezTo>
                  <a:pt x="25059" y="11500"/>
                  <a:pt x="25026" y="11509"/>
                  <a:pt x="25001" y="11509"/>
                </a:cubicBezTo>
                <a:cubicBezTo>
                  <a:pt x="24966" y="11509"/>
                  <a:pt x="24945" y="11492"/>
                  <a:pt x="24966" y="11411"/>
                </a:cubicBezTo>
                <a:lnTo>
                  <a:pt x="24966" y="11411"/>
                </a:lnTo>
                <a:cubicBezTo>
                  <a:pt x="24935" y="11426"/>
                  <a:pt x="24905" y="11431"/>
                  <a:pt x="24875" y="11431"/>
                </a:cubicBezTo>
                <a:cubicBezTo>
                  <a:pt x="24798" y="11431"/>
                  <a:pt x="24725" y="11397"/>
                  <a:pt x="24656" y="11397"/>
                </a:cubicBezTo>
                <a:cubicBezTo>
                  <a:pt x="24627" y="11397"/>
                  <a:pt x="24598" y="11403"/>
                  <a:pt x="24570" y="11421"/>
                </a:cubicBezTo>
                <a:cubicBezTo>
                  <a:pt x="24538" y="11490"/>
                  <a:pt x="24484" y="11555"/>
                  <a:pt x="24433" y="11555"/>
                </a:cubicBezTo>
                <a:cubicBezTo>
                  <a:pt x="24402" y="11555"/>
                  <a:pt x="24373" y="11532"/>
                  <a:pt x="24352" y="11472"/>
                </a:cubicBezTo>
                <a:cubicBezTo>
                  <a:pt x="24326" y="11453"/>
                  <a:pt x="24305" y="11445"/>
                  <a:pt x="24288" y="11445"/>
                </a:cubicBezTo>
                <a:cubicBezTo>
                  <a:pt x="24214" y="11445"/>
                  <a:pt x="24213" y="11597"/>
                  <a:pt x="24234" y="11664"/>
                </a:cubicBezTo>
                <a:cubicBezTo>
                  <a:pt x="24200" y="11648"/>
                  <a:pt x="24133" y="11605"/>
                  <a:pt x="24107" y="11589"/>
                </a:cubicBezTo>
                <a:cubicBezTo>
                  <a:pt x="24176" y="11446"/>
                  <a:pt x="24335" y="11310"/>
                  <a:pt x="24149" y="11193"/>
                </a:cubicBezTo>
                <a:lnTo>
                  <a:pt x="24149" y="11193"/>
                </a:lnTo>
                <a:cubicBezTo>
                  <a:pt x="24108" y="11249"/>
                  <a:pt x="24087" y="11270"/>
                  <a:pt x="24077" y="11270"/>
                </a:cubicBezTo>
                <a:cubicBezTo>
                  <a:pt x="24042" y="11270"/>
                  <a:pt x="24125" y="11037"/>
                  <a:pt x="24004" y="11037"/>
                </a:cubicBezTo>
                <a:cubicBezTo>
                  <a:pt x="23999" y="11037"/>
                  <a:pt x="23993" y="11038"/>
                  <a:pt x="23988" y="11039"/>
                </a:cubicBezTo>
                <a:lnTo>
                  <a:pt x="23988" y="11039"/>
                </a:lnTo>
                <a:cubicBezTo>
                  <a:pt x="24095" y="11013"/>
                  <a:pt x="24258" y="10881"/>
                  <a:pt x="24073" y="10881"/>
                </a:cubicBezTo>
                <a:cubicBezTo>
                  <a:pt x="24068" y="10881"/>
                  <a:pt x="24062" y="10881"/>
                  <a:pt x="24056" y="10882"/>
                </a:cubicBezTo>
                <a:lnTo>
                  <a:pt x="23990" y="10855"/>
                </a:lnTo>
                <a:cubicBezTo>
                  <a:pt x="24048" y="10805"/>
                  <a:pt x="24107" y="10754"/>
                  <a:pt x="24176" y="10730"/>
                </a:cubicBezTo>
                <a:cubicBezTo>
                  <a:pt x="24285" y="10680"/>
                  <a:pt x="24301" y="10536"/>
                  <a:pt x="24352" y="10435"/>
                </a:cubicBezTo>
                <a:cubicBezTo>
                  <a:pt x="24337" y="10433"/>
                  <a:pt x="24322" y="10432"/>
                  <a:pt x="24307" y="10432"/>
                </a:cubicBezTo>
                <a:cubicBezTo>
                  <a:pt x="24255" y="10432"/>
                  <a:pt x="24205" y="10444"/>
                  <a:pt x="24166" y="10477"/>
                </a:cubicBezTo>
                <a:cubicBezTo>
                  <a:pt x="24195" y="10412"/>
                  <a:pt x="24205" y="10221"/>
                  <a:pt x="24285" y="10221"/>
                </a:cubicBezTo>
                <a:cubicBezTo>
                  <a:pt x="24299" y="10221"/>
                  <a:pt x="24316" y="10227"/>
                  <a:pt x="24335" y="10241"/>
                </a:cubicBezTo>
                <a:cubicBezTo>
                  <a:pt x="24359" y="10260"/>
                  <a:pt x="24376" y="10269"/>
                  <a:pt x="24389" y="10269"/>
                </a:cubicBezTo>
                <a:cubicBezTo>
                  <a:pt x="24447" y="10269"/>
                  <a:pt x="24406" y="10095"/>
                  <a:pt x="24461" y="10039"/>
                </a:cubicBezTo>
                <a:cubicBezTo>
                  <a:pt x="24443" y="10031"/>
                  <a:pt x="24429" y="10028"/>
                  <a:pt x="24416" y="10028"/>
                </a:cubicBezTo>
                <a:cubicBezTo>
                  <a:pt x="24342" y="10028"/>
                  <a:pt x="24329" y="10134"/>
                  <a:pt x="24259" y="10134"/>
                </a:cubicBezTo>
                <a:cubicBezTo>
                  <a:pt x="24247" y="10134"/>
                  <a:pt x="24233" y="10131"/>
                  <a:pt x="24216" y="10124"/>
                </a:cubicBezTo>
                <a:cubicBezTo>
                  <a:pt x="24199" y="10116"/>
                  <a:pt x="24184" y="10113"/>
                  <a:pt x="24171" y="10113"/>
                </a:cubicBezTo>
                <a:cubicBezTo>
                  <a:pt x="24099" y="10113"/>
                  <a:pt x="24095" y="10217"/>
                  <a:pt x="24024" y="10217"/>
                </a:cubicBezTo>
                <a:cubicBezTo>
                  <a:pt x="24036" y="10104"/>
                  <a:pt x="24086" y="9968"/>
                  <a:pt x="24180" y="9968"/>
                </a:cubicBezTo>
                <a:cubicBezTo>
                  <a:pt x="24212" y="9968"/>
                  <a:pt x="24250" y="9984"/>
                  <a:pt x="24293" y="10023"/>
                </a:cubicBezTo>
                <a:cubicBezTo>
                  <a:pt x="24394" y="9828"/>
                  <a:pt x="24157" y="9828"/>
                  <a:pt x="24099" y="9711"/>
                </a:cubicBezTo>
                <a:cubicBezTo>
                  <a:pt x="24199" y="9698"/>
                  <a:pt x="24297" y="9690"/>
                  <a:pt x="24400" y="9690"/>
                </a:cubicBezTo>
                <a:cubicBezTo>
                  <a:pt x="24436" y="9690"/>
                  <a:pt x="24473" y="9691"/>
                  <a:pt x="24511" y="9693"/>
                </a:cubicBezTo>
                <a:cubicBezTo>
                  <a:pt x="24487" y="9669"/>
                  <a:pt x="24445" y="9634"/>
                  <a:pt x="24418" y="9618"/>
                </a:cubicBezTo>
                <a:cubicBezTo>
                  <a:pt x="24469" y="9541"/>
                  <a:pt x="24461" y="9483"/>
                  <a:pt x="24386" y="9440"/>
                </a:cubicBezTo>
                <a:cubicBezTo>
                  <a:pt x="24383" y="9509"/>
                  <a:pt x="24365" y="9530"/>
                  <a:pt x="24337" y="9530"/>
                </a:cubicBezTo>
                <a:cubicBezTo>
                  <a:pt x="24295" y="9530"/>
                  <a:pt x="24232" y="9480"/>
                  <a:pt x="24175" y="9480"/>
                </a:cubicBezTo>
                <a:cubicBezTo>
                  <a:pt x="24160" y="9480"/>
                  <a:pt x="24146" y="9483"/>
                  <a:pt x="24133" y="9491"/>
                </a:cubicBezTo>
                <a:cubicBezTo>
                  <a:pt x="24044" y="9564"/>
                  <a:pt x="24002" y="9728"/>
                  <a:pt x="23872" y="9728"/>
                </a:cubicBezTo>
                <a:cubicBezTo>
                  <a:pt x="23867" y="9728"/>
                  <a:pt x="23860" y="9728"/>
                  <a:pt x="23854" y="9727"/>
                </a:cubicBezTo>
                <a:cubicBezTo>
                  <a:pt x="23854" y="9560"/>
                  <a:pt x="23947" y="9432"/>
                  <a:pt x="24064" y="9323"/>
                </a:cubicBezTo>
                <a:cubicBezTo>
                  <a:pt x="24075" y="9307"/>
                  <a:pt x="24083" y="9264"/>
                  <a:pt x="24091" y="9248"/>
                </a:cubicBezTo>
                <a:cubicBezTo>
                  <a:pt x="24104" y="9251"/>
                  <a:pt x="24117" y="9253"/>
                  <a:pt x="24129" y="9253"/>
                </a:cubicBezTo>
                <a:cubicBezTo>
                  <a:pt x="24247" y="9253"/>
                  <a:pt x="24307" y="9120"/>
                  <a:pt x="24368" y="9028"/>
                </a:cubicBezTo>
                <a:lnTo>
                  <a:pt x="24368" y="9028"/>
                </a:lnTo>
                <a:cubicBezTo>
                  <a:pt x="24364" y="9028"/>
                  <a:pt x="24360" y="9028"/>
                  <a:pt x="24356" y="9028"/>
                </a:cubicBezTo>
                <a:cubicBezTo>
                  <a:pt x="24295" y="9028"/>
                  <a:pt x="24209" y="8994"/>
                  <a:pt x="24142" y="8994"/>
                </a:cubicBezTo>
                <a:cubicBezTo>
                  <a:pt x="24098" y="8994"/>
                  <a:pt x="24062" y="9010"/>
                  <a:pt x="24048" y="9062"/>
                </a:cubicBezTo>
                <a:cubicBezTo>
                  <a:pt x="23939" y="8852"/>
                  <a:pt x="24226" y="9004"/>
                  <a:pt x="24267" y="8860"/>
                </a:cubicBezTo>
                <a:cubicBezTo>
                  <a:pt x="24166" y="8802"/>
                  <a:pt x="24099" y="8700"/>
                  <a:pt x="24006" y="8624"/>
                </a:cubicBezTo>
                <a:lnTo>
                  <a:pt x="24006" y="8624"/>
                </a:lnTo>
                <a:cubicBezTo>
                  <a:pt x="24011" y="8723"/>
                  <a:pt x="24071" y="8868"/>
                  <a:pt x="23985" y="8868"/>
                </a:cubicBezTo>
                <a:cubicBezTo>
                  <a:pt x="23948" y="8868"/>
                  <a:pt x="23882" y="8840"/>
                  <a:pt x="23771" y="8767"/>
                </a:cubicBezTo>
                <a:cubicBezTo>
                  <a:pt x="23779" y="8733"/>
                  <a:pt x="23779" y="8674"/>
                  <a:pt x="23779" y="8650"/>
                </a:cubicBezTo>
                <a:cubicBezTo>
                  <a:pt x="23810" y="8666"/>
                  <a:pt x="23833" y="8673"/>
                  <a:pt x="23849" y="8673"/>
                </a:cubicBezTo>
                <a:cubicBezTo>
                  <a:pt x="23928" y="8673"/>
                  <a:pt x="23868" y="8515"/>
                  <a:pt x="23846" y="8440"/>
                </a:cubicBezTo>
                <a:cubicBezTo>
                  <a:pt x="23865" y="8355"/>
                  <a:pt x="23886" y="8325"/>
                  <a:pt x="23910" y="8325"/>
                </a:cubicBezTo>
                <a:cubicBezTo>
                  <a:pt x="23968" y="8325"/>
                  <a:pt x="24042" y="8506"/>
                  <a:pt x="24134" y="8506"/>
                </a:cubicBezTo>
                <a:cubicBezTo>
                  <a:pt x="24157" y="8506"/>
                  <a:pt x="24182" y="8494"/>
                  <a:pt x="24208" y="8464"/>
                </a:cubicBezTo>
                <a:cubicBezTo>
                  <a:pt x="24176" y="8371"/>
                  <a:pt x="24115" y="8270"/>
                  <a:pt x="24040" y="8203"/>
                </a:cubicBezTo>
                <a:cubicBezTo>
                  <a:pt x="24075" y="8102"/>
                  <a:pt x="24032" y="8009"/>
                  <a:pt x="23990" y="7924"/>
                </a:cubicBezTo>
                <a:cubicBezTo>
                  <a:pt x="23916" y="7931"/>
                  <a:pt x="23838" y="7967"/>
                  <a:pt x="23767" y="7967"/>
                </a:cubicBezTo>
                <a:cubicBezTo>
                  <a:pt x="23733" y="7967"/>
                  <a:pt x="23700" y="7959"/>
                  <a:pt x="23670" y="7934"/>
                </a:cubicBezTo>
                <a:cubicBezTo>
                  <a:pt x="23788" y="7858"/>
                  <a:pt x="24014" y="7874"/>
                  <a:pt x="23923" y="7682"/>
                </a:cubicBezTo>
                <a:lnTo>
                  <a:pt x="23923" y="7682"/>
                </a:lnTo>
                <a:cubicBezTo>
                  <a:pt x="23937" y="7685"/>
                  <a:pt x="23950" y="7687"/>
                  <a:pt x="23961" y="7687"/>
                </a:cubicBezTo>
                <a:cubicBezTo>
                  <a:pt x="24047" y="7687"/>
                  <a:pt x="24041" y="7586"/>
                  <a:pt x="24048" y="7504"/>
                </a:cubicBezTo>
                <a:cubicBezTo>
                  <a:pt x="23990" y="7488"/>
                  <a:pt x="23923" y="7461"/>
                  <a:pt x="23872" y="7445"/>
                </a:cubicBezTo>
                <a:lnTo>
                  <a:pt x="23872" y="7445"/>
                </a:lnTo>
                <a:cubicBezTo>
                  <a:pt x="23926" y="7540"/>
                  <a:pt x="23992" y="7619"/>
                  <a:pt x="23909" y="7619"/>
                </a:cubicBezTo>
                <a:cubicBezTo>
                  <a:pt x="23889" y="7619"/>
                  <a:pt x="23861" y="7614"/>
                  <a:pt x="23822" y="7605"/>
                </a:cubicBezTo>
                <a:lnTo>
                  <a:pt x="23822" y="7605"/>
                </a:lnTo>
                <a:cubicBezTo>
                  <a:pt x="23866" y="7726"/>
                  <a:pt x="23815" y="7754"/>
                  <a:pt x="23738" y="7754"/>
                </a:cubicBezTo>
                <a:cubicBezTo>
                  <a:pt x="23670" y="7754"/>
                  <a:pt x="23581" y="7732"/>
                  <a:pt x="23519" y="7732"/>
                </a:cubicBezTo>
                <a:cubicBezTo>
                  <a:pt x="23519" y="7672"/>
                  <a:pt x="23519" y="7613"/>
                  <a:pt x="23527" y="7554"/>
                </a:cubicBezTo>
                <a:lnTo>
                  <a:pt x="23644" y="7554"/>
                </a:lnTo>
                <a:cubicBezTo>
                  <a:pt x="23535" y="7469"/>
                  <a:pt x="23418" y="7419"/>
                  <a:pt x="23306" y="7344"/>
                </a:cubicBezTo>
                <a:cubicBezTo>
                  <a:pt x="23317" y="7251"/>
                  <a:pt x="23407" y="7192"/>
                  <a:pt x="23458" y="7126"/>
                </a:cubicBezTo>
                <a:lnTo>
                  <a:pt x="23458" y="7126"/>
                </a:lnTo>
                <a:cubicBezTo>
                  <a:pt x="23341" y="7150"/>
                  <a:pt x="23248" y="7227"/>
                  <a:pt x="23139" y="7267"/>
                </a:cubicBezTo>
                <a:cubicBezTo>
                  <a:pt x="23025" y="7211"/>
                  <a:pt x="22908" y="7151"/>
                  <a:pt x="22787" y="7151"/>
                </a:cubicBezTo>
                <a:cubicBezTo>
                  <a:pt x="22728" y="7151"/>
                  <a:pt x="22669" y="7165"/>
                  <a:pt x="22609" y="7201"/>
                </a:cubicBezTo>
                <a:lnTo>
                  <a:pt x="22641" y="7166"/>
                </a:lnTo>
                <a:cubicBezTo>
                  <a:pt x="22718" y="7099"/>
                  <a:pt x="22793" y="7033"/>
                  <a:pt x="22852" y="6940"/>
                </a:cubicBezTo>
                <a:cubicBezTo>
                  <a:pt x="22877" y="6965"/>
                  <a:pt x="22905" y="6982"/>
                  <a:pt x="22930" y="6982"/>
                </a:cubicBezTo>
                <a:cubicBezTo>
                  <a:pt x="22956" y="6982"/>
                  <a:pt x="22979" y="6965"/>
                  <a:pt x="22995" y="6924"/>
                </a:cubicBezTo>
                <a:cubicBezTo>
                  <a:pt x="22920" y="6873"/>
                  <a:pt x="22920" y="6788"/>
                  <a:pt x="22920" y="6711"/>
                </a:cubicBezTo>
                <a:cubicBezTo>
                  <a:pt x="22934" y="6649"/>
                  <a:pt x="22860" y="6487"/>
                  <a:pt x="22802" y="6487"/>
                </a:cubicBezTo>
                <a:cubicBezTo>
                  <a:pt x="22790" y="6487"/>
                  <a:pt x="22779" y="6494"/>
                  <a:pt x="22769" y="6509"/>
                </a:cubicBezTo>
                <a:cubicBezTo>
                  <a:pt x="22540" y="6509"/>
                  <a:pt x="22793" y="6349"/>
                  <a:pt x="22870" y="6291"/>
                </a:cubicBezTo>
                <a:cubicBezTo>
                  <a:pt x="22939" y="6252"/>
                  <a:pt x="22934" y="6242"/>
                  <a:pt x="22903" y="6242"/>
                </a:cubicBezTo>
                <a:cubicBezTo>
                  <a:pt x="22865" y="6242"/>
                  <a:pt x="22788" y="6257"/>
                  <a:pt x="22751" y="6257"/>
                </a:cubicBezTo>
                <a:cubicBezTo>
                  <a:pt x="22785" y="6174"/>
                  <a:pt x="22843" y="6081"/>
                  <a:pt x="22819" y="5988"/>
                </a:cubicBezTo>
                <a:lnTo>
                  <a:pt x="22819" y="5988"/>
                </a:lnTo>
                <a:cubicBezTo>
                  <a:pt x="22794" y="6011"/>
                  <a:pt x="22775" y="6021"/>
                  <a:pt x="22759" y="6021"/>
                </a:cubicBezTo>
                <a:cubicBezTo>
                  <a:pt x="22691" y="6021"/>
                  <a:pt x="22693" y="5833"/>
                  <a:pt x="22583" y="5820"/>
                </a:cubicBezTo>
                <a:cubicBezTo>
                  <a:pt x="22625" y="5777"/>
                  <a:pt x="22668" y="5735"/>
                  <a:pt x="22718" y="5684"/>
                </a:cubicBezTo>
                <a:cubicBezTo>
                  <a:pt x="22655" y="5684"/>
                  <a:pt x="22584" y="5620"/>
                  <a:pt x="22527" y="5620"/>
                </a:cubicBezTo>
                <a:cubicBezTo>
                  <a:pt x="22507" y="5620"/>
                  <a:pt x="22489" y="5628"/>
                  <a:pt x="22474" y="5650"/>
                </a:cubicBezTo>
                <a:cubicBezTo>
                  <a:pt x="22447" y="5626"/>
                  <a:pt x="22389" y="5591"/>
                  <a:pt x="22364" y="5575"/>
                </a:cubicBezTo>
                <a:cubicBezTo>
                  <a:pt x="22389" y="5498"/>
                  <a:pt x="22423" y="5424"/>
                  <a:pt x="22457" y="5347"/>
                </a:cubicBezTo>
                <a:lnTo>
                  <a:pt x="22457" y="5347"/>
                </a:lnTo>
                <a:cubicBezTo>
                  <a:pt x="22413" y="5353"/>
                  <a:pt x="22369" y="5357"/>
                  <a:pt x="22324" y="5357"/>
                </a:cubicBezTo>
                <a:cubicBezTo>
                  <a:pt x="22189" y="5357"/>
                  <a:pt x="22054" y="5326"/>
                  <a:pt x="21934" y="5264"/>
                </a:cubicBezTo>
                <a:cubicBezTo>
                  <a:pt x="22003" y="5205"/>
                  <a:pt x="22061" y="5163"/>
                  <a:pt x="22136" y="5120"/>
                </a:cubicBezTo>
                <a:lnTo>
                  <a:pt x="22136" y="5120"/>
                </a:lnTo>
                <a:cubicBezTo>
                  <a:pt x="22136" y="5171"/>
                  <a:pt x="22128" y="5264"/>
                  <a:pt x="22128" y="5306"/>
                </a:cubicBezTo>
                <a:cubicBezTo>
                  <a:pt x="22213" y="5222"/>
                  <a:pt x="22322" y="5163"/>
                  <a:pt x="22431" y="5112"/>
                </a:cubicBezTo>
                <a:lnTo>
                  <a:pt x="22431" y="5112"/>
                </a:lnTo>
                <a:cubicBezTo>
                  <a:pt x="22403" y="5186"/>
                  <a:pt x="22447" y="5229"/>
                  <a:pt x="22493" y="5229"/>
                </a:cubicBezTo>
                <a:cubicBezTo>
                  <a:pt x="22529" y="5229"/>
                  <a:pt x="22567" y="5201"/>
                  <a:pt x="22567" y="5137"/>
                </a:cubicBezTo>
                <a:cubicBezTo>
                  <a:pt x="22575" y="5163"/>
                  <a:pt x="22599" y="5222"/>
                  <a:pt x="22609" y="5256"/>
                </a:cubicBezTo>
                <a:cubicBezTo>
                  <a:pt x="22641" y="5187"/>
                  <a:pt x="22793" y="5155"/>
                  <a:pt x="22769" y="5112"/>
                </a:cubicBezTo>
                <a:cubicBezTo>
                  <a:pt x="22902" y="5054"/>
                  <a:pt x="22862" y="4918"/>
                  <a:pt x="22827" y="4817"/>
                </a:cubicBezTo>
                <a:cubicBezTo>
                  <a:pt x="22734" y="4817"/>
                  <a:pt x="22692" y="4892"/>
                  <a:pt x="22684" y="4977"/>
                </a:cubicBezTo>
                <a:lnTo>
                  <a:pt x="22641" y="4969"/>
                </a:lnTo>
                <a:cubicBezTo>
                  <a:pt x="22637" y="5034"/>
                  <a:pt x="22626" y="5057"/>
                  <a:pt x="22610" y="5057"/>
                </a:cubicBezTo>
                <a:cubicBezTo>
                  <a:pt x="22573" y="5057"/>
                  <a:pt x="22509" y="4933"/>
                  <a:pt x="22437" y="4933"/>
                </a:cubicBezTo>
                <a:cubicBezTo>
                  <a:pt x="22432" y="4933"/>
                  <a:pt x="22428" y="4933"/>
                  <a:pt x="22423" y="4934"/>
                </a:cubicBezTo>
                <a:cubicBezTo>
                  <a:pt x="22372" y="4985"/>
                  <a:pt x="22338" y="5044"/>
                  <a:pt x="22280" y="5094"/>
                </a:cubicBezTo>
                <a:cubicBezTo>
                  <a:pt x="22271" y="4993"/>
                  <a:pt x="22263" y="4892"/>
                  <a:pt x="22237" y="4791"/>
                </a:cubicBezTo>
                <a:cubicBezTo>
                  <a:pt x="22226" y="4788"/>
                  <a:pt x="22215" y="4786"/>
                  <a:pt x="22204" y="4786"/>
                </a:cubicBezTo>
                <a:cubicBezTo>
                  <a:pt x="22136" y="4786"/>
                  <a:pt x="22076" y="4846"/>
                  <a:pt x="22019" y="4876"/>
                </a:cubicBezTo>
                <a:cubicBezTo>
                  <a:pt x="22053" y="4690"/>
                  <a:pt x="21825" y="4751"/>
                  <a:pt x="21716" y="4716"/>
                </a:cubicBezTo>
                <a:lnTo>
                  <a:pt x="21716" y="4716"/>
                </a:lnTo>
                <a:cubicBezTo>
                  <a:pt x="21673" y="4910"/>
                  <a:pt x="21910" y="4740"/>
                  <a:pt x="21934" y="4892"/>
                </a:cubicBezTo>
                <a:cubicBezTo>
                  <a:pt x="21825" y="4934"/>
                  <a:pt x="21724" y="4977"/>
                  <a:pt x="21631" y="5054"/>
                </a:cubicBezTo>
                <a:cubicBezTo>
                  <a:pt x="21673" y="4902"/>
                  <a:pt x="21614" y="4775"/>
                  <a:pt x="21497" y="4682"/>
                </a:cubicBezTo>
                <a:lnTo>
                  <a:pt x="21497" y="4682"/>
                </a:lnTo>
                <a:cubicBezTo>
                  <a:pt x="21572" y="4690"/>
                  <a:pt x="21639" y="4708"/>
                  <a:pt x="21716" y="4716"/>
                </a:cubicBezTo>
                <a:cubicBezTo>
                  <a:pt x="21716" y="4690"/>
                  <a:pt x="21707" y="4631"/>
                  <a:pt x="21699" y="4607"/>
                </a:cubicBezTo>
                <a:lnTo>
                  <a:pt x="21699" y="4607"/>
                </a:lnTo>
                <a:cubicBezTo>
                  <a:pt x="21715" y="4609"/>
                  <a:pt x="21729" y="4610"/>
                  <a:pt x="21740" y="4610"/>
                </a:cubicBezTo>
                <a:cubicBezTo>
                  <a:pt x="21868" y="4610"/>
                  <a:pt x="21743" y="4494"/>
                  <a:pt x="21665" y="4455"/>
                </a:cubicBezTo>
                <a:cubicBezTo>
                  <a:pt x="21634" y="4378"/>
                  <a:pt x="21667" y="4365"/>
                  <a:pt x="21713" y="4365"/>
                </a:cubicBezTo>
                <a:cubicBezTo>
                  <a:pt x="21737" y="4365"/>
                  <a:pt x="21763" y="4368"/>
                  <a:pt x="21787" y="4368"/>
                </a:cubicBezTo>
                <a:cubicBezTo>
                  <a:pt x="21833" y="4368"/>
                  <a:pt x="21868" y="4355"/>
                  <a:pt x="21841" y="4277"/>
                </a:cubicBezTo>
                <a:cubicBezTo>
                  <a:pt x="21707" y="4167"/>
                  <a:pt x="21555" y="4101"/>
                  <a:pt x="21390" y="4101"/>
                </a:cubicBezTo>
                <a:cubicBezTo>
                  <a:pt x="21381" y="4101"/>
                  <a:pt x="21371" y="4101"/>
                  <a:pt x="21362" y="4102"/>
                </a:cubicBezTo>
                <a:cubicBezTo>
                  <a:pt x="21311" y="4203"/>
                  <a:pt x="21277" y="4354"/>
                  <a:pt x="21143" y="4362"/>
                </a:cubicBezTo>
                <a:cubicBezTo>
                  <a:pt x="21050" y="4472"/>
                  <a:pt x="21396" y="4530"/>
                  <a:pt x="21226" y="4599"/>
                </a:cubicBezTo>
                <a:cubicBezTo>
                  <a:pt x="21205" y="4612"/>
                  <a:pt x="21184" y="4618"/>
                  <a:pt x="21163" y="4618"/>
                </a:cubicBezTo>
                <a:cubicBezTo>
                  <a:pt x="21054" y="4618"/>
                  <a:pt x="20965" y="4456"/>
                  <a:pt x="21050" y="4370"/>
                </a:cubicBezTo>
                <a:cubicBezTo>
                  <a:pt x="21065" y="4295"/>
                  <a:pt x="21208" y="4153"/>
                  <a:pt x="21107" y="4153"/>
                </a:cubicBezTo>
                <a:cubicBezTo>
                  <a:pt x="21095" y="4153"/>
                  <a:pt x="21079" y="4156"/>
                  <a:pt x="21059" y="4160"/>
                </a:cubicBezTo>
                <a:cubicBezTo>
                  <a:pt x="21048" y="4231"/>
                  <a:pt x="21015" y="4255"/>
                  <a:pt x="20973" y="4255"/>
                </a:cubicBezTo>
                <a:cubicBezTo>
                  <a:pt x="20911" y="4255"/>
                  <a:pt x="20830" y="4200"/>
                  <a:pt x="20780" y="4160"/>
                </a:cubicBezTo>
                <a:cubicBezTo>
                  <a:pt x="20790" y="4059"/>
                  <a:pt x="20873" y="3924"/>
                  <a:pt x="20747" y="3873"/>
                </a:cubicBezTo>
                <a:cubicBezTo>
                  <a:pt x="20707" y="3914"/>
                  <a:pt x="20666" y="4078"/>
                  <a:pt x="20617" y="4078"/>
                </a:cubicBezTo>
                <a:cubicBezTo>
                  <a:pt x="20604" y="4078"/>
                  <a:pt x="20591" y="4068"/>
                  <a:pt x="20577" y="4043"/>
                </a:cubicBezTo>
                <a:cubicBezTo>
                  <a:pt x="20560" y="4018"/>
                  <a:pt x="20528" y="3902"/>
                  <a:pt x="20506" y="3902"/>
                </a:cubicBezTo>
                <a:cubicBezTo>
                  <a:pt x="20498" y="3902"/>
                  <a:pt x="20491" y="3918"/>
                  <a:pt x="20486" y="3958"/>
                </a:cubicBezTo>
                <a:cubicBezTo>
                  <a:pt x="20468" y="4017"/>
                  <a:pt x="20444" y="4075"/>
                  <a:pt x="20418" y="4134"/>
                </a:cubicBezTo>
                <a:cubicBezTo>
                  <a:pt x="20292" y="4051"/>
                  <a:pt x="20157" y="3974"/>
                  <a:pt x="20013" y="3942"/>
                </a:cubicBezTo>
                <a:lnTo>
                  <a:pt x="20013" y="3942"/>
                </a:lnTo>
                <a:cubicBezTo>
                  <a:pt x="20133" y="4075"/>
                  <a:pt x="20234" y="4227"/>
                  <a:pt x="20258" y="4405"/>
                </a:cubicBezTo>
                <a:lnTo>
                  <a:pt x="20242" y="4463"/>
                </a:lnTo>
                <a:cubicBezTo>
                  <a:pt x="20226" y="4387"/>
                  <a:pt x="20195" y="4358"/>
                  <a:pt x="20166" y="4358"/>
                </a:cubicBezTo>
                <a:cubicBezTo>
                  <a:pt x="20105" y="4358"/>
                  <a:pt x="20049" y="4485"/>
                  <a:pt x="20141" y="4565"/>
                </a:cubicBezTo>
                <a:cubicBezTo>
                  <a:pt x="20106" y="4615"/>
                  <a:pt x="20064" y="4674"/>
                  <a:pt x="20032" y="4732"/>
                </a:cubicBezTo>
                <a:cubicBezTo>
                  <a:pt x="19955" y="4732"/>
                  <a:pt x="19888" y="4708"/>
                  <a:pt x="19819" y="4690"/>
                </a:cubicBezTo>
                <a:cubicBezTo>
                  <a:pt x="19912" y="4530"/>
                  <a:pt x="19534" y="4522"/>
                  <a:pt x="19829" y="4498"/>
                </a:cubicBezTo>
                <a:cubicBezTo>
                  <a:pt x="19880" y="4480"/>
                  <a:pt x="19904" y="4429"/>
                  <a:pt x="19904" y="4346"/>
                </a:cubicBezTo>
                <a:cubicBezTo>
                  <a:pt x="19931" y="4211"/>
                  <a:pt x="19939" y="4075"/>
                  <a:pt x="19854" y="3966"/>
                </a:cubicBezTo>
                <a:cubicBezTo>
                  <a:pt x="19798" y="3885"/>
                  <a:pt x="19849" y="3729"/>
                  <a:pt x="19722" y="3729"/>
                </a:cubicBezTo>
                <a:cubicBezTo>
                  <a:pt x="19715" y="3729"/>
                  <a:pt x="19709" y="3729"/>
                  <a:pt x="19702" y="3730"/>
                </a:cubicBezTo>
                <a:cubicBezTo>
                  <a:pt x="19694" y="3772"/>
                  <a:pt x="19660" y="3865"/>
                  <a:pt x="19652" y="3908"/>
                </a:cubicBezTo>
                <a:cubicBezTo>
                  <a:pt x="19646" y="3776"/>
                  <a:pt x="19572" y="3670"/>
                  <a:pt x="19473" y="3670"/>
                </a:cubicBezTo>
                <a:cubicBezTo>
                  <a:pt x="19432" y="3670"/>
                  <a:pt x="19387" y="3688"/>
                  <a:pt x="19340" y="3730"/>
                </a:cubicBezTo>
                <a:cubicBezTo>
                  <a:pt x="19348" y="3689"/>
                  <a:pt x="19348" y="3604"/>
                  <a:pt x="19348" y="3562"/>
                </a:cubicBezTo>
                <a:cubicBezTo>
                  <a:pt x="19340" y="3560"/>
                  <a:pt x="19332" y="3559"/>
                  <a:pt x="19324" y="3559"/>
                </a:cubicBezTo>
                <a:cubicBezTo>
                  <a:pt x="19252" y="3559"/>
                  <a:pt x="19194" y="3627"/>
                  <a:pt x="19130" y="3627"/>
                </a:cubicBezTo>
                <a:cubicBezTo>
                  <a:pt x="19108" y="3627"/>
                  <a:pt x="19085" y="3618"/>
                  <a:pt x="19061" y="3596"/>
                </a:cubicBezTo>
                <a:lnTo>
                  <a:pt x="19061" y="3596"/>
                </a:lnTo>
                <a:cubicBezTo>
                  <a:pt x="19061" y="3713"/>
                  <a:pt x="19053" y="3831"/>
                  <a:pt x="19130" y="3942"/>
                </a:cubicBezTo>
                <a:cubicBezTo>
                  <a:pt x="19088" y="3932"/>
                  <a:pt x="19003" y="3924"/>
                  <a:pt x="18952" y="3924"/>
                </a:cubicBezTo>
                <a:cubicBezTo>
                  <a:pt x="18952" y="3806"/>
                  <a:pt x="19071" y="3604"/>
                  <a:pt x="18885" y="3596"/>
                </a:cubicBezTo>
                <a:lnTo>
                  <a:pt x="18877" y="3554"/>
                </a:lnTo>
                <a:cubicBezTo>
                  <a:pt x="18894" y="3538"/>
                  <a:pt x="18936" y="3511"/>
                  <a:pt x="18952" y="3503"/>
                </a:cubicBezTo>
                <a:cubicBezTo>
                  <a:pt x="19172" y="3487"/>
                  <a:pt x="19197" y="3242"/>
                  <a:pt x="19003" y="3149"/>
                </a:cubicBezTo>
                <a:lnTo>
                  <a:pt x="19003" y="3149"/>
                </a:lnTo>
                <a:cubicBezTo>
                  <a:pt x="19003" y="3192"/>
                  <a:pt x="18987" y="3285"/>
                  <a:pt x="18978" y="3325"/>
                </a:cubicBezTo>
                <a:cubicBezTo>
                  <a:pt x="18934" y="3392"/>
                  <a:pt x="18874" y="3410"/>
                  <a:pt x="18807" y="3410"/>
                </a:cubicBezTo>
                <a:cubicBezTo>
                  <a:pt x="18730" y="3410"/>
                  <a:pt x="18645" y="3385"/>
                  <a:pt x="18569" y="3385"/>
                </a:cubicBezTo>
                <a:cubicBezTo>
                  <a:pt x="18562" y="3385"/>
                  <a:pt x="18555" y="3386"/>
                  <a:pt x="18548" y="3386"/>
                </a:cubicBezTo>
                <a:cubicBezTo>
                  <a:pt x="18667" y="3293"/>
                  <a:pt x="18784" y="3174"/>
                  <a:pt x="18944" y="3141"/>
                </a:cubicBezTo>
                <a:cubicBezTo>
                  <a:pt x="18910" y="3091"/>
                  <a:pt x="18944" y="2982"/>
                  <a:pt x="18869" y="2972"/>
                </a:cubicBezTo>
                <a:cubicBezTo>
                  <a:pt x="18827" y="3107"/>
                  <a:pt x="18649" y="3065"/>
                  <a:pt x="18582" y="3174"/>
                </a:cubicBezTo>
                <a:cubicBezTo>
                  <a:pt x="18566" y="3099"/>
                  <a:pt x="18532" y="3048"/>
                  <a:pt x="18473" y="3006"/>
                </a:cubicBezTo>
                <a:cubicBezTo>
                  <a:pt x="18478" y="2954"/>
                  <a:pt x="18496" y="2938"/>
                  <a:pt x="18521" y="2938"/>
                </a:cubicBezTo>
                <a:cubicBezTo>
                  <a:pt x="18564" y="2938"/>
                  <a:pt x="18624" y="2988"/>
                  <a:pt x="18655" y="2988"/>
                </a:cubicBezTo>
                <a:cubicBezTo>
                  <a:pt x="18670" y="2988"/>
                  <a:pt x="18679" y="2975"/>
                  <a:pt x="18675" y="2939"/>
                </a:cubicBezTo>
                <a:cubicBezTo>
                  <a:pt x="18689" y="2856"/>
                  <a:pt x="18644" y="2832"/>
                  <a:pt x="18587" y="2832"/>
                </a:cubicBezTo>
                <a:cubicBezTo>
                  <a:pt x="18546" y="2832"/>
                  <a:pt x="18500" y="2844"/>
                  <a:pt x="18465" y="2854"/>
                </a:cubicBezTo>
                <a:cubicBezTo>
                  <a:pt x="18513" y="2793"/>
                  <a:pt x="18516" y="2637"/>
                  <a:pt x="18586" y="2637"/>
                </a:cubicBezTo>
                <a:cubicBezTo>
                  <a:pt x="18601" y="2637"/>
                  <a:pt x="18619" y="2644"/>
                  <a:pt x="18641" y="2660"/>
                </a:cubicBezTo>
                <a:cubicBezTo>
                  <a:pt x="18658" y="2676"/>
                  <a:pt x="18673" y="2682"/>
                  <a:pt x="18686" y="2682"/>
                </a:cubicBezTo>
                <a:cubicBezTo>
                  <a:pt x="18736" y="2682"/>
                  <a:pt x="18759" y="2583"/>
                  <a:pt x="18792" y="2543"/>
                </a:cubicBezTo>
                <a:cubicBezTo>
                  <a:pt x="18718" y="2535"/>
                  <a:pt x="18641" y="2517"/>
                  <a:pt x="18566" y="2501"/>
                </a:cubicBezTo>
                <a:cubicBezTo>
                  <a:pt x="18598" y="2408"/>
                  <a:pt x="18649" y="2325"/>
                  <a:pt x="18667" y="2232"/>
                </a:cubicBezTo>
                <a:cubicBezTo>
                  <a:pt x="18637" y="2224"/>
                  <a:pt x="18607" y="2221"/>
                  <a:pt x="18578" y="2221"/>
                </a:cubicBezTo>
                <a:cubicBezTo>
                  <a:pt x="18507" y="2221"/>
                  <a:pt x="18438" y="2239"/>
                  <a:pt x="18372" y="2256"/>
                </a:cubicBezTo>
                <a:cubicBezTo>
                  <a:pt x="18404" y="2365"/>
                  <a:pt x="18524" y="2476"/>
                  <a:pt x="18481" y="2602"/>
                </a:cubicBezTo>
                <a:cubicBezTo>
                  <a:pt x="18456" y="2637"/>
                  <a:pt x="18428" y="2649"/>
                  <a:pt x="18399" y="2649"/>
                </a:cubicBezTo>
                <a:cubicBezTo>
                  <a:pt x="18337" y="2649"/>
                  <a:pt x="18268" y="2594"/>
                  <a:pt x="18212" y="2577"/>
                </a:cubicBezTo>
                <a:cubicBezTo>
                  <a:pt x="18194" y="2652"/>
                  <a:pt x="18178" y="2729"/>
                  <a:pt x="18162" y="2804"/>
                </a:cubicBezTo>
                <a:cubicBezTo>
                  <a:pt x="18156" y="2804"/>
                  <a:pt x="18150" y="2805"/>
                  <a:pt x="18145" y="2805"/>
                </a:cubicBezTo>
                <a:cubicBezTo>
                  <a:pt x="18072" y="2805"/>
                  <a:pt x="18043" y="2756"/>
                  <a:pt x="18051" y="2678"/>
                </a:cubicBezTo>
                <a:cubicBezTo>
                  <a:pt x="18021" y="2662"/>
                  <a:pt x="17993" y="2655"/>
                  <a:pt x="17966" y="2655"/>
                </a:cubicBezTo>
                <a:cubicBezTo>
                  <a:pt x="17867" y="2655"/>
                  <a:pt x="17798" y="2757"/>
                  <a:pt x="17798" y="2862"/>
                </a:cubicBezTo>
                <a:lnTo>
                  <a:pt x="17739" y="2881"/>
                </a:lnTo>
                <a:cubicBezTo>
                  <a:pt x="17731" y="2862"/>
                  <a:pt x="17707" y="2820"/>
                  <a:pt x="17689" y="2796"/>
                </a:cubicBezTo>
                <a:cubicBezTo>
                  <a:pt x="17808" y="2618"/>
                  <a:pt x="17909" y="2442"/>
                  <a:pt x="18010" y="2256"/>
                </a:cubicBezTo>
                <a:lnTo>
                  <a:pt x="18010" y="2256"/>
                </a:lnTo>
                <a:cubicBezTo>
                  <a:pt x="17981" y="2269"/>
                  <a:pt x="17952" y="2274"/>
                  <a:pt x="17924" y="2274"/>
                </a:cubicBezTo>
                <a:cubicBezTo>
                  <a:pt x="17861" y="2274"/>
                  <a:pt x="17801" y="2251"/>
                  <a:pt x="17742" y="2251"/>
                </a:cubicBezTo>
                <a:cubicBezTo>
                  <a:pt x="17713" y="2251"/>
                  <a:pt x="17685" y="2256"/>
                  <a:pt x="17656" y="2274"/>
                </a:cubicBezTo>
                <a:cubicBezTo>
                  <a:pt x="17664" y="2189"/>
                  <a:pt x="17697" y="2088"/>
                  <a:pt x="17588" y="2054"/>
                </a:cubicBezTo>
                <a:cubicBezTo>
                  <a:pt x="17606" y="1878"/>
                  <a:pt x="17319" y="1827"/>
                  <a:pt x="17495" y="1650"/>
                </a:cubicBezTo>
                <a:cubicBezTo>
                  <a:pt x="17485" y="1648"/>
                  <a:pt x="17476" y="1647"/>
                  <a:pt x="17468" y="1647"/>
                </a:cubicBezTo>
                <a:cubicBezTo>
                  <a:pt x="17328" y="1647"/>
                  <a:pt x="17334" y="1887"/>
                  <a:pt x="17191" y="1910"/>
                </a:cubicBezTo>
                <a:cubicBezTo>
                  <a:pt x="17191" y="1829"/>
                  <a:pt x="17185" y="1803"/>
                  <a:pt x="17173" y="1803"/>
                </a:cubicBezTo>
                <a:cubicBezTo>
                  <a:pt x="17150" y="1803"/>
                  <a:pt x="17108" y="1886"/>
                  <a:pt x="17043" y="1886"/>
                </a:cubicBezTo>
                <a:cubicBezTo>
                  <a:pt x="17032" y="1886"/>
                  <a:pt x="17020" y="1884"/>
                  <a:pt x="17007" y="1878"/>
                </a:cubicBezTo>
                <a:cubicBezTo>
                  <a:pt x="17000" y="1786"/>
                  <a:pt x="17075" y="1629"/>
                  <a:pt x="16954" y="1629"/>
                </a:cubicBezTo>
                <a:cubicBezTo>
                  <a:pt x="16943" y="1629"/>
                  <a:pt x="16930" y="1630"/>
                  <a:pt x="16914" y="1633"/>
                </a:cubicBezTo>
                <a:cubicBezTo>
                  <a:pt x="16939" y="1734"/>
                  <a:pt x="16965" y="1844"/>
                  <a:pt x="16830" y="1852"/>
                </a:cubicBezTo>
                <a:cubicBezTo>
                  <a:pt x="16850" y="1809"/>
                  <a:pt x="16842" y="1796"/>
                  <a:pt x="16821" y="1796"/>
                </a:cubicBezTo>
                <a:cubicBezTo>
                  <a:pt x="16790" y="1796"/>
                  <a:pt x="16734" y="1822"/>
                  <a:pt x="16697" y="1822"/>
                </a:cubicBezTo>
                <a:cubicBezTo>
                  <a:pt x="16673" y="1822"/>
                  <a:pt x="16657" y="1811"/>
                  <a:pt x="16662" y="1777"/>
                </a:cubicBezTo>
                <a:cubicBezTo>
                  <a:pt x="16654" y="1751"/>
                  <a:pt x="16627" y="1718"/>
                  <a:pt x="16611" y="1700"/>
                </a:cubicBezTo>
                <a:cubicBezTo>
                  <a:pt x="16607" y="1700"/>
                  <a:pt x="16603" y="1700"/>
                  <a:pt x="16600" y="1700"/>
                </a:cubicBezTo>
                <a:cubicBezTo>
                  <a:pt x="16500" y="1700"/>
                  <a:pt x="16435" y="1788"/>
                  <a:pt x="16340" y="1788"/>
                </a:cubicBezTo>
                <a:cubicBezTo>
                  <a:pt x="16330" y="1788"/>
                  <a:pt x="16319" y="1787"/>
                  <a:pt x="16308" y="1785"/>
                </a:cubicBezTo>
                <a:cubicBezTo>
                  <a:pt x="16351" y="1700"/>
                  <a:pt x="16468" y="1668"/>
                  <a:pt x="16510" y="1583"/>
                </a:cubicBezTo>
                <a:cubicBezTo>
                  <a:pt x="16477" y="1530"/>
                  <a:pt x="16427" y="1516"/>
                  <a:pt x="16371" y="1516"/>
                </a:cubicBezTo>
                <a:cubicBezTo>
                  <a:pt x="16308" y="1516"/>
                  <a:pt x="16237" y="1534"/>
                  <a:pt x="16174" y="1534"/>
                </a:cubicBezTo>
                <a:cubicBezTo>
                  <a:pt x="16150" y="1534"/>
                  <a:pt x="16127" y="1531"/>
                  <a:pt x="16106" y="1524"/>
                </a:cubicBezTo>
                <a:cubicBezTo>
                  <a:pt x="16047" y="1397"/>
                  <a:pt x="16231" y="1314"/>
                  <a:pt x="16316" y="1263"/>
                </a:cubicBezTo>
                <a:cubicBezTo>
                  <a:pt x="16342" y="1439"/>
                  <a:pt x="16502" y="1466"/>
                  <a:pt x="16636" y="1524"/>
                </a:cubicBezTo>
                <a:cubicBezTo>
                  <a:pt x="16627" y="1439"/>
                  <a:pt x="16636" y="1346"/>
                  <a:pt x="16662" y="1263"/>
                </a:cubicBezTo>
                <a:cubicBezTo>
                  <a:pt x="16569" y="1203"/>
                  <a:pt x="16502" y="1112"/>
                  <a:pt x="16425" y="1035"/>
                </a:cubicBezTo>
                <a:cubicBezTo>
                  <a:pt x="16417" y="1111"/>
                  <a:pt x="16390" y="1135"/>
                  <a:pt x="16353" y="1135"/>
                </a:cubicBezTo>
                <a:cubicBezTo>
                  <a:pt x="16292" y="1135"/>
                  <a:pt x="16203" y="1073"/>
                  <a:pt x="16124" y="1073"/>
                </a:cubicBezTo>
                <a:cubicBezTo>
                  <a:pt x="16100" y="1073"/>
                  <a:pt x="16077" y="1079"/>
                  <a:pt x="16055" y="1094"/>
                </a:cubicBezTo>
                <a:cubicBezTo>
                  <a:pt x="16063" y="1051"/>
                  <a:pt x="16063" y="968"/>
                  <a:pt x="16072" y="926"/>
                </a:cubicBezTo>
                <a:cubicBezTo>
                  <a:pt x="16061" y="922"/>
                  <a:pt x="16051" y="920"/>
                  <a:pt x="16043" y="920"/>
                </a:cubicBezTo>
                <a:cubicBezTo>
                  <a:pt x="15972" y="920"/>
                  <a:pt x="16012" y="1075"/>
                  <a:pt x="16005" y="1128"/>
                </a:cubicBezTo>
                <a:cubicBezTo>
                  <a:pt x="16047" y="1179"/>
                  <a:pt x="16140" y="1203"/>
                  <a:pt x="16148" y="1280"/>
                </a:cubicBezTo>
                <a:cubicBezTo>
                  <a:pt x="16139" y="1279"/>
                  <a:pt x="16129" y="1279"/>
                  <a:pt x="16119" y="1279"/>
                </a:cubicBezTo>
                <a:cubicBezTo>
                  <a:pt x="16049" y="1279"/>
                  <a:pt x="15977" y="1290"/>
                  <a:pt x="15907" y="1290"/>
                </a:cubicBezTo>
                <a:cubicBezTo>
                  <a:pt x="15828" y="1290"/>
                  <a:pt x="15752" y="1276"/>
                  <a:pt x="15685" y="1213"/>
                </a:cubicBezTo>
                <a:cubicBezTo>
                  <a:pt x="15718" y="1086"/>
                  <a:pt x="15877" y="1027"/>
                  <a:pt x="15768" y="867"/>
                </a:cubicBezTo>
                <a:cubicBezTo>
                  <a:pt x="15837" y="859"/>
                  <a:pt x="15904" y="849"/>
                  <a:pt x="15970" y="841"/>
                </a:cubicBezTo>
                <a:cubicBezTo>
                  <a:pt x="16013" y="716"/>
                  <a:pt x="15946" y="596"/>
                  <a:pt x="15896" y="495"/>
                </a:cubicBezTo>
                <a:cubicBezTo>
                  <a:pt x="15874" y="481"/>
                  <a:pt x="15855" y="476"/>
                  <a:pt x="15838" y="476"/>
                </a:cubicBezTo>
                <a:cubicBezTo>
                  <a:pt x="15757" y="476"/>
                  <a:pt x="15728" y="613"/>
                  <a:pt x="15662" y="613"/>
                </a:cubicBezTo>
                <a:cubicBezTo>
                  <a:pt x="15642" y="613"/>
                  <a:pt x="15620" y="601"/>
                  <a:pt x="15592" y="572"/>
                </a:cubicBezTo>
                <a:lnTo>
                  <a:pt x="15592" y="572"/>
                </a:lnTo>
                <a:cubicBezTo>
                  <a:pt x="15534" y="708"/>
                  <a:pt x="15667" y="758"/>
                  <a:pt x="15694" y="867"/>
                </a:cubicBezTo>
                <a:cubicBezTo>
                  <a:pt x="15760" y="1043"/>
                  <a:pt x="15584" y="1112"/>
                  <a:pt x="15473" y="1203"/>
                </a:cubicBezTo>
                <a:cubicBezTo>
                  <a:pt x="15473" y="1272"/>
                  <a:pt x="15483" y="1330"/>
                  <a:pt x="15433" y="1389"/>
                </a:cubicBezTo>
                <a:cubicBezTo>
                  <a:pt x="15406" y="1365"/>
                  <a:pt x="15348" y="1314"/>
                  <a:pt x="15322" y="1288"/>
                </a:cubicBezTo>
                <a:cubicBezTo>
                  <a:pt x="15332" y="1214"/>
                  <a:pt x="15328" y="1191"/>
                  <a:pt x="15315" y="1191"/>
                </a:cubicBezTo>
                <a:cubicBezTo>
                  <a:pt x="15293" y="1191"/>
                  <a:pt x="15246" y="1252"/>
                  <a:pt x="15190" y="1252"/>
                </a:cubicBezTo>
                <a:cubicBezTo>
                  <a:pt x="15162" y="1252"/>
                  <a:pt x="15133" y="1238"/>
                  <a:pt x="15103" y="1195"/>
                </a:cubicBezTo>
                <a:lnTo>
                  <a:pt x="15103" y="1195"/>
                </a:lnTo>
                <a:cubicBezTo>
                  <a:pt x="15170" y="1322"/>
                  <a:pt x="15053" y="1330"/>
                  <a:pt x="14960" y="1365"/>
                </a:cubicBezTo>
                <a:cubicBezTo>
                  <a:pt x="14885" y="1365"/>
                  <a:pt x="14808" y="1381"/>
                  <a:pt x="14733" y="1381"/>
                </a:cubicBezTo>
                <a:cubicBezTo>
                  <a:pt x="14707" y="1304"/>
                  <a:pt x="14691" y="1229"/>
                  <a:pt x="14683" y="1152"/>
                </a:cubicBezTo>
                <a:lnTo>
                  <a:pt x="14683" y="1152"/>
                </a:lnTo>
                <a:cubicBezTo>
                  <a:pt x="14710" y="1175"/>
                  <a:pt x="14737" y="1185"/>
                  <a:pt x="14762" y="1185"/>
                </a:cubicBezTo>
                <a:cubicBezTo>
                  <a:pt x="14861" y="1185"/>
                  <a:pt x="14944" y="1041"/>
                  <a:pt x="15010" y="960"/>
                </a:cubicBezTo>
                <a:cubicBezTo>
                  <a:pt x="14976" y="910"/>
                  <a:pt x="14954" y="892"/>
                  <a:pt x="14939" y="892"/>
                </a:cubicBezTo>
                <a:cubicBezTo>
                  <a:pt x="14894" y="892"/>
                  <a:pt x="14907" y="1055"/>
                  <a:pt x="14822" y="1055"/>
                </a:cubicBezTo>
                <a:cubicBezTo>
                  <a:pt x="14809" y="1055"/>
                  <a:pt x="14794" y="1052"/>
                  <a:pt x="14776" y="1043"/>
                </a:cubicBezTo>
                <a:cubicBezTo>
                  <a:pt x="14845" y="966"/>
                  <a:pt x="14813" y="857"/>
                  <a:pt x="14714" y="857"/>
                </a:cubicBezTo>
                <a:cubicBezTo>
                  <a:pt x="14707" y="857"/>
                  <a:pt x="14699" y="858"/>
                  <a:pt x="14691" y="859"/>
                </a:cubicBezTo>
                <a:cubicBezTo>
                  <a:pt x="14707" y="914"/>
                  <a:pt x="14621" y="962"/>
                  <a:pt x="14580" y="962"/>
                </a:cubicBezTo>
                <a:cubicBezTo>
                  <a:pt x="14559" y="962"/>
                  <a:pt x="14550" y="949"/>
                  <a:pt x="14574" y="918"/>
                </a:cubicBezTo>
                <a:cubicBezTo>
                  <a:pt x="14691" y="790"/>
                  <a:pt x="14454" y="833"/>
                  <a:pt x="14388" y="809"/>
                </a:cubicBezTo>
                <a:lnTo>
                  <a:pt x="14388" y="809"/>
                </a:lnTo>
                <a:cubicBezTo>
                  <a:pt x="14353" y="892"/>
                  <a:pt x="14388" y="942"/>
                  <a:pt x="14481" y="950"/>
                </a:cubicBezTo>
                <a:cubicBezTo>
                  <a:pt x="14438" y="984"/>
                  <a:pt x="14388" y="1019"/>
                  <a:pt x="14329" y="1043"/>
                </a:cubicBezTo>
                <a:cubicBezTo>
                  <a:pt x="14236" y="993"/>
                  <a:pt x="14151" y="900"/>
                  <a:pt x="14042" y="892"/>
                </a:cubicBezTo>
                <a:cubicBezTo>
                  <a:pt x="13975" y="968"/>
                  <a:pt x="13882" y="1019"/>
                  <a:pt x="13848" y="1128"/>
                </a:cubicBezTo>
                <a:cubicBezTo>
                  <a:pt x="13704" y="1162"/>
                  <a:pt x="13587" y="1237"/>
                  <a:pt x="13502" y="1346"/>
                </a:cubicBezTo>
                <a:cubicBezTo>
                  <a:pt x="13530" y="1254"/>
                  <a:pt x="13507" y="1225"/>
                  <a:pt x="13464" y="1225"/>
                </a:cubicBezTo>
                <a:cubicBezTo>
                  <a:pt x="13429" y="1225"/>
                  <a:pt x="13380" y="1244"/>
                  <a:pt x="13334" y="1263"/>
                </a:cubicBezTo>
                <a:cubicBezTo>
                  <a:pt x="13369" y="1136"/>
                  <a:pt x="13175" y="1195"/>
                  <a:pt x="13108" y="1162"/>
                </a:cubicBezTo>
                <a:cubicBezTo>
                  <a:pt x="13140" y="1120"/>
                  <a:pt x="13159" y="1069"/>
                  <a:pt x="13159" y="1011"/>
                </a:cubicBezTo>
                <a:cubicBezTo>
                  <a:pt x="13233" y="984"/>
                  <a:pt x="13385" y="1011"/>
                  <a:pt x="13419" y="926"/>
                </a:cubicBezTo>
                <a:cubicBezTo>
                  <a:pt x="13250" y="859"/>
                  <a:pt x="13318" y="596"/>
                  <a:pt x="13124" y="556"/>
                </a:cubicBezTo>
                <a:cubicBezTo>
                  <a:pt x="13146" y="508"/>
                  <a:pt x="13177" y="489"/>
                  <a:pt x="13211" y="489"/>
                </a:cubicBezTo>
                <a:cubicBezTo>
                  <a:pt x="13243" y="489"/>
                  <a:pt x="13277" y="505"/>
                  <a:pt x="13310" y="530"/>
                </a:cubicBezTo>
                <a:cubicBezTo>
                  <a:pt x="13317" y="466"/>
                  <a:pt x="13263" y="311"/>
                  <a:pt x="13185" y="311"/>
                </a:cubicBezTo>
                <a:cubicBezTo>
                  <a:pt x="13171" y="311"/>
                  <a:pt x="13156" y="316"/>
                  <a:pt x="13140" y="328"/>
                </a:cubicBezTo>
                <a:cubicBezTo>
                  <a:pt x="13120" y="355"/>
                  <a:pt x="13098" y="365"/>
                  <a:pt x="13076" y="365"/>
                </a:cubicBezTo>
                <a:cubicBezTo>
                  <a:pt x="13008" y="365"/>
                  <a:pt x="12935" y="268"/>
                  <a:pt x="12872" y="243"/>
                </a:cubicBezTo>
                <a:lnTo>
                  <a:pt x="12872" y="243"/>
                </a:lnTo>
                <a:cubicBezTo>
                  <a:pt x="12805" y="471"/>
                  <a:pt x="13183" y="394"/>
                  <a:pt x="13047" y="631"/>
                </a:cubicBezTo>
                <a:cubicBezTo>
                  <a:pt x="13003" y="608"/>
                  <a:pt x="12951" y="560"/>
                  <a:pt x="12901" y="560"/>
                </a:cubicBezTo>
                <a:cubicBezTo>
                  <a:pt x="12876" y="560"/>
                  <a:pt x="12852" y="572"/>
                  <a:pt x="12829" y="606"/>
                </a:cubicBezTo>
                <a:cubicBezTo>
                  <a:pt x="12845" y="505"/>
                  <a:pt x="12863" y="394"/>
                  <a:pt x="12736" y="386"/>
                </a:cubicBezTo>
                <a:cubicBezTo>
                  <a:pt x="12762" y="319"/>
                  <a:pt x="12795" y="261"/>
                  <a:pt x="12821" y="192"/>
                </a:cubicBezTo>
                <a:cubicBezTo>
                  <a:pt x="12754" y="152"/>
                  <a:pt x="12686" y="109"/>
                  <a:pt x="12619" y="91"/>
                </a:cubicBezTo>
                <a:cubicBezTo>
                  <a:pt x="12610" y="166"/>
                  <a:pt x="12584" y="192"/>
                  <a:pt x="12550" y="192"/>
                </a:cubicBezTo>
                <a:cubicBezTo>
                  <a:pt x="12483" y="192"/>
                  <a:pt x="12385" y="92"/>
                  <a:pt x="12324" y="59"/>
                </a:cubicBezTo>
                <a:cubicBezTo>
                  <a:pt x="12281" y="125"/>
                  <a:pt x="12249" y="192"/>
                  <a:pt x="12215" y="261"/>
                </a:cubicBezTo>
                <a:cubicBezTo>
                  <a:pt x="12255" y="261"/>
                  <a:pt x="12306" y="239"/>
                  <a:pt x="12349" y="239"/>
                </a:cubicBezTo>
                <a:cubicBezTo>
                  <a:pt x="12376" y="239"/>
                  <a:pt x="12400" y="248"/>
                  <a:pt x="12417" y="277"/>
                </a:cubicBezTo>
                <a:cubicBezTo>
                  <a:pt x="12487" y="317"/>
                  <a:pt x="12329" y="430"/>
                  <a:pt x="12420" y="430"/>
                </a:cubicBezTo>
                <a:cubicBezTo>
                  <a:pt x="12426" y="430"/>
                  <a:pt x="12433" y="430"/>
                  <a:pt x="12441" y="429"/>
                </a:cubicBezTo>
                <a:lnTo>
                  <a:pt x="12441" y="429"/>
                </a:lnTo>
                <a:cubicBezTo>
                  <a:pt x="12398" y="490"/>
                  <a:pt x="12338" y="516"/>
                  <a:pt x="12269" y="516"/>
                </a:cubicBezTo>
                <a:cubicBezTo>
                  <a:pt x="12243" y="516"/>
                  <a:pt x="12216" y="512"/>
                  <a:pt x="12188" y="505"/>
                </a:cubicBezTo>
                <a:cubicBezTo>
                  <a:pt x="12231" y="445"/>
                  <a:pt x="12281" y="394"/>
                  <a:pt x="12332" y="344"/>
                </a:cubicBezTo>
                <a:cubicBezTo>
                  <a:pt x="12303" y="331"/>
                  <a:pt x="12277" y="325"/>
                  <a:pt x="12254" y="325"/>
                </a:cubicBezTo>
                <a:cubicBezTo>
                  <a:pt x="12143" y="325"/>
                  <a:pt x="12091" y="456"/>
                  <a:pt x="12021" y="546"/>
                </a:cubicBezTo>
                <a:cubicBezTo>
                  <a:pt x="12079" y="370"/>
                  <a:pt x="11877" y="479"/>
                  <a:pt x="11802" y="378"/>
                </a:cubicBezTo>
                <a:cubicBezTo>
                  <a:pt x="11810" y="226"/>
                  <a:pt x="11911" y="125"/>
                  <a:pt x="119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1440000" y="2474550"/>
            <a:ext cx="61140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6114000" cy="12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2"/>
          </p:nvPr>
        </p:nvSpPr>
        <p:spPr>
          <a:xfrm>
            <a:off x="1440000" y="7098600"/>
            <a:ext cx="6114000" cy="21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37255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 rot="-5400000" flipH="1">
            <a:off x="7654520" y="-10451279"/>
            <a:ext cx="2978940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84" name="Google Shape;184;p19"/>
          <p:cNvSpPr/>
          <p:nvPr/>
        </p:nvSpPr>
        <p:spPr>
          <a:xfrm rot="10800000">
            <a:off x="14669100" y="-1080900"/>
            <a:ext cx="4321800" cy="43218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1"/>
          </p:nvPr>
        </p:nvSpPr>
        <p:spPr>
          <a:xfrm>
            <a:off x="1440000" y="2304000"/>
            <a:ext cx="82884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2"/>
          </p:nvPr>
        </p:nvSpPr>
        <p:spPr>
          <a:xfrm>
            <a:off x="1440000" y="4654200"/>
            <a:ext cx="13971600" cy="4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101600"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3"/>
          </p:nvPr>
        </p:nvSpPr>
        <p:spPr>
          <a:xfrm>
            <a:off x="1440000" y="3865800"/>
            <a:ext cx="2839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1">
                <a:solidFill>
                  <a:schemeClr val="dk1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01490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16469920" y="608201"/>
            <a:ext cx="756160" cy="541403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90" name="Google Shape;190;p19"/>
          <p:cNvGrpSpPr/>
          <p:nvPr/>
        </p:nvGrpSpPr>
        <p:grpSpPr>
          <a:xfrm>
            <a:off x="16444077" y="9129151"/>
            <a:ext cx="807850" cy="766350"/>
            <a:chOff x="6951925" y="3545400"/>
            <a:chExt cx="403925" cy="383175"/>
          </a:xfrm>
        </p:grpSpPr>
        <p:sp>
          <p:nvSpPr>
            <p:cNvPr id="191" name="Google Shape;191;p19"/>
            <p:cNvSpPr/>
            <p:nvPr/>
          </p:nvSpPr>
          <p:spPr>
            <a:xfrm>
              <a:off x="7165675" y="3772950"/>
              <a:ext cx="190175" cy="146350"/>
            </a:xfrm>
            <a:custGeom>
              <a:avLst/>
              <a:gdLst/>
              <a:ahLst/>
              <a:cxnLst/>
              <a:rect l="l" t="t" r="r" b="b"/>
              <a:pathLst>
                <a:path w="7607" h="5854" extrusionOk="0">
                  <a:moveTo>
                    <a:pt x="4337" y="1"/>
                  </a:moveTo>
                  <a:cubicBezTo>
                    <a:pt x="4322" y="1"/>
                    <a:pt x="4305" y="3"/>
                    <a:pt x="4288" y="8"/>
                  </a:cubicBezTo>
                  <a:cubicBezTo>
                    <a:pt x="4221" y="16"/>
                    <a:pt x="4195" y="101"/>
                    <a:pt x="4128" y="101"/>
                  </a:cubicBezTo>
                  <a:cubicBezTo>
                    <a:pt x="4060" y="75"/>
                    <a:pt x="3982" y="62"/>
                    <a:pt x="3905" y="62"/>
                  </a:cubicBezTo>
                  <a:cubicBezTo>
                    <a:pt x="3697" y="62"/>
                    <a:pt x="3487" y="159"/>
                    <a:pt x="3437" y="380"/>
                  </a:cubicBezTo>
                  <a:cubicBezTo>
                    <a:pt x="3419" y="459"/>
                    <a:pt x="3391" y="485"/>
                    <a:pt x="3356" y="485"/>
                  </a:cubicBezTo>
                  <a:cubicBezTo>
                    <a:pt x="3293" y="485"/>
                    <a:pt x="3209" y="401"/>
                    <a:pt x="3133" y="401"/>
                  </a:cubicBezTo>
                  <a:cubicBezTo>
                    <a:pt x="3110" y="401"/>
                    <a:pt x="3088" y="409"/>
                    <a:pt x="3067" y="430"/>
                  </a:cubicBezTo>
                  <a:cubicBezTo>
                    <a:pt x="3044" y="447"/>
                    <a:pt x="3019" y="454"/>
                    <a:pt x="2993" y="454"/>
                  </a:cubicBezTo>
                  <a:cubicBezTo>
                    <a:pt x="2902" y="454"/>
                    <a:pt x="2797" y="373"/>
                    <a:pt x="2715" y="373"/>
                  </a:cubicBezTo>
                  <a:cubicBezTo>
                    <a:pt x="2673" y="373"/>
                    <a:pt x="2636" y="395"/>
                    <a:pt x="2612" y="462"/>
                  </a:cubicBezTo>
                  <a:cubicBezTo>
                    <a:pt x="2596" y="508"/>
                    <a:pt x="2582" y="524"/>
                    <a:pt x="2569" y="524"/>
                  </a:cubicBezTo>
                  <a:cubicBezTo>
                    <a:pt x="2531" y="524"/>
                    <a:pt x="2500" y="378"/>
                    <a:pt x="2438" y="378"/>
                  </a:cubicBezTo>
                  <a:cubicBezTo>
                    <a:pt x="2434" y="378"/>
                    <a:pt x="2430" y="378"/>
                    <a:pt x="2426" y="380"/>
                  </a:cubicBezTo>
                  <a:cubicBezTo>
                    <a:pt x="2325" y="380"/>
                    <a:pt x="2317" y="471"/>
                    <a:pt x="2359" y="531"/>
                  </a:cubicBezTo>
                  <a:cubicBezTo>
                    <a:pt x="2282" y="539"/>
                    <a:pt x="2157" y="513"/>
                    <a:pt x="2232" y="632"/>
                  </a:cubicBezTo>
                  <a:cubicBezTo>
                    <a:pt x="2261" y="680"/>
                    <a:pt x="2258" y="695"/>
                    <a:pt x="2241" y="695"/>
                  </a:cubicBezTo>
                  <a:cubicBezTo>
                    <a:pt x="2211" y="695"/>
                    <a:pt x="2140" y="653"/>
                    <a:pt x="2098" y="648"/>
                  </a:cubicBezTo>
                  <a:cubicBezTo>
                    <a:pt x="2083" y="643"/>
                    <a:pt x="2069" y="641"/>
                    <a:pt x="2056" y="641"/>
                  </a:cubicBezTo>
                  <a:cubicBezTo>
                    <a:pt x="1945" y="641"/>
                    <a:pt x="1933" y="826"/>
                    <a:pt x="1878" y="909"/>
                  </a:cubicBezTo>
                  <a:cubicBezTo>
                    <a:pt x="1761" y="859"/>
                    <a:pt x="1726" y="758"/>
                    <a:pt x="1787" y="640"/>
                  </a:cubicBezTo>
                  <a:cubicBezTo>
                    <a:pt x="1805" y="601"/>
                    <a:pt x="1786" y="585"/>
                    <a:pt x="1757" y="585"/>
                  </a:cubicBezTo>
                  <a:cubicBezTo>
                    <a:pt x="1704" y="585"/>
                    <a:pt x="1619" y="634"/>
                    <a:pt x="1652" y="683"/>
                  </a:cubicBezTo>
                  <a:cubicBezTo>
                    <a:pt x="1694" y="766"/>
                    <a:pt x="1567" y="766"/>
                    <a:pt x="1524" y="808"/>
                  </a:cubicBezTo>
                  <a:cubicBezTo>
                    <a:pt x="1534" y="885"/>
                    <a:pt x="1567" y="952"/>
                    <a:pt x="1524" y="1018"/>
                  </a:cubicBezTo>
                  <a:cubicBezTo>
                    <a:pt x="1524" y="1052"/>
                    <a:pt x="1512" y="1063"/>
                    <a:pt x="1494" y="1063"/>
                  </a:cubicBezTo>
                  <a:cubicBezTo>
                    <a:pt x="1465" y="1063"/>
                    <a:pt x="1421" y="1035"/>
                    <a:pt x="1390" y="1035"/>
                  </a:cubicBezTo>
                  <a:cubicBezTo>
                    <a:pt x="1373" y="1035"/>
                    <a:pt x="1361" y="1043"/>
                    <a:pt x="1357" y="1069"/>
                  </a:cubicBezTo>
                  <a:cubicBezTo>
                    <a:pt x="1306" y="1204"/>
                    <a:pt x="1146" y="1247"/>
                    <a:pt x="1080" y="1380"/>
                  </a:cubicBezTo>
                  <a:cubicBezTo>
                    <a:pt x="1045" y="1369"/>
                    <a:pt x="1004" y="1356"/>
                    <a:pt x="968" y="1356"/>
                  </a:cubicBezTo>
                  <a:cubicBezTo>
                    <a:pt x="925" y="1356"/>
                    <a:pt x="890" y="1375"/>
                    <a:pt x="886" y="1441"/>
                  </a:cubicBezTo>
                  <a:cubicBezTo>
                    <a:pt x="872" y="1472"/>
                    <a:pt x="885" y="1481"/>
                    <a:pt x="908" y="1481"/>
                  </a:cubicBezTo>
                  <a:cubicBezTo>
                    <a:pt x="937" y="1481"/>
                    <a:pt x="980" y="1468"/>
                    <a:pt x="1012" y="1468"/>
                  </a:cubicBezTo>
                  <a:cubicBezTo>
                    <a:pt x="1022" y="1468"/>
                    <a:pt x="1031" y="1470"/>
                    <a:pt x="1037" y="1473"/>
                  </a:cubicBezTo>
                  <a:cubicBezTo>
                    <a:pt x="1003" y="1542"/>
                    <a:pt x="1003" y="1659"/>
                    <a:pt x="902" y="1675"/>
                  </a:cubicBezTo>
                  <a:cubicBezTo>
                    <a:pt x="683" y="1718"/>
                    <a:pt x="809" y="1979"/>
                    <a:pt x="734" y="2138"/>
                  </a:cubicBezTo>
                  <a:cubicBezTo>
                    <a:pt x="734" y="2170"/>
                    <a:pt x="719" y="2181"/>
                    <a:pt x="697" y="2181"/>
                  </a:cubicBezTo>
                  <a:cubicBezTo>
                    <a:pt x="650" y="2181"/>
                    <a:pt x="571" y="2132"/>
                    <a:pt x="540" y="2132"/>
                  </a:cubicBezTo>
                  <a:cubicBezTo>
                    <a:pt x="527" y="2132"/>
                    <a:pt x="522" y="2140"/>
                    <a:pt x="532" y="2165"/>
                  </a:cubicBezTo>
                  <a:cubicBezTo>
                    <a:pt x="581" y="2231"/>
                    <a:pt x="544" y="2239"/>
                    <a:pt x="496" y="2239"/>
                  </a:cubicBezTo>
                  <a:cubicBezTo>
                    <a:pt x="481" y="2239"/>
                    <a:pt x="464" y="2238"/>
                    <a:pt x="449" y="2238"/>
                  </a:cubicBezTo>
                  <a:cubicBezTo>
                    <a:pt x="439" y="2238"/>
                    <a:pt x="430" y="2238"/>
                    <a:pt x="423" y="2239"/>
                  </a:cubicBezTo>
                  <a:cubicBezTo>
                    <a:pt x="450" y="2378"/>
                    <a:pt x="411" y="2588"/>
                    <a:pt x="268" y="2588"/>
                  </a:cubicBezTo>
                  <a:cubicBezTo>
                    <a:pt x="244" y="2588"/>
                    <a:pt x="217" y="2582"/>
                    <a:pt x="186" y="2569"/>
                  </a:cubicBezTo>
                  <a:lnTo>
                    <a:pt x="186" y="2569"/>
                  </a:lnTo>
                  <a:cubicBezTo>
                    <a:pt x="202" y="2670"/>
                    <a:pt x="237" y="2771"/>
                    <a:pt x="253" y="2872"/>
                  </a:cubicBezTo>
                  <a:cubicBezTo>
                    <a:pt x="214" y="2848"/>
                    <a:pt x="188" y="2837"/>
                    <a:pt x="172" y="2837"/>
                  </a:cubicBezTo>
                  <a:cubicBezTo>
                    <a:pt x="132" y="2837"/>
                    <a:pt x="150" y="2901"/>
                    <a:pt x="186" y="2973"/>
                  </a:cubicBezTo>
                  <a:cubicBezTo>
                    <a:pt x="174" y="2971"/>
                    <a:pt x="163" y="2970"/>
                    <a:pt x="154" y="2970"/>
                  </a:cubicBezTo>
                  <a:cubicBezTo>
                    <a:pt x="39" y="2970"/>
                    <a:pt x="129" y="3095"/>
                    <a:pt x="217" y="3095"/>
                  </a:cubicBezTo>
                  <a:cubicBezTo>
                    <a:pt x="227" y="3095"/>
                    <a:pt x="236" y="3093"/>
                    <a:pt x="245" y="3090"/>
                  </a:cubicBezTo>
                  <a:lnTo>
                    <a:pt x="245" y="3090"/>
                  </a:lnTo>
                  <a:cubicBezTo>
                    <a:pt x="210" y="3141"/>
                    <a:pt x="0" y="3234"/>
                    <a:pt x="136" y="3242"/>
                  </a:cubicBezTo>
                  <a:cubicBezTo>
                    <a:pt x="145" y="3241"/>
                    <a:pt x="153" y="3240"/>
                    <a:pt x="161" y="3240"/>
                  </a:cubicBezTo>
                  <a:cubicBezTo>
                    <a:pt x="329" y="3240"/>
                    <a:pt x="233" y="3482"/>
                    <a:pt x="144" y="3553"/>
                  </a:cubicBezTo>
                  <a:cubicBezTo>
                    <a:pt x="220" y="3654"/>
                    <a:pt x="160" y="3747"/>
                    <a:pt x="85" y="3824"/>
                  </a:cubicBezTo>
                  <a:cubicBezTo>
                    <a:pt x="127" y="3832"/>
                    <a:pt x="202" y="3840"/>
                    <a:pt x="245" y="3840"/>
                  </a:cubicBezTo>
                  <a:cubicBezTo>
                    <a:pt x="136" y="4018"/>
                    <a:pt x="322" y="4170"/>
                    <a:pt x="396" y="4321"/>
                  </a:cubicBezTo>
                  <a:cubicBezTo>
                    <a:pt x="582" y="4439"/>
                    <a:pt x="607" y="4734"/>
                    <a:pt x="827" y="4801"/>
                  </a:cubicBezTo>
                  <a:cubicBezTo>
                    <a:pt x="783" y="4726"/>
                    <a:pt x="777" y="4672"/>
                    <a:pt x="855" y="4672"/>
                  </a:cubicBezTo>
                  <a:cubicBezTo>
                    <a:pt x="866" y="4672"/>
                    <a:pt x="879" y="4673"/>
                    <a:pt x="894" y="4675"/>
                  </a:cubicBezTo>
                  <a:lnTo>
                    <a:pt x="936" y="4675"/>
                  </a:lnTo>
                  <a:cubicBezTo>
                    <a:pt x="960" y="4699"/>
                    <a:pt x="1003" y="4734"/>
                    <a:pt x="1019" y="4750"/>
                  </a:cubicBezTo>
                  <a:cubicBezTo>
                    <a:pt x="1006" y="4860"/>
                    <a:pt x="1054" y="5035"/>
                    <a:pt x="1162" y="5035"/>
                  </a:cubicBezTo>
                  <a:cubicBezTo>
                    <a:pt x="1187" y="5035"/>
                    <a:pt x="1216" y="5025"/>
                    <a:pt x="1247" y="5003"/>
                  </a:cubicBezTo>
                  <a:lnTo>
                    <a:pt x="1247" y="5003"/>
                  </a:lnTo>
                  <a:cubicBezTo>
                    <a:pt x="1190" y="5119"/>
                    <a:pt x="1240" y="5152"/>
                    <a:pt x="1319" y="5152"/>
                  </a:cubicBezTo>
                  <a:cubicBezTo>
                    <a:pt x="1402" y="5152"/>
                    <a:pt x="1515" y="5117"/>
                    <a:pt x="1575" y="5104"/>
                  </a:cubicBezTo>
                  <a:lnTo>
                    <a:pt x="1575" y="5104"/>
                  </a:lnTo>
                  <a:cubicBezTo>
                    <a:pt x="1559" y="5181"/>
                    <a:pt x="1534" y="5239"/>
                    <a:pt x="1516" y="5314"/>
                  </a:cubicBezTo>
                  <a:cubicBezTo>
                    <a:pt x="1539" y="5299"/>
                    <a:pt x="1559" y="5292"/>
                    <a:pt x="1577" y="5292"/>
                  </a:cubicBezTo>
                  <a:cubicBezTo>
                    <a:pt x="1648" y="5292"/>
                    <a:pt x="1697" y="5383"/>
                    <a:pt x="1777" y="5383"/>
                  </a:cubicBezTo>
                  <a:cubicBezTo>
                    <a:pt x="1862" y="5407"/>
                    <a:pt x="1979" y="5373"/>
                    <a:pt x="2048" y="5433"/>
                  </a:cubicBezTo>
                  <a:cubicBezTo>
                    <a:pt x="2072" y="5488"/>
                    <a:pt x="2100" y="5508"/>
                    <a:pt x="2130" y="5508"/>
                  </a:cubicBezTo>
                  <a:cubicBezTo>
                    <a:pt x="2218" y="5508"/>
                    <a:pt x="2325" y="5339"/>
                    <a:pt x="2418" y="5314"/>
                  </a:cubicBezTo>
                  <a:lnTo>
                    <a:pt x="2418" y="5314"/>
                  </a:lnTo>
                  <a:cubicBezTo>
                    <a:pt x="2394" y="5383"/>
                    <a:pt x="2359" y="5458"/>
                    <a:pt x="2325" y="5534"/>
                  </a:cubicBezTo>
                  <a:cubicBezTo>
                    <a:pt x="2485" y="5508"/>
                    <a:pt x="2636" y="5508"/>
                    <a:pt x="2798" y="5484"/>
                  </a:cubicBezTo>
                  <a:cubicBezTo>
                    <a:pt x="2822" y="5474"/>
                    <a:pt x="2873" y="5474"/>
                    <a:pt x="2899" y="5474"/>
                  </a:cubicBezTo>
                  <a:cubicBezTo>
                    <a:pt x="2915" y="5470"/>
                    <a:pt x="2927" y="5468"/>
                    <a:pt x="2938" y="5468"/>
                  </a:cubicBezTo>
                  <a:cubicBezTo>
                    <a:pt x="3027" y="5468"/>
                    <a:pt x="2936" y="5609"/>
                    <a:pt x="3051" y="5609"/>
                  </a:cubicBezTo>
                  <a:cubicBezTo>
                    <a:pt x="3179" y="5656"/>
                    <a:pt x="3312" y="5686"/>
                    <a:pt x="3447" y="5686"/>
                  </a:cubicBezTo>
                  <a:cubicBezTo>
                    <a:pt x="3505" y="5686"/>
                    <a:pt x="3564" y="5681"/>
                    <a:pt x="3623" y="5668"/>
                  </a:cubicBezTo>
                  <a:cubicBezTo>
                    <a:pt x="3635" y="5627"/>
                    <a:pt x="3649" y="5611"/>
                    <a:pt x="3664" y="5611"/>
                  </a:cubicBezTo>
                  <a:cubicBezTo>
                    <a:pt x="3691" y="5611"/>
                    <a:pt x="3722" y="5664"/>
                    <a:pt x="3748" y="5702"/>
                  </a:cubicBezTo>
                  <a:cubicBezTo>
                    <a:pt x="3849" y="5694"/>
                    <a:pt x="3926" y="5625"/>
                    <a:pt x="4019" y="5593"/>
                  </a:cubicBezTo>
                  <a:cubicBezTo>
                    <a:pt x="4019" y="5635"/>
                    <a:pt x="4027" y="5710"/>
                    <a:pt x="4027" y="5753"/>
                  </a:cubicBezTo>
                  <a:cubicBezTo>
                    <a:pt x="4112" y="5718"/>
                    <a:pt x="4136" y="5617"/>
                    <a:pt x="4179" y="5542"/>
                  </a:cubicBezTo>
                  <a:cubicBezTo>
                    <a:pt x="4258" y="5588"/>
                    <a:pt x="4388" y="5683"/>
                    <a:pt x="4489" y="5683"/>
                  </a:cubicBezTo>
                  <a:cubicBezTo>
                    <a:pt x="4538" y="5683"/>
                    <a:pt x="4580" y="5661"/>
                    <a:pt x="4607" y="5601"/>
                  </a:cubicBezTo>
                  <a:cubicBezTo>
                    <a:pt x="4415" y="5601"/>
                    <a:pt x="4524" y="5433"/>
                    <a:pt x="4650" y="5433"/>
                  </a:cubicBezTo>
                  <a:cubicBezTo>
                    <a:pt x="4692" y="5516"/>
                    <a:pt x="4718" y="5609"/>
                    <a:pt x="4668" y="5694"/>
                  </a:cubicBezTo>
                  <a:cubicBezTo>
                    <a:pt x="4691" y="5701"/>
                    <a:pt x="4712" y="5704"/>
                    <a:pt x="4729" y="5704"/>
                  </a:cubicBezTo>
                  <a:cubicBezTo>
                    <a:pt x="4833" y="5704"/>
                    <a:pt x="4827" y="5583"/>
                    <a:pt x="4827" y="5474"/>
                  </a:cubicBezTo>
                  <a:lnTo>
                    <a:pt x="4827" y="5474"/>
                  </a:lnTo>
                  <a:cubicBezTo>
                    <a:pt x="4894" y="5492"/>
                    <a:pt x="4961" y="5516"/>
                    <a:pt x="5030" y="5542"/>
                  </a:cubicBezTo>
                  <a:cubicBezTo>
                    <a:pt x="5011" y="5609"/>
                    <a:pt x="4987" y="5676"/>
                    <a:pt x="4979" y="5745"/>
                  </a:cubicBezTo>
                  <a:cubicBezTo>
                    <a:pt x="5021" y="5726"/>
                    <a:pt x="5072" y="5702"/>
                    <a:pt x="5112" y="5676"/>
                  </a:cubicBezTo>
                  <a:lnTo>
                    <a:pt x="5112" y="5676"/>
                  </a:lnTo>
                  <a:cubicBezTo>
                    <a:pt x="5106" y="5753"/>
                    <a:pt x="5174" y="5854"/>
                    <a:pt x="5246" y="5854"/>
                  </a:cubicBezTo>
                  <a:cubicBezTo>
                    <a:pt x="5269" y="5854"/>
                    <a:pt x="5293" y="5844"/>
                    <a:pt x="5315" y="5819"/>
                  </a:cubicBezTo>
                  <a:cubicBezTo>
                    <a:pt x="5408" y="5718"/>
                    <a:pt x="5197" y="5686"/>
                    <a:pt x="5139" y="5644"/>
                  </a:cubicBezTo>
                  <a:cubicBezTo>
                    <a:pt x="5197" y="5492"/>
                    <a:pt x="5357" y="5433"/>
                    <a:pt x="5509" y="5415"/>
                  </a:cubicBezTo>
                  <a:cubicBezTo>
                    <a:pt x="5509" y="5332"/>
                    <a:pt x="5434" y="5282"/>
                    <a:pt x="5400" y="5213"/>
                  </a:cubicBezTo>
                  <a:cubicBezTo>
                    <a:pt x="5412" y="5211"/>
                    <a:pt x="5424" y="5211"/>
                    <a:pt x="5437" y="5211"/>
                  </a:cubicBezTo>
                  <a:cubicBezTo>
                    <a:pt x="5550" y="5211"/>
                    <a:pt x="5657" y="5272"/>
                    <a:pt x="5780" y="5272"/>
                  </a:cubicBezTo>
                  <a:cubicBezTo>
                    <a:pt x="5890" y="5308"/>
                    <a:pt x="5960" y="5323"/>
                    <a:pt x="6002" y="5323"/>
                  </a:cubicBezTo>
                  <a:cubicBezTo>
                    <a:pt x="6124" y="5323"/>
                    <a:pt x="5996" y="5195"/>
                    <a:pt x="5921" y="5120"/>
                  </a:cubicBezTo>
                  <a:cubicBezTo>
                    <a:pt x="5913" y="5061"/>
                    <a:pt x="5897" y="5003"/>
                    <a:pt x="5889" y="4952"/>
                  </a:cubicBezTo>
                  <a:cubicBezTo>
                    <a:pt x="5892" y="4952"/>
                    <a:pt x="5896" y="4952"/>
                    <a:pt x="5900" y="4952"/>
                  </a:cubicBezTo>
                  <a:cubicBezTo>
                    <a:pt x="5965" y="4952"/>
                    <a:pt x="5985" y="5021"/>
                    <a:pt x="6040" y="5061"/>
                  </a:cubicBezTo>
                  <a:lnTo>
                    <a:pt x="6040" y="4851"/>
                  </a:lnTo>
                  <a:cubicBezTo>
                    <a:pt x="6075" y="4868"/>
                    <a:pt x="6110" y="4875"/>
                    <a:pt x="6146" y="4875"/>
                  </a:cubicBezTo>
                  <a:cubicBezTo>
                    <a:pt x="6232" y="4875"/>
                    <a:pt x="6319" y="4838"/>
                    <a:pt x="6402" y="4827"/>
                  </a:cubicBezTo>
                  <a:cubicBezTo>
                    <a:pt x="6445" y="4716"/>
                    <a:pt x="6453" y="4598"/>
                    <a:pt x="6453" y="4473"/>
                  </a:cubicBezTo>
                  <a:cubicBezTo>
                    <a:pt x="6426" y="4423"/>
                    <a:pt x="6402" y="4362"/>
                    <a:pt x="6376" y="4311"/>
                  </a:cubicBezTo>
                  <a:cubicBezTo>
                    <a:pt x="6352" y="4258"/>
                    <a:pt x="6298" y="4253"/>
                    <a:pt x="6244" y="4253"/>
                  </a:cubicBezTo>
                  <a:cubicBezTo>
                    <a:pt x="6233" y="4253"/>
                    <a:pt x="6222" y="4253"/>
                    <a:pt x="6212" y="4253"/>
                  </a:cubicBezTo>
                  <a:cubicBezTo>
                    <a:pt x="6186" y="4253"/>
                    <a:pt x="6161" y="4252"/>
                    <a:pt x="6141" y="4245"/>
                  </a:cubicBezTo>
                  <a:cubicBezTo>
                    <a:pt x="6149" y="4178"/>
                    <a:pt x="6208" y="4135"/>
                    <a:pt x="6259" y="4093"/>
                  </a:cubicBezTo>
                  <a:cubicBezTo>
                    <a:pt x="6270" y="4092"/>
                    <a:pt x="6282" y="4092"/>
                    <a:pt x="6293" y="4092"/>
                  </a:cubicBezTo>
                  <a:cubicBezTo>
                    <a:pt x="6412" y="4092"/>
                    <a:pt x="6540" y="4132"/>
                    <a:pt x="6570" y="4261"/>
                  </a:cubicBezTo>
                  <a:cubicBezTo>
                    <a:pt x="6538" y="4338"/>
                    <a:pt x="6495" y="4404"/>
                    <a:pt x="6453" y="4473"/>
                  </a:cubicBezTo>
                  <a:cubicBezTo>
                    <a:pt x="6465" y="4471"/>
                    <a:pt x="6477" y="4470"/>
                    <a:pt x="6488" y="4470"/>
                  </a:cubicBezTo>
                  <a:cubicBezTo>
                    <a:pt x="6608" y="4470"/>
                    <a:pt x="6665" y="4592"/>
                    <a:pt x="6596" y="4699"/>
                  </a:cubicBezTo>
                  <a:cubicBezTo>
                    <a:pt x="6535" y="4783"/>
                    <a:pt x="6594" y="4873"/>
                    <a:pt x="6653" y="4873"/>
                  </a:cubicBezTo>
                  <a:cubicBezTo>
                    <a:pt x="6684" y="4873"/>
                    <a:pt x="6716" y="4848"/>
                    <a:pt x="6730" y="4784"/>
                  </a:cubicBezTo>
                  <a:cubicBezTo>
                    <a:pt x="6734" y="4825"/>
                    <a:pt x="6749" y="4839"/>
                    <a:pt x="6770" y="4839"/>
                  </a:cubicBezTo>
                  <a:cubicBezTo>
                    <a:pt x="6827" y="4839"/>
                    <a:pt x="6927" y="4734"/>
                    <a:pt x="6995" y="4734"/>
                  </a:cubicBezTo>
                  <a:cubicBezTo>
                    <a:pt x="6997" y="4734"/>
                    <a:pt x="6999" y="4734"/>
                    <a:pt x="7001" y="4734"/>
                  </a:cubicBezTo>
                  <a:lnTo>
                    <a:pt x="7043" y="4734"/>
                  </a:lnTo>
                  <a:cubicBezTo>
                    <a:pt x="7051" y="4735"/>
                    <a:pt x="7059" y="4735"/>
                    <a:pt x="7067" y="4735"/>
                  </a:cubicBezTo>
                  <a:cubicBezTo>
                    <a:pt x="7131" y="4735"/>
                    <a:pt x="7211" y="4706"/>
                    <a:pt x="7211" y="4633"/>
                  </a:cubicBezTo>
                  <a:cubicBezTo>
                    <a:pt x="7176" y="4481"/>
                    <a:pt x="6982" y="4447"/>
                    <a:pt x="7051" y="4271"/>
                  </a:cubicBezTo>
                  <a:lnTo>
                    <a:pt x="7051" y="4271"/>
                  </a:lnTo>
                  <a:cubicBezTo>
                    <a:pt x="7057" y="4272"/>
                    <a:pt x="7063" y="4273"/>
                    <a:pt x="7071" y="4273"/>
                  </a:cubicBezTo>
                  <a:cubicBezTo>
                    <a:pt x="7145" y="4273"/>
                    <a:pt x="7297" y="4210"/>
                    <a:pt x="7160" y="4202"/>
                  </a:cubicBezTo>
                  <a:lnTo>
                    <a:pt x="7160" y="4202"/>
                  </a:lnTo>
                  <a:cubicBezTo>
                    <a:pt x="7106" y="4216"/>
                    <a:pt x="7053" y="4224"/>
                    <a:pt x="7003" y="4224"/>
                  </a:cubicBezTo>
                  <a:cubicBezTo>
                    <a:pt x="6927" y="4224"/>
                    <a:pt x="6856" y="4206"/>
                    <a:pt x="6790" y="4160"/>
                  </a:cubicBezTo>
                  <a:lnTo>
                    <a:pt x="6790" y="4160"/>
                  </a:lnTo>
                  <a:cubicBezTo>
                    <a:pt x="6758" y="4232"/>
                    <a:pt x="6831" y="4415"/>
                    <a:pt x="6728" y="4415"/>
                  </a:cubicBezTo>
                  <a:cubicBezTo>
                    <a:pt x="6721" y="4415"/>
                    <a:pt x="6714" y="4414"/>
                    <a:pt x="6705" y="4412"/>
                  </a:cubicBezTo>
                  <a:cubicBezTo>
                    <a:pt x="6689" y="4303"/>
                    <a:pt x="6578" y="4210"/>
                    <a:pt x="6655" y="4085"/>
                  </a:cubicBezTo>
                  <a:cubicBezTo>
                    <a:pt x="6662" y="3962"/>
                    <a:pt x="6735" y="3916"/>
                    <a:pt x="6824" y="3916"/>
                  </a:cubicBezTo>
                  <a:cubicBezTo>
                    <a:pt x="6923" y="3916"/>
                    <a:pt x="7042" y="3975"/>
                    <a:pt x="7110" y="4051"/>
                  </a:cubicBezTo>
                  <a:cubicBezTo>
                    <a:pt x="7102" y="3891"/>
                    <a:pt x="6891" y="3857"/>
                    <a:pt x="6899" y="3673"/>
                  </a:cubicBezTo>
                  <a:cubicBezTo>
                    <a:pt x="6915" y="3668"/>
                    <a:pt x="6927" y="3666"/>
                    <a:pt x="6938" y="3666"/>
                  </a:cubicBezTo>
                  <a:cubicBezTo>
                    <a:pt x="7011" y="3666"/>
                    <a:pt x="6995" y="3758"/>
                    <a:pt x="7009" y="3832"/>
                  </a:cubicBezTo>
                  <a:cubicBezTo>
                    <a:pt x="7067" y="3715"/>
                    <a:pt x="7219" y="3806"/>
                    <a:pt x="7261" y="3689"/>
                  </a:cubicBezTo>
                  <a:cubicBezTo>
                    <a:pt x="7118" y="3664"/>
                    <a:pt x="6982" y="3503"/>
                    <a:pt x="7144" y="3412"/>
                  </a:cubicBezTo>
                  <a:lnTo>
                    <a:pt x="7144" y="3412"/>
                  </a:lnTo>
                  <a:cubicBezTo>
                    <a:pt x="7144" y="3481"/>
                    <a:pt x="7171" y="3522"/>
                    <a:pt x="7242" y="3522"/>
                  </a:cubicBezTo>
                  <a:cubicBezTo>
                    <a:pt x="7248" y="3522"/>
                    <a:pt x="7254" y="3522"/>
                    <a:pt x="7261" y="3521"/>
                  </a:cubicBezTo>
                  <a:cubicBezTo>
                    <a:pt x="7219" y="3428"/>
                    <a:pt x="7227" y="3293"/>
                    <a:pt x="7110" y="3284"/>
                  </a:cubicBezTo>
                  <a:cubicBezTo>
                    <a:pt x="7134" y="3149"/>
                    <a:pt x="7370" y="3260"/>
                    <a:pt x="7320" y="3090"/>
                  </a:cubicBezTo>
                  <a:cubicBezTo>
                    <a:pt x="7327" y="3042"/>
                    <a:pt x="7300" y="3030"/>
                    <a:pt x="7263" y="3030"/>
                  </a:cubicBezTo>
                  <a:cubicBezTo>
                    <a:pt x="7225" y="3030"/>
                    <a:pt x="7177" y="3043"/>
                    <a:pt x="7142" y="3043"/>
                  </a:cubicBezTo>
                  <a:cubicBezTo>
                    <a:pt x="7133" y="3043"/>
                    <a:pt x="7125" y="3042"/>
                    <a:pt x="7118" y="3040"/>
                  </a:cubicBezTo>
                  <a:lnTo>
                    <a:pt x="7118" y="3040"/>
                  </a:lnTo>
                  <a:cubicBezTo>
                    <a:pt x="7145" y="3117"/>
                    <a:pt x="7059" y="3148"/>
                    <a:pt x="7001" y="3148"/>
                  </a:cubicBezTo>
                  <a:cubicBezTo>
                    <a:pt x="6952" y="3148"/>
                    <a:pt x="6922" y="3126"/>
                    <a:pt x="7001" y="3090"/>
                  </a:cubicBezTo>
                  <a:cubicBezTo>
                    <a:pt x="7093" y="3066"/>
                    <a:pt x="7009" y="2906"/>
                    <a:pt x="7102" y="2872"/>
                  </a:cubicBezTo>
                  <a:cubicBezTo>
                    <a:pt x="7195" y="2822"/>
                    <a:pt x="7184" y="2670"/>
                    <a:pt x="7296" y="2644"/>
                  </a:cubicBezTo>
                  <a:cubicBezTo>
                    <a:pt x="7318" y="2624"/>
                    <a:pt x="7334" y="2615"/>
                    <a:pt x="7345" y="2615"/>
                  </a:cubicBezTo>
                  <a:cubicBezTo>
                    <a:pt x="7384" y="2615"/>
                    <a:pt x="7366" y="2719"/>
                    <a:pt x="7379" y="2771"/>
                  </a:cubicBezTo>
                  <a:cubicBezTo>
                    <a:pt x="7388" y="2767"/>
                    <a:pt x="7401" y="2765"/>
                    <a:pt x="7414" y="2765"/>
                  </a:cubicBezTo>
                  <a:cubicBezTo>
                    <a:pt x="7449" y="2765"/>
                    <a:pt x="7493" y="2775"/>
                    <a:pt x="7527" y="2775"/>
                  </a:cubicBezTo>
                  <a:cubicBezTo>
                    <a:pt x="7563" y="2775"/>
                    <a:pt x="7589" y="2764"/>
                    <a:pt x="7581" y="2720"/>
                  </a:cubicBezTo>
                  <a:cubicBezTo>
                    <a:pt x="7607" y="2627"/>
                    <a:pt x="7589" y="2569"/>
                    <a:pt x="7522" y="2553"/>
                  </a:cubicBezTo>
                  <a:cubicBezTo>
                    <a:pt x="7530" y="2526"/>
                    <a:pt x="7530" y="2476"/>
                    <a:pt x="7530" y="2452"/>
                  </a:cubicBezTo>
                  <a:lnTo>
                    <a:pt x="7530" y="2452"/>
                  </a:lnTo>
                  <a:cubicBezTo>
                    <a:pt x="7406" y="2474"/>
                    <a:pt x="7324" y="2570"/>
                    <a:pt x="7197" y="2570"/>
                  </a:cubicBezTo>
                  <a:cubicBezTo>
                    <a:pt x="7188" y="2570"/>
                    <a:pt x="7178" y="2570"/>
                    <a:pt x="7168" y="2569"/>
                  </a:cubicBezTo>
                  <a:lnTo>
                    <a:pt x="7168" y="2569"/>
                  </a:lnTo>
                  <a:cubicBezTo>
                    <a:pt x="7174" y="2634"/>
                    <a:pt x="7151" y="2706"/>
                    <a:pt x="7128" y="2706"/>
                  </a:cubicBezTo>
                  <a:cubicBezTo>
                    <a:pt x="7115" y="2706"/>
                    <a:pt x="7102" y="2684"/>
                    <a:pt x="7093" y="2627"/>
                  </a:cubicBezTo>
                  <a:cubicBezTo>
                    <a:pt x="7064" y="2647"/>
                    <a:pt x="7038" y="2655"/>
                    <a:pt x="7015" y="2655"/>
                  </a:cubicBezTo>
                  <a:cubicBezTo>
                    <a:pt x="6908" y="2655"/>
                    <a:pt x="6871" y="2474"/>
                    <a:pt x="6823" y="2391"/>
                  </a:cubicBezTo>
                  <a:cubicBezTo>
                    <a:pt x="6873" y="2300"/>
                    <a:pt x="6740" y="2258"/>
                    <a:pt x="6740" y="2181"/>
                  </a:cubicBezTo>
                  <a:cubicBezTo>
                    <a:pt x="6740" y="2080"/>
                    <a:pt x="6697" y="1987"/>
                    <a:pt x="6604" y="1936"/>
                  </a:cubicBezTo>
                  <a:cubicBezTo>
                    <a:pt x="6671" y="1853"/>
                    <a:pt x="6697" y="1752"/>
                    <a:pt x="6730" y="1651"/>
                  </a:cubicBezTo>
                  <a:cubicBezTo>
                    <a:pt x="6764" y="1524"/>
                    <a:pt x="6604" y="1532"/>
                    <a:pt x="6546" y="1473"/>
                  </a:cubicBezTo>
                  <a:cubicBezTo>
                    <a:pt x="6495" y="1406"/>
                    <a:pt x="6453" y="1348"/>
                    <a:pt x="6402" y="1289"/>
                  </a:cubicBezTo>
                  <a:cubicBezTo>
                    <a:pt x="6322" y="1289"/>
                    <a:pt x="6293" y="1418"/>
                    <a:pt x="6223" y="1418"/>
                  </a:cubicBezTo>
                  <a:cubicBezTo>
                    <a:pt x="6211" y="1418"/>
                    <a:pt x="6198" y="1415"/>
                    <a:pt x="6184" y="1406"/>
                  </a:cubicBezTo>
                  <a:cubicBezTo>
                    <a:pt x="6165" y="1395"/>
                    <a:pt x="6150" y="1390"/>
                    <a:pt x="6138" y="1390"/>
                  </a:cubicBezTo>
                  <a:cubicBezTo>
                    <a:pt x="6080" y="1390"/>
                    <a:pt x="6097" y="1507"/>
                    <a:pt x="6026" y="1507"/>
                  </a:cubicBezTo>
                  <a:cubicBezTo>
                    <a:pt x="6016" y="1507"/>
                    <a:pt x="6004" y="1505"/>
                    <a:pt x="5990" y="1499"/>
                  </a:cubicBezTo>
                  <a:cubicBezTo>
                    <a:pt x="5998" y="1423"/>
                    <a:pt x="6022" y="1364"/>
                    <a:pt x="6032" y="1297"/>
                  </a:cubicBezTo>
                  <a:cubicBezTo>
                    <a:pt x="5881" y="1255"/>
                    <a:pt x="5846" y="1010"/>
                    <a:pt x="5990" y="917"/>
                  </a:cubicBezTo>
                  <a:lnTo>
                    <a:pt x="5990" y="917"/>
                  </a:lnTo>
                  <a:cubicBezTo>
                    <a:pt x="5971" y="921"/>
                    <a:pt x="5953" y="922"/>
                    <a:pt x="5936" y="922"/>
                  </a:cubicBezTo>
                  <a:cubicBezTo>
                    <a:pt x="5817" y="922"/>
                    <a:pt x="5742" y="846"/>
                    <a:pt x="5660" y="758"/>
                  </a:cubicBezTo>
                  <a:cubicBezTo>
                    <a:pt x="5703" y="750"/>
                    <a:pt x="5788" y="750"/>
                    <a:pt x="5830" y="741"/>
                  </a:cubicBezTo>
                  <a:cubicBezTo>
                    <a:pt x="5850" y="670"/>
                    <a:pt x="5832" y="650"/>
                    <a:pt x="5798" y="650"/>
                  </a:cubicBezTo>
                  <a:cubicBezTo>
                    <a:pt x="5756" y="650"/>
                    <a:pt x="5690" y="678"/>
                    <a:pt x="5637" y="678"/>
                  </a:cubicBezTo>
                  <a:cubicBezTo>
                    <a:pt x="5624" y="678"/>
                    <a:pt x="5612" y="677"/>
                    <a:pt x="5602" y="673"/>
                  </a:cubicBezTo>
                  <a:cubicBezTo>
                    <a:pt x="5590" y="675"/>
                    <a:pt x="5579" y="676"/>
                    <a:pt x="5568" y="676"/>
                  </a:cubicBezTo>
                  <a:cubicBezTo>
                    <a:pt x="5446" y="676"/>
                    <a:pt x="5382" y="546"/>
                    <a:pt x="5458" y="438"/>
                  </a:cubicBezTo>
                  <a:lnTo>
                    <a:pt x="5458" y="438"/>
                  </a:lnTo>
                  <a:cubicBezTo>
                    <a:pt x="5434" y="446"/>
                    <a:pt x="5375" y="471"/>
                    <a:pt x="5349" y="481"/>
                  </a:cubicBezTo>
                  <a:cubicBezTo>
                    <a:pt x="5492" y="381"/>
                    <a:pt x="5332" y="166"/>
                    <a:pt x="5239" y="166"/>
                  </a:cubicBezTo>
                  <a:cubicBezTo>
                    <a:pt x="5206" y="166"/>
                    <a:pt x="5181" y="192"/>
                    <a:pt x="5181" y="260"/>
                  </a:cubicBezTo>
                  <a:cubicBezTo>
                    <a:pt x="5156" y="245"/>
                    <a:pt x="5133" y="236"/>
                    <a:pt x="5115" y="236"/>
                  </a:cubicBezTo>
                  <a:cubicBezTo>
                    <a:pt x="5083" y="236"/>
                    <a:pt x="5066" y="261"/>
                    <a:pt x="5072" y="319"/>
                  </a:cubicBezTo>
                  <a:cubicBezTo>
                    <a:pt x="4987" y="362"/>
                    <a:pt x="4931" y="380"/>
                    <a:pt x="4892" y="380"/>
                  </a:cubicBezTo>
                  <a:cubicBezTo>
                    <a:pt x="4775" y="380"/>
                    <a:pt x="4835" y="211"/>
                    <a:pt x="4809" y="109"/>
                  </a:cubicBezTo>
                  <a:lnTo>
                    <a:pt x="4809" y="109"/>
                  </a:lnTo>
                  <a:cubicBezTo>
                    <a:pt x="4734" y="143"/>
                    <a:pt x="4743" y="252"/>
                    <a:pt x="4700" y="319"/>
                  </a:cubicBezTo>
                  <a:cubicBezTo>
                    <a:pt x="4506" y="297"/>
                    <a:pt x="4513" y="1"/>
                    <a:pt x="43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7215775" y="3688025"/>
              <a:ext cx="7475" cy="4025"/>
            </a:xfrm>
            <a:custGeom>
              <a:avLst/>
              <a:gdLst/>
              <a:ahLst/>
              <a:cxnLst/>
              <a:rect l="l" t="t" r="r" b="b"/>
              <a:pathLst>
                <a:path w="299" h="161" extrusionOk="0">
                  <a:moveTo>
                    <a:pt x="148" y="0"/>
                  </a:moveTo>
                  <a:cubicBezTo>
                    <a:pt x="135" y="0"/>
                    <a:pt x="122" y="4"/>
                    <a:pt x="111" y="11"/>
                  </a:cubicBezTo>
                  <a:cubicBezTo>
                    <a:pt x="0" y="56"/>
                    <a:pt x="85" y="161"/>
                    <a:pt x="164" y="161"/>
                  </a:cubicBezTo>
                  <a:cubicBezTo>
                    <a:pt x="187" y="161"/>
                    <a:pt x="211" y="151"/>
                    <a:pt x="228" y="128"/>
                  </a:cubicBezTo>
                  <a:cubicBezTo>
                    <a:pt x="299" y="79"/>
                    <a:pt x="216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7200325" y="3747800"/>
              <a:ext cx="7275" cy="4350"/>
            </a:xfrm>
            <a:custGeom>
              <a:avLst/>
              <a:gdLst/>
              <a:ahLst/>
              <a:cxnLst/>
              <a:rect l="l" t="t" r="r" b="b"/>
              <a:pathLst>
                <a:path w="291" h="174" extrusionOk="0">
                  <a:moveTo>
                    <a:pt x="131" y="1"/>
                  </a:moveTo>
                  <a:cubicBezTo>
                    <a:pt x="117" y="1"/>
                    <a:pt x="103" y="4"/>
                    <a:pt x="88" y="11"/>
                  </a:cubicBezTo>
                  <a:cubicBezTo>
                    <a:pt x="16" y="54"/>
                    <a:pt x="1" y="173"/>
                    <a:pt x="88" y="173"/>
                  </a:cubicBezTo>
                  <a:cubicBezTo>
                    <a:pt x="102" y="173"/>
                    <a:pt x="119" y="170"/>
                    <a:pt x="138" y="163"/>
                  </a:cubicBezTo>
                  <a:cubicBezTo>
                    <a:pt x="158" y="170"/>
                    <a:pt x="175" y="173"/>
                    <a:pt x="189" y="173"/>
                  </a:cubicBezTo>
                  <a:cubicBezTo>
                    <a:pt x="290" y="173"/>
                    <a:pt x="234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7327525" y="3923475"/>
              <a:ext cx="8125" cy="5100"/>
            </a:xfrm>
            <a:custGeom>
              <a:avLst/>
              <a:gdLst/>
              <a:ahLst/>
              <a:cxnLst/>
              <a:rect l="l" t="t" r="r" b="b"/>
              <a:pathLst>
                <a:path w="325" h="204" extrusionOk="0">
                  <a:moveTo>
                    <a:pt x="104" y="1"/>
                  </a:moveTo>
                  <a:cubicBezTo>
                    <a:pt x="1" y="52"/>
                    <a:pt x="55" y="203"/>
                    <a:pt x="149" y="203"/>
                  </a:cubicBezTo>
                  <a:cubicBezTo>
                    <a:pt x="162" y="203"/>
                    <a:pt x="175" y="201"/>
                    <a:pt x="189" y="195"/>
                  </a:cubicBezTo>
                  <a:cubicBezTo>
                    <a:pt x="324" y="144"/>
                    <a:pt x="181" y="19"/>
                    <a:pt x="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7137475" y="3814425"/>
              <a:ext cx="7600" cy="10525"/>
            </a:xfrm>
            <a:custGeom>
              <a:avLst/>
              <a:gdLst/>
              <a:ahLst/>
              <a:cxnLst/>
              <a:rect l="l" t="t" r="r" b="b"/>
              <a:pathLst>
                <a:path w="304" h="421" extrusionOk="0">
                  <a:moveTo>
                    <a:pt x="101" y="0"/>
                  </a:moveTo>
                  <a:cubicBezTo>
                    <a:pt x="24" y="85"/>
                    <a:pt x="35" y="202"/>
                    <a:pt x="0" y="311"/>
                  </a:cubicBezTo>
                  <a:cubicBezTo>
                    <a:pt x="59" y="354"/>
                    <a:pt x="136" y="388"/>
                    <a:pt x="202" y="421"/>
                  </a:cubicBezTo>
                  <a:cubicBezTo>
                    <a:pt x="194" y="320"/>
                    <a:pt x="144" y="210"/>
                    <a:pt x="218" y="117"/>
                  </a:cubicBezTo>
                  <a:cubicBezTo>
                    <a:pt x="303" y="35"/>
                    <a:pt x="160" y="35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7137625" y="3854050"/>
              <a:ext cx="5675" cy="4300"/>
            </a:xfrm>
            <a:custGeom>
              <a:avLst/>
              <a:gdLst/>
              <a:ahLst/>
              <a:cxnLst/>
              <a:rect l="l" t="t" r="r" b="b"/>
              <a:pathLst>
                <a:path w="227" h="172" extrusionOk="0">
                  <a:moveTo>
                    <a:pt x="115" y="1"/>
                  </a:moveTo>
                  <a:cubicBezTo>
                    <a:pt x="90" y="1"/>
                    <a:pt x="63" y="4"/>
                    <a:pt x="37" y="6"/>
                  </a:cubicBezTo>
                  <a:cubicBezTo>
                    <a:pt x="1" y="78"/>
                    <a:pt x="101" y="171"/>
                    <a:pt x="159" y="171"/>
                  </a:cubicBezTo>
                  <a:cubicBezTo>
                    <a:pt x="182" y="171"/>
                    <a:pt x="199" y="156"/>
                    <a:pt x="196" y="117"/>
                  </a:cubicBezTo>
                  <a:cubicBezTo>
                    <a:pt x="227" y="20"/>
                    <a:pt x="17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6951925" y="3545400"/>
              <a:ext cx="245150" cy="315475"/>
            </a:xfrm>
            <a:custGeom>
              <a:avLst/>
              <a:gdLst/>
              <a:ahLst/>
              <a:cxnLst/>
              <a:rect l="l" t="t" r="r" b="b"/>
              <a:pathLst>
                <a:path w="9806" h="12619" extrusionOk="0">
                  <a:moveTo>
                    <a:pt x="7671" y="1621"/>
                  </a:moveTo>
                  <a:cubicBezTo>
                    <a:pt x="7723" y="1621"/>
                    <a:pt x="7787" y="1653"/>
                    <a:pt x="7835" y="1673"/>
                  </a:cubicBezTo>
                  <a:cubicBezTo>
                    <a:pt x="7826" y="1766"/>
                    <a:pt x="7776" y="1840"/>
                    <a:pt x="7742" y="1917"/>
                  </a:cubicBezTo>
                  <a:lnTo>
                    <a:pt x="7624" y="1917"/>
                  </a:lnTo>
                  <a:cubicBezTo>
                    <a:pt x="7659" y="1875"/>
                    <a:pt x="7699" y="1824"/>
                    <a:pt x="7733" y="1782"/>
                  </a:cubicBezTo>
                  <a:cubicBezTo>
                    <a:pt x="7675" y="1749"/>
                    <a:pt x="7624" y="1723"/>
                    <a:pt x="7582" y="1699"/>
                  </a:cubicBezTo>
                  <a:cubicBezTo>
                    <a:pt x="7597" y="1640"/>
                    <a:pt x="7630" y="1621"/>
                    <a:pt x="7671" y="1621"/>
                  </a:cubicBezTo>
                  <a:close/>
                  <a:moveTo>
                    <a:pt x="7897" y="2035"/>
                  </a:moveTo>
                  <a:cubicBezTo>
                    <a:pt x="7977" y="2035"/>
                    <a:pt x="8091" y="2157"/>
                    <a:pt x="8113" y="2245"/>
                  </a:cubicBezTo>
                  <a:cubicBezTo>
                    <a:pt x="8102" y="2246"/>
                    <a:pt x="8091" y="2246"/>
                    <a:pt x="8081" y="2246"/>
                  </a:cubicBezTo>
                  <a:cubicBezTo>
                    <a:pt x="7982" y="2246"/>
                    <a:pt x="7893" y="2207"/>
                    <a:pt x="7818" y="2154"/>
                  </a:cubicBezTo>
                  <a:cubicBezTo>
                    <a:pt x="7824" y="2068"/>
                    <a:pt x="7856" y="2035"/>
                    <a:pt x="7897" y="2035"/>
                  </a:cubicBezTo>
                  <a:close/>
                  <a:moveTo>
                    <a:pt x="9013" y="9110"/>
                  </a:moveTo>
                  <a:lnTo>
                    <a:pt x="9013" y="9110"/>
                  </a:lnTo>
                  <a:cubicBezTo>
                    <a:pt x="9082" y="9144"/>
                    <a:pt x="9132" y="9152"/>
                    <a:pt x="9165" y="9160"/>
                  </a:cubicBezTo>
                  <a:cubicBezTo>
                    <a:pt x="9120" y="9170"/>
                    <a:pt x="9065" y="9196"/>
                    <a:pt x="9032" y="9196"/>
                  </a:cubicBezTo>
                  <a:cubicBezTo>
                    <a:pt x="9003" y="9196"/>
                    <a:pt x="8990" y="9176"/>
                    <a:pt x="9013" y="9110"/>
                  </a:cubicBezTo>
                  <a:close/>
                  <a:moveTo>
                    <a:pt x="6363" y="11082"/>
                  </a:moveTo>
                  <a:cubicBezTo>
                    <a:pt x="6397" y="11082"/>
                    <a:pt x="6417" y="11104"/>
                    <a:pt x="6403" y="11174"/>
                  </a:cubicBezTo>
                  <a:cubicBezTo>
                    <a:pt x="6384" y="11242"/>
                    <a:pt x="6332" y="11275"/>
                    <a:pt x="6284" y="11275"/>
                  </a:cubicBezTo>
                  <a:cubicBezTo>
                    <a:pt x="6226" y="11275"/>
                    <a:pt x="6174" y="11228"/>
                    <a:pt x="6193" y="11139"/>
                  </a:cubicBezTo>
                  <a:cubicBezTo>
                    <a:pt x="6241" y="11125"/>
                    <a:pt x="6316" y="11082"/>
                    <a:pt x="6363" y="11082"/>
                  </a:cubicBezTo>
                  <a:close/>
                  <a:moveTo>
                    <a:pt x="5580" y="0"/>
                  </a:moveTo>
                  <a:cubicBezTo>
                    <a:pt x="5434" y="0"/>
                    <a:pt x="5522" y="222"/>
                    <a:pt x="5552" y="334"/>
                  </a:cubicBezTo>
                  <a:cubicBezTo>
                    <a:pt x="5412" y="293"/>
                    <a:pt x="5345" y="122"/>
                    <a:pt x="5193" y="122"/>
                  </a:cubicBezTo>
                  <a:cubicBezTo>
                    <a:pt x="5189" y="122"/>
                    <a:pt x="5186" y="122"/>
                    <a:pt x="5182" y="122"/>
                  </a:cubicBezTo>
                  <a:cubicBezTo>
                    <a:pt x="5132" y="250"/>
                    <a:pt x="5486" y="393"/>
                    <a:pt x="5233" y="393"/>
                  </a:cubicBezTo>
                  <a:cubicBezTo>
                    <a:pt x="5215" y="385"/>
                    <a:pt x="5182" y="359"/>
                    <a:pt x="5164" y="351"/>
                  </a:cubicBezTo>
                  <a:cubicBezTo>
                    <a:pt x="5140" y="324"/>
                    <a:pt x="5089" y="292"/>
                    <a:pt x="5071" y="266"/>
                  </a:cubicBezTo>
                  <a:cubicBezTo>
                    <a:pt x="5131" y="203"/>
                    <a:pt x="5127" y="182"/>
                    <a:pt x="5096" y="182"/>
                  </a:cubicBezTo>
                  <a:cubicBezTo>
                    <a:pt x="5066" y="182"/>
                    <a:pt x="5009" y="203"/>
                    <a:pt x="4962" y="223"/>
                  </a:cubicBezTo>
                  <a:cubicBezTo>
                    <a:pt x="4962" y="148"/>
                    <a:pt x="4988" y="82"/>
                    <a:pt x="5013" y="13"/>
                  </a:cubicBezTo>
                  <a:lnTo>
                    <a:pt x="5013" y="13"/>
                  </a:lnTo>
                  <a:cubicBezTo>
                    <a:pt x="5005" y="14"/>
                    <a:pt x="4996" y="14"/>
                    <a:pt x="4988" y="14"/>
                  </a:cubicBezTo>
                  <a:cubicBezTo>
                    <a:pt x="4959" y="14"/>
                    <a:pt x="4927" y="11"/>
                    <a:pt x="4898" y="11"/>
                  </a:cubicBezTo>
                  <a:cubicBezTo>
                    <a:pt x="4831" y="11"/>
                    <a:pt x="4778" y="26"/>
                    <a:pt x="4810" y="122"/>
                  </a:cubicBezTo>
                  <a:cubicBezTo>
                    <a:pt x="4837" y="212"/>
                    <a:pt x="4787" y="229"/>
                    <a:pt x="4723" y="229"/>
                  </a:cubicBezTo>
                  <a:cubicBezTo>
                    <a:pt x="4685" y="229"/>
                    <a:pt x="4643" y="223"/>
                    <a:pt x="4608" y="223"/>
                  </a:cubicBezTo>
                  <a:cubicBezTo>
                    <a:pt x="4608" y="140"/>
                    <a:pt x="4561" y="116"/>
                    <a:pt x="4500" y="116"/>
                  </a:cubicBezTo>
                  <a:cubicBezTo>
                    <a:pt x="4481" y="116"/>
                    <a:pt x="4461" y="118"/>
                    <a:pt x="4440" y="122"/>
                  </a:cubicBezTo>
                  <a:cubicBezTo>
                    <a:pt x="4390" y="191"/>
                    <a:pt x="4382" y="274"/>
                    <a:pt x="4339" y="342"/>
                  </a:cubicBezTo>
                  <a:cubicBezTo>
                    <a:pt x="4358" y="297"/>
                    <a:pt x="4294" y="271"/>
                    <a:pt x="4239" y="271"/>
                  </a:cubicBezTo>
                  <a:cubicBezTo>
                    <a:pt x="4190" y="271"/>
                    <a:pt x="4148" y="291"/>
                    <a:pt x="4172" y="334"/>
                  </a:cubicBezTo>
                  <a:cubicBezTo>
                    <a:pt x="4152" y="410"/>
                    <a:pt x="4166" y="448"/>
                    <a:pt x="4218" y="448"/>
                  </a:cubicBezTo>
                  <a:cubicBezTo>
                    <a:pt x="4235" y="448"/>
                    <a:pt x="4256" y="444"/>
                    <a:pt x="4281" y="435"/>
                  </a:cubicBezTo>
                  <a:lnTo>
                    <a:pt x="4281" y="435"/>
                  </a:lnTo>
                  <a:cubicBezTo>
                    <a:pt x="4286" y="500"/>
                    <a:pt x="4274" y="530"/>
                    <a:pt x="4245" y="530"/>
                  </a:cubicBezTo>
                  <a:cubicBezTo>
                    <a:pt x="4228" y="530"/>
                    <a:pt x="4207" y="520"/>
                    <a:pt x="4180" y="502"/>
                  </a:cubicBezTo>
                  <a:cubicBezTo>
                    <a:pt x="4180" y="565"/>
                    <a:pt x="4167" y="588"/>
                    <a:pt x="4147" y="588"/>
                  </a:cubicBezTo>
                  <a:cubicBezTo>
                    <a:pt x="4103" y="588"/>
                    <a:pt x="4026" y="476"/>
                    <a:pt x="3986" y="435"/>
                  </a:cubicBezTo>
                  <a:cubicBezTo>
                    <a:pt x="4060" y="327"/>
                    <a:pt x="3984" y="272"/>
                    <a:pt x="3905" y="272"/>
                  </a:cubicBezTo>
                  <a:cubicBezTo>
                    <a:pt x="3822" y="272"/>
                    <a:pt x="3736" y="331"/>
                    <a:pt x="3808" y="452"/>
                  </a:cubicBezTo>
                  <a:cubicBezTo>
                    <a:pt x="3733" y="476"/>
                    <a:pt x="3699" y="569"/>
                    <a:pt x="3632" y="595"/>
                  </a:cubicBezTo>
                  <a:cubicBezTo>
                    <a:pt x="3415" y="610"/>
                    <a:pt x="3554" y="939"/>
                    <a:pt x="3369" y="939"/>
                  </a:cubicBezTo>
                  <a:cubicBezTo>
                    <a:pt x="3353" y="939"/>
                    <a:pt x="3334" y="936"/>
                    <a:pt x="3312" y="931"/>
                  </a:cubicBezTo>
                  <a:cubicBezTo>
                    <a:pt x="3211" y="856"/>
                    <a:pt x="3379" y="856"/>
                    <a:pt x="3422" y="805"/>
                  </a:cubicBezTo>
                  <a:cubicBezTo>
                    <a:pt x="3446" y="729"/>
                    <a:pt x="3395" y="688"/>
                    <a:pt x="3337" y="654"/>
                  </a:cubicBezTo>
                  <a:cubicBezTo>
                    <a:pt x="3314" y="756"/>
                    <a:pt x="3203" y="800"/>
                    <a:pt x="3097" y="800"/>
                  </a:cubicBezTo>
                  <a:cubicBezTo>
                    <a:pt x="3047" y="800"/>
                    <a:pt x="2997" y="790"/>
                    <a:pt x="2959" y="771"/>
                  </a:cubicBezTo>
                  <a:cubicBezTo>
                    <a:pt x="2949" y="872"/>
                    <a:pt x="2890" y="957"/>
                    <a:pt x="2839" y="1042"/>
                  </a:cubicBezTo>
                  <a:cubicBezTo>
                    <a:pt x="2967" y="1008"/>
                    <a:pt x="3084" y="923"/>
                    <a:pt x="3219" y="915"/>
                  </a:cubicBezTo>
                  <a:lnTo>
                    <a:pt x="3219" y="915"/>
                  </a:lnTo>
                  <a:cubicBezTo>
                    <a:pt x="3169" y="973"/>
                    <a:pt x="3118" y="1024"/>
                    <a:pt x="3068" y="1082"/>
                  </a:cubicBezTo>
                  <a:cubicBezTo>
                    <a:pt x="3060" y="1101"/>
                    <a:pt x="3034" y="1133"/>
                    <a:pt x="3017" y="1151"/>
                  </a:cubicBezTo>
                  <a:cubicBezTo>
                    <a:pt x="2993" y="1159"/>
                    <a:pt x="2970" y="1163"/>
                    <a:pt x="2950" y="1163"/>
                  </a:cubicBezTo>
                  <a:cubicBezTo>
                    <a:pt x="2906" y="1163"/>
                    <a:pt x="2874" y="1143"/>
                    <a:pt x="2858" y="1092"/>
                  </a:cubicBezTo>
                  <a:cubicBezTo>
                    <a:pt x="2831" y="1101"/>
                    <a:pt x="2765" y="1125"/>
                    <a:pt x="2730" y="1133"/>
                  </a:cubicBezTo>
                  <a:cubicBezTo>
                    <a:pt x="2746" y="1068"/>
                    <a:pt x="2811" y="930"/>
                    <a:pt x="2698" y="930"/>
                  </a:cubicBezTo>
                  <a:cubicBezTo>
                    <a:pt x="2695" y="930"/>
                    <a:pt x="2691" y="931"/>
                    <a:pt x="2688" y="931"/>
                  </a:cubicBezTo>
                  <a:cubicBezTo>
                    <a:pt x="2576" y="1031"/>
                    <a:pt x="2765" y="1291"/>
                    <a:pt x="2583" y="1291"/>
                  </a:cubicBezTo>
                  <a:cubicBezTo>
                    <a:pt x="2549" y="1291"/>
                    <a:pt x="2501" y="1282"/>
                    <a:pt x="2435" y="1260"/>
                  </a:cubicBezTo>
                  <a:cubicBezTo>
                    <a:pt x="2385" y="1307"/>
                    <a:pt x="2324" y="1321"/>
                    <a:pt x="2260" y="1321"/>
                  </a:cubicBezTo>
                  <a:cubicBezTo>
                    <a:pt x="2173" y="1321"/>
                    <a:pt x="2080" y="1295"/>
                    <a:pt x="1999" y="1284"/>
                  </a:cubicBezTo>
                  <a:cubicBezTo>
                    <a:pt x="2038" y="1216"/>
                    <a:pt x="2033" y="1192"/>
                    <a:pt x="2008" y="1192"/>
                  </a:cubicBezTo>
                  <a:cubicBezTo>
                    <a:pt x="1968" y="1192"/>
                    <a:pt x="1879" y="1253"/>
                    <a:pt x="1837" y="1295"/>
                  </a:cubicBezTo>
                  <a:cubicBezTo>
                    <a:pt x="1829" y="1218"/>
                    <a:pt x="1829" y="1151"/>
                    <a:pt x="1821" y="1074"/>
                  </a:cubicBezTo>
                  <a:cubicBezTo>
                    <a:pt x="1813" y="1072"/>
                    <a:pt x="1805" y="1072"/>
                    <a:pt x="1798" y="1072"/>
                  </a:cubicBezTo>
                  <a:cubicBezTo>
                    <a:pt x="1712" y="1072"/>
                    <a:pt x="1711" y="1202"/>
                    <a:pt x="1610" y="1202"/>
                  </a:cubicBezTo>
                  <a:cubicBezTo>
                    <a:pt x="1573" y="1164"/>
                    <a:pt x="1508" y="1080"/>
                    <a:pt x="1449" y="1080"/>
                  </a:cubicBezTo>
                  <a:cubicBezTo>
                    <a:pt x="1429" y="1080"/>
                    <a:pt x="1409" y="1090"/>
                    <a:pt x="1392" y="1117"/>
                  </a:cubicBezTo>
                  <a:cubicBezTo>
                    <a:pt x="1358" y="1218"/>
                    <a:pt x="1230" y="1252"/>
                    <a:pt x="1198" y="1345"/>
                  </a:cubicBezTo>
                  <a:cubicBezTo>
                    <a:pt x="1214" y="1446"/>
                    <a:pt x="1097" y="1436"/>
                    <a:pt x="1079" y="1513"/>
                  </a:cubicBezTo>
                  <a:cubicBezTo>
                    <a:pt x="1063" y="1508"/>
                    <a:pt x="1052" y="1506"/>
                    <a:pt x="1046" y="1506"/>
                  </a:cubicBezTo>
                  <a:cubicBezTo>
                    <a:pt x="992" y="1506"/>
                    <a:pt x="1195" y="1643"/>
                    <a:pt x="1105" y="1681"/>
                  </a:cubicBezTo>
                  <a:cubicBezTo>
                    <a:pt x="1091" y="1696"/>
                    <a:pt x="1079" y="1702"/>
                    <a:pt x="1066" y="1702"/>
                  </a:cubicBezTo>
                  <a:cubicBezTo>
                    <a:pt x="1017" y="1702"/>
                    <a:pt x="975" y="1606"/>
                    <a:pt x="916" y="1606"/>
                  </a:cubicBezTo>
                  <a:cubicBezTo>
                    <a:pt x="907" y="1606"/>
                    <a:pt x="897" y="1608"/>
                    <a:pt x="887" y="1614"/>
                  </a:cubicBezTo>
                  <a:cubicBezTo>
                    <a:pt x="810" y="1656"/>
                    <a:pt x="818" y="1739"/>
                    <a:pt x="818" y="1816"/>
                  </a:cubicBezTo>
                  <a:cubicBezTo>
                    <a:pt x="860" y="1794"/>
                    <a:pt x="901" y="1780"/>
                    <a:pt x="931" y="1780"/>
                  </a:cubicBezTo>
                  <a:cubicBezTo>
                    <a:pt x="981" y="1780"/>
                    <a:pt x="1006" y="1816"/>
                    <a:pt x="970" y="1909"/>
                  </a:cubicBezTo>
                  <a:cubicBezTo>
                    <a:pt x="864" y="1938"/>
                    <a:pt x="854" y="2091"/>
                    <a:pt x="754" y="2091"/>
                  </a:cubicBezTo>
                  <a:cubicBezTo>
                    <a:pt x="743" y="2091"/>
                    <a:pt x="731" y="2089"/>
                    <a:pt x="717" y="2085"/>
                  </a:cubicBezTo>
                  <a:cubicBezTo>
                    <a:pt x="640" y="2070"/>
                    <a:pt x="598" y="1982"/>
                    <a:pt x="518" y="1982"/>
                  </a:cubicBezTo>
                  <a:cubicBezTo>
                    <a:pt x="512" y="1982"/>
                    <a:pt x="505" y="1983"/>
                    <a:pt x="499" y="1984"/>
                  </a:cubicBezTo>
                  <a:cubicBezTo>
                    <a:pt x="482" y="2119"/>
                    <a:pt x="634" y="2204"/>
                    <a:pt x="759" y="2204"/>
                  </a:cubicBezTo>
                  <a:cubicBezTo>
                    <a:pt x="674" y="2245"/>
                    <a:pt x="642" y="2364"/>
                    <a:pt x="725" y="2465"/>
                  </a:cubicBezTo>
                  <a:cubicBezTo>
                    <a:pt x="533" y="2524"/>
                    <a:pt x="616" y="2811"/>
                    <a:pt x="406" y="2851"/>
                  </a:cubicBezTo>
                  <a:cubicBezTo>
                    <a:pt x="444" y="2914"/>
                    <a:pt x="438" y="2933"/>
                    <a:pt x="411" y="2933"/>
                  </a:cubicBezTo>
                  <a:cubicBezTo>
                    <a:pt x="374" y="2933"/>
                    <a:pt x="296" y="2895"/>
                    <a:pt x="246" y="2886"/>
                  </a:cubicBezTo>
                  <a:lnTo>
                    <a:pt x="246" y="2886"/>
                  </a:lnTo>
                  <a:cubicBezTo>
                    <a:pt x="339" y="3029"/>
                    <a:pt x="220" y="3071"/>
                    <a:pt x="94" y="3104"/>
                  </a:cubicBezTo>
                  <a:cubicBezTo>
                    <a:pt x="129" y="3189"/>
                    <a:pt x="102" y="3274"/>
                    <a:pt x="78" y="3357"/>
                  </a:cubicBezTo>
                  <a:cubicBezTo>
                    <a:pt x="102" y="3339"/>
                    <a:pt x="123" y="3331"/>
                    <a:pt x="143" y="3331"/>
                  </a:cubicBezTo>
                  <a:cubicBezTo>
                    <a:pt x="204" y="3331"/>
                    <a:pt x="246" y="3407"/>
                    <a:pt x="296" y="3458"/>
                  </a:cubicBezTo>
                  <a:cubicBezTo>
                    <a:pt x="293" y="3457"/>
                    <a:pt x="290" y="3457"/>
                    <a:pt x="287" y="3457"/>
                  </a:cubicBezTo>
                  <a:cubicBezTo>
                    <a:pt x="176" y="3457"/>
                    <a:pt x="296" y="3603"/>
                    <a:pt x="288" y="3678"/>
                  </a:cubicBezTo>
                  <a:cubicBezTo>
                    <a:pt x="220" y="3720"/>
                    <a:pt x="110" y="3737"/>
                    <a:pt x="129" y="3838"/>
                  </a:cubicBezTo>
                  <a:cubicBezTo>
                    <a:pt x="195" y="3821"/>
                    <a:pt x="270" y="3811"/>
                    <a:pt x="339" y="3803"/>
                  </a:cubicBezTo>
                  <a:lnTo>
                    <a:pt x="339" y="3803"/>
                  </a:lnTo>
                  <a:cubicBezTo>
                    <a:pt x="362" y="3924"/>
                    <a:pt x="327" y="3985"/>
                    <a:pt x="228" y="3985"/>
                  </a:cubicBezTo>
                  <a:cubicBezTo>
                    <a:pt x="189" y="3985"/>
                    <a:pt x="139" y="3975"/>
                    <a:pt x="78" y="3955"/>
                  </a:cubicBezTo>
                  <a:lnTo>
                    <a:pt x="78" y="3955"/>
                  </a:lnTo>
                  <a:cubicBezTo>
                    <a:pt x="28" y="4090"/>
                    <a:pt x="187" y="4040"/>
                    <a:pt x="270" y="4074"/>
                  </a:cubicBezTo>
                  <a:cubicBezTo>
                    <a:pt x="313" y="4149"/>
                    <a:pt x="472" y="4226"/>
                    <a:pt x="296" y="4234"/>
                  </a:cubicBezTo>
                  <a:lnTo>
                    <a:pt x="296" y="4284"/>
                  </a:lnTo>
                  <a:cubicBezTo>
                    <a:pt x="254" y="4327"/>
                    <a:pt x="212" y="4367"/>
                    <a:pt x="179" y="4410"/>
                  </a:cubicBezTo>
                  <a:cubicBezTo>
                    <a:pt x="296" y="4410"/>
                    <a:pt x="288" y="4511"/>
                    <a:pt x="305" y="4596"/>
                  </a:cubicBezTo>
                  <a:cubicBezTo>
                    <a:pt x="278" y="4606"/>
                    <a:pt x="252" y="4613"/>
                    <a:pt x="226" y="4613"/>
                  </a:cubicBezTo>
                  <a:cubicBezTo>
                    <a:pt x="210" y="4613"/>
                    <a:pt x="195" y="4610"/>
                    <a:pt x="179" y="4604"/>
                  </a:cubicBezTo>
                  <a:lnTo>
                    <a:pt x="179" y="4604"/>
                  </a:lnTo>
                  <a:cubicBezTo>
                    <a:pt x="179" y="4670"/>
                    <a:pt x="195" y="4747"/>
                    <a:pt x="220" y="4814"/>
                  </a:cubicBezTo>
                  <a:cubicBezTo>
                    <a:pt x="212" y="4832"/>
                    <a:pt x="187" y="4856"/>
                    <a:pt x="179" y="4865"/>
                  </a:cubicBezTo>
                  <a:cubicBezTo>
                    <a:pt x="154" y="4869"/>
                    <a:pt x="129" y="4871"/>
                    <a:pt x="103" y="4871"/>
                  </a:cubicBezTo>
                  <a:cubicBezTo>
                    <a:pt x="78" y="4871"/>
                    <a:pt x="53" y="4869"/>
                    <a:pt x="28" y="4865"/>
                  </a:cubicBezTo>
                  <a:lnTo>
                    <a:pt x="28" y="4865"/>
                  </a:lnTo>
                  <a:cubicBezTo>
                    <a:pt x="64" y="4941"/>
                    <a:pt x="0" y="5072"/>
                    <a:pt x="92" y="5072"/>
                  </a:cubicBezTo>
                  <a:cubicBezTo>
                    <a:pt x="102" y="5072"/>
                    <a:pt x="114" y="5070"/>
                    <a:pt x="129" y="5067"/>
                  </a:cubicBezTo>
                  <a:lnTo>
                    <a:pt x="129" y="5067"/>
                  </a:lnTo>
                  <a:cubicBezTo>
                    <a:pt x="270" y="5093"/>
                    <a:pt x="94" y="5210"/>
                    <a:pt x="28" y="5236"/>
                  </a:cubicBezTo>
                  <a:cubicBezTo>
                    <a:pt x="36" y="5420"/>
                    <a:pt x="212" y="5572"/>
                    <a:pt x="137" y="5758"/>
                  </a:cubicBezTo>
                  <a:cubicBezTo>
                    <a:pt x="143" y="5887"/>
                    <a:pt x="402" y="6060"/>
                    <a:pt x="233" y="6060"/>
                  </a:cubicBezTo>
                  <a:cubicBezTo>
                    <a:pt x="193" y="6060"/>
                    <a:pt x="127" y="6050"/>
                    <a:pt x="28" y="6027"/>
                  </a:cubicBezTo>
                  <a:lnTo>
                    <a:pt x="28" y="6027"/>
                  </a:lnTo>
                  <a:cubicBezTo>
                    <a:pt x="3" y="6089"/>
                    <a:pt x="15" y="6106"/>
                    <a:pt x="44" y="6106"/>
                  </a:cubicBezTo>
                  <a:cubicBezTo>
                    <a:pt x="81" y="6106"/>
                    <a:pt x="145" y="6077"/>
                    <a:pt x="192" y="6077"/>
                  </a:cubicBezTo>
                  <a:cubicBezTo>
                    <a:pt x="232" y="6077"/>
                    <a:pt x="260" y="6099"/>
                    <a:pt x="246" y="6178"/>
                  </a:cubicBezTo>
                  <a:lnTo>
                    <a:pt x="280" y="6162"/>
                  </a:lnTo>
                  <a:lnTo>
                    <a:pt x="280" y="6162"/>
                  </a:lnTo>
                  <a:cubicBezTo>
                    <a:pt x="280" y="6247"/>
                    <a:pt x="187" y="6381"/>
                    <a:pt x="296" y="6431"/>
                  </a:cubicBezTo>
                  <a:cubicBezTo>
                    <a:pt x="315" y="6421"/>
                    <a:pt x="336" y="6416"/>
                    <a:pt x="358" y="6416"/>
                  </a:cubicBezTo>
                  <a:cubicBezTo>
                    <a:pt x="404" y="6416"/>
                    <a:pt x="448" y="6442"/>
                    <a:pt x="448" y="6500"/>
                  </a:cubicBezTo>
                  <a:cubicBezTo>
                    <a:pt x="414" y="6601"/>
                    <a:pt x="339" y="6684"/>
                    <a:pt x="288" y="6777"/>
                  </a:cubicBezTo>
                  <a:cubicBezTo>
                    <a:pt x="292" y="6777"/>
                    <a:pt x="295" y="6777"/>
                    <a:pt x="298" y="6777"/>
                  </a:cubicBezTo>
                  <a:cubicBezTo>
                    <a:pt x="375" y="6777"/>
                    <a:pt x="417" y="6684"/>
                    <a:pt x="491" y="6684"/>
                  </a:cubicBezTo>
                  <a:cubicBezTo>
                    <a:pt x="504" y="6693"/>
                    <a:pt x="514" y="6697"/>
                    <a:pt x="522" y="6697"/>
                  </a:cubicBezTo>
                  <a:cubicBezTo>
                    <a:pt x="558" y="6697"/>
                    <a:pt x="541" y="6608"/>
                    <a:pt x="601" y="6608"/>
                  </a:cubicBezTo>
                  <a:cubicBezTo>
                    <a:pt x="606" y="6608"/>
                    <a:pt x="611" y="6608"/>
                    <a:pt x="616" y="6609"/>
                  </a:cubicBezTo>
                  <a:cubicBezTo>
                    <a:pt x="603" y="6691"/>
                    <a:pt x="595" y="6856"/>
                    <a:pt x="511" y="6856"/>
                  </a:cubicBezTo>
                  <a:cubicBezTo>
                    <a:pt x="492" y="6856"/>
                    <a:pt x="468" y="6848"/>
                    <a:pt x="440" y="6827"/>
                  </a:cubicBezTo>
                  <a:lnTo>
                    <a:pt x="440" y="6827"/>
                  </a:lnTo>
                  <a:cubicBezTo>
                    <a:pt x="432" y="6937"/>
                    <a:pt x="573" y="6928"/>
                    <a:pt x="557" y="7038"/>
                  </a:cubicBezTo>
                  <a:cubicBezTo>
                    <a:pt x="499" y="7021"/>
                    <a:pt x="448" y="7005"/>
                    <a:pt x="389" y="6987"/>
                  </a:cubicBezTo>
                  <a:lnTo>
                    <a:pt x="389" y="6987"/>
                  </a:lnTo>
                  <a:cubicBezTo>
                    <a:pt x="355" y="7106"/>
                    <a:pt x="472" y="7080"/>
                    <a:pt x="549" y="7096"/>
                  </a:cubicBezTo>
                  <a:cubicBezTo>
                    <a:pt x="567" y="7163"/>
                    <a:pt x="552" y="7183"/>
                    <a:pt x="520" y="7183"/>
                  </a:cubicBezTo>
                  <a:cubicBezTo>
                    <a:pt x="471" y="7183"/>
                    <a:pt x="383" y="7135"/>
                    <a:pt x="317" y="7135"/>
                  </a:cubicBezTo>
                  <a:cubicBezTo>
                    <a:pt x="307" y="7135"/>
                    <a:pt x="297" y="7136"/>
                    <a:pt x="288" y="7139"/>
                  </a:cubicBezTo>
                  <a:cubicBezTo>
                    <a:pt x="246" y="7266"/>
                    <a:pt x="363" y="7248"/>
                    <a:pt x="456" y="7258"/>
                  </a:cubicBezTo>
                  <a:cubicBezTo>
                    <a:pt x="398" y="7325"/>
                    <a:pt x="331" y="7375"/>
                    <a:pt x="288" y="7450"/>
                  </a:cubicBezTo>
                  <a:cubicBezTo>
                    <a:pt x="339" y="7476"/>
                    <a:pt x="389" y="7501"/>
                    <a:pt x="448" y="7527"/>
                  </a:cubicBezTo>
                  <a:cubicBezTo>
                    <a:pt x="381" y="7620"/>
                    <a:pt x="288" y="7687"/>
                    <a:pt x="230" y="7780"/>
                  </a:cubicBezTo>
                  <a:cubicBezTo>
                    <a:pt x="296" y="7763"/>
                    <a:pt x="363" y="7737"/>
                    <a:pt x="432" y="7721"/>
                  </a:cubicBezTo>
                  <a:lnTo>
                    <a:pt x="432" y="7721"/>
                  </a:lnTo>
                  <a:cubicBezTo>
                    <a:pt x="398" y="7846"/>
                    <a:pt x="464" y="7974"/>
                    <a:pt x="491" y="8099"/>
                  </a:cubicBezTo>
                  <a:lnTo>
                    <a:pt x="288" y="8099"/>
                  </a:lnTo>
                  <a:cubicBezTo>
                    <a:pt x="313" y="8149"/>
                    <a:pt x="355" y="8192"/>
                    <a:pt x="389" y="8242"/>
                  </a:cubicBezTo>
                  <a:cubicBezTo>
                    <a:pt x="305" y="8277"/>
                    <a:pt x="203" y="8309"/>
                    <a:pt x="238" y="8420"/>
                  </a:cubicBezTo>
                  <a:cubicBezTo>
                    <a:pt x="305" y="8420"/>
                    <a:pt x="381" y="8394"/>
                    <a:pt x="448" y="8370"/>
                  </a:cubicBezTo>
                  <a:cubicBezTo>
                    <a:pt x="448" y="8521"/>
                    <a:pt x="472" y="8689"/>
                    <a:pt x="507" y="8841"/>
                  </a:cubicBezTo>
                  <a:cubicBezTo>
                    <a:pt x="549" y="8825"/>
                    <a:pt x="573" y="8790"/>
                    <a:pt x="583" y="8724"/>
                  </a:cubicBezTo>
                  <a:cubicBezTo>
                    <a:pt x="666" y="8865"/>
                    <a:pt x="624" y="9000"/>
                    <a:pt x="608" y="9160"/>
                  </a:cubicBezTo>
                  <a:cubicBezTo>
                    <a:pt x="654" y="9148"/>
                    <a:pt x="701" y="9131"/>
                    <a:pt x="740" y="9131"/>
                  </a:cubicBezTo>
                  <a:cubicBezTo>
                    <a:pt x="779" y="9131"/>
                    <a:pt x="810" y="9148"/>
                    <a:pt x="826" y="9203"/>
                  </a:cubicBezTo>
                  <a:cubicBezTo>
                    <a:pt x="756" y="9201"/>
                    <a:pt x="701" y="9200"/>
                    <a:pt x="659" y="9200"/>
                  </a:cubicBezTo>
                  <a:cubicBezTo>
                    <a:pt x="347" y="9200"/>
                    <a:pt x="697" y="9252"/>
                    <a:pt x="786" y="9362"/>
                  </a:cubicBezTo>
                  <a:cubicBezTo>
                    <a:pt x="802" y="9359"/>
                    <a:pt x="817" y="9358"/>
                    <a:pt x="832" y="9358"/>
                  </a:cubicBezTo>
                  <a:cubicBezTo>
                    <a:pt x="984" y="9358"/>
                    <a:pt x="1050" y="9504"/>
                    <a:pt x="1004" y="9649"/>
                  </a:cubicBezTo>
                  <a:cubicBezTo>
                    <a:pt x="1097" y="9615"/>
                    <a:pt x="1172" y="9548"/>
                    <a:pt x="1240" y="9482"/>
                  </a:cubicBezTo>
                  <a:cubicBezTo>
                    <a:pt x="1249" y="9522"/>
                    <a:pt x="1249" y="9599"/>
                    <a:pt x="1249" y="9633"/>
                  </a:cubicBezTo>
                  <a:cubicBezTo>
                    <a:pt x="1249" y="9657"/>
                    <a:pt x="1257" y="9708"/>
                    <a:pt x="1257" y="9734"/>
                  </a:cubicBezTo>
                  <a:cubicBezTo>
                    <a:pt x="1214" y="9809"/>
                    <a:pt x="1172" y="9876"/>
                    <a:pt x="1139" y="9961"/>
                  </a:cubicBezTo>
                  <a:cubicBezTo>
                    <a:pt x="1172" y="10062"/>
                    <a:pt x="1281" y="10112"/>
                    <a:pt x="1358" y="10189"/>
                  </a:cubicBezTo>
                  <a:cubicBezTo>
                    <a:pt x="1342" y="10256"/>
                    <a:pt x="1323" y="10323"/>
                    <a:pt x="1307" y="10391"/>
                  </a:cubicBezTo>
                  <a:cubicBezTo>
                    <a:pt x="1281" y="10399"/>
                    <a:pt x="1230" y="10424"/>
                    <a:pt x="1206" y="10432"/>
                  </a:cubicBezTo>
                  <a:cubicBezTo>
                    <a:pt x="1206" y="10525"/>
                    <a:pt x="1307" y="10601"/>
                    <a:pt x="1400" y="10601"/>
                  </a:cubicBezTo>
                  <a:cubicBezTo>
                    <a:pt x="1336" y="10510"/>
                    <a:pt x="1371" y="10487"/>
                    <a:pt x="1433" y="10487"/>
                  </a:cubicBezTo>
                  <a:cubicBezTo>
                    <a:pt x="1469" y="10487"/>
                    <a:pt x="1512" y="10494"/>
                    <a:pt x="1552" y="10500"/>
                  </a:cubicBezTo>
                  <a:cubicBezTo>
                    <a:pt x="1661" y="10626"/>
                    <a:pt x="1552" y="10769"/>
                    <a:pt x="1602" y="10905"/>
                  </a:cubicBezTo>
                  <a:cubicBezTo>
                    <a:pt x="1416" y="10921"/>
                    <a:pt x="1568" y="11064"/>
                    <a:pt x="1669" y="11081"/>
                  </a:cubicBezTo>
                  <a:cubicBezTo>
                    <a:pt x="1635" y="11131"/>
                    <a:pt x="1594" y="11182"/>
                    <a:pt x="1560" y="11240"/>
                  </a:cubicBezTo>
                  <a:cubicBezTo>
                    <a:pt x="1635" y="11224"/>
                    <a:pt x="1703" y="11200"/>
                    <a:pt x="1770" y="11174"/>
                  </a:cubicBezTo>
                  <a:cubicBezTo>
                    <a:pt x="1754" y="11081"/>
                    <a:pt x="1720" y="10998"/>
                    <a:pt x="1720" y="10913"/>
                  </a:cubicBezTo>
                  <a:lnTo>
                    <a:pt x="1720" y="10913"/>
                  </a:lnTo>
                  <a:cubicBezTo>
                    <a:pt x="1829" y="10929"/>
                    <a:pt x="1829" y="11048"/>
                    <a:pt x="1847" y="11131"/>
                  </a:cubicBezTo>
                  <a:cubicBezTo>
                    <a:pt x="1786" y="11200"/>
                    <a:pt x="2039" y="11190"/>
                    <a:pt x="1887" y="11232"/>
                  </a:cubicBezTo>
                  <a:cubicBezTo>
                    <a:pt x="1736" y="11250"/>
                    <a:pt x="1653" y="11402"/>
                    <a:pt x="1517" y="11461"/>
                  </a:cubicBezTo>
                  <a:cubicBezTo>
                    <a:pt x="1530" y="11524"/>
                    <a:pt x="1561" y="11546"/>
                    <a:pt x="1600" y="11546"/>
                  </a:cubicBezTo>
                  <a:cubicBezTo>
                    <a:pt x="1668" y="11546"/>
                    <a:pt x="1761" y="11478"/>
                    <a:pt x="1821" y="11453"/>
                  </a:cubicBezTo>
                  <a:cubicBezTo>
                    <a:pt x="1847" y="11543"/>
                    <a:pt x="1821" y="11721"/>
                    <a:pt x="1922" y="11756"/>
                  </a:cubicBezTo>
                  <a:cubicBezTo>
                    <a:pt x="1948" y="11822"/>
                    <a:pt x="1988" y="11865"/>
                    <a:pt x="2057" y="11889"/>
                  </a:cubicBezTo>
                  <a:cubicBezTo>
                    <a:pt x="2039" y="11897"/>
                    <a:pt x="2007" y="11924"/>
                    <a:pt x="1999" y="11940"/>
                  </a:cubicBezTo>
                  <a:cubicBezTo>
                    <a:pt x="1903" y="12126"/>
                    <a:pt x="1922" y="12189"/>
                    <a:pt x="1977" y="12189"/>
                  </a:cubicBezTo>
                  <a:cubicBezTo>
                    <a:pt x="2044" y="12189"/>
                    <a:pt x="2163" y="12095"/>
                    <a:pt x="2191" y="12017"/>
                  </a:cubicBezTo>
                  <a:cubicBezTo>
                    <a:pt x="2207" y="11982"/>
                    <a:pt x="2236" y="11969"/>
                    <a:pt x="2268" y="11969"/>
                  </a:cubicBezTo>
                  <a:cubicBezTo>
                    <a:pt x="2365" y="11969"/>
                    <a:pt x="2484" y="12092"/>
                    <a:pt x="2329" y="12092"/>
                  </a:cubicBezTo>
                  <a:cubicBezTo>
                    <a:pt x="2326" y="12092"/>
                    <a:pt x="2322" y="12091"/>
                    <a:pt x="2318" y="12091"/>
                  </a:cubicBezTo>
                  <a:lnTo>
                    <a:pt x="2318" y="12091"/>
                  </a:lnTo>
                  <a:cubicBezTo>
                    <a:pt x="2323" y="12193"/>
                    <a:pt x="2371" y="12228"/>
                    <a:pt x="2435" y="12228"/>
                  </a:cubicBezTo>
                  <a:cubicBezTo>
                    <a:pt x="2478" y="12228"/>
                    <a:pt x="2529" y="12213"/>
                    <a:pt x="2579" y="12192"/>
                  </a:cubicBezTo>
                  <a:lnTo>
                    <a:pt x="2579" y="12192"/>
                  </a:lnTo>
                  <a:cubicBezTo>
                    <a:pt x="2536" y="12243"/>
                    <a:pt x="2504" y="12293"/>
                    <a:pt x="2470" y="12352"/>
                  </a:cubicBezTo>
                  <a:cubicBezTo>
                    <a:pt x="2481" y="12352"/>
                    <a:pt x="2494" y="12352"/>
                    <a:pt x="2508" y="12352"/>
                  </a:cubicBezTo>
                  <a:cubicBezTo>
                    <a:pt x="2578" y="12352"/>
                    <a:pt x="2672" y="12345"/>
                    <a:pt x="2672" y="12261"/>
                  </a:cubicBezTo>
                  <a:cubicBezTo>
                    <a:pt x="2731" y="12231"/>
                    <a:pt x="2731" y="12128"/>
                    <a:pt x="2806" y="12128"/>
                  </a:cubicBezTo>
                  <a:cubicBezTo>
                    <a:pt x="2816" y="12128"/>
                    <a:pt x="2827" y="12130"/>
                    <a:pt x="2839" y="12134"/>
                  </a:cubicBezTo>
                  <a:cubicBezTo>
                    <a:pt x="2823" y="12200"/>
                    <a:pt x="2797" y="12269"/>
                    <a:pt x="2789" y="12344"/>
                  </a:cubicBezTo>
                  <a:cubicBezTo>
                    <a:pt x="2824" y="12395"/>
                    <a:pt x="2878" y="12403"/>
                    <a:pt x="2935" y="12403"/>
                  </a:cubicBezTo>
                  <a:cubicBezTo>
                    <a:pt x="2962" y="12403"/>
                    <a:pt x="2989" y="12401"/>
                    <a:pt x="3015" y="12401"/>
                  </a:cubicBezTo>
                  <a:cubicBezTo>
                    <a:pt x="3027" y="12401"/>
                    <a:pt x="3038" y="12402"/>
                    <a:pt x="3050" y="12403"/>
                  </a:cubicBezTo>
                  <a:cubicBezTo>
                    <a:pt x="2991" y="12328"/>
                    <a:pt x="2999" y="12184"/>
                    <a:pt x="3092" y="12142"/>
                  </a:cubicBezTo>
                  <a:cubicBezTo>
                    <a:pt x="3100" y="12269"/>
                    <a:pt x="3236" y="12251"/>
                    <a:pt x="3329" y="12293"/>
                  </a:cubicBezTo>
                  <a:cubicBezTo>
                    <a:pt x="3345" y="12362"/>
                    <a:pt x="3337" y="12437"/>
                    <a:pt x="3321" y="12514"/>
                  </a:cubicBezTo>
                  <a:cubicBezTo>
                    <a:pt x="3325" y="12515"/>
                    <a:pt x="3329" y="12515"/>
                    <a:pt x="3334" y="12515"/>
                  </a:cubicBezTo>
                  <a:cubicBezTo>
                    <a:pt x="3416" y="12515"/>
                    <a:pt x="3583" y="12391"/>
                    <a:pt x="3472" y="12336"/>
                  </a:cubicBezTo>
                  <a:cubicBezTo>
                    <a:pt x="3510" y="12298"/>
                    <a:pt x="3547" y="12258"/>
                    <a:pt x="3570" y="12258"/>
                  </a:cubicBezTo>
                  <a:cubicBezTo>
                    <a:pt x="3588" y="12258"/>
                    <a:pt x="3597" y="12282"/>
                    <a:pt x="3589" y="12352"/>
                  </a:cubicBezTo>
                  <a:cubicBezTo>
                    <a:pt x="3599" y="12388"/>
                    <a:pt x="3608" y="12403"/>
                    <a:pt x="3615" y="12403"/>
                  </a:cubicBezTo>
                  <a:cubicBezTo>
                    <a:pt x="3641" y="12403"/>
                    <a:pt x="3654" y="12230"/>
                    <a:pt x="3648" y="12184"/>
                  </a:cubicBezTo>
                  <a:lnTo>
                    <a:pt x="3648" y="12184"/>
                  </a:lnTo>
                  <a:cubicBezTo>
                    <a:pt x="3717" y="12293"/>
                    <a:pt x="3919" y="12176"/>
                    <a:pt x="3919" y="12344"/>
                  </a:cubicBezTo>
                  <a:cubicBezTo>
                    <a:pt x="3965" y="12305"/>
                    <a:pt x="3996" y="12233"/>
                    <a:pt x="4078" y="12233"/>
                  </a:cubicBezTo>
                  <a:cubicBezTo>
                    <a:pt x="4086" y="12233"/>
                    <a:pt x="4094" y="12233"/>
                    <a:pt x="4103" y="12235"/>
                  </a:cubicBezTo>
                  <a:cubicBezTo>
                    <a:pt x="4036" y="12362"/>
                    <a:pt x="3935" y="12471"/>
                    <a:pt x="3909" y="12615"/>
                  </a:cubicBezTo>
                  <a:cubicBezTo>
                    <a:pt x="3929" y="12618"/>
                    <a:pt x="3950" y="12618"/>
                    <a:pt x="3971" y="12618"/>
                  </a:cubicBezTo>
                  <a:cubicBezTo>
                    <a:pt x="4014" y="12618"/>
                    <a:pt x="4058" y="12615"/>
                    <a:pt x="4103" y="12615"/>
                  </a:cubicBezTo>
                  <a:cubicBezTo>
                    <a:pt x="4121" y="12488"/>
                    <a:pt x="4145" y="12370"/>
                    <a:pt x="4180" y="12251"/>
                  </a:cubicBezTo>
                  <a:cubicBezTo>
                    <a:pt x="4289" y="12312"/>
                    <a:pt x="4424" y="12362"/>
                    <a:pt x="4331" y="12504"/>
                  </a:cubicBezTo>
                  <a:cubicBezTo>
                    <a:pt x="4338" y="12504"/>
                    <a:pt x="4345" y="12504"/>
                    <a:pt x="4351" y="12504"/>
                  </a:cubicBezTo>
                  <a:cubicBezTo>
                    <a:pt x="4519" y="12504"/>
                    <a:pt x="4673" y="12386"/>
                    <a:pt x="4829" y="12386"/>
                  </a:cubicBezTo>
                  <a:cubicBezTo>
                    <a:pt x="4712" y="12457"/>
                    <a:pt x="4780" y="12567"/>
                    <a:pt x="4882" y="12567"/>
                  </a:cubicBezTo>
                  <a:cubicBezTo>
                    <a:pt x="4891" y="12567"/>
                    <a:pt x="4901" y="12566"/>
                    <a:pt x="4911" y="12564"/>
                  </a:cubicBezTo>
                  <a:cubicBezTo>
                    <a:pt x="4921" y="12567"/>
                    <a:pt x="4930" y="12569"/>
                    <a:pt x="4937" y="12569"/>
                  </a:cubicBezTo>
                  <a:cubicBezTo>
                    <a:pt x="5009" y="12569"/>
                    <a:pt x="4950" y="12435"/>
                    <a:pt x="4911" y="12413"/>
                  </a:cubicBezTo>
                  <a:cubicBezTo>
                    <a:pt x="4895" y="12302"/>
                    <a:pt x="4768" y="12269"/>
                    <a:pt x="4701" y="12211"/>
                  </a:cubicBezTo>
                  <a:cubicBezTo>
                    <a:pt x="4728" y="12184"/>
                    <a:pt x="4794" y="12150"/>
                    <a:pt x="4829" y="12126"/>
                  </a:cubicBezTo>
                  <a:cubicBezTo>
                    <a:pt x="4845" y="12126"/>
                    <a:pt x="4895" y="12134"/>
                    <a:pt x="4920" y="12134"/>
                  </a:cubicBezTo>
                  <a:lnTo>
                    <a:pt x="4920" y="12083"/>
                  </a:lnTo>
                  <a:cubicBezTo>
                    <a:pt x="4946" y="12083"/>
                    <a:pt x="4988" y="12091"/>
                    <a:pt x="5004" y="12091"/>
                  </a:cubicBezTo>
                  <a:cubicBezTo>
                    <a:pt x="5013" y="12118"/>
                    <a:pt x="5021" y="12168"/>
                    <a:pt x="5021" y="12192"/>
                  </a:cubicBezTo>
                  <a:cubicBezTo>
                    <a:pt x="5190" y="12150"/>
                    <a:pt x="5039" y="11990"/>
                    <a:pt x="5071" y="11881"/>
                  </a:cubicBezTo>
                  <a:lnTo>
                    <a:pt x="5071" y="11881"/>
                  </a:lnTo>
                  <a:cubicBezTo>
                    <a:pt x="5117" y="11902"/>
                    <a:pt x="5172" y="11923"/>
                    <a:pt x="5222" y="11923"/>
                  </a:cubicBezTo>
                  <a:cubicBezTo>
                    <a:pt x="5274" y="11923"/>
                    <a:pt x="5320" y="11900"/>
                    <a:pt x="5342" y="11831"/>
                  </a:cubicBezTo>
                  <a:cubicBezTo>
                    <a:pt x="5189" y="11784"/>
                    <a:pt x="5193" y="11758"/>
                    <a:pt x="5347" y="11758"/>
                  </a:cubicBezTo>
                  <a:cubicBezTo>
                    <a:pt x="5388" y="11758"/>
                    <a:pt x="5440" y="11760"/>
                    <a:pt x="5502" y="11764"/>
                  </a:cubicBezTo>
                  <a:cubicBezTo>
                    <a:pt x="5486" y="11687"/>
                    <a:pt x="5459" y="11620"/>
                    <a:pt x="5435" y="11554"/>
                  </a:cubicBezTo>
                  <a:cubicBezTo>
                    <a:pt x="5459" y="11554"/>
                    <a:pt x="5510" y="11543"/>
                    <a:pt x="5536" y="11543"/>
                  </a:cubicBezTo>
                  <a:cubicBezTo>
                    <a:pt x="5544" y="11612"/>
                    <a:pt x="5544" y="11687"/>
                    <a:pt x="5552" y="11764"/>
                  </a:cubicBezTo>
                  <a:cubicBezTo>
                    <a:pt x="5645" y="11756"/>
                    <a:pt x="5587" y="11604"/>
                    <a:pt x="5661" y="11554"/>
                  </a:cubicBezTo>
                  <a:cubicBezTo>
                    <a:pt x="5789" y="11620"/>
                    <a:pt x="5890" y="11738"/>
                    <a:pt x="5890" y="11881"/>
                  </a:cubicBezTo>
                  <a:cubicBezTo>
                    <a:pt x="5847" y="11998"/>
                    <a:pt x="5956" y="12068"/>
                    <a:pt x="6055" y="12068"/>
                  </a:cubicBezTo>
                  <a:cubicBezTo>
                    <a:pt x="6134" y="12068"/>
                    <a:pt x="6207" y="12024"/>
                    <a:pt x="6193" y="11924"/>
                  </a:cubicBezTo>
                  <a:cubicBezTo>
                    <a:pt x="6219" y="11795"/>
                    <a:pt x="6098" y="11758"/>
                    <a:pt x="5993" y="11758"/>
                  </a:cubicBezTo>
                  <a:cubicBezTo>
                    <a:pt x="5968" y="11758"/>
                    <a:pt x="5944" y="11760"/>
                    <a:pt x="5922" y="11764"/>
                  </a:cubicBezTo>
                  <a:cubicBezTo>
                    <a:pt x="5930" y="11687"/>
                    <a:pt x="5981" y="11628"/>
                    <a:pt x="6031" y="11570"/>
                  </a:cubicBezTo>
                  <a:cubicBezTo>
                    <a:pt x="6100" y="11543"/>
                    <a:pt x="6167" y="11519"/>
                    <a:pt x="6234" y="11493"/>
                  </a:cubicBezTo>
                  <a:lnTo>
                    <a:pt x="6234" y="11493"/>
                  </a:lnTo>
                  <a:cubicBezTo>
                    <a:pt x="6224" y="11540"/>
                    <a:pt x="6243" y="11557"/>
                    <a:pt x="6272" y="11557"/>
                  </a:cubicBezTo>
                  <a:cubicBezTo>
                    <a:pt x="6316" y="11557"/>
                    <a:pt x="6383" y="11519"/>
                    <a:pt x="6403" y="11493"/>
                  </a:cubicBezTo>
                  <a:cubicBezTo>
                    <a:pt x="6406" y="11493"/>
                    <a:pt x="6408" y="11493"/>
                    <a:pt x="6411" y="11493"/>
                  </a:cubicBezTo>
                  <a:cubicBezTo>
                    <a:pt x="6524" y="11493"/>
                    <a:pt x="6411" y="11257"/>
                    <a:pt x="6403" y="11174"/>
                  </a:cubicBezTo>
                  <a:lnTo>
                    <a:pt x="6403" y="11174"/>
                  </a:lnTo>
                  <a:cubicBezTo>
                    <a:pt x="6470" y="11182"/>
                    <a:pt x="6547" y="11182"/>
                    <a:pt x="6622" y="11182"/>
                  </a:cubicBezTo>
                  <a:cubicBezTo>
                    <a:pt x="6605" y="11123"/>
                    <a:pt x="6587" y="11072"/>
                    <a:pt x="6571" y="11014"/>
                  </a:cubicBezTo>
                  <a:lnTo>
                    <a:pt x="6571" y="11014"/>
                  </a:lnTo>
                  <a:cubicBezTo>
                    <a:pt x="6638" y="11038"/>
                    <a:pt x="6707" y="11064"/>
                    <a:pt x="6773" y="11081"/>
                  </a:cubicBezTo>
                  <a:cubicBezTo>
                    <a:pt x="6773" y="11006"/>
                    <a:pt x="6773" y="10929"/>
                    <a:pt x="6765" y="10854"/>
                  </a:cubicBezTo>
                  <a:cubicBezTo>
                    <a:pt x="6816" y="10777"/>
                    <a:pt x="6992" y="10846"/>
                    <a:pt x="6925" y="10711"/>
                  </a:cubicBezTo>
                  <a:cubicBezTo>
                    <a:pt x="6876" y="10655"/>
                    <a:pt x="6897" y="10457"/>
                    <a:pt x="6954" y="10457"/>
                  </a:cubicBezTo>
                  <a:cubicBezTo>
                    <a:pt x="6965" y="10457"/>
                    <a:pt x="6978" y="10464"/>
                    <a:pt x="6992" y="10482"/>
                  </a:cubicBezTo>
                  <a:cubicBezTo>
                    <a:pt x="6992" y="10610"/>
                    <a:pt x="7052" y="10735"/>
                    <a:pt x="6983" y="10862"/>
                  </a:cubicBezTo>
                  <a:cubicBezTo>
                    <a:pt x="6983" y="10905"/>
                    <a:pt x="6992" y="10980"/>
                    <a:pt x="6992" y="11022"/>
                  </a:cubicBezTo>
                  <a:cubicBezTo>
                    <a:pt x="7005" y="11027"/>
                    <a:pt x="7021" y="11029"/>
                    <a:pt x="7037" y="11029"/>
                  </a:cubicBezTo>
                  <a:cubicBezTo>
                    <a:pt x="7139" y="11029"/>
                    <a:pt x="7266" y="10943"/>
                    <a:pt x="7135" y="10862"/>
                  </a:cubicBezTo>
                  <a:cubicBezTo>
                    <a:pt x="7186" y="10761"/>
                    <a:pt x="7254" y="10652"/>
                    <a:pt x="7372" y="10610"/>
                  </a:cubicBezTo>
                  <a:cubicBezTo>
                    <a:pt x="7446" y="10575"/>
                    <a:pt x="7406" y="10474"/>
                    <a:pt x="7345" y="10450"/>
                  </a:cubicBezTo>
                  <a:cubicBezTo>
                    <a:pt x="7372" y="10450"/>
                    <a:pt x="7430" y="10450"/>
                    <a:pt x="7457" y="10442"/>
                  </a:cubicBezTo>
                  <a:cubicBezTo>
                    <a:pt x="7465" y="10475"/>
                    <a:pt x="7512" y="10494"/>
                    <a:pt x="7557" y="10494"/>
                  </a:cubicBezTo>
                  <a:cubicBezTo>
                    <a:pt x="7602" y="10494"/>
                    <a:pt x="7645" y="10474"/>
                    <a:pt x="7640" y="10432"/>
                  </a:cubicBezTo>
                  <a:lnTo>
                    <a:pt x="7640" y="10432"/>
                  </a:lnTo>
                  <a:cubicBezTo>
                    <a:pt x="7699" y="10442"/>
                    <a:pt x="7733" y="10474"/>
                    <a:pt x="7750" y="10543"/>
                  </a:cubicBezTo>
                  <a:cubicBezTo>
                    <a:pt x="7933" y="10509"/>
                    <a:pt x="7714" y="10179"/>
                    <a:pt x="7887" y="10179"/>
                  </a:cubicBezTo>
                  <a:cubicBezTo>
                    <a:pt x="7889" y="10179"/>
                    <a:pt x="7891" y="10179"/>
                    <a:pt x="7893" y="10179"/>
                  </a:cubicBezTo>
                  <a:cubicBezTo>
                    <a:pt x="7919" y="10280"/>
                    <a:pt x="8063" y="10306"/>
                    <a:pt x="8146" y="10341"/>
                  </a:cubicBezTo>
                  <a:cubicBezTo>
                    <a:pt x="8079" y="10240"/>
                    <a:pt x="8122" y="10078"/>
                    <a:pt x="8247" y="10054"/>
                  </a:cubicBezTo>
                  <a:cubicBezTo>
                    <a:pt x="8242" y="9960"/>
                    <a:pt x="8268" y="9913"/>
                    <a:pt x="8318" y="9913"/>
                  </a:cubicBezTo>
                  <a:cubicBezTo>
                    <a:pt x="8345" y="9913"/>
                    <a:pt x="8378" y="9926"/>
                    <a:pt x="8417" y="9953"/>
                  </a:cubicBezTo>
                  <a:cubicBezTo>
                    <a:pt x="8454" y="10044"/>
                    <a:pt x="8413" y="10063"/>
                    <a:pt x="8354" y="10063"/>
                  </a:cubicBezTo>
                  <a:cubicBezTo>
                    <a:pt x="8321" y="10063"/>
                    <a:pt x="8281" y="10057"/>
                    <a:pt x="8247" y="10054"/>
                  </a:cubicBezTo>
                  <a:lnTo>
                    <a:pt x="8247" y="10054"/>
                  </a:lnTo>
                  <a:cubicBezTo>
                    <a:pt x="8273" y="10070"/>
                    <a:pt x="8332" y="10112"/>
                    <a:pt x="8356" y="10128"/>
                  </a:cubicBezTo>
                  <a:cubicBezTo>
                    <a:pt x="8324" y="10213"/>
                    <a:pt x="8306" y="10298"/>
                    <a:pt x="8316" y="10381"/>
                  </a:cubicBezTo>
                  <a:cubicBezTo>
                    <a:pt x="8327" y="10384"/>
                    <a:pt x="8339" y="10386"/>
                    <a:pt x="8350" y="10386"/>
                  </a:cubicBezTo>
                  <a:cubicBezTo>
                    <a:pt x="8431" y="10386"/>
                    <a:pt x="8482" y="10304"/>
                    <a:pt x="8475" y="10221"/>
                  </a:cubicBezTo>
                  <a:cubicBezTo>
                    <a:pt x="8471" y="10191"/>
                    <a:pt x="8480" y="10181"/>
                    <a:pt x="8497" y="10181"/>
                  </a:cubicBezTo>
                  <a:cubicBezTo>
                    <a:pt x="8531" y="10181"/>
                    <a:pt x="8595" y="10225"/>
                    <a:pt x="8624" y="10225"/>
                  </a:cubicBezTo>
                  <a:cubicBezTo>
                    <a:pt x="8640" y="10225"/>
                    <a:pt x="8646" y="10214"/>
                    <a:pt x="8635" y="10179"/>
                  </a:cubicBezTo>
                  <a:cubicBezTo>
                    <a:pt x="8643" y="10078"/>
                    <a:pt x="8441" y="10112"/>
                    <a:pt x="8492" y="10011"/>
                  </a:cubicBezTo>
                  <a:cubicBezTo>
                    <a:pt x="8532" y="9943"/>
                    <a:pt x="8513" y="9763"/>
                    <a:pt x="8444" y="9763"/>
                  </a:cubicBezTo>
                  <a:cubicBezTo>
                    <a:pt x="8426" y="9763"/>
                    <a:pt x="8406" y="9774"/>
                    <a:pt x="8382" y="9801"/>
                  </a:cubicBezTo>
                  <a:cubicBezTo>
                    <a:pt x="8356" y="9649"/>
                    <a:pt x="8534" y="9556"/>
                    <a:pt x="8601" y="9439"/>
                  </a:cubicBezTo>
                  <a:cubicBezTo>
                    <a:pt x="8612" y="9432"/>
                    <a:pt x="8623" y="9430"/>
                    <a:pt x="8633" y="9430"/>
                  </a:cubicBezTo>
                  <a:cubicBezTo>
                    <a:pt x="8686" y="9430"/>
                    <a:pt x="8724" y="9510"/>
                    <a:pt x="8776" y="9510"/>
                  </a:cubicBezTo>
                  <a:cubicBezTo>
                    <a:pt x="8787" y="9510"/>
                    <a:pt x="8798" y="9507"/>
                    <a:pt x="8811" y="9498"/>
                  </a:cubicBezTo>
                  <a:cubicBezTo>
                    <a:pt x="8828" y="9491"/>
                    <a:pt x="8842" y="9488"/>
                    <a:pt x="8854" y="9488"/>
                  </a:cubicBezTo>
                  <a:cubicBezTo>
                    <a:pt x="8893" y="9488"/>
                    <a:pt x="8912" y="9520"/>
                    <a:pt x="8912" y="9591"/>
                  </a:cubicBezTo>
                  <a:cubicBezTo>
                    <a:pt x="9013" y="9564"/>
                    <a:pt x="9056" y="9413"/>
                    <a:pt x="8922" y="9413"/>
                  </a:cubicBezTo>
                  <a:cubicBezTo>
                    <a:pt x="8954" y="9320"/>
                    <a:pt x="8880" y="9237"/>
                    <a:pt x="8853" y="9160"/>
                  </a:cubicBezTo>
                  <a:cubicBezTo>
                    <a:pt x="8863" y="9158"/>
                    <a:pt x="8871" y="9158"/>
                    <a:pt x="8879" y="9158"/>
                  </a:cubicBezTo>
                  <a:cubicBezTo>
                    <a:pt x="8980" y="9158"/>
                    <a:pt x="8976" y="9294"/>
                    <a:pt x="9023" y="9370"/>
                  </a:cubicBezTo>
                  <a:cubicBezTo>
                    <a:pt x="9098" y="9320"/>
                    <a:pt x="9175" y="9245"/>
                    <a:pt x="9225" y="9160"/>
                  </a:cubicBezTo>
                  <a:cubicBezTo>
                    <a:pt x="9300" y="9144"/>
                    <a:pt x="9266" y="9051"/>
                    <a:pt x="9233" y="8958"/>
                  </a:cubicBezTo>
                  <a:lnTo>
                    <a:pt x="9233" y="8958"/>
                  </a:lnTo>
                  <a:cubicBezTo>
                    <a:pt x="9242" y="8959"/>
                    <a:pt x="9249" y="8960"/>
                    <a:pt x="9256" y="8960"/>
                  </a:cubicBezTo>
                  <a:cubicBezTo>
                    <a:pt x="9362" y="8960"/>
                    <a:pt x="9323" y="8837"/>
                    <a:pt x="9266" y="8782"/>
                  </a:cubicBezTo>
                  <a:cubicBezTo>
                    <a:pt x="9326" y="8748"/>
                    <a:pt x="9393" y="8713"/>
                    <a:pt x="9385" y="8639"/>
                  </a:cubicBezTo>
                  <a:lnTo>
                    <a:pt x="9385" y="8639"/>
                  </a:lnTo>
                  <a:cubicBezTo>
                    <a:pt x="9359" y="8657"/>
                    <a:pt x="9335" y="8665"/>
                    <a:pt x="9314" y="8665"/>
                  </a:cubicBezTo>
                  <a:cubicBezTo>
                    <a:pt x="9238" y="8665"/>
                    <a:pt x="9198" y="8564"/>
                    <a:pt x="9225" y="8479"/>
                  </a:cubicBezTo>
                  <a:cubicBezTo>
                    <a:pt x="9359" y="8461"/>
                    <a:pt x="9619" y="8453"/>
                    <a:pt x="9486" y="8259"/>
                  </a:cubicBezTo>
                  <a:lnTo>
                    <a:pt x="9486" y="8259"/>
                  </a:lnTo>
                  <a:cubicBezTo>
                    <a:pt x="9503" y="8269"/>
                    <a:pt x="9518" y="8273"/>
                    <a:pt x="9531" y="8273"/>
                  </a:cubicBezTo>
                  <a:cubicBezTo>
                    <a:pt x="9615" y="8273"/>
                    <a:pt x="9630" y="8098"/>
                    <a:pt x="9546" y="8098"/>
                  </a:cubicBezTo>
                  <a:cubicBezTo>
                    <a:pt x="9543" y="8098"/>
                    <a:pt x="9540" y="8098"/>
                    <a:pt x="9537" y="8099"/>
                  </a:cubicBezTo>
                  <a:cubicBezTo>
                    <a:pt x="9514" y="8091"/>
                    <a:pt x="9496" y="8087"/>
                    <a:pt x="9482" y="8087"/>
                  </a:cubicBezTo>
                  <a:cubicBezTo>
                    <a:pt x="9410" y="8087"/>
                    <a:pt x="9430" y="8183"/>
                    <a:pt x="9444" y="8259"/>
                  </a:cubicBezTo>
                  <a:cubicBezTo>
                    <a:pt x="9454" y="8349"/>
                    <a:pt x="9398" y="8366"/>
                    <a:pt x="9332" y="8366"/>
                  </a:cubicBezTo>
                  <a:cubicBezTo>
                    <a:pt x="9292" y="8366"/>
                    <a:pt x="9250" y="8360"/>
                    <a:pt x="9215" y="8360"/>
                  </a:cubicBezTo>
                  <a:cubicBezTo>
                    <a:pt x="9207" y="8280"/>
                    <a:pt x="9207" y="8191"/>
                    <a:pt x="9312" y="8191"/>
                  </a:cubicBezTo>
                  <a:cubicBezTo>
                    <a:pt x="9317" y="8191"/>
                    <a:pt x="9322" y="8192"/>
                    <a:pt x="9326" y="8192"/>
                  </a:cubicBezTo>
                  <a:cubicBezTo>
                    <a:pt x="9326" y="8048"/>
                    <a:pt x="9276" y="7915"/>
                    <a:pt x="9334" y="7780"/>
                  </a:cubicBezTo>
                  <a:cubicBezTo>
                    <a:pt x="9349" y="7774"/>
                    <a:pt x="9362" y="7771"/>
                    <a:pt x="9372" y="7771"/>
                  </a:cubicBezTo>
                  <a:cubicBezTo>
                    <a:pt x="9446" y="7771"/>
                    <a:pt x="9423" y="7895"/>
                    <a:pt x="9503" y="7895"/>
                  </a:cubicBezTo>
                  <a:cubicBezTo>
                    <a:pt x="9512" y="7895"/>
                    <a:pt x="9524" y="7893"/>
                    <a:pt x="9537" y="7889"/>
                  </a:cubicBezTo>
                  <a:cubicBezTo>
                    <a:pt x="9565" y="7771"/>
                    <a:pt x="9524" y="7717"/>
                    <a:pt x="9431" y="7717"/>
                  </a:cubicBezTo>
                  <a:cubicBezTo>
                    <a:pt x="9417" y="7717"/>
                    <a:pt x="9401" y="7719"/>
                    <a:pt x="9385" y="7721"/>
                  </a:cubicBezTo>
                  <a:cubicBezTo>
                    <a:pt x="9355" y="7616"/>
                    <a:pt x="9442" y="7485"/>
                    <a:pt x="9545" y="7485"/>
                  </a:cubicBezTo>
                  <a:cubicBezTo>
                    <a:pt x="9559" y="7485"/>
                    <a:pt x="9573" y="7487"/>
                    <a:pt x="9587" y="7492"/>
                  </a:cubicBezTo>
                  <a:cubicBezTo>
                    <a:pt x="9603" y="7450"/>
                    <a:pt x="9619" y="7410"/>
                    <a:pt x="9638" y="7359"/>
                  </a:cubicBezTo>
                  <a:cubicBezTo>
                    <a:pt x="9561" y="7349"/>
                    <a:pt x="9427" y="7349"/>
                    <a:pt x="9436" y="7248"/>
                  </a:cubicBezTo>
                  <a:cubicBezTo>
                    <a:pt x="9410" y="7181"/>
                    <a:pt x="9425" y="7150"/>
                    <a:pt x="9446" y="7150"/>
                  </a:cubicBezTo>
                  <a:cubicBezTo>
                    <a:pt x="9467" y="7150"/>
                    <a:pt x="9494" y="7181"/>
                    <a:pt x="9494" y="7240"/>
                  </a:cubicBezTo>
                  <a:cubicBezTo>
                    <a:pt x="9646" y="7224"/>
                    <a:pt x="9638" y="7106"/>
                    <a:pt x="9630" y="6987"/>
                  </a:cubicBezTo>
                  <a:cubicBezTo>
                    <a:pt x="9545" y="6904"/>
                    <a:pt x="9367" y="6937"/>
                    <a:pt x="9377" y="6777"/>
                  </a:cubicBezTo>
                  <a:lnTo>
                    <a:pt x="9385" y="6726"/>
                  </a:lnTo>
                  <a:cubicBezTo>
                    <a:pt x="9401" y="6710"/>
                    <a:pt x="9427" y="6668"/>
                    <a:pt x="9444" y="6652"/>
                  </a:cubicBezTo>
                  <a:cubicBezTo>
                    <a:pt x="9494" y="6793"/>
                    <a:pt x="9638" y="6854"/>
                    <a:pt x="9755" y="6928"/>
                  </a:cubicBezTo>
                  <a:cubicBezTo>
                    <a:pt x="9696" y="6793"/>
                    <a:pt x="9654" y="6625"/>
                    <a:pt x="9518" y="6550"/>
                  </a:cubicBezTo>
                  <a:cubicBezTo>
                    <a:pt x="9518" y="6524"/>
                    <a:pt x="9529" y="6474"/>
                    <a:pt x="9537" y="6449"/>
                  </a:cubicBezTo>
                  <a:cubicBezTo>
                    <a:pt x="9805" y="6373"/>
                    <a:pt x="9334" y="6221"/>
                    <a:pt x="9579" y="6120"/>
                  </a:cubicBezTo>
                  <a:lnTo>
                    <a:pt x="9579" y="6120"/>
                  </a:lnTo>
                  <a:cubicBezTo>
                    <a:pt x="9596" y="6127"/>
                    <a:pt x="9613" y="6130"/>
                    <a:pt x="9629" y="6130"/>
                  </a:cubicBezTo>
                  <a:cubicBezTo>
                    <a:pt x="9708" y="6130"/>
                    <a:pt x="9768" y="6052"/>
                    <a:pt x="9755" y="5968"/>
                  </a:cubicBezTo>
                  <a:cubicBezTo>
                    <a:pt x="9731" y="5966"/>
                    <a:pt x="9707" y="5964"/>
                    <a:pt x="9684" y="5964"/>
                  </a:cubicBezTo>
                  <a:cubicBezTo>
                    <a:pt x="9612" y="5964"/>
                    <a:pt x="9557" y="5984"/>
                    <a:pt x="9569" y="6086"/>
                  </a:cubicBezTo>
                  <a:cubicBezTo>
                    <a:pt x="9468" y="5960"/>
                    <a:pt x="9646" y="5893"/>
                    <a:pt x="9638" y="5774"/>
                  </a:cubicBezTo>
                  <a:cubicBezTo>
                    <a:pt x="9478" y="5724"/>
                    <a:pt x="9502" y="5505"/>
                    <a:pt x="9385" y="5396"/>
                  </a:cubicBezTo>
                  <a:cubicBezTo>
                    <a:pt x="9413" y="5360"/>
                    <a:pt x="9436" y="5346"/>
                    <a:pt x="9456" y="5346"/>
                  </a:cubicBezTo>
                  <a:cubicBezTo>
                    <a:pt x="9528" y="5346"/>
                    <a:pt x="9553" y="5541"/>
                    <a:pt x="9646" y="5548"/>
                  </a:cubicBezTo>
                  <a:cubicBezTo>
                    <a:pt x="9646" y="5471"/>
                    <a:pt x="9646" y="5388"/>
                    <a:pt x="9579" y="5346"/>
                  </a:cubicBezTo>
                  <a:cubicBezTo>
                    <a:pt x="9502" y="5269"/>
                    <a:pt x="9611" y="5168"/>
                    <a:pt x="9595" y="5075"/>
                  </a:cubicBezTo>
                  <a:cubicBezTo>
                    <a:pt x="9427" y="5059"/>
                    <a:pt x="9106" y="5042"/>
                    <a:pt x="9266" y="4747"/>
                  </a:cubicBezTo>
                  <a:lnTo>
                    <a:pt x="9266" y="4747"/>
                  </a:lnTo>
                  <a:cubicBezTo>
                    <a:pt x="9284" y="4772"/>
                    <a:pt x="9316" y="4822"/>
                    <a:pt x="9334" y="4848"/>
                  </a:cubicBezTo>
                  <a:cubicBezTo>
                    <a:pt x="9401" y="4806"/>
                    <a:pt x="9460" y="4763"/>
                    <a:pt x="9537" y="4731"/>
                  </a:cubicBezTo>
                  <a:cubicBezTo>
                    <a:pt x="9523" y="4681"/>
                    <a:pt x="9484" y="4650"/>
                    <a:pt x="9440" y="4650"/>
                  </a:cubicBezTo>
                  <a:cubicBezTo>
                    <a:pt x="9425" y="4650"/>
                    <a:pt x="9409" y="4654"/>
                    <a:pt x="9393" y="4662"/>
                  </a:cubicBezTo>
                  <a:cubicBezTo>
                    <a:pt x="9386" y="4625"/>
                    <a:pt x="9285" y="4496"/>
                    <a:pt x="9332" y="4496"/>
                  </a:cubicBezTo>
                  <a:cubicBezTo>
                    <a:pt x="9338" y="4496"/>
                    <a:pt x="9347" y="4498"/>
                    <a:pt x="9359" y="4503"/>
                  </a:cubicBezTo>
                  <a:cubicBezTo>
                    <a:pt x="9375" y="4514"/>
                    <a:pt x="9391" y="4519"/>
                    <a:pt x="9405" y="4519"/>
                  </a:cubicBezTo>
                  <a:cubicBezTo>
                    <a:pt x="9473" y="4519"/>
                    <a:pt x="9509" y="4411"/>
                    <a:pt x="9417" y="4377"/>
                  </a:cubicBezTo>
                  <a:cubicBezTo>
                    <a:pt x="9486" y="4335"/>
                    <a:pt x="9494" y="4258"/>
                    <a:pt x="9427" y="4226"/>
                  </a:cubicBezTo>
                  <a:cubicBezTo>
                    <a:pt x="9412" y="4217"/>
                    <a:pt x="9396" y="4213"/>
                    <a:pt x="9381" y="4213"/>
                  </a:cubicBezTo>
                  <a:cubicBezTo>
                    <a:pt x="9282" y="4213"/>
                    <a:pt x="9210" y="4386"/>
                    <a:pt x="9334" y="4394"/>
                  </a:cubicBezTo>
                  <a:cubicBezTo>
                    <a:pt x="9258" y="4410"/>
                    <a:pt x="9183" y="4402"/>
                    <a:pt x="9106" y="4410"/>
                  </a:cubicBezTo>
                  <a:cubicBezTo>
                    <a:pt x="9106" y="4317"/>
                    <a:pt x="9241" y="4276"/>
                    <a:pt x="9199" y="4183"/>
                  </a:cubicBezTo>
                  <a:cubicBezTo>
                    <a:pt x="9157" y="4098"/>
                    <a:pt x="9207" y="4024"/>
                    <a:pt x="9225" y="3939"/>
                  </a:cubicBezTo>
                  <a:cubicBezTo>
                    <a:pt x="9199" y="3931"/>
                    <a:pt x="9148" y="3896"/>
                    <a:pt x="9124" y="3888"/>
                  </a:cubicBezTo>
                  <a:cubicBezTo>
                    <a:pt x="9157" y="3821"/>
                    <a:pt x="9148" y="3745"/>
                    <a:pt x="9124" y="3678"/>
                  </a:cubicBezTo>
                  <a:lnTo>
                    <a:pt x="9124" y="3678"/>
                  </a:lnTo>
                  <a:cubicBezTo>
                    <a:pt x="9175" y="3694"/>
                    <a:pt x="9225" y="3710"/>
                    <a:pt x="9276" y="3728"/>
                  </a:cubicBezTo>
                  <a:cubicBezTo>
                    <a:pt x="9284" y="3644"/>
                    <a:pt x="9266" y="3551"/>
                    <a:pt x="9175" y="3526"/>
                  </a:cubicBezTo>
                  <a:lnTo>
                    <a:pt x="9175" y="3526"/>
                  </a:lnTo>
                  <a:cubicBezTo>
                    <a:pt x="9177" y="3593"/>
                    <a:pt x="9164" y="3618"/>
                    <a:pt x="9143" y="3618"/>
                  </a:cubicBezTo>
                  <a:cubicBezTo>
                    <a:pt x="9097" y="3618"/>
                    <a:pt x="9013" y="3490"/>
                    <a:pt x="8989" y="3425"/>
                  </a:cubicBezTo>
                  <a:cubicBezTo>
                    <a:pt x="8922" y="3433"/>
                    <a:pt x="8861" y="3458"/>
                    <a:pt x="8795" y="3476"/>
                  </a:cubicBezTo>
                  <a:cubicBezTo>
                    <a:pt x="8779" y="3399"/>
                    <a:pt x="8811" y="3357"/>
                    <a:pt x="8880" y="3348"/>
                  </a:cubicBezTo>
                  <a:cubicBezTo>
                    <a:pt x="8880" y="3287"/>
                    <a:pt x="8901" y="3195"/>
                    <a:pt x="8816" y="3195"/>
                  </a:cubicBezTo>
                  <a:cubicBezTo>
                    <a:pt x="8810" y="3195"/>
                    <a:pt x="8803" y="3196"/>
                    <a:pt x="8795" y="3197"/>
                  </a:cubicBezTo>
                  <a:cubicBezTo>
                    <a:pt x="8811" y="3130"/>
                    <a:pt x="8896" y="3130"/>
                    <a:pt x="8946" y="3104"/>
                  </a:cubicBezTo>
                  <a:cubicBezTo>
                    <a:pt x="8946" y="3181"/>
                    <a:pt x="8981" y="3215"/>
                    <a:pt x="9056" y="3215"/>
                  </a:cubicBezTo>
                  <a:cubicBezTo>
                    <a:pt x="8963" y="3088"/>
                    <a:pt x="9132" y="3045"/>
                    <a:pt x="9165" y="2944"/>
                  </a:cubicBezTo>
                  <a:cubicBezTo>
                    <a:pt x="9134" y="2917"/>
                    <a:pt x="9106" y="2899"/>
                    <a:pt x="9087" y="2899"/>
                  </a:cubicBezTo>
                  <a:cubicBezTo>
                    <a:pt x="9064" y="2899"/>
                    <a:pt x="9051" y="2923"/>
                    <a:pt x="9056" y="2987"/>
                  </a:cubicBezTo>
                  <a:cubicBezTo>
                    <a:pt x="9026" y="2963"/>
                    <a:pt x="8998" y="2954"/>
                    <a:pt x="8971" y="2954"/>
                  </a:cubicBezTo>
                  <a:cubicBezTo>
                    <a:pt x="8912" y="2954"/>
                    <a:pt x="8858" y="2999"/>
                    <a:pt x="8811" y="3045"/>
                  </a:cubicBezTo>
                  <a:cubicBezTo>
                    <a:pt x="8770" y="2952"/>
                    <a:pt x="8728" y="2869"/>
                    <a:pt x="8694" y="2776"/>
                  </a:cubicBezTo>
                  <a:lnTo>
                    <a:pt x="8694" y="2776"/>
                  </a:lnTo>
                  <a:cubicBezTo>
                    <a:pt x="8734" y="2805"/>
                    <a:pt x="8783" y="2820"/>
                    <a:pt x="8829" y="2820"/>
                  </a:cubicBezTo>
                  <a:cubicBezTo>
                    <a:pt x="8917" y="2820"/>
                    <a:pt x="8990" y="2764"/>
                    <a:pt x="8946" y="2641"/>
                  </a:cubicBezTo>
                  <a:cubicBezTo>
                    <a:pt x="8834" y="2608"/>
                    <a:pt x="8805" y="2482"/>
                    <a:pt x="8720" y="2482"/>
                  </a:cubicBezTo>
                  <a:cubicBezTo>
                    <a:pt x="8697" y="2482"/>
                    <a:pt x="8670" y="2492"/>
                    <a:pt x="8635" y="2516"/>
                  </a:cubicBezTo>
                  <a:cubicBezTo>
                    <a:pt x="8643" y="2388"/>
                    <a:pt x="8787" y="2356"/>
                    <a:pt x="8787" y="2204"/>
                  </a:cubicBezTo>
                  <a:cubicBezTo>
                    <a:pt x="8745" y="2177"/>
                    <a:pt x="8710" y="2162"/>
                    <a:pt x="8683" y="2162"/>
                  </a:cubicBezTo>
                  <a:cubicBezTo>
                    <a:pt x="8636" y="2162"/>
                    <a:pt x="8615" y="2208"/>
                    <a:pt x="8627" y="2305"/>
                  </a:cubicBezTo>
                  <a:cubicBezTo>
                    <a:pt x="8599" y="2281"/>
                    <a:pt x="8574" y="2272"/>
                    <a:pt x="8551" y="2272"/>
                  </a:cubicBezTo>
                  <a:cubicBezTo>
                    <a:pt x="8468" y="2272"/>
                    <a:pt x="8414" y="2397"/>
                    <a:pt x="8327" y="2397"/>
                  </a:cubicBezTo>
                  <a:cubicBezTo>
                    <a:pt x="8303" y="2397"/>
                    <a:pt x="8277" y="2387"/>
                    <a:pt x="8247" y="2364"/>
                  </a:cubicBezTo>
                  <a:lnTo>
                    <a:pt x="8247" y="2364"/>
                  </a:lnTo>
                  <a:cubicBezTo>
                    <a:pt x="8252" y="2365"/>
                    <a:pt x="8257" y="2365"/>
                    <a:pt x="8261" y="2365"/>
                  </a:cubicBezTo>
                  <a:cubicBezTo>
                    <a:pt x="8354" y="2365"/>
                    <a:pt x="8331" y="2231"/>
                    <a:pt x="8251" y="2231"/>
                  </a:cubicBezTo>
                  <a:cubicBezTo>
                    <a:pt x="8237" y="2231"/>
                    <a:pt x="8221" y="2235"/>
                    <a:pt x="8204" y="2245"/>
                  </a:cubicBezTo>
                  <a:cubicBezTo>
                    <a:pt x="8228" y="2164"/>
                    <a:pt x="8310" y="2027"/>
                    <a:pt x="8204" y="2027"/>
                  </a:cubicBezTo>
                  <a:cubicBezTo>
                    <a:pt x="8190" y="2027"/>
                    <a:pt x="8174" y="2030"/>
                    <a:pt x="8154" y="2034"/>
                  </a:cubicBezTo>
                  <a:cubicBezTo>
                    <a:pt x="8029" y="2026"/>
                    <a:pt x="8172" y="1883"/>
                    <a:pt x="8215" y="1832"/>
                  </a:cubicBezTo>
                  <a:lnTo>
                    <a:pt x="8215" y="1832"/>
                  </a:lnTo>
                  <a:cubicBezTo>
                    <a:pt x="8210" y="1832"/>
                    <a:pt x="8206" y="1833"/>
                    <a:pt x="8202" y="1833"/>
                  </a:cubicBezTo>
                  <a:cubicBezTo>
                    <a:pt x="8019" y="1833"/>
                    <a:pt x="8173" y="1654"/>
                    <a:pt x="8204" y="1563"/>
                  </a:cubicBezTo>
                  <a:cubicBezTo>
                    <a:pt x="8187" y="1531"/>
                    <a:pt x="8168" y="1518"/>
                    <a:pt x="8148" y="1518"/>
                  </a:cubicBezTo>
                  <a:cubicBezTo>
                    <a:pt x="8102" y="1518"/>
                    <a:pt x="8053" y="1584"/>
                    <a:pt x="8012" y="1614"/>
                  </a:cubicBezTo>
                  <a:cubicBezTo>
                    <a:pt x="8016" y="1535"/>
                    <a:pt x="7980" y="1518"/>
                    <a:pt x="7931" y="1518"/>
                  </a:cubicBezTo>
                  <a:cubicBezTo>
                    <a:pt x="7892" y="1518"/>
                    <a:pt x="7844" y="1529"/>
                    <a:pt x="7802" y="1529"/>
                  </a:cubicBezTo>
                  <a:cubicBezTo>
                    <a:pt x="7776" y="1529"/>
                    <a:pt x="7753" y="1525"/>
                    <a:pt x="7733" y="1513"/>
                  </a:cubicBezTo>
                  <a:cubicBezTo>
                    <a:pt x="7721" y="1515"/>
                    <a:pt x="7711" y="1516"/>
                    <a:pt x="7701" y="1516"/>
                  </a:cubicBezTo>
                  <a:cubicBezTo>
                    <a:pt x="7583" y="1516"/>
                    <a:pt x="7690" y="1380"/>
                    <a:pt x="7683" y="1303"/>
                  </a:cubicBezTo>
                  <a:lnTo>
                    <a:pt x="7683" y="1303"/>
                  </a:lnTo>
                  <a:cubicBezTo>
                    <a:pt x="7616" y="1327"/>
                    <a:pt x="7539" y="1345"/>
                    <a:pt x="7465" y="1345"/>
                  </a:cubicBezTo>
                  <a:cubicBezTo>
                    <a:pt x="7446" y="1268"/>
                    <a:pt x="7481" y="1226"/>
                    <a:pt x="7574" y="1226"/>
                  </a:cubicBezTo>
                  <a:cubicBezTo>
                    <a:pt x="7582" y="1117"/>
                    <a:pt x="7414" y="1074"/>
                    <a:pt x="7523" y="973"/>
                  </a:cubicBezTo>
                  <a:cubicBezTo>
                    <a:pt x="7570" y="933"/>
                    <a:pt x="7547" y="773"/>
                    <a:pt x="7497" y="773"/>
                  </a:cubicBezTo>
                  <a:cubicBezTo>
                    <a:pt x="7485" y="773"/>
                    <a:pt x="7471" y="782"/>
                    <a:pt x="7457" y="805"/>
                  </a:cubicBezTo>
                  <a:cubicBezTo>
                    <a:pt x="7415" y="867"/>
                    <a:pt x="7322" y="926"/>
                    <a:pt x="7258" y="926"/>
                  </a:cubicBezTo>
                  <a:cubicBezTo>
                    <a:pt x="7192" y="926"/>
                    <a:pt x="7159" y="861"/>
                    <a:pt x="7254" y="662"/>
                  </a:cubicBezTo>
                  <a:lnTo>
                    <a:pt x="7254" y="662"/>
                  </a:lnTo>
                  <a:cubicBezTo>
                    <a:pt x="7230" y="679"/>
                    <a:pt x="7208" y="686"/>
                    <a:pt x="7188" y="686"/>
                  </a:cubicBezTo>
                  <a:cubicBezTo>
                    <a:pt x="7114" y="686"/>
                    <a:pt x="7062" y="595"/>
                    <a:pt x="7010" y="537"/>
                  </a:cubicBezTo>
                  <a:cubicBezTo>
                    <a:pt x="7042" y="460"/>
                    <a:pt x="6992" y="401"/>
                    <a:pt x="6925" y="359"/>
                  </a:cubicBezTo>
                  <a:cubicBezTo>
                    <a:pt x="6910" y="362"/>
                    <a:pt x="6896" y="364"/>
                    <a:pt x="6882" y="364"/>
                  </a:cubicBezTo>
                  <a:cubicBezTo>
                    <a:pt x="6759" y="364"/>
                    <a:pt x="6658" y="245"/>
                    <a:pt x="6542" y="245"/>
                  </a:cubicBezTo>
                  <a:cubicBezTo>
                    <a:pt x="6511" y="245"/>
                    <a:pt x="6479" y="253"/>
                    <a:pt x="6446" y="274"/>
                  </a:cubicBezTo>
                  <a:cubicBezTo>
                    <a:pt x="6434" y="277"/>
                    <a:pt x="6425" y="279"/>
                    <a:pt x="6419" y="279"/>
                  </a:cubicBezTo>
                  <a:cubicBezTo>
                    <a:pt x="6369" y="279"/>
                    <a:pt x="6505" y="160"/>
                    <a:pt x="6512" y="122"/>
                  </a:cubicBezTo>
                  <a:cubicBezTo>
                    <a:pt x="6493" y="120"/>
                    <a:pt x="6470" y="118"/>
                    <a:pt x="6446" y="118"/>
                  </a:cubicBezTo>
                  <a:cubicBezTo>
                    <a:pt x="6378" y="118"/>
                    <a:pt x="6306" y="136"/>
                    <a:pt x="6318" y="223"/>
                  </a:cubicBezTo>
                  <a:cubicBezTo>
                    <a:pt x="6304" y="275"/>
                    <a:pt x="6217" y="332"/>
                    <a:pt x="6170" y="332"/>
                  </a:cubicBezTo>
                  <a:cubicBezTo>
                    <a:pt x="6139" y="332"/>
                    <a:pt x="6125" y="308"/>
                    <a:pt x="6159" y="241"/>
                  </a:cubicBezTo>
                  <a:cubicBezTo>
                    <a:pt x="6218" y="156"/>
                    <a:pt x="6100" y="110"/>
                    <a:pt x="6013" y="110"/>
                  </a:cubicBezTo>
                  <a:cubicBezTo>
                    <a:pt x="5962" y="110"/>
                    <a:pt x="5921" y="125"/>
                    <a:pt x="5930" y="157"/>
                  </a:cubicBezTo>
                  <a:cubicBezTo>
                    <a:pt x="6031" y="157"/>
                    <a:pt x="6041" y="241"/>
                    <a:pt x="6031" y="324"/>
                  </a:cubicBezTo>
                  <a:cubicBezTo>
                    <a:pt x="5856" y="266"/>
                    <a:pt x="5502" y="367"/>
                    <a:pt x="5653" y="13"/>
                  </a:cubicBezTo>
                  <a:cubicBezTo>
                    <a:pt x="5624" y="4"/>
                    <a:pt x="5600" y="0"/>
                    <a:pt x="5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24015151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/>
          <p:nvPr/>
        </p:nvSpPr>
        <p:spPr>
          <a:xfrm rot="-5400000" flipH="1">
            <a:off x="7654520" y="-10451279"/>
            <a:ext cx="2978940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1440000" y="2304000"/>
            <a:ext cx="90186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ubTitle" idx="2"/>
          </p:nvPr>
        </p:nvSpPr>
        <p:spPr>
          <a:xfrm>
            <a:off x="1440000" y="4316400"/>
            <a:ext cx="15408000" cy="4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101600"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3"/>
          </p:nvPr>
        </p:nvSpPr>
        <p:spPr>
          <a:xfrm>
            <a:off x="1440000" y="3528000"/>
            <a:ext cx="2839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1">
                <a:solidFill>
                  <a:schemeClr val="dk1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31838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0"/>
          <p:cNvSpPr/>
          <p:nvPr/>
        </p:nvSpPr>
        <p:spPr>
          <a:xfrm rot="10800000">
            <a:off x="17098570" y="5675501"/>
            <a:ext cx="756160" cy="541403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206" name="Google Shape;206;p20"/>
          <p:cNvGrpSpPr/>
          <p:nvPr/>
        </p:nvGrpSpPr>
        <p:grpSpPr>
          <a:xfrm rot="-3599956">
            <a:off x="16187908" y="8832100"/>
            <a:ext cx="781264" cy="749792"/>
            <a:chOff x="881046" y="3995807"/>
            <a:chExt cx="390640" cy="374905"/>
          </a:xfrm>
        </p:grpSpPr>
        <p:sp>
          <p:nvSpPr>
            <p:cNvPr id="207" name="Google Shape;207;p20"/>
            <p:cNvSpPr/>
            <p:nvPr/>
          </p:nvSpPr>
          <p:spPr>
            <a:xfrm rot="-5400000">
              <a:off x="1211829" y="3996186"/>
              <a:ext cx="60236" cy="59478"/>
            </a:xfrm>
            <a:custGeom>
              <a:avLst/>
              <a:gdLst/>
              <a:ahLst/>
              <a:cxnLst/>
              <a:rect l="l" t="t" r="r" b="b"/>
              <a:pathLst>
                <a:path w="1272" h="1256" extrusionOk="0">
                  <a:moveTo>
                    <a:pt x="633" y="0"/>
                  </a:moveTo>
                  <a:cubicBezTo>
                    <a:pt x="295" y="0"/>
                    <a:pt x="0" y="292"/>
                    <a:pt x="0" y="625"/>
                  </a:cubicBezTo>
                  <a:cubicBezTo>
                    <a:pt x="0" y="940"/>
                    <a:pt x="320" y="1256"/>
                    <a:pt x="635" y="1256"/>
                  </a:cubicBezTo>
                  <a:cubicBezTo>
                    <a:pt x="639" y="1256"/>
                    <a:pt x="643" y="1256"/>
                    <a:pt x="647" y="1256"/>
                  </a:cubicBezTo>
                  <a:cubicBezTo>
                    <a:pt x="942" y="1256"/>
                    <a:pt x="1254" y="952"/>
                    <a:pt x="1264" y="657"/>
                  </a:cubicBezTo>
                  <a:cubicBezTo>
                    <a:pt x="1272" y="303"/>
                    <a:pt x="1001" y="18"/>
                    <a:pt x="647" y="0"/>
                  </a:cubicBezTo>
                  <a:cubicBezTo>
                    <a:pt x="642" y="0"/>
                    <a:pt x="638" y="0"/>
                    <a:pt x="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8" name="Google Shape;208;p20"/>
            <p:cNvSpPr/>
            <p:nvPr/>
          </p:nvSpPr>
          <p:spPr>
            <a:xfrm rot="-5400000">
              <a:off x="875032" y="4062057"/>
              <a:ext cx="127764" cy="115736"/>
            </a:xfrm>
            <a:custGeom>
              <a:avLst/>
              <a:gdLst/>
              <a:ahLst/>
              <a:cxnLst/>
              <a:rect l="l" t="t" r="r" b="b"/>
              <a:pathLst>
                <a:path w="2698" h="2444" extrusionOk="0">
                  <a:moveTo>
                    <a:pt x="1515" y="1"/>
                  </a:moveTo>
                  <a:cubicBezTo>
                    <a:pt x="1395" y="1"/>
                    <a:pt x="1271" y="29"/>
                    <a:pt x="1147" y="41"/>
                  </a:cubicBezTo>
                  <a:cubicBezTo>
                    <a:pt x="971" y="134"/>
                    <a:pt x="684" y="33"/>
                    <a:pt x="617" y="328"/>
                  </a:cubicBezTo>
                  <a:cubicBezTo>
                    <a:pt x="221" y="411"/>
                    <a:pt x="288" y="799"/>
                    <a:pt x="170" y="1044"/>
                  </a:cubicBezTo>
                  <a:cubicBezTo>
                    <a:pt x="1" y="1398"/>
                    <a:pt x="338" y="2039"/>
                    <a:pt x="726" y="2214"/>
                  </a:cubicBezTo>
                  <a:lnTo>
                    <a:pt x="759" y="2241"/>
                  </a:lnTo>
                  <a:lnTo>
                    <a:pt x="801" y="2241"/>
                  </a:lnTo>
                  <a:cubicBezTo>
                    <a:pt x="860" y="2257"/>
                    <a:pt x="894" y="2299"/>
                    <a:pt x="937" y="2324"/>
                  </a:cubicBezTo>
                  <a:cubicBezTo>
                    <a:pt x="1098" y="2407"/>
                    <a:pt x="1251" y="2444"/>
                    <a:pt x="1397" y="2444"/>
                  </a:cubicBezTo>
                  <a:cubicBezTo>
                    <a:pt x="1678" y="2444"/>
                    <a:pt x="1937" y="2310"/>
                    <a:pt x="2192" y="2121"/>
                  </a:cubicBezTo>
                  <a:cubicBezTo>
                    <a:pt x="2317" y="1927"/>
                    <a:pt x="2511" y="1776"/>
                    <a:pt x="2527" y="1523"/>
                  </a:cubicBezTo>
                  <a:cubicBezTo>
                    <a:pt x="2538" y="1422"/>
                    <a:pt x="2620" y="1382"/>
                    <a:pt x="2697" y="1347"/>
                  </a:cubicBezTo>
                  <a:cubicBezTo>
                    <a:pt x="2570" y="1169"/>
                    <a:pt x="2554" y="959"/>
                    <a:pt x="2511" y="757"/>
                  </a:cubicBezTo>
                  <a:cubicBezTo>
                    <a:pt x="2368" y="480"/>
                    <a:pt x="2166" y="270"/>
                    <a:pt x="1870" y="142"/>
                  </a:cubicBezTo>
                  <a:cubicBezTo>
                    <a:pt x="1759" y="31"/>
                    <a:pt x="1640" y="1"/>
                    <a:pt x="15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9" name="Google Shape;209;p20"/>
            <p:cNvSpPr/>
            <p:nvPr/>
          </p:nvSpPr>
          <p:spPr>
            <a:xfrm rot="-5400000">
              <a:off x="911752" y="4319474"/>
              <a:ext cx="54316" cy="48160"/>
            </a:xfrm>
            <a:custGeom>
              <a:avLst/>
              <a:gdLst/>
              <a:ahLst/>
              <a:cxnLst/>
              <a:rect l="l" t="t" r="r" b="b"/>
              <a:pathLst>
                <a:path w="1147" h="1017" extrusionOk="0">
                  <a:moveTo>
                    <a:pt x="716" y="0"/>
                  </a:moveTo>
                  <a:cubicBezTo>
                    <a:pt x="708" y="0"/>
                    <a:pt x="700" y="2"/>
                    <a:pt x="691" y="3"/>
                  </a:cubicBezTo>
                  <a:cubicBezTo>
                    <a:pt x="136" y="46"/>
                    <a:pt x="0" y="232"/>
                    <a:pt x="144" y="737"/>
                  </a:cubicBezTo>
                  <a:cubicBezTo>
                    <a:pt x="323" y="926"/>
                    <a:pt x="464" y="1016"/>
                    <a:pt x="603" y="1016"/>
                  </a:cubicBezTo>
                  <a:cubicBezTo>
                    <a:pt x="693" y="1016"/>
                    <a:pt x="781" y="978"/>
                    <a:pt x="877" y="905"/>
                  </a:cubicBezTo>
                  <a:cubicBezTo>
                    <a:pt x="1146" y="703"/>
                    <a:pt x="1146" y="493"/>
                    <a:pt x="894" y="105"/>
                  </a:cubicBezTo>
                  <a:cubicBezTo>
                    <a:pt x="870" y="60"/>
                    <a:pt x="843" y="28"/>
                    <a:pt x="802" y="28"/>
                  </a:cubicBezTo>
                  <a:cubicBezTo>
                    <a:pt x="796" y="28"/>
                    <a:pt x="790" y="29"/>
                    <a:pt x="784" y="30"/>
                  </a:cubicBezTo>
                  <a:cubicBezTo>
                    <a:pt x="765" y="10"/>
                    <a:pt x="741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27934065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>
            <a:spLocks noGrp="1"/>
          </p:cNvSpPr>
          <p:nvPr>
            <p:ph type="subTitle" idx="1"/>
          </p:nvPr>
        </p:nvSpPr>
        <p:spPr>
          <a:xfrm>
            <a:off x="1440000" y="2304000"/>
            <a:ext cx="90186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2"/>
          </p:nvPr>
        </p:nvSpPr>
        <p:spPr>
          <a:xfrm>
            <a:off x="1440000" y="5234850"/>
            <a:ext cx="15408000" cy="24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101600"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3"/>
          </p:nvPr>
        </p:nvSpPr>
        <p:spPr>
          <a:xfrm>
            <a:off x="1440000" y="4446450"/>
            <a:ext cx="2839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1">
                <a:solidFill>
                  <a:schemeClr val="dk1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31838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764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/>
          <p:nvPr/>
        </p:nvSpPr>
        <p:spPr>
          <a:xfrm>
            <a:off x="51" y="8724903"/>
            <a:ext cx="18287874" cy="2658546"/>
          </a:xfrm>
          <a:custGeom>
            <a:avLst/>
            <a:gdLst/>
            <a:ahLst/>
            <a:cxnLst/>
            <a:rect l="l" t="t" r="r" b="b"/>
            <a:pathLst>
              <a:path w="58237" h="42956" extrusionOk="0">
                <a:moveTo>
                  <a:pt x="58043" y="1"/>
                </a:moveTo>
                <a:cubicBezTo>
                  <a:pt x="57806" y="1"/>
                  <a:pt x="57557" y="86"/>
                  <a:pt x="57241" y="329"/>
                </a:cubicBezTo>
                <a:cubicBezTo>
                  <a:pt x="55988" y="1272"/>
                  <a:pt x="56428" y="3170"/>
                  <a:pt x="55433" y="4218"/>
                </a:cubicBezTo>
                <a:cubicBezTo>
                  <a:pt x="55021" y="4654"/>
                  <a:pt x="54473" y="4823"/>
                  <a:pt x="53900" y="4823"/>
                </a:cubicBezTo>
                <a:cubicBezTo>
                  <a:pt x="52997" y="4823"/>
                  <a:pt x="52035" y="4400"/>
                  <a:pt x="51465" y="3933"/>
                </a:cubicBezTo>
                <a:cubicBezTo>
                  <a:pt x="50173" y="2884"/>
                  <a:pt x="48390" y="1043"/>
                  <a:pt x="46551" y="1043"/>
                </a:cubicBezTo>
                <a:cubicBezTo>
                  <a:pt x="46329" y="1043"/>
                  <a:pt x="46106" y="1070"/>
                  <a:pt x="45882" y="1129"/>
                </a:cubicBezTo>
                <a:cubicBezTo>
                  <a:pt x="44319" y="1554"/>
                  <a:pt x="42936" y="1852"/>
                  <a:pt x="41242" y="1904"/>
                </a:cubicBezTo>
                <a:cubicBezTo>
                  <a:pt x="40479" y="1917"/>
                  <a:pt x="40609" y="2019"/>
                  <a:pt x="40042" y="2304"/>
                </a:cubicBezTo>
                <a:cubicBezTo>
                  <a:pt x="39291" y="2680"/>
                  <a:pt x="38863" y="2655"/>
                  <a:pt x="38050" y="2782"/>
                </a:cubicBezTo>
                <a:cubicBezTo>
                  <a:pt x="37158" y="2927"/>
                  <a:pt x="36081" y="3573"/>
                  <a:pt x="35121" y="3573"/>
                </a:cubicBezTo>
                <a:cubicBezTo>
                  <a:pt x="34969" y="3573"/>
                  <a:pt x="34820" y="3557"/>
                  <a:pt x="34675" y="3520"/>
                </a:cubicBezTo>
                <a:cubicBezTo>
                  <a:pt x="34185" y="3390"/>
                  <a:pt x="34496" y="3275"/>
                  <a:pt x="34173" y="3015"/>
                </a:cubicBezTo>
                <a:cubicBezTo>
                  <a:pt x="33450" y="2447"/>
                  <a:pt x="33100" y="2382"/>
                  <a:pt x="32222" y="2280"/>
                </a:cubicBezTo>
                <a:cubicBezTo>
                  <a:pt x="31404" y="2182"/>
                  <a:pt x="30710" y="2083"/>
                  <a:pt x="29993" y="2083"/>
                </a:cubicBezTo>
                <a:cubicBezTo>
                  <a:pt x="29577" y="2083"/>
                  <a:pt x="29153" y="2117"/>
                  <a:pt x="28692" y="2202"/>
                </a:cubicBezTo>
                <a:cubicBezTo>
                  <a:pt x="27802" y="2357"/>
                  <a:pt x="26909" y="2562"/>
                  <a:pt x="26031" y="2680"/>
                </a:cubicBezTo>
                <a:cubicBezTo>
                  <a:pt x="25889" y="2697"/>
                  <a:pt x="25748" y="2705"/>
                  <a:pt x="25608" y="2705"/>
                </a:cubicBezTo>
                <a:cubicBezTo>
                  <a:pt x="24903" y="2705"/>
                  <a:pt x="24215" y="2509"/>
                  <a:pt x="23537" y="2304"/>
                </a:cubicBezTo>
                <a:cubicBezTo>
                  <a:pt x="22862" y="2108"/>
                  <a:pt x="22196" y="1906"/>
                  <a:pt x="21538" y="1906"/>
                </a:cubicBezTo>
                <a:cubicBezTo>
                  <a:pt x="21075" y="1906"/>
                  <a:pt x="20616" y="2006"/>
                  <a:pt x="20162" y="2280"/>
                </a:cubicBezTo>
                <a:cubicBezTo>
                  <a:pt x="18497" y="3300"/>
                  <a:pt x="17566" y="5484"/>
                  <a:pt x="16558" y="7059"/>
                </a:cubicBezTo>
                <a:cubicBezTo>
                  <a:pt x="16147" y="7715"/>
                  <a:pt x="15831" y="8371"/>
                  <a:pt x="15110" y="8371"/>
                </a:cubicBezTo>
                <a:cubicBezTo>
                  <a:pt x="14992" y="8371"/>
                  <a:pt x="14863" y="8354"/>
                  <a:pt x="14722" y="8316"/>
                </a:cubicBezTo>
                <a:cubicBezTo>
                  <a:pt x="14077" y="8133"/>
                  <a:pt x="13416" y="7292"/>
                  <a:pt x="12873" y="6892"/>
                </a:cubicBezTo>
                <a:cubicBezTo>
                  <a:pt x="12253" y="6439"/>
                  <a:pt x="11763" y="6272"/>
                  <a:pt x="11142" y="5912"/>
                </a:cubicBezTo>
                <a:cubicBezTo>
                  <a:pt x="10730" y="5664"/>
                  <a:pt x="10249" y="5019"/>
                  <a:pt x="9849" y="4863"/>
                </a:cubicBezTo>
                <a:cubicBezTo>
                  <a:pt x="9604" y="4761"/>
                  <a:pt x="9461" y="4761"/>
                  <a:pt x="9306" y="4761"/>
                </a:cubicBezTo>
                <a:cubicBezTo>
                  <a:pt x="9265" y="4766"/>
                  <a:pt x="9222" y="4768"/>
                  <a:pt x="9176" y="4768"/>
                </a:cubicBezTo>
                <a:cubicBezTo>
                  <a:pt x="9092" y="4768"/>
                  <a:pt x="8997" y="4759"/>
                  <a:pt x="8881" y="4733"/>
                </a:cubicBezTo>
                <a:cubicBezTo>
                  <a:pt x="7861" y="4516"/>
                  <a:pt x="7808" y="4283"/>
                  <a:pt x="7318" y="3313"/>
                </a:cubicBezTo>
                <a:cubicBezTo>
                  <a:pt x="6877" y="2422"/>
                  <a:pt x="6437" y="1647"/>
                  <a:pt x="5392" y="1476"/>
                </a:cubicBezTo>
                <a:cubicBezTo>
                  <a:pt x="4576" y="1349"/>
                  <a:pt x="3788" y="1492"/>
                  <a:pt x="2947" y="1309"/>
                </a:cubicBezTo>
                <a:cubicBezTo>
                  <a:pt x="2326" y="1172"/>
                  <a:pt x="1773" y="1068"/>
                  <a:pt x="1183" y="1068"/>
                </a:cubicBezTo>
                <a:cubicBezTo>
                  <a:pt x="889" y="1068"/>
                  <a:pt x="587" y="1094"/>
                  <a:pt x="261" y="1154"/>
                </a:cubicBezTo>
                <a:cubicBezTo>
                  <a:pt x="168" y="1166"/>
                  <a:pt x="78" y="1194"/>
                  <a:pt x="1" y="1219"/>
                </a:cubicBezTo>
                <a:lnTo>
                  <a:pt x="1" y="39551"/>
                </a:lnTo>
                <a:cubicBezTo>
                  <a:pt x="571" y="39818"/>
                  <a:pt x="1199" y="39993"/>
                  <a:pt x="1882" y="39993"/>
                </a:cubicBezTo>
                <a:cubicBezTo>
                  <a:pt x="1927" y="39993"/>
                  <a:pt x="1972" y="39993"/>
                  <a:pt x="2017" y="39991"/>
                </a:cubicBezTo>
                <a:cubicBezTo>
                  <a:pt x="2205" y="39985"/>
                  <a:pt x="2389" y="39982"/>
                  <a:pt x="2574" y="39982"/>
                </a:cubicBezTo>
                <a:cubicBezTo>
                  <a:pt x="2758" y="39982"/>
                  <a:pt x="2943" y="39985"/>
                  <a:pt x="3130" y="39991"/>
                </a:cubicBezTo>
                <a:cubicBezTo>
                  <a:pt x="3343" y="39991"/>
                  <a:pt x="3552" y="39994"/>
                  <a:pt x="3762" y="39994"/>
                </a:cubicBezTo>
                <a:cubicBezTo>
                  <a:pt x="3972" y="39994"/>
                  <a:pt x="4182" y="39991"/>
                  <a:pt x="4396" y="39979"/>
                </a:cubicBezTo>
                <a:cubicBezTo>
                  <a:pt x="5559" y="39926"/>
                  <a:pt x="6567" y="39216"/>
                  <a:pt x="7628" y="38763"/>
                </a:cubicBezTo>
                <a:cubicBezTo>
                  <a:pt x="8583" y="38375"/>
                  <a:pt x="9567" y="38170"/>
                  <a:pt x="10482" y="37677"/>
                </a:cubicBezTo>
                <a:cubicBezTo>
                  <a:pt x="11273" y="37252"/>
                  <a:pt x="12008" y="36436"/>
                  <a:pt x="12938" y="36399"/>
                </a:cubicBezTo>
                <a:cubicBezTo>
                  <a:pt x="13196" y="36889"/>
                  <a:pt x="13791" y="36775"/>
                  <a:pt x="14204" y="37212"/>
                </a:cubicBezTo>
                <a:cubicBezTo>
                  <a:pt x="14902" y="37975"/>
                  <a:pt x="14477" y="38338"/>
                  <a:pt x="15444" y="38853"/>
                </a:cubicBezTo>
                <a:cubicBezTo>
                  <a:pt x="16426" y="39373"/>
                  <a:pt x="17191" y="39552"/>
                  <a:pt x="18254" y="39552"/>
                </a:cubicBezTo>
                <a:cubicBezTo>
                  <a:pt x="18299" y="39552"/>
                  <a:pt x="18345" y="39551"/>
                  <a:pt x="18391" y="39551"/>
                </a:cubicBezTo>
                <a:cubicBezTo>
                  <a:pt x="19337" y="39551"/>
                  <a:pt x="20035" y="39889"/>
                  <a:pt x="20950" y="39979"/>
                </a:cubicBezTo>
                <a:cubicBezTo>
                  <a:pt x="21296" y="40012"/>
                  <a:pt x="21658" y="40024"/>
                  <a:pt x="22024" y="40024"/>
                </a:cubicBezTo>
                <a:cubicBezTo>
                  <a:pt x="22645" y="40024"/>
                  <a:pt x="23279" y="39990"/>
                  <a:pt x="23872" y="39966"/>
                </a:cubicBezTo>
                <a:cubicBezTo>
                  <a:pt x="24251" y="39850"/>
                  <a:pt x="24642" y="39791"/>
                  <a:pt x="25037" y="39791"/>
                </a:cubicBezTo>
                <a:cubicBezTo>
                  <a:pt x="25169" y="39791"/>
                  <a:pt x="25302" y="39798"/>
                  <a:pt x="25435" y="39811"/>
                </a:cubicBezTo>
                <a:cubicBezTo>
                  <a:pt x="25863" y="39991"/>
                  <a:pt x="26161" y="40289"/>
                  <a:pt x="26316" y="40714"/>
                </a:cubicBezTo>
                <a:cubicBezTo>
                  <a:pt x="26418" y="40744"/>
                  <a:pt x="26517" y="40757"/>
                  <a:pt x="26613" y="40757"/>
                </a:cubicBezTo>
                <a:cubicBezTo>
                  <a:pt x="27061" y="40757"/>
                  <a:pt x="27448" y="40462"/>
                  <a:pt x="27852" y="40187"/>
                </a:cubicBezTo>
                <a:cubicBezTo>
                  <a:pt x="28935" y="39435"/>
                  <a:pt x="29687" y="39140"/>
                  <a:pt x="30756" y="39140"/>
                </a:cubicBezTo>
                <a:cubicBezTo>
                  <a:pt x="31105" y="39140"/>
                  <a:pt x="31486" y="39171"/>
                  <a:pt x="31924" y="39228"/>
                </a:cubicBezTo>
                <a:cubicBezTo>
                  <a:pt x="33267" y="39411"/>
                  <a:pt x="34108" y="39603"/>
                  <a:pt x="35128" y="40366"/>
                </a:cubicBezTo>
                <a:cubicBezTo>
                  <a:pt x="35634" y="40742"/>
                  <a:pt x="36136" y="40987"/>
                  <a:pt x="36667" y="41334"/>
                </a:cubicBezTo>
                <a:cubicBezTo>
                  <a:pt x="37757" y="42023"/>
                  <a:pt x="39100" y="42956"/>
                  <a:pt x="40503" y="42956"/>
                </a:cubicBezTo>
                <a:cubicBezTo>
                  <a:pt x="40813" y="42956"/>
                  <a:pt x="41124" y="42910"/>
                  <a:pt x="41437" y="42808"/>
                </a:cubicBezTo>
                <a:cubicBezTo>
                  <a:pt x="42148" y="42575"/>
                  <a:pt x="42303" y="42007"/>
                  <a:pt x="42601" y="41505"/>
                </a:cubicBezTo>
                <a:cubicBezTo>
                  <a:pt x="42650" y="40922"/>
                  <a:pt x="42883" y="40432"/>
                  <a:pt x="43298" y="40031"/>
                </a:cubicBezTo>
                <a:cubicBezTo>
                  <a:pt x="43621" y="39734"/>
                  <a:pt x="43944" y="39448"/>
                  <a:pt x="44254" y="39151"/>
                </a:cubicBezTo>
                <a:cubicBezTo>
                  <a:pt x="44707" y="38558"/>
                  <a:pt x="44952" y="37845"/>
                  <a:pt x="45417" y="37252"/>
                </a:cubicBezTo>
                <a:cubicBezTo>
                  <a:pt x="45817" y="36722"/>
                  <a:pt x="46347" y="36334"/>
                  <a:pt x="46617" y="35726"/>
                </a:cubicBezTo>
                <a:cubicBezTo>
                  <a:pt x="46633" y="36747"/>
                  <a:pt x="47200" y="38065"/>
                  <a:pt x="47666" y="38958"/>
                </a:cubicBezTo>
                <a:cubicBezTo>
                  <a:pt x="48156" y="39938"/>
                  <a:pt x="48478" y="39914"/>
                  <a:pt x="49437" y="39954"/>
                </a:cubicBezTo>
                <a:cubicBezTo>
                  <a:pt x="50302" y="39979"/>
                  <a:pt x="50650" y="40342"/>
                  <a:pt x="51335" y="40767"/>
                </a:cubicBezTo>
                <a:cubicBezTo>
                  <a:pt x="51968" y="41179"/>
                  <a:pt x="51503" y="41142"/>
                  <a:pt x="52511" y="41167"/>
                </a:cubicBezTo>
                <a:cubicBezTo>
                  <a:pt x="52683" y="41171"/>
                  <a:pt x="52856" y="41174"/>
                  <a:pt x="53029" y="41174"/>
                </a:cubicBezTo>
                <a:cubicBezTo>
                  <a:pt x="53374" y="41174"/>
                  <a:pt x="53718" y="41163"/>
                  <a:pt x="54062" y="41129"/>
                </a:cubicBezTo>
                <a:cubicBezTo>
                  <a:pt x="55115" y="41010"/>
                  <a:pt x="56008" y="40768"/>
                  <a:pt x="56992" y="40768"/>
                </a:cubicBezTo>
                <a:cubicBezTo>
                  <a:pt x="57289" y="40768"/>
                  <a:pt x="57594" y="40790"/>
                  <a:pt x="57914" y="40844"/>
                </a:cubicBezTo>
                <a:cubicBezTo>
                  <a:pt x="58032" y="40856"/>
                  <a:pt x="58134" y="40884"/>
                  <a:pt x="58237" y="40909"/>
                </a:cubicBezTo>
                <a:lnTo>
                  <a:pt x="58237" y="18"/>
                </a:lnTo>
                <a:cubicBezTo>
                  <a:pt x="58172" y="7"/>
                  <a:pt x="58108" y="1"/>
                  <a:pt x="580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1"/>
          </p:nvPr>
        </p:nvSpPr>
        <p:spPr>
          <a:xfrm>
            <a:off x="1440000" y="2304000"/>
            <a:ext cx="90186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2"/>
          </p:nvPr>
        </p:nvSpPr>
        <p:spPr>
          <a:xfrm>
            <a:off x="1440000" y="5234850"/>
            <a:ext cx="15408000" cy="24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101600"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3"/>
          </p:nvPr>
        </p:nvSpPr>
        <p:spPr>
          <a:xfrm>
            <a:off x="1440000" y="4446450"/>
            <a:ext cx="2839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1">
                <a:solidFill>
                  <a:schemeClr val="dk1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31838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3380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/>
          <p:nvPr/>
        </p:nvSpPr>
        <p:spPr>
          <a:xfrm rot="10800000">
            <a:off x="1447399" y="2814706"/>
            <a:ext cx="15460002" cy="6748544"/>
          </a:xfrm>
          <a:custGeom>
            <a:avLst/>
            <a:gdLst/>
            <a:ahLst/>
            <a:cxnLst/>
            <a:rect l="l" t="t" r="r" b="b"/>
            <a:pathLst>
              <a:path w="140087" h="58510" extrusionOk="0">
                <a:moveTo>
                  <a:pt x="87846" y="1"/>
                </a:moveTo>
                <a:cubicBezTo>
                  <a:pt x="85675" y="336"/>
                  <a:pt x="83466" y="1062"/>
                  <a:pt x="81267" y="1099"/>
                </a:cubicBezTo>
                <a:cubicBezTo>
                  <a:pt x="79496" y="1139"/>
                  <a:pt x="78023" y="1527"/>
                  <a:pt x="76304" y="1797"/>
                </a:cubicBezTo>
                <a:cubicBezTo>
                  <a:pt x="72067" y="2445"/>
                  <a:pt x="67864" y="3453"/>
                  <a:pt x="63652" y="4229"/>
                </a:cubicBezTo>
                <a:cubicBezTo>
                  <a:pt x="63359" y="4281"/>
                  <a:pt x="63082" y="4305"/>
                  <a:pt x="62820" y="4305"/>
                </a:cubicBezTo>
                <a:cubicBezTo>
                  <a:pt x="61212" y="4305"/>
                  <a:pt x="60119" y="3409"/>
                  <a:pt x="58652" y="2662"/>
                </a:cubicBezTo>
                <a:cubicBezTo>
                  <a:pt x="58157" y="2416"/>
                  <a:pt x="57678" y="2325"/>
                  <a:pt x="57202" y="2325"/>
                </a:cubicBezTo>
                <a:cubicBezTo>
                  <a:pt x="56362" y="2325"/>
                  <a:pt x="55531" y="2607"/>
                  <a:pt x="54632" y="2805"/>
                </a:cubicBezTo>
                <a:cubicBezTo>
                  <a:pt x="52176" y="3335"/>
                  <a:pt x="49902" y="3490"/>
                  <a:pt x="47393" y="3490"/>
                </a:cubicBezTo>
                <a:cubicBezTo>
                  <a:pt x="46637" y="3490"/>
                  <a:pt x="45850" y="3429"/>
                  <a:pt x="45079" y="3429"/>
                </a:cubicBezTo>
                <a:cubicBezTo>
                  <a:pt x="44730" y="3429"/>
                  <a:pt x="44384" y="3441"/>
                  <a:pt x="44046" y="3478"/>
                </a:cubicBezTo>
                <a:cubicBezTo>
                  <a:pt x="43336" y="3543"/>
                  <a:pt x="42703" y="3866"/>
                  <a:pt x="41992" y="3918"/>
                </a:cubicBezTo>
                <a:cubicBezTo>
                  <a:pt x="41970" y="3921"/>
                  <a:pt x="41948" y="3922"/>
                  <a:pt x="41924" y="3922"/>
                </a:cubicBezTo>
                <a:cubicBezTo>
                  <a:pt x="41809" y="3922"/>
                  <a:pt x="41679" y="3899"/>
                  <a:pt x="41540" y="3878"/>
                </a:cubicBezTo>
                <a:cubicBezTo>
                  <a:pt x="41404" y="3864"/>
                  <a:pt x="41269" y="3848"/>
                  <a:pt x="41146" y="3848"/>
                </a:cubicBezTo>
                <a:cubicBezTo>
                  <a:pt x="41058" y="3848"/>
                  <a:pt x="40977" y="3856"/>
                  <a:pt x="40907" y="3878"/>
                </a:cubicBezTo>
                <a:cubicBezTo>
                  <a:pt x="39238" y="4331"/>
                  <a:pt x="38568" y="6927"/>
                  <a:pt x="38760" y="8506"/>
                </a:cubicBezTo>
                <a:cubicBezTo>
                  <a:pt x="38050" y="7653"/>
                  <a:pt x="37545" y="6617"/>
                  <a:pt x="37067" y="5609"/>
                </a:cubicBezTo>
                <a:cubicBezTo>
                  <a:pt x="36602" y="4654"/>
                  <a:pt x="36291" y="2910"/>
                  <a:pt x="35116" y="2662"/>
                </a:cubicBezTo>
                <a:cubicBezTo>
                  <a:pt x="34995" y="2636"/>
                  <a:pt x="34860" y="2625"/>
                  <a:pt x="34719" y="2625"/>
                </a:cubicBezTo>
                <a:cubicBezTo>
                  <a:pt x="34317" y="2625"/>
                  <a:pt x="33864" y="2713"/>
                  <a:pt x="33540" y="2780"/>
                </a:cubicBezTo>
                <a:cubicBezTo>
                  <a:pt x="32752" y="2948"/>
                  <a:pt x="31859" y="3103"/>
                  <a:pt x="31096" y="3376"/>
                </a:cubicBezTo>
                <a:cubicBezTo>
                  <a:pt x="30321" y="3658"/>
                  <a:pt x="29740" y="4213"/>
                  <a:pt x="28912" y="4331"/>
                </a:cubicBezTo>
                <a:cubicBezTo>
                  <a:pt x="28833" y="4342"/>
                  <a:pt x="28756" y="4347"/>
                  <a:pt x="28680" y="4347"/>
                </a:cubicBezTo>
                <a:cubicBezTo>
                  <a:pt x="28311" y="4347"/>
                  <a:pt x="27983" y="4227"/>
                  <a:pt x="27672" y="4098"/>
                </a:cubicBezTo>
                <a:cubicBezTo>
                  <a:pt x="27364" y="3974"/>
                  <a:pt x="27067" y="3852"/>
                  <a:pt x="26749" y="3852"/>
                </a:cubicBezTo>
                <a:cubicBezTo>
                  <a:pt x="26734" y="3852"/>
                  <a:pt x="26719" y="3853"/>
                  <a:pt x="26704" y="3853"/>
                </a:cubicBezTo>
                <a:cubicBezTo>
                  <a:pt x="25978" y="3853"/>
                  <a:pt x="25500" y="4821"/>
                  <a:pt x="24827" y="5041"/>
                </a:cubicBezTo>
                <a:cubicBezTo>
                  <a:pt x="24606" y="5113"/>
                  <a:pt x="24386" y="5144"/>
                  <a:pt x="24166" y="5144"/>
                </a:cubicBezTo>
                <a:cubicBezTo>
                  <a:pt x="23126" y="5144"/>
                  <a:pt x="22101" y="4465"/>
                  <a:pt x="21121" y="4306"/>
                </a:cubicBezTo>
                <a:cubicBezTo>
                  <a:pt x="20956" y="4281"/>
                  <a:pt x="20791" y="4269"/>
                  <a:pt x="20624" y="4269"/>
                </a:cubicBezTo>
                <a:cubicBezTo>
                  <a:pt x="18905" y="4269"/>
                  <a:pt x="17091" y="5529"/>
                  <a:pt x="15677" y="6307"/>
                </a:cubicBezTo>
                <a:cubicBezTo>
                  <a:pt x="14244" y="7098"/>
                  <a:pt x="12265" y="7575"/>
                  <a:pt x="11012" y="8608"/>
                </a:cubicBezTo>
                <a:cubicBezTo>
                  <a:pt x="9954" y="9502"/>
                  <a:pt x="10277" y="11142"/>
                  <a:pt x="10277" y="12420"/>
                </a:cubicBezTo>
                <a:cubicBezTo>
                  <a:pt x="10277" y="13816"/>
                  <a:pt x="10264" y="15212"/>
                  <a:pt x="10277" y="16608"/>
                </a:cubicBezTo>
                <a:cubicBezTo>
                  <a:pt x="10277" y="18161"/>
                  <a:pt x="10614" y="20359"/>
                  <a:pt x="8896" y="20359"/>
                </a:cubicBezTo>
                <a:cubicBezTo>
                  <a:pt x="8713" y="20359"/>
                  <a:pt x="8506" y="20334"/>
                  <a:pt x="8273" y="20280"/>
                </a:cubicBezTo>
                <a:cubicBezTo>
                  <a:pt x="7841" y="20178"/>
                  <a:pt x="7614" y="20084"/>
                  <a:pt x="7426" y="20084"/>
                </a:cubicBezTo>
                <a:cubicBezTo>
                  <a:pt x="7209" y="20084"/>
                  <a:pt x="7043" y="20209"/>
                  <a:pt x="6669" y="20591"/>
                </a:cubicBezTo>
                <a:cubicBezTo>
                  <a:pt x="6232" y="21040"/>
                  <a:pt x="5689" y="21611"/>
                  <a:pt x="5314" y="22113"/>
                </a:cubicBezTo>
                <a:cubicBezTo>
                  <a:pt x="4343" y="23419"/>
                  <a:pt x="3425" y="23897"/>
                  <a:pt x="3465" y="25615"/>
                </a:cubicBezTo>
                <a:cubicBezTo>
                  <a:pt x="3503" y="26844"/>
                  <a:pt x="3090" y="27917"/>
                  <a:pt x="3065" y="29133"/>
                </a:cubicBezTo>
                <a:cubicBezTo>
                  <a:pt x="3053" y="30113"/>
                  <a:pt x="3298" y="31382"/>
                  <a:pt x="3012" y="32312"/>
                </a:cubicBezTo>
                <a:cubicBezTo>
                  <a:pt x="2833" y="32843"/>
                  <a:pt x="2172" y="34096"/>
                  <a:pt x="1862" y="34483"/>
                </a:cubicBezTo>
                <a:cubicBezTo>
                  <a:pt x="1564" y="34859"/>
                  <a:pt x="894" y="35039"/>
                  <a:pt x="711" y="35529"/>
                </a:cubicBezTo>
                <a:cubicBezTo>
                  <a:pt x="478" y="36161"/>
                  <a:pt x="972" y="36537"/>
                  <a:pt x="1086" y="37132"/>
                </a:cubicBezTo>
                <a:cubicBezTo>
                  <a:pt x="1192" y="37675"/>
                  <a:pt x="1061" y="38373"/>
                  <a:pt x="1061" y="38928"/>
                </a:cubicBezTo>
                <a:cubicBezTo>
                  <a:pt x="1049" y="40194"/>
                  <a:pt x="1474" y="41279"/>
                  <a:pt x="1462" y="42536"/>
                </a:cubicBezTo>
                <a:cubicBezTo>
                  <a:pt x="1449" y="43903"/>
                  <a:pt x="1424" y="45287"/>
                  <a:pt x="1449" y="46645"/>
                </a:cubicBezTo>
                <a:cubicBezTo>
                  <a:pt x="1474" y="47511"/>
                  <a:pt x="1825" y="48324"/>
                  <a:pt x="1812" y="49164"/>
                </a:cubicBezTo>
                <a:cubicBezTo>
                  <a:pt x="1797" y="50197"/>
                  <a:pt x="959" y="50572"/>
                  <a:pt x="711" y="51478"/>
                </a:cubicBezTo>
                <a:cubicBezTo>
                  <a:pt x="506" y="52266"/>
                  <a:pt x="996" y="53041"/>
                  <a:pt x="1086" y="53829"/>
                </a:cubicBezTo>
                <a:cubicBezTo>
                  <a:pt x="1176" y="54710"/>
                  <a:pt x="1049" y="55548"/>
                  <a:pt x="776" y="56376"/>
                </a:cubicBezTo>
                <a:cubicBezTo>
                  <a:pt x="543" y="57098"/>
                  <a:pt x="196" y="57772"/>
                  <a:pt x="1" y="58510"/>
                </a:cubicBezTo>
                <a:lnTo>
                  <a:pt x="140086" y="58510"/>
                </a:lnTo>
                <a:lnTo>
                  <a:pt x="140086" y="13118"/>
                </a:lnTo>
                <a:cubicBezTo>
                  <a:pt x="139515" y="12433"/>
                  <a:pt x="139050" y="11555"/>
                  <a:pt x="138458" y="10792"/>
                </a:cubicBezTo>
                <a:cubicBezTo>
                  <a:pt x="137952" y="10147"/>
                  <a:pt x="137862" y="9796"/>
                  <a:pt x="137592" y="9008"/>
                </a:cubicBezTo>
                <a:cubicBezTo>
                  <a:pt x="137139" y="7731"/>
                  <a:pt x="135731" y="6695"/>
                  <a:pt x="134658" y="5959"/>
                </a:cubicBezTo>
                <a:cubicBezTo>
                  <a:pt x="133250" y="5004"/>
                  <a:pt x="132021" y="4356"/>
                  <a:pt x="130846" y="3090"/>
                </a:cubicBezTo>
                <a:cubicBezTo>
                  <a:pt x="130160" y="2368"/>
                  <a:pt x="129618" y="1021"/>
                  <a:pt x="128647" y="699"/>
                </a:cubicBezTo>
                <a:cubicBezTo>
                  <a:pt x="128442" y="632"/>
                  <a:pt x="128258" y="601"/>
                  <a:pt x="128090" y="601"/>
                </a:cubicBezTo>
                <a:cubicBezTo>
                  <a:pt x="127582" y="601"/>
                  <a:pt x="127219" y="880"/>
                  <a:pt x="126851" y="1266"/>
                </a:cubicBezTo>
                <a:cubicBezTo>
                  <a:pt x="125868" y="2327"/>
                  <a:pt x="125598" y="2600"/>
                  <a:pt x="124137" y="2690"/>
                </a:cubicBezTo>
                <a:cubicBezTo>
                  <a:pt x="122549" y="2793"/>
                  <a:pt x="120970" y="3180"/>
                  <a:pt x="119459" y="3698"/>
                </a:cubicBezTo>
                <a:cubicBezTo>
                  <a:pt x="118721" y="3956"/>
                  <a:pt x="118051" y="4343"/>
                  <a:pt x="117235" y="4343"/>
                </a:cubicBezTo>
                <a:cubicBezTo>
                  <a:pt x="116317" y="4343"/>
                  <a:pt x="115362" y="3996"/>
                  <a:pt x="114444" y="3891"/>
                </a:cubicBezTo>
                <a:cubicBezTo>
                  <a:pt x="112068" y="3635"/>
                  <a:pt x="109882" y="3204"/>
                  <a:pt x="107617" y="3204"/>
                </a:cubicBezTo>
                <a:cubicBezTo>
                  <a:pt x="106801" y="3204"/>
                  <a:pt x="105975" y="3260"/>
                  <a:pt x="105126" y="3400"/>
                </a:cubicBezTo>
                <a:cubicBezTo>
                  <a:pt x="104624" y="3486"/>
                  <a:pt x="104147" y="3530"/>
                  <a:pt x="103687" y="3530"/>
                </a:cubicBezTo>
                <a:cubicBezTo>
                  <a:pt x="102350" y="3530"/>
                  <a:pt x="101158" y="3161"/>
                  <a:pt x="99918" y="2392"/>
                </a:cubicBezTo>
                <a:cubicBezTo>
                  <a:pt x="98547" y="1552"/>
                  <a:pt x="97347" y="1344"/>
                  <a:pt x="95768" y="1099"/>
                </a:cubicBezTo>
                <a:cubicBezTo>
                  <a:pt x="94927" y="972"/>
                  <a:pt x="94307" y="413"/>
                  <a:pt x="936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26" name="Google Shape;226;p23"/>
          <p:cNvSpPr/>
          <p:nvPr/>
        </p:nvSpPr>
        <p:spPr>
          <a:xfrm>
            <a:off x="14877701" y="-1214699"/>
            <a:ext cx="2538034" cy="4321854"/>
          </a:xfrm>
          <a:custGeom>
            <a:avLst/>
            <a:gdLst/>
            <a:ahLst/>
            <a:cxnLst/>
            <a:rect l="l" t="t" r="r" b="b"/>
            <a:pathLst>
              <a:path w="20054" h="34150" extrusionOk="0">
                <a:moveTo>
                  <a:pt x="12469" y="432"/>
                </a:moveTo>
                <a:cubicBezTo>
                  <a:pt x="12530" y="432"/>
                  <a:pt x="12453" y="579"/>
                  <a:pt x="12433" y="642"/>
                </a:cubicBezTo>
                <a:cubicBezTo>
                  <a:pt x="12400" y="645"/>
                  <a:pt x="12362" y="650"/>
                  <a:pt x="12326" y="650"/>
                </a:cubicBezTo>
                <a:cubicBezTo>
                  <a:pt x="12258" y="650"/>
                  <a:pt x="12196" y="633"/>
                  <a:pt x="12180" y="557"/>
                </a:cubicBezTo>
                <a:cubicBezTo>
                  <a:pt x="12255" y="523"/>
                  <a:pt x="12332" y="490"/>
                  <a:pt x="12407" y="456"/>
                </a:cubicBezTo>
                <a:cubicBezTo>
                  <a:pt x="12435" y="439"/>
                  <a:pt x="12456" y="432"/>
                  <a:pt x="12469" y="432"/>
                </a:cubicBezTo>
                <a:close/>
                <a:moveTo>
                  <a:pt x="8127" y="1054"/>
                </a:moveTo>
                <a:cubicBezTo>
                  <a:pt x="8204" y="1070"/>
                  <a:pt x="8254" y="1113"/>
                  <a:pt x="8271" y="1190"/>
                </a:cubicBezTo>
                <a:cubicBezTo>
                  <a:pt x="8263" y="1214"/>
                  <a:pt x="8254" y="1256"/>
                  <a:pt x="8246" y="1281"/>
                </a:cubicBezTo>
                <a:cubicBezTo>
                  <a:pt x="8238" y="1299"/>
                  <a:pt x="8204" y="1331"/>
                  <a:pt x="8188" y="1349"/>
                </a:cubicBezTo>
                <a:cubicBezTo>
                  <a:pt x="8137" y="1408"/>
                  <a:pt x="8068" y="1450"/>
                  <a:pt x="7994" y="1459"/>
                </a:cubicBezTo>
                <a:cubicBezTo>
                  <a:pt x="8010" y="1366"/>
                  <a:pt x="8026" y="1273"/>
                  <a:pt x="7986" y="1180"/>
                </a:cubicBezTo>
                <a:cubicBezTo>
                  <a:pt x="8036" y="1139"/>
                  <a:pt x="8087" y="1097"/>
                  <a:pt x="8127" y="1054"/>
                </a:cubicBezTo>
                <a:close/>
                <a:moveTo>
                  <a:pt x="2991" y="3312"/>
                </a:moveTo>
                <a:cubicBezTo>
                  <a:pt x="3057" y="3379"/>
                  <a:pt x="3124" y="3446"/>
                  <a:pt x="3201" y="3514"/>
                </a:cubicBezTo>
                <a:cubicBezTo>
                  <a:pt x="3158" y="3555"/>
                  <a:pt x="3116" y="3597"/>
                  <a:pt x="3073" y="3648"/>
                </a:cubicBezTo>
                <a:cubicBezTo>
                  <a:pt x="3023" y="3589"/>
                  <a:pt x="2982" y="3522"/>
                  <a:pt x="2956" y="3454"/>
                </a:cubicBezTo>
                <a:cubicBezTo>
                  <a:pt x="2964" y="3421"/>
                  <a:pt x="2982" y="3345"/>
                  <a:pt x="2991" y="3312"/>
                </a:cubicBezTo>
                <a:close/>
                <a:moveTo>
                  <a:pt x="2881" y="3573"/>
                </a:moveTo>
                <a:cubicBezTo>
                  <a:pt x="2900" y="3637"/>
                  <a:pt x="2920" y="3712"/>
                  <a:pt x="2982" y="3712"/>
                </a:cubicBezTo>
                <a:cubicBezTo>
                  <a:pt x="3001" y="3712"/>
                  <a:pt x="3022" y="3705"/>
                  <a:pt x="3049" y="3690"/>
                </a:cubicBezTo>
                <a:lnTo>
                  <a:pt x="3049" y="3690"/>
                </a:lnTo>
                <a:cubicBezTo>
                  <a:pt x="2999" y="3808"/>
                  <a:pt x="2964" y="3943"/>
                  <a:pt x="2855" y="4020"/>
                </a:cubicBezTo>
                <a:cubicBezTo>
                  <a:pt x="2831" y="4020"/>
                  <a:pt x="2780" y="4010"/>
                  <a:pt x="2754" y="4010"/>
                </a:cubicBezTo>
                <a:cubicBezTo>
                  <a:pt x="2738" y="3993"/>
                  <a:pt x="2695" y="3951"/>
                  <a:pt x="2669" y="3935"/>
                </a:cubicBezTo>
                <a:lnTo>
                  <a:pt x="2645" y="3884"/>
                </a:lnTo>
                <a:cubicBezTo>
                  <a:pt x="2536" y="3698"/>
                  <a:pt x="2813" y="3706"/>
                  <a:pt x="2881" y="3573"/>
                </a:cubicBezTo>
                <a:close/>
                <a:moveTo>
                  <a:pt x="2022" y="5148"/>
                </a:moveTo>
                <a:cubicBezTo>
                  <a:pt x="2105" y="5233"/>
                  <a:pt x="2105" y="5374"/>
                  <a:pt x="2089" y="5485"/>
                </a:cubicBezTo>
                <a:cubicBezTo>
                  <a:pt x="2012" y="5485"/>
                  <a:pt x="1962" y="5518"/>
                  <a:pt x="1954" y="5594"/>
                </a:cubicBezTo>
                <a:cubicBezTo>
                  <a:pt x="1883" y="5551"/>
                  <a:pt x="1693" y="5403"/>
                  <a:pt x="1782" y="5403"/>
                </a:cubicBezTo>
                <a:cubicBezTo>
                  <a:pt x="1797" y="5403"/>
                  <a:pt x="1820" y="5407"/>
                  <a:pt x="1852" y="5417"/>
                </a:cubicBezTo>
                <a:cubicBezTo>
                  <a:pt x="1852" y="5291"/>
                  <a:pt x="1879" y="5164"/>
                  <a:pt x="2022" y="5148"/>
                </a:cubicBezTo>
                <a:close/>
                <a:moveTo>
                  <a:pt x="1622" y="5690"/>
                </a:moveTo>
                <a:cubicBezTo>
                  <a:pt x="1671" y="5690"/>
                  <a:pt x="1717" y="5724"/>
                  <a:pt x="1693" y="5797"/>
                </a:cubicBezTo>
                <a:cubicBezTo>
                  <a:pt x="1664" y="5802"/>
                  <a:pt x="1609" y="5846"/>
                  <a:pt x="1571" y="5846"/>
                </a:cubicBezTo>
                <a:cubicBezTo>
                  <a:pt x="1553" y="5846"/>
                  <a:pt x="1538" y="5835"/>
                  <a:pt x="1533" y="5805"/>
                </a:cubicBezTo>
                <a:cubicBezTo>
                  <a:pt x="1511" y="5730"/>
                  <a:pt x="1569" y="5690"/>
                  <a:pt x="1622" y="5690"/>
                </a:cubicBezTo>
                <a:close/>
                <a:moveTo>
                  <a:pt x="18733" y="7022"/>
                </a:moveTo>
                <a:cubicBezTo>
                  <a:pt x="18740" y="7022"/>
                  <a:pt x="18749" y="7023"/>
                  <a:pt x="18758" y="7026"/>
                </a:cubicBezTo>
                <a:cubicBezTo>
                  <a:pt x="18772" y="7137"/>
                  <a:pt x="18736" y="7252"/>
                  <a:pt x="18621" y="7252"/>
                </a:cubicBezTo>
                <a:cubicBezTo>
                  <a:pt x="18603" y="7252"/>
                  <a:pt x="18585" y="7250"/>
                  <a:pt x="18564" y="7244"/>
                </a:cubicBezTo>
                <a:cubicBezTo>
                  <a:pt x="18588" y="7193"/>
                  <a:pt x="18598" y="7161"/>
                  <a:pt x="18606" y="7135"/>
                </a:cubicBezTo>
                <a:lnTo>
                  <a:pt x="18606" y="7143"/>
                </a:lnTo>
                <a:cubicBezTo>
                  <a:pt x="18674" y="7121"/>
                  <a:pt x="18661" y="7022"/>
                  <a:pt x="18733" y="7022"/>
                </a:cubicBezTo>
                <a:close/>
                <a:moveTo>
                  <a:pt x="979" y="10209"/>
                </a:moveTo>
                <a:cubicBezTo>
                  <a:pt x="990" y="10209"/>
                  <a:pt x="1001" y="10211"/>
                  <a:pt x="1011" y="10218"/>
                </a:cubicBezTo>
                <a:cubicBezTo>
                  <a:pt x="1020" y="10213"/>
                  <a:pt x="1027" y="10211"/>
                  <a:pt x="1033" y="10211"/>
                </a:cubicBezTo>
                <a:cubicBezTo>
                  <a:pt x="1095" y="10211"/>
                  <a:pt x="1088" y="10392"/>
                  <a:pt x="1020" y="10392"/>
                </a:cubicBezTo>
                <a:cubicBezTo>
                  <a:pt x="1014" y="10392"/>
                  <a:pt x="1008" y="10390"/>
                  <a:pt x="1001" y="10387"/>
                </a:cubicBezTo>
                <a:lnTo>
                  <a:pt x="910" y="10387"/>
                </a:lnTo>
                <a:cubicBezTo>
                  <a:pt x="907" y="10388"/>
                  <a:pt x="904" y="10388"/>
                  <a:pt x="900" y="10388"/>
                </a:cubicBezTo>
                <a:cubicBezTo>
                  <a:pt x="817" y="10388"/>
                  <a:pt x="892" y="10209"/>
                  <a:pt x="979" y="10209"/>
                </a:cubicBezTo>
                <a:close/>
                <a:moveTo>
                  <a:pt x="640" y="10159"/>
                </a:moveTo>
                <a:cubicBezTo>
                  <a:pt x="698" y="10294"/>
                  <a:pt x="690" y="10438"/>
                  <a:pt x="708" y="10579"/>
                </a:cubicBezTo>
                <a:cubicBezTo>
                  <a:pt x="607" y="10571"/>
                  <a:pt x="506" y="10539"/>
                  <a:pt x="429" y="10478"/>
                </a:cubicBezTo>
                <a:cubicBezTo>
                  <a:pt x="514" y="10377"/>
                  <a:pt x="597" y="10286"/>
                  <a:pt x="640" y="10159"/>
                </a:cubicBezTo>
                <a:close/>
                <a:moveTo>
                  <a:pt x="19209" y="11211"/>
                </a:moveTo>
                <a:cubicBezTo>
                  <a:pt x="19224" y="11211"/>
                  <a:pt x="19239" y="11214"/>
                  <a:pt x="19255" y="11220"/>
                </a:cubicBezTo>
                <a:cubicBezTo>
                  <a:pt x="19314" y="11297"/>
                  <a:pt x="19389" y="11364"/>
                  <a:pt x="19447" y="11449"/>
                </a:cubicBezTo>
                <a:cubicBezTo>
                  <a:pt x="19389" y="11574"/>
                  <a:pt x="19338" y="11718"/>
                  <a:pt x="19195" y="11760"/>
                </a:cubicBezTo>
                <a:lnTo>
                  <a:pt x="19179" y="11709"/>
                </a:lnTo>
                <a:cubicBezTo>
                  <a:pt x="19296" y="11590"/>
                  <a:pt x="19170" y="11449"/>
                  <a:pt x="19136" y="11321"/>
                </a:cubicBezTo>
                <a:lnTo>
                  <a:pt x="19136" y="11228"/>
                </a:lnTo>
                <a:cubicBezTo>
                  <a:pt x="19162" y="11218"/>
                  <a:pt x="19185" y="11211"/>
                  <a:pt x="19209" y="11211"/>
                </a:cubicBezTo>
                <a:close/>
                <a:moveTo>
                  <a:pt x="1347" y="12021"/>
                </a:moveTo>
                <a:cubicBezTo>
                  <a:pt x="1483" y="12087"/>
                  <a:pt x="1390" y="12223"/>
                  <a:pt x="1373" y="12332"/>
                </a:cubicBezTo>
                <a:cubicBezTo>
                  <a:pt x="1354" y="12339"/>
                  <a:pt x="1336" y="12341"/>
                  <a:pt x="1318" y="12341"/>
                </a:cubicBezTo>
                <a:cubicBezTo>
                  <a:pt x="1264" y="12341"/>
                  <a:pt x="1213" y="12315"/>
                  <a:pt x="1163" y="12290"/>
                </a:cubicBezTo>
                <a:lnTo>
                  <a:pt x="1163" y="12247"/>
                </a:lnTo>
                <a:cubicBezTo>
                  <a:pt x="1195" y="12207"/>
                  <a:pt x="1230" y="12164"/>
                  <a:pt x="1272" y="12130"/>
                </a:cubicBezTo>
                <a:cubicBezTo>
                  <a:pt x="1288" y="12106"/>
                  <a:pt x="1331" y="12045"/>
                  <a:pt x="1347" y="12021"/>
                </a:cubicBezTo>
                <a:close/>
                <a:moveTo>
                  <a:pt x="19405" y="12405"/>
                </a:moveTo>
                <a:cubicBezTo>
                  <a:pt x="19442" y="12405"/>
                  <a:pt x="19482" y="12429"/>
                  <a:pt x="19516" y="12484"/>
                </a:cubicBezTo>
                <a:cubicBezTo>
                  <a:pt x="19495" y="12554"/>
                  <a:pt x="19456" y="12583"/>
                  <a:pt x="19406" y="12583"/>
                </a:cubicBezTo>
                <a:cubicBezTo>
                  <a:pt x="19373" y="12583"/>
                  <a:pt x="19336" y="12570"/>
                  <a:pt x="19296" y="12550"/>
                </a:cubicBezTo>
                <a:lnTo>
                  <a:pt x="19296" y="12550"/>
                </a:lnTo>
                <a:cubicBezTo>
                  <a:pt x="19296" y="12627"/>
                  <a:pt x="19306" y="12720"/>
                  <a:pt x="19213" y="12744"/>
                </a:cubicBezTo>
                <a:cubicBezTo>
                  <a:pt x="19144" y="12720"/>
                  <a:pt x="19077" y="12694"/>
                  <a:pt x="19011" y="12670"/>
                </a:cubicBezTo>
                <a:cubicBezTo>
                  <a:pt x="19061" y="12635"/>
                  <a:pt x="19104" y="12601"/>
                  <a:pt x="19154" y="12561"/>
                </a:cubicBezTo>
                <a:lnTo>
                  <a:pt x="19205" y="12561"/>
                </a:lnTo>
                <a:cubicBezTo>
                  <a:pt x="19229" y="12561"/>
                  <a:pt x="19272" y="12550"/>
                  <a:pt x="19296" y="12550"/>
                </a:cubicBezTo>
                <a:cubicBezTo>
                  <a:pt x="19302" y="12460"/>
                  <a:pt x="19349" y="12405"/>
                  <a:pt x="19405" y="12405"/>
                </a:cubicBezTo>
                <a:close/>
                <a:moveTo>
                  <a:pt x="18332" y="14846"/>
                </a:moveTo>
                <a:cubicBezTo>
                  <a:pt x="18385" y="14846"/>
                  <a:pt x="18409" y="14908"/>
                  <a:pt x="18437" y="14952"/>
                </a:cubicBezTo>
                <a:cubicBezTo>
                  <a:pt x="18455" y="14986"/>
                  <a:pt x="18487" y="15045"/>
                  <a:pt x="18505" y="15069"/>
                </a:cubicBezTo>
                <a:cubicBezTo>
                  <a:pt x="18515" y="15151"/>
                  <a:pt x="18467" y="15165"/>
                  <a:pt x="18410" y="15165"/>
                </a:cubicBezTo>
                <a:cubicBezTo>
                  <a:pt x="18381" y="15165"/>
                  <a:pt x="18350" y="15161"/>
                  <a:pt x="18323" y="15161"/>
                </a:cubicBezTo>
                <a:cubicBezTo>
                  <a:pt x="18316" y="15161"/>
                  <a:pt x="18309" y="15161"/>
                  <a:pt x="18303" y="15162"/>
                </a:cubicBezTo>
                <a:cubicBezTo>
                  <a:pt x="18303" y="15053"/>
                  <a:pt x="18210" y="14926"/>
                  <a:pt x="18303" y="14851"/>
                </a:cubicBezTo>
                <a:cubicBezTo>
                  <a:pt x="18314" y="14847"/>
                  <a:pt x="18323" y="14846"/>
                  <a:pt x="18332" y="14846"/>
                </a:cubicBezTo>
                <a:close/>
                <a:moveTo>
                  <a:pt x="17545" y="15162"/>
                </a:moveTo>
                <a:lnTo>
                  <a:pt x="17537" y="15213"/>
                </a:lnTo>
                <a:cubicBezTo>
                  <a:pt x="17503" y="15279"/>
                  <a:pt x="17511" y="15330"/>
                  <a:pt x="17596" y="15348"/>
                </a:cubicBezTo>
                <a:cubicBezTo>
                  <a:pt x="17576" y="15391"/>
                  <a:pt x="17548" y="15403"/>
                  <a:pt x="17516" y="15403"/>
                </a:cubicBezTo>
                <a:cubicBezTo>
                  <a:pt x="17477" y="15403"/>
                  <a:pt x="17434" y="15386"/>
                  <a:pt x="17394" y="15380"/>
                </a:cubicBezTo>
                <a:cubicBezTo>
                  <a:pt x="17351" y="15372"/>
                  <a:pt x="17258" y="15364"/>
                  <a:pt x="17216" y="15356"/>
                </a:cubicBezTo>
                <a:cubicBezTo>
                  <a:pt x="17325" y="15289"/>
                  <a:pt x="17436" y="15229"/>
                  <a:pt x="17545" y="15162"/>
                </a:cubicBezTo>
                <a:close/>
                <a:moveTo>
                  <a:pt x="17452" y="15625"/>
                </a:moveTo>
                <a:cubicBezTo>
                  <a:pt x="17511" y="15651"/>
                  <a:pt x="17553" y="15694"/>
                  <a:pt x="17578" y="15752"/>
                </a:cubicBezTo>
                <a:cubicBezTo>
                  <a:pt x="17610" y="15847"/>
                  <a:pt x="17537" y="15905"/>
                  <a:pt x="17453" y="15905"/>
                </a:cubicBezTo>
                <a:cubicBezTo>
                  <a:pt x="17447" y="15905"/>
                  <a:pt x="17442" y="15905"/>
                  <a:pt x="17436" y="15904"/>
                </a:cubicBezTo>
                <a:cubicBezTo>
                  <a:pt x="17436" y="15811"/>
                  <a:pt x="17444" y="15718"/>
                  <a:pt x="17452" y="15625"/>
                </a:cubicBezTo>
                <a:close/>
                <a:moveTo>
                  <a:pt x="7208" y="16628"/>
                </a:moveTo>
                <a:cubicBezTo>
                  <a:pt x="7258" y="16628"/>
                  <a:pt x="7305" y="16639"/>
                  <a:pt x="7345" y="16678"/>
                </a:cubicBezTo>
                <a:cubicBezTo>
                  <a:pt x="7327" y="16801"/>
                  <a:pt x="7245" y="16850"/>
                  <a:pt x="7150" y="16850"/>
                </a:cubicBezTo>
                <a:cubicBezTo>
                  <a:pt x="7106" y="16850"/>
                  <a:pt x="7060" y="16840"/>
                  <a:pt x="7015" y="16822"/>
                </a:cubicBezTo>
                <a:cubicBezTo>
                  <a:pt x="6999" y="16763"/>
                  <a:pt x="6983" y="16705"/>
                  <a:pt x="6965" y="16644"/>
                </a:cubicBezTo>
                <a:lnTo>
                  <a:pt x="6965" y="16644"/>
                </a:lnTo>
                <a:cubicBezTo>
                  <a:pt x="6978" y="16646"/>
                  <a:pt x="6991" y="16647"/>
                  <a:pt x="7005" y="16647"/>
                </a:cubicBezTo>
                <a:cubicBezTo>
                  <a:pt x="7072" y="16647"/>
                  <a:pt x="7143" y="16628"/>
                  <a:pt x="7208" y="16628"/>
                </a:cubicBezTo>
                <a:close/>
                <a:moveTo>
                  <a:pt x="7913" y="16884"/>
                </a:moveTo>
                <a:cubicBezTo>
                  <a:pt x="7968" y="16884"/>
                  <a:pt x="8017" y="16903"/>
                  <a:pt x="8036" y="16957"/>
                </a:cubicBezTo>
                <a:cubicBezTo>
                  <a:pt x="7959" y="16973"/>
                  <a:pt x="7885" y="16990"/>
                  <a:pt x="7808" y="17008"/>
                </a:cubicBezTo>
                <a:cubicBezTo>
                  <a:pt x="7803" y="17008"/>
                  <a:pt x="7799" y="17008"/>
                  <a:pt x="7794" y="17008"/>
                </a:cubicBezTo>
                <a:cubicBezTo>
                  <a:pt x="7603" y="17008"/>
                  <a:pt x="7775" y="16884"/>
                  <a:pt x="7913" y="16884"/>
                </a:cubicBezTo>
                <a:close/>
                <a:moveTo>
                  <a:pt x="12718" y="17125"/>
                </a:moveTo>
                <a:cubicBezTo>
                  <a:pt x="12912" y="17149"/>
                  <a:pt x="12837" y="17370"/>
                  <a:pt x="12811" y="17503"/>
                </a:cubicBezTo>
                <a:cubicBezTo>
                  <a:pt x="12819" y="17537"/>
                  <a:pt x="12827" y="17622"/>
                  <a:pt x="12827" y="17665"/>
                </a:cubicBezTo>
                <a:cubicBezTo>
                  <a:pt x="12920" y="17849"/>
                  <a:pt x="12667" y="17857"/>
                  <a:pt x="12617" y="17992"/>
                </a:cubicBezTo>
                <a:cubicBezTo>
                  <a:pt x="12736" y="17968"/>
                  <a:pt x="12878" y="17976"/>
                  <a:pt x="12979" y="17883"/>
                </a:cubicBezTo>
                <a:cubicBezTo>
                  <a:pt x="12994" y="17878"/>
                  <a:pt x="13006" y="17875"/>
                  <a:pt x="13017" y="17875"/>
                </a:cubicBezTo>
                <a:cubicBezTo>
                  <a:pt x="13091" y="17875"/>
                  <a:pt x="13072" y="17990"/>
                  <a:pt x="13130" y="18035"/>
                </a:cubicBezTo>
                <a:cubicBezTo>
                  <a:pt x="13190" y="18081"/>
                  <a:pt x="13261" y="18086"/>
                  <a:pt x="13333" y="18086"/>
                </a:cubicBezTo>
                <a:cubicBezTo>
                  <a:pt x="13353" y="18086"/>
                  <a:pt x="13373" y="18085"/>
                  <a:pt x="13393" y="18085"/>
                </a:cubicBezTo>
                <a:cubicBezTo>
                  <a:pt x="13411" y="18085"/>
                  <a:pt x="13430" y="18084"/>
                  <a:pt x="13449" y="18084"/>
                </a:cubicBezTo>
                <a:cubicBezTo>
                  <a:pt x="13517" y="18084"/>
                  <a:pt x="13580" y="18094"/>
                  <a:pt x="13561" y="18186"/>
                </a:cubicBezTo>
                <a:cubicBezTo>
                  <a:pt x="13518" y="18271"/>
                  <a:pt x="13545" y="18372"/>
                  <a:pt x="13510" y="18455"/>
                </a:cubicBezTo>
                <a:cubicBezTo>
                  <a:pt x="13484" y="18506"/>
                  <a:pt x="13468" y="18556"/>
                  <a:pt x="13452" y="18615"/>
                </a:cubicBezTo>
                <a:lnTo>
                  <a:pt x="13670" y="18615"/>
                </a:lnTo>
                <a:lnTo>
                  <a:pt x="13712" y="18625"/>
                </a:lnTo>
                <a:cubicBezTo>
                  <a:pt x="13721" y="18692"/>
                  <a:pt x="13771" y="18742"/>
                  <a:pt x="13822" y="18785"/>
                </a:cubicBezTo>
                <a:cubicBezTo>
                  <a:pt x="13931" y="18928"/>
                  <a:pt x="13939" y="19104"/>
                  <a:pt x="13999" y="19264"/>
                </a:cubicBezTo>
                <a:cubicBezTo>
                  <a:pt x="13981" y="19332"/>
                  <a:pt x="13981" y="19415"/>
                  <a:pt x="13898" y="19434"/>
                </a:cubicBezTo>
                <a:lnTo>
                  <a:pt x="13880" y="19474"/>
                </a:lnTo>
                <a:cubicBezTo>
                  <a:pt x="13872" y="19535"/>
                  <a:pt x="13856" y="19585"/>
                  <a:pt x="13838" y="19636"/>
                </a:cubicBezTo>
                <a:lnTo>
                  <a:pt x="13822" y="19686"/>
                </a:lnTo>
                <a:lnTo>
                  <a:pt x="13830" y="19737"/>
                </a:lnTo>
                <a:cubicBezTo>
                  <a:pt x="13864" y="19939"/>
                  <a:pt x="13949" y="20123"/>
                  <a:pt x="13888" y="20333"/>
                </a:cubicBezTo>
                <a:cubicBezTo>
                  <a:pt x="13872" y="20434"/>
                  <a:pt x="13838" y="20535"/>
                  <a:pt x="13830" y="20636"/>
                </a:cubicBezTo>
                <a:cubicBezTo>
                  <a:pt x="13814" y="20654"/>
                  <a:pt x="13779" y="20671"/>
                  <a:pt x="13771" y="20687"/>
                </a:cubicBezTo>
                <a:cubicBezTo>
                  <a:pt x="13636" y="20756"/>
                  <a:pt x="13585" y="20873"/>
                  <a:pt x="13611" y="21016"/>
                </a:cubicBezTo>
                <a:cubicBezTo>
                  <a:pt x="13636" y="21168"/>
                  <a:pt x="13526" y="21269"/>
                  <a:pt x="13452" y="21386"/>
                </a:cubicBezTo>
                <a:cubicBezTo>
                  <a:pt x="13535" y="21597"/>
                  <a:pt x="13494" y="21698"/>
                  <a:pt x="13351" y="21698"/>
                </a:cubicBezTo>
                <a:cubicBezTo>
                  <a:pt x="13375" y="21809"/>
                  <a:pt x="13401" y="21918"/>
                  <a:pt x="13409" y="22027"/>
                </a:cubicBezTo>
                <a:cubicBezTo>
                  <a:pt x="13393" y="22102"/>
                  <a:pt x="13375" y="22187"/>
                  <a:pt x="13343" y="22264"/>
                </a:cubicBezTo>
                <a:cubicBezTo>
                  <a:pt x="13266" y="22253"/>
                  <a:pt x="13199" y="22237"/>
                  <a:pt x="13130" y="22237"/>
                </a:cubicBezTo>
                <a:cubicBezTo>
                  <a:pt x="13157" y="22330"/>
                  <a:pt x="13282" y="22397"/>
                  <a:pt x="13181" y="22490"/>
                </a:cubicBezTo>
                <a:cubicBezTo>
                  <a:pt x="13122" y="22718"/>
                  <a:pt x="12878" y="22828"/>
                  <a:pt x="12837" y="23046"/>
                </a:cubicBezTo>
                <a:cubicBezTo>
                  <a:pt x="12811" y="23240"/>
                  <a:pt x="12574" y="23307"/>
                  <a:pt x="12550" y="23509"/>
                </a:cubicBezTo>
                <a:cubicBezTo>
                  <a:pt x="12534" y="23527"/>
                  <a:pt x="12500" y="23551"/>
                  <a:pt x="12491" y="23567"/>
                </a:cubicBezTo>
                <a:lnTo>
                  <a:pt x="12281" y="23567"/>
                </a:lnTo>
                <a:cubicBezTo>
                  <a:pt x="12289" y="23652"/>
                  <a:pt x="12314" y="23745"/>
                  <a:pt x="12332" y="23830"/>
                </a:cubicBezTo>
                <a:cubicBezTo>
                  <a:pt x="12316" y="23834"/>
                  <a:pt x="12302" y="23835"/>
                  <a:pt x="12287" y="23835"/>
                </a:cubicBezTo>
                <a:cubicBezTo>
                  <a:pt x="12127" y="23835"/>
                  <a:pt x="12030" y="23639"/>
                  <a:pt x="12045" y="23485"/>
                </a:cubicBezTo>
                <a:cubicBezTo>
                  <a:pt x="11893" y="23458"/>
                  <a:pt x="11859" y="23315"/>
                  <a:pt x="11792" y="23206"/>
                </a:cubicBezTo>
                <a:cubicBezTo>
                  <a:pt x="11707" y="23163"/>
                  <a:pt x="11614" y="23131"/>
                  <a:pt x="11523" y="23096"/>
                </a:cubicBezTo>
                <a:cubicBezTo>
                  <a:pt x="11454" y="23062"/>
                  <a:pt x="11388" y="23022"/>
                  <a:pt x="11329" y="22979"/>
                </a:cubicBezTo>
                <a:lnTo>
                  <a:pt x="11321" y="22937"/>
                </a:lnTo>
                <a:cubicBezTo>
                  <a:pt x="11311" y="22793"/>
                  <a:pt x="11186" y="22708"/>
                  <a:pt x="11119" y="22599"/>
                </a:cubicBezTo>
                <a:cubicBezTo>
                  <a:pt x="11085" y="22506"/>
                  <a:pt x="11042" y="22423"/>
                  <a:pt x="11008" y="22338"/>
                </a:cubicBezTo>
                <a:cubicBezTo>
                  <a:pt x="10832" y="22221"/>
                  <a:pt x="10715" y="22051"/>
                  <a:pt x="10630" y="21867"/>
                </a:cubicBezTo>
                <a:cubicBezTo>
                  <a:pt x="10622" y="21833"/>
                  <a:pt x="10614" y="21782"/>
                  <a:pt x="10603" y="21758"/>
                </a:cubicBezTo>
                <a:cubicBezTo>
                  <a:pt x="10579" y="21665"/>
                  <a:pt x="10579" y="21572"/>
                  <a:pt x="10579" y="21479"/>
                </a:cubicBezTo>
                <a:lnTo>
                  <a:pt x="10579" y="21016"/>
                </a:lnTo>
                <a:cubicBezTo>
                  <a:pt x="10601" y="21010"/>
                  <a:pt x="10627" y="21008"/>
                  <a:pt x="10653" y="21008"/>
                </a:cubicBezTo>
                <a:cubicBezTo>
                  <a:pt x="10677" y="21008"/>
                  <a:pt x="10702" y="21009"/>
                  <a:pt x="10726" y="21009"/>
                </a:cubicBezTo>
                <a:cubicBezTo>
                  <a:pt x="10777" y="21009"/>
                  <a:pt x="10823" y="21003"/>
                  <a:pt x="10848" y="20966"/>
                </a:cubicBezTo>
                <a:cubicBezTo>
                  <a:pt x="10933" y="20873"/>
                  <a:pt x="10967" y="20756"/>
                  <a:pt x="10941" y="20636"/>
                </a:cubicBezTo>
                <a:cubicBezTo>
                  <a:pt x="11000" y="20612"/>
                  <a:pt x="11050" y="20596"/>
                  <a:pt x="11109" y="20578"/>
                </a:cubicBezTo>
                <a:cubicBezTo>
                  <a:pt x="11127" y="20486"/>
                  <a:pt x="11119" y="20452"/>
                  <a:pt x="11089" y="20452"/>
                </a:cubicBezTo>
                <a:cubicBezTo>
                  <a:pt x="11064" y="20452"/>
                  <a:pt x="11025" y="20476"/>
                  <a:pt x="10975" y="20511"/>
                </a:cubicBezTo>
                <a:cubicBezTo>
                  <a:pt x="10957" y="20495"/>
                  <a:pt x="10917" y="20444"/>
                  <a:pt x="10899" y="20426"/>
                </a:cubicBezTo>
                <a:cubicBezTo>
                  <a:pt x="10866" y="20423"/>
                  <a:pt x="10833" y="20420"/>
                  <a:pt x="10800" y="20420"/>
                </a:cubicBezTo>
                <a:cubicBezTo>
                  <a:pt x="10738" y="20420"/>
                  <a:pt x="10678" y="20430"/>
                  <a:pt x="10630" y="20469"/>
                </a:cubicBezTo>
                <a:cubicBezTo>
                  <a:pt x="10603" y="20477"/>
                  <a:pt x="10553" y="20477"/>
                  <a:pt x="10529" y="20477"/>
                </a:cubicBezTo>
                <a:cubicBezTo>
                  <a:pt x="10595" y="20359"/>
                  <a:pt x="10630" y="20165"/>
                  <a:pt x="10789" y="20157"/>
                </a:cubicBezTo>
                <a:cubicBezTo>
                  <a:pt x="10798" y="20158"/>
                  <a:pt x="10807" y="20159"/>
                  <a:pt x="10815" y="20159"/>
                </a:cubicBezTo>
                <a:cubicBezTo>
                  <a:pt x="10982" y="20159"/>
                  <a:pt x="10983" y="19945"/>
                  <a:pt x="10817" y="19945"/>
                </a:cubicBezTo>
                <a:cubicBezTo>
                  <a:pt x="10808" y="19945"/>
                  <a:pt x="10799" y="19946"/>
                  <a:pt x="10789" y="19947"/>
                </a:cubicBezTo>
                <a:cubicBezTo>
                  <a:pt x="10646" y="19947"/>
                  <a:pt x="10646" y="19761"/>
                  <a:pt x="10587" y="19668"/>
                </a:cubicBezTo>
                <a:cubicBezTo>
                  <a:pt x="10579" y="19567"/>
                  <a:pt x="10571" y="19458"/>
                  <a:pt x="10638" y="19373"/>
                </a:cubicBezTo>
                <a:cubicBezTo>
                  <a:pt x="10688" y="19332"/>
                  <a:pt x="10747" y="19290"/>
                  <a:pt x="10731" y="19213"/>
                </a:cubicBezTo>
                <a:cubicBezTo>
                  <a:pt x="10731" y="18960"/>
                  <a:pt x="10688" y="18684"/>
                  <a:pt x="10907" y="18514"/>
                </a:cubicBezTo>
                <a:cubicBezTo>
                  <a:pt x="11018" y="18413"/>
                  <a:pt x="10975" y="18237"/>
                  <a:pt x="11093" y="18144"/>
                </a:cubicBezTo>
                <a:cubicBezTo>
                  <a:pt x="11104" y="18211"/>
                  <a:pt x="11122" y="18232"/>
                  <a:pt x="11144" y="18232"/>
                </a:cubicBezTo>
                <a:cubicBezTo>
                  <a:pt x="11180" y="18232"/>
                  <a:pt x="11228" y="18176"/>
                  <a:pt x="11277" y="18176"/>
                </a:cubicBezTo>
                <a:cubicBezTo>
                  <a:pt x="11288" y="18176"/>
                  <a:pt x="11299" y="18179"/>
                  <a:pt x="11311" y="18186"/>
                </a:cubicBezTo>
                <a:cubicBezTo>
                  <a:pt x="11349" y="18215"/>
                  <a:pt x="11402" y="18238"/>
                  <a:pt x="11447" y="18238"/>
                </a:cubicBezTo>
                <a:cubicBezTo>
                  <a:pt x="11494" y="18238"/>
                  <a:pt x="11531" y="18213"/>
                  <a:pt x="11531" y="18144"/>
                </a:cubicBezTo>
                <a:cubicBezTo>
                  <a:pt x="11539" y="18109"/>
                  <a:pt x="11547" y="18035"/>
                  <a:pt x="11547" y="18000"/>
                </a:cubicBezTo>
                <a:cubicBezTo>
                  <a:pt x="11598" y="17950"/>
                  <a:pt x="11649" y="17891"/>
                  <a:pt x="11657" y="17816"/>
                </a:cubicBezTo>
                <a:cubicBezTo>
                  <a:pt x="11617" y="17716"/>
                  <a:pt x="11426" y="17555"/>
                  <a:pt x="11579" y="17555"/>
                </a:cubicBezTo>
                <a:cubicBezTo>
                  <a:pt x="11621" y="17555"/>
                  <a:pt x="11689" y="17567"/>
                  <a:pt x="11792" y="17596"/>
                </a:cubicBezTo>
                <a:cubicBezTo>
                  <a:pt x="11800" y="17564"/>
                  <a:pt x="11800" y="17479"/>
                  <a:pt x="11800" y="17436"/>
                </a:cubicBezTo>
                <a:cubicBezTo>
                  <a:pt x="11808" y="17386"/>
                  <a:pt x="11843" y="17343"/>
                  <a:pt x="11893" y="17319"/>
                </a:cubicBezTo>
                <a:cubicBezTo>
                  <a:pt x="11893" y="17370"/>
                  <a:pt x="11909" y="17452"/>
                  <a:pt x="11909" y="17503"/>
                </a:cubicBezTo>
                <a:cubicBezTo>
                  <a:pt x="11913" y="17550"/>
                  <a:pt x="11955" y="17558"/>
                  <a:pt x="12002" y="17558"/>
                </a:cubicBezTo>
                <a:cubicBezTo>
                  <a:pt x="12027" y="17558"/>
                  <a:pt x="12053" y="17556"/>
                  <a:pt x="12077" y="17556"/>
                </a:cubicBezTo>
                <a:cubicBezTo>
                  <a:pt x="12098" y="17556"/>
                  <a:pt x="12116" y="17558"/>
                  <a:pt x="12130" y="17564"/>
                </a:cubicBezTo>
                <a:cubicBezTo>
                  <a:pt x="12095" y="17655"/>
                  <a:pt x="12002" y="17705"/>
                  <a:pt x="11952" y="17798"/>
                </a:cubicBezTo>
                <a:cubicBezTo>
                  <a:pt x="11978" y="17816"/>
                  <a:pt x="12029" y="17857"/>
                  <a:pt x="12045" y="17883"/>
                </a:cubicBezTo>
                <a:cubicBezTo>
                  <a:pt x="12061" y="17992"/>
                  <a:pt x="12180" y="17976"/>
                  <a:pt x="12263" y="17992"/>
                </a:cubicBezTo>
                <a:cubicBezTo>
                  <a:pt x="12316" y="18061"/>
                  <a:pt x="12390" y="18094"/>
                  <a:pt x="12472" y="18094"/>
                </a:cubicBezTo>
                <a:cubicBezTo>
                  <a:pt x="12481" y="18094"/>
                  <a:pt x="12490" y="18094"/>
                  <a:pt x="12500" y="18093"/>
                </a:cubicBezTo>
                <a:cubicBezTo>
                  <a:pt x="12566" y="18000"/>
                  <a:pt x="12491" y="17934"/>
                  <a:pt x="12433" y="17875"/>
                </a:cubicBezTo>
                <a:cubicBezTo>
                  <a:pt x="12382" y="17689"/>
                  <a:pt x="12516" y="17521"/>
                  <a:pt x="12558" y="17351"/>
                </a:cubicBezTo>
                <a:cubicBezTo>
                  <a:pt x="12617" y="17327"/>
                  <a:pt x="12787" y="17311"/>
                  <a:pt x="12718" y="17226"/>
                </a:cubicBezTo>
                <a:lnTo>
                  <a:pt x="12718" y="17125"/>
                </a:lnTo>
                <a:close/>
                <a:moveTo>
                  <a:pt x="11851" y="0"/>
                </a:moveTo>
                <a:cubicBezTo>
                  <a:pt x="11839" y="0"/>
                  <a:pt x="11825" y="3"/>
                  <a:pt x="11808" y="9"/>
                </a:cubicBezTo>
                <a:cubicBezTo>
                  <a:pt x="11800" y="7"/>
                  <a:pt x="11794" y="7"/>
                  <a:pt x="11788" y="7"/>
                </a:cubicBezTo>
                <a:cubicBezTo>
                  <a:pt x="11720" y="7"/>
                  <a:pt x="11845" y="140"/>
                  <a:pt x="11776" y="187"/>
                </a:cubicBezTo>
                <a:cubicBezTo>
                  <a:pt x="11765" y="188"/>
                  <a:pt x="11755" y="189"/>
                  <a:pt x="11746" y="189"/>
                </a:cubicBezTo>
                <a:cubicBezTo>
                  <a:pt x="11628" y="189"/>
                  <a:pt x="11652" y="95"/>
                  <a:pt x="11691" y="1"/>
                </a:cubicBezTo>
                <a:lnTo>
                  <a:pt x="11691" y="1"/>
                </a:lnTo>
                <a:cubicBezTo>
                  <a:pt x="11612" y="7"/>
                  <a:pt x="11533" y="53"/>
                  <a:pt x="11454" y="53"/>
                </a:cubicBezTo>
                <a:cubicBezTo>
                  <a:pt x="11423" y="53"/>
                  <a:pt x="11392" y="46"/>
                  <a:pt x="11361" y="27"/>
                </a:cubicBezTo>
                <a:cubicBezTo>
                  <a:pt x="11338" y="14"/>
                  <a:pt x="11312" y="7"/>
                  <a:pt x="11288" y="7"/>
                </a:cubicBezTo>
                <a:cubicBezTo>
                  <a:pt x="11235" y="7"/>
                  <a:pt x="11186" y="39"/>
                  <a:pt x="11169" y="102"/>
                </a:cubicBezTo>
                <a:cubicBezTo>
                  <a:pt x="11228" y="110"/>
                  <a:pt x="11270" y="145"/>
                  <a:pt x="11287" y="211"/>
                </a:cubicBezTo>
                <a:cubicBezTo>
                  <a:pt x="11220" y="339"/>
                  <a:pt x="11210" y="506"/>
                  <a:pt x="11236" y="658"/>
                </a:cubicBezTo>
                <a:cubicBezTo>
                  <a:pt x="11210" y="683"/>
                  <a:pt x="11193" y="693"/>
                  <a:pt x="11182" y="693"/>
                </a:cubicBezTo>
                <a:cubicBezTo>
                  <a:pt x="11133" y="693"/>
                  <a:pt x="11204" y="493"/>
                  <a:pt x="11146" y="493"/>
                </a:cubicBezTo>
                <a:cubicBezTo>
                  <a:pt x="11141" y="493"/>
                  <a:pt x="11134" y="495"/>
                  <a:pt x="11127" y="498"/>
                </a:cubicBezTo>
                <a:cubicBezTo>
                  <a:pt x="11115" y="425"/>
                  <a:pt x="11076" y="403"/>
                  <a:pt x="11029" y="403"/>
                </a:cubicBezTo>
                <a:cubicBezTo>
                  <a:pt x="10972" y="403"/>
                  <a:pt x="10903" y="434"/>
                  <a:pt x="10848" y="448"/>
                </a:cubicBezTo>
                <a:cubicBezTo>
                  <a:pt x="10789" y="363"/>
                  <a:pt x="10579" y="405"/>
                  <a:pt x="10595" y="280"/>
                </a:cubicBezTo>
                <a:cubicBezTo>
                  <a:pt x="10680" y="128"/>
                  <a:pt x="10462" y="94"/>
                  <a:pt x="10377" y="9"/>
                </a:cubicBezTo>
                <a:cubicBezTo>
                  <a:pt x="10361" y="78"/>
                  <a:pt x="10343" y="145"/>
                  <a:pt x="10335" y="211"/>
                </a:cubicBezTo>
                <a:cubicBezTo>
                  <a:pt x="10436" y="320"/>
                  <a:pt x="10563" y="397"/>
                  <a:pt x="10478" y="591"/>
                </a:cubicBezTo>
                <a:cubicBezTo>
                  <a:pt x="10411" y="591"/>
                  <a:pt x="10343" y="599"/>
                  <a:pt x="10276" y="599"/>
                </a:cubicBezTo>
                <a:lnTo>
                  <a:pt x="10268" y="541"/>
                </a:lnTo>
                <a:cubicBezTo>
                  <a:pt x="10268" y="472"/>
                  <a:pt x="10250" y="422"/>
                  <a:pt x="10209" y="381"/>
                </a:cubicBezTo>
                <a:cubicBezTo>
                  <a:pt x="10225" y="355"/>
                  <a:pt x="10260" y="304"/>
                  <a:pt x="10276" y="280"/>
                </a:cubicBezTo>
                <a:cubicBezTo>
                  <a:pt x="10250" y="161"/>
                  <a:pt x="10124" y="195"/>
                  <a:pt x="10039" y="179"/>
                </a:cubicBezTo>
                <a:cubicBezTo>
                  <a:pt x="10032" y="178"/>
                  <a:pt x="10026" y="177"/>
                  <a:pt x="10019" y="177"/>
                </a:cubicBezTo>
                <a:cubicBezTo>
                  <a:pt x="9960" y="177"/>
                  <a:pt x="9907" y="213"/>
                  <a:pt x="9845" y="229"/>
                </a:cubicBezTo>
                <a:cubicBezTo>
                  <a:pt x="9803" y="137"/>
                  <a:pt x="9726" y="58"/>
                  <a:pt x="9629" y="58"/>
                </a:cubicBezTo>
                <a:cubicBezTo>
                  <a:pt x="9609" y="58"/>
                  <a:pt x="9589" y="61"/>
                  <a:pt x="9568" y="68"/>
                </a:cubicBezTo>
                <a:cubicBezTo>
                  <a:pt x="9536" y="89"/>
                  <a:pt x="9502" y="97"/>
                  <a:pt x="9467" y="97"/>
                </a:cubicBezTo>
                <a:cubicBezTo>
                  <a:pt x="9421" y="97"/>
                  <a:pt x="9373" y="83"/>
                  <a:pt x="9324" y="68"/>
                </a:cubicBezTo>
                <a:cubicBezTo>
                  <a:pt x="9319" y="137"/>
                  <a:pt x="9215" y="206"/>
                  <a:pt x="9143" y="206"/>
                </a:cubicBezTo>
                <a:cubicBezTo>
                  <a:pt x="9101" y="206"/>
                  <a:pt x="9070" y="182"/>
                  <a:pt x="9079" y="118"/>
                </a:cubicBezTo>
                <a:lnTo>
                  <a:pt x="9079" y="118"/>
                </a:lnTo>
                <a:cubicBezTo>
                  <a:pt x="8996" y="145"/>
                  <a:pt x="9029" y="296"/>
                  <a:pt x="8946" y="331"/>
                </a:cubicBezTo>
                <a:cubicBezTo>
                  <a:pt x="8930" y="187"/>
                  <a:pt x="8886" y="45"/>
                  <a:pt x="8750" y="45"/>
                </a:cubicBezTo>
                <a:cubicBezTo>
                  <a:pt x="8726" y="45"/>
                  <a:pt x="8698" y="49"/>
                  <a:pt x="8667" y="60"/>
                </a:cubicBezTo>
                <a:cubicBezTo>
                  <a:pt x="8701" y="229"/>
                  <a:pt x="8784" y="381"/>
                  <a:pt x="8784" y="557"/>
                </a:cubicBezTo>
                <a:cubicBezTo>
                  <a:pt x="8774" y="552"/>
                  <a:pt x="8766" y="550"/>
                  <a:pt x="8759" y="550"/>
                </a:cubicBezTo>
                <a:cubicBezTo>
                  <a:pt x="8707" y="550"/>
                  <a:pt x="8717" y="657"/>
                  <a:pt x="8649" y="657"/>
                </a:cubicBezTo>
                <a:cubicBezTo>
                  <a:pt x="8640" y="657"/>
                  <a:pt x="8629" y="655"/>
                  <a:pt x="8616" y="650"/>
                </a:cubicBezTo>
                <a:cubicBezTo>
                  <a:pt x="8603" y="646"/>
                  <a:pt x="8592" y="644"/>
                  <a:pt x="8582" y="644"/>
                </a:cubicBezTo>
                <a:cubicBezTo>
                  <a:pt x="8507" y="644"/>
                  <a:pt x="8516" y="757"/>
                  <a:pt x="8446" y="757"/>
                </a:cubicBezTo>
                <a:cubicBezTo>
                  <a:pt x="8437" y="757"/>
                  <a:pt x="8426" y="755"/>
                  <a:pt x="8414" y="751"/>
                </a:cubicBezTo>
                <a:cubicBezTo>
                  <a:pt x="8414" y="624"/>
                  <a:pt x="8289" y="658"/>
                  <a:pt x="8204" y="634"/>
                </a:cubicBezTo>
                <a:cubicBezTo>
                  <a:pt x="8204" y="550"/>
                  <a:pt x="8151" y="540"/>
                  <a:pt x="8089" y="540"/>
                </a:cubicBezTo>
                <a:cubicBezTo>
                  <a:pt x="8068" y="540"/>
                  <a:pt x="8047" y="541"/>
                  <a:pt x="8026" y="541"/>
                </a:cubicBezTo>
                <a:cubicBezTo>
                  <a:pt x="8002" y="684"/>
                  <a:pt x="8212" y="709"/>
                  <a:pt x="8188" y="852"/>
                </a:cubicBezTo>
                <a:cubicBezTo>
                  <a:pt x="8150" y="882"/>
                  <a:pt x="8117" y="895"/>
                  <a:pt x="8087" y="895"/>
                </a:cubicBezTo>
                <a:cubicBezTo>
                  <a:pt x="8008" y="895"/>
                  <a:pt x="7950" y="812"/>
                  <a:pt x="7885" y="751"/>
                </a:cubicBezTo>
                <a:cubicBezTo>
                  <a:pt x="7842" y="876"/>
                  <a:pt x="7792" y="1004"/>
                  <a:pt x="7723" y="1113"/>
                </a:cubicBezTo>
                <a:cubicBezTo>
                  <a:pt x="7682" y="1121"/>
                  <a:pt x="7606" y="1129"/>
                  <a:pt x="7563" y="1139"/>
                </a:cubicBezTo>
                <a:cubicBezTo>
                  <a:pt x="7547" y="1121"/>
                  <a:pt x="7513" y="1089"/>
                  <a:pt x="7488" y="1070"/>
                </a:cubicBezTo>
                <a:cubicBezTo>
                  <a:pt x="7470" y="886"/>
                  <a:pt x="7707" y="836"/>
                  <a:pt x="7715" y="658"/>
                </a:cubicBezTo>
                <a:cubicBezTo>
                  <a:pt x="7672" y="650"/>
                  <a:pt x="7589" y="642"/>
                  <a:pt x="7547" y="642"/>
                </a:cubicBezTo>
                <a:cubicBezTo>
                  <a:pt x="7563" y="498"/>
                  <a:pt x="7773" y="440"/>
                  <a:pt x="7765" y="280"/>
                </a:cubicBezTo>
                <a:cubicBezTo>
                  <a:pt x="7749" y="278"/>
                  <a:pt x="7732" y="277"/>
                  <a:pt x="7715" y="277"/>
                </a:cubicBezTo>
                <a:cubicBezTo>
                  <a:pt x="7648" y="277"/>
                  <a:pt x="7580" y="291"/>
                  <a:pt x="7513" y="304"/>
                </a:cubicBezTo>
                <a:cubicBezTo>
                  <a:pt x="7471" y="246"/>
                  <a:pt x="7317" y="175"/>
                  <a:pt x="7216" y="175"/>
                </a:cubicBezTo>
                <a:cubicBezTo>
                  <a:pt x="7155" y="175"/>
                  <a:pt x="7114" y="201"/>
                  <a:pt x="7126" y="270"/>
                </a:cubicBezTo>
                <a:cubicBezTo>
                  <a:pt x="6957" y="312"/>
                  <a:pt x="6949" y="599"/>
                  <a:pt x="7084" y="700"/>
                </a:cubicBezTo>
                <a:cubicBezTo>
                  <a:pt x="7033" y="759"/>
                  <a:pt x="6957" y="818"/>
                  <a:pt x="6965" y="911"/>
                </a:cubicBezTo>
                <a:cubicBezTo>
                  <a:pt x="7100" y="876"/>
                  <a:pt x="7244" y="876"/>
                  <a:pt x="7387" y="868"/>
                </a:cubicBezTo>
                <a:cubicBezTo>
                  <a:pt x="7420" y="937"/>
                  <a:pt x="7438" y="1004"/>
                  <a:pt x="7395" y="1070"/>
                </a:cubicBezTo>
                <a:lnTo>
                  <a:pt x="7329" y="1139"/>
                </a:lnTo>
                <a:cubicBezTo>
                  <a:pt x="7297" y="1093"/>
                  <a:pt x="7266" y="1075"/>
                  <a:pt x="7239" y="1075"/>
                </a:cubicBezTo>
                <a:cubicBezTo>
                  <a:pt x="7186" y="1075"/>
                  <a:pt x="7151" y="1147"/>
                  <a:pt x="7167" y="1230"/>
                </a:cubicBezTo>
                <a:cubicBezTo>
                  <a:pt x="7066" y="1206"/>
                  <a:pt x="6965" y="1172"/>
                  <a:pt x="6864" y="1172"/>
                </a:cubicBezTo>
                <a:cubicBezTo>
                  <a:pt x="6839" y="1172"/>
                  <a:pt x="6789" y="1190"/>
                  <a:pt x="6763" y="1190"/>
                </a:cubicBezTo>
                <a:cubicBezTo>
                  <a:pt x="6730" y="1197"/>
                  <a:pt x="6697" y="1200"/>
                  <a:pt x="6664" y="1200"/>
                </a:cubicBezTo>
                <a:cubicBezTo>
                  <a:pt x="6588" y="1200"/>
                  <a:pt x="6514" y="1184"/>
                  <a:pt x="6443" y="1172"/>
                </a:cubicBezTo>
                <a:cubicBezTo>
                  <a:pt x="6399" y="1121"/>
                  <a:pt x="6388" y="1020"/>
                  <a:pt x="6320" y="1020"/>
                </a:cubicBezTo>
                <a:cubicBezTo>
                  <a:pt x="6309" y="1020"/>
                  <a:pt x="6297" y="1023"/>
                  <a:pt x="6284" y="1028"/>
                </a:cubicBezTo>
                <a:cubicBezTo>
                  <a:pt x="6191" y="1121"/>
                  <a:pt x="6284" y="1273"/>
                  <a:pt x="6284" y="1392"/>
                </a:cubicBezTo>
                <a:cubicBezTo>
                  <a:pt x="6379" y="1344"/>
                  <a:pt x="6467" y="1280"/>
                  <a:pt x="6576" y="1280"/>
                </a:cubicBezTo>
                <a:cubicBezTo>
                  <a:pt x="6582" y="1280"/>
                  <a:pt x="6588" y="1280"/>
                  <a:pt x="6595" y="1281"/>
                </a:cubicBezTo>
                <a:cubicBezTo>
                  <a:pt x="6571" y="1349"/>
                  <a:pt x="6486" y="1357"/>
                  <a:pt x="6435" y="1400"/>
                </a:cubicBezTo>
                <a:cubicBezTo>
                  <a:pt x="6469" y="1450"/>
                  <a:pt x="6510" y="1501"/>
                  <a:pt x="6544" y="1552"/>
                </a:cubicBezTo>
                <a:cubicBezTo>
                  <a:pt x="6453" y="1543"/>
                  <a:pt x="6318" y="1492"/>
                  <a:pt x="6225" y="1492"/>
                </a:cubicBezTo>
                <a:cubicBezTo>
                  <a:pt x="6127" y="1492"/>
                  <a:pt x="6075" y="1547"/>
                  <a:pt x="6166" y="1762"/>
                </a:cubicBezTo>
                <a:cubicBezTo>
                  <a:pt x="6147" y="1768"/>
                  <a:pt x="6131" y="1771"/>
                  <a:pt x="6118" y="1771"/>
                </a:cubicBezTo>
                <a:cubicBezTo>
                  <a:pt x="6028" y="1771"/>
                  <a:pt x="6071" y="1634"/>
                  <a:pt x="6055" y="1560"/>
                </a:cubicBezTo>
                <a:lnTo>
                  <a:pt x="6055" y="1560"/>
                </a:lnTo>
                <a:cubicBezTo>
                  <a:pt x="6005" y="1578"/>
                  <a:pt x="5963" y="1586"/>
                  <a:pt x="5928" y="1586"/>
                </a:cubicBezTo>
                <a:cubicBezTo>
                  <a:pt x="5721" y="1586"/>
                  <a:pt x="5723" y="1311"/>
                  <a:pt x="5693" y="1139"/>
                </a:cubicBezTo>
                <a:cubicBezTo>
                  <a:pt x="5857" y="1106"/>
                  <a:pt x="5771" y="1068"/>
                  <a:pt x="5673" y="1068"/>
                </a:cubicBezTo>
                <a:cubicBezTo>
                  <a:pt x="5645" y="1068"/>
                  <a:pt x="5616" y="1071"/>
                  <a:pt x="5592" y="1079"/>
                </a:cubicBezTo>
                <a:cubicBezTo>
                  <a:pt x="5584" y="1163"/>
                  <a:pt x="5568" y="1256"/>
                  <a:pt x="5534" y="1341"/>
                </a:cubicBezTo>
                <a:cubicBezTo>
                  <a:pt x="5530" y="1340"/>
                  <a:pt x="5526" y="1340"/>
                  <a:pt x="5522" y="1340"/>
                </a:cubicBezTo>
                <a:cubicBezTo>
                  <a:pt x="5442" y="1340"/>
                  <a:pt x="5438" y="1571"/>
                  <a:pt x="5541" y="1571"/>
                </a:cubicBezTo>
                <a:cubicBezTo>
                  <a:pt x="5554" y="1571"/>
                  <a:pt x="5568" y="1568"/>
                  <a:pt x="5584" y="1560"/>
                </a:cubicBezTo>
                <a:lnTo>
                  <a:pt x="5584" y="1560"/>
                </a:lnTo>
                <a:cubicBezTo>
                  <a:pt x="5577" y="1603"/>
                  <a:pt x="5607" y="1611"/>
                  <a:pt x="5647" y="1611"/>
                </a:cubicBezTo>
                <a:cubicBezTo>
                  <a:pt x="5673" y="1611"/>
                  <a:pt x="5703" y="1608"/>
                  <a:pt x="5730" y="1608"/>
                </a:cubicBezTo>
                <a:cubicBezTo>
                  <a:pt x="5752" y="1608"/>
                  <a:pt x="5772" y="1610"/>
                  <a:pt x="5786" y="1618"/>
                </a:cubicBezTo>
                <a:cubicBezTo>
                  <a:pt x="5813" y="1677"/>
                  <a:pt x="5845" y="1746"/>
                  <a:pt x="5853" y="1820"/>
                </a:cubicBezTo>
                <a:cubicBezTo>
                  <a:pt x="5835" y="1827"/>
                  <a:pt x="5820" y="1829"/>
                  <a:pt x="5807" y="1829"/>
                </a:cubicBezTo>
                <a:cubicBezTo>
                  <a:pt x="5732" y="1829"/>
                  <a:pt x="5743" y="1732"/>
                  <a:pt x="5736" y="1653"/>
                </a:cubicBezTo>
                <a:lnTo>
                  <a:pt x="5736" y="1653"/>
                </a:lnTo>
                <a:cubicBezTo>
                  <a:pt x="5651" y="1675"/>
                  <a:pt x="5659" y="1817"/>
                  <a:pt x="5571" y="1817"/>
                </a:cubicBezTo>
                <a:cubicBezTo>
                  <a:pt x="5562" y="1817"/>
                  <a:pt x="5553" y="1815"/>
                  <a:pt x="5542" y="1812"/>
                </a:cubicBezTo>
                <a:cubicBezTo>
                  <a:pt x="5555" y="1747"/>
                  <a:pt x="5508" y="1711"/>
                  <a:pt x="5466" y="1711"/>
                </a:cubicBezTo>
                <a:cubicBezTo>
                  <a:pt x="5427" y="1711"/>
                  <a:pt x="5392" y="1743"/>
                  <a:pt x="5416" y="1812"/>
                </a:cubicBezTo>
                <a:lnTo>
                  <a:pt x="5374" y="1837"/>
                </a:lnTo>
                <a:cubicBezTo>
                  <a:pt x="5358" y="1762"/>
                  <a:pt x="5323" y="1618"/>
                  <a:pt x="5307" y="1552"/>
                </a:cubicBezTo>
                <a:lnTo>
                  <a:pt x="5257" y="1543"/>
                </a:lnTo>
                <a:cubicBezTo>
                  <a:pt x="5265" y="1483"/>
                  <a:pt x="5307" y="1442"/>
                  <a:pt x="5366" y="1424"/>
                </a:cubicBezTo>
                <a:cubicBezTo>
                  <a:pt x="5366" y="1357"/>
                  <a:pt x="5331" y="1299"/>
                  <a:pt x="5315" y="1240"/>
                </a:cubicBezTo>
                <a:cubicBezTo>
                  <a:pt x="5145" y="1341"/>
                  <a:pt x="4885" y="1331"/>
                  <a:pt x="4826" y="1543"/>
                </a:cubicBezTo>
                <a:cubicBezTo>
                  <a:pt x="4774" y="1527"/>
                  <a:pt x="4724" y="1517"/>
                  <a:pt x="4675" y="1517"/>
                </a:cubicBezTo>
                <a:cubicBezTo>
                  <a:pt x="4622" y="1517"/>
                  <a:pt x="4571" y="1529"/>
                  <a:pt x="4523" y="1560"/>
                </a:cubicBezTo>
                <a:cubicBezTo>
                  <a:pt x="4537" y="1631"/>
                  <a:pt x="4571" y="1651"/>
                  <a:pt x="4615" y="1651"/>
                </a:cubicBezTo>
                <a:cubicBezTo>
                  <a:pt x="4670" y="1651"/>
                  <a:pt x="4740" y="1618"/>
                  <a:pt x="4798" y="1618"/>
                </a:cubicBezTo>
                <a:cubicBezTo>
                  <a:pt x="4833" y="1618"/>
                  <a:pt x="4864" y="1630"/>
                  <a:pt x="4885" y="1669"/>
                </a:cubicBezTo>
                <a:cubicBezTo>
                  <a:pt x="4877" y="1762"/>
                  <a:pt x="4893" y="1879"/>
                  <a:pt x="4834" y="1964"/>
                </a:cubicBezTo>
                <a:cubicBezTo>
                  <a:pt x="4751" y="1938"/>
                  <a:pt x="4666" y="1921"/>
                  <a:pt x="4573" y="1921"/>
                </a:cubicBezTo>
                <a:cubicBezTo>
                  <a:pt x="4564" y="1926"/>
                  <a:pt x="4551" y="1927"/>
                  <a:pt x="4536" y="1927"/>
                </a:cubicBezTo>
                <a:cubicBezTo>
                  <a:pt x="4502" y="1927"/>
                  <a:pt x="4458" y="1919"/>
                  <a:pt x="4422" y="1919"/>
                </a:cubicBezTo>
                <a:cubicBezTo>
                  <a:pt x="4379" y="1919"/>
                  <a:pt x="4347" y="1931"/>
                  <a:pt x="4355" y="1980"/>
                </a:cubicBezTo>
                <a:cubicBezTo>
                  <a:pt x="4352" y="1980"/>
                  <a:pt x="4350" y="1980"/>
                  <a:pt x="4348" y="1980"/>
                </a:cubicBezTo>
                <a:cubicBezTo>
                  <a:pt x="4265" y="1980"/>
                  <a:pt x="4320" y="2117"/>
                  <a:pt x="4286" y="2174"/>
                </a:cubicBezTo>
                <a:cubicBezTo>
                  <a:pt x="4236" y="2267"/>
                  <a:pt x="4422" y="2376"/>
                  <a:pt x="4304" y="2443"/>
                </a:cubicBezTo>
                <a:cubicBezTo>
                  <a:pt x="4275" y="2443"/>
                  <a:pt x="4191" y="2400"/>
                  <a:pt x="4160" y="2400"/>
                </a:cubicBezTo>
                <a:cubicBezTo>
                  <a:pt x="4146" y="2400"/>
                  <a:pt x="4143" y="2409"/>
                  <a:pt x="4161" y="2435"/>
                </a:cubicBezTo>
                <a:cubicBezTo>
                  <a:pt x="4127" y="2461"/>
                  <a:pt x="4060" y="2504"/>
                  <a:pt x="4017" y="2520"/>
                </a:cubicBezTo>
                <a:cubicBezTo>
                  <a:pt x="4001" y="2443"/>
                  <a:pt x="3943" y="2368"/>
                  <a:pt x="3967" y="2283"/>
                </a:cubicBezTo>
                <a:cubicBezTo>
                  <a:pt x="3974" y="2212"/>
                  <a:pt x="4025" y="2077"/>
                  <a:pt x="3949" y="2077"/>
                </a:cubicBezTo>
                <a:cubicBezTo>
                  <a:pt x="3937" y="2077"/>
                  <a:pt x="3921" y="2081"/>
                  <a:pt x="3900" y="2089"/>
                </a:cubicBezTo>
                <a:cubicBezTo>
                  <a:pt x="3892" y="2217"/>
                  <a:pt x="3757" y="2302"/>
                  <a:pt x="3815" y="2435"/>
                </a:cubicBezTo>
                <a:cubicBezTo>
                  <a:pt x="3684" y="2488"/>
                  <a:pt x="3637" y="2677"/>
                  <a:pt x="3496" y="2677"/>
                </a:cubicBezTo>
                <a:cubicBezTo>
                  <a:pt x="3483" y="2677"/>
                  <a:pt x="3469" y="2675"/>
                  <a:pt x="3453" y="2671"/>
                </a:cubicBezTo>
                <a:cubicBezTo>
                  <a:pt x="3496" y="2578"/>
                  <a:pt x="3555" y="2494"/>
                  <a:pt x="3613" y="2411"/>
                </a:cubicBezTo>
                <a:cubicBezTo>
                  <a:pt x="3579" y="2403"/>
                  <a:pt x="3512" y="2392"/>
                  <a:pt x="3470" y="2392"/>
                </a:cubicBezTo>
                <a:cubicBezTo>
                  <a:pt x="3470" y="2311"/>
                  <a:pt x="3416" y="2295"/>
                  <a:pt x="3355" y="2295"/>
                </a:cubicBezTo>
                <a:cubicBezTo>
                  <a:pt x="3317" y="2295"/>
                  <a:pt x="3275" y="2302"/>
                  <a:pt x="3243" y="2302"/>
                </a:cubicBezTo>
                <a:cubicBezTo>
                  <a:pt x="3226" y="2341"/>
                  <a:pt x="3337" y="2454"/>
                  <a:pt x="3252" y="2454"/>
                </a:cubicBezTo>
                <a:cubicBezTo>
                  <a:pt x="3250" y="2454"/>
                  <a:pt x="3247" y="2453"/>
                  <a:pt x="3243" y="2453"/>
                </a:cubicBezTo>
                <a:cubicBezTo>
                  <a:pt x="3235" y="2452"/>
                  <a:pt x="3227" y="2451"/>
                  <a:pt x="3220" y="2451"/>
                </a:cubicBezTo>
                <a:cubicBezTo>
                  <a:pt x="3131" y="2451"/>
                  <a:pt x="3113" y="2550"/>
                  <a:pt x="3084" y="2621"/>
                </a:cubicBezTo>
                <a:cubicBezTo>
                  <a:pt x="3150" y="2605"/>
                  <a:pt x="3217" y="2570"/>
                  <a:pt x="3294" y="2562"/>
                </a:cubicBezTo>
                <a:cubicBezTo>
                  <a:pt x="3352" y="2655"/>
                  <a:pt x="3360" y="2764"/>
                  <a:pt x="3453" y="2823"/>
                </a:cubicBezTo>
                <a:cubicBezTo>
                  <a:pt x="3446" y="2822"/>
                  <a:pt x="3440" y="2822"/>
                  <a:pt x="3434" y="2822"/>
                </a:cubicBezTo>
                <a:cubicBezTo>
                  <a:pt x="3288" y="2822"/>
                  <a:pt x="3434" y="3003"/>
                  <a:pt x="3344" y="3092"/>
                </a:cubicBezTo>
                <a:cubicBezTo>
                  <a:pt x="3337" y="3092"/>
                  <a:pt x="3329" y="3093"/>
                  <a:pt x="3322" y="3093"/>
                </a:cubicBezTo>
                <a:cubicBezTo>
                  <a:pt x="3228" y="3093"/>
                  <a:pt x="3135" y="3048"/>
                  <a:pt x="3049" y="3033"/>
                </a:cubicBezTo>
                <a:cubicBezTo>
                  <a:pt x="3073" y="2967"/>
                  <a:pt x="3073" y="2898"/>
                  <a:pt x="3041" y="2831"/>
                </a:cubicBezTo>
                <a:cubicBezTo>
                  <a:pt x="3230" y="2811"/>
                  <a:pt x="3056" y="2708"/>
                  <a:pt x="2935" y="2708"/>
                </a:cubicBezTo>
                <a:cubicBezTo>
                  <a:pt x="2910" y="2708"/>
                  <a:pt x="2888" y="2712"/>
                  <a:pt x="2871" y="2722"/>
                </a:cubicBezTo>
                <a:cubicBezTo>
                  <a:pt x="2914" y="2789"/>
                  <a:pt x="2982" y="2847"/>
                  <a:pt x="2982" y="2932"/>
                </a:cubicBezTo>
                <a:cubicBezTo>
                  <a:pt x="2914" y="2890"/>
                  <a:pt x="2855" y="2823"/>
                  <a:pt x="2762" y="2823"/>
                </a:cubicBezTo>
                <a:cubicBezTo>
                  <a:pt x="2742" y="2820"/>
                  <a:pt x="2722" y="2819"/>
                  <a:pt x="2703" y="2819"/>
                </a:cubicBezTo>
                <a:cubicBezTo>
                  <a:pt x="2603" y="2819"/>
                  <a:pt x="2517" y="2856"/>
                  <a:pt x="2459" y="2940"/>
                </a:cubicBezTo>
                <a:cubicBezTo>
                  <a:pt x="2477" y="3017"/>
                  <a:pt x="2517" y="3084"/>
                  <a:pt x="2560" y="3142"/>
                </a:cubicBezTo>
                <a:cubicBezTo>
                  <a:pt x="2580" y="3149"/>
                  <a:pt x="2598" y="3151"/>
                  <a:pt x="2616" y="3151"/>
                </a:cubicBezTo>
                <a:cubicBezTo>
                  <a:pt x="2721" y="3151"/>
                  <a:pt x="2796" y="3053"/>
                  <a:pt x="2839" y="2967"/>
                </a:cubicBezTo>
                <a:cubicBezTo>
                  <a:pt x="2881" y="2999"/>
                  <a:pt x="2914" y="3033"/>
                  <a:pt x="2956" y="3076"/>
                </a:cubicBezTo>
                <a:cubicBezTo>
                  <a:pt x="2914" y="3118"/>
                  <a:pt x="2871" y="3169"/>
                  <a:pt x="2831" y="3219"/>
                </a:cubicBezTo>
                <a:cubicBezTo>
                  <a:pt x="2780" y="3320"/>
                  <a:pt x="2922" y="3464"/>
                  <a:pt x="2780" y="3531"/>
                </a:cubicBezTo>
                <a:cubicBezTo>
                  <a:pt x="2793" y="3434"/>
                  <a:pt x="2747" y="3406"/>
                  <a:pt x="2680" y="3406"/>
                </a:cubicBezTo>
                <a:cubicBezTo>
                  <a:pt x="2659" y="3406"/>
                  <a:pt x="2635" y="3409"/>
                  <a:pt x="2610" y="3413"/>
                </a:cubicBezTo>
                <a:cubicBezTo>
                  <a:pt x="2610" y="3531"/>
                  <a:pt x="2602" y="3656"/>
                  <a:pt x="2485" y="3717"/>
                </a:cubicBezTo>
                <a:cubicBezTo>
                  <a:pt x="2474" y="3725"/>
                  <a:pt x="2466" y="3729"/>
                  <a:pt x="2461" y="3729"/>
                </a:cubicBezTo>
                <a:cubicBezTo>
                  <a:pt x="2422" y="3729"/>
                  <a:pt x="2477" y="3565"/>
                  <a:pt x="2398" y="3565"/>
                </a:cubicBezTo>
                <a:cubicBezTo>
                  <a:pt x="2396" y="3565"/>
                  <a:pt x="2394" y="3565"/>
                  <a:pt x="2392" y="3565"/>
                </a:cubicBezTo>
                <a:cubicBezTo>
                  <a:pt x="2364" y="3541"/>
                  <a:pt x="2339" y="3531"/>
                  <a:pt x="2318" y="3531"/>
                </a:cubicBezTo>
                <a:cubicBezTo>
                  <a:pt x="2232" y="3531"/>
                  <a:pt x="2207" y="3696"/>
                  <a:pt x="2241" y="3783"/>
                </a:cubicBezTo>
                <a:cubicBezTo>
                  <a:pt x="2267" y="3776"/>
                  <a:pt x="2287" y="3773"/>
                  <a:pt x="2304" y="3773"/>
                </a:cubicBezTo>
                <a:cubicBezTo>
                  <a:pt x="2427" y="3773"/>
                  <a:pt x="2322" y="3945"/>
                  <a:pt x="2427" y="4020"/>
                </a:cubicBezTo>
                <a:lnTo>
                  <a:pt x="2459" y="4052"/>
                </a:lnTo>
                <a:cubicBezTo>
                  <a:pt x="2501" y="4103"/>
                  <a:pt x="2578" y="4153"/>
                  <a:pt x="2517" y="4230"/>
                </a:cubicBezTo>
                <a:cubicBezTo>
                  <a:pt x="2493" y="4242"/>
                  <a:pt x="2469" y="4246"/>
                  <a:pt x="2447" y="4246"/>
                </a:cubicBezTo>
                <a:cubicBezTo>
                  <a:pt x="2370" y="4246"/>
                  <a:pt x="2306" y="4190"/>
                  <a:pt x="2241" y="4145"/>
                </a:cubicBezTo>
                <a:cubicBezTo>
                  <a:pt x="2190" y="4222"/>
                  <a:pt x="2148" y="4305"/>
                  <a:pt x="2081" y="4374"/>
                </a:cubicBezTo>
                <a:cubicBezTo>
                  <a:pt x="2081" y="4331"/>
                  <a:pt x="2073" y="4246"/>
                  <a:pt x="2073" y="4204"/>
                </a:cubicBezTo>
                <a:cubicBezTo>
                  <a:pt x="1972" y="4246"/>
                  <a:pt x="1988" y="4382"/>
                  <a:pt x="1996" y="4475"/>
                </a:cubicBezTo>
                <a:cubicBezTo>
                  <a:pt x="1929" y="4525"/>
                  <a:pt x="1727" y="4515"/>
                  <a:pt x="1871" y="4626"/>
                </a:cubicBezTo>
                <a:cubicBezTo>
                  <a:pt x="1887" y="4701"/>
                  <a:pt x="2004" y="4735"/>
                  <a:pt x="2012" y="4836"/>
                </a:cubicBezTo>
                <a:cubicBezTo>
                  <a:pt x="1937" y="4911"/>
                  <a:pt x="1852" y="4954"/>
                  <a:pt x="1778" y="5020"/>
                </a:cubicBezTo>
                <a:cubicBezTo>
                  <a:pt x="1759" y="5198"/>
                  <a:pt x="1525" y="5214"/>
                  <a:pt x="1592" y="5425"/>
                </a:cubicBezTo>
                <a:cubicBezTo>
                  <a:pt x="1554" y="5398"/>
                  <a:pt x="1523" y="5387"/>
                  <a:pt x="1498" y="5387"/>
                </a:cubicBezTo>
                <a:cubicBezTo>
                  <a:pt x="1426" y="5387"/>
                  <a:pt x="1400" y="5478"/>
                  <a:pt x="1406" y="5576"/>
                </a:cubicBezTo>
                <a:cubicBezTo>
                  <a:pt x="1335" y="5619"/>
                  <a:pt x="1361" y="5786"/>
                  <a:pt x="1303" y="5786"/>
                </a:cubicBezTo>
                <a:cubicBezTo>
                  <a:pt x="1293" y="5786"/>
                  <a:pt x="1280" y="5782"/>
                  <a:pt x="1264" y="5770"/>
                </a:cubicBezTo>
                <a:cubicBezTo>
                  <a:pt x="1260" y="5769"/>
                  <a:pt x="1256" y="5768"/>
                  <a:pt x="1252" y="5768"/>
                </a:cubicBezTo>
                <a:cubicBezTo>
                  <a:pt x="1166" y="5768"/>
                  <a:pt x="1161" y="6083"/>
                  <a:pt x="1313" y="6083"/>
                </a:cubicBezTo>
                <a:cubicBezTo>
                  <a:pt x="1319" y="6083"/>
                  <a:pt x="1325" y="6083"/>
                  <a:pt x="1331" y="6082"/>
                </a:cubicBezTo>
                <a:lnTo>
                  <a:pt x="1331" y="6082"/>
                </a:lnTo>
                <a:cubicBezTo>
                  <a:pt x="1306" y="6153"/>
                  <a:pt x="1246" y="6321"/>
                  <a:pt x="1356" y="6321"/>
                </a:cubicBezTo>
                <a:cubicBezTo>
                  <a:pt x="1364" y="6321"/>
                  <a:pt x="1372" y="6320"/>
                  <a:pt x="1381" y="6318"/>
                </a:cubicBezTo>
                <a:cubicBezTo>
                  <a:pt x="1391" y="6317"/>
                  <a:pt x="1399" y="6317"/>
                  <a:pt x="1407" y="6317"/>
                </a:cubicBezTo>
                <a:cubicBezTo>
                  <a:pt x="1545" y="6317"/>
                  <a:pt x="1441" y="6451"/>
                  <a:pt x="1456" y="6547"/>
                </a:cubicBezTo>
                <a:cubicBezTo>
                  <a:pt x="1466" y="6613"/>
                  <a:pt x="1483" y="6739"/>
                  <a:pt x="1491" y="6807"/>
                </a:cubicBezTo>
                <a:cubicBezTo>
                  <a:pt x="1474" y="6802"/>
                  <a:pt x="1458" y="6800"/>
                  <a:pt x="1443" y="6800"/>
                </a:cubicBezTo>
                <a:cubicBezTo>
                  <a:pt x="1333" y="6800"/>
                  <a:pt x="1268" y="6919"/>
                  <a:pt x="1424" y="6933"/>
                </a:cubicBezTo>
                <a:cubicBezTo>
                  <a:pt x="1378" y="7042"/>
                  <a:pt x="1458" y="7156"/>
                  <a:pt x="1324" y="7156"/>
                </a:cubicBezTo>
                <a:cubicBezTo>
                  <a:pt x="1311" y="7156"/>
                  <a:pt x="1297" y="7155"/>
                  <a:pt x="1280" y="7153"/>
                </a:cubicBezTo>
                <a:cubicBezTo>
                  <a:pt x="1263" y="7103"/>
                  <a:pt x="1227" y="7083"/>
                  <a:pt x="1192" y="7083"/>
                </a:cubicBezTo>
                <a:cubicBezTo>
                  <a:pt x="1126" y="7083"/>
                  <a:pt x="1063" y="7154"/>
                  <a:pt x="1129" y="7236"/>
                </a:cubicBezTo>
                <a:cubicBezTo>
                  <a:pt x="1109" y="7230"/>
                  <a:pt x="1093" y="7227"/>
                  <a:pt x="1079" y="7227"/>
                </a:cubicBezTo>
                <a:cubicBezTo>
                  <a:pt x="998" y="7227"/>
                  <a:pt x="1010" y="7326"/>
                  <a:pt x="1001" y="7406"/>
                </a:cubicBezTo>
                <a:cubicBezTo>
                  <a:pt x="892" y="7379"/>
                  <a:pt x="809" y="7313"/>
                  <a:pt x="708" y="7286"/>
                </a:cubicBezTo>
                <a:lnTo>
                  <a:pt x="708" y="7286"/>
                </a:lnTo>
                <a:cubicBezTo>
                  <a:pt x="724" y="7379"/>
                  <a:pt x="698" y="7464"/>
                  <a:pt x="690" y="7547"/>
                </a:cubicBezTo>
                <a:cubicBezTo>
                  <a:pt x="666" y="7658"/>
                  <a:pt x="733" y="7733"/>
                  <a:pt x="791" y="7810"/>
                </a:cubicBezTo>
                <a:cubicBezTo>
                  <a:pt x="700" y="7826"/>
                  <a:pt x="482" y="7994"/>
                  <a:pt x="676" y="7994"/>
                </a:cubicBezTo>
                <a:cubicBezTo>
                  <a:pt x="681" y="7994"/>
                  <a:pt x="685" y="7994"/>
                  <a:pt x="690" y="7994"/>
                </a:cubicBezTo>
                <a:lnTo>
                  <a:pt x="690" y="7994"/>
                </a:lnTo>
                <a:cubicBezTo>
                  <a:pt x="682" y="8079"/>
                  <a:pt x="538" y="8063"/>
                  <a:pt x="538" y="8146"/>
                </a:cubicBezTo>
                <a:cubicBezTo>
                  <a:pt x="488" y="8239"/>
                  <a:pt x="607" y="8281"/>
                  <a:pt x="666" y="8305"/>
                </a:cubicBezTo>
                <a:cubicBezTo>
                  <a:pt x="658" y="8433"/>
                  <a:pt x="530" y="8398"/>
                  <a:pt x="437" y="8425"/>
                </a:cubicBezTo>
                <a:cubicBezTo>
                  <a:pt x="421" y="8483"/>
                  <a:pt x="405" y="8550"/>
                  <a:pt x="379" y="8619"/>
                </a:cubicBezTo>
                <a:cubicBezTo>
                  <a:pt x="445" y="8627"/>
                  <a:pt x="538" y="8609"/>
                  <a:pt x="581" y="8677"/>
                </a:cubicBezTo>
                <a:cubicBezTo>
                  <a:pt x="539" y="8687"/>
                  <a:pt x="493" y="8698"/>
                  <a:pt x="447" y="8698"/>
                </a:cubicBezTo>
                <a:cubicBezTo>
                  <a:pt x="421" y="8698"/>
                  <a:pt x="395" y="8694"/>
                  <a:pt x="371" y="8685"/>
                </a:cubicBezTo>
                <a:lnTo>
                  <a:pt x="371" y="8685"/>
                </a:lnTo>
                <a:cubicBezTo>
                  <a:pt x="312" y="8879"/>
                  <a:pt x="698" y="8693"/>
                  <a:pt x="530" y="8887"/>
                </a:cubicBezTo>
                <a:cubicBezTo>
                  <a:pt x="507" y="8884"/>
                  <a:pt x="489" y="8883"/>
                  <a:pt x="476" y="8883"/>
                </a:cubicBezTo>
                <a:cubicBezTo>
                  <a:pt x="345" y="8883"/>
                  <a:pt x="611" y="9022"/>
                  <a:pt x="496" y="9114"/>
                </a:cubicBezTo>
                <a:cubicBezTo>
                  <a:pt x="480" y="9173"/>
                  <a:pt x="362" y="9317"/>
                  <a:pt x="476" y="9317"/>
                </a:cubicBezTo>
                <a:cubicBezTo>
                  <a:pt x="480" y="9317"/>
                  <a:pt x="484" y="9316"/>
                  <a:pt x="488" y="9316"/>
                </a:cubicBezTo>
                <a:lnTo>
                  <a:pt x="488" y="9316"/>
                </a:lnTo>
                <a:cubicBezTo>
                  <a:pt x="472" y="9342"/>
                  <a:pt x="437" y="9385"/>
                  <a:pt x="429" y="9409"/>
                </a:cubicBezTo>
                <a:cubicBezTo>
                  <a:pt x="595" y="9409"/>
                  <a:pt x="540" y="9543"/>
                  <a:pt x="424" y="9543"/>
                </a:cubicBezTo>
                <a:cubicBezTo>
                  <a:pt x="410" y="9543"/>
                  <a:pt x="395" y="9541"/>
                  <a:pt x="379" y="9536"/>
                </a:cubicBezTo>
                <a:lnTo>
                  <a:pt x="379" y="9536"/>
                </a:lnTo>
                <a:cubicBezTo>
                  <a:pt x="343" y="9629"/>
                  <a:pt x="402" y="9639"/>
                  <a:pt x="472" y="9639"/>
                </a:cubicBezTo>
                <a:cubicBezTo>
                  <a:pt x="492" y="9639"/>
                  <a:pt x="512" y="9639"/>
                  <a:pt x="532" y="9639"/>
                </a:cubicBezTo>
                <a:cubicBezTo>
                  <a:pt x="556" y="9639"/>
                  <a:pt x="579" y="9640"/>
                  <a:pt x="597" y="9646"/>
                </a:cubicBezTo>
                <a:cubicBezTo>
                  <a:pt x="589" y="9712"/>
                  <a:pt x="581" y="9789"/>
                  <a:pt x="573" y="9856"/>
                </a:cubicBezTo>
                <a:cubicBezTo>
                  <a:pt x="674" y="9781"/>
                  <a:pt x="775" y="9720"/>
                  <a:pt x="884" y="9670"/>
                </a:cubicBezTo>
                <a:cubicBezTo>
                  <a:pt x="900" y="9704"/>
                  <a:pt x="935" y="9771"/>
                  <a:pt x="951" y="9805"/>
                </a:cubicBezTo>
                <a:cubicBezTo>
                  <a:pt x="910" y="9832"/>
                  <a:pt x="868" y="9856"/>
                  <a:pt x="817" y="9864"/>
                </a:cubicBezTo>
                <a:cubicBezTo>
                  <a:pt x="765" y="9869"/>
                  <a:pt x="709" y="9894"/>
                  <a:pt x="658" y="9894"/>
                </a:cubicBezTo>
                <a:cubicBezTo>
                  <a:pt x="627" y="9894"/>
                  <a:pt x="598" y="9885"/>
                  <a:pt x="573" y="9856"/>
                </a:cubicBezTo>
                <a:cubicBezTo>
                  <a:pt x="539" y="9812"/>
                  <a:pt x="498" y="9796"/>
                  <a:pt x="455" y="9796"/>
                </a:cubicBezTo>
                <a:cubicBezTo>
                  <a:pt x="391" y="9796"/>
                  <a:pt x="322" y="9830"/>
                  <a:pt x="262" y="9856"/>
                </a:cubicBezTo>
                <a:cubicBezTo>
                  <a:pt x="241" y="9842"/>
                  <a:pt x="223" y="9837"/>
                  <a:pt x="208" y="9837"/>
                </a:cubicBezTo>
                <a:cubicBezTo>
                  <a:pt x="125" y="9837"/>
                  <a:pt x="136" y="10017"/>
                  <a:pt x="236" y="10017"/>
                </a:cubicBezTo>
                <a:cubicBezTo>
                  <a:pt x="241" y="10017"/>
                  <a:pt x="247" y="10017"/>
                  <a:pt x="253" y="10015"/>
                </a:cubicBezTo>
                <a:lnTo>
                  <a:pt x="253" y="10015"/>
                </a:lnTo>
                <a:cubicBezTo>
                  <a:pt x="201" y="10133"/>
                  <a:pt x="182" y="10288"/>
                  <a:pt x="314" y="10288"/>
                </a:cubicBezTo>
                <a:cubicBezTo>
                  <a:pt x="335" y="10288"/>
                  <a:pt x="359" y="10284"/>
                  <a:pt x="387" y="10276"/>
                </a:cubicBezTo>
                <a:lnTo>
                  <a:pt x="387" y="10276"/>
                </a:lnTo>
                <a:cubicBezTo>
                  <a:pt x="363" y="10345"/>
                  <a:pt x="333" y="10415"/>
                  <a:pt x="278" y="10415"/>
                </a:cubicBezTo>
                <a:cubicBezTo>
                  <a:pt x="259" y="10415"/>
                  <a:pt x="237" y="10407"/>
                  <a:pt x="211" y="10387"/>
                </a:cubicBezTo>
                <a:lnTo>
                  <a:pt x="211" y="10387"/>
                </a:lnTo>
                <a:cubicBezTo>
                  <a:pt x="198" y="10464"/>
                  <a:pt x="203" y="10520"/>
                  <a:pt x="249" y="10520"/>
                </a:cubicBezTo>
                <a:cubicBezTo>
                  <a:pt x="268" y="10520"/>
                  <a:pt x="294" y="10511"/>
                  <a:pt x="328" y="10488"/>
                </a:cubicBezTo>
                <a:lnTo>
                  <a:pt x="328" y="10488"/>
                </a:lnTo>
                <a:cubicBezTo>
                  <a:pt x="344" y="10715"/>
                  <a:pt x="1" y="10664"/>
                  <a:pt x="1" y="10858"/>
                </a:cubicBezTo>
                <a:cubicBezTo>
                  <a:pt x="65" y="10836"/>
                  <a:pt x="132" y="10828"/>
                  <a:pt x="199" y="10828"/>
                </a:cubicBezTo>
                <a:cubicBezTo>
                  <a:pt x="308" y="10828"/>
                  <a:pt x="419" y="10848"/>
                  <a:pt x="522" y="10858"/>
                </a:cubicBezTo>
                <a:cubicBezTo>
                  <a:pt x="413" y="10681"/>
                  <a:pt x="648" y="10731"/>
                  <a:pt x="741" y="10691"/>
                </a:cubicBezTo>
                <a:lnTo>
                  <a:pt x="741" y="10691"/>
                </a:lnTo>
                <a:cubicBezTo>
                  <a:pt x="741" y="10772"/>
                  <a:pt x="781" y="10916"/>
                  <a:pt x="682" y="10916"/>
                </a:cubicBezTo>
                <a:cubicBezTo>
                  <a:pt x="670" y="10916"/>
                  <a:pt x="656" y="10914"/>
                  <a:pt x="640" y="10909"/>
                </a:cubicBezTo>
                <a:cubicBezTo>
                  <a:pt x="631" y="10906"/>
                  <a:pt x="622" y="10905"/>
                  <a:pt x="614" y="10905"/>
                </a:cubicBezTo>
                <a:cubicBezTo>
                  <a:pt x="487" y="10905"/>
                  <a:pt x="408" y="11186"/>
                  <a:pt x="565" y="11186"/>
                </a:cubicBezTo>
                <a:cubicBezTo>
                  <a:pt x="568" y="11186"/>
                  <a:pt x="570" y="11186"/>
                  <a:pt x="573" y="11186"/>
                </a:cubicBezTo>
                <a:lnTo>
                  <a:pt x="573" y="11186"/>
                </a:lnTo>
                <a:cubicBezTo>
                  <a:pt x="575" y="11219"/>
                  <a:pt x="562" y="11230"/>
                  <a:pt x="540" y="11230"/>
                </a:cubicBezTo>
                <a:cubicBezTo>
                  <a:pt x="494" y="11230"/>
                  <a:pt x="413" y="11184"/>
                  <a:pt x="351" y="11184"/>
                </a:cubicBezTo>
                <a:cubicBezTo>
                  <a:pt x="318" y="11184"/>
                  <a:pt x="291" y="11197"/>
                  <a:pt x="278" y="11236"/>
                </a:cubicBezTo>
                <a:cubicBezTo>
                  <a:pt x="211" y="11372"/>
                  <a:pt x="387" y="11321"/>
                  <a:pt x="464" y="11348"/>
                </a:cubicBezTo>
                <a:cubicBezTo>
                  <a:pt x="502" y="11408"/>
                  <a:pt x="526" y="11503"/>
                  <a:pt x="604" y="11503"/>
                </a:cubicBezTo>
                <a:cubicBezTo>
                  <a:pt x="613" y="11503"/>
                  <a:pt x="622" y="11502"/>
                  <a:pt x="631" y="11499"/>
                </a:cubicBezTo>
                <a:cubicBezTo>
                  <a:pt x="631" y="11457"/>
                  <a:pt x="640" y="11372"/>
                  <a:pt x="648" y="11329"/>
                </a:cubicBezTo>
                <a:cubicBezTo>
                  <a:pt x="716" y="11380"/>
                  <a:pt x="775" y="11449"/>
                  <a:pt x="842" y="11499"/>
                </a:cubicBezTo>
                <a:cubicBezTo>
                  <a:pt x="868" y="11590"/>
                  <a:pt x="783" y="11651"/>
                  <a:pt x="698" y="11659"/>
                </a:cubicBezTo>
                <a:cubicBezTo>
                  <a:pt x="681" y="11617"/>
                  <a:pt x="661" y="11600"/>
                  <a:pt x="640" y="11600"/>
                </a:cubicBezTo>
                <a:cubicBezTo>
                  <a:pt x="559" y="11600"/>
                  <a:pt x="475" y="11844"/>
                  <a:pt x="607" y="11844"/>
                </a:cubicBezTo>
                <a:cubicBezTo>
                  <a:pt x="612" y="11844"/>
                  <a:pt x="617" y="11844"/>
                  <a:pt x="623" y="11843"/>
                </a:cubicBezTo>
                <a:cubicBezTo>
                  <a:pt x="637" y="11835"/>
                  <a:pt x="650" y="11832"/>
                  <a:pt x="661" y="11832"/>
                </a:cubicBezTo>
                <a:cubicBezTo>
                  <a:pt x="709" y="11832"/>
                  <a:pt x="734" y="11893"/>
                  <a:pt x="775" y="11928"/>
                </a:cubicBezTo>
                <a:cubicBezTo>
                  <a:pt x="767" y="11954"/>
                  <a:pt x="741" y="11994"/>
                  <a:pt x="733" y="12013"/>
                </a:cubicBezTo>
                <a:lnTo>
                  <a:pt x="480" y="12029"/>
                </a:lnTo>
                <a:cubicBezTo>
                  <a:pt x="437" y="12180"/>
                  <a:pt x="631" y="12114"/>
                  <a:pt x="708" y="12172"/>
                </a:cubicBezTo>
                <a:cubicBezTo>
                  <a:pt x="688" y="12233"/>
                  <a:pt x="738" y="12247"/>
                  <a:pt x="805" y="12247"/>
                </a:cubicBezTo>
                <a:cubicBezTo>
                  <a:pt x="862" y="12247"/>
                  <a:pt x="931" y="12237"/>
                  <a:pt x="979" y="12237"/>
                </a:cubicBezTo>
                <a:cubicBezTo>
                  <a:pt x="991" y="12237"/>
                  <a:pt x="1002" y="12237"/>
                  <a:pt x="1011" y="12239"/>
                </a:cubicBezTo>
                <a:cubicBezTo>
                  <a:pt x="1011" y="12298"/>
                  <a:pt x="993" y="12358"/>
                  <a:pt x="977" y="12417"/>
                </a:cubicBezTo>
                <a:cubicBezTo>
                  <a:pt x="947" y="12426"/>
                  <a:pt x="919" y="12432"/>
                  <a:pt x="896" y="12432"/>
                </a:cubicBezTo>
                <a:cubicBezTo>
                  <a:pt x="855" y="12432"/>
                  <a:pt x="831" y="12411"/>
                  <a:pt x="842" y="12340"/>
                </a:cubicBezTo>
                <a:lnTo>
                  <a:pt x="842" y="12340"/>
                </a:lnTo>
                <a:cubicBezTo>
                  <a:pt x="666" y="12409"/>
                  <a:pt x="724" y="12569"/>
                  <a:pt x="759" y="12712"/>
                </a:cubicBezTo>
                <a:cubicBezTo>
                  <a:pt x="868" y="12651"/>
                  <a:pt x="985" y="12601"/>
                  <a:pt x="1113" y="12561"/>
                </a:cubicBezTo>
                <a:lnTo>
                  <a:pt x="1113" y="12561"/>
                </a:lnTo>
                <a:cubicBezTo>
                  <a:pt x="1096" y="12684"/>
                  <a:pt x="1144" y="12729"/>
                  <a:pt x="1252" y="12729"/>
                </a:cubicBezTo>
                <a:cubicBezTo>
                  <a:pt x="1261" y="12729"/>
                  <a:pt x="1270" y="12729"/>
                  <a:pt x="1280" y="12728"/>
                </a:cubicBezTo>
                <a:lnTo>
                  <a:pt x="1280" y="12728"/>
                </a:lnTo>
                <a:cubicBezTo>
                  <a:pt x="1145" y="12813"/>
                  <a:pt x="1187" y="13015"/>
                  <a:pt x="1323" y="13074"/>
                </a:cubicBezTo>
                <a:cubicBezTo>
                  <a:pt x="1230" y="13226"/>
                  <a:pt x="1086" y="13292"/>
                  <a:pt x="910" y="13319"/>
                </a:cubicBezTo>
                <a:cubicBezTo>
                  <a:pt x="881" y="13491"/>
                  <a:pt x="1036" y="13559"/>
                  <a:pt x="1187" y="13559"/>
                </a:cubicBezTo>
                <a:cubicBezTo>
                  <a:pt x="1213" y="13559"/>
                  <a:pt x="1239" y="13557"/>
                  <a:pt x="1264" y="13553"/>
                </a:cubicBezTo>
                <a:cubicBezTo>
                  <a:pt x="1311" y="13478"/>
                  <a:pt x="1336" y="13318"/>
                  <a:pt x="1418" y="13318"/>
                </a:cubicBezTo>
                <a:cubicBezTo>
                  <a:pt x="1438" y="13318"/>
                  <a:pt x="1462" y="13328"/>
                  <a:pt x="1491" y="13351"/>
                </a:cubicBezTo>
                <a:lnTo>
                  <a:pt x="1507" y="13410"/>
                </a:lnTo>
                <a:cubicBezTo>
                  <a:pt x="1525" y="13393"/>
                  <a:pt x="1557" y="13359"/>
                  <a:pt x="1575" y="13351"/>
                </a:cubicBezTo>
                <a:lnTo>
                  <a:pt x="1575" y="13351"/>
                </a:lnTo>
                <a:cubicBezTo>
                  <a:pt x="1575" y="13420"/>
                  <a:pt x="1557" y="13494"/>
                  <a:pt x="1541" y="13571"/>
                </a:cubicBezTo>
                <a:cubicBezTo>
                  <a:pt x="1618" y="13571"/>
                  <a:pt x="1685" y="13571"/>
                  <a:pt x="1751" y="13561"/>
                </a:cubicBezTo>
                <a:cubicBezTo>
                  <a:pt x="1751" y="13604"/>
                  <a:pt x="1751" y="13688"/>
                  <a:pt x="1759" y="13731"/>
                </a:cubicBezTo>
                <a:cubicBezTo>
                  <a:pt x="1759" y="13839"/>
                  <a:pt x="1805" y="13950"/>
                  <a:pt x="1916" y="13950"/>
                </a:cubicBezTo>
                <a:cubicBezTo>
                  <a:pt x="1933" y="13950"/>
                  <a:pt x="1951" y="13947"/>
                  <a:pt x="1972" y="13941"/>
                </a:cubicBezTo>
                <a:lnTo>
                  <a:pt x="1972" y="13941"/>
                </a:lnTo>
                <a:cubicBezTo>
                  <a:pt x="1962" y="14016"/>
                  <a:pt x="2012" y="14077"/>
                  <a:pt x="2030" y="14151"/>
                </a:cubicBezTo>
                <a:cubicBezTo>
                  <a:pt x="2012" y="14218"/>
                  <a:pt x="1996" y="14287"/>
                  <a:pt x="1980" y="14362"/>
                </a:cubicBezTo>
                <a:cubicBezTo>
                  <a:pt x="1945" y="14319"/>
                  <a:pt x="1903" y="14287"/>
                  <a:pt x="1871" y="14269"/>
                </a:cubicBezTo>
                <a:cubicBezTo>
                  <a:pt x="1833" y="14193"/>
                  <a:pt x="1760" y="14156"/>
                  <a:pt x="1655" y="14156"/>
                </a:cubicBezTo>
                <a:cubicBezTo>
                  <a:pt x="1621" y="14156"/>
                  <a:pt x="1583" y="14160"/>
                  <a:pt x="1541" y="14168"/>
                </a:cubicBezTo>
                <a:cubicBezTo>
                  <a:pt x="1608" y="14143"/>
                  <a:pt x="1668" y="14077"/>
                  <a:pt x="1650" y="13992"/>
                </a:cubicBezTo>
                <a:cubicBezTo>
                  <a:pt x="1608" y="13992"/>
                  <a:pt x="1517" y="13992"/>
                  <a:pt x="1474" y="13984"/>
                </a:cubicBezTo>
                <a:cubicBezTo>
                  <a:pt x="1568" y="13902"/>
                  <a:pt x="1522" y="13798"/>
                  <a:pt x="1440" y="13798"/>
                </a:cubicBezTo>
                <a:cubicBezTo>
                  <a:pt x="1412" y="13798"/>
                  <a:pt x="1380" y="13810"/>
                  <a:pt x="1347" y="13840"/>
                </a:cubicBezTo>
                <a:cubicBezTo>
                  <a:pt x="1339" y="13808"/>
                  <a:pt x="1322" y="13797"/>
                  <a:pt x="1301" y="13797"/>
                </a:cubicBezTo>
                <a:cubicBezTo>
                  <a:pt x="1263" y="13797"/>
                  <a:pt x="1212" y="13835"/>
                  <a:pt x="1179" y="13840"/>
                </a:cubicBezTo>
                <a:cubicBezTo>
                  <a:pt x="1177" y="13840"/>
                  <a:pt x="1174" y="13840"/>
                  <a:pt x="1171" y="13840"/>
                </a:cubicBezTo>
                <a:cubicBezTo>
                  <a:pt x="820" y="13840"/>
                  <a:pt x="995" y="14381"/>
                  <a:pt x="1163" y="14531"/>
                </a:cubicBezTo>
                <a:cubicBezTo>
                  <a:pt x="1139" y="14402"/>
                  <a:pt x="1188" y="14367"/>
                  <a:pt x="1263" y="14367"/>
                </a:cubicBezTo>
                <a:cubicBezTo>
                  <a:pt x="1345" y="14367"/>
                  <a:pt x="1458" y="14408"/>
                  <a:pt x="1541" y="14412"/>
                </a:cubicBezTo>
                <a:cubicBezTo>
                  <a:pt x="1597" y="14395"/>
                  <a:pt x="1651" y="14341"/>
                  <a:pt x="1702" y="14341"/>
                </a:cubicBezTo>
                <a:cubicBezTo>
                  <a:pt x="1722" y="14341"/>
                  <a:pt x="1741" y="14349"/>
                  <a:pt x="1759" y="14370"/>
                </a:cubicBezTo>
                <a:cubicBezTo>
                  <a:pt x="1820" y="14447"/>
                  <a:pt x="2022" y="14380"/>
                  <a:pt x="1954" y="14513"/>
                </a:cubicBezTo>
                <a:cubicBezTo>
                  <a:pt x="1938" y="14545"/>
                  <a:pt x="1915" y="14556"/>
                  <a:pt x="1889" y="14556"/>
                </a:cubicBezTo>
                <a:cubicBezTo>
                  <a:pt x="1832" y="14556"/>
                  <a:pt x="1759" y="14505"/>
                  <a:pt x="1701" y="14505"/>
                </a:cubicBezTo>
                <a:cubicBezTo>
                  <a:pt x="1678" y="14608"/>
                  <a:pt x="1739" y="14675"/>
                  <a:pt x="1816" y="14675"/>
                </a:cubicBezTo>
                <a:cubicBezTo>
                  <a:pt x="1847" y="14675"/>
                  <a:pt x="1880" y="14664"/>
                  <a:pt x="1911" y="14641"/>
                </a:cubicBezTo>
                <a:lnTo>
                  <a:pt x="1911" y="14641"/>
                </a:lnTo>
                <a:cubicBezTo>
                  <a:pt x="1871" y="14798"/>
                  <a:pt x="1920" y="15061"/>
                  <a:pt x="2122" y="15061"/>
                </a:cubicBezTo>
                <a:cubicBezTo>
                  <a:pt x="2125" y="15061"/>
                  <a:pt x="2128" y="15061"/>
                  <a:pt x="2131" y="15061"/>
                </a:cubicBezTo>
                <a:lnTo>
                  <a:pt x="2139" y="15095"/>
                </a:lnTo>
                <a:cubicBezTo>
                  <a:pt x="2148" y="15094"/>
                  <a:pt x="2156" y="15094"/>
                  <a:pt x="2163" y="15094"/>
                </a:cubicBezTo>
                <a:cubicBezTo>
                  <a:pt x="2317" y="15094"/>
                  <a:pt x="2323" y="15324"/>
                  <a:pt x="2470" y="15324"/>
                </a:cubicBezTo>
                <a:cubicBezTo>
                  <a:pt x="2478" y="15324"/>
                  <a:pt x="2485" y="15323"/>
                  <a:pt x="2493" y="15322"/>
                </a:cubicBezTo>
                <a:cubicBezTo>
                  <a:pt x="2468" y="15175"/>
                  <a:pt x="2539" y="15061"/>
                  <a:pt x="2688" y="15061"/>
                </a:cubicBezTo>
                <a:cubicBezTo>
                  <a:pt x="2693" y="15061"/>
                  <a:pt x="2698" y="15061"/>
                  <a:pt x="2703" y="15061"/>
                </a:cubicBezTo>
                <a:cubicBezTo>
                  <a:pt x="2738" y="15130"/>
                  <a:pt x="2772" y="15220"/>
                  <a:pt x="2851" y="15220"/>
                </a:cubicBezTo>
                <a:cubicBezTo>
                  <a:pt x="2870" y="15220"/>
                  <a:pt x="2890" y="15216"/>
                  <a:pt x="2914" y="15205"/>
                </a:cubicBezTo>
                <a:cubicBezTo>
                  <a:pt x="2936" y="15200"/>
                  <a:pt x="2956" y="15198"/>
                  <a:pt x="2973" y="15198"/>
                </a:cubicBezTo>
                <a:cubicBezTo>
                  <a:pt x="3117" y="15198"/>
                  <a:pt x="3091" y="15346"/>
                  <a:pt x="3084" y="15482"/>
                </a:cubicBezTo>
                <a:cubicBezTo>
                  <a:pt x="2881" y="15524"/>
                  <a:pt x="3100" y="15726"/>
                  <a:pt x="2991" y="15845"/>
                </a:cubicBezTo>
                <a:cubicBezTo>
                  <a:pt x="2889" y="15853"/>
                  <a:pt x="2898" y="15997"/>
                  <a:pt x="2871" y="16064"/>
                </a:cubicBezTo>
                <a:cubicBezTo>
                  <a:pt x="2890" y="16066"/>
                  <a:pt x="2910" y="16067"/>
                  <a:pt x="2930" y="16067"/>
                </a:cubicBezTo>
                <a:cubicBezTo>
                  <a:pt x="2991" y="16067"/>
                  <a:pt x="3054" y="16053"/>
                  <a:pt x="3092" y="15997"/>
                </a:cubicBezTo>
                <a:lnTo>
                  <a:pt x="3134" y="16021"/>
                </a:lnTo>
                <a:cubicBezTo>
                  <a:pt x="2972" y="15777"/>
                  <a:pt x="3174" y="15752"/>
                  <a:pt x="3276" y="15676"/>
                </a:cubicBezTo>
                <a:cubicBezTo>
                  <a:pt x="3267" y="15609"/>
                  <a:pt x="3243" y="15542"/>
                  <a:pt x="3235" y="15473"/>
                </a:cubicBezTo>
                <a:lnTo>
                  <a:pt x="3243" y="15423"/>
                </a:lnTo>
                <a:cubicBezTo>
                  <a:pt x="3268" y="15432"/>
                  <a:pt x="3288" y="15436"/>
                  <a:pt x="3301" y="15436"/>
                </a:cubicBezTo>
                <a:cubicBezTo>
                  <a:pt x="3352" y="15436"/>
                  <a:pt x="3335" y="15382"/>
                  <a:pt x="3302" y="15322"/>
                </a:cubicBezTo>
                <a:lnTo>
                  <a:pt x="3302" y="15322"/>
                </a:lnTo>
                <a:cubicBezTo>
                  <a:pt x="3387" y="15364"/>
                  <a:pt x="3538" y="15289"/>
                  <a:pt x="3520" y="15431"/>
                </a:cubicBezTo>
                <a:cubicBezTo>
                  <a:pt x="3453" y="15560"/>
                  <a:pt x="3594" y="15684"/>
                  <a:pt x="3722" y="15684"/>
                </a:cubicBezTo>
                <a:cubicBezTo>
                  <a:pt x="3771" y="15684"/>
                  <a:pt x="3817" y="15667"/>
                  <a:pt x="3850" y="15625"/>
                </a:cubicBezTo>
                <a:cubicBezTo>
                  <a:pt x="3867" y="15697"/>
                  <a:pt x="3876" y="15786"/>
                  <a:pt x="3922" y="15786"/>
                </a:cubicBezTo>
                <a:cubicBezTo>
                  <a:pt x="3941" y="15786"/>
                  <a:pt x="3967" y="15771"/>
                  <a:pt x="4001" y="15734"/>
                </a:cubicBezTo>
                <a:lnTo>
                  <a:pt x="4001" y="15734"/>
                </a:lnTo>
                <a:cubicBezTo>
                  <a:pt x="4060" y="15827"/>
                  <a:pt x="3882" y="15896"/>
                  <a:pt x="3933" y="16013"/>
                </a:cubicBezTo>
                <a:cubicBezTo>
                  <a:pt x="4007" y="16006"/>
                  <a:pt x="3984" y="15896"/>
                  <a:pt x="4056" y="15896"/>
                </a:cubicBezTo>
                <a:cubicBezTo>
                  <a:pt x="4066" y="15896"/>
                  <a:pt x="4079" y="15899"/>
                  <a:pt x="4094" y="15904"/>
                </a:cubicBezTo>
                <a:cubicBezTo>
                  <a:pt x="4026" y="16032"/>
                  <a:pt x="4078" y="16155"/>
                  <a:pt x="4222" y="16155"/>
                </a:cubicBezTo>
                <a:cubicBezTo>
                  <a:pt x="4258" y="16155"/>
                  <a:pt x="4300" y="16147"/>
                  <a:pt x="4347" y="16130"/>
                </a:cubicBezTo>
                <a:lnTo>
                  <a:pt x="4347" y="16130"/>
                </a:lnTo>
                <a:cubicBezTo>
                  <a:pt x="4337" y="16324"/>
                  <a:pt x="4608" y="16452"/>
                  <a:pt x="4480" y="16644"/>
                </a:cubicBezTo>
                <a:cubicBezTo>
                  <a:pt x="4487" y="16643"/>
                  <a:pt x="4493" y="16642"/>
                  <a:pt x="4498" y="16642"/>
                </a:cubicBezTo>
                <a:cubicBezTo>
                  <a:pt x="4603" y="16642"/>
                  <a:pt x="4609" y="16823"/>
                  <a:pt x="4507" y="16823"/>
                </a:cubicBezTo>
                <a:cubicBezTo>
                  <a:pt x="4494" y="16823"/>
                  <a:pt x="4480" y="16820"/>
                  <a:pt x="4464" y="16814"/>
                </a:cubicBezTo>
                <a:cubicBezTo>
                  <a:pt x="4460" y="16813"/>
                  <a:pt x="4456" y="16812"/>
                  <a:pt x="4452" y="16812"/>
                </a:cubicBezTo>
                <a:cubicBezTo>
                  <a:pt x="4382" y="16812"/>
                  <a:pt x="4433" y="17005"/>
                  <a:pt x="4504" y="17005"/>
                </a:cubicBezTo>
                <a:cubicBezTo>
                  <a:pt x="4516" y="17005"/>
                  <a:pt x="4527" y="17001"/>
                  <a:pt x="4539" y="16990"/>
                </a:cubicBezTo>
                <a:cubicBezTo>
                  <a:pt x="4560" y="16977"/>
                  <a:pt x="4576" y="16972"/>
                  <a:pt x="4588" y="16972"/>
                </a:cubicBezTo>
                <a:cubicBezTo>
                  <a:pt x="4650" y="16972"/>
                  <a:pt x="4615" y="17110"/>
                  <a:pt x="4650" y="17167"/>
                </a:cubicBezTo>
                <a:cubicBezTo>
                  <a:pt x="4784" y="17378"/>
                  <a:pt x="4674" y="17630"/>
                  <a:pt x="4725" y="17867"/>
                </a:cubicBezTo>
                <a:cubicBezTo>
                  <a:pt x="4531" y="17950"/>
                  <a:pt x="4480" y="18178"/>
                  <a:pt x="4430" y="18372"/>
                </a:cubicBezTo>
                <a:cubicBezTo>
                  <a:pt x="4397" y="18431"/>
                  <a:pt x="4464" y="18481"/>
                  <a:pt x="4499" y="18524"/>
                </a:cubicBezTo>
                <a:cubicBezTo>
                  <a:pt x="4499" y="18700"/>
                  <a:pt x="4313" y="18952"/>
                  <a:pt x="4480" y="19080"/>
                </a:cubicBezTo>
                <a:cubicBezTo>
                  <a:pt x="4499" y="19365"/>
                  <a:pt x="4347" y="19686"/>
                  <a:pt x="4515" y="19939"/>
                </a:cubicBezTo>
                <a:cubicBezTo>
                  <a:pt x="4507" y="19938"/>
                  <a:pt x="4500" y="19938"/>
                  <a:pt x="4493" y="19938"/>
                </a:cubicBezTo>
                <a:cubicBezTo>
                  <a:pt x="4348" y="19938"/>
                  <a:pt x="4476" y="20041"/>
                  <a:pt x="4557" y="20072"/>
                </a:cubicBezTo>
                <a:cubicBezTo>
                  <a:pt x="4590" y="20200"/>
                  <a:pt x="4741" y="20485"/>
                  <a:pt x="4523" y="20495"/>
                </a:cubicBezTo>
                <a:cubicBezTo>
                  <a:pt x="4515" y="20553"/>
                  <a:pt x="4539" y="20596"/>
                  <a:pt x="4608" y="20604"/>
                </a:cubicBezTo>
                <a:cubicBezTo>
                  <a:pt x="4683" y="20788"/>
                  <a:pt x="4741" y="20966"/>
                  <a:pt x="4751" y="21168"/>
                </a:cubicBezTo>
                <a:cubicBezTo>
                  <a:pt x="4725" y="21362"/>
                  <a:pt x="4717" y="21556"/>
                  <a:pt x="4683" y="21740"/>
                </a:cubicBezTo>
                <a:cubicBezTo>
                  <a:pt x="4698" y="21736"/>
                  <a:pt x="4712" y="21734"/>
                  <a:pt x="4727" y="21734"/>
                </a:cubicBezTo>
                <a:cubicBezTo>
                  <a:pt x="4930" y="21734"/>
                  <a:pt x="5019" y="22156"/>
                  <a:pt x="4854" y="22156"/>
                </a:cubicBezTo>
                <a:cubicBezTo>
                  <a:pt x="4834" y="22156"/>
                  <a:pt x="4811" y="22150"/>
                  <a:pt x="4784" y="22136"/>
                </a:cubicBezTo>
                <a:lnTo>
                  <a:pt x="4784" y="22136"/>
                </a:lnTo>
                <a:cubicBezTo>
                  <a:pt x="4767" y="22338"/>
                  <a:pt x="5145" y="22213"/>
                  <a:pt x="5054" y="22498"/>
                </a:cubicBezTo>
                <a:cubicBezTo>
                  <a:pt x="5145" y="22700"/>
                  <a:pt x="5230" y="22902"/>
                  <a:pt x="5281" y="23123"/>
                </a:cubicBezTo>
                <a:cubicBezTo>
                  <a:pt x="5499" y="23264"/>
                  <a:pt x="5467" y="23517"/>
                  <a:pt x="5584" y="23729"/>
                </a:cubicBezTo>
                <a:cubicBezTo>
                  <a:pt x="5618" y="23820"/>
                  <a:pt x="5491" y="23913"/>
                  <a:pt x="5568" y="24006"/>
                </a:cubicBezTo>
                <a:cubicBezTo>
                  <a:pt x="5728" y="24259"/>
                  <a:pt x="5845" y="24596"/>
                  <a:pt x="6174" y="24679"/>
                </a:cubicBezTo>
                <a:lnTo>
                  <a:pt x="6191" y="24730"/>
                </a:lnTo>
                <a:cubicBezTo>
                  <a:pt x="6140" y="25009"/>
                  <a:pt x="6621" y="25144"/>
                  <a:pt x="6459" y="25456"/>
                </a:cubicBezTo>
                <a:cubicBezTo>
                  <a:pt x="6419" y="25607"/>
                  <a:pt x="6536" y="25741"/>
                  <a:pt x="6451" y="25884"/>
                </a:cubicBezTo>
                <a:cubicBezTo>
                  <a:pt x="6781" y="25961"/>
                  <a:pt x="6443" y="26416"/>
                  <a:pt x="6653" y="26575"/>
                </a:cubicBezTo>
                <a:cubicBezTo>
                  <a:pt x="6712" y="26727"/>
                  <a:pt x="6645" y="26871"/>
                  <a:pt x="6688" y="27014"/>
                </a:cubicBezTo>
                <a:cubicBezTo>
                  <a:pt x="6629" y="27065"/>
                  <a:pt x="6520" y="27065"/>
                  <a:pt x="6544" y="27166"/>
                </a:cubicBezTo>
                <a:cubicBezTo>
                  <a:pt x="6653" y="27166"/>
                  <a:pt x="6645" y="27267"/>
                  <a:pt x="6662" y="27350"/>
                </a:cubicBezTo>
                <a:cubicBezTo>
                  <a:pt x="6637" y="27358"/>
                  <a:pt x="6579" y="27384"/>
                  <a:pt x="6544" y="27392"/>
                </a:cubicBezTo>
                <a:cubicBezTo>
                  <a:pt x="6393" y="27435"/>
                  <a:pt x="6350" y="27594"/>
                  <a:pt x="6284" y="27722"/>
                </a:cubicBezTo>
                <a:cubicBezTo>
                  <a:pt x="6267" y="27730"/>
                  <a:pt x="6233" y="27754"/>
                  <a:pt x="6217" y="27762"/>
                </a:cubicBezTo>
                <a:cubicBezTo>
                  <a:pt x="6098" y="27813"/>
                  <a:pt x="5996" y="27906"/>
                  <a:pt x="5863" y="27906"/>
                </a:cubicBezTo>
                <a:cubicBezTo>
                  <a:pt x="5560" y="28217"/>
                  <a:pt x="5297" y="28563"/>
                  <a:pt x="5028" y="28900"/>
                </a:cubicBezTo>
                <a:cubicBezTo>
                  <a:pt x="4978" y="29009"/>
                  <a:pt x="4919" y="29118"/>
                  <a:pt x="4927" y="29238"/>
                </a:cubicBezTo>
                <a:cubicBezTo>
                  <a:pt x="4888" y="29267"/>
                  <a:pt x="4846" y="29279"/>
                  <a:pt x="4805" y="29279"/>
                </a:cubicBezTo>
                <a:cubicBezTo>
                  <a:pt x="4775" y="29279"/>
                  <a:pt x="4745" y="29273"/>
                  <a:pt x="4717" y="29262"/>
                </a:cubicBezTo>
                <a:lnTo>
                  <a:pt x="4666" y="29246"/>
                </a:lnTo>
                <a:lnTo>
                  <a:pt x="4666" y="29246"/>
                </a:lnTo>
                <a:cubicBezTo>
                  <a:pt x="4581" y="29321"/>
                  <a:pt x="4709" y="29422"/>
                  <a:pt x="4717" y="29507"/>
                </a:cubicBezTo>
                <a:cubicBezTo>
                  <a:pt x="4624" y="29650"/>
                  <a:pt x="4414" y="29717"/>
                  <a:pt x="4499" y="29927"/>
                </a:cubicBezTo>
                <a:cubicBezTo>
                  <a:pt x="4355" y="30020"/>
                  <a:pt x="4387" y="30129"/>
                  <a:pt x="4480" y="30257"/>
                </a:cubicBezTo>
                <a:cubicBezTo>
                  <a:pt x="4406" y="30214"/>
                  <a:pt x="4337" y="30172"/>
                  <a:pt x="4262" y="30147"/>
                </a:cubicBezTo>
                <a:cubicBezTo>
                  <a:pt x="4254" y="30214"/>
                  <a:pt x="4254" y="30281"/>
                  <a:pt x="4254" y="30358"/>
                </a:cubicBezTo>
                <a:cubicBezTo>
                  <a:pt x="4305" y="30353"/>
                  <a:pt x="4370" y="30323"/>
                  <a:pt x="4418" y="30323"/>
                </a:cubicBezTo>
                <a:cubicBezTo>
                  <a:pt x="4457" y="30323"/>
                  <a:pt x="4484" y="30344"/>
                  <a:pt x="4480" y="30416"/>
                </a:cubicBezTo>
                <a:cubicBezTo>
                  <a:pt x="4608" y="30602"/>
                  <a:pt x="4262" y="30736"/>
                  <a:pt x="4406" y="30913"/>
                </a:cubicBezTo>
                <a:cubicBezTo>
                  <a:pt x="4488" y="31006"/>
                  <a:pt x="4363" y="31108"/>
                  <a:pt x="4363" y="31209"/>
                </a:cubicBezTo>
                <a:cubicBezTo>
                  <a:pt x="4464" y="31283"/>
                  <a:pt x="4691" y="31182"/>
                  <a:pt x="4683" y="31376"/>
                </a:cubicBezTo>
                <a:cubicBezTo>
                  <a:pt x="4674" y="31512"/>
                  <a:pt x="4852" y="31587"/>
                  <a:pt x="4818" y="31714"/>
                </a:cubicBezTo>
                <a:cubicBezTo>
                  <a:pt x="4691" y="31914"/>
                  <a:pt x="4729" y="31958"/>
                  <a:pt x="4808" y="31958"/>
                </a:cubicBezTo>
                <a:cubicBezTo>
                  <a:pt x="4864" y="31958"/>
                  <a:pt x="4942" y="31936"/>
                  <a:pt x="4994" y="31932"/>
                </a:cubicBezTo>
                <a:cubicBezTo>
                  <a:pt x="5079" y="31991"/>
                  <a:pt x="5095" y="32100"/>
                  <a:pt x="5156" y="32185"/>
                </a:cubicBezTo>
                <a:cubicBezTo>
                  <a:pt x="5171" y="32248"/>
                  <a:pt x="5215" y="32265"/>
                  <a:pt x="5267" y="32265"/>
                </a:cubicBezTo>
                <a:cubicBezTo>
                  <a:pt x="5299" y="32265"/>
                  <a:pt x="5333" y="32259"/>
                  <a:pt x="5366" y="32252"/>
                </a:cubicBezTo>
                <a:lnTo>
                  <a:pt x="5366" y="32252"/>
                </a:lnTo>
                <a:cubicBezTo>
                  <a:pt x="5441" y="32345"/>
                  <a:pt x="5348" y="32438"/>
                  <a:pt x="5315" y="32531"/>
                </a:cubicBezTo>
                <a:cubicBezTo>
                  <a:pt x="5390" y="32547"/>
                  <a:pt x="5509" y="32539"/>
                  <a:pt x="5483" y="32648"/>
                </a:cubicBezTo>
                <a:cubicBezTo>
                  <a:pt x="5488" y="32679"/>
                  <a:pt x="5477" y="32689"/>
                  <a:pt x="5459" y="32689"/>
                </a:cubicBezTo>
                <a:cubicBezTo>
                  <a:pt x="5429" y="32689"/>
                  <a:pt x="5378" y="32663"/>
                  <a:pt x="5340" y="32663"/>
                </a:cubicBezTo>
                <a:cubicBezTo>
                  <a:pt x="5321" y="32663"/>
                  <a:pt x="5305" y="32670"/>
                  <a:pt x="5297" y="32690"/>
                </a:cubicBezTo>
                <a:cubicBezTo>
                  <a:pt x="5214" y="32757"/>
                  <a:pt x="5323" y="32816"/>
                  <a:pt x="5366" y="32876"/>
                </a:cubicBezTo>
                <a:cubicBezTo>
                  <a:pt x="5390" y="33060"/>
                  <a:pt x="5600" y="33002"/>
                  <a:pt x="5736" y="33028"/>
                </a:cubicBezTo>
                <a:cubicBezTo>
                  <a:pt x="5509" y="33230"/>
                  <a:pt x="5954" y="33331"/>
                  <a:pt x="5879" y="33550"/>
                </a:cubicBezTo>
                <a:cubicBezTo>
                  <a:pt x="5895" y="33550"/>
                  <a:pt x="5930" y="33558"/>
                  <a:pt x="5946" y="33558"/>
                </a:cubicBezTo>
                <a:cubicBezTo>
                  <a:pt x="5980" y="33515"/>
                  <a:pt x="6023" y="33483"/>
                  <a:pt x="6065" y="33448"/>
                </a:cubicBezTo>
                <a:cubicBezTo>
                  <a:pt x="6132" y="33507"/>
                  <a:pt x="6166" y="33624"/>
                  <a:pt x="6257" y="33651"/>
                </a:cubicBezTo>
                <a:cubicBezTo>
                  <a:pt x="6318" y="33566"/>
                  <a:pt x="6393" y="33491"/>
                  <a:pt x="6486" y="33448"/>
                </a:cubicBezTo>
                <a:lnTo>
                  <a:pt x="6528" y="33457"/>
                </a:lnTo>
                <a:cubicBezTo>
                  <a:pt x="6552" y="33624"/>
                  <a:pt x="6781" y="33533"/>
                  <a:pt x="6890" y="33634"/>
                </a:cubicBezTo>
                <a:cubicBezTo>
                  <a:pt x="6940" y="33709"/>
                  <a:pt x="6975" y="33794"/>
                  <a:pt x="7033" y="33861"/>
                </a:cubicBezTo>
                <a:cubicBezTo>
                  <a:pt x="7055" y="33856"/>
                  <a:pt x="7076" y="33854"/>
                  <a:pt x="7097" y="33854"/>
                </a:cubicBezTo>
                <a:cubicBezTo>
                  <a:pt x="7179" y="33854"/>
                  <a:pt x="7252" y="33891"/>
                  <a:pt x="7319" y="33946"/>
                </a:cubicBezTo>
                <a:cubicBezTo>
                  <a:pt x="7296" y="34033"/>
                  <a:pt x="7309" y="34149"/>
                  <a:pt x="7416" y="34149"/>
                </a:cubicBezTo>
                <a:cubicBezTo>
                  <a:pt x="7423" y="34149"/>
                  <a:pt x="7430" y="34149"/>
                  <a:pt x="7438" y="34148"/>
                </a:cubicBezTo>
                <a:cubicBezTo>
                  <a:pt x="7420" y="34039"/>
                  <a:pt x="7387" y="33928"/>
                  <a:pt x="7387" y="33818"/>
                </a:cubicBezTo>
                <a:cubicBezTo>
                  <a:pt x="7470" y="33818"/>
                  <a:pt x="7555" y="33826"/>
                  <a:pt x="7571" y="33919"/>
                </a:cubicBezTo>
                <a:cubicBezTo>
                  <a:pt x="7667" y="33832"/>
                  <a:pt x="7795" y="33687"/>
                  <a:pt x="7924" y="33687"/>
                </a:cubicBezTo>
                <a:cubicBezTo>
                  <a:pt x="7967" y="33687"/>
                  <a:pt x="8010" y="33703"/>
                  <a:pt x="8052" y="33744"/>
                </a:cubicBezTo>
                <a:cubicBezTo>
                  <a:pt x="8081" y="33756"/>
                  <a:pt x="8111" y="33761"/>
                  <a:pt x="8142" y="33761"/>
                </a:cubicBezTo>
                <a:cubicBezTo>
                  <a:pt x="8258" y="33761"/>
                  <a:pt x="8383" y="33693"/>
                  <a:pt x="8495" y="33693"/>
                </a:cubicBezTo>
                <a:cubicBezTo>
                  <a:pt x="8554" y="33693"/>
                  <a:pt x="8610" y="33711"/>
                  <a:pt x="8659" y="33768"/>
                </a:cubicBezTo>
                <a:cubicBezTo>
                  <a:pt x="8675" y="33675"/>
                  <a:pt x="8651" y="33574"/>
                  <a:pt x="8734" y="33507"/>
                </a:cubicBezTo>
                <a:cubicBezTo>
                  <a:pt x="8748" y="33502"/>
                  <a:pt x="8762" y="33499"/>
                  <a:pt x="8775" y="33499"/>
                </a:cubicBezTo>
                <a:cubicBezTo>
                  <a:pt x="8843" y="33499"/>
                  <a:pt x="8886" y="33566"/>
                  <a:pt x="8936" y="33608"/>
                </a:cubicBezTo>
                <a:cubicBezTo>
                  <a:pt x="9055" y="33515"/>
                  <a:pt x="9180" y="33432"/>
                  <a:pt x="9332" y="33372"/>
                </a:cubicBezTo>
                <a:cubicBezTo>
                  <a:pt x="9382" y="33169"/>
                  <a:pt x="9627" y="33145"/>
                  <a:pt x="9728" y="32967"/>
                </a:cubicBezTo>
                <a:cubicBezTo>
                  <a:pt x="9922" y="32632"/>
                  <a:pt x="10225" y="32337"/>
                  <a:pt x="10292" y="31940"/>
                </a:cubicBezTo>
                <a:cubicBezTo>
                  <a:pt x="10419" y="31856"/>
                  <a:pt x="10529" y="31730"/>
                  <a:pt x="10494" y="31562"/>
                </a:cubicBezTo>
                <a:cubicBezTo>
                  <a:pt x="10696" y="31544"/>
                  <a:pt x="10696" y="31350"/>
                  <a:pt x="10816" y="31241"/>
                </a:cubicBezTo>
                <a:cubicBezTo>
                  <a:pt x="10874" y="31089"/>
                  <a:pt x="10933" y="30938"/>
                  <a:pt x="10983" y="30786"/>
                </a:cubicBezTo>
                <a:cubicBezTo>
                  <a:pt x="10882" y="30517"/>
                  <a:pt x="10933" y="30238"/>
                  <a:pt x="10925" y="29961"/>
                </a:cubicBezTo>
                <a:cubicBezTo>
                  <a:pt x="10866" y="29751"/>
                  <a:pt x="11026" y="29507"/>
                  <a:pt x="10882" y="29321"/>
                </a:cubicBezTo>
                <a:cubicBezTo>
                  <a:pt x="10696" y="29169"/>
                  <a:pt x="10512" y="29025"/>
                  <a:pt x="10326" y="28874"/>
                </a:cubicBezTo>
                <a:cubicBezTo>
                  <a:pt x="10132" y="28664"/>
                  <a:pt x="9957" y="28419"/>
                  <a:pt x="9720" y="28243"/>
                </a:cubicBezTo>
                <a:cubicBezTo>
                  <a:pt x="9401" y="28075"/>
                  <a:pt x="9223" y="27679"/>
                  <a:pt x="8827" y="27661"/>
                </a:cubicBezTo>
                <a:cubicBezTo>
                  <a:pt x="8600" y="27552"/>
                  <a:pt x="8659" y="27283"/>
                  <a:pt x="8608" y="27073"/>
                </a:cubicBezTo>
                <a:cubicBezTo>
                  <a:pt x="8491" y="26879"/>
                  <a:pt x="8271" y="26719"/>
                  <a:pt x="8329" y="26448"/>
                </a:cubicBezTo>
                <a:cubicBezTo>
                  <a:pt x="8491" y="26307"/>
                  <a:pt x="8263" y="26129"/>
                  <a:pt x="8297" y="25953"/>
                </a:cubicBezTo>
                <a:cubicBezTo>
                  <a:pt x="8364" y="25623"/>
                  <a:pt x="8119" y="25371"/>
                  <a:pt x="8068" y="25059"/>
                </a:cubicBezTo>
                <a:cubicBezTo>
                  <a:pt x="7943" y="24857"/>
                  <a:pt x="7943" y="24596"/>
                  <a:pt x="7885" y="24376"/>
                </a:cubicBezTo>
                <a:cubicBezTo>
                  <a:pt x="7994" y="24325"/>
                  <a:pt x="7995" y="24153"/>
                  <a:pt x="7889" y="24153"/>
                </a:cubicBezTo>
                <a:cubicBezTo>
                  <a:pt x="7873" y="24153"/>
                  <a:pt x="7855" y="24157"/>
                  <a:pt x="7834" y="24166"/>
                </a:cubicBezTo>
                <a:cubicBezTo>
                  <a:pt x="7813" y="24179"/>
                  <a:pt x="7797" y="24184"/>
                  <a:pt x="7783" y="24184"/>
                </a:cubicBezTo>
                <a:cubicBezTo>
                  <a:pt x="7705" y="24184"/>
                  <a:pt x="7738" y="23995"/>
                  <a:pt x="7671" y="23995"/>
                </a:cubicBezTo>
                <a:cubicBezTo>
                  <a:pt x="7667" y="23995"/>
                  <a:pt x="7662" y="23996"/>
                  <a:pt x="7656" y="23998"/>
                </a:cubicBezTo>
                <a:cubicBezTo>
                  <a:pt x="7664" y="23897"/>
                  <a:pt x="7723" y="23812"/>
                  <a:pt x="7757" y="23729"/>
                </a:cubicBezTo>
                <a:cubicBezTo>
                  <a:pt x="7622" y="23551"/>
                  <a:pt x="7539" y="23349"/>
                  <a:pt x="7488" y="23139"/>
                </a:cubicBezTo>
                <a:cubicBezTo>
                  <a:pt x="7496" y="22910"/>
                  <a:pt x="7201" y="22819"/>
                  <a:pt x="7337" y="22557"/>
                </a:cubicBezTo>
                <a:lnTo>
                  <a:pt x="7286" y="22549"/>
                </a:lnTo>
                <a:cubicBezTo>
                  <a:pt x="7268" y="22338"/>
                  <a:pt x="6983" y="22229"/>
                  <a:pt x="7058" y="21985"/>
                </a:cubicBezTo>
                <a:cubicBezTo>
                  <a:pt x="7050" y="21968"/>
                  <a:pt x="7025" y="21934"/>
                  <a:pt x="7007" y="21918"/>
                </a:cubicBezTo>
                <a:cubicBezTo>
                  <a:pt x="7042" y="21809"/>
                  <a:pt x="6957" y="21708"/>
                  <a:pt x="6965" y="21597"/>
                </a:cubicBezTo>
                <a:cubicBezTo>
                  <a:pt x="6882" y="21421"/>
                  <a:pt x="7100" y="21101"/>
                  <a:pt x="6874" y="21008"/>
                </a:cubicBezTo>
                <a:cubicBezTo>
                  <a:pt x="6848" y="20822"/>
                  <a:pt x="6805" y="20620"/>
                  <a:pt x="6696" y="20477"/>
                </a:cubicBezTo>
                <a:cubicBezTo>
                  <a:pt x="6672" y="20376"/>
                  <a:pt x="6773" y="20224"/>
                  <a:pt x="6704" y="20157"/>
                </a:cubicBezTo>
                <a:cubicBezTo>
                  <a:pt x="6519" y="20150"/>
                  <a:pt x="6673" y="19837"/>
                  <a:pt x="6571" y="19837"/>
                </a:cubicBezTo>
                <a:cubicBezTo>
                  <a:pt x="6562" y="19837"/>
                  <a:pt x="6550" y="19840"/>
                  <a:pt x="6536" y="19846"/>
                </a:cubicBezTo>
                <a:cubicBezTo>
                  <a:pt x="6502" y="19737"/>
                  <a:pt x="6443" y="19626"/>
                  <a:pt x="6377" y="19524"/>
                </a:cubicBezTo>
                <a:cubicBezTo>
                  <a:pt x="6342" y="19357"/>
                  <a:pt x="6401" y="19163"/>
                  <a:pt x="6308" y="19003"/>
                </a:cubicBezTo>
                <a:cubicBezTo>
                  <a:pt x="6225" y="18886"/>
                  <a:pt x="6401" y="18758"/>
                  <a:pt x="6368" y="18633"/>
                </a:cubicBezTo>
                <a:cubicBezTo>
                  <a:pt x="6225" y="18514"/>
                  <a:pt x="6350" y="18312"/>
                  <a:pt x="6257" y="18152"/>
                </a:cubicBezTo>
                <a:cubicBezTo>
                  <a:pt x="6385" y="18059"/>
                  <a:pt x="6486" y="17816"/>
                  <a:pt x="6358" y="17673"/>
                </a:cubicBezTo>
                <a:cubicBezTo>
                  <a:pt x="6326" y="17554"/>
                  <a:pt x="6469" y="17503"/>
                  <a:pt x="6469" y="17463"/>
                </a:cubicBezTo>
                <a:cubicBezTo>
                  <a:pt x="6494" y="17351"/>
                  <a:pt x="6502" y="17234"/>
                  <a:pt x="6469" y="17133"/>
                </a:cubicBezTo>
                <a:cubicBezTo>
                  <a:pt x="6502" y="17117"/>
                  <a:pt x="6552" y="17083"/>
                  <a:pt x="6579" y="17066"/>
                </a:cubicBezTo>
                <a:cubicBezTo>
                  <a:pt x="6645" y="17066"/>
                  <a:pt x="6688" y="17040"/>
                  <a:pt x="6712" y="16973"/>
                </a:cubicBezTo>
                <a:cubicBezTo>
                  <a:pt x="6763" y="16939"/>
                  <a:pt x="6805" y="16897"/>
                  <a:pt x="6839" y="16864"/>
                </a:cubicBezTo>
                <a:cubicBezTo>
                  <a:pt x="6862" y="16903"/>
                  <a:pt x="6899" y="16923"/>
                  <a:pt x="6950" y="16923"/>
                </a:cubicBezTo>
                <a:cubicBezTo>
                  <a:pt x="6977" y="16923"/>
                  <a:pt x="7007" y="16918"/>
                  <a:pt x="7042" y="16907"/>
                </a:cubicBezTo>
                <a:cubicBezTo>
                  <a:pt x="7058" y="16973"/>
                  <a:pt x="7066" y="17048"/>
                  <a:pt x="7084" y="17125"/>
                </a:cubicBezTo>
                <a:cubicBezTo>
                  <a:pt x="7090" y="17123"/>
                  <a:pt x="7098" y="17122"/>
                  <a:pt x="7107" y="17122"/>
                </a:cubicBezTo>
                <a:cubicBezTo>
                  <a:pt x="7143" y="17122"/>
                  <a:pt x="7197" y="17133"/>
                  <a:pt x="7235" y="17133"/>
                </a:cubicBezTo>
                <a:cubicBezTo>
                  <a:pt x="7273" y="17133"/>
                  <a:pt x="7294" y="17123"/>
                  <a:pt x="7268" y="17083"/>
                </a:cubicBezTo>
                <a:cubicBezTo>
                  <a:pt x="7265" y="17001"/>
                  <a:pt x="7298" y="16980"/>
                  <a:pt x="7347" y="16980"/>
                </a:cubicBezTo>
                <a:cubicBezTo>
                  <a:pt x="7401" y="16980"/>
                  <a:pt x="7475" y="17008"/>
                  <a:pt x="7537" y="17008"/>
                </a:cubicBezTo>
                <a:cubicBezTo>
                  <a:pt x="7556" y="17008"/>
                  <a:pt x="7574" y="17005"/>
                  <a:pt x="7589" y="16998"/>
                </a:cubicBezTo>
                <a:cubicBezTo>
                  <a:pt x="7608" y="16985"/>
                  <a:pt x="7623" y="16980"/>
                  <a:pt x="7633" y="16980"/>
                </a:cubicBezTo>
                <a:cubicBezTo>
                  <a:pt x="7687" y="16980"/>
                  <a:pt x="7643" y="17120"/>
                  <a:pt x="7656" y="17176"/>
                </a:cubicBezTo>
                <a:cubicBezTo>
                  <a:pt x="7628" y="17212"/>
                  <a:pt x="7594" y="17225"/>
                  <a:pt x="7557" y="17225"/>
                </a:cubicBezTo>
                <a:cubicBezTo>
                  <a:pt x="7518" y="17225"/>
                  <a:pt x="7477" y="17210"/>
                  <a:pt x="7438" y="17192"/>
                </a:cubicBezTo>
                <a:lnTo>
                  <a:pt x="7438" y="17192"/>
                </a:lnTo>
                <a:cubicBezTo>
                  <a:pt x="7446" y="17260"/>
                  <a:pt x="7438" y="17343"/>
                  <a:pt x="7504" y="17394"/>
                </a:cubicBezTo>
                <a:cubicBezTo>
                  <a:pt x="7563" y="17362"/>
                  <a:pt x="7606" y="17311"/>
                  <a:pt x="7672" y="17301"/>
                </a:cubicBezTo>
                <a:lnTo>
                  <a:pt x="7672" y="17301"/>
                </a:lnTo>
                <a:cubicBezTo>
                  <a:pt x="7733" y="17402"/>
                  <a:pt x="7682" y="17513"/>
                  <a:pt x="7656" y="17614"/>
                </a:cubicBezTo>
                <a:cubicBezTo>
                  <a:pt x="7765" y="17564"/>
                  <a:pt x="7834" y="17463"/>
                  <a:pt x="7824" y="17343"/>
                </a:cubicBezTo>
                <a:cubicBezTo>
                  <a:pt x="7837" y="17340"/>
                  <a:pt x="7848" y="17338"/>
                  <a:pt x="7859" y="17338"/>
                </a:cubicBezTo>
                <a:cubicBezTo>
                  <a:pt x="7937" y="17338"/>
                  <a:pt x="7946" y="17437"/>
                  <a:pt x="7967" y="17503"/>
                </a:cubicBezTo>
                <a:cubicBezTo>
                  <a:pt x="8018" y="17572"/>
                  <a:pt x="7765" y="17564"/>
                  <a:pt x="7925" y="17614"/>
                </a:cubicBezTo>
                <a:cubicBezTo>
                  <a:pt x="8048" y="17657"/>
                  <a:pt x="7949" y="17730"/>
                  <a:pt x="7854" y="17730"/>
                </a:cubicBezTo>
                <a:cubicBezTo>
                  <a:pt x="7838" y="17730"/>
                  <a:pt x="7822" y="17728"/>
                  <a:pt x="7808" y="17723"/>
                </a:cubicBezTo>
                <a:lnTo>
                  <a:pt x="7808" y="17723"/>
                </a:lnTo>
                <a:cubicBezTo>
                  <a:pt x="7834" y="17792"/>
                  <a:pt x="7882" y="17805"/>
                  <a:pt x="7937" y="17805"/>
                </a:cubicBezTo>
                <a:cubicBezTo>
                  <a:pt x="7969" y="17805"/>
                  <a:pt x="8003" y="17801"/>
                  <a:pt x="8037" y="17801"/>
                </a:cubicBezTo>
                <a:cubicBezTo>
                  <a:pt x="8072" y="17801"/>
                  <a:pt x="8107" y="17806"/>
                  <a:pt x="8137" y="17824"/>
                </a:cubicBezTo>
                <a:cubicBezTo>
                  <a:pt x="8145" y="17826"/>
                  <a:pt x="8153" y="17827"/>
                  <a:pt x="8161" y="17827"/>
                </a:cubicBezTo>
                <a:cubicBezTo>
                  <a:pt x="8317" y="17827"/>
                  <a:pt x="8434" y="17528"/>
                  <a:pt x="8297" y="17495"/>
                </a:cubicBezTo>
                <a:cubicBezTo>
                  <a:pt x="8310" y="17452"/>
                  <a:pt x="8276" y="17446"/>
                  <a:pt x="8238" y="17446"/>
                </a:cubicBezTo>
                <a:cubicBezTo>
                  <a:pt x="8223" y="17446"/>
                  <a:pt x="8207" y="17446"/>
                  <a:pt x="8193" y="17446"/>
                </a:cubicBezTo>
                <a:cubicBezTo>
                  <a:pt x="8152" y="17446"/>
                  <a:pt x="8124" y="17439"/>
                  <a:pt x="8170" y="17378"/>
                </a:cubicBezTo>
                <a:cubicBezTo>
                  <a:pt x="8153" y="17285"/>
                  <a:pt x="7943" y="17301"/>
                  <a:pt x="7850" y="17250"/>
                </a:cubicBezTo>
                <a:cubicBezTo>
                  <a:pt x="7893" y="17200"/>
                  <a:pt x="7935" y="17159"/>
                  <a:pt x="7975" y="17109"/>
                </a:cubicBezTo>
                <a:cubicBezTo>
                  <a:pt x="8002" y="17109"/>
                  <a:pt x="8060" y="17091"/>
                  <a:pt x="8087" y="17091"/>
                </a:cubicBezTo>
                <a:cubicBezTo>
                  <a:pt x="8099" y="17084"/>
                  <a:pt x="8109" y="17081"/>
                  <a:pt x="8116" y="17081"/>
                </a:cubicBezTo>
                <a:cubicBezTo>
                  <a:pt x="8168" y="17081"/>
                  <a:pt x="8089" y="17243"/>
                  <a:pt x="8175" y="17243"/>
                </a:cubicBezTo>
                <a:cubicBezTo>
                  <a:pt x="8179" y="17243"/>
                  <a:pt x="8183" y="17243"/>
                  <a:pt x="8188" y="17242"/>
                </a:cubicBezTo>
                <a:cubicBezTo>
                  <a:pt x="8289" y="17200"/>
                  <a:pt x="8339" y="17091"/>
                  <a:pt x="8406" y="17016"/>
                </a:cubicBezTo>
                <a:lnTo>
                  <a:pt x="8406" y="17016"/>
                </a:lnTo>
                <a:cubicBezTo>
                  <a:pt x="8390" y="17125"/>
                  <a:pt x="8592" y="17040"/>
                  <a:pt x="8582" y="17176"/>
                </a:cubicBezTo>
                <a:cubicBezTo>
                  <a:pt x="8558" y="17269"/>
                  <a:pt x="8481" y="17335"/>
                  <a:pt x="8414" y="17412"/>
                </a:cubicBezTo>
                <a:cubicBezTo>
                  <a:pt x="8438" y="17504"/>
                  <a:pt x="8370" y="17764"/>
                  <a:pt x="8484" y="17764"/>
                </a:cubicBezTo>
                <a:cubicBezTo>
                  <a:pt x="8495" y="17764"/>
                  <a:pt x="8508" y="17761"/>
                  <a:pt x="8523" y="17756"/>
                </a:cubicBezTo>
                <a:lnTo>
                  <a:pt x="8523" y="17756"/>
                </a:lnTo>
                <a:cubicBezTo>
                  <a:pt x="8220" y="18027"/>
                  <a:pt x="8550" y="18481"/>
                  <a:pt x="8289" y="18766"/>
                </a:cubicBezTo>
                <a:cubicBezTo>
                  <a:pt x="8268" y="18762"/>
                  <a:pt x="8250" y="18761"/>
                  <a:pt x="8235" y="18761"/>
                </a:cubicBezTo>
                <a:cubicBezTo>
                  <a:pt x="8092" y="18761"/>
                  <a:pt x="8167" y="18914"/>
                  <a:pt x="8289" y="18952"/>
                </a:cubicBezTo>
                <a:cubicBezTo>
                  <a:pt x="8305" y="19045"/>
                  <a:pt x="8254" y="19130"/>
                  <a:pt x="8246" y="19213"/>
                </a:cubicBezTo>
                <a:cubicBezTo>
                  <a:pt x="8254" y="19256"/>
                  <a:pt x="8254" y="19322"/>
                  <a:pt x="8254" y="19365"/>
                </a:cubicBezTo>
                <a:cubicBezTo>
                  <a:pt x="8321" y="19559"/>
                  <a:pt x="8321" y="19787"/>
                  <a:pt x="8457" y="19947"/>
                </a:cubicBezTo>
                <a:cubicBezTo>
                  <a:pt x="8523" y="20022"/>
                  <a:pt x="8440" y="20115"/>
                  <a:pt x="8465" y="20200"/>
                </a:cubicBezTo>
                <a:cubicBezTo>
                  <a:pt x="8638" y="20208"/>
                  <a:pt x="8537" y="20520"/>
                  <a:pt x="8682" y="20520"/>
                </a:cubicBezTo>
                <a:cubicBezTo>
                  <a:pt x="8685" y="20520"/>
                  <a:pt x="8689" y="20519"/>
                  <a:pt x="8693" y="20519"/>
                </a:cubicBezTo>
                <a:lnTo>
                  <a:pt x="8693" y="20519"/>
                </a:lnTo>
                <a:cubicBezTo>
                  <a:pt x="8776" y="20671"/>
                  <a:pt x="8616" y="20940"/>
                  <a:pt x="8827" y="21016"/>
                </a:cubicBezTo>
                <a:lnTo>
                  <a:pt x="8827" y="21067"/>
                </a:lnTo>
                <a:lnTo>
                  <a:pt x="8768" y="21067"/>
                </a:lnTo>
                <a:cubicBezTo>
                  <a:pt x="8835" y="21328"/>
                  <a:pt x="8835" y="21588"/>
                  <a:pt x="8835" y="21859"/>
                </a:cubicBezTo>
                <a:lnTo>
                  <a:pt x="8885" y="21859"/>
                </a:lnTo>
                <a:cubicBezTo>
                  <a:pt x="8861" y="22019"/>
                  <a:pt x="8970" y="22171"/>
                  <a:pt x="8885" y="22330"/>
                </a:cubicBezTo>
                <a:cubicBezTo>
                  <a:pt x="8893" y="22329"/>
                  <a:pt x="8900" y="22328"/>
                  <a:pt x="8907" y="22328"/>
                </a:cubicBezTo>
                <a:cubicBezTo>
                  <a:pt x="9036" y="22328"/>
                  <a:pt x="8931" y="22558"/>
                  <a:pt x="8835" y="22575"/>
                </a:cubicBezTo>
                <a:cubicBezTo>
                  <a:pt x="8776" y="22684"/>
                  <a:pt x="8920" y="22650"/>
                  <a:pt x="8986" y="22668"/>
                </a:cubicBezTo>
                <a:cubicBezTo>
                  <a:pt x="9004" y="22844"/>
                  <a:pt x="8885" y="22995"/>
                  <a:pt x="8928" y="23181"/>
                </a:cubicBezTo>
                <a:cubicBezTo>
                  <a:pt x="8885" y="23232"/>
                  <a:pt x="8776" y="23224"/>
                  <a:pt x="8784" y="23291"/>
                </a:cubicBezTo>
                <a:cubicBezTo>
                  <a:pt x="8845" y="23333"/>
                  <a:pt x="8946" y="23349"/>
                  <a:pt x="8903" y="23442"/>
                </a:cubicBezTo>
                <a:cubicBezTo>
                  <a:pt x="9071" y="23669"/>
                  <a:pt x="9063" y="24006"/>
                  <a:pt x="8946" y="24259"/>
                </a:cubicBezTo>
                <a:cubicBezTo>
                  <a:pt x="8885" y="24453"/>
                  <a:pt x="9114" y="24562"/>
                  <a:pt x="9156" y="24730"/>
                </a:cubicBezTo>
                <a:cubicBezTo>
                  <a:pt x="9207" y="24924"/>
                  <a:pt x="9332" y="25094"/>
                  <a:pt x="9382" y="25296"/>
                </a:cubicBezTo>
                <a:cubicBezTo>
                  <a:pt x="9542" y="25421"/>
                  <a:pt x="9686" y="25565"/>
                  <a:pt x="9813" y="25716"/>
                </a:cubicBezTo>
                <a:cubicBezTo>
                  <a:pt x="10014" y="25754"/>
                  <a:pt x="10220" y="25833"/>
                  <a:pt x="10427" y="25833"/>
                </a:cubicBezTo>
                <a:cubicBezTo>
                  <a:pt x="10497" y="25833"/>
                  <a:pt x="10568" y="25824"/>
                  <a:pt x="10638" y="25801"/>
                </a:cubicBezTo>
                <a:cubicBezTo>
                  <a:pt x="10682" y="25784"/>
                  <a:pt x="10726" y="25777"/>
                  <a:pt x="10770" y="25777"/>
                </a:cubicBezTo>
                <a:cubicBezTo>
                  <a:pt x="10852" y="25777"/>
                  <a:pt x="10935" y="25800"/>
                  <a:pt x="11018" y="25817"/>
                </a:cubicBezTo>
                <a:cubicBezTo>
                  <a:pt x="11337" y="25682"/>
                  <a:pt x="11632" y="25472"/>
                  <a:pt x="11917" y="25261"/>
                </a:cubicBezTo>
                <a:cubicBezTo>
                  <a:pt x="11925" y="25261"/>
                  <a:pt x="11932" y="25261"/>
                  <a:pt x="11938" y="25261"/>
                </a:cubicBezTo>
                <a:cubicBezTo>
                  <a:pt x="12154" y="25261"/>
                  <a:pt x="12161" y="25503"/>
                  <a:pt x="12138" y="25674"/>
                </a:cubicBezTo>
                <a:cubicBezTo>
                  <a:pt x="12170" y="25682"/>
                  <a:pt x="12231" y="25700"/>
                  <a:pt x="12263" y="25708"/>
                </a:cubicBezTo>
                <a:cubicBezTo>
                  <a:pt x="12314" y="25977"/>
                  <a:pt x="12491" y="26205"/>
                  <a:pt x="12651" y="26408"/>
                </a:cubicBezTo>
                <a:cubicBezTo>
                  <a:pt x="12837" y="26517"/>
                  <a:pt x="12920" y="26727"/>
                  <a:pt x="13114" y="26812"/>
                </a:cubicBezTo>
                <a:cubicBezTo>
                  <a:pt x="13274" y="26903"/>
                  <a:pt x="13425" y="26988"/>
                  <a:pt x="13595" y="27046"/>
                </a:cubicBezTo>
                <a:cubicBezTo>
                  <a:pt x="13696" y="27115"/>
                  <a:pt x="13678" y="27267"/>
                  <a:pt x="13747" y="27368"/>
                </a:cubicBezTo>
                <a:cubicBezTo>
                  <a:pt x="13923" y="27469"/>
                  <a:pt x="14032" y="27653"/>
                  <a:pt x="14226" y="27730"/>
                </a:cubicBezTo>
                <a:cubicBezTo>
                  <a:pt x="14309" y="27781"/>
                  <a:pt x="14394" y="27797"/>
                  <a:pt x="14479" y="27797"/>
                </a:cubicBezTo>
                <a:cubicBezTo>
                  <a:pt x="14576" y="27797"/>
                  <a:pt x="14675" y="27776"/>
                  <a:pt x="14774" y="27762"/>
                </a:cubicBezTo>
                <a:cubicBezTo>
                  <a:pt x="14774" y="27881"/>
                  <a:pt x="14891" y="27863"/>
                  <a:pt x="14976" y="27897"/>
                </a:cubicBezTo>
                <a:cubicBezTo>
                  <a:pt x="15085" y="28007"/>
                  <a:pt x="15212" y="28116"/>
                  <a:pt x="15354" y="28166"/>
                </a:cubicBezTo>
                <a:cubicBezTo>
                  <a:pt x="15374" y="28169"/>
                  <a:pt x="15393" y="28170"/>
                  <a:pt x="15411" y="28170"/>
                </a:cubicBezTo>
                <a:cubicBezTo>
                  <a:pt x="15754" y="28170"/>
                  <a:pt x="15868" y="27742"/>
                  <a:pt x="16189" y="27679"/>
                </a:cubicBezTo>
                <a:cubicBezTo>
                  <a:pt x="16668" y="27621"/>
                  <a:pt x="17014" y="27156"/>
                  <a:pt x="17503" y="27131"/>
                </a:cubicBezTo>
                <a:cubicBezTo>
                  <a:pt x="17511" y="27073"/>
                  <a:pt x="17519" y="27014"/>
                  <a:pt x="17537" y="26953"/>
                </a:cubicBezTo>
                <a:lnTo>
                  <a:pt x="17545" y="26921"/>
                </a:lnTo>
                <a:cubicBezTo>
                  <a:pt x="17604" y="26820"/>
                  <a:pt x="17705" y="26769"/>
                  <a:pt x="17814" y="26751"/>
                </a:cubicBezTo>
                <a:cubicBezTo>
                  <a:pt x="17798" y="26701"/>
                  <a:pt x="17790" y="26650"/>
                  <a:pt x="17772" y="26600"/>
                </a:cubicBezTo>
                <a:cubicBezTo>
                  <a:pt x="17966" y="26448"/>
                  <a:pt x="18194" y="26365"/>
                  <a:pt x="18378" y="26205"/>
                </a:cubicBezTo>
                <a:cubicBezTo>
                  <a:pt x="18479" y="25977"/>
                  <a:pt x="18420" y="25732"/>
                  <a:pt x="18404" y="25488"/>
                </a:cubicBezTo>
                <a:cubicBezTo>
                  <a:pt x="18505" y="25447"/>
                  <a:pt x="18572" y="25387"/>
                  <a:pt x="18479" y="25296"/>
                </a:cubicBezTo>
                <a:cubicBezTo>
                  <a:pt x="18580" y="24815"/>
                  <a:pt x="18261" y="24336"/>
                  <a:pt x="18396" y="23881"/>
                </a:cubicBezTo>
                <a:cubicBezTo>
                  <a:pt x="18202" y="23796"/>
                  <a:pt x="18234" y="23535"/>
                  <a:pt x="18067" y="23416"/>
                </a:cubicBezTo>
                <a:cubicBezTo>
                  <a:pt x="17907" y="23274"/>
                  <a:pt x="17848" y="23062"/>
                  <a:pt x="17747" y="22886"/>
                </a:cubicBezTo>
                <a:cubicBezTo>
                  <a:pt x="17612" y="22785"/>
                  <a:pt x="17511" y="22642"/>
                  <a:pt x="17351" y="22583"/>
                </a:cubicBezTo>
                <a:cubicBezTo>
                  <a:pt x="17343" y="22506"/>
                  <a:pt x="17418" y="22397"/>
                  <a:pt x="17325" y="22355"/>
                </a:cubicBezTo>
                <a:cubicBezTo>
                  <a:pt x="17307" y="22353"/>
                  <a:pt x="17290" y="22352"/>
                  <a:pt x="17273" y="22352"/>
                </a:cubicBezTo>
                <a:cubicBezTo>
                  <a:pt x="17222" y="22352"/>
                  <a:pt x="17172" y="22358"/>
                  <a:pt x="17123" y="22358"/>
                </a:cubicBezTo>
                <a:cubicBezTo>
                  <a:pt x="17103" y="22358"/>
                  <a:pt x="17084" y="22357"/>
                  <a:pt x="17064" y="22355"/>
                </a:cubicBezTo>
                <a:cubicBezTo>
                  <a:pt x="17005" y="22338"/>
                  <a:pt x="16947" y="22314"/>
                  <a:pt x="16888" y="22296"/>
                </a:cubicBezTo>
                <a:cubicBezTo>
                  <a:pt x="16939" y="22253"/>
                  <a:pt x="17040" y="22221"/>
                  <a:pt x="17005" y="22136"/>
                </a:cubicBezTo>
                <a:cubicBezTo>
                  <a:pt x="16981" y="22092"/>
                  <a:pt x="16948" y="22079"/>
                  <a:pt x="16912" y="22079"/>
                </a:cubicBezTo>
                <a:cubicBezTo>
                  <a:pt x="16852" y="22079"/>
                  <a:pt x="16783" y="22115"/>
                  <a:pt x="16723" y="22115"/>
                </a:cubicBezTo>
                <a:cubicBezTo>
                  <a:pt x="16693" y="22115"/>
                  <a:pt x="16666" y="22106"/>
                  <a:pt x="16644" y="22078"/>
                </a:cubicBezTo>
                <a:cubicBezTo>
                  <a:pt x="16526" y="21950"/>
                  <a:pt x="16348" y="22001"/>
                  <a:pt x="16213" y="21918"/>
                </a:cubicBezTo>
                <a:cubicBezTo>
                  <a:pt x="16130" y="21782"/>
                  <a:pt x="16181" y="21631"/>
                  <a:pt x="16162" y="21487"/>
                </a:cubicBezTo>
                <a:cubicBezTo>
                  <a:pt x="16181" y="21354"/>
                  <a:pt x="16154" y="21218"/>
                  <a:pt x="16053" y="21117"/>
                </a:cubicBezTo>
                <a:cubicBezTo>
                  <a:pt x="16072" y="20899"/>
                  <a:pt x="16021" y="20654"/>
                  <a:pt x="16146" y="20460"/>
                </a:cubicBezTo>
                <a:cubicBezTo>
                  <a:pt x="16154" y="20444"/>
                  <a:pt x="16162" y="20394"/>
                  <a:pt x="16162" y="20376"/>
                </a:cubicBezTo>
                <a:cubicBezTo>
                  <a:pt x="16314" y="20343"/>
                  <a:pt x="16122" y="19989"/>
                  <a:pt x="16223" y="19913"/>
                </a:cubicBezTo>
                <a:cubicBezTo>
                  <a:pt x="16433" y="19905"/>
                  <a:pt x="16197" y="19694"/>
                  <a:pt x="16290" y="19593"/>
                </a:cubicBezTo>
                <a:cubicBezTo>
                  <a:pt x="16383" y="19492"/>
                  <a:pt x="16365" y="19322"/>
                  <a:pt x="16526" y="19290"/>
                </a:cubicBezTo>
                <a:cubicBezTo>
                  <a:pt x="16509" y="19119"/>
                  <a:pt x="16478" y="18816"/>
                  <a:pt x="16717" y="18816"/>
                </a:cubicBezTo>
                <a:cubicBezTo>
                  <a:pt x="16726" y="18816"/>
                  <a:pt x="16735" y="18816"/>
                  <a:pt x="16745" y="18817"/>
                </a:cubicBezTo>
                <a:cubicBezTo>
                  <a:pt x="16760" y="18738"/>
                  <a:pt x="16753" y="18657"/>
                  <a:pt x="16658" y="18657"/>
                </a:cubicBezTo>
                <a:cubicBezTo>
                  <a:pt x="16653" y="18657"/>
                  <a:pt x="16648" y="18657"/>
                  <a:pt x="16644" y="18657"/>
                </a:cubicBezTo>
                <a:cubicBezTo>
                  <a:pt x="16635" y="18556"/>
                  <a:pt x="16737" y="18514"/>
                  <a:pt x="16787" y="18447"/>
                </a:cubicBezTo>
                <a:cubicBezTo>
                  <a:pt x="16830" y="18245"/>
                  <a:pt x="16870" y="18027"/>
                  <a:pt x="16989" y="17857"/>
                </a:cubicBezTo>
                <a:cubicBezTo>
                  <a:pt x="16939" y="17740"/>
                  <a:pt x="16989" y="17647"/>
                  <a:pt x="17072" y="17554"/>
                </a:cubicBezTo>
                <a:cubicBezTo>
                  <a:pt x="16846" y="17351"/>
                  <a:pt x="17056" y="17048"/>
                  <a:pt x="17014" y="16795"/>
                </a:cubicBezTo>
                <a:lnTo>
                  <a:pt x="17014" y="16745"/>
                </a:lnTo>
                <a:cubicBezTo>
                  <a:pt x="17017" y="16745"/>
                  <a:pt x="17020" y="16745"/>
                  <a:pt x="17023" y="16745"/>
                </a:cubicBezTo>
                <a:cubicBezTo>
                  <a:pt x="17267" y="16745"/>
                  <a:pt x="17306" y="16374"/>
                  <a:pt x="17115" y="16282"/>
                </a:cubicBezTo>
                <a:cubicBezTo>
                  <a:pt x="17048" y="16173"/>
                  <a:pt x="17157" y="16088"/>
                  <a:pt x="17224" y="16005"/>
                </a:cubicBezTo>
                <a:cubicBezTo>
                  <a:pt x="17224" y="16048"/>
                  <a:pt x="17234" y="16139"/>
                  <a:pt x="17242" y="16181"/>
                </a:cubicBezTo>
                <a:cubicBezTo>
                  <a:pt x="17213" y="16252"/>
                  <a:pt x="17229" y="16274"/>
                  <a:pt x="17265" y="16274"/>
                </a:cubicBezTo>
                <a:cubicBezTo>
                  <a:pt x="17324" y="16274"/>
                  <a:pt x="17437" y="16215"/>
                  <a:pt x="17495" y="16215"/>
                </a:cubicBezTo>
                <a:cubicBezTo>
                  <a:pt x="17476" y="16139"/>
                  <a:pt x="17436" y="16064"/>
                  <a:pt x="17476" y="15997"/>
                </a:cubicBezTo>
                <a:cubicBezTo>
                  <a:pt x="17537" y="15979"/>
                  <a:pt x="17588" y="15971"/>
                  <a:pt x="17646" y="15963"/>
                </a:cubicBezTo>
                <a:lnTo>
                  <a:pt x="17646" y="15963"/>
                </a:lnTo>
                <a:cubicBezTo>
                  <a:pt x="17653" y="16035"/>
                  <a:pt x="17642" y="16131"/>
                  <a:pt x="17717" y="16131"/>
                </a:cubicBezTo>
                <a:cubicBezTo>
                  <a:pt x="17730" y="16131"/>
                  <a:pt x="17745" y="16129"/>
                  <a:pt x="17763" y="16122"/>
                </a:cubicBezTo>
                <a:cubicBezTo>
                  <a:pt x="17721" y="15936"/>
                  <a:pt x="17780" y="15744"/>
                  <a:pt x="17654" y="15583"/>
                </a:cubicBezTo>
                <a:cubicBezTo>
                  <a:pt x="17665" y="15580"/>
                  <a:pt x="17676" y="15579"/>
                  <a:pt x="17685" y="15579"/>
                </a:cubicBezTo>
                <a:cubicBezTo>
                  <a:pt x="17763" y="15579"/>
                  <a:pt x="17794" y="15660"/>
                  <a:pt x="17830" y="15726"/>
                </a:cubicBezTo>
                <a:cubicBezTo>
                  <a:pt x="17848" y="15730"/>
                  <a:pt x="17867" y="15731"/>
                  <a:pt x="17886" y="15731"/>
                </a:cubicBezTo>
                <a:cubicBezTo>
                  <a:pt x="17969" y="15731"/>
                  <a:pt x="18051" y="15696"/>
                  <a:pt x="17982" y="15601"/>
                </a:cubicBezTo>
                <a:lnTo>
                  <a:pt x="17982" y="15601"/>
                </a:lnTo>
                <a:cubicBezTo>
                  <a:pt x="17986" y="15601"/>
                  <a:pt x="17991" y="15602"/>
                  <a:pt x="17995" y="15602"/>
                </a:cubicBezTo>
                <a:cubicBezTo>
                  <a:pt x="18115" y="15602"/>
                  <a:pt x="18291" y="15404"/>
                  <a:pt x="18176" y="15330"/>
                </a:cubicBezTo>
                <a:cubicBezTo>
                  <a:pt x="18150" y="15330"/>
                  <a:pt x="18085" y="15314"/>
                  <a:pt x="18038" y="15314"/>
                </a:cubicBezTo>
                <a:cubicBezTo>
                  <a:pt x="17995" y="15314"/>
                  <a:pt x="17967" y="15328"/>
                  <a:pt x="18000" y="15380"/>
                </a:cubicBezTo>
                <a:cubicBezTo>
                  <a:pt x="17931" y="15322"/>
                  <a:pt x="17780" y="15364"/>
                  <a:pt x="17755" y="15271"/>
                </a:cubicBezTo>
                <a:cubicBezTo>
                  <a:pt x="17766" y="15270"/>
                  <a:pt x="17778" y="15270"/>
                  <a:pt x="17790" y="15270"/>
                </a:cubicBezTo>
                <a:cubicBezTo>
                  <a:pt x="17804" y="15270"/>
                  <a:pt x="17818" y="15270"/>
                  <a:pt x="17831" y="15270"/>
                </a:cubicBezTo>
                <a:cubicBezTo>
                  <a:pt x="17895" y="15270"/>
                  <a:pt x="17952" y="15263"/>
                  <a:pt x="17899" y="15178"/>
                </a:cubicBezTo>
                <a:cubicBezTo>
                  <a:pt x="17974" y="15138"/>
                  <a:pt x="18051" y="15077"/>
                  <a:pt x="18093" y="14994"/>
                </a:cubicBezTo>
                <a:cubicBezTo>
                  <a:pt x="18133" y="15061"/>
                  <a:pt x="18184" y="15128"/>
                  <a:pt x="18144" y="15213"/>
                </a:cubicBezTo>
                <a:cubicBezTo>
                  <a:pt x="18160" y="15209"/>
                  <a:pt x="18176" y="15207"/>
                  <a:pt x="18191" y="15207"/>
                </a:cubicBezTo>
                <a:cubicBezTo>
                  <a:pt x="18306" y="15207"/>
                  <a:pt x="18385" y="15308"/>
                  <a:pt x="18497" y="15322"/>
                </a:cubicBezTo>
                <a:cubicBezTo>
                  <a:pt x="18530" y="15239"/>
                  <a:pt x="18564" y="15154"/>
                  <a:pt x="18556" y="15061"/>
                </a:cubicBezTo>
                <a:lnTo>
                  <a:pt x="18615" y="15053"/>
                </a:lnTo>
                <a:cubicBezTo>
                  <a:pt x="18630" y="15058"/>
                  <a:pt x="18643" y="15061"/>
                  <a:pt x="18655" y="15061"/>
                </a:cubicBezTo>
                <a:cubicBezTo>
                  <a:pt x="18733" y="15061"/>
                  <a:pt x="18714" y="14944"/>
                  <a:pt x="18758" y="14885"/>
                </a:cubicBezTo>
                <a:cubicBezTo>
                  <a:pt x="18851" y="14784"/>
                  <a:pt x="18782" y="14614"/>
                  <a:pt x="18883" y="14531"/>
                </a:cubicBezTo>
                <a:cubicBezTo>
                  <a:pt x="18976" y="14546"/>
                  <a:pt x="19068" y="14583"/>
                  <a:pt x="19167" y="14583"/>
                </a:cubicBezTo>
                <a:cubicBezTo>
                  <a:pt x="19176" y="14583"/>
                  <a:pt x="19185" y="14583"/>
                  <a:pt x="19195" y="14582"/>
                </a:cubicBezTo>
                <a:cubicBezTo>
                  <a:pt x="19211" y="14504"/>
                  <a:pt x="19177" y="14462"/>
                  <a:pt x="19105" y="14462"/>
                </a:cubicBezTo>
                <a:cubicBezTo>
                  <a:pt x="19099" y="14462"/>
                  <a:pt x="19092" y="14462"/>
                  <a:pt x="19086" y="14463"/>
                </a:cubicBezTo>
                <a:cubicBezTo>
                  <a:pt x="19120" y="14396"/>
                  <a:pt x="19306" y="14388"/>
                  <a:pt x="19213" y="14295"/>
                </a:cubicBezTo>
                <a:cubicBezTo>
                  <a:pt x="19202" y="14278"/>
                  <a:pt x="19190" y="14272"/>
                  <a:pt x="19177" y="14272"/>
                </a:cubicBezTo>
                <a:cubicBezTo>
                  <a:pt x="19130" y="14272"/>
                  <a:pt x="19073" y="14357"/>
                  <a:pt x="19027" y="14370"/>
                </a:cubicBezTo>
                <a:cubicBezTo>
                  <a:pt x="19043" y="14311"/>
                  <a:pt x="19061" y="14252"/>
                  <a:pt x="19086" y="14202"/>
                </a:cubicBezTo>
                <a:cubicBezTo>
                  <a:pt x="19061" y="14109"/>
                  <a:pt x="19306" y="14186"/>
                  <a:pt x="19221" y="14117"/>
                </a:cubicBezTo>
                <a:cubicBezTo>
                  <a:pt x="19280" y="14067"/>
                  <a:pt x="19306" y="14008"/>
                  <a:pt x="19306" y="13933"/>
                </a:cubicBezTo>
                <a:cubicBezTo>
                  <a:pt x="19364" y="13933"/>
                  <a:pt x="19356" y="13891"/>
                  <a:pt x="19288" y="13832"/>
                </a:cubicBezTo>
                <a:cubicBezTo>
                  <a:pt x="19346" y="13731"/>
                  <a:pt x="19364" y="13630"/>
                  <a:pt x="19314" y="13521"/>
                </a:cubicBezTo>
                <a:cubicBezTo>
                  <a:pt x="19431" y="13470"/>
                  <a:pt x="19490" y="13369"/>
                  <a:pt x="19532" y="13258"/>
                </a:cubicBezTo>
                <a:cubicBezTo>
                  <a:pt x="19591" y="13258"/>
                  <a:pt x="19650" y="13284"/>
                  <a:pt x="19718" y="13300"/>
                </a:cubicBezTo>
                <a:cubicBezTo>
                  <a:pt x="19726" y="13226"/>
                  <a:pt x="19713" y="13137"/>
                  <a:pt x="19801" y="13137"/>
                </a:cubicBezTo>
                <a:cubicBezTo>
                  <a:pt x="19811" y="13137"/>
                  <a:pt x="19823" y="13138"/>
                  <a:pt x="19835" y="13141"/>
                </a:cubicBezTo>
                <a:cubicBezTo>
                  <a:pt x="19922" y="13141"/>
                  <a:pt x="19917" y="12966"/>
                  <a:pt x="19832" y="12966"/>
                </a:cubicBezTo>
                <a:cubicBezTo>
                  <a:pt x="19819" y="12966"/>
                  <a:pt x="19803" y="12970"/>
                  <a:pt x="19785" y="12981"/>
                </a:cubicBezTo>
                <a:cubicBezTo>
                  <a:pt x="19778" y="12979"/>
                  <a:pt x="19771" y="12978"/>
                  <a:pt x="19765" y="12978"/>
                </a:cubicBezTo>
                <a:cubicBezTo>
                  <a:pt x="19695" y="12978"/>
                  <a:pt x="19699" y="13119"/>
                  <a:pt x="19649" y="13119"/>
                </a:cubicBezTo>
                <a:cubicBezTo>
                  <a:pt x="19638" y="13119"/>
                  <a:pt x="19625" y="13113"/>
                  <a:pt x="19609" y="13098"/>
                </a:cubicBezTo>
                <a:cubicBezTo>
                  <a:pt x="19609" y="13074"/>
                  <a:pt x="19617" y="13005"/>
                  <a:pt x="19625" y="12973"/>
                </a:cubicBezTo>
                <a:cubicBezTo>
                  <a:pt x="19591" y="12955"/>
                  <a:pt x="19540" y="12930"/>
                  <a:pt x="19516" y="12914"/>
                </a:cubicBezTo>
                <a:cubicBezTo>
                  <a:pt x="19548" y="12771"/>
                  <a:pt x="19548" y="12627"/>
                  <a:pt x="19516" y="12484"/>
                </a:cubicBezTo>
                <a:lnTo>
                  <a:pt x="19516" y="12484"/>
                </a:lnTo>
                <a:cubicBezTo>
                  <a:pt x="19520" y="12486"/>
                  <a:pt x="19524" y="12486"/>
                  <a:pt x="19528" y="12486"/>
                </a:cubicBezTo>
                <a:cubicBezTo>
                  <a:pt x="19593" y="12486"/>
                  <a:pt x="19664" y="12278"/>
                  <a:pt x="19565" y="12278"/>
                </a:cubicBezTo>
                <a:cubicBezTo>
                  <a:pt x="19552" y="12278"/>
                  <a:pt x="19536" y="12281"/>
                  <a:pt x="19516" y="12290"/>
                </a:cubicBezTo>
                <a:cubicBezTo>
                  <a:pt x="19346" y="12231"/>
                  <a:pt x="19548" y="12079"/>
                  <a:pt x="19625" y="12021"/>
                </a:cubicBezTo>
                <a:cubicBezTo>
                  <a:pt x="19634" y="12024"/>
                  <a:pt x="19641" y="12025"/>
                  <a:pt x="19647" y="12025"/>
                </a:cubicBezTo>
                <a:cubicBezTo>
                  <a:pt x="19714" y="12025"/>
                  <a:pt x="19651" y="11864"/>
                  <a:pt x="19668" y="11811"/>
                </a:cubicBezTo>
                <a:cubicBezTo>
                  <a:pt x="19785" y="11675"/>
                  <a:pt x="19801" y="11499"/>
                  <a:pt x="19726" y="11338"/>
                </a:cubicBezTo>
                <a:cubicBezTo>
                  <a:pt x="19801" y="11338"/>
                  <a:pt x="19963" y="11329"/>
                  <a:pt x="20046" y="11329"/>
                </a:cubicBezTo>
                <a:lnTo>
                  <a:pt x="20046" y="11119"/>
                </a:lnTo>
                <a:cubicBezTo>
                  <a:pt x="19973" y="11126"/>
                  <a:pt x="19995" y="11236"/>
                  <a:pt x="19924" y="11236"/>
                </a:cubicBezTo>
                <a:cubicBezTo>
                  <a:pt x="19914" y="11236"/>
                  <a:pt x="19901" y="11234"/>
                  <a:pt x="19886" y="11228"/>
                </a:cubicBezTo>
                <a:cubicBezTo>
                  <a:pt x="19819" y="11052"/>
                  <a:pt x="20054" y="11095"/>
                  <a:pt x="19987" y="10925"/>
                </a:cubicBezTo>
                <a:cubicBezTo>
                  <a:pt x="19902" y="10901"/>
                  <a:pt x="19811" y="10875"/>
                  <a:pt x="19734" y="10850"/>
                </a:cubicBezTo>
                <a:cubicBezTo>
                  <a:pt x="19727" y="10762"/>
                  <a:pt x="19696" y="10629"/>
                  <a:pt x="19814" y="10629"/>
                </a:cubicBezTo>
                <a:cubicBezTo>
                  <a:pt x="19821" y="10629"/>
                  <a:pt x="19828" y="10629"/>
                  <a:pt x="19835" y="10630"/>
                </a:cubicBezTo>
                <a:cubicBezTo>
                  <a:pt x="19769" y="10539"/>
                  <a:pt x="19641" y="10505"/>
                  <a:pt x="19625" y="10369"/>
                </a:cubicBezTo>
                <a:cubicBezTo>
                  <a:pt x="19619" y="10344"/>
                  <a:pt x="19608" y="10334"/>
                  <a:pt x="19595" y="10334"/>
                </a:cubicBezTo>
                <a:cubicBezTo>
                  <a:pt x="19557" y="10334"/>
                  <a:pt x="19501" y="10420"/>
                  <a:pt x="19482" y="10446"/>
                </a:cubicBezTo>
                <a:cubicBezTo>
                  <a:pt x="19482" y="10319"/>
                  <a:pt x="19237" y="10446"/>
                  <a:pt x="19306" y="10276"/>
                </a:cubicBezTo>
                <a:cubicBezTo>
                  <a:pt x="19338" y="10276"/>
                  <a:pt x="19423" y="10268"/>
                  <a:pt x="19457" y="10268"/>
                </a:cubicBezTo>
                <a:cubicBezTo>
                  <a:pt x="19464" y="10225"/>
                  <a:pt x="19437" y="10214"/>
                  <a:pt x="19399" y="10214"/>
                </a:cubicBezTo>
                <a:cubicBezTo>
                  <a:pt x="19364" y="10214"/>
                  <a:pt x="19318" y="10223"/>
                  <a:pt x="19282" y="10223"/>
                </a:cubicBezTo>
                <a:cubicBezTo>
                  <a:pt x="19268" y="10223"/>
                  <a:pt x="19255" y="10222"/>
                  <a:pt x="19245" y="10218"/>
                </a:cubicBezTo>
                <a:cubicBezTo>
                  <a:pt x="19255" y="10159"/>
                  <a:pt x="19043" y="10125"/>
                  <a:pt x="19195" y="10108"/>
                </a:cubicBezTo>
                <a:lnTo>
                  <a:pt x="19195" y="10108"/>
                </a:lnTo>
                <a:cubicBezTo>
                  <a:pt x="19213" y="10110"/>
                  <a:pt x="19233" y="10112"/>
                  <a:pt x="19251" y="10112"/>
                </a:cubicBezTo>
                <a:cubicBezTo>
                  <a:pt x="19318" y="10112"/>
                  <a:pt x="19380" y="10094"/>
                  <a:pt x="19407" y="10015"/>
                </a:cubicBezTo>
                <a:lnTo>
                  <a:pt x="19407" y="10015"/>
                </a:lnTo>
                <a:cubicBezTo>
                  <a:pt x="19399" y="10017"/>
                  <a:pt x="19391" y="10017"/>
                  <a:pt x="19384" y="10017"/>
                </a:cubicBezTo>
                <a:cubicBezTo>
                  <a:pt x="19269" y="10017"/>
                  <a:pt x="19313" y="9885"/>
                  <a:pt x="19306" y="9797"/>
                </a:cubicBezTo>
                <a:cubicBezTo>
                  <a:pt x="19466" y="9747"/>
                  <a:pt x="19237" y="9629"/>
                  <a:pt x="19144" y="9619"/>
                </a:cubicBezTo>
                <a:cubicBezTo>
                  <a:pt x="19086" y="9468"/>
                  <a:pt x="19255" y="9427"/>
                  <a:pt x="19346" y="9358"/>
                </a:cubicBezTo>
                <a:cubicBezTo>
                  <a:pt x="19389" y="9249"/>
                  <a:pt x="19280" y="9257"/>
                  <a:pt x="19213" y="9241"/>
                </a:cubicBezTo>
                <a:cubicBezTo>
                  <a:pt x="19174" y="9215"/>
                  <a:pt x="19130" y="9159"/>
                  <a:pt x="19080" y="9159"/>
                </a:cubicBezTo>
                <a:cubicBezTo>
                  <a:pt x="19065" y="9159"/>
                  <a:pt x="19050" y="9163"/>
                  <a:pt x="19035" y="9175"/>
                </a:cubicBezTo>
                <a:cubicBezTo>
                  <a:pt x="19035" y="9140"/>
                  <a:pt x="19043" y="9082"/>
                  <a:pt x="19043" y="9047"/>
                </a:cubicBezTo>
                <a:cubicBezTo>
                  <a:pt x="19095" y="9069"/>
                  <a:pt x="19147" y="9079"/>
                  <a:pt x="19198" y="9079"/>
                </a:cubicBezTo>
                <a:cubicBezTo>
                  <a:pt x="19265" y="9079"/>
                  <a:pt x="19331" y="9063"/>
                  <a:pt x="19397" y="9039"/>
                </a:cubicBezTo>
                <a:cubicBezTo>
                  <a:pt x="19389" y="8972"/>
                  <a:pt x="19381" y="8904"/>
                  <a:pt x="19397" y="8837"/>
                </a:cubicBezTo>
                <a:cubicBezTo>
                  <a:pt x="19416" y="8842"/>
                  <a:pt x="19432" y="8844"/>
                  <a:pt x="19446" y="8844"/>
                </a:cubicBezTo>
                <a:cubicBezTo>
                  <a:pt x="19617" y="8844"/>
                  <a:pt x="19430" y="8494"/>
                  <a:pt x="19508" y="8425"/>
                </a:cubicBezTo>
                <a:cubicBezTo>
                  <a:pt x="19475" y="8352"/>
                  <a:pt x="19312" y="8257"/>
                  <a:pt x="19215" y="8257"/>
                </a:cubicBezTo>
                <a:cubicBezTo>
                  <a:pt x="19166" y="8257"/>
                  <a:pt x="19133" y="8282"/>
                  <a:pt x="19144" y="8348"/>
                </a:cubicBezTo>
                <a:lnTo>
                  <a:pt x="19094" y="8366"/>
                </a:lnTo>
                <a:cubicBezTo>
                  <a:pt x="18952" y="8340"/>
                  <a:pt x="18801" y="8356"/>
                  <a:pt x="18665" y="8305"/>
                </a:cubicBezTo>
                <a:cubicBezTo>
                  <a:pt x="18665" y="8180"/>
                  <a:pt x="18378" y="8332"/>
                  <a:pt x="18447" y="8129"/>
                </a:cubicBezTo>
                <a:lnTo>
                  <a:pt x="18447" y="8129"/>
                </a:lnTo>
                <a:cubicBezTo>
                  <a:pt x="18477" y="8138"/>
                  <a:pt x="18508" y="8145"/>
                  <a:pt x="18536" y="8145"/>
                </a:cubicBezTo>
                <a:cubicBezTo>
                  <a:pt x="18585" y="8145"/>
                  <a:pt x="18623" y="8124"/>
                  <a:pt x="18623" y="8053"/>
                </a:cubicBezTo>
                <a:cubicBezTo>
                  <a:pt x="18750" y="8045"/>
                  <a:pt x="18910" y="8020"/>
                  <a:pt x="18902" y="7861"/>
                </a:cubicBezTo>
                <a:lnTo>
                  <a:pt x="18902" y="7861"/>
                </a:lnTo>
                <a:cubicBezTo>
                  <a:pt x="18996" y="7873"/>
                  <a:pt x="19067" y="7962"/>
                  <a:pt x="19151" y="7962"/>
                </a:cubicBezTo>
                <a:cubicBezTo>
                  <a:pt x="19178" y="7962"/>
                  <a:pt x="19206" y="7952"/>
                  <a:pt x="19237" y="7927"/>
                </a:cubicBezTo>
                <a:cubicBezTo>
                  <a:pt x="19205" y="7842"/>
                  <a:pt x="19213" y="7717"/>
                  <a:pt x="19094" y="7699"/>
                </a:cubicBezTo>
                <a:cubicBezTo>
                  <a:pt x="19104" y="7574"/>
                  <a:pt x="19205" y="7464"/>
                  <a:pt x="19245" y="7345"/>
                </a:cubicBezTo>
                <a:lnTo>
                  <a:pt x="19245" y="7345"/>
                </a:lnTo>
                <a:cubicBezTo>
                  <a:pt x="19238" y="7346"/>
                  <a:pt x="19229" y="7347"/>
                  <a:pt x="19220" y="7347"/>
                </a:cubicBezTo>
                <a:cubicBezTo>
                  <a:pt x="19198" y="7347"/>
                  <a:pt x="19173" y="7345"/>
                  <a:pt x="19151" y="7345"/>
                </a:cubicBezTo>
                <a:cubicBezTo>
                  <a:pt x="19106" y="7345"/>
                  <a:pt x="19075" y="7354"/>
                  <a:pt x="19120" y="7414"/>
                </a:cubicBezTo>
                <a:cubicBezTo>
                  <a:pt x="19132" y="7478"/>
                  <a:pt x="19056" y="7514"/>
                  <a:pt x="18982" y="7514"/>
                </a:cubicBezTo>
                <a:cubicBezTo>
                  <a:pt x="18911" y="7514"/>
                  <a:pt x="18842" y="7480"/>
                  <a:pt x="18859" y="7406"/>
                </a:cubicBezTo>
                <a:cubicBezTo>
                  <a:pt x="18856" y="7406"/>
                  <a:pt x="18852" y="7405"/>
                  <a:pt x="18849" y="7405"/>
                </a:cubicBezTo>
                <a:cubicBezTo>
                  <a:pt x="18726" y="7405"/>
                  <a:pt x="18647" y="7548"/>
                  <a:pt x="18532" y="7548"/>
                </a:cubicBezTo>
                <a:cubicBezTo>
                  <a:pt x="18510" y="7548"/>
                  <a:pt x="18487" y="7543"/>
                  <a:pt x="18463" y="7531"/>
                </a:cubicBezTo>
                <a:cubicBezTo>
                  <a:pt x="18437" y="7507"/>
                  <a:pt x="18404" y="7472"/>
                  <a:pt x="18378" y="7446"/>
                </a:cubicBezTo>
                <a:cubicBezTo>
                  <a:pt x="18374" y="7377"/>
                  <a:pt x="18427" y="7341"/>
                  <a:pt x="18479" y="7341"/>
                </a:cubicBezTo>
                <a:cubicBezTo>
                  <a:pt x="18533" y="7341"/>
                  <a:pt x="18585" y="7379"/>
                  <a:pt x="18572" y="7456"/>
                </a:cubicBezTo>
                <a:cubicBezTo>
                  <a:pt x="18662" y="7326"/>
                  <a:pt x="18798" y="7227"/>
                  <a:pt x="18965" y="7227"/>
                </a:cubicBezTo>
                <a:cubicBezTo>
                  <a:pt x="18971" y="7227"/>
                  <a:pt x="18978" y="7228"/>
                  <a:pt x="18984" y="7228"/>
                </a:cubicBezTo>
                <a:cubicBezTo>
                  <a:pt x="19011" y="7042"/>
                  <a:pt x="18588" y="7127"/>
                  <a:pt x="18825" y="6824"/>
                </a:cubicBezTo>
                <a:lnTo>
                  <a:pt x="18825" y="6824"/>
                </a:lnTo>
                <a:cubicBezTo>
                  <a:pt x="18716" y="6866"/>
                  <a:pt x="18538" y="6858"/>
                  <a:pt x="18548" y="6991"/>
                </a:cubicBezTo>
                <a:cubicBezTo>
                  <a:pt x="18497" y="6967"/>
                  <a:pt x="18412" y="6959"/>
                  <a:pt x="18354" y="6933"/>
                </a:cubicBezTo>
                <a:cubicBezTo>
                  <a:pt x="18269" y="6991"/>
                  <a:pt x="18303" y="7103"/>
                  <a:pt x="18285" y="7185"/>
                </a:cubicBezTo>
                <a:cubicBezTo>
                  <a:pt x="18272" y="7189"/>
                  <a:pt x="18260" y="7190"/>
                  <a:pt x="18249" y="7190"/>
                </a:cubicBezTo>
                <a:cubicBezTo>
                  <a:pt x="18140" y="7190"/>
                  <a:pt x="18093" y="7053"/>
                  <a:pt x="18194" y="6983"/>
                </a:cubicBezTo>
                <a:cubicBezTo>
                  <a:pt x="18285" y="6917"/>
                  <a:pt x="18168" y="6908"/>
                  <a:pt x="18117" y="6882"/>
                </a:cubicBezTo>
                <a:cubicBezTo>
                  <a:pt x="18184" y="6866"/>
                  <a:pt x="18226" y="6824"/>
                  <a:pt x="18234" y="6765"/>
                </a:cubicBezTo>
                <a:cubicBezTo>
                  <a:pt x="18277" y="6688"/>
                  <a:pt x="18319" y="6605"/>
                  <a:pt x="18362" y="6528"/>
                </a:cubicBezTo>
                <a:lnTo>
                  <a:pt x="18404" y="6547"/>
                </a:lnTo>
                <a:cubicBezTo>
                  <a:pt x="18447" y="6318"/>
                  <a:pt x="18059" y="6547"/>
                  <a:pt x="18117" y="6294"/>
                </a:cubicBezTo>
                <a:cubicBezTo>
                  <a:pt x="17992" y="6254"/>
                  <a:pt x="17877" y="6065"/>
                  <a:pt x="18039" y="6065"/>
                </a:cubicBezTo>
                <a:cubicBezTo>
                  <a:pt x="18085" y="6065"/>
                  <a:pt x="18151" y="6080"/>
                  <a:pt x="18245" y="6116"/>
                </a:cubicBezTo>
                <a:cubicBezTo>
                  <a:pt x="18209" y="6056"/>
                  <a:pt x="18152" y="6035"/>
                  <a:pt x="18089" y="6035"/>
                </a:cubicBezTo>
                <a:cubicBezTo>
                  <a:pt x="18031" y="6035"/>
                  <a:pt x="17968" y="6053"/>
                  <a:pt x="17915" y="6074"/>
                </a:cubicBezTo>
                <a:cubicBezTo>
                  <a:pt x="17941" y="5922"/>
                  <a:pt x="18067" y="5805"/>
                  <a:pt x="18024" y="5645"/>
                </a:cubicBezTo>
                <a:lnTo>
                  <a:pt x="18024" y="5645"/>
                </a:lnTo>
                <a:cubicBezTo>
                  <a:pt x="17986" y="5661"/>
                  <a:pt x="17951" y="5670"/>
                  <a:pt x="17917" y="5670"/>
                </a:cubicBezTo>
                <a:cubicBezTo>
                  <a:pt x="17862" y="5670"/>
                  <a:pt x="17811" y="5646"/>
                  <a:pt x="17763" y="5594"/>
                </a:cubicBezTo>
                <a:cubicBezTo>
                  <a:pt x="17740" y="5529"/>
                  <a:pt x="17868" y="5373"/>
                  <a:pt x="17778" y="5373"/>
                </a:cubicBezTo>
                <a:cubicBezTo>
                  <a:pt x="17774" y="5373"/>
                  <a:pt x="17769" y="5373"/>
                  <a:pt x="17763" y="5374"/>
                </a:cubicBezTo>
                <a:cubicBezTo>
                  <a:pt x="17749" y="5369"/>
                  <a:pt x="17736" y="5367"/>
                  <a:pt x="17725" y="5367"/>
                </a:cubicBezTo>
                <a:cubicBezTo>
                  <a:pt x="17632" y="5367"/>
                  <a:pt x="17624" y="5520"/>
                  <a:pt x="17558" y="5520"/>
                </a:cubicBezTo>
                <a:cubicBezTo>
                  <a:pt x="17541" y="5520"/>
                  <a:pt x="17521" y="5510"/>
                  <a:pt x="17495" y="5485"/>
                </a:cubicBezTo>
                <a:lnTo>
                  <a:pt x="17487" y="5435"/>
                </a:lnTo>
                <a:cubicBezTo>
                  <a:pt x="17514" y="5412"/>
                  <a:pt x="17580" y="5287"/>
                  <a:pt x="17536" y="5287"/>
                </a:cubicBezTo>
                <a:cubicBezTo>
                  <a:pt x="17528" y="5287"/>
                  <a:pt x="17518" y="5291"/>
                  <a:pt x="17503" y="5299"/>
                </a:cubicBezTo>
                <a:cubicBezTo>
                  <a:pt x="17375" y="5214"/>
                  <a:pt x="17561" y="5198"/>
                  <a:pt x="17596" y="5105"/>
                </a:cubicBezTo>
                <a:lnTo>
                  <a:pt x="17596" y="5105"/>
                </a:lnTo>
                <a:cubicBezTo>
                  <a:pt x="17564" y="5241"/>
                  <a:pt x="17638" y="5297"/>
                  <a:pt x="17735" y="5297"/>
                </a:cubicBezTo>
                <a:cubicBezTo>
                  <a:pt x="17873" y="5297"/>
                  <a:pt x="18057" y="5184"/>
                  <a:pt x="18042" y="5031"/>
                </a:cubicBezTo>
                <a:cubicBezTo>
                  <a:pt x="18184" y="5012"/>
                  <a:pt x="18101" y="4879"/>
                  <a:pt x="18067" y="4802"/>
                </a:cubicBezTo>
                <a:cubicBezTo>
                  <a:pt x="18051" y="4796"/>
                  <a:pt x="18037" y="4793"/>
                  <a:pt x="18025" y="4793"/>
                </a:cubicBezTo>
                <a:cubicBezTo>
                  <a:pt x="17952" y="4793"/>
                  <a:pt x="17935" y="4889"/>
                  <a:pt x="17899" y="4946"/>
                </a:cubicBezTo>
                <a:cubicBezTo>
                  <a:pt x="17884" y="4952"/>
                  <a:pt x="17872" y="4954"/>
                  <a:pt x="17861" y="4954"/>
                </a:cubicBezTo>
                <a:cubicBezTo>
                  <a:pt x="17782" y="4954"/>
                  <a:pt x="17787" y="4809"/>
                  <a:pt x="17763" y="4743"/>
                </a:cubicBezTo>
                <a:cubicBezTo>
                  <a:pt x="17780" y="4669"/>
                  <a:pt x="17708" y="4591"/>
                  <a:pt x="17668" y="4591"/>
                </a:cubicBezTo>
                <a:cubicBezTo>
                  <a:pt x="17645" y="4591"/>
                  <a:pt x="17633" y="4617"/>
                  <a:pt x="17654" y="4685"/>
                </a:cubicBezTo>
                <a:cubicBezTo>
                  <a:pt x="17640" y="4685"/>
                  <a:pt x="17627" y="4685"/>
                  <a:pt x="17613" y="4685"/>
                </a:cubicBezTo>
                <a:cubicBezTo>
                  <a:pt x="17543" y="4685"/>
                  <a:pt x="17480" y="4690"/>
                  <a:pt x="17444" y="4760"/>
                </a:cubicBezTo>
                <a:cubicBezTo>
                  <a:pt x="17425" y="4768"/>
                  <a:pt x="17407" y="4771"/>
                  <a:pt x="17389" y="4771"/>
                </a:cubicBezTo>
                <a:cubicBezTo>
                  <a:pt x="17314" y="4771"/>
                  <a:pt x="17252" y="4708"/>
                  <a:pt x="17191" y="4667"/>
                </a:cubicBezTo>
                <a:cubicBezTo>
                  <a:pt x="17176" y="4618"/>
                  <a:pt x="17186" y="4529"/>
                  <a:pt x="17132" y="4529"/>
                </a:cubicBezTo>
                <a:cubicBezTo>
                  <a:pt x="17121" y="4529"/>
                  <a:pt x="17108" y="4533"/>
                  <a:pt x="17090" y="4541"/>
                </a:cubicBezTo>
                <a:cubicBezTo>
                  <a:pt x="17064" y="4616"/>
                  <a:pt x="16997" y="4667"/>
                  <a:pt x="16931" y="4709"/>
                </a:cubicBezTo>
                <a:cubicBezTo>
                  <a:pt x="16896" y="4642"/>
                  <a:pt x="16846" y="4600"/>
                  <a:pt x="16803" y="4541"/>
                </a:cubicBezTo>
                <a:lnTo>
                  <a:pt x="16803" y="4541"/>
                </a:lnTo>
                <a:cubicBezTo>
                  <a:pt x="16809" y="4542"/>
                  <a:pt x="16815" y="4542"/>
                  <a:pt x="16821" y="4542"/>
                </a:cubicBezTo>
                <a:cubicBezTo>
                  <a:pt x="16999" y="4542"/>
                  <a:pt x="17028" y="4305"/>
                  <a:pt x="17216" y="4297"/>
                </a:cubicBezTo>
                <a:cubicBezTo>
                  <a:pt x="17242" y="4212"/>
                  <a:pt x="17266" y="4137"/>
                  <a:pt x="17284" y="4052"/>
                </a:cubicBezTo>
                <a:cubicBezTo>
                  <a:pt x="17271" y="4049"/>
                  <a:pt x="17259" y="4047"/>
                  <a:pt x="17248" y="4047"/>
                </a:cubicBezTo>
                <a:cubicBezTo>
                  <a:pt x="17153" y="4047"/>
                  <a:pt x="17134" y="4159"/>
                  <a:pt x="17072" y="4212"/>
                </a:cubicBezTo>
                <a:cubicBezTo>
                  <a:pt x="17115" y="4028"/>
                  <a:pt x="16963" y="3884"/>
                  <a:pt x="16803" y="3834"/>
                </a:cubicBezTo>
                <a:lnTo>
                  <a:pt x="16803" y="3834"/>
                </a:lnTo>
                <a:cubicBezTo>
                  <a:pt x="16838" y="3919"/>
                  <a:pt x="16896" y="4002"/>
                  <a:pt x="16912" y="4095"/>
                </a:cubicBezTo>
                <a:cubicBezTo>
                  <a:pt x="16846" y="4111"/>
                  <a:pt x="16694" y="4078"/>
                  <a:pt x="16761" y="4188"/>
                </a:cubicBezTo>
                <a:cubicBezTo>
                  <a:pt x="16830" y="4238"/>
                  <a:pt x="16947" y="4272"/>
                  <a:pt x="16955" y="4363"/>
                </a:cubicBezTo>
                <a:cubicBezTo>
                  <a:pt x="16896" y="4414"/>
                  <a:pt x="16838" y="4456"/>
                  <a:pt x="16769" y="4499"/>
                </a:cubicBezTo>
                <a:cubicBezTo>
                  <a:pt x="16769" y="4448"/>
                  <a:pt x="16753" y="4355"/>
                  <a:pt x="16745" y="4313"/>
                </a:cubicBezTo>
                <a:cubicBezTo>
                  <a:pt x="16652" y="4323"/>
                  <a:pt x="16678" y="4475"/>
                  <a:pt x="16585" y="4475"/>
                </a:cubicBezTo>
                <a:cubicBezTo>
                  <a:pt x="16575" y="4477"/>
                  <a:pt x="16566" y="4478"/>
                  <a:pt x="16557" y="4478"/>
                </a:cubicBezTo>
                <a:cubicBezTo>
                  <a:pt x="16474" y="4478"/>
                  <a:pt x="16428" y="4384"/>
                  <a:pt x="16375" y="4331"/>
                </a:cubicBezTo>
                <a:lnTo>
                  <a:pt x="16375" y="4331"/>
                </a:lnTo>
                <a:cubicBezTo>
                  <a:pt x="16378" y="4331"/>
                  <a:pt x="16381" y="4331"/>
                  <a:pt x="16384" y="4331"/>
                </a:cubicBezTo>
                <a:cubicBezTo>
                  <a:pt x="16519" y="4331"/>
                  <a:pt x="16567" y="4169"/>
                  <a:pt x="16593" y="4052"/>
                </a:cubicBezTo>
                <a:lnTo>
                  <a:pt x="16593" y="4052"/>
                </a:lnTo>
                <a:cubicBezTo>
                  <a:pt x="16546" y="4057"/>
                  <a:pt x="16498" y="4075"/>
                  <a:pt x="16451" y="4075"/>
                </a:cubicBezTo>
                <a:cubicBezTo>
                  <a:pt x="16421" y="4075"/>
                  <a:pt x="16392" y="4067"/>
                  <a:pt x="16365" y="4044"/>
                </a:cubicBezTo>
                <a:cubicBezTo>
                  <a:pt x="16433" y="4010"/>
                  <a:pt x="16526" y="3993"/>
                  <a:pt x="16559" y="3909"/>
                </a:cubicBezTo>
                <a:cubicBezTo>
                  <a:pt x="16644" y="3900"/>
                  <a:pt x="16846" y="3884"/>
                  <a:pt x="16702" y="3783"/>
                </a:cubicBezTo>
                <a:cubicBezTo>
                  <a:pt x="16551" y="3767"/>
                  <a:pt x="16635" y="3573"/>
                  <a:pt x="16526" y="3555"/>
                </a:cubicBezTo>
                <a:cubicBezTo>
                  <a:pt x="16542" y="3484"/>
                  <a:pt x="16609" y="3434"/>
                  <a:pt x="16677" y="3434"/>
                </a:cubicBezTo>
                <a:cubicBezTo>
                  <a:pt x="16713" y="3434"/>
                  <a:pt x="16750" y="3448"/>
                  <a:pt x="16779" y="3480"/>
                </a:cubicBezTo>
                <a:cubicBezTo>
                  <a:pt x="16789" y="3544"/>
                  <a:pt x="16836" y="3572"/>
                  <a:pt x="16886" y="3572"/>
                </a:cubicBezTo>
                <a:cubicBezTo>
                  <a:pt x="16959" y="3572"/>
                  <a:pt x="17039" y="3512"/>
                  <a:pt x="17014" y="3421"/>
                </a:cubicBezTo>
                <a:cubicBezTo>
                  <a:pt x="16893" y="3391"/>
                  <a:pt x="16772" y="3348"/>
                  <a:pt x="16648" y="3348"/>
                </a:cubicBezTo>
                <a:cubicBezTo>
                  <a:pt x="16599" y="3348"/>
                  <a:pt x="16550" y="3354"/>
                  <a:pt x="16500" y="3371"/>
                </a:cubicBezTo>
                <a:cubicBezTo>
                  <a:pt x="16459" y="3412"/>
                  <a:pt x="16458" y="3515"/>
                  <a:pt x="16390" y="3515"/>
                </a:cubicBezTo>
                <a:cubicBezTo>
                  <a:pt x="16388" y="3515"/>
                  <a:pt x="16385" y="3515"/>
                  <a:pt x="16383" y="3514"/>
                </a:cubicBezTo>
                <a:cubicBezTo>
                  <a:pt x="16324" y="3429"/>
                  <a:pt x="16407" y="3294"/>
                  <a:pt x="16282" y="3252"/>
                </a:cubicBezTo>
                <a:cubicBezTo>
                  <a:pt x="16282" y="3337"/>
                  <a:pt x="16244" y="3362"/>
                  <a:pt x="16190" y="3362"/>
                </a:cubicBezTo>
                <a:cubicBezTo>
                  <a:pt x="16107" y="3362"/>
                  <a:pt x="15986" y="3302"/>
                  <a:pt x="15903" y="3302"/>
                </a:cubicBezTo>
                <a:cubicBezTo>
                  <a:pt x="15900" y="3302"/>
                  <a:pt x="15897" y="3302"/>
                  <a:pt x="15894" y="3302"/>
                </a:cubicBezTo>
                <a:cubicBezTo>
                  <a:pt x="15902" y="3387"/>
                  <a:pt x="16053" y="3345"/>
                  <a:pt x="16003" y="3464"/>
                </a:cubicBezTo>
                <a:cubicBezTo>
                  <a:pt x="15981" y="3468"/>
                  <a:pt x="15960" y="3470"/>
                  <a:pt x="15940" y="3470"/>
                </a:cubicBezTo>
                <a:cubicBezTo>
                  <a:pt x="15873" y="3470"/>
                  <a:pt x="15821" y="3443"/>
                  <a:pt x="15827" y="3345"/>
                </a:cubicBezTo>
                <a:cubicBezTo>
                  <a:pt x="15835" y="3312"/>
                  <a:pt x="15851" y="3244"/>
                  <a:pt x="15859" y="3211"/>
                </a:cubicBezTo>
                <a:cubicBezTo>
                  <a:pt x="15870" y="3215"/>
                  <a:pt x="15881" y="3216"/>
                  <a:pt x="15892" y="3216"/>
                </a:cubicBezTo>
                <a:cubicBezTo>
                  <a:pt x="15979" y="3216"/>
                  <a:pt x="16072" y="3115"/>
                  <a:pt x="15952" y="3092"/>
                </a:cubicBezTo>
                <a:lnTo>
                  <a:pt x="15952" y="2874"/>
                </a:lnTo>
                <a:cubicBezTo>
                  <a:pt x="15901" y="2874"/>
                  <a:pt x="15831" y="2912"/>
                  <a:pt x="15780" y="2912"/>
                </a:cubicBezTo>
                <a:cubicBezTo>
                  <a:pt x="15748" y="2912"/>
                  <a:pt x="15724" y="2897"/>
                  <a:pt x="15718" y="2847"/>
                </a:cubicBezTo>
                <a:cubicBezTo>
                  <a:pt x="15641" y="2722"/>
                  <a:pt x="15869" y="2722"/>
                  <a:pt x="15952" y="2671"/>
                </a:cubicBezTo>
                <a:lnTo>
                  <a:pt x="15952" y="2874"/>
                </a:lnTo>
                <a:cubicBezTo>
                  <a:pt x="15979" y="2882"/>
                  <a:pt x="16029" y="2882"/>
                  <a:pt x="16061" y="2882"/>
                </a:cubicBezTo>
                <a:cubicBezTo>
                  <a:pt x="16061" y="2923"/>
                  <a:pt x="16076" y="2939"/>
                  <a:pt x="16098" y="2939"/>
                </a:cubicBezTo>
                <a:cubicBezTo>
                  <a:pt x="16146" y="2939"/>
                  <a:pt x="16226" y="2856"/>
                  <a:pt x="16231" y="2797"/>
                </a:cubicBezTo>
                <a:cubicBezTo>
                  <a:pt x="16255" y="2803"/>
                  <a:pt x="16275" y="2806"/>
                  <a:pt x="16291" y="2806"/>
                </a:cubicBezTo>
                <a:cubicBezTo>
                  <a:pt x="16426" y="2806"/>
                  <a:pt x="16295" y="2598"/>
                  <a:pt x="16205" y="2544"/>
                </a:cubicBezTo>
                <a:cubicBezTo>
                  <a:pt x="16181" y="2494"/>
                  <a:pt x="16181" y="2411"/>
                  <a:pt x="16122" y="2403"/>
                </a:cubicBezTo>
                <a:cubicBezTo>
                  <a:pt x="16108" y="2441"/>
                  <a:pt x="16120" y="2558"/>
                  <a:pt x="16089" y="2558"/>
                </a:cubicBezTo>
                <a:cubicBezTo>
                  <a:pt x="16079" y="2558"/>
                  <a:pt x="16065" y="2547"/>
                  <a:pt x="16045" y="2520"/>
                </a:cubicBezTo>
                <a:cubicBezTo>
                  <a:pt x="15928" y="2435"/>
                  <a:pt x="16061" y="2209"/>
                  <a:pt x="15886" y="2190"/>
                </a:cubicBezTo>
                <a:cubicBezTo>
                  <a:pt x="15910" y="2140"/>
                  <a:pt x="15928" y="2081"/>
                  <a:pt x="15952" y="2031"/>
                </a:cubicBezTo>
                <a:cubicBezTo>
                  <a:pt x="15934" y="2028"/>
                  <a:pt x="15915" y="2026"/>
                  <a:pt x="15897" y="2026"/>
                </a:cubicBezTo>
                <a:cubicBezTo>
                  <a:pt x="15816" y="2026"/>
                  <a:pt x="15746" y="2057"/>
                  <a:pt x="15726" y="2140"/>
                </a:cubicBezTo>
                <a:cubicBezTo>
                  <a:pt x="15695" y="2106"/>
                  <a:pt x="15660" y="2091"/>
                  <a:pt x="15626" y="2091"/>
                </a:cubicBezTo>
                <a:cubicBezTo>
                  <a:pt x="15585" y="2091"/>
                  <a:pt x="15543" y="2112"/>
                  <a:pt x="15505" y="2150"/>
                </a:cubicBezTo>
                <a:cubicBezTo>
                  <a:pt x="15607" y="2190"/>
                  <a:pt x="15718" y="2217"/>
                  <a:pt x="15819" y="2259"/>
                </a:cubicBezTo>
                <a:cubicBezTo>
                  <a:pt x="15784" y="2376"/>
                  <a:pt x="15920" y="2443"/>
                  <a:pt x="15902" y="2562"/>
                </a:cubicBezTo>
                <a:cubicBezTo>
                  <a:pt x="15875" y="2566"/>
                  <a:pt x="15849" y="2568"/>
                  <a:pt x="15823" y="2568"/>
                </a:cubicBezTo>
                <a:cubicBezTo>
                  <a:pt x="15736" y="2568"/>
                  <a:pt x="15661" y="2540"/>
                  <a:pt x="15641" y="2435"/>
                </a:cubicBezTo>
                <a:cubicBezTo>
                  <a:pt x="15617" y="2352"/>
                  <a:pt x="15548" y="2291"/>
                  <a:pt x="15465" y="2275"/>
                </a:cubicBezTo>
                <a:cubicBezTo>
                  <a:pt x="15455" y="2233"/>
                  <a:pt x="15455" y="2182"/>
                  <a:pt x="15465" y="2132"/>
                </a:cubicBezTo>
                <a:cubicBezTo>
                  <a:pt x="15497" y="2049"/>
                  <a:pt x="15431" y="1988"/>
                  <a:pt x="15354" y="1964"/>
                </a:cubicBezTo>
                <a:cubicBezTo>
                  <a:pt x="15346" y="2081"/>
                  <a:pt x="15346" y="2190"/>
                  <a:pt x="15303" y="2302"/>
                </a:cubicBezTo>
                <a:cubicBezTo>
                  <a:pt x="15162" y="2225"/>
                  <a:pt x="15093" y="2006"/>
                  <a:pt x="15303" y="1972"/>
                </a:cubicBezTo>
                <a:cubicBezTo>
                  <a:pt x="15470" y="1830"/>
                  <a:pt x="15296" y="1718"/>
                  <a:pt x="15142" y="1718"/>
                </a:cubicBezTo>
                <a:cubicBezTo>
                  <a:pt x="15131" y="1718"/>
                  <a:pt x="15121" y="1718"/>
                  <a:pt x="15111" y="1719"/>
                </a:cubicBezTo>
                <a:cubicBezTo>
                  <a:pt x="14992" y="1770"/>
                  <a:pt x="15119" y="1855"/>
                  <a:pt x="15152" y="1913"/>
                </a:cubicBezTo>
                <a:cubicBezTo>
                  <a:pt x="15119" y="1921"/>
                  <a:pt x="15043" y="1930"/>
                  <a:pt x="15010" y="1938"/>
                </a:cubicBezTo>
                <a:cubicBezTo>
                  <a:pt x="14976" y="1930"/>
                  <a:pt x="14917" y="1921"/>
                  <a:pt x="14883" y="1921"/>
                </a:cubicBezTo>
                <a:cubicBezTo>
                  <a:pt x="14816" y="1828"/>
                  <a:pt x="14899" y="1754"/>
                  <a:pt x="14950" y="1685"/>
                </a:cubicBezTo>
                <a:cubicBezTo>
                  <a:pt x="14960" y="1669"/>
                  <a:pt x="14984" y="1634"/>
                  <a:pt x="14992" y="1618"/>
                </a:cubicBezTo>
                <a:cubicBezTo>
                  <a:pt x="14984" y="1501"/>
                  <a:pt x="14992" y="1291"/>
                  <a:pt x="14899" y="1240"/>
                </a:cubicBezTo>
                <a:lnTo>
                  <a:pt x="14899" y="1240"/>
                </a:lnTo>
                <a:cubicBezTo>
                  <a:pt x="14908" y="1306"/>
                  <a:pt x="14871" y="1337"/>
                  <a:pt x="14834" y="1337"/>
                </a:cubicBezTo>
                <a:cubicBezTo>
                  <a:pt x="14796" y="1337"/>
                  <a:pt x="14756" y="1304"/>
                  <a:pt x="14766" y="1240"/>
                </a:cubicBezTo>
                <a:cubicBezTo>
                  <a:pt x="14755" y="1237"/>
                  <a:pt x="14744" y="1235"/>
                  <a:pt x="14735" y="1235"/>
                </a:cubicBezTo>
                <a:cubicBezTo>
                  <a:pt x="14668" y="1235"/>
                  <a:pt x="14624" y="1306"/>
                  <a:pt x="14580" y="1357"/>
                </a:cubicBezTo>
                <a:cubicBezTo>
                  <a:pt x="14566" y="1301"/>
                  <a:pt x="14536" y="1279"/>
                  <a:pt x="14500" y="1279"/>
                </a:cubicBezTo>
                <a:cubicBezTo>
                  <a:pt x="14423" y="1279"/>
                  <a:pt x="14322" y="1381"/>
                  <a:pt x="14311" y="1467"/>
                </a:cubicBezTo>
                <a:cubicBezTo>
                  <a:pt x="14252" y="1416"/>
                  <a:pt x="14192" y="1357"/>
                  <a:pt x="14175" y="1281"/>
                </a:cubicBezTo>
                <a:cubicBezTo>
                  <a:pt x="14268" y="1222"/>
                  <a:pt x="14369" y="1097"/>
                  <a:pt x="14234" y="1020"/>
                </a:cubicBezTo>
                <a:cubicBezTo>
                  <a:pt x="14252" y="945"/>
                  <a:pt x="14276" y="876"/>
                  <a:pt x="14293" y="802"/>
                </a:cubicBezTo>
                <a:cubicBezTo>
                  <a:pt x="14274" y="798"/>
                  <a:pt x="14256" y="797"/>
                  <a:pt x="14237" y="797"/>
                </a:cubicBezTo>
                <a:cubicBezTo>
                  <a:pt x="14110" y="797"/>
                  <a:pt x="13981" y="874"/>
                  <a:pt x="13981" y="1020"/>
                </a:cubicBezTo>
                <a:cubicBezTo>
                  <a:pt x="14026" y="1014"/>
                  <a:pt x="14072" y="998"/>
                  <a:pt x="14117" y="998"/>
                </a:cubicBezTo>
                <a:cubicBezTo>
                  <a:pt x="14131" y="998"/>
                  <a:pt x="14145" y="1000"/>
                  <a:pt x="14159" y="1004"/>
                </a:cubicBezTo>
                <a:cubicBezTo>
                  <a:pt x="14141" y="1038"/>
                  <a:pt x="14109" y="1097"/>
                  <a:pt x="14090" y="1129"/>
                </a:cubicBezTo>
                <a:cubicBezTo>
                  <a:pt x="14084" y="1128"/>
                  <a:pt x="14077" y="1127"/>
                  <a:pt x="14072" y="1127"/>
                </a:cubicBezTo>
                <a:cubicBezTo>
                  <a:pt x="13991" y="1127"/>
                  <a:pt x="14056" y="1285"/>
                  <a:pt x="14032" y="1349"/>
                </a:cubicBezTo>
                <a:cubicBezTo>
                  <a:pt x="13981" y="1291"/>
                  <a:pt x="13939" y="1222"/>
                  <a:pt x="13898" y="1163"/>
                </a:cubicBezTo>
                <a:cubicBezTo>
                  <a:pt x="13858" y="1108"/>
                  <a:pt x="13916" y="968"/>
                  <a:pt x="13843" y="968"/>
                </a:cubicBezTo>
                <a:cubicBezTo>
                  <a:pt x="13839" y="968"/>
                  <a:pt x="13834" y="969"/>
                  <a:pt x="13830" y="969"/>
                </a:cubicBezTo>
                <a:cubicBezTo>
                  <a:pt x="13830" y="844"/>
                  <a:pt x="13939" y="636"/>
                  <a:pt x="13799" y="636"/>
                </a:cubicBezTo>
                <a:cubicBezTo>
                  <a:pt x="13778" y="636"/>
                  <a:pt x="13753" y="640"/>
                  <a:pt x="13721" y="650"/>
                </a:cubicBezTo>
                <a:cubicBezTo>
                  <a:pt x="13771" y="751"/>
                  <a:pt x="13747" y="844"/>
                  <a:pt x="13654" y="911"/>
                </a:cubicBezTo>
                <a:cubicBezTo>
                  <a:pt x="13585" y="903"/>
                  <a:pt x="13460" y="860"/>
                  <a:pt x="13518" y="767"/>
                </a:cubicBezTo>
                <a:cubicBezTo>
                  <a:pt x="13585" y="666"/>
                  <a:pt x="13729" y="515"/>
                  <a:pt x="13569" y="440"/>
                </a:cubicBezTo>
                <a:lnTo>
                  <a:pt x="13569" y="440"/>
                </a:lnTo>
                <a:cubicBezTo>
                  <a:pt x="13578" y="503"/>
                  <a:pt x="13561" y="518"/>
                  <a:pt x="13533" y="518"/>
                </a:cubicBezTo>
                <a:cubicBezTo>
                  <a:pt x="13506" y="518"/>
                  <a:pt x="13470" y="505"/>
                  <a:pt x="13436" y="505"/>
                </a:cubicBezTo>
                <a:cubicBezTo>
                  <a:pt x="13405" y="505"/>
                  <a:pt x="13376" y="516"/>
                  <a:pt x="13359" y="557"/>
                </a:cubicBezTo>
                <a:cubicBezTo>
                  <a:pt x="13316" y="624"/>
                  <a:pt x="13165" y="634"/>
                  <a:pt x="13199" y="735"/>
                </a:cubicBezTo>
                <a:cubicBezTo>
                  <a:pt x="13285" y="750"/>
                  <a:pt x="13405" y="923"/>
                  <a:pt x="13279" y="923"/>
                </a:cubicBezTo>
                <a:cubicBezTo>
                  <a:pt x="13268" y="923"/>
                  <a:pt x="13256" y="922"/>
                  <a:pt x="13241" y="919"/>
                </a:cubicBezTo>
                <a:cubicBezTo>
                  <a:pt x="13191" y="868"/>
                  <a:pt x="13130" y="826"/>
                  <a:pt x="13080" y="793"/>
                </a:cubicBezTo>
                <a:cubicBezTo>
                  <a:pt x="13114" y="709"/>
                  <a:pt x="13140" y="634"/>
                  <a:pt x="13140" y="541"/>
                </a:cubicBezTo>
                <a:cubicBezTo>
                  <a:pt x="13114" y="532"/>
                  <a:pt x="13091" y="527"/>
                  <a:pt x="13072" y="527"/>
                </a:cubicBezTo>
                <a:cubicBezTo>
                  <a:pt x="12916" y="527"/>
                  <a:pt x="12986" y="807"/>
                  <a:pt x="12827" y="852"/>
                </a:cubicBezTo>
                <a:cubicBezTo>
                  <a:pt x="12811" y="751"/>
                  <a:pt x="12702" y="709"/>
                  <a:pt x="12609" y="700"/>
                </a:cubicBezTo>
                <a:cubicBezTo>
                  <a:pt x="12593" y="802"/>
                  <a:pt x="12609" y="977"/>
                  <a:pt x="12491" y="1020"/>
                </a:cubicBezTo>
                <a:cubicBezTo>
                  <a:pt x="12491" y="911"/>
                  <a:pt x="12566" y="802"/>
                  <a:pt x="12542" y="692"/>
                </a:cubicBezTo>
                <a:cubicBezTo>
                  <a:pt x="12593" y="573"/>
                  <a:pt x="12744" y="533"/>
                  <a:pt x="12710" y="389"/>
                </a:cubicBezTo>
                <a:cubicBezTo>
                  <a:pt x="12635" y="381"/>
                  <a:pt x="12566" y="381"/>
                  <a:pt x="12491" y="381"/>
                </a:cubicBezTo>
                <a:cubicBezTo>
                  <a:pt x="12534" y="304"/>
                  <a:pt x="12558" y="219"/>
                  <a:pt x="12643" y="203"/>
                </a:cubicBezTo>
                <a:cubicBezTo>
                  <a:pt x="12686" y="44"/>
                  <a:pt x="12449" y="44"/>
                  <a:pt x="12348" y="9"/>
                </a:cubicBezTo>
                <a:cubicBezTo>
                  <a:pt x="12297" y="137"/>
                  <a:pt x="12297" y="304"/>
                  <a:pt x="12130" y="320"/>
                </a:cubicBezTo>
                <a:cubicBezTo>
                  <a:pt x="11968" y="195"/>
                  <a:pt x="12297" y="219"/>
                  <a:pt x="12231" y="60"/>
                </a:cubicBezTo>
                <a:cubicBezTo>
                  <a:pt x="12213" y="58"/>
                  <a:pt x="12195" y="57"/>
                  <a:pt x="12177" y="57"/>
                </a:cubicBezTo>
                <a:cubicBezTo>
                  <a:pt x="12108" y="57"/>
                  <a:pt x="12046" y="76"/>
                  <a:pt x="12053" y="169"/>
                </a:cubicBezTo>
                <a:cubicBezTo>
                  <a:pt x="12046" y="170"/>
                  <a:pt x="12039" y="171"/>
                  <a:pt x="12033" y="171"/>
                </a:cubicBezTo>
                <a:cubicBezTo>
                  <a:pt x="11934" y="171"/>
                  <a:pt x="11947" y="0"/>
                  <a:pt x="11851" y="0"/>
                </a:cubicBezTo>
                <a:close/>
              </a:path>
            </a:pathLst>
          </a:custGeom>
          <a:solidFill>
            <a:srgbClr val="10101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27" name="Google Shape;227;p23"/>
          <p:cNvSpPr/>
          <p:nvPr/>
        </p:nvSpPr>
        <p:spPr>
          <a:xfrm>
            <a:off x="15940451" y="7910101"/>
            <a:ext cx="3330338" cy="3360794"/>
          </a:xfrm>
          <a:custGeom>
            <a:avLst/>
            <a:gdLst/>
            <a:ahLst/>
            <a:cxnLst/>
            <a:rect l="l" t="t" r="r" b="b"/>
            <a:pathLst>
              <a:path w="17445" h="17605" extrusionOk="0">
                <a:moveTo>
                  <a:pt x="12500" y="2746"/>
                </a:moveTo>
                <a:cubicBezTo>
                  <a:pt x="12508" y="2754"/>
                  <a:pt x="12508" y="2763"/>
                  <a:pt x="12508" y="2763"/>
                </a:cubicBezTo>
                <a:lnTo>
                  <a:pt x="12500" y="2763"/>
                </a:lnTo>
                <a:lnTo>
                  <a:pt x="12500" y="2746"/>
                </a:lnTo>
                <a:close/>
                <a:moveTo>
                  <a:pt x="12500" y="2763"/>
                </a:moveTo>
                <a:cubicBezTo>
                  <a:pt x="12500" y="2773"/>
                  <a:pt x="12508" y="2773"/>
                  <a:pt x="12508" y="2773"/>
                </a:cubicBezTo>
                <a:lnTo>
                  <a:pt x="12508" y="2789"/>
                </a:lnTo>
                <a:cubicBezTo>
                  <a:pt x="12500" y="2781"/>
                  <a:pt x="12500" y="2773"/>
                  <a:pt x="12500" y="2763"/>
                </a:cubicBezTo>
                <a:close/>
                <a:moveTo>
                  <a:pt x="2855" y="3925"/>
                </a:moveTo>
                <a:lnTo>
                  <a:pt x="2847" y="3935"/>
                </a:lnTo>
                <a:cubicBezTo>
                  <a:pt x="2847" y="3935"/>
                  <a:pt x="2847" y="3925"/>
                  <a:pt x="2839" y="3925"/>
                </a:cubicBezTo>
                <a:close/>
                <a:moveTo>
                  <a:pt x="14798" y="5071"/>
                </a:moveTo>
                <a:cubicBezTo>
                  <a:pt x="14816" y="5079"/>
                  <a:pt x="14824" y="5079"/>
                  <a:pt x="14833" y="5079"/>
                </a:cubicBezTo>
                <a:lnTo>
                  <a:pt x="14808" y="5097"/>
                </a:lnTo>
                <a:cubicBezTo>
                  <a:pt x="14808" y="5087"/>
                  <a:pt x="14808" y="5079"/>
                  <a:pt x="14798" y="5071"/>
                </a:cubicBezTo>
                <a:close/>
                <a:moveTo>
                  <a:pt x="2123" y="5981"/>
                </a:moveTo>
                <a:cubicBezTo>
                  <a:pt x="2140" y="5981"/>
                  <a:pt x="2156" y="5981"/>
                  <a:pt x="2182" y="5989"/>
                </a:cubicBezTo>
                <a:lnTo>
                  <a:pt x="2182" y="6015"/>
                </a:lnTo>
                <a:cubicBezTo>
                  <a:pt x="2179" y="6017"/>
                  <a:pt x="2176" y="6017"/>
                  <a:pt x="2172" y="6017"/>
                </a:cubicBezTo>
                <a:cubicBezTo>
                  <a:pt x="2156" y="6017"/>
                  <a:pt x="2137" y="6002"/>
                  <a:pt x="2123" y="5981"/>
                </a:cubicBezTo>
                <a:close/>
                <a:moveTo>
                  <a:pt x="16314" y="7574"/>
                </a:moveTo>
                <a:lnTo>
                  <a:pt x="16314" y="7582"/>
                </a:lnTo>
                <a:cubicBezTo>
                  <a:pt x="16306" y="7582"/>
                  <a:pt x="16306" y="7590"/>
                  <a:pt x="16298" y="7590"/>
                </a:cubicBezTo>
                <a:cubicBezTo>
                  <a:pt x="16306" y="7582"/>
                  <a:pt x="16306" y="7582"/>
                  <a:pt x="16314" y="7574"/>
                </a:cubicBezTo>
                <a:close/>
                <a:moveTo>
                  <a:pt x="1163" y="8305"/>
                </a:moveTo>
                <a:lnTo>
                  <a:pt x="1163" y="8305"/>
                </a:lnTo>
                <a:cubicBezTo>
                  <a:pt x="1214" y="8348"/>
                  <a:pt x="1196" y="8398"/>
                  <a:pt x="1145" y="8449"/>
                </a:cubicBezTo>
                <a:cubicBezTo>
                  <a:pt x="1153" y="8398"/>
                  <a:pt x="1153" y="8356"/>
                  <a:pt x="1163" y="8305"/>
                </a:cubicBezTo>
                <a:close/>
                <a:moveTo>
                  <a:pt x="15043" y="8837"/>
                </a:moveTo>
                <a:lnTo>
                  <a:pt x="15043" y="8837"/>
                </a:lnTo>
                <a:cubicBezTo>
                  <a:pt x="15061" y="8845"/>
                  <a:pt x="15069" y="8861"/>
                  <a:pt x="15077" y="8869"/>
                </a:cubicBezTo>
                <a:cubicBezTo>
                  <a:pt x="15069" y="8869"/>
                  <a:pt x="15061" y="8878"/>
                  <a:pt x="15051" y="8878"/>
                </a:cubicBezTo>
                <a:cubicBezTo>
                  <a:pt x="15051" y="8869"/>
                  <a:pt x="15043" y="8853"/>
                  <a:pt x="15043" y="8837"/>
                </a:cubicBezTo>
                <a:close/>
                <a:moveTo>
                  <a:pt x="15136" y="12407"/>
                </a:moveTo>
                <a:cubicBezTo>
                  <a:pt x="15136" y="12407"/>
                  <a:pt x="15136" y="12415"/>
                  <a:pt x="15144" y="12415"/>
                </a:cubicBezTo>
                <a:lnTo>
                  <a:pt x="15136" y="12415"/>
                </a:lnTo>
                <a:lnTo>
                  <a:pt x="15136" y="12407"/>
                </a:lnTo>
                <a:close/>
                <a:moveTo>
                  <a:pt x="15944" y="12811"/>
                </a:moveTo>
                <a:lnTo>
                  <a:pt x="15944" y="12819"/>
                </a:lnTo>
                <a:cubicBezTo>
                  <a:pt x="15944" y="12811"/>
                  <a:pt x="15936" y="12811"/>
                  <a:pt x="15936" y="12811"/>
                </a:cubicBezTo>
                <a:close/>
                <a:moveTo>
                  <a:pt x="15870" y="13165"/>
                </a:moveTo>
                <a:cubicBezTo>
                  <a:pt x="15870" y="13173"/>
                  <a:pt x="15870" y="13173"/>
                  <a:pt x="15878" y="13173"/>
                </a:cubicBezTo>
                <a:cubicBezTo>
                  <a:pt x="15870" y="13173"/>
                  <a:pt x="15870" y="13173"/>
                  <a:pt x="15870" y="13183"/>
                </a:cubicBezTo>
                <a:lnTo>
                  <a:pt x="15870" y="13173"/>
                </a:lnTo>
                <a:lnTo>
                  <a:pt x="15870" y="13165"/>
                </a:lnTo>
                <a:close/>
                <a:moveTo>
                  <a:pt x="6409" y="14327"/>
                </a:moveTo>
                <a:cubicBezTo>
                  <a:pt x="6419" y="14335"/>
                  <a:pt x="6427" y="14346"/>
                  <a:pt x="6435" y="14346"/>
                </a:cubicBezTo>
                <a:lnTo>
                  <a:pt x="6409" y="14346"/>
                </a:lnTo>
                <a:lnTo>
                  <a:pt x="6409" y="14327"/>
                </a:lnTo>
                <a:close/>
                <a:moveTo>
                  <a:pt x="11978" y="14346"/>
                </a:moveTo>
                <a:lnTo>
                  <a:pt x="11978" y="14370"/>
                </a:lnTo>
                <a:cubicBezTo>
                  <a:pt x="11978" y="14370"/>
                  <a:pt x="11968" y="14370"/>
                  <a:pt x="11960" y="14362"/>
                </a:cubicBezTo>
                <a:cubicBezTo>
                  <a:pt x="11968" y="14354"/>
                  <a:pt x="11978" y="14354"/>
                  <a:pt x="11978" y="14346"/>
                </a:cubicBezTo>
                <a:close/>
                <a:moveTo>
                  <a:pt x="10595" y="14859"/>
                </a:moveTo>
                <a:cubicBezTo>
                  <a:pt x="10604" y="14859"/>
                  <a:pt x="10604" y="14867"/>
                  <a:pt x="10614" y="14867"/>
                </a:cubicBezTo>
                <a:cubicBezTo>
                  <a:pt x="10614" y="14867"/>
                  <a:pt x="10622" y="14867"/>
                  <a:pt x="10622" y="14859"/>
                </a:cubicBezTo>
                <a:lnTo>
                  <a:pt x="10622" y="14859"/>
                </a:lnTo>
                <a:cubicBezTo>
                  <a:pt x="10622" y="14867"/>
                  <a:pt x="10622" y="14867"/>
                  <a:pt x="10614" y="14875"/>
                </a:cubicBezTo>
                <a:cubicBezTo>
                  <a:pt x="10614" y="14875"/>
                  <a:pt x="10604" y="14883"/>
                  <a:pt x="10595" y="14883"/>
                </a:cubicBezTo>
                <a:lnTo>
                  <a:pt x="10595" y="14859"/>
                </a:lnTo>
                <a:close/>
                <a:moveTo>
                  <a:pt x="9552" y="15995"/>
                </a:moveTo>
                <a:cubicBezTo>
                  <a:pt x="9560" y="16013"/>
                  <a:pt x="9560" y="16021"/>
                  <a:pt x="9569" y="16029"/>
                </a:cubicBezTo>
                <a:lnTo>
                  <a:pt x="9560" y="16029"/>
                </a:lnTo>
                <a:cubicBezTo>
                  <a:pt x="9552" y="16021"/>
                  <a:pt x="9552" y="16013"/>
                  <a:pt x="9552" y="15995"/>
                </a:cubicBezTo>
                <a:close/>
                <a:moveTo>
                  <a:pt x="5954" y="17277"/>
                </a:moveTo>
                <a:cubicBezTo>
                  <a:pt x="5966" y="17282"/>
                  <a:pt x="5976" y="17287"/>
                  <a:pt x="5987" y="17290"/>
                </a:cubicBezTo>
                <a:lnTo>
                  <a:pt x="5987" y="17290"/>
                </a:lnTo>
                <a:lnTo>
                  <a:pt x="5954" y="17285"/>
                </a:lnTo>
                <a:lnTo>
                  <a:pt x="5954" y="17277"/>
                </a:lnTo>
                <a:close/>
                <a:moveTo>
                  <a:pt x="11745" y="1"/>
                </a:moveTo>
                <a:cubicBezTo>
                  <a:pt x="11741" y="1"/>
                  <a:pt x="11737" y="1"/>
                  <a:pt x="11734" y="1"/>
                </a:cubicBezTo>
                <a:cubicBezTo>
                  <a:pt x="11649" y="1"/>
                  <a:pt x="11657" y="84"/>
                  <a:pt x="11665" y="145"/>
                </a:cubicBezTo>
                <a:cubicBezTo>
                  <a:pt x="11582" y="254"/>
                  <a:pt x="11505" y="363"/>
                  <a:pt x="11362" y="565"/>
                </a:cubicBezTo>
                <a:cubicBezTo>
                  <a:pt x="11388" y="228"/>
                  <a:pt x="11236" y="110"/>
                  <a:pt x="11034" y="34"/>
                </a:cubicBezTo>
                <a:cubicBezTo>
                  <a:pt x="10848" y="118"/>
                  <a:pt x="10883" y="304"/>
                  <a:pt x="10824" y="456"/>
                </a:cubicBezTo>
                <a:cubicBezTo>
                  <a:pt x="10789" y="395"/>
                  <a:pt x="10747" y="374"/>
                  <a:pt x="10701" y="374"/>
                </a:cubicBezTo>
                <a:cubicBezTo>
                  <a:pt x="10670" y="374"/>
                  <a:pt x="10638" y="384"/>
                  <a:pt x="10604" y="397"/>
                </a:cubicBezTo>
                <a:cubicBezTo>
                  <a:pt x="10545" y="422"/>
                  <a:pt x="10436" y="371"/>
                  <a:pt x="10452" y="480"/>
                </a:cubicBezTo>
                <a:cubicBezTo>
                  <a:pt x="10452" y="557"/>
                  <a:pt x="10553" y="557"/>
                  <a:pt x="10622" y="565"/>
                </a:cubicBezTo>
                <a:cubicBezTo>
                  <a:pt x="10579" y="600"/>
                  <a:pt x="10545" y="632"/>
                  <a:pt x="10513" y="666"/>
                </a:cubicBezTo>
                <a:lnTo>
                  <a:pt x="10393" y="666"/>
                </a:lnTo>
                <a:cubicBezTo>
                  <a:pt x="10288" y="637"/>
                  <a:pt x="10183" y="612"/>
                  <a:pt x="10079" y="612"/>
                </a:cubicBezTo>
                <a:cubicBezTo>
                  <a:pt x="9975" y="612"/>
                  <a:pt x="9872" y="637"/>
                  <a:pt x="9771" y="709"/>
                </a:cubicBezTo>
                <a:cubicBezTo>
                  <a:pt x="9742" y="731"/>
                  <a:pt x="9713" y="741"/>
                  <a:pt x="9686" y="741"/>
                </a:cubicBezTo>
                <a:cubicBezTo>
                  <a:pt x="9640" y="741"/>
                  <a:pt x="9597" y="713"/>
                  <a:pt x="9560" y="666"/>
                </a:cubicBezTo>
                <a:cubicBezTo>
                  <a:pt x="9526" y="666"/>
                  <a:pt x="9484" y="674"/>
                  <a:pt x="9451" y="674"/>
                </a:cubicBezTo>
                <a:cubicBezTo>
                  <a:pt x="9417" y="666"/>
                  <a:pt x="9383" y="658"/>
                  <a:pt x="9358" y="658"/>
                </a:cubicBezTo>
                <a:cubicBezTo>
                  <a:pt x="9275" y="571"/>
                  <a:pt x="9180" y="552"/>
                  <a:pt x="9082" y="552"/>
                </a:cubicBezTo>
                <a:cubicBezTo>
                  <a:pt x="9005" y="552"/>
                  <a:pt x="8925" y="564"/>
                  <a:pt x="8849" y="564"/>
                </a:cubicBezTo>
                <a:cubicBezTo>
                  <a:pt x="8807" y="564"/>
                  <a:pt x="8765" y="561"/>
                  <a:pt x="8726" y="549"/>
                </a:cubicBezTo>
                <a:cubicBezTo>
                  <a:pt x="8645" y="534"/>
                  <a:pt x="8575" y="489"/>
                  <a:pt x="8490" y="489"/>
                </a:cubicBezTo>
                <a:cubicBezTo>
                  <a:pt x="8469" y="489"/>
                  <a:pt x="8446" y="492"/>
                  <a:pt x="8422" y="498"/>
                </a:cubicBezTo>
                <a:cubicBezTo>
                  <a:pt x="8238" y="549"/>
                  <a:pt x="7925" y="430"/>
                  <a:pt x="8026" y="834"/>
                </a:cubicBezTo>
                <a:cubicBezTo>
                  <a:pt x="8035" y="871"/>
                  <a:pt x="7990" y="914"/>
                  <a:pt x="7940" y="914"/>
                </a:cubicBezTo>
                <a:cubicBezTo>
                  <a:pt x="7932" y="914"/>
                  <a:pt x="7925" y="913"/>
                  <a:pt x="7917" y="911"/>
                </a:cubicBezTo>
                <a:cubicBezTo>
                  <a:pt x="7875" y="903"/>
                  <a:pt x="7834" y="860"/>
                  <a:pt x="7808" y="826"/>
                </a:cubicBezTo>
                <a:cubicBezTo>
                  <a:pt x="7715" y="674"/>
                  <a:pt x="7850" y="464"/>
                  <a:pt x="7664" y="347"/>
                </a:cubicBezTo>
                <a:lnTo>
                  <a:pt x="7470" y="347"/>
                </a:lnTo>
                <a:cubicBezTo>
                  <a:pt x="7430" y="313"/>
                  <a:pt x="7387" y="278"/>
                  <a:pt x="7353" y="246"/>
                </a:cubicBezTo>
                <a:lnTo>
                  <a:pt x="7353" y="135"/>
                </a:lnTo>
                <a:cubicBezTo>
                  <a:pt x="7293" y="87"/>
                  <a:pt x="7234" y="70"/>
                  <a:pt x="7174" y="70"/>
                </a:cubicBezTo>
                <a:cubicBezTo>
                  <a:pt x="7057" y="70"/>
                  <a:pt x="6940" y="133"/>
                  <a:pt x="6823" y="145"/>
                </a:cubicBezTo>
                <a:cubicBezTo>
                  <a:pt x="6772" y="115"/>
                  <a:pt x="6731" y="103"/>
                  <a:pt x="6699" y="103"/>
                </a:cubicBezTo>
                <a:cubicBezTo>
                  <a:pt x="6583" y="103"/>
                  <a:pt x="6570" y="260"/>
                  <a:pt x="6510" y="347"/>
                </a:cubicBezTo>
                <a:cubicBezTo>
                  <a:pt x="6443" y="355"/>
                  <a:pt x="6377" y="355"/>
                  <a:pt x="6300" y="355"/>
                </a:cubicBezTo>
                <a:lnTo>
                  <a:pt x="6300" y="363"/>
                </a:lnTo>
                <a:cubicBezTo>
                  <a:pt x="6300" y="355"/>
                  <a:pt x="6300" y="355"/>
                  <a:pt x="6292" y="347"/>
                </a:cubicBezTo>
                <a:cubicBezTo>
                  <a:pt x="6136" y="307"/>
                  <a:pt x="6034" y="281"/>
                  <a:pt x="5958" y="281"/>
                </a:cubicBezTo>
                <a:cubicBezTo>
                  <a:pt x="5821" y="281"/>
                  <a:pt x="5774" y="368"/>
                  <a:pt x="5661" y="624"/>
                </a:cubicBezTo>
                <a:cubicBezTo>
                  <a:pt x="5592" y="775"/>
                  <a:pt x="5416" y="741"/>
                  <a:pt x="5348" y="877"/>
                </a:cubicBezTo>
                <a:cubicBezTo>
                  <a:pt x="5095" y="1028"/>
                  <a:pt x="4842" y="1180"/>
                  <a:pt x="4600" y="1331"/>
                </a:cubicBezTo>
                <a:cubicBezTo>
                  <a:pt x="4489" y="1398"/>
                  <a:pt x="4515" y="1509"/>
                  <a:pt x="4507" y="1610"/>
                </a:cubicBezTo>
                <a:lnTo>
                  <a:pt x="4515" y="1618"/>
                </a:lnTo>
                <a:cubicBezTo>
                  <a:pt x="4388" y="1871"/>
                  <a:pt x="4212" y="2073"/>
                  <a:pt x="3933" y="2174"/>
                </a:cubicBezTo>
                <a:cubicBezTo>
                  <a:pt x="3672" y="2267"/>
                  <a:pt x="3488" y="2510"/>
                  <a:pt x="3344" y="2864"/>
                </a:cubicBezTo>
                <a:cubicBezTo>
                  <a:pt x="3243" y="2874"/>
                  <a:pt x="3142" y="2874"/>
                  <a:pt x="3041" y="2874"/>
                </a:cubicBezTo>
                <a:lnTo>
                  <a:pt x="2932" y="2874"/>
                </a:lnTo>
                <a:cubicBezTo>
                  <a:pt x="2863" y="2882"/>
                  <a:pt x="2805" y="2890"/>
                  <a:pt x="2738" y="2890"/>
                </a:cubicBezTo>
                <a:cubicBezTo>
                  <a:pt x="2560" y="3108"/>
                  <a:pt x="2552" y="3116"/>
                  <a:pt x="2190" y="3185"/>
                </a:cubicBezTo>
                <a:cubicBezTo>
                  <a:pt x="2198" y="3227"/>
                  <a:pt x="2198" y="3260"/>
                  <a:pt x="2198" y="3294"/>
                </a:cubicBezTo>
                <a:cubicBezTo>
                  <a:pt x="2132" y="3369"/>
                  <a:pt x="2063" y="3438"/>
                  <a:pt x="1988" y="3504"/>
                </a:cubicBezTo>
                <a:lnTo>
                  <a:pt x="1988" y="3715"/>
                </a:lnTo>
                <a:cubicBezTo>
                  <a:pt x="1962" y="3866"/>
                  <a:pt x="2113" y="3909"/>
                  <a:pt x="2164" y="4010"/>
                </a:cubicBezTo>
                <a:lnTo>
                  <a:pt x="2198" y="4036"/>
                </a:lnTo>
                <a:cubicBezTo>
                  <a:pt x="2012" y="4169"/>
                  <a:pt x="2039" y="4305"/>
                  <a:pt x="2190" y="4448"/>
                </a:cubicBezTo>
                <a:cubicBezTo>
                  <a:pt x="2307" y="4558"/>
                  <a:pt x="2257" y="4632"/>
                  <a:pt x="2123" y="4659"/>
                </a:cubicBezTo>
                <a:cubicBezTo>
                  <a:pt x="2012" y="4675"/>
                  <a:pt x="1937" y="4659"/>
                  <a:pt x="2012" y="4826"/>
                </a:cubicBezTo>
                <a:cubicBezTo>
                  <a:pt x="2061" y="4916"/>
                  <a:pt x="1938" y="5029"/>
                  <a:pt x="1800" y="5029"/>
                </a:cubicBezTo>
                <a:cubicBezTo>
                  <a:pt x="1795" y="5029"/>
                  <a:pt x="1791" y="5029"/>
                  <a:pt x="1786" y="5029"/>
                </a:cubicBezTo>
                <a:cubicBezTo>
                  <a:pt x="1777" y="5028"/>
                  <a:pt x="1768" y="5028"/>
                  <a:pt x="1759" y="5028"/>
                </a:cubicBezTo>
                <a:cubicBezTo>
                  <a:pt x="1657" y="5028"/>
                  <a:pt x="1589" y="5072"/>
                  <a:pt x="1557" y="5180"/>
                </a:cubicBezTo>
                <a:lnTo>
                  <a:pt x="1557" y="5299"/>
                </a:lnTo>
                <a:cubicBezTo>
                  <a:pt x="1592" y="5433"/>
                  <a:pt x="1626" y="5568"/>
                  <a:pt x="1659" y="5704"/>
                </a:cubicBezTo>
                <a:cubicBezTo>
                  <a:pt x="1649" y="5703"/>
                  <a:pt x="1640" y="5703"/>
                  <a:pt x="1631" y="5703"/>
                </a:cubicBezTo>
                <a:cubicBezTo>
                  <a:pt x="1394" y="5703"/>
                  <a:pt x="1242" y="5829"/>
                  <a:pt x="1137" y="6031"/>
                </a:cubicBezTo>
                <a:cubicBezTo>
                  <a:pt x="1103" y="6031"/>
                  <a:pt x="1070" y="6031"/>
                  <a:pt x="1036" y="6039"/>
                </a:cubicBezTo>
                <a:cubicBezTo>
                  <a:pt x="961" y="6066"/>
                  <a:pt x="969" y="6098"/>
                  <a:pt x="1036" y="6140"/>
                </a:cubicBezTo>
                <a:cubicBezTo>
                  <a:pt x="993" y="6225"/>
                  <a:pt x="911" y="6233"/>
                  <a:pt x="826" y="6242"/>
                </a:cubicBezTo>
                <a:cubicBezTo>
                  <a:pt x="514" y="6452"/>
                  <a:pt x="741" y="6664"/>
                  <a:pt x="826" y="6866"/>
                </a:cubicBezTo>
                <a:cubicBezTo>
                  <a:pt x="725" y="6832"/>
                  <a:pt x="624" y="6797"/>
                  <a:pt x="522" y="6765"/>
                </a:cubicBezTo>
                <a:cubicBezTo>
                  <a:pt x="514" y="6739"/>
                  <a:pt x="514" y="6704"/>
                  <a:pt x="514" y="6672"/>
                </a:cubicBezTo>
                <a:cubicBezTo>
                  <a:pt x="478" y="6670"/>
                  <a:pt x="440" y="6667"/>
                  <a:pt x="405" y="6667"/>
                </a:cubicBezTo>
                <a:cubicBezTo>
                  <a:pt x="297" y="6667"/>
                  <a:pt x="217" y="6697"/>
                  <a:pt x="294" y="6882"/>
                </a:cubicBezTo>
                <a:cubicBezTo>
                  <a:pt x="456" y="7109"/>
                  <a:pt x="464" y="7430"/>
                  <a:pt x="304" y="7606"/>
                </a:cubicBezTo>
                <a:lnTo>
                  <a:pt x="304" y="7927"/>
                </a:lnTo>
                <a:cubicBezTo>
                  <a:pt x="336" y="7927"/>
                  <a:pt x="363" y="7927"/>
                  <a:pt x="395" y="7936"/>
                </a:cubicBezTo>
                <a:cubicBezTo>
                  <a:pt x="395" y="8002"/>
                  <a:pt x="405" y="8069"/>
                  <a:pt x="413" y="8138"/>
                </a:cubicBezTo>
                <a:cubicBezTo>
                  <a:pt x="446" y="8239"/>
                  <a:pt x="648" y="8289"/>
                  <a:pt x="506" y="8449"/>
                </a:cubicBezTo>
                <a:cubicBezTo>
                  <a:pt x="456" y="8465"/>
                  <a:pt x="379" y="8473"/>
                  <a:pt x="363" y="8499"/>
                </a:cubicBezTo>
                <a:cubicBezTo>
                  <a:pt x="278" y="8685"/>
                  <a:pt x="336" y="8971"/>
                  <a:pt x="17" y="8997"/>
                </a:cubicBezTo>
                <a:cubicBezTo>
                  <a:pt x="41" y="9063"/>
                  <a:pt x="68" y="9122"/>
                  <a:pt x="92" y="9191"/>
                </a:cubicBezTo>
                <a:cubicBezTo>
                  <a:pt x="235" y="9452"/>
                  <a:pt x="336" y="9864"/>
                  <a:pt x="254" y="10008"/>
                </a:cubicBezTo>
                <a:cubicBezTo>
                  <a:pt x="1" y="10420"/>
                  <a:pt x="270" y="10505"/>
                  <a:pt x="506" y="10664"/>
                </a:cubicBezTo>
                <a:cubicBezTo>
                  <a:pt x="514" y="10697"/>
                  <a:pt x="514" y="10731"/>
                  <a:pt x="514" y="10766"/>
                </a:cubicBezTo>
                <a:cubicBezTo>
                  <a:pt x="573" y="10832"/>
                  <a:pt x="581" y="10909"/>
                  <a:pt x="514" y="10976"/>
                </a:cubicBezTo>
                <a:cubicBezTo>
                  <a:pt x="539" y="11253"/>
                  <a:pt x="749" y="11423"/>
                  <a:pt x="900" y="11625"/>
                </a:cubicBezTo>
                <a:cubicBezTo>
                  <a:pt x="919" y="11633"/>
                  <a:pt x="927" y="11633"/>
                  <a:pt x="943" y="11641"/>
                </a:cubicBezTo>
                <a:cubicBezTo>
                  <a:pt x="951" y="11708"/>
                  <a:pt x="969" y="11784"/>
                  <a:pt x="1020" y="11784"/>
                </a:cubicBezTo>
                <a:cubicBezTo>
                  <a:pt x="1025" y="11784"/>
                  <a:pt x="1030" y="11784"/>
                  <a:pt x="1035" y="11784"/>
                </a:cubicBezTo>
                <a:cubicBezTo>
                  <a:pt x="1289" y="11784"/>
                  <a:pt x="1290" y="11990"/>
                  <a:pt x="1355" y="12146"/>
                </a:cubicBezTo>
                <a:cubicBezTo>
                  <a:pt x="1355" y="12173"/>
                  <a:pt x="1347" y="12197"/>
                  <a:pt x="1347" y="12223"/>
                </a:cubicBezTo>
                <a:cubicBezTo>
                  <a:pt x="1289" y="12239"/>
                  <a:pt x="1238" y="12263"/>
                  <a:pt x="1230" y="12332"/>
                </a:cubicBezTo>
                <a:lnTo>
                  <a:pt x="1222" y="12332"/>
                </a:lnTo>
                <a:cubicBezTo>
                  <a:pt x="1217" y="12332"/>
                  <a:pt x="1211" y="12332"/>
                  <a:pt x="1206" y="12332"/>
                </a:cubicBezTo>
                <a:cubicBezTo>
                  <a:pt x="1092" y="12332"/>
                  <a:pt x="1060" y="12419"/>
                  <a:pt x="1012" y="12516"/>
                </a:cubicBezTo>
                <a:cubicBezTo>
                  <a:pt x="961" y="12644"/>
                  <a:pt x="900" y="12779"/>
                  <a:pt x="733" y="12795"/>
                </a:cubicBezTo>
                <a:cubicBezTo>
                  <a:pt x="682" y="12880"/>
                  <a:pt x="557" y="12939"/>
                  <a:pt x="573" y="13048"/>
                </a:cubicBezTo>
                <a:cubicBezTo>
                  <a:pt x="648" y="13476"/>
                  <a:pt x="557" y="13931"/>
                  <a:pt x="717" y="14354"/>
                </a:cubicBezTo>
                <a:cubicBezTo>
                  <a:pt x="708" y="14447"/>
                  <a:pt x="741" y="14521"/>
                  <a:pt x="834" y="14548"/>
                </a:cubicBezTo>
                <a:cubicBezTo>
                  <a:pt x="818" y="14774"/>
                  <a:pt x="985" y="14902"/>
                  <a:pt x="1129" y="14992"/>
                </a:cubicBezTo>
                <a:cubicBezTo>
                  <a:pt x="1323" y="15128"/>
                  <a:pt x="1557" y="15195"/>
                  <a:pt x="1778" y="15296"/>
                </a:cubicBezTo>
                <a:cubicBezTo>
                  <a:pt x="1810" y="15297"/>
                  <a:pt x="1839" y="15297"/>
                  <a:pt x="1865" y="15297"/>
                </a:cubicBezTo>
                <a:cubicBezTo>
                  <a:pt x="2112" y="15297"/>
                  <a:pt x="2139" y="15255"/>
                  <a:pt x="2055" y="15178"/>
                </a:cubicBezTo>
                <a:cubicBezTo>
                  <a:pt x="1880" y="15003"/>
                  <a:pt x="1910" y="14962"/>
                  <a:pt x="1986" y="14962"/>
                </a:cubicBezTo>
                <a:cubicBezTo>
                  <a:pt x="2052" y="14962"/>
                  <a:pt x="2152" y="14993"/>
                  <a:pt x="2184" y="14993"/>
                </a:cubicBezTo>
                <a:cubicBezTo>
                  <a:pt x="2187" y="14993"/>
                  <a:pt x="2189" y="14993"/>
                  <a:pt x="2190" y="14992"/>
                </a:cubicBezTo>
                <a:cubicBezTo>
                  <a:pt x="2220" y="14983"/>
                  <a:pt x="2246" y="14978"/>
                  <a:pt x="2270" y="14978"/>
                </a:cubicBezTo>
                <a:cubicBezTo>
                  <a:pt x="2469" y="14978"/>
                  <a:pt x="2518" y="15273"/>
                  <a:pt x="2720" y="15288"/>
                </a:cubicBezTo>
                <a:cubicBezTo>
                  <a:pt x="2805" y="15288"/>
                  <a:pt x="2890" y="15280"/>
                  <a:pt x="2956" y="15213"/>
                </a:cubicBezTo>
                <a:cubicBezTo>
                  <a:pt x="2983" y="15205"/>
                  <a:pt x="3015" y="15195"/>
                  <a:pt x="3049" y="15195"/>
                </a:cubicBezTo>
                <a:cubicBezTo>
                  <a:pt x="3175" y="15187"/>
                  <a:pt x="3243" y="15112"/>
                  <a:pt x="3268" y="14992"/>
                </a:cubicBezTo>
                <a:cubicBezTo>
                  <a:pt x="3326" y="15091"/>
                  <a:pt x="3372" y="15205"/>
                  <a:pt x="3462" y="15205"/>
                </a:cubicBezTo>
                <a:cubicBezTo>
                  <a:pt x="3504" y="15205"/>
                  <a:pt x="3555" y="15181"/>
                  <a:pt x="3621" y="15120"/>
                </a:cubicBezTo>
                <a:cubicBezTo>
                  <a:pt x="3650" y="15091"/>
                  <a:pt x="3702" y="15086"/>
                  <a:pt x="3756" y="15086"/>
                </a:cubicBezTo>
                <a:cubicBezTo>
                  <a:pt x="3780" y="15086"/>
                  <a:pt x="3804" y="15087"/>
                  <a:pt x="3827" y="15087"/>
                </a:cubicBezTo>
                <a:cubicBezTo>
                  <a:pt x="3844" y="15087"/>
                  <a:pt x="3859" y="15087"/>
                  <a:pt x="3874" y="15085"/>
                </a:cubicBezTo>
                <a:lnTo>
                  <a:pt x="3874" y="15085"/>
                </a:lnTo>
                <a:cubicBezTo>
                  <a:pt x="4001" y="15288"/>
                  <a:pt x="3850" y="15330"/>
                  <a:pt x="3714" y="15431"/>
                </a:cubicBezTo>
                <a:cubicBezTo>
                  <a:pt x="3555" y="15540"/>
                  <a:pt x="3454" y="15710"/>
                  <a:pt x="3512" y="15920"/>
                </a:cubicBezTo>
                <a:cubicBezTo>
                  <a:pt x="3555" y="16072"/>
                  <a:pt x="3672" y="16131"/>
                  <a:pt x="3815" y="16165"/>
                </a:cubicBezTo>
                <a:cubicBezTo>
                  <a:pt x="3876" y="16179"/>
                  <a:pt x="3932" y="16186"/>
                  <a:pt x="3982" y="16186"/>
                </a:cubicBezTo>
                <a:cubicBezTo>
                  <a:pt x="4250" y="16186"/>
                  <a:pt x="4374" y="15989"/>
                  <a:pt x="4305" y="15649"/>
                </a:cubicBezTo>
                <a:cubicBezTo>
                  <a:pt x="4278" y="15532"/>
                  <a:pt x="4127" y="15407"/>
                  <a:pt x="4305" y="15288"/>
                </a:cubicBezTo>
                <a:lnTo>
                  <a:pt x="4355" y="15296"/>
                </a:lnTo>
                <a:lnTo>
                  <a:pt x="4398" y="15288"/>
                </a:lnTo>
                <a:cubicBezTo>
                  <a:pt x="4489" y="15389"/>
                  <a:pt x="4574" y="15490"/>
                  <a:pt x="4675" y="15583"/>
                </a:cubicBezTo>
                <a:cubicBezTo>
                  <a:pt x="4751" y="15649"/>
                  <a:pt x="4741" y="15660"/>
                  <a:pt x="4666" y="15718"/>
                </a:cubicBezTo>
                <a:cubicBezTo>
                  <a:pt x="4388" y="15912"/>
                  <a:pt x="4608" y="16088"/>
                  <a:pt x="4751" y="16104"/>
                </a:cubicBezTo>
                <a:cubicBezTo>
                  <a:pt x="5012" y="16131"/>
                  <a:pt x="5020" y="16333"/>
                  <a:pt x="5121" y="16476"/>
                </a:cubicBezTo>
                <a:cubicBezTo>
                  <a:pt x="5156" y="16509"/>
                  <a:pt x="5188" y="16543"/>
                  <a:pt x="5230" y="16577"/>
                </a:cubicBezTo>
                <a:cubicBezTo>
                  <a:pt x="5382" y="16660"/>
                  <a:pt x="5635" y="16610"/>
                  <a:pt x="5669" y="16872"/>
                </a:cubicBezTo>
                <a:cubicBezTo>
                  <a:pt x="5635" y="16913"/>
                  <a:pt x="5592" y="16939"/>
                  <a:pt x="5568" y="16974"/>
                </a:cubicBezTo>
                <a:cubicBezTo>
                  <a:pt x="5408" y="17099"/>
                  <a:pt x="5323" y="17250"/>
                  <a:pt x="5483" y="17418"/>
                </a:cubicBezTo>
                <a:cubicBezTo>
                  <a:pt x="5549" y="17484"/>
                  <a:pt x="5616" y="17514"/>
                  <a:pt x="5683" y="17514"/>
                </a:cubicBezTo>
                <a:cubicBezTo>
                  <a:pt x="5770" y="17514"/>
                  <a:pt x="5857" y="17464"/>
                  <a:pt x="5938" y="17378"/>
                </a:cubicBezTo>
                <a:cubicBezTo>
                  <a:pt x="5964" y="17352"/>
                  <a:pt x="5980" y="17327"/>
                  <a:pt x="6005" y="17293"/>
                </a:cubicBezTo>
                <a:cubicBezTo>
                  <a:pt x="6175" y="17166"/>
                  <a:pt x="6132" y="16923"/>
                  <a:pt x="6284" y="16779"/>
                </a:cubicBezTo>
                <a:cubicBezTo>
                  <a:pt x="6292" y="16982"/>
                  <a:pt x="6300" y="17157"/>
                  <a:pt x="6544" y="17226"/>
                </a:cubicBezTo>
                <a:cubicBezTo>
                  <a:pt x="6864" y="17327"/>
                  <a:pt x="7108" y="17588"/>
                  <a:pt x="7462" y="17604"/>
                </a:cubicBezTo>
                <a:lnTo>
                  <a:pt x="7656" y="17604"/>
                </a:lnTo>
                <a:cubicBezTo>
                  <a:pt x="7664" y="17570"/>
                  <a:pt x="7672" y="17538"/>
                  <a:pt x="7683" y="17503"/>
                </a:cubicBezTo>
                <a:cubicBezTo>
                  <a:pt x="7804" y="17439"/>
                  <a:pt x="7738" y="17199"/>
                  <a:pt x="7939" y="17199"/>
                </a:cubicBezTo>
                <a:cubicBezTo>
                  <a:pt x="7946" y="17199"/>
                  <a:pt x="7952" y="17199"/>
                  <a:pt x="7959" y="17200"/>
                </a:cubicBezTo>
                <a:cubicBezTo>
                  <a:pt x="7968" y="17192"/>
                  <a:pt x="7976" y="17176"/>
                  <a:pt x="7986" y="17166"/>
                </a:cubicBezTo>
                <a:lnTo>
                  <a:pt x="7994" y="17166"/>
                </a:lnTo>
                <a:cubicBezTo>
                  <a:pt x="8061" y="17141"/>
                  <a:pt x="8127" y="17115"/>
                  <a:pt x="8196" y="17083"/>
                </a:cubicBezTo>
                <a:cubicBezTo>
                  <a:pt x="8227" y="17098"/>
                  <a:pt x="8259" y="17106"/>
                  <a:pt x="8292" y="17106"/>
                </a:cubicBezTo>
                <a:cubicBezTo>
                  <a:pt x="8328" y="17106"/>
                  <a:pt x="8366" y="17096"/>
                  <a:pt x="8406" y="17075"/>
                </a:cubicBezTo>
                <a:cubicBezTo>
                  <a:pt x="8418" y="17077"/>
                  <a:pt x="8430" y="17078"/>
                  <a:pt x="8440" y="17078"/>
                </a:cubicBezTo>
                <a:cubicBezTo>
                  <a:pt x="8514" y="17078"/>
                  <a:pt x="8565" y="17033"/>
                  <a:pt x="8616" y="16982"/>
                </a:cubicBezTo>
                <a:cubicBezTo>
                  <a:pt x="8726" y="16947"/>
                  <a:pt x="8835" y="16913"/>
                  <a:pt x="8936" y="16881"/>
                </a:cubicBezTo>
                <a:cubicBezTo>
                  <a:pt x="9005" y="16913"/>
                  <a:pt x="9021" y="16982"/>
                  <a:pt x="9037" y="17048"/>
                </a:cubicBezTo>
                <a:cubicBezTo>
                  <a:pt x="9043" y="17093"/>
                  <a:pt x="9059" y="17115"/>
                  <a:pt x="9082" y="17115"/>
                </a:cubicBezTo>
                <a:cubicBezTo>
                  <a:pt x="9098" y="17115"/>
                  <a:pt x="9117" y="17104"/>
                  <a:pt x="9138" y="17083"/>
                </a:cubicBezTo>
                <a:cubicBezTo>
                  <a:pt x="9172" y="17048"/>
                  <a:pt x="9207" y="17006"/>
                  <a:pt x="9249" y="16982"/>
                </a:cubicBezTo>
                <a:cubicBezTo>
                  <a:pt x="9340" y="17192"/>
                  <a:pt x="9585" y="17327"/>
                  <a:pt x="9560" y="17604"/>
                </a:cubicBezTo>
                <a:lnTo>
                  <a:pt x="9662" y="17604"/>
                </a:lnTo>
                <a:cubicBezTo>
                  <a:pt x="9694" y="17562"/>
                  <a:pt x="9736" y="17538"/>
                  <a:pt x="9771" y="17503"/>
                </a:cubicBezTo>
                <a:cubicBezTo>
                  <a:pt x="9771" y="17418"/>
                  <a:pt x="9787" y="17335"/>
                  <a:pt x="9872" y="17293"/>
                </a:cubicBezTo>
                <a:cubicBezTo>
                  <a:pt x="9930" y="17492"/>
                  <a:pt x="10096" y="17555"/>
                  <a:pt x="10235" y="17555"/>
                </a:cubicBezTo>
                <a:cubicBezTo>
                  <a:pt x="10319" y="17555"/>
                  <a:pt x="10393" y="17532"/>
                  <a:pt x="10428" y="17503"/>
                </a:cubicBezTo>
                <a:cubicBezTo>
                  <a:pt x="10523" y="17434"/>
                  <a:pt x="10606" y="17408"/>
                  <a:pt x="10682" y="17408"/>
                </a:cubicBezTo>
                <a:cubicBezTo>
                  <a:pt x="10852" y="17408"/>
                  <a:pt x="10984" y="17540"/>
                  <a:pt x="11135" y="17604"/>
                </a:cubicBezTo>
                <a:lnTo>
                  <a:pt x="11135" y="17285"/>
                </a:lnTo>
                <a:cubicBezTo>
                  <a:pt x="11170" y="17149"/>
                  <a:pt x="11210" y="17006"/>
                  <a:pt x="11244" y="16872"/>
                </a:cubicBezTo>
                <a:cubicBezTo>
                  <a:pt x="11295" y="16891"/>
                  <a:pt x="11342" y="16899"/>
                  <a:pt x="11384" y="16899"/>
                </a:cubicBezTo>
                <a:cubicBezTo>
                  <a:pt x="11517" y="16899"/>
                  <a:pt x="11608" y="16813"/>
                  <a:pt x="11665" y="16660"/>
                </a:cubicBezTo>
                <a:cubicBezTo>
                  <a:pt x="11918" y="16644"/>
                  <a:pt x="11936" y="16290"/>
                  <a:pt x="12138" y="16290"/>
                </a:cubicBezTo>
                <a:cubicBezTo>
                  <a:pt x="12508" y="16282"/>
                  <a:pt x="12726" y="16064"/>
                  <a:pt x="12963" y="15835"/>
                </a:cubicBezTo>
                <a:cubicBezTo>
                  <a:pt x="13072" y="15726"/>
                  <a:pt x="13207" y="15710"/>
                  <a:pt x="13351" y="15710"/>
                </a:cubicBezTo>
                <a:lnTo>
                  <a:pt x="13452" y="15710"/>
                </a:lnTo>
                <a:cubicBezTo>
                  <a:pt x="13484" y="15676"/>
                  <a:pt x="13519" y="15641"/>
                  <a:pt x="13553" y="15609"/>
                </a:cubicBezTo>
                <a:cubicBezTo>
                  <a:pt x="13545" y="15540"/>
                  <a:pt x="13484" y="15466"/>
                  <a:pt x="13553" y="15423"/>
                </a:cubicBezTo>
                <a:cubicBezTo>
                  <a:pt x="13771" y="15288"/>
                  <a:pt x="14016" y="15195"/>
                  <a:pt x="14218" y="15043"/>
                </a:cubicBezTo>
                <a:cubicBezTo>
                  <a:pt x="14412" y="14902"/>
                  <a:pt x="14537" y="14649"/>
                  <a:pt x="14798" y="14606"/>
                </a:cubicBezTo>
                <a:cubicBezTo>
                  <a:pt x="15003" y="14580"/>
                  <a:pt x="15171" y="14394"/>
                  <a:pt x="15374" y="14394"/>
                </a:cubicBezTo>
                <a:cubicBezTo>
                  <a:pt x="15431" y="14394"/>
                  <a:pt x="15492" y="14409"/>
                  <a:pt x="15556" y="14447"/>
                </a:cubicBezTo>
                <a:lnTo>
                  <a:pt x="15556" y="14133"/>
                </a:lnTo>
                <a:cubicBezTo>
                  <a:pt x="15599" y="14050"/>
                  <a:pt x="15734" y="14050"/>
                  <a:pt x="15750" y="13931"/>
                </a:cubicBezTo>
                <a:cubicBezTo>
                  <a:pt x="15758" y="13899"/>
                  <a:pt x="15758" y="13856"/>
                  <a:pt x="15758" y="13822"/>
                </a:cubicBezTo>
                <a:cubicBezTo>
                  <a:pt x="15960" y="13679"/>
                  <a:pt x="16306" y="13569"/>
                  <a:pt x="16332" y="13402"/>
                </a:cubicBezTo>
                <a:cubicBezTo>
                  <a:pt x="16407" y="13013"/>
                  <a:pt x="16729" y="12795"/>
                  <a:pt x="16820" y="12449"/>
                </a:cubicBezTo>
                <a:cubicBezTo>
                  <a:pt x="16854" y="12415"/>
                  <a:pt x="16896" y="12383"/>
                  <a:pt x="16931" y="12348"/>
                </a:cubicBezTo>
                <a:lnTo>
                  <a:pt x="17032" y="12348"/>
                </a:lnTo>
                <a:cubicBezTo>
                  <a:pt x="17040" y="12348"/>
                  <a:pt x="17040" y="12340"/>
                  <a:pt x="17048" y="12332"/>
                </a:cubicBezTo>
                <a:cubicBezTo>
                  <a:pt x="17072" y="12298"/>
                  <a:pt x="17107" y="12274"/>
                  <a:pt x="17141" y="12239"/>
                </a:cubicBezTo>
                <a:cubicBezTo>
                  <a:pt x="17157" y="12037"/>
                  <a:pt x="17006" y="12053"/>
                  <a:pt x="16880" y="12037"/>
                </a:cubicBezTo>
                <a:cubicBezTo>
                  <a:pt x="16787" y="12045"/>
                  <a:pt x="16694" y="12071"/>
                  <a:pt x="16609" y="12096"/>
                </a:cubicBezTo>
                <a:lnTo>
                  <a:pt x="16609" y="12029"/>
                </a:lnTo>
                <a:cubicBezTo>
                  <a:pt x="16710" y="11801"/>
                  <a:pt x="16830" y="11590"/>
                  <a:pt x="16989" y="11396"/>
                </a:cubicBezTo>
                <a:cubicBezTo>
                  <a:pt x="17115" y="11237"/>
                  <a:pt x="17133" y="10960"/>
                  <a:pt x="16931" y="10766"/>
                </a:cubicBezTo>
                <a:cubicBezTo>
                  <a:pt x="16950" y="10762"/>
                  <a:pt x="16972" y="10762"/>
                  <a:pt x="16994" y="10762"/>
                </a:cubicBezTo>
                <a:cubicBezTo>
                  <a:pt x="17004" y="10762"/>
                  <a:pt x="17014" y="10762"/>
                  <a:pt x="17025" y="10762"/>
                </a:cubicBezTo>
                <a:cubicBezTo>
                  <a:pt x="17118" y="10762"/>
                  <a:pt x="17207" y="10753"/>
                  <a:pt x="17157" y="10572"/>
                </a:cubicBezTo>
                <a:cubicBezTo>
                  <a:pt x="17115" y="10420"/>
                  <a:pt x="17208" y="10353"/>
                  <a:pt x="17351" y="10343"/>
                </a:cubicBezTo>
                <a:cubicBezTo>
                  <a:pt x="17367" y="10167"/>
                  <a:pt x="17123" y="10117"/>
                  <a:pt x="17141" y="9931"/>
                </a:cubicBezTo>
                <a:lnTo>
                  <a:pt x="17149" y="9931"/>
                </a:lnTo>
                <a:cubicBezTo>
                  <a:pt x="17200" y="9822"/>
                  <a:pt x="17444" y="9720"/>
                  <a:pt x="17141" y="9585"/>
                </a:cubicBezTo>
                <a:cubicBezTo>
                  <a:pt x="17032" y="9526"/>
                  <a:pt x="16947" y="9351"/>
                  <a:pt x="16905" y="9207"/>
                </a:cubicBezTo>
                <a:cubicBezTo>
                  <a:pt x="16879" y="9118"/>
                  <a:pt x="16938" y="9105"/>
                  <a:pt x="16999" y="9105"/>
                </a:cubicBezTo>
                <a:cubicBezTo>
                  <a:pt x="17022" y="9105"/>
                  <a:pt x="17046" y="9107"/>
                  <a:pt x="17065" y="9107"/>
                </a:cubicBezTo>
                <a:cubicBezTo>
                  <a:pt x="17094" y="9107"/>
                  <a:pt x="17111" y="9103"/>
                  <a:pt x="17099" y="9080"/>
                </a:cubicBezTo>
                <a:cubicBezTo>
                  <a:pt x="16939" y="8827"/>
                  <a:pt x="17301" y="8853"/>
                  <a:pt x="17266" y="8752"/>
                </a:cubicBezTo>
                <a:cubicBezTo>
                  <a:pt x="17200" y="8558"/>
                  <a:pt x="17376" y="8423"/>
                  <a:pt x="17343" y="8247"/>
                </a:cubicBezTo>
                <a:lnTo>
                  <a:pt x="17343" y="7927"/>
                </a:lnTo>
                <a:lnTo>
                  <a:pt x="17351" y="7927"/>
                </a:lnTo>
                <a:cubicBezTo>
                  <a:pt x="17351" y="7885"/>
                  <a:pt x="17343" y="7851"/>
                  <a:pt x="17343" y="7816"/>
                </a:cubicBezTo>
                <a:lnTo>
                  <a:pt x="17234" y="7816"/>
                </a:lnTo>
                <a:cubicBezTo>
                  <a:pt x="17165" y="7683"/>
                  <a:pt x="16896" y="7741"/>
                  <a:pt x="16931" y="7505"/>
                </a:cubicBezTo>
                <a:cubicBezTo>
                  <a:pt x="16955" y="7462"/>
                  <a:pt x="16998" y="7438"/>
                  <a:pt x="17032" y="7396"/>
                </a:cubicBezTo>
                <a:cubicBezTo>
                  <a:pt x="17107" y="7361"/>
                  <a:pt x="17107" y="7329"/>
                  <a:pt x="17022" y="7295"/>
                </a:cubicBezTo>
                <a:cubicBezTo>
                  <a:pt x="16989" y="7260"/>
                  <a:pt x="16963" y="7228"/>
                  <a:pt x="16931" y="7194"/>
                </a:cubicBezTo>
                <a:cubicBezTo>
                  <a:pt x="16981" y="7186"/>
                  <a:pt x="17032" y="7186"/>
                  <a:pt x="17082" y="7186"/>
                </a:cubicBezTo>
                <a:cubicBezTo>
                  <a:pt x="17133" y="7177"/>
                  <a:pt x="17208" y="7159"/>
                  <a:pt x="17192" y="7109"/>
                </a:cubicBezTo>
                <a:cubicBezTo>
                  <a:pt x="17184" y="7060"/>
                  <a:pt x="17164" y="7047"/>
                  <a:pt x="17140" y="7047"/>
                </a:cubicBezTo>
                <a:cubicBezTo>
                  <a:pt x="17110" y="7047"/>
                  <a:pt x="17073" y="7068"/>
                  <a:pt x="17040" y="7068"/>
                </a:cubicBezTo>
                <a:cubicBezTo>
                  <a:pt x="17006" y="7068"/>
                  <a:pt x="16971" y="7076"/>
                  <a:pt x="16939" y="7076"/>
                </a:cubicBezTo>
                <a:cubicBezTo>
                  <a:pt x="16939" y="7042"/>
                  <a:pt x="16931" y="7008"/>
                  <a:pt x="16931" y="6975"/>
                </a:cubicBezTo>
                <a:cubicBezTo>
                  <a:pt x="16888" y="6731"/>
                  <a:pt x="16896" y="6486"/>
                  <a:pt x="16931" y="6242"/>
                </a:cubicBezTo>
                <a:cubicBezTo>
                  <a:pt x="16888" y="6132"/>
                  <a:pt x="17040" y="6031"/>
                  <a:pt x="16921" y="5930"/>
                </a:cubicBezTo>
                <a:cubicBezTo>
                  <a:pt x="16893" y="5843"/>
                  <a:pt x="16826" y="5819"/>
                  <a:pt x="16754" y="5819"/>
                </a:cubicBezTo>
                <a:cubicBezTo>
                  <a:pt x="16743" y="5819"/>
                  <a:pt x="16731" y="5820"/>
                  <a:pt x="16719" y="5821"/>
                </a:cubicBezTo>
                <a:cubicBezTo>
                  <a:pt x="16678" y="5787"/>
                  <a:pt x="16644" y="5754"/>
                  <a:pt x="16609" y="5712"/>
                </a:cubicBezTo>
                <a:cubicBezTo>
                  <a:pt x="16617" y="5577"/>
                  <a:pt x="16558" y="5501"/>
                  <a:pt x="16425" y="5501"/>
                </a:cubicBezTo>
                <a:cubicBezTo>
                  <a:pt x="16417" y="5501"/>
                  <a:pt x="16408" y="5501"/>
                  <a:pt x="16399" y="5502"/>
                </a:cubicBezTo>
                <a:cubicBezTo>
                  <a:pt x="16399" y="5390"/>
                  <a:pt x="16314" y="5281"/>
                  <a:pt x="16357" y="5156"/>
                </a:cubicBezTo>
                <a:cubicBezTo>
                  <a:pt x="16388" y="5086"/>
                  <a:pt x="16355" y="5010"/>
                  <a:pt x="16298" y="5010"/>
                </a:cubicBezTo>
                <a:cubicBezTo>
                  <a:pt x="16293" y="5010"/>
                  <a:pt x="16288" y="5011"/>
                  <a:pt x="16282" y="5012"/>
                </a:cubicBezTo>
                <a:cubicBezTo>
                  <a:pt x="16219" y="5032"/>
                  <a:pt x="16169" y="5041"/>
                  <a:pt x="16130" y="5041"/>
                </a:cubicBezTo>
                <a:cubicBezTo>
                  <a:pt x="15936" y="5041"/>
                  <a:pt x="15991" y="4829"/>
                  <a:pt x="15971" y="4675"/>
                </a:cubicBezTo>
                <a:cubicBezTo>
                  <a:pt x="15952" y="4574"/>
                  <a:pt x="15851" y="4574"/>
                  <a:pt x="15768" y="4558"/>
                </a:cubicBezTo>
                <a:cubicBezTo>
                  <a:pt x="15498" y="4246"/>
                  <a:pt x="15455" y="3791"/>
                  <a:pt x="15128" y="3513"/>
                </a:cubicBezTo>
                <a:lnTo>
                  <a:pt x="15144" y="3504"/>
                </a:lnTo>
                <a:cubicBezTo>
                  <a:pt x="15077" y="3337"/>
                  <a:pt x="15035" y="3159"/>
                  <a:pt x="14984" y="2983"/>
                </a:cubicBezTo>
                <a:cubicBezTo>
                  <a:pt x="14946" y="2848"/>
                  <a:pt x="14889" y="2652"/>
                  <a:pt x="14693" y="2652"/>
                </a:cubicBezTo>
                <a:cubicBezTo>
                  <a:pt x="14669" y="2652"/>
                  <a:pt x="14643" y="2655"/>
                  <a:pt x="14614" y="2661"/>
                </a:cubicBezTo>
                <a:cubicBezTo>
                  <a:pt x="14614" y="2629"/>
                  <a:pt x="14606" y="2587"/>
                  <a:pt x="14606" y="2552"/>
                </a:cubicBezTo>
                <a:cubicBezTo>
                  <a:pt x="14614" y="2486"/>
                  <a:pt x="14614" y="2409"/>
                  <a:pt x="14614" y="2342"/>
                </a:cubicBezTo>
                <a:cubicBezTo>
                  <a:pt x="14573" y="2293"/>
                  <a:pt x="14537" y="2268"/>
                  <a:pt x="14503" y="2268"/>
                </a:cubicBezTo>
                <a:cubicBezTo>
                  <a:pt x="14467" y="2268"/>
                  <a:pt x="14434" y="2297"/>
                  <a:pt x="14404" y="2358"/>
                </a:cubicBezTo>
                <a:cubicBezTo>
                  <a:pt x="14404" y="2393"/>
                  <a:pt x="14412" y="2419"/>
                  <a:pt x="14412" y="2451"/>
                </a:cubicBezTo>
                <a:cubicBezTo>
                  <a:pt x="14218" y="2451"/>
                  <a:pt x="14159" y="2300"/>
                  <a:pt x="14109" y="2156"/>
                </a:cubicBezTo>
                <a:cubicBezTo>
                  <a:pt x="14066" y="2065"/>
                  <a:pt x="14117" y="1922"/>
                  <a:pt x="14024" y="1879"/>
                </a:cubicBezTo>
                <a:cubicBezTo>
                  <a:pt x="13924" y="1829"/>
                  <a:pt x="13963" y="1621"/>
                  <a:pt x="13844" y="1621"/>
                </a:cubicBezTo>
                <a:cubicBezTo>
                  <a:pt x="13822" y="1621"/>
                  <a:pt x="13796" y="1627"/>
                  <a:pt x="13763" y="1643"/>
                </a:cubicBezTo>
                <a:cubicBezTo>
                  <a:pt x="13628" y="1701"/>
                  <a:pt x="13585" y="1829"/>
                  <a:pt x="13636" y="1988"/>
                </a:cubicBezTo>
                <a:cubicBezTo>
                  <a:pt x="13654" y="2031"/>
                  <a:pt x="13654" y="2081"/>
                  <a:pt x="13662" y="2132"/>
                </a:cubicBezTo>
                <a:cubicBezTo>
                  <a:pt x="13655" y="2132"/>
                  <a:pt x="13647" y="2132"/>
                  <a:pt x="13640" y="2132"/>
                </a:cubicBezTo>
                <a:cubicBezTo>
                  <a:pt x="13501" y="2132"/>
                  <a:pt x="13407" y="2058"/>
                  <a:pt x="13351" y="1930"/>
                </a:cubicBezTo>
                <a:cubicBezTo>
                  <a:pt x="13383" y="1895"/>
                  <a:pt x="13409" y="1853"/>
                  <a:pt x="13452" y="1821"/>
                </a:cubicBezTo>
                <a:cubicBezTo>
                  <a:pt x="13460" y="1786"/>
                  <a:pt x="13460" y="1752"/>
                  <a:pt x="13460" y="1719"/>
                </a:cubicBezTo>
                <a:cubicBezTo>
                  <a:pt x="13476" y="1711"/>
                  <a:pt x="13502" y="1693"/>
                  <a:pt x="13502" y="1685"/>
                </a:cubicBezTo>
                <a:cubicBezTo>
                  <a:pt x="13494" y="1661"/>
                  <a:pt x="13476" y="1635"/>
                  <a:pt x="13460" y="1610"/>
                </a:cubicBezTo>
                <a:lnTo>
                  <a:pt x="13452" y="1614"/>
                </a:lnTo>
                <a:lnTo>
                  <a:pt x="13452" y="1614"/>
                </a:lnTo>
                <a:cubicBezTo>
                  <a:pt x="13454" y="1612"/>
                  <a:pt x="13456" y="1610"/>
                  <a:pt x="13460" y="1610"/>
                </a:cubicBezTo>
                <a:cubicBezTo>
                  <a:pt x="13426" y="1576"/>
                  <a:pt x="13393" y="1542"/>
                  <a:pt x="13351" y="1499"/>
                </a:cubicBezTo>
                <a:lnTo>
                  <a:pt x="13351" y="1398"/>
                </a:lnTo>
                <a:cubicBezTo>
                  <a:pt x="13283" y="1303"/>
                  <a:pt x="13216" y="1262"/>
                  <a:pt x="13149" y="1262"/>
                </a:cubicBezTo>
                <a:cubicBezTo>
                  <a:pt x="13074" y="1262"/>
                  <a:pt x="13000" y="1314"/>
                  <a:pt x="12928" y="1398"/>
                </a:cubicBezTo>
                <a:cubicBezTo>
                  <a:pt x="12795" y="1339"/>
                  <a:pt x="12853" y="1145"/>
                  <a:pt x="12710" y="1087"/>
                </a:cubicBezTo>
                <a:cubicBezTo>
                  <a:pt x="12676" y="1087"/>
                  <a:pt x="12643" y="1079"/>
                  <a:pt x="12609" y="1079"/>
                </a:cubicBezTo>
                <a:cubicBezTo>
                  <a:pt x="12407" y="767"/>
                  <a:pt x="12095" y="507"/>
                  <a:pt x="12213" y="60"/>
                </a:cubicBezTo>
                <a:lnTo>
                  <a:pt x="12213" y="60"/>
                </a:lnTo>
                <a:cubicBezTo>
                  <a:pt x="12061" y="94"/>
                  <a:pt x="12029" y="169"/>
                  <a:pt x="11994" y="254"/>
                </a:cubicBezTo>
                <a:cubicBezTo>
                  <a:pt x="11949" y="374"/>
                  <a:pt x="12040" y="633"/>
                  <a:pt x="11866" y="633"/>
                </a:cubicBezTo>
                <a:cubicBezTo>
                  <a:pt x="11847" y="633"/>
                  <a:pt x="11826" y="630"/>
                  <a:pt x="11800" y="624"/>
                </a:cubicBezTo>
                <a:cubicBezTo>
                  <a:pt x="11641" y="581"/>
                  <a:pt x="11816" y="329"/>
                  <a:pt x="11851" y="169"/>
                </a:cubicBezTo>
                <a:cubicBezTo>
                  <a:pt x="11851" y="153"/>
                  <a:pt x="11859" y="135"/>
                  <a:pt x="11859" y="118"/>
                </a:cubicBezTo>
                <a:cubicBezTo>
                  <a:pt x="11844" y="63"/>
                  <a:pt x="11805" y="1"/>
                  <a:pt x="117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228" name="Google Shape;228;p23"/>
          <p:cNvGrpSpPr/>
          <p:nvPr/>
        </p:nvGrpSpPr>
        <p:grpSpPr>
          <a:xfrm rot="5400000">
            <a:off x="632151" y="9129151"/>
            <a:ext cx="807850" cy="766350"/>
            <a:chOff x="6951925" y="3545400"/>
            <a:chExt cx="403925" cy="383175"/>
          </a:xfrm>
        </p:grpSpPr>
        <p:sp>
          <p:nvSpPr>
            <p:cNvPr id="229" name="Google Shape;229;p23"/>
            <p:cNvSpPr/>
            <p:nvPr/>
          </p:nvSpPr>
          <p:spPr>
            <a:xfrm>
              <a:off x="7165675" y="3772950"/>
              <a:ext cx="190175" cy="146350"/>
            </a:xfrm>
            <a:custGeom>
              <a:avLst/>
              <a:gdLst/>
              <a:ahLst/>
              <a:cxnLst/>
              <a:rect l="l" t="t" r="r" b="b"/>
              <a:pathLst>
                <a:path w="7607" h="5854" extrusionOk="0">
                  <a:moveTo>
                    <a:pt x="4337" y="1"/>
                  </a:moveTo>
                  <a:cubicBezTo>
                    <a:pt x="4322" y="1"/>
                    <a:pt x="4305" y="3"/>
                    <a:pt x="4288" y="8"/>
                  </a:cubicBezTo>
                  <a:cubicBezTo>
                    <a:pt x="4221" y="16"/>
                    <a:pt x="4195" y="101"/>
                    <a:pt x="4128" y="101"/>
                  </a:cubicBezTo>
                  <a:cubicBezTo>
                    <a:pt x="4060" y="75"/>
                    <a:pt x="3982" y="62"/>
                    <a:pt x="3905" y="62"/>
                  </a:cubicBezTo>
                  <a:cubicBezTo>
                    <a:pt x="3697" y="62"/>
                    <a:pt x="3487" y="159"/>
                    <a:pt x="3437" y="380"/>
                  </a:cubicBezTo>
                  <a:cubicBezTo>
                    <a:pt x="3419" y="459"/>
                    <a:pt x="3391" y="485"/>
                    <a:pt x="3356" y="485"/>
                  </a:cubicBezTo>
                  <a:cubicBezTo>
                    <a:pt x="3293" y="485"/>
                    <a:pt x="3209" y="401"/>
                    <a:pt x="3133" y="401"/>
                  </a:cubicBezTo>
                  <a:cubicBezTo>
                    <a:pt x="3110" y="401"/>
                    <a:pt x="3088" y="409"/>
                    <a:pt x="3067" y="430"/>
                  </a:cubicBezTo>
                  <a:cubicBezTo>
                    <a:pt x="3044" y="447"/>
                    <a:pt x="3019" y="454"/>
                    <a:pt x="2993" y="454"/>
                  </a:cubicBezTo>
                  <a:cubicBezTo>
                    <a:pt x="2902" y="454"/>
                    <a:pt x="2797" y="373"/>
                    <a:pt x="2715" y="373"/>
                  </a:cubicBezTo>
                  <a:cubicBezTo>
                    <a:pt x="2673" y="373"/>
                    <a:pt x="2636" y="395"/>
                    <a:pt x="2612" y="462"/>
                  </a:cubicBezTo>
                  <a:cubicBezTo>
                    <a:pt x="2596" y="508"/>
                    <a:pt x="2582" y="524"/>
                    <a:pt x="2569" y="524"/>
                  </a:cubicBezTo>
                  <a:cubicBezTo>
                    <a:pt x="2531" y="524"/>
                    <a:pt x="2500" y="378"/>
                    <a:pt x="2438" y="378"/>
                  </a:cubicBezTo>
                  <a:cubicBezTo>
                    <a:pt x="2434" y="378"/>
                    <a:pt x="2430" y="378"/>
                    <a:pt x="2426" y="380"/>
                  </a:cubicBezTo>
                  <a:cubicBezTo>
                    <a:pt x="2325" y="380"/>
                    <a:pt x="2317" y="471"/>
                    <a:pt x="2359" y="531"/>
                  </a:cubicBezTo>
                  <a:cubicBezTo>
                    <a:pt x="2282" y="539"/>
                    <a:pt x="2157" y="513"/>
                    <a:pt x="2232" y="632"/>
                  </a:cubicBezTo>
                  <a:cubicBezTo>
                    <a:pt x="2261" y="680"/>
                    <a:pt x="2258" y="695"/>
                    <a:pt x="2241" y="695"/>
                  </a:cubicBezTo>
                  <a:cubicBezTo>
                    <a:pt x="2211" y="695"/>
                    <a:pt x="2140" y="653"/>
                    <a:pt x="2098" y="648"/>
                  </a:cubicBezTo>
                  <a:cubicBezTo>
                    <a:pt x="2083" y="643"/>
                    <a:pt x="2069" y="641"/>
                    <a:pt x="2056" y="641"/>
                  </a:cubicBezTo>
                  <a:cubicBezTo>
                    <a:pt x="1945" y="641"/>
                    <a:pt x="1933" y="826"/>
                    <a:pt x="1878" y="909"/>
                  </a:cubicBezTo>
                  <a:cubicBezTo>
                    <a:pt x="1761" y="859"/>
                    <a:pt x="1726" y="758"/>
                    <a:pt x="1787" y="640"/>
                  </a:cubicBezTo>
                  <a:cubicBezTo>
                    <a:pt x="1805" y="601"/>
                    <a:pt x="1786" y="585"/>
                    <a:pt x="1757" y="585"/>
                  </a:cubicBezTo>
                  <a:cubicBezTo>
                    <a:pt x="1704" y="585"/>
                    <a:pt x="1619" y="634"/>
                    <a:pt x="1652" y="683"/>
                  </a:cubicBezTo>
                  <a:cubicBezTo>
                    <a:pt x="1694" y="766"/>
                    <a:pt x="1567" y="766"/>
                    <a:pt x="1524" y="808"/>
                  </a:cubicBezTo>
                  <a:cubicBezTo>
                    <a:pt x="1534" y="885"/>
                    <a:pt x="1567" y="952"/>
                    <a:pt x="1524" y="1018"/>
                  </a:cubicBezTo>
                  <a:cubicBezTo>
                    <a:pt x="1524" y="1052"/>
                    <a:pt x="1512" y="1063"/>
                    <a:pt x="1494" y="1063"/>
                  </a:cubicBezTo>
                  <a:cubicBezTo>
                    <a:pt x="1465" y="1063"/>
                    <a:pt x="1421" y="1035"/>
                    <a:pt x="1390" y="1035"/>
                  </a:cubicBezTo>
                  <a:cubicBezTo>
                    <a:pt x="1373" y="1035"/>
                    <a:pt x="1361" y="1043"/>
                    <a:pt x="1357" y="1069"/>
                  </a:cubicBezTo>
                  <a:cubicBezTo>
                    <a:pt x="1306" y="1204"/>
                    <a:pt x="1146" y="1247"/>
                    <a:pt x="1080" y="1380"/>
                  </a:cubicBezTo>
                  <a:cubicBezTo>
                    <a:pt x="1045" y="1369"/>
                    <a:pt x="1004" y="1356"/>
                    <a:pt x="968" y="1356"/>
                  </a:cubicBezTo>
                  <a:cubicBezTo>
                    <a:pt x="925" y="1356"/>
                    <a:pt x="890" y="1375"/>
                    <a:pt x="886" y="1441"/>
                  </a:cubicBezTo>
                  <a:cubicBezTo>
                    <a:pt x="872" y="1472"/>
                    <a:pt x="885" y="1481"/>
                    <a:pt x="908" y="1481"/>
                  </a:cubicBezTo>
                  <a:cubicBezTo>
                    <a:pt x="937" y="1481"/>
                    <a:pt x="980" y="1468"/>
                    <a:pt x="1012" y="1468"/>
                  </a:cubicBezTo>
                  <a:cubicBezTo>
                    <a:pt x="1022" y="1468"/>
                    <a:pt x="1031" y="1470"/>
                    <a:pt x="1037" y="1473"/>
                  </a:cubicBezTo>
                  <a:cubicBezTo>
                    <a:pt x="1003" y="1542"/>
                    <a:pt x="1003" y="1659"/>
                    <a:pt x="902" y="1675"/>
                  </a:cubicBezTo>
                  <a:cubicBezTo>
                    <a:pt x="683" y="1718"/>
                    <a:pt x="809" y="1979"/>
                    <a:pt x="734" y="2138"/>
                  </a:cubicBezTo>
                  <a:cubicBezTo>
                    <a:pt x="734" y="2170"/>
                    <a:pt x="719" y="2181"/>
                    <a:pt x="697" y="2181"/>
                  </a:cubicBezTo>
                  <a:cubicBezTo>
                    <a:pt x="650" y="2181"/>
                    <a:pt x="571" y="2132"/>
                    <a:pt x="540" y="2132"/>
                  </a:cubicBezTo>
                  <a:cubicBezTo>
                    <a:pt x="527" y="2132"/>
                    <a:pt x="522" y="2140"/>
                    <a:pt x="532" y="2165"/>
                  </a:cubicBezTo>
                  <a:cubicBezTo>
                    <a:pt x="581" y="2231"/>
                    <a:pt x="544" y="2239"/>
                    <a:pt x="496" y="2239"/>
                  </a:cubicBezTo>
                  <a:cubicBezTo>
                    <a:pt x="481" y="2239"/>
                    <a:pt x="464" y="2238"/>
                    <a:pt x="449" y="2238"/>
                  </a:cubicBezTo>
                  <a:cubicBezTo>
                    <a:pt x="439" y="2238"/>
                    <a:pt x="430" y="2238"/>
                    <a:pt x="423" y="2239"/>
                  </a:cubicBezTo>
                  <a:cubicBezTo>
                    <a:pt x="450" y="2378"/>
                    <a:pt x="411" y="2588"/>
                    <a:pt x="268" y="2588"/>
                  </a:cubicBezTo>
                  <a:cubicBezTo>
                    <a:pt x="244" y="2588"/>
                    <a:pt x="217" y="2582"/>
                    <a:pt x="186" y="2569"/>
                  </a:cubicBezTo>
                  <a:lnTo>
                    <a:pt x="186" y="2569"/>
                  </a:lnTo>
                  <a:cubicBezTo>
                    <a:pt x="202" y="2670"/>
                    <a:pt x="237" y="2771"/>
                    <a:pt x="253" y="2872"/>
                  </a:cubicBezTo>
                  <a:cubicBezTo>
                    <a:pt x="214" y="2848"/>
                    <a:pt x="188" y="2837"/>
                    <a:pt x="172" y="2837"/>
                  </a:cubicBezTo>
                  <a:cubicBezTo>
                    <a:pt x="132" y="2837"/>
                    <a:pt x="150" y="2901"/>
                    <a:pt x="186" y="2973"/>
                  </a:cubicBezTo>
                  <a:cubicBezTo>
                    <a:pt x="174" y="2971"/>
                    <a:pt x="163" y="2970"/>
                    <a:pt x="154" y="2970"/>
                  </a:cubicBezTo>
                  <a:cubicBezTo>
                    <a:pt x="39" y="2970"/>
                    <a:pt x="129" y="3095"/>
                    <a:pt x="217" y="3095"/>
                  </a:cubicBezTo>
                  <a:cubicBezTo>
                    <a:pt x="227" y="3095"/>
                    <a:pt x="236" y="3093"/>
                    <a:pt x="245" y="3090"/>
                  </a:cubicBezTo>
                  <a:lnTo>
                    <a:pt x="245" y="3090"/>
                  </a:lnTo>
                  <a:cubicBezTo>
                    <a:pt x="210" y="3141"/>
                    <a:pt x="0" y="3234"/>
                    <a:pt x="136" y="3242"/>
                  </a:cubicBezTo>
                  <a:cubicBezTo>
                    <a:pt x="145" y="3241"/>
                    <a:pt x="153" y="3240"/>
                    <a:pt x="161" y="3240"/>
                  </a:cubicBezTo>
                  <a:cubicBezTo>
                    <a:pt x="329" y="3240"/>
                    <a:pt x="233" y="3482"/>
                    <a:pt x="144" y="3553"/>
                  </a:cubicBezTo>
                  <a:cubicBezTo>
                    <a:pt x="220" y="3654"/>
                    <a:pt x="160" y="3747"/>
                    <a:pt x="85" y="3824"/>
                  </a:cubicBezTo>
                  <a:cubicBezTo>
                    <a:pt x="127" y="3832"/>
                    <a:pt x="202" y="3840"/>
                    <a:pt x="245" y="3840"/>
                  </a:cubicBezTo>
                  <a:cubicBezTo>
                    <a:pt x="136" y="4018"/>
                    <a:pt x="322" y="4170"/>
                    <a:pt x="396" y="4321"/>
                  </a:cubicBezTo>
                  <a:cubicBezTo>
                    <a:pt x="582" y="4439"/>
                    <a:pt x="607" y="4734"/>
                    <a:pt x="827" y="4801"/>
                  </a:cubicBezTo>
                  <a:cubicBezTo>
                    <a:pt x="783" y="4726"/>
                    <a:pt x="777" y="4672"/>
                    <a:pt x="855" y="4672"/>
                  </a:cubicBezTo>
                  <a:cubicBezTo>
                    <a:pt x="866" y="4672"/>
                    <a:pt x="879" y="4673"/>
                    <a:pt x="894" y="4675"/>
                  </a:cubicBezTo>
                  <a:lnTo>
                    <a:pt x="936" y="4675"/>
                  </a:lnTo>
                  <a:cubicBezTo>
                    <a:pt x="960" y="4699"/>
                    <a:pt x="1003" y="4734"/>
                    <a:pt x="1019" y="4750"/>
                  </a:cubicBezTo>
                  <a:cubicBezTo>
                    <a:pt x="1006" y="4860"/>
                    <a:pt x="1054" y="5035"/>
                    <a:pt x="1162" y="5035"/>
                  </a:cubicBezTo>
                  <a:cubicBezTo>
                    <a:pt x="1187" y="5035"/>
                    <a:pt x="1216" y="5025"/>
                    <a:pt x="1247" y="5003"/>
                  </a:cubicBezTo>
                  <a:lnTo>
                    <a:pt x="1247" y="5003"/>
                  </a:lnTo>
                  <a:cubicBezTo>
                    <a:pt x="1190" y="5119"/>
                    <a:pt x="1240" y="5152"/>
                    <a:pt x="1319" y="5152"/>
                  </a:cubicBezTo>
                  <a:cubicBezTo>
                    <a:pt x="1402" y="5152"/>
                    <a:pt x="1515" y="5117"/>
                    <a:pt x="1575" y="5104"/>
                  </a:cubicBezTo>
                  <a:lnTo>
                    <a:pt x="1575" y="5104"/>
                  </a:lnTo>
                  <a:cubicBezTo>
                    <a:pt x="1559" y="5181"/>
                    <a:pt x="1534" y="5239"/>
                    <a:pt x="1516" y="5314"/>
                  </a:cubicBezTo>
                  <a:cubicBezTo>
                    <a:pt x="1539" y="5299"/>
                    <a:pt x="1559" y="5292"/>
                    <a:pt x="1577" y="5292"/>
                  </a:cubicBezTo>
                  <a:cubicBezTo>
                    <a:pt x="1648" y="5292"/>
                    <a:pt x="1697" y="5383"/>
                    <a:pt x="1777" y="5383"/>
                  </a:cubicBezTo>
                  <a:cubicBezTo>
                    <a:pt x="1862" y="5407"/>
                    <a:pt x="1979" y="5373"/>
                    <a:pt x="2048" y="5433"/>
                  </a:cubicBezTo>
                  <a:cubicBezTo>
                    <a:pt x="2072" y="5488"/>
                    <a:pt x="2100" y="5508"/>
                    <a:pt x="2130" y="5508"/>
                  </a:cubicBezTo>
                  <a:cubicBezTo>
                    <a:pt x="2218" y="5508"/>
                    <a:pt x="2325" y="5339"/>
                    <a:pt x="2418" y="5314"/>
                  </a:cubicBezTo>
                  <a:lnTo>
                    <a:pt x="2418" y="5314"/>
                  </a:lnTo>
                  <a:cubicBezTo>
                    <a:pt x="2394" y="5383"/>
                    <a:pt x="2359" y="5458"/>
                    <a:pt x="2325" y="5534"/>
                  </a:cubicBezTo>
                  <a:cubicBezTo>
                    <a:pt x="2485" y="5508"/>
                    <a:pt x="2636" y="5508"/>
                    <a:pt x="2798" y="5484"/>
                  </a:cubicBezTo>
                  <a:cubicBezTo>
                    <a:pt x="2822" y="5474"/>
                    <a:pt x="2873" y="5474"/>
                    <a:pt x="2899" y="5474"/>
                  </a:cubicBezTo>
                  <a:cubicBezTo>
                    <a:pt x="2915" y="5470"/>
                    <a:pt x="2927" y="5468"/>
                    <a:pt x="2938" y="5468"/>
                  </a:cubicBezTo>
                  <a:cubicBezTo>
                    <a:pt x="3027" y="5468"/>
                    <a:pt x="2936" y="5609"/>
                    <a:pt x="3051" y="5609"/>
                  </a:cubicBezTo>
                  <a:cubicBezTo>
                    <a:pt x="3179" y="5656"/>
                    <a:pt x="3312" y="5686"/>
                    <a:pt x="3447" y="5686"/>
                  </a:cubicBezTo>
                  <a:cubicBezTo>
                    <a:pt x="3505" y="5686"/>
                    <a:pt x="3564" y="5681"/>
                    <a:pt x="3623" y="5668"/>
                  </a:cubicBezTo>
                  <a:cubicBezTo>
                    <a:pt x="3635" y="5627"/>
                    <a:pt x="3649" y="5611"/>
                    <a:pt x="3664" y="5611"/>
                  </a:cubicBezTo>
                  <a:cubicBezTo>
                    <a:pt x="3691" y="5611"/>
                    <a:pt x="3722" y="5664"/>
                    <a:pt x="3748" y="5702"/>
                  </a:cubicBezTo>
                  <a:cubicBezTo>
                    <a:pt x="3849" y="5694"/>
                    <a:pt x="3926" y="5625"/>
                    <a:pt x="4019" y="5593"/>
                  </a:cubicBezTo>
                  <a:cubicBezTo>
                    <a:pt x="4019" y="5635"/>
                    <a:pt x="4027" y="5710"/>
                    <a:pt x="4027" y="5753"/>
                  </a:cubicBezTo>
                  <a:cubicBezTo>
                    <a:pt x="4112" y="5718"/>
                    <a:pt x="4136" y="5617"/>
                    <a:pt x="4179" y="5542"/>
                  </a:cubicBezTo>
                  <a:cubicBezTo>
                    <a:pt x="4258" y="5588"/>
                    <a:pt x="4388" y="5683"/>
                    <a:pt x="4489" y="5683"/>
                  </a:cubicBezTo>
                  <a:cubicBezTo>
                    <a:pt x="4538" y="5683"/>
                    <a:pt x="4580" y="5661"/>
                    <a:pt x="4607" y="5601"/>
                  </a:cubicBezTo>
                  <a:cubicBezTo>
                    <a:pt x="4415" y="5601"/>
                    <a:pt x="4524" y="5433"/>
                    <a:pt x="4650" y="5433"/>
                  </a:cubicBezTo>
                  <a:cubicBezTo>
                    <a:pt x="4692" y="5516"/>
                    <a:pt x="4718" y="5609"/>
                    <a:pt x="4668" y="5694"/>
                  </a:cubicBezTo>
                  <a:cubicBezTo>
                    <a:pt x="4691" y="5701"/>
                    <a:pt x="4712" y="5704"/>
                    <a:pt x="4729" y="5704"/>
                  </a:cubicBezTo>
                  <a:cubicBezTo>
                    <a:pt x="4833" y="5704"/>
                    <a:pt x="4827" y="5583"/>
                    <a:pt x="4827" y="5474"/>
                  </a:cubicBezTo>
                  <a:lnTo>
                    <a:pt x="4827" y="5474"/>
                  </a:lnTo>
                  <a:cubicBezTo>
                    <a:pt x="4894" y="5492"/>
                    <a:pt x="4961" y="5516"/>
                    <a:pt x="5030" y="5542"/>
                  </a:cubicBezTo>
                  <a:cubicBezTo>
                    <a:pt x="5011" y="5609"/>
                    <a:pt x="4987" y="5676"/>
                    <a:pt x="4979" y="5745"/>
                  </a:cubicBezTo>
                  <a:cubicBezTo>
                    <a:pt x="5021" y="5726"/>
                    <a:pt x="5072" y="5702"/>
                    <a:pt x="5112" y="5676"/>
                  </a:cubicBezTo>
                  <a:lnTo>
                    <a:pt x="5112" y="5676"/>
                  </a:lnTo>
                  <a:cubicBezTo>
                    <a:pt x="5106" y="5753"/>
                    <a:pt x="5174" y="5854"/>
                    <a:pt x="5246" y="5854"/>
                  </a:cubicBezTo>
                  <a:cubicBezTo>
                    <a:pt x="5269" y="5854"/>
                    <a:pt x="5293" y="5844"/>
                    <a:pt x="5315" y="5819"/>
                  </a:cubicBezTo>
                  <a:cubicBezTo>
                    <a:pt x="5408" y="5718"/>
                    <a:pt x="5197" y="5686"/>
                    <a:pt x="5139" y="5644"/>
                  </a:cubicBezTo>
                  <a:cubicBezTo>
                    <a:pt x="5197" y="5492"/>
                    <a:pt x="5357" y="5433"/>
                    <a:pt x="5509" y="5415"/>
                  </a:cubicBezTo>
                  <a:cubicBezTo>
                    <a:pt x="5509" y="5332"/>
                    <a:pt x="5434" y="5282"/>
                    <a:pt x="5400" y="5213"/>
                  </a:cubicBezTo>
                  <a:cubicBezTo>
                    <a:pt x="5412" y="5211"/>
                    <a:pt x="5424" y="5211"/>
                    <a:pt x="5437" y="5211"/>
                  </a:cubicBezTo>
                  <a:cubicBezTo>
                    <a:pt x="5550" y="5211"/>
                    <a:pt x="5657" y="5272"/>
                    <a:pt x="5780" y="5272"/>
                  </a:cubicBezTo>
                  <a:cubicBezTo>
                    <a:pt x="5890" y="5308"/>
                    <a:pt x="5960" y="5323"/>
                    <a:pt x="6002" y="5323"/>
                  </a:cubicBezTo>
                  <a:cubicBezTo>
                    <a:pt x="6124" y="5323"/>
                    <a:pt x="5996" y="5195"/>
                    <a:pt x="5921" y="5120"/>
                  </a:cubicBezTo>
                  <a:cubicBezTo>
                    <a:pt x="5913" y="5061"/>
                    <a:pt x="5897" y="5003"/>
                    <a:pt x="5889" y="4952"/>
                  </a:cubicBezTo>
                  <a:cubicBezTo>
                    <a:pt x="5892" y="4952"/>
                    <a:pt x="5896" y="4952"/>
                    <a:pt x="5900" y="4952"/>
                  </a:cubicBezTo>
                  <a:cubicBezTo>
                    <a:pt x="5965" y="4952"/>
                    <a:pt x="5985" y="5021"/>
                    <a:pt x="6040" y="5061"/>
                  </a:cubicBezTo>
                  <a:lnTo>
                    <a:pt x="6040" y="4851"/>
                  </a:lnTo>
                  <a:cubicBezTo>
                    <a:pt x="6075" y="4868"/>
                    <a:pt x="6110" y="4875"/>
                    <a:pt x="6146" y="4875"/>
                  </a:cubicBezTo>
                  <a:cubicBezTo>
                    <a:pt x="6232" y="4875"/>
                    <a:pt x="6319" y="4838"/>
                    <a:pt x="6402" y="4827"/>
                  </a:cubicBezTo>
                  <a:cubicBezTo>
                    <a:pt x="6445" y="4716"/>
                    <a:pt x="6453" y="4598"/>
                    <a:pt x="6453" y="4473"/>
                  </a:cubicBezTo>
                  <a:cubicBezTo>
                    <a:pt x="6426" y="4423"/>
                    <a:pt x="6402" y="4362"/>
                    <a:pt x="6376" y="4311"/>
                  </a:cubicBezTo>
                  <a:cubicBezTo>
                    <a:pt x="6352" y="4258"/>
                    <a:pt x="6298" y="4253"/>
                    <a:pt x="6244" y="4253"/>
                  </a:cubicBezTo>
                  <a:cubicBezTo>
                    <a:pt x="6233" y="4253"/>
                    <a:pt x="6222" y="4253"/>
                    <a:pt x="6212" y="4253"/>
                  </a:cubicBezTo>
                  <a:cubicBezTo>
                    <a:pt x="6186" y="4253"/>
                    <a:pt x="6161" y="4252"/>
                    <a:pt x="6141" y="4245"/>
                  </a:cubicBezTo>
                  <a:cubicBezTo>
                    <a:pt x="6149" y="4178"/>
                    <a:pt x="6208" y="4135"/>
                    <a:pt x="6259" y="4093"/>
                  </a:cubicBezTo>
                  <a:cubicBezTo>
                    <a:pt x="6270" y="4092"/>
                    <a:pt x="6282" y="4092"/>
                    <a:pt x="6293" y="4092"/>
                  </a:cubicBezTo>
                  <a:cubicBezTo>
                    <a:pt x="6412" y="4092"/>
                    <a:pt x="6540" y="4132"/>
                    <a:pt x="6570" y="4261"/>
                  </a:cubicBezTo>
                  <a:cubicBezTo>
                    <a:pt x="6538" y="4338"/>
                    <a:pt x="6495" y="4404"/>
                    <a:pt x="6453" y="4473"/>
                  </a:cubicBezTo>
                  <a:cubicBezTo>
                    <a:pt x="6465" y="4471"/>
                    <a:pt x="6477" y="4470"/>
                    <a:pt x="6488" y="4470"/>
                  </a:cubicBezTo>
                  <a:cubicBezTo>
                    <a:pt x="6608" y="4470"/>
                    <a:pt x="6665" y="4592"/>
                    <a:pt x="6596" y="4699"/>
                  </a:cubicBezTo>
                  <a:cubicBezTo>
                    <a:pt x="6535" y="4783"/>
                    <a:pt x="6594" y="4873"/>
                    <a:pt x="6653" y="4873"/>
                  </a:cubicBezTo>
                  <a:cubicBezTo>
                    <a:pt x="6684" y="4873"/>
                    <a:pt x="6716" y="4848"/>
                    <a:pt x="6730" y="4784"/>
                  </a:cubicBezTo>
                  <a:cubicBezTo>
                    <a:pt x="6734" y="4825"/>
                    <a:pt x="6749" y="4839"/>
                    <a:pt x="6770" y="4839"/>
                  </a:cubicBezTo>
                  <a:cubicBezTo>
                    <a:pt x="6827" y="4839"/>
                    <a:pt x="6927" y="4734"/>
                    <a:pt x="6995" y="4734"/>
                  </a:cubicBezTo>
                  <a:cubicBezTo>
                    <a:pt x="6997" y="4734"/>
                    <a:pt x="6999" y="4734"/>
                    <a:pt x="7001" y="4734"/>
                  </a:cubicBezTo>
                  <a:lnTo>
                    <a:pt x="7043" y="4734"/>
                  </a:lnTo>
                  <a:cubicBezTo>
                    <a:pt x="7051" y="4735"/>
                    <a:pt x="7059" y="4735"/>
                    <a:pt x="7067" y="4735"/>
                  </a:cubicBezTo>
                  <a:cubicBezTo>
                    <a:pt x="7131" y="4735"/>
                    <a:pt x="7211" y="4706"/>
                    <a:pt x="7211" y="4633"/>
                  </a:cubicBezTo>
                  <a:cubicBezTo>
                    <a:pt x="7176" y="4481"/>
                    <a:pt x="6982" y="4447"/>
                    <a:pt x="7051" y="4271"/>
                  </a:cubicBezTo>
                  <a:lnTo>
                    <a:pt x="7051" y="4271"/>
                  </a:lnTo>
                  <a:cubicBezTo>
                    <a:pt x="7057" y="4272"/>
                    <a:pt x="7063" y="4273"/>
                    <a:pt x="7071" y="4273"/>
                  </a:cubicBezTo>
                  <a:cubicBezTo>
                    <a:pt x="7145" y="4273"/>
                    <a:pt x="7297" y="4210"/>
                    <a:pt x="7160" y="4202"/>
                  </a:cubicBezTo>
                  <a:lnTo>
                    <a:pt x="7160" y="4202"/>
                  </a:lnTo>
                  <a:cubicBezTo>
                    <a:pt x="7106" y="4216"/>
                    <a:pt x="7053" y="4224"/>
                    <a:pt x="7003" y="4224"/>
                  </a:cubicBezTo>
                  <a:cubicBezTo>
                    <a:pt x="6927" y="4224"/>
                    <a:pt x="6856" y="4206"/>
                    <a:pt x="6790" y="4160"/>
                  </a:cubicBezTo>
                  <a:lnTo>
                    <a:pt x="6790" y="4160"/>
                  </a:lnTo>
                  <a:cubicBezTo>
                    <a:pt x="6758" y="4232"/>
                    <a:pt x="6831" y="4415"/>
                    <a:pt x="6728" y="4415"/>
                  </a:cubicBezTo>
                  <a:cubicBezTo>
                    <a:pt x="6721" y="4415"/>
                    <a:pt x="6714" y="4414"/>
                    <a:pt x="6705" y="4412"/>
                  </a:cubicBezTo>
                  <a:cubicBezTo>
                    <a:pt x="6689" y="4303"/>
                    <a:pt x="6578" y="4210"/>
                    <a:pt x="6655" y="4085"/>
                  </a:cubicBezTo>
                  <a:cubicBezTo>
                    <a:pt x="6662" y="3962"/>
                    <a:pt x="6735" y="3916"/>
                    <a:pt x="6824" y="3916"/>
                  </a:cubicBezTo>
                  <a:cubicBezTo>
                    <a:pt x="6923" y="3916"/>
                    <a:pt x="7042" y="3975"/>
                    <a:pt x="7110" y="4051"/>
                  </a:cubicBezTo>
                  <a:cubicBezTo>
                    <a:pt x="7102" y="3891"/>
                    <a:pt x="6891" y="3857"/>
                    <a:pt x="6899" y="3673"/>
                  </a:cubicBezTo>
                  <a:cubicBezTo>
                    <a:pt x="6915" y="3668"/>
                    <a:pt x="6927" y="3666"/>
                    <a:pt x="6938" y="3666"/>
                  </a:cubicBezTo>
                  <a:cubicBezTo>
                    <a:pt x="7011" y="3666"/>
                    <a:pt x="6995" y="3758"/>
                    <a:pt x="7009" y="3832"/>
                  </a:cubicBezTo>
                  <a:cubicBezTo>
                    <a:pt x="7067" y="3715"/>
                    <a:pt x="7219" y="3806"/>
                    <a:pt x="7261" y="3689"/>
                  </a:cubicBezTo>
                  <a:cubicBezTo>
                    <a:pt x="7118" y="3664"/>
                    <a:pt x="6982" y="3503"/>
                    <a:pt x="7144" y="3412"/>
                  </a:cubicBezTo>
                  <a:lnTo>
                    <a:pt x="7144" y="3412"/>
                  </a:lnTo>
                  <a:cubicBezTo>
                    <a:pt x="7144" y="3481"/>
                    <a:pt x="7171" y="3522"/>
                    <a:pt x="7242" y="3522"/>
                  </a:cubicBezTo>
                  <a:cubicBezTo>
                    <a:pt x="7248" y="3522"/>
                    <a:pt x="7254" y="3522"/>
                    <a:pt x="7261" y="3521"/>
                  </a:cubicBezTo>
                  <a:cubicBezTo>
                    <a:pt x="7219" y="3428"/>
                    <a:pt x="7227" y="3293"/>
                    <a:pt x="7110" y="3284"/>
                  </a:cubicBezTo>
                  <a:cubicBezTo>
                    <a:pt x="7134" y="3149"/>
                    <a:pt x="7370" y="3260"/>
                    <a:pt x="7320" y="3090"/>
                  </a:cubicBezTo>
                  <a:cubicBezTo>
                    <a:pt x="7327" y="3042"/>
                    <a:pt x="7300" y="3030"/>
                    <a:pt x="7263" y="3030"/>
                  </a:cubicBezTo>
                  <a:cubicBezTo>
                    <a:pt x="7225" y="3030"/>
                    <a:pt x="7177" y="3043"/>
                    <a:pt x="7142" y="3043"/>
                  </a:cubicBezTo>
                  <a:cubicBezTo>
                    <a:pt x="7133" y="3043"/>
                    <a:pt x="7125" y="3042"/>
                    <a:pt x="7118" y="3040"/>
                  </a:cubicBezTo>
                  <a:lnTo>
                    <a:pt x="7118" y="3040"/>
                  </a:lnTo>
                  <a:cubicBezTo>
                    <a:pt x="7145" y="3117"/>
                    <a:pt x="7059" y="3148"/>
                    <a:pt x="7001" y="3148"/>
                  </a:cubicBezTo>
                  <a:cubicBezTo>
                    <a:pt x="6952" y="3148"/>
                    <a:pt x="6922" y="3126"/>
                    <a:pt x="7001" y="3090"/>
                  </a:cubicBezTo>
                  <a:cubicBezTo>
                    <a:pt x="7093" y="3066"/>
                    <a:pt x="7009" y="2906"/>
                    <a:pt x="7102" y="2872"/>
                  </a:cubicBezTo>
                  <a:cubicBezTo>
                    <a:pt x="7195" y="2822"/>
                    <a:pt x="7184" y="2670"/>
                    <a:pt x="7296" y="2644"/>
                  </a:cubicBezTo>
                  <a:cubicBezTo>
                    <a:pt x="7318" y="2624"/>
                    <a:pt x="7334" y="2615"/>
                    <a:pt x="7345" y="2615"/>
                  </a:cubicBezTo>
                  <a:cubicBezTo>
                    <a:pt x="7384" y="2615"/>
                    <a:pt x="7366" y="2719"/>
                    <a:pt x="7379" y="2771"/>
                  </a:cubicBezTo>
                  <a:cubicBezTo>
                    <a:pt x="7388" y="2767"/>
                    <a:pt x="7401" y="2765"/>
                    <a:pt x="7414" y="2765"/>
                  </a:cubicBezTo>
                  <a:cubicBezTo>
                    <a:pt x="7449" y="2765"/>
                    <a:pt x="7493" y="2775"/>
                    <a:pt x="7527" y="2775"/>
                  </a:cubicBezTo>
                  <a:cubicBezTo>
                    <a:pt x="7563" y="2775"/>
                    <a:pt x="7589" y="2764"/>
                    <a:pt x="7581" y="2720"/>
                  </a:cubicBezTo>
                  <a:cubicBezTo>
                    <a:pt x="7607" y="2627"/>
                    <a:pt x="7589" y="2569"/>
                    <a:pt x="7522" y="2553"/>
                  </a:cubicBezTo>
                  <a:cubicBezTo>
                    <a:pt x="7530" y="2526"/>
                    <a:pt x="7530" y="2476"/>
                    <a:pt x="7530" y="2452"/>
                  </a:cubicBezTo>
                  <a:lnTo>
                    <a:pt x="7530" y="2452"/>
                  </a:lnTo>
                  <a:cubicBezTo>
                    <a:pt x="7406" y="2474"/>
                    <a:pt x="7324" y="2570"/>
                    <a:pt x="7197" y="2570"/>
                  </a:cubicBezTo>
                  <a:cubicBezTo>
                    <a:pt x="7188" y="2570"/>
                    <a:pt x="7178" y="2570"/>
                    <a:pt x="7168" y="2569"/>
                  </a:cubicBezTo>
                  <a:lnTo>
                    <a:pt x="7168" y="2569"/>
                  </a:lnTo>
                  <a:cubicBezTo>
                    <a:pt x="7174" y="2634"/>
                    <a:pt x="7151" y="2706"/>
                    <a:pt x="7128" y="2706"/>
                  </a:cubicBezTo>
                  <a:cubicBezTo>
                    <a:pt x="7115" y="2706"/>
                    <a:pt x="7102" y="2684"/>
                    <a:pt x="7093" y="2627"/>
                  </a:cubicBezTo>
                  <a:cubicBezTo>
                    <a:pt x="7064" y="2647"/>
                    <a:pt x="7038" y="2655"/>
                    <a:pt x="7015" y="2655"/>
                  </a:cubicBezTo>
                  <a:cubicBezTo>
                    <a:pt x="6908" y="2655"/>
                    <a:pt x="6871" y="2474"/>
                    <a:pt x="6823" y="2391"/>
                  </a:cubicBezTo>
                  <a:cubicBezTo>
                    <a:pt x="6873" y="2300"/>
                    <a:pt x="6740" y="2258"/>
                    <a:pt x="6740" y="2181"/>
                  </a:cubicBezTo>
                  <a:cubicBezTo>
                    <a:pt x="6740" y="2080"/>
                    <a:pt x="6697" y="1987"/>
                    <a:pt x="6604" y="1936"/>
                  </a:cubicBezTo>
                  <a:cubicBezTo>
                    <a:pt x="6671" y="1853"/>
                    <a:pt x="6697" y="1752"/>
                    <a:pt x="6730" y="1651"/>
                  </a:cubicBezTo>
                  <a:cubicBezTo>
                    <a:pt x="6764" y="1524"/>
                    <a:pt x="6604" y="1532"/>
                    <a:pt x="6546" y="1473"/>
                  </a:cubicBezTo>
                  <a:cubicBezTo>
                    <a:pt x="6495" y="1406"/>
                    <a:pt x="6453" y="1348"/>
                    <a:pt x="6402" y="1289"/>
                  </a:cubicBezTo>
                  <a:cubicBezTo>
                    <a:pt x="6322" y="1289"/>
                    <a:pt x="6293" y="1418"/>
                    <a:pt x="6223" y="1418"/>
                  </a:cubicBezTo>
                  <a:cubicBezTo>
                    <a:pt x="6211" y="1418"/>
                    <a:pt x="6198" y="1415"/>
                    <a:pt x="6184" y="1406"/>
                  </a:cubicBezTo>
                  <a:cubicBezTo>
                    <a:pt x="6165" y="1395"/>
                    <a:pt x="6150" y="1390"/>
                    <a:pt x="6138" y="1390"/>
                  </a:cubicBezTo>
                  <a:cubicBezTo>
                    <a:pt x="6080" y="1390"/>
                    <a:pt x="6097" y="1507"/>
                    <a:pt x="6026" y="1507"/>
                  </a:cubicBezTo>
                  <a:cubicBezTo>
                    <a:pt x="6016" y="1507"/>
                    <a:pt x="6004" y="1505"/>
                    <a:pt x="5990" y="1499"/>
                  </a:cubicBezTo>
                  <a:cubicBezTo>
                    <a:pt x="5998" y="1423"/>
                    <a:pt x="6022" y="1364"/>
                    <a:pt x="6032" y="1297"/>
                  </a:cubicBezTo>
                  <a:cubicBezTo>
                    <a:pt x="5881" y="1255"/>
                    <a:pt x="5846" y="1010"/>
                    <a:pt x="5990" y="917"/>
                  </a:cubicBezTo>
                  <a:lnTo>
                    <a:pt x="5990" y="917"/>
                  </a:lnTo>
                  <a:cubicBezTo>
                    <a:pt x="5971" y="921"/>
                    <a:pt x="5953" y="922"/>
                    <a:pt x="5936" y="922"/>
                  </a:cubicBezTo>
                  <a:cubicBezTo>
                    <a:pt x="5817" y="922"/>
                    <a:pt x="5742" y="846"/>
                    <a:pt x="5660" y="758"/>
                  </a:cubicBezTo>
                  <a:cubicBezTo>
                    <a:pt x="5703" y="750"/>
                    <a:pt x="5788" y="750"/>
                    <a:pt x="5830" y="741"/>
                  </a:cubicBezTo>
                  <a:cubicBezTo>
                    <a:pt x="5850" y="670"/>
                    <a:pt x="5832" y="650"/>
                    <a:pt x="5798" y="650"/>
                  </a:cubicBezTo>
                  <a:cubicBezTo>
                    <a:pt x="5756" y="650"/>
                    <a:pt x="5690" y="678"/>
                    <a:pt x="5637" y="678"/>
                  </a:cubicBezTo>
                  <a:cubicBezTo>
                    <a:pt x="5624" y="678"/>
                    <a:pt x="5612" y="677"/>
                    <a:pt x="5602" y="673"/>
                  </a:cubicBezTo>
                  <a:cubicBezTo>
                    <a:pt x="5590" y="675"/>
                    <a:pt x="5579" y="676"/>
                    <a:pt x="5568" y="676"/>
                  </a:cubicBezTo>
                  <a:cubicBezTo>
                    <a:pt x="5446" y="676"/>
                    <a:pt x="5382" y="546"/>
                    <a:pt x="5458" y="438"/>
                  </a:cubicBezTo>
                  <a:lnTo>
                    <a:pt x="5458" y="438"/>
                  </a:lnTo>
                  <a:cubicBezTo>
                    <a:pt x="5434" y="446"/>
                    <a:pt x="5375" y="471"/>
                    <a:pt x="5349" y="481"/>
                  </a:cubicBezTo>
                  <a:cubicBezTo>
                    <a:pt x="5492" y="381"/>
                    <a:pt x="5332" y="166"/>
                    <a:pt x="5239" y="166"/>
                  </a:cubicBezTo>
                  <a:cubicBezTo>
                    <a:pt x="5206" y="166"/>
                    <a:pt x="5181" y="192"/>
                    <a:pt x="5181" y="260"/>
                  </a:cubicBezTo>
                  <a:cubicBezTo>
                    <a:pt x="5156" y="245"/>
                    <a:pt x="5133" y="236"/>
                    <a:pt x="5115" y="236"/>
                  </a:cubicBezTo>
                  <a:cubicBezTo>
                    <a:pt x="5083" y="236"/>
                    <a:pt x="5066" y="261"/>
                    <a:pt x="5072" y="319"/>
                  </a:cubicBezTo>
                  <a:cubicBezTo>
                    <a:pt x="4987" y="362"/>
                    <a:pt x="4931" y="380"/>
                    <a:pt x="4892" y="380"/>
                  </a:cubicBezTo>
                  <a:cubicBezTo>
                    <a:pt x="4775" y="380"/>
                    <a:pt x="4835" y="211"/>
                    <a:pt x="4809" y="109"/>
                  </a:cubicBezTo>
                  <a:lnTo>
                    <a:pt x="4809" y="109"/>
                  </a:lnTo>
                  <a:cubicBezTo>
                    <a:pt x="4734" y="143"/>
                    <a:pt x="4743" y="252"/>
                    <a:pt x="4700" y="319"/>
                  </a:cubicBezTo>
                  <a:cubicBezTo>
                    <a:pt x="4506" y="297"/>
                    <a:pt x="4513" y="1"/>
                    <a:pt x="4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7215775" y="3688025"/>
              <a:ext cx="7475" cy="4025"/>
            </a:xfrm>
            <a:custGeom>
              <a:avLst/>
              <a:gdLst/>
              <a:ahLst/>
              <a:cxnLst/>
              <a:rect l="l" t="t" r="r" b="b"/>
              <a:pathLst>
                <a:path w="299" h="161" extrusionOk="0">
                  <a:moveTo>
                    <a:pt x="148" y="0"/>
                  </a:moveTo>
                  <a:cubicBezTo>
                    <a:pt x="135" y="0"/>
                    <a:pt x="122" y="4"/>
                    <a:pt x="111" y="11"/>
                  </a:cubicBezTo>
                  <a:cubicBezTo>
                    <a:pt x="0" y="56"/>
                    <a:pt x="85" y="161"/>
                    <a:pt x="164" y="161"/>
                  </a:cubicBezTo>
                  <a:cubicBezTo>
                    <a:pt x="187" y="161"/>
                    <a:pt x="211" y="151"/>
                    <a:pt x="228" y="128"/>
                  </a:cubicBezTo>
                  <a:cubicBezTo>
                    <a:pt x="299" y="79"/>
                    <a:pt x="216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7200325" y="3747800"/>
              <a:ext cx="7275" cy="4350"/>
            </a:xfrm>
            <a:custGeom>
              <a:avLst/>
              <a:gdLst/>
              <a:ahLst/>
              <a:cxnLst/>
              <a:rect l="l" t="t" r="r" b="b"/>
              <a:pathLst>
                <a:path w="291" h="174" extrusionOk="0">
                  <a:moveTo>
                    <a:pt x="131" y="1"/>
                  </a:moveTo>
                  <a:cubicBezTo>
                    <a:pt x="117" y="1"/>
                    <a:pt x="103" y="4"/>
                    <a:pt x="88" y="11"/>
                  </a:cubicBezTo>
                  <a:cubicBezTo>
                    <a:pt x="16" y="54"/>
                    <a:pt x="1" y="173"/>
                    <a:pt x="88" y="173"/>
                  </a:cubicBezTo>
                  <a:cubicBezTo>
                    <a:pt x="102" y="173"/>
                    <a:pt x="119" y="170"/>
                    <a:pt x="138" y="163"/>
                  </a:cubicBezTo>
                  <a:cubicBezTo>
                    <a:pt x="158" y="170"/>
                    <a:pt x="175" y="173"/>
                    <a:pt x="189" y="173"/>
                  </a:cubicBezTo>
                  <a:cubicBezTo>
                    <a:pt x="290" y="173"/>
                    <a:pt x="23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7327525" y="3923475"/>
              <a:ext cx="8125" cy="5100"/>
            </a:xfrm>
            <a:custGeom>
              <a:avLst/>
              <a:gdLst/>
              <a:ahLst/>
              <a:cxnLst/>
              <a:rect l="l" t="t" r="r" b="b"/>
              <a:pathLst>
                <a:path w="325" h="204" extrusionOk="0">
                  <a:moveTo>
                    <a:pt x="104" y="1"/>
                  </a:moveTo>
                  <a:cubicBezTo>
                    <a:pt x="1" y="52"/>
                    <a:pt x="55" y="203"/>
                    <a:pt x="149" y="203"/>
                  </a:cubicBezTo>
                  <a:cubicBezTo>
                    <a:pt x="162" y="203"/>
                    <a:pt x="175" y="201"/>
                    <a:pt x="189" y="195"/>
                  </a:cubicBezTo>
                  <a:cubicBezTo>
                    <a:pt x="324" y="144"/>
                    <a:pt x="181" y="19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7137475" y="3814425"/>
              <a:ext cx="7600" cy="10525"/>
            </a:xfrm>
            <a:custGeom>
              <a:avLst/>
              <a:gdLst/>
              <a:ahLst/>
              <a:cxnLst/>
              <a:rect l="l" t="t" r="r" b="b"/>
              <a:pathLst>
                <a:path w="304" h="421" extrusionOk="0">
                  <a:moveTo>
                    <a:pt x="101" y="0"/>
                  </a:moveTo>
                  <a:cubicBezTo>
                    <a:pt x="24" y="85"/>
                    <a:pt x="35" y="202"/>
                    <a:pt x="0" y="311"/>
                  </a:cubicBezTo>
                  <a:cubicBezTo>
                    <a:pt x="59" y="354"/>
                    <a:pt x="136" y="388"/>
                    <a:pt x="202" y="421"/>
                  </a:cubicBezTo>
                  <a:cubicBezTo>
                    <a:pt x="194" y="320"/>
                    <a:pt x="144" y="210"/>
                    <a:pt x="218" y="117"/>
                  </a:cubicBezTo>
                  <a:cubicBezTo>
                    <a:pt x="303" y="35"/>
                    <a:pt x="160" y="35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7137625" y="3854050"/>
              <a:ext cx="5675" cy="4300"/>
            </a:xfrm>
            <a:custGeom>
              <a:avLst/>
              <a:gdLst/>
              <a:ahLst/>
              <a:cxnLst/>
              <a:rect l="l" t="t" r="r" b="b"/>
              <a:pathLst>
                <a:path w="227" h="172" extrusionOk="0">
                  <a:moveTo>
                    <a:pt x="115" y="1"/>
                  </a:moveTo>
                  <a:cubicBezTo>
                    <a:pt x="90" y="1"/>
                    <a:pt x="63" y="4"/>
                    <a:pt x="37" y="6"/>
                  </a:cubicBezTo>
                  <a:cubicBezTo>
                    <a:pt x="1" y="78"/>
                    <a:pt x="101" y="171"/>
                    <a:pt x="159" y="171"/>
                  </a:cubicBezTo>
                  <a:cubicBezTo>
                    <a:pt x="182" y="171"/>
                    <a:pt x="199" y="156"/>
                    <a:pt x="196" y="117"/>
                  </a:cubicBezTo>
                  <a:cubicBezTo>
                    <a:pt x="227" y="20"/>
                    <a:pt x="179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6951925" y="3545400"/>
              <a:ext cx="245150" cy="315475"/>
            </a:xfrm>
            <a:custGeom>
              <a:avLst/>
              <a:gdLst/>
              <a:ahLst/>
              <a:cxnLst/>
              <a:rect l="l" t="t" r="r" b="b"/>
              <a:pathLst>
                <a:path w="9806" h="12619" extrusionOk="0">
                  <a:moveTo>
                    <a:pt x="7671" y="1621"/>
                  </a:moveTo>
                  <a:cubicBezTo>
                    <a:pt x="7723" y="1621"/>
                    <a:pt x="7787" y="1653"/>
                    <a:pt x="7835" y="1673"/>
                  </a:cubicBezTo>
                  <a:cubicBezTo>
                    <a:pt x="7826" y="1766"/>
                    <a:pt x="7776" y="1840"/>
                    <a:pt x="7742" y="1917"/>
                  </a:cubicBezTo>
                  <a:lnTo>
                    <a:pt x="7624" y="1917"/>
                  </a:lnTo>
                  <a:cubicBezTo>
                    <a:pt x="7659" y="1875"/>
                    <a:pt x="7699" y="1824"/>
                    <a:pt x="7733" y="1782"/>
                  </a:cubicBezTo>
                  <a:cubicBezTo>
                    <a:pt x="7675" y="1749"/>
                    <a:pt x="7624" y="1723"/>
                    <a:pt x="7582" y="1699"/>
                  </a:cubicBezTo>
                  <a:cubicBezTo>
                    <a:pt x="7597" y="1640"/>
                    <a:pt x="7630" y="1621"/>
                    <a:pt x="7671" y="1621"/>
                  </a:cubicBezTo>
                  <a:close/>
                  <a:moveTo>
                    <a:pt x="7897" y="2035"/>
                  </a:moveTo>
                  <a:cubicBezTo>
                    <a:pt x="7977" y="2035"/>
                    <a:pt x="8091" y="2157"/>
                    <a:pt x="8113" y="2245"/>
                  </a:cubicBezTo>
                  <a:cubicBezTo>
                    <a:pt x="8102" y="2246"/>
                    <a:pt x="8091" y="2246"/>
                    <a:pt x="8081" y="2246"/>
                  </a:cubicBezTo>
                  <a:cubicBezTo>
                    <a:pt x="7982" y="2246"/>
                    <a:pt x="7893" y="2207"/>
                    <a:pt x="7818" y="2154"/>
                  </a:cubicBezTo>
                  <a:cubicBezTo>
                    <a:pt x="7824" y="2068"/>
                    <a:pt x="7856" y="2035"/>
                    <a:pt x="7897" y="2035"/>
                  </a:cubicBezTo>
                  <a:close/>
                  <a:moveTo>
                    <a:pt x="9013" y="9110"/>
                  </a:moveTo>
                  <a:lnTo>
                    <a:pt x="9013" y="9110"/>
                  </a:lnTo>
                  <a:cubicBezTo>
                    <a:pt x="9082" y="9144"/>
                    <a:pt x="9132" y="9152"/>
                    <a:pt x="9165" y="9160"/>
                  </a:cubicBezTo>
                  <a:cubicBezTo>
                    <a:pt x="9120" y="9170"/>
                    <a:pt x="9065" y="9196"/>
                    <a:pt x="9032" y="9196"/>
                  </a:cubicBezTo>
                  <a:cubicBezTo>
                    <a:pt x="9003" y="9196"/>
                    <a:pt x="8990" y="9176"/>
                    <a:pt x="9013" y="9110"/>
                  </a:cubicBezTo>
                  <a:close/>
                  <a:moveTo>
                    <a:pt x="6363" y="11082"/>
                  </a:moveTo>
                  <a:cubicBezTo>
                    <a:pt x="6397" y="11082"/>
                    <a:pt x="6417" y="11104"/>
                    <a:pt x="6403" y="11174"/>
                  </a:cubicBezTo>
                  <a:cubicBezTo>
                    <a:pt x="6384" y="11242"/>
                    <a:pt x="6332" y="11275"/>
                    <a:pt x="6284" y="11275"/>
                  </a:cubicBezTo>
                  <a:cubicBezTo>
                    <a:pt x="6226" y="11275"/>
                    <a:pt x="6174" y="11228"/>
                    <a:pt x="6193" y="11139"/>
                  </a:cubicBezTo>
                  <a:cubicBezTo>
                    <a:pt x="6241" y="11125"/>
                    <a:pt x="6316" y="11082"/>
                    <a:pt x="6363" y="11082"/>
                  </a:cubicBezTo>
                  <a:close/>
                  <a:moveTo>
                    <a:pt x="5580" y="0"/>
                  </a:moveTo>
                  <a:cubicBezTo>
                    <a:pt x="5434" y="0"/>
                    <a:pt x="5522" y="222"/>
                    <a:pt x="5552" y="334"/>
                  </a:cubicBezTo>
                  <a:cubicBezTo>
                    <a:pt x="5412" y="293"/>
                    <a:pt x="5345" y="122"/>
                    <a:pt x="5193" y="122"/>
                  </a:cubicBezTo>
                  <a:cubicBezTo>
                    <a:pt x="5189" y="122"/>
                    <a:pt x="5186" y="122"/>
                    <a:pt x="5182" y="122"/>
                  </a:cubicBezTo>
                  <a:cubicBezTo>
                    <a:pt x="5132" y="250"/>
                    <a:pt x="5486" y="393"/>
                    <a:pt x="5233" y="393"/>
                  </a:cubicBezTo>
                  <a:cubicBezTo>
                    <a:pt x="5215" y="385"/>
                    <a:pt x="5182" y="359"/>
                    <a:pt x="5164" y="351"/>
                  </a:cubicBezTo>
                  <a:cubicBezTo>
                    <a:pt x="5140" y="324"/>
                    <a:pt x="5089" y="292"/>
                    <a:pt x="5071" y="266"/>
                  </a:cubicBezTo>
                  <a:cubicBezTo>
                    <a:pt x="5131" y="203"/>
                    <a:pt x="5127" y="182"/>
                    <a:pt x="5096" y="182"/>
                  </a:cubicBezTo>
                  <a:cubicBezTo>
                    <a:pt x="5066" y="182"/>
                    <a:pt x="5009" y="203"/>
                    <a:pt x="4962" y="223"/>
                  </a:cubicBezTo>
                  <a:cubicBezTo>
                    <a:pt x="4962" y="148"/>
                    <a:pt x="4988" y="82"/>
                    <a:pt x="5013" y="13"/>
                  </a:cubicBezTo>
                  <a:lnTo>
                    <a:pt x="5013" y="13"/>
                  </a:lnTo>
                  <a:cubicBezTo>
                    <a:pt x="5005" y="14"/>
                    <a:pt x="4996" y="14"/>
                    <a:pt x="4988" y="14"/>
                  </a:cubicBezTo>
                  <a:cubicBezTo>
                    <a:pt x="4959" y="14"/>
                    <a:pt x="4927" y="11"/>
                    <a:pt x="4898" y="11"/>
                  </a:cubicBezTo>
                  <a:cubicBezTo>
                    <a:pt x="4831" y="11"/>
                    <a:pt x="4778" y="26"/>
                    <a:pt x="4810" y="122"/>
                  </a:cubicBezTo>
                  <a:cubicBezTo>
                    <a:pt x="4837" y="212"/>
                    <a:pt x="4787" y="229"/>
                    <a:pt x="4723" y="229"/>
                  </a:cubicBezTo>
                  <a:cubicBezTo>
                    <a:pt x="4685" y="229"/>
                    <a:pt x="4643" y="223"/>
                    <a:pt x="4608" y="223"/>
                  </a:cubicBezTo>
                  <a:cubicBezTo>
                    <a:pt x="4608" y="140"/>
                    <a:pt x="4561" y="116"/>
                    <a:pt x="4500" y="116"/>
                  </a:cubicBezTo>
                  <a:cubicBezTo>
                    <a:pt x="4481" y="116"/>
                    <a:pt x="4461" y="118"/>
                    <a:pt x="4440" y="122"/>
                  </a:cubicBezTo>
                  <a:cubicBezTo>
                    <a:pt x="4390" y="191"/>
                    <a:pt x="4382" y="274"/>
                    <a:pt x="4339" y="342"/>
                  </a:cubicBezTo>
                  <a:cubicBezTo>
                    <a:pt x="4358" y="297"/>
                    <a:pt x="4294" y="271"/>
                    <a:pt x="4239" y="271"/>
                  </a:cubicBezTo>
                  <a:cubicBezTo>
                    <a:pt x="4190" y="271"/>
                    <a:pt x="4148" y="291"/>
                    <a:pt x="4172" y="334"/>
                  </a:cubicBezTo>
                  <a:cubicBezTo>
                    <a:pt x="4152" y="410"/>
                    <a:pt x="4166" y="448"/>
                    <a:pt x="4218" y="448"/>
                  </a:cubicBezTo>
                  <a:cubicBezTo>
                    <a:pt x="4235" y="448"/>
                    <a:pt x="4256" y="444"/>
                    <a:pt x="4281" y="435"/>
                  </a:cubicBezTo>
                  <a:lnTo>
                    <a:pt x="4281" y="435"/>
                  </a:lnTo>
                  <a:cubicBezTo>
                    <a:pt x="4286" y="500"/>
                    <a:pt x="4274" y="530"/>
                    <a:pt x="4245" y="530"/>
                  </a:cubicBezTo>
                  <a:cubicBezTo>
                    <a:pt x="4228" y="530"/>
                    <a:pt x="4207" y="520"/>
                    <a:pt x="4180" y="502"/>
                  </a:cubicBezTo>
                  <a:cubicBezTo>
                    <a:pt x="4180" y="565"/>
                    <a:pt x="4167" y="588"/>
                    <a:pt x="4147" y="588"/>
                  </a:cubicBezTo>
                  <a:cubicBezTo>
                    <a:pt x="4103" y="588"/>
                    <a:pt x="4026" y="476"/>
                    <a:pt x="3986" y="435"/>
                  </a:cubicBezTo>
                  <a:cubicBezTo>
                    <a:pt x="4060" y="327"/>
                    <a:pt x="3984" y="272"/>
                    <a:pt x="3905" y="272"/>
                  </a:cubicBezTo>
                  <a:cubicBezTo>
                    <a:pt x="3822" y="272"/>
                    <a:pt x="3736" y="331"/>
                    <a:pt x="3808" y="452"/>
                  </a:cubicBezTo>
                  <a:cubicBezTo>
                    <a:pt x="3733" y="476"/>
                    <a:pt x="3699" y="569"/>
                    <a:pt x="3632" y="595"/>
                  </a:cubicBezTo>
                  <a:cubicBezTo>
                    <a:pt x="3415" y="610"/>
                    <a:pt x="3554" y="939"/>
                    <a:pt x="3369" y="939"/>
                  </a:cubicBezTo>
                  <a:cubicBezTo>
                    <a:pt x="3353" y="939"/>
                    <a:pt x="3334" y="936"/>
                    <a:pt x="3312" y="931"/>
                  </a:cubicBezTo>
                  <a:cubicBezTo>
                    <a:pt x="3211" y="856"/>
                    <a:pt x="3379" y="856"/>
                    <a:pt x="3422" y="805"/>
                  </a:cubicBezTo>
                  <a:cubicBezTo>
                    <a:pt x="3446" y="729"/>
                    <a:pt x="3395" y="688"/>
                    <a:pt x="3337" y="654"/>
                  </a:cubicBezTo>
                  <a:cubicBezTo>
                    <a:pt x="3314" y="756"/>
                    <a:pt x="3203" y="800"/>
                    <a:pt x="3097" y="800"/>
                  </a:cubicBezTo>
                  <a:cubicBezTo>
                    <a:pt x="3047" y="800"/>
                    <a:pt x="2997" y="790"/>
                    <a:pt x="2959" y="771"/>
                  </a:cubicBezTo>
                  <a:cubicBezTo>
                    <a:pt x="2949" y="872"/>
                    <a:pt x="2890" y="957"/>
                    <a:pt x="2839" y="1042"/>
                  </a:cubicBezTo>
                  <a:cubicBezTo>
                    <a:pt x="2967" y="1008"/>
                    <a:pt x="3084" y="923"/>
                    <a:pt x="3219" y="915"/>
                  </a:cubicBezTo>
                  <a:lnTo>
                    <a:pt x="3219" y="915"/>
                  </a:lnTo>
                  <a:cubicBezTo>
                    <a:pt x="3169" y="973"/>
                    <a:pt x="3118" y="1024"/>
                    <a:pt x="3068" y="1082"/>
                  </a:cubicBezTo>
                  <a:cubicBezTo>
                    <a:pt x="3060" y="1101"/>
                    <a:pt x="3034" y="1133"/>
                    <a:pt x="3017" y="1151"/>
                  </a:cubicBezTo>
                  <a:cubicBezTo>
                    <a:pt x="2993" y="1159"/>
                    <a:pt x="2970" y="1163"/>
                    <a:pt x="2950" y="1163"/>
                  </a:cubicBezTo>
                  <a:cubicBezTo>
                    <a:pt x="2906" y="1163"/>
                    <a:pt x="2874" y="1143"/>
                    <a:pt x="2858" y="1092"/>
                  </a:cubicBezTo>
                  <a:cubicBezTo>
                    <a:pt x="2831" y="1101"/>
                    <a:pt x="2765" y="1125"/>
                    <a:pt x="2730" y="1133"/>
                  </a:cubicBezTo>
                  <a:cubicBezTo>
                    <a:pt x="2746" y="1068"/>
                    <a:pt x="2811" y="930"/>
                    <a:pt x="2698" y="930"/>
                  </a:cubicBezTo>
                  <a:cubicBezTo>
                    <a:pt x="2695" y="930"/>
                    <a:pt x="2691" y="931"/>
                    <a:pt x="2688" y="931"/>
                  </a:cubicBezTo>
                  <a:cubicBezTo>
                    <a:pt x="2576" y="1031"/>
                    <a:pt x="2765" y="1291"/>
                    <a:pt x="2583" y="1291"/>
                  </a:cubicBezTo>
                  <a:cubicBezTo>
                    <a:pt x="2549" y="1291"/>
                    <a:pt x="2501" y="1282"/>
                    <a:pt x="2435" y="1260"/>
                  </a:cubicBezTo>
                  <a:cubicBezTo>
                    <a:pt x="2385" y="1307"/>
                    <a:pt x="2324" y="1321"/>
                    <a:pt x="2260" y="1321"/>
                  </a:cubicBezTo>
                  <a:cubicBezTo>
                    <a:pt x="2173" y="1321"/>
                    <a:pt x="2080" y="1295"/>
                    <a:pt x="1999" y="1284"/>
                  </a:cubicBezTo>
                  <a:cubicBezTo>
                    <a:pt x="2038" y="1216"/>
                    <a:pt x="2033" y="1192"/>
                    <a:pt x="2008" y="1192"/>
                  </a:cubicBezTo>
                  <a:cubicBezTo>
                    <a:pt x="1968" y="1192"/>
                    <a:pt x="1879" y="1253"/>
                    <a:pt x="1837" y="1295"/>
                  </a:cubicBezTo>
                  <a:cubicBezTo>
                    <a:pt x="1829" y="1218"/>
                    <a:pt x="1829" y="1151"/>
                    <a:pt x="1821" y="1074"/>
                  </a:cubicBezTo>
                  <a:cubicBezTo>
                    <a:pt x="1813" y="1072"/>
                    <a:pt x="1805" y="1072"/>
                    <a:pt x="1798" y="1072"/>
                  </a:cubicBezTo>
                  <a:cubicBezTo>
                    <a:pt x="1712" y="1072"/>
                    <a:pt x="1711" y="1202"/>
                    <a:pt x="1610" y="1202"/>
                  </a:cubicBezTo>
                  <a:cubicBezTo>
                    <a:pt x="1573" y="1164"/>
                    <a:pt x="1508" y="1080"/>
                    <a:pt x="1449" y="1080"/>
                  </a:cubicBezTo>
                  <a:cubicBezTo>
                    <a:pt x="1429" y="1080"/>
                    <a:pt x="1409" y="1090"/>
                    <a:pt x="1392" y="1117"/>
                  </a:cubicBezTo>
                  <a:cubicBezTo>
                    <a:pt x="1358" y="1218"/>
                    <a:pt x="1230" y="1252"/>
                    <a:pt x="1198" y="1345"/>
                  </a:cubicBezTo>
                  <a:cubicBezTo>
                    <a:pt x="1214" y="1446"/>
                    <a:pt x="1097" y="1436"/>
                    <a:pt x="1079" y="1513"/>
                  </a:cubicBezTo>
                  <a:cubicBezTo>
                    <a:pt x="1063" y="1508"/>
                    <a:pt x="1052" y="1506"/>
                    <a:pt x="1046" y="1506"/>
                  </a:cubicBezTo>
                  <a:cubicBezTo>
                    <a:pt x="992" y="1506"/>
                    <a:pt x="1195" y="1643"/>
                    <a:pt x="1105" y="1681"/>
                  </a:cubicBezTo>
                  <a:cubicBezTo>
                    <a:pt x="1091" y="1696"/>
                    <a:pt x="1079" y="1702"/>
                    <a:pt x="1066" y="1702"/>
                  </a:cubicBezTo>
                  <a:cubicBezTo>
                    <a:pt x="1017" y="1702"/>
                    <a:pt x="975" y="1606"/>
                    <a:pt x="916" y="1606"/>
                  </a:cubicBezTo>
                  <a:cubicBezTo>
                    <a:pt x="907" y="1606"/>
                    <a:pt x="897" y="1608"/>
                    <a:pt x="887" y="1614"/>
                  </a:cubicBezTo>
                  <a:cubicBezTo>
                    <a:pt x="810" y="1656"/>
                    <a:pt x="818" y="1739"/>
                    <a:pt x="818" y="1816"/>
                  </a:cubicBezTo>
                  <a:cubicBezTo>
                    <a:pt x="860" y="1794"/>
                    <a:pt x="901" y="1780"/>
                    <a:pt x="931" y="1780"/>
                  </a:cubicBezTo>
                  <a:cubicBezTo>
                    <a:pt x="981" y="1780"/>
                    <a:pt x="1006" y="1816"/>
                    <a:pt x="970" y="1909"/>
                  </a:cubicBezTo>
                  <a:cubicBezTo>
                    <a:pt x="864" y="1938"/>
                    <a:pt x="854" y="2091"/>
                    <a:pt x="754" y="2091"/>
                  </a:cubicBezTo>
                  <a:cubicBezTo>
                    <a:pt x="743" y="2091"/>
                    <a:pt x="731" y="2089"/>
                    <a:pt x="717" y="2085"/>
                  </a:cubicBezTo>
                  <a:cubicBezTo>
                    <a:pt x="640" y="2070"/>
                    <a:pt x="598" y="1982"/>
                    <a:pt x="518" y="1982"/>
                  </a:cubicBezTo>
                  <a:cubicBezTo>
                    <a:pt x="512" y="1982"/>
                    <a:pt x="505" y="1983"/>
                    <a:pt x="499" y="1984"/>
                  </a:cubicBezTo>
                  <a:cubicBezTo>
                    <a:pt x="482" y="2119"/>
                    <a:pt x="634" y="2204"/>
                    <a:pt x="759" y="2204"/>
                  </a:cubicBezTo>
                  <a:cubicBezTo>
                    <a:pt x="674" y="2245"/>
                    <a:pt x="642" y="2364"/>
                    <a:pt x="725" y="2465"/>
                  </a:cubicBezTo>
                  <a:cubicBezTo>
                    <a:pt x="533" y="2524"/>
                    <a:pt x="616" y="2811"/>
                    <a:pt x="406" y="2851"/>
                  </a:cubicBezTo>
                  <a:cubicBezTo>
                    <a:pt x="444" y="2914"/>
                    <a:pt x="438" y="2933"/>
                    <a:pt x="411" y="2933"/>
                  </a:cubicBezTo>
                  <a:cubicBezTo>
                    <a:pt x="374" y="2933"/>
                    <a:pt x="296" y="2895"/>
                    <a:pt x="246" y="2886"/>
                  </a:cubicBezTo>
                  <a:lnTo>
                    <a:pt x="246" y="2886"/>
                  </a:lnTo>
                  <a:cubicBezTo>
                    <a:pt x="339" y="3029"/>
                    <a:pt x="220" y="3071"/>
                    <a:pt x="94" y="3104"/>
                  </a:cubicBezTo>
                  <a:cubicBezTo>
                    <a:pt x="129" y="3189"/>
                    <a:pt x="102" y="3274"/>
                    <a:pt x="78" y="3357"/>
                  </a:cubicBezTo>
                  <a:cubicBezTo>
                    <a:pt x="102" y="3339"/>
                    <a:pt x="123" y="3331"/>
                    <a:pt x="143" y="3331"/>
                  </a:cubicBezTo>
                  <a:cubicBezTo>
                    <a:pt x="204" y="3331"/>
                    <a:pt x="246" y="3407"/>
                    <a:pt x="296" y="3458"/>
                  </a:cubicBezTo>
                  <a:cubicBezTo>
                    <a:pt x="293" y="3457"/>
                    <a:pt x="290" y="3457"/>
                    <a:pt x="287" y="3457"/>
                  </a:cubicBezTo>
                  <a:cubicBezTo>
                    <a:pt x="176" y="3457"/>
                    <a:pt x="296" y="3603"/>
                    <a:pt x="288" y="3678"/>
                  </a:cubicBezTo>
                  <a:cubicBezTo>
                    <a:pt x="220" y="3720"/>
                    <a:pt x="110" y="3737"/>
                    <a:pt x="129" y="3838"/>
                  </a:cubicBezTo>
                  <a:cubicBezTo>
                    <a:pt x="195" y="3821"/>
                    <a:pt x="270" y="3811"/>
                    <a:pt x="339" y="3803"/>
                  </a:cubicBezTo>
                  <a:lnTo>
                    <a:pt x="339" y="3803"/>
                  </a:lnTo>
                  <a:cubicBezTo>
                    <a:pt x="362" y="3924"/>
                    <a:pt x="327" y="3985"/>
                    <a:pt x="228" y="3985"/>
                  </a:cubicBezTo>
                  <a:cubicBezTo>
                    <a:pt x="189" y="3985"/>
                    <a:pt x="139" y="3975"/>
                    <a:pt x="78" y="3955"/>
                  </a:cubicBezTo>
                  <a:lnTo>
                    <a:pt x="78" y="3955"/>
                  </a:lnTo>
                  <a:cubicBezTo>
                    <a:pt x="28" y="4090"/>
                    <a:pt x="187" y="4040"/>
                    <a:pt x="270" y="4074"/>
                  </a:cubicBezTo>
                  <a:cubicBezTo>
                    <a:pt x="313" y="4149"/>
                    <a:pt x="472" y="4226"/>
                    <a:pt x="296" y="4234"/>
                  </a:cubicBezTo>
                  <a:lnTo>
                    <a:pt x="296" y="4284"/>
                  </a:lnTo>
                  <a:cubicBezTo>
                    <a:pt x="254" y="4327"/>
                    <a:pt x="212" y="4367"/>
                    <a:pt x="179" y="4410"/>
                  </a:cubicBezTo>
                  <a:cubicBezTo>
                    <a:pt x="296" y="4410"/>
                    <a:pt x="288" y="4511"/>
                    <a:pt x="305" y="4596"/>
                  </a:cubicBezTo>
                  <a:cubicBezTo>
                    <a:pt x="278" y="4606"/>
                    <a:pt x="252" y="4613"/>
                    <a:pt x="226" y="4613"/>
                  </a:cubicBezTo>
                  <a:cubicBezTo>
                    <a:pt x="210" y="4613"/>
                    <a:pt x="195" y="4610"/>
                    <a:pt x="179" y="4604"/>
                  </a:cubicBezTo>
                  <a:lnTo>
                    <a:pt x="179" y="4604"/>
                  </a:lnTo>
                  <a:cubicBezTo>
                    <a:pt x="179" y="4670"/>
                    <a:pt x="195" y="4747"/>
                    <a:pt x="220" y="4814"/>
                  </a:cubicBezTo>
                  <a:cubicBezTo>
                    <a:pt x="212" y="4832"/>
                    <a:pt x="187" y="4856"/>
                    <a:pt x="179" y="4865"/>
                  </a:cubicBezTo>
                  <a:cubicBezTo>
                    <a:pt x="154" y="4869"/>
                    <a:pt x="129" y="4871"/>
                    <a:pt x="103" y="4871"/>
                  </a:cubicBezTo>
                  <a:cubicBezTo>
                    <a:pt x="78" y="4871"/>
                    <a:pt x="53" y="4869"/>
                    <a:pt x="28" y="4865"/>
                  </a:cubicBezTo>
                  <a:lnTo>
                    <a:pt x="28" y="4865"/>
                  </a:lnTo>
                  <a:cubicBezTo>
                    <a:pt x="64" y="4941"/>
                    <a:pt x="0" y="5072"/>
                    <a:pt x="92" y="5072"/>
                  </a:cubicBezTo>
                  <a:cubicBezTo>
                    <a:pt x="102" y="5072"/>
                    <a:pt x="114" y="5070"/>
                    <a:pt x="129" y="5067"/>
                  </a:cubicBezTo>
                  <a:lnTo>
                    <a:pt x="129" y="5067"/>
                  </a:lnTo>
                  <a:cubicBezTo>
                    <a:pt x="270" y="5093"/>
                    <a:pt x="94" y="5210"/>
                    <a:pt x="28" y="5236"/>
                  </a:cubicBezTo>
                  <a:cubicBezTo>
                    <a:pt x="36" y="5420"/>
                    <a:pt x="212" y="5572"/>
                    <a:pt x="137" y="5758"/>
                  </a:cubicBezTo>
                  <a:cubicBezTo>
                    <a:pt x="143" y="5887"/>
                    <a:pt x="402" y="6060"/>
                    <a:pt x="233" y="6060"/>
                  </a:cubicBezTo>
                  <a:cubicBezTo>
                    <a:pt x="193" y="6060"/>
                    <a:pt x="127" y="6050"/>
                    <a:pt x="28" y="6027"/>
                  </a:cubicBezTo>
                  <a:lnTo>
                    <a:pt x="28" y="6027"/>
                  </a:lnTo>
                  <a:cubicBezTo>
                    <a:pt x="3" y="6089"/>
                    <a:pt x="15" y="6106"/>
                    <a:pt x="44" y="6106"/>
                  </a:cubicBezTo>
                  <a:cubicBezTo>
                    <a:pt x="81" y="6106"/>
                    <a:pt x="145" y="6077"/>
                    <a:pt x="192" y="6077"/>
                  </a:cubicBezTo>
                  <a:cubicBezTo>
                    <a:pt x="232" y="6077"/>
                    <a:pt x="260" y="6099"/>
                    <a:pt x="246" y="6178"/>
                  </a:cubicBezTo>
                  <a:lnTo>
                    <a:pt x="280" y="6162"/>
                  </a:lnTo>
                  <a:lnTo>
                    <a:pt x="280" y="6162"/>
                  </a:lnTo>
                  <a:cubicBezTo>
                    <a:pt x="280" y="6247"/>
                    <a:pt x="187" y="6381"/>
                    <a:pt x="296" y="6431"/>
                  </a:cubicBezTo>
                  <a:cubicBezTo>
                    <a:pt x="315" y="6421"/>
                    <a:pt x="336" y="6416"/>
                    <a:pt x="358" y="6416"/>
                  </a:cubicBezTo>
                  <a:cubicBezTo>
                    <a:pt x="404" y="6416"/>
                    <a:pt x="448" y="6442"/>
                    <a:pt x="448" y="6500"/>
                  </a:cubicBezTo>
                  <a:cubicBezTo>
                    <a:pt x="414" y="6601"/>
                    <a:pt x="339" y="6684"/>
                    <a:pt x="288" y="6777"/>
                  </a:cubicBezTo>
                  <a:cubicBezTo>
                    <a:pt x="292" y="6777"/>
                    <a:pt x="295" y="6777"/>
                    <a:pt x="298" y="6777"/>
                  </a:cubicBezTo>
                  <a:cubicBezTo>
                    <a:pt x="375" y="6777"/>
                    <a:pt x="417" y="6684"/>
                    <a:pt x="491" y="6684"/>
                  </a:cubicBezTo>
                  <a:cubicBezTo>
                    <a:pt x="504" y="6693"/>
                    <a:pt x="514" y="6697"/>
                    <a:pt x="522" y="6697"/>
                  </a:cubicBezTo>
                  <a:cubicBezTo>
                    <a:pt x="558" y="6697"/>
                    <a:pt x="541" y="6608"/>
                    <a:pt x="601" y="6608"/>
                  </a:cubicBezTo>
                  <a:cubicBezTo>
                    <a:pt x="606" y="6608"/>
                    <a:pt x="611" y="6608"/>
                    <a:pt x="616" y="6609"/>
                  </a:cubicBezTo>
                  <a:cubicBezTo>
                    <a:pt x="603" y="6691"/>
                    <a:pt x="595" y="6856"/>
                    <a:pt x="511" y="6856"/>
                  </a:cubicBezTo>
                  <a:cubicBezTo>
                    <a:pt x="492" y="6856"/>
                    <a:pt x="468" y="6848"/>
                    <a:pt x="440" y="6827"/>
                  </a:cubicBezTo>
                  <a:lnTo>
                    <a:pt x="440" y="6827"/>
                  </a:lnTo>
                  <a:cubicBezTo>
                    <a:pt x="432" y="6937"/>
                    <a:pt x="573" y="6928"/>
                    <a:pt x="557" y="7038"/>
                  </a:cubicBezTo>
                  <a:cubicBezTo>
                    <a:pt x="499" y="7021"/>
                    <a:pt x="448" y="7005"/>
                    <a:pt x="389" y="6987"/>
                  </a:cubicBezTo>
                  <a:lnTo>
                    <a:pt x="389" y="6987"/>
                  </a:lnTo>
                  <a:cubicBezTo>
                    <a:pt x="355" y="7106"/>
                    <a:pt x="472" y="7080"/>
                    <a:pt x="549" y="7096"/>
                  </a:cubicBezTo>
                  <a:cubicBezTo>
                    <a:pt x="567" y="7163"/>
                    <a:pt x="552" y="7183"/>
                    <a:pt x="520" y="7183"/>
                  </a:cubicBezTo>
                  <a:cubicBezTo>
                    <a:pt x="471" y="7183"/>
                    <a:pt x="383" y="7135"/>
                    <a:pt x="317" y="7135"/>
                  </a:cubicBezTo>
                  <a:cubicBezTo>
                    <a:pt x="307" y="7135"/>
                    <a:pt x="297" y="7136"/>
                    <a:pt x="288" y="7139"/>
                  </a:cubicBezTo>
                  <a:cubicBezTo>
                    <a:pt x="246" y="7266"/>
                    <a:pt x="363" y="7248"/>
                    <a:pt x="456" y="7258"/>
                  </a:cubicBezTo>
                  <a:cubicBezTo>
                    <a:pt x="398" y="7325"/>
                    <a:pt x="331" y="7375"/>
                    <a:pt x="288" y="7450"/>
                  </a:cubicBezTo>
                  <a:cubicBezTo>
                    <a:pt x="339" y="7476"/>
                    <a:pt x="389" y="7501"/>
                    <a:pt x="448" y="7527"/>
                  </a:cubicBezTo>
                  <a:cubicBezTo>
                    <a:pt x="381" y="7620"/>
                    <a:pt x="288" y="7687"/>
                    <a:pt x="230" y="7780"/>
                  </a:cubicBezTo>
                  <a:cubicBezTo>
                    <a:pt x="296" y="7763"/>
                    <a:pt x="363" y="7737"/>
                    <a:pt x="432" y="7721"/>
                  </a:cubicBezTo>
                  <a:lnTo>
                    <a:pt x="432" y="7721"/>
                  </a:lnTo>
                  <a:cubicBezTo>
                    <a:pt x="398" y="7846"/>
                    <a:pt x="464" y="7974"/>
                    <a:pt x="491" y="8099"/>
                  </a:cubicBezTo>
                  <a:lnTo>
                    <a:pt x="288" y="8099"/>
                  </a:lnTo>
                  <a:cubicBezTo>
                    <a:pt x="313" y="8149"/>
                    <a:pt x="355" y="8192"/>
                    <a:pt x="389" y="8242"/>
                  </a:cubicBezTo>
                  <a:cubicBezTo>
                    <a:pt x="305" y="8277"/>
                    <a:pt x="203" y="8309"/>
                    <a:pt x="238" y="8420"/>
                  </a:cubicBezTo>
                  <a:cubicBezTo>
                    <a:pt x="305" y="8420"/>
                    <a:pt x="381" y="8394"/>
                    <a:pt x="448" y="8370"/>
                  </a:cubicBezTo>
                  <a:cubicBezTo>
                    <a:pt x="448" y="8521"/>
                    <a:pt x="472" y="8689"/>
                    <a:pt x="507" y="8841"/>
                  </a:cubicBezTo>
                  <a:cubicBezTo>
                    <a:pt x="549" y="8825"/>
                    <a:pt x="573" y="8790"/>
                    <a:pt x="583" y="8724"/>
                  </a:cubicBezTo>
                  <a:cubicBezTo>
                    <a:pt x="666" y="8865"/>
                    <a:pt x="624" y="9000"/>
                    <a:pt x="608" y="9160"/>
                  </a:cubicBezTo>
                  <a:cubicBezTo>
                    <a:pt x="654" y="9148"/>
                    <a:pt x="701" y="9131"/>
                    <a:pt x="740" y="9131"/>
                  </a:cubicBezTo>
                  <a:cubicBezTo>
                    <a:pt x="779" y="9131"/>
                    <a:pt x="810" y="9148"/>
                    <a:pt x="826" y="9203"/>
                  </a:cubicBezTo>
                  <a:cubicBezTo>
                    <a:pt x="756" y="9201"/>
                    <a:pt x="701" y="9200"/>
                    <a:pt x="659" y="9200"/>
                  </a:cubicBezTo>
                  <a:cubicBezTo>
                    <a:pt x="347" y="9200"/>
                    <a:pt x="697" y="9252"/>
                    <a:pt x="786" y="9362"/>
                  </a:cubicBezTo>
                  <a:cubicBezTo>
                    <a:pt x="802" y="9359"/>
                    <a:pt x="817" y="9358"/>
                    <a:pt x="832" y="9358"/>
                  </a:cubicBezTo>
                  <a:cubicBezTo>
                    <a:pt x="984" y="9358"/>
                    <a:pt x="1050" y="9504"/>
                    <a:pt x="1004" y="9649"/>
                  </a:cubicBezTo>
                  <a:cubicBezTo>
                    <a:pt x="1097" y="9615"/>
                    <a:pt x="1172" y="9548"/>
                    <a:pt x="1240" y="9482"/>
                  </a:cubicBezTo>
                  <a:cubicBezTo>
                    <a:pt x="1249" y="9522"/>
                    <a:pt x="1249" y="9599"/>
                    <a:pt x="1249" y="9633"/>
                  </a:cubicBezTo>
                  <a:cubicBezTo>
                    <a:pt x="1249" y="9657"/>
                    <a:pt x="1257" y="9708"/>
                    <a:pt x="1257" y="9734"/>
                  </a:cubicBezTo>
                  <a:cubicBezTo>
                    <a:pt x="1214" y="9809"/>
                    <a:pt x="1172" y="9876"/>
                    <a:pt x="1139" y="9961"/>
                  </a:cubicBezTo>
                  <a:cubicBezTo>
                    <a:pt x="1172" y="10062"/>
                    <a:pt x="1281" y="10112"/>
                    <a:pt x="1358" y="10189"/>
                  </a:cubicBezTo>
                  <a:cubicBezTo>
                    <a:pt x="1342" y="10256"/>
                    <a:pt x="1323" y="10323"/>
                    <a:pt x="1307" y="10391"/>
                  </a:cubicBezTo>
                  <a:cubicBezTo>
                    <a:pt x="1281" y="10399"/>
                    <a:pt x="1230" y="10424"/>
                    <a:pt x="1206" y="10432"/>
                  </a:cubicBezTo>
                  <a:cubicBezTo>
                    <a:pt x="1206" y="10525"/>
                    <a:pt x="1307" y="10601"/>
                    <a:pt x="1400" y="10601"/>
                  </a:cubicBezTo>
                  <a:cubicBezTo>
                    <a:pt x="1336" y="10510"/>
                    <a:pt x="1371" y="10487"/>
                    <a:pt x="1433" y="10487"/>
                  </a:cubicBezTo>
                  <a:cubicBezTo>
                    <a:pt x="1469" y="10487"/>
                    <a:pt x="1512" y="10494"/>
                    <a:pt x="1552" y="10500"/>
                  </a:cubicBezTo>
                  <a:cubicBezTo>
                    <a:pt x="1661" y="10626"/>
                    <a:pt x="1552" y="10769"/>
                    <a:pt x="1602" y="10905"/>
                  </a:cubicBezTo>
                  <a:cubicBezTo>
                    <a:pt x="1416" y="10921"/>
                    <a:pt x="1568" y="11064"/>
                    <a:pt x="1669" y="11081"/>
                  </a:cubicBezTo>
                  <a:cubicBezTo>
                    <a:pt x="1635" y="11131"/>
                    <a:pt x="1594" y="11182"/>
                    <a:pt x="1560" y="11240"/>
                  </a:cubicBezTo>
                  <a:cubicBezTo>
                    <a:pt x="1635" y="11224"/>
                    <a:pt x="1703" y="11200"/>
                    <a:pt x="1770" y="11174"/>
                  </a:cubicBezTo>
                  <a:cubicBezTo>
                    <a:pt x="1754" y="11081"/>
                    <a:pt x="1720" y="10998"/>
                    <a:pt x="1720" y="10913"/>
                  </a:cubicBezTo>
                  <a:lnTo>
                    <a:pt x="1720" y="10913"/>
                  </a:lnTo>
                  <a:cubicBezTo>
                    <a:pt x="1829" y="10929"/>
                    <a:pt x="1829" y="11048"/>
                    <a:pt x="1847" y="11131"/>
                  </a:cubicBezTo>
                  <a:cubicBezTo>
                    <a:pt x="1786" y="11200"/>
                    <a:pt x="2039" y="11190"/>
                    <a:pt x="1887" y="11232"/>
                  </a:cubicBezTo>
                  <a:cubicBezTo>
                    <a:pt x="1736" y="11250"/>
                    <a:pt x="1653" y="11402"/>
                    <a:pt x="1517" y="11461"/>
                  </a:cubicBezTo>
                  <a:cubicBezTo>
                    <a:pt x="1530" y="11524"/>
                    <a:pt x="1561" y="11546"/>
                    <a:pt x="1600" y="11546"/>
                  </a:cubicBezTo>
                  <a:cubicBezTo>
                    <a:pt x="1668" y="11546"/>
                    <a:pt x="1761" y="11478"/>
                    <a:pt x="1821" y="11453"/>
                  </a:cubicBezTo>
                  <a:cubicBezTo>
                    <a:pt x="1847" y="11543"/>
                    <a:pt x="1821" y="11721"/>
                    <a:pt x="1922" y="11756"/>
                  </a:cubicBezTo>
                  <a:cubicBezTo>
                    <a:pt x="1948" y="11822"/>
                    <a:pt x="1988" y="11865"/>
                    <a:pt x="2057" y="11889"/>
                  </a:cubicBezTo>
                  <a:cubicBezTo>
                    <a:pt x="2039" y="11897"/>
                    <a:pt x="2007" y="11924"/>
                    <a:pt x="1999" y="11940"/>
                  </a:cubicBezTo>
                  <a:cubicBezTo>
                    <a:pt x="1903" y="12126"/>
                    <a:pt x="1922" y="12189"/>
                    <a:pt x="1977" y="12189"/>
                  </a:cubicBezTo>
                  <a:cubicBezTo>
                    <a:pt x="2044" y="12189"/>
                    <a:pt x="2163" y="12095"/>
                    <a:pt x="2191" y="12017"/>
                  </a:cubicBezTo>
                  <a:cubicBezTo>
                    <a:pt x="2207" y="11982"/>
                    <a:pt x="2236" y="11969"/>
                    <a:pt x="2268" y="11969"/>
                  </a:cubicBezTo>
                  <a:cubicBezTo>
                    <a:pt x="2365" y="11969"/>
                    <a:pt x="2484" y="12092"/>
                    <a:pt x="2329" y="12092"/>
                  </a:cubicBezTo>
                  <a:cubicBezTo>
                    <a:pt x="2326" y="12092"/>
                    <a:pt x="2322" y="12091"/>
                    <a:pt x="2318" y="12091"/>
                  </a:cubicBezTo>
                  <a:lnTo>
                    <a:pt x="2318" y="12091"/>
                  </a:lnTo>
                  <a:cubicBezTo>
                    <a:pt x="2323" y="12193"/>
                    <a:pt x="2371" y="12228"/>
                    <a:pt x="2435" y="12228"/>
                  </a:cubicBezTo>
                  <a:cubicBezTo>
                    <a:pt x="2478" y="12228"/>
                    <a:pt x="2529" y="12213"/>
                    <a:pt x="2579" y="12192"/>
                  </a:cubicBezTo>
                  <a:lnTo>
                    <a:pt x="2579" y="12192"/>
                  </a:lnTo>
                  <a:cubicBezTo>
                    <a:pt x="2536" y="12243"/>
                    <a:pt x="2504" y="12293"/>
                    <a:pt x="2470" y="12352"/>
                  </a:cubicBezTo>
                  <a:cubicBezTo>
                    <a:pt x="2481" y="12352"/>
                    <a:pt x="2494" y="12352"/>
                    <a:pt x="2508" y="12352"/>
                  </a:cubicBezTo>
                  <a:cubicBezTo>
                    <a:pt x="2578" y="12352"/>
                    <a:pt x="2672" y="12345"/>
                    <a:pt x="2672" y="12261"/>
                  </a:cubicBezTo>
                  <a:cubicBezTo>
                    <a:pt x="2731" y="12231"/>
                    <a:pt x="2731" y="12128"/>
                    <a:pt x="2806" y="12128"/>
                  </a:cubicBezTo>
                  <a:cubicBezTo>
                    <a:pt x="2816" y="12128"/>
                    <a:pt x="2827" y="12130"/>
                    <a:pt x="2839" y="12134"/>
                  </a:cubicBezTo>
                  <a:cubicBezTo>
                    <a:pt x="2823" y="12200"/>
                    <a:pt x="2797" y="12269"/>
                    <a:pt x="2789" y="12344"/>
                  </a:cubicBezTo>
                  <a:cubicBezTo>
                    <a:pt x="2824" y="12395"/>
                    <a:pt x="2878" y="12403"/>
                    <a:pt x="2935" y="12403"/>
                  </a:cubicBezTo>
                  <a:cubicBezTo>
                    <a:pt x="2962" y="12403"/>
                    <a:pt x="2989" y="12401"/>
                    <a:pt x="3015" y="12401"/>
                  </a:cubicBezTo>
                  <a:cubicBezTo>
                    <a:pt x="3027" y="12401"/>
                    <a:pt x="3038" y="12402"/>
                    <a:pt x="3050" y="12403"/>
                  </a:cubicBezTo>
                  <a:cubicBezTo>
                    <a:pt x="2991" y="12328"/>
                    <a:pt x="2999" y="12184"/>
                    <a:pt x="3092" y="12142"/>
                  </a:cubicBezTo>
                  <a:cubicBezTo>
                    <a:pt x="3100" y="12269"/>
                    <a:pt x="3236" y="12251"/>
                    <a:pt x="3329" y="12293"/>
                  </a:cubicBezTo>
                  <a:cubicBezTo>
                    <a:pt x="3345" y="12362"/>
                    <a:pt x="3337" y="12437"/>
                    <a:pt x="3321" y="12514"/>
                  </a:cubicBezTo>
                  <a:cubicBezTo>
                    <a:pt x="3325" y="12515"/>
                    <a:pt x="3329" y="12515"/>
                    <a:pt x="3334" y="12515"/>
                  </a:cubicBezTo>
                  <a:cubicBezTo>
                    <a:pt x="3416" y="12515"/>
                    <a:pt x="3583" y="12391"/>
                    <a:pt x="3472" y="12336"/>
                  </a:cubicBezTo>
                  <a:cubicBezTo>
                    <a:pt x="3510" y="12298"/>
                    <a:pt x="3547" y="12258"/>
                    <a:pt x="3570" y="12258"/>
                  </a:cubicBezTo>
                  <a:cubicBezTo>
                    <a:pt x="3588" y="12258"/>
                    <a:pt x="3597" y="12282"/>
                    <a:pt x="3589" y="12352"/>
                  </a:cubicBezTo>
                  <a:cubicBezTo>
                    <a:pt x="3599" y="12388"/>
                    <a:pt x="3608" y="12403"/>
                    <a:pt x="3615" y="12403"/>
                  </a:cubicBezTo>
                  <a:cubicBezTo>
                    <a:pt x="3641" y="12403"/>
                    <a:pt x="3654" y="12230"/>
                    <a:pt x="3648" y="12184"/>
                  </a:cubicBezTo>
                  <a:lnTo>
                    <a:pt x="3648" y="12184"/>
                  </a:lnTo>
                  <a:cubicBezTo>
                    <a:pt x="3717" y="12293"/>
                    <a:pt x="3919" y="12176"/>
                    <a:pt x="3919" y="12344"/>
                  </a:cubicBezTo>
                  <a:cubicBezTo>
                    <a:pt x="3965" y="12305"/>
                    <a:pt x="3996" y="12233"/>
                    <a:pt x="4078" y="12233"/>
                  </a:cubicBezTo>
                  <a:cubicBezTo>
                    <a:pt x="4086" y="12233"/>
                    <a:pt x="4094" y="12233"/>
                    <a:pt x="4103" y="12235"/>
                  </a:cubicBezTo>
                  <a:cubicBezTo>
                    <a:pt x="4036" y="12362"/>
                    <a:pt x="3935" y="12471"/>
                    <a:pt x="3909" y="12615"/>
                  </a:cubicBezTo>
                  <a:cubicBezTo>
                    <a:pt x="3929" y="12618"/>
                    <a:pt x="3950" y="12618"/>
                    <a:pt x="3971" y="12618"/>
                  </a:cubicBezTo>
                  <a:cubicBezTo>
                    <a:pt x="4014" y="12618"/>
                    <a:pt x="4058" y="12615"/>
                    <a:pt x="4103" y="12615"/>
                  </a:cubicBezTo>
                  <a:cubicBezTo>
                    <a:pt x="4121" y="12488"/>
                    <a:pt x="4145" y="12370"/>
                    <a:pt x="4180" y="12251"/>
                  </a:cubicBezTo>
                  <a:cubicBezTo>
                    <a:pt x="4289" y="12312"/>
                    <a:pt x="4424" y="12362"/>
                    <a:pt x="4331" y="12504"/>
                  </a:cubicBezTo>
                  <a:cubicBezTo>
                    <a:pt x="4338" y="12504"/>
                    <a:pt x="4345" y="12504"/>
                    <a:pt x="4351" y="12504"/>
                  </a:cubicBezTo>
                  <a:cubicBezTo>
                    <a:pt x="4519" y="12504"/>
                    <a:pt x="4673" y="12386"/>
                    <a:pt x="4829" y="12386"/>
                  </a:cubicBezTo>
                  <a:cubicBezTo>
                    <a:pt x="4712" y="12457"/>
                    <a:pt x="4780" y="12567"/>
                    <a:pt x="4882" y="12567"/>
                  </a:cubicBezTo>
                  <a:cubicBezTo>
                    <a:pt x="4891" y="12567"/>
                    <a:pt x="4901" y="12566"/>
                    <a:pt x="4911" y="12564"/>
                  </a:cubicBezTo>
                  <a:cubicBezTo>
                    <a:pt x="4921" y="12567"/>
                    <a:pt x="4930" y="12569"/>
                    <a:pt x="4937" y="12569"/>
                  </a:cubicBezTo>
                  <a:cubicBezTo>
                    <a:pt x="5009" y="12569"/>
                    <a:pt x="4950" y="12435"/>
                    <a:pt x="4911" y="12413"/>
                  </a:cubicBezTo>
                  <a:cubicBezTo>
                    <a:pt x="4895" y="12302"/>
                    <a:pt x="4768" y="12269"/>
                    <a:pt x="4701" y="12211"/>
                  </a:cubicBezTo>
                  <a:cubicBezTo>
                    <a:pt x="4728" y="12184"/>
                    <a:pt x="4794" y="12150"/>
                    <a:pt x="4829" y="12126"/>
                  </a:cubicBezTo>
                  <a:cubicBezTo>
                    <a:pt x="4845" y="12126"/>
                    <a:pt x="4895" y="12134"/>
                    <a:pt x="4920" y="12134"/>
                  </a:cubicBezTo>
                  <a:lnTo>
                    <a:pt x="4920" y="12083"/>
                  </a:lnTo>
                  <a:cubicBezTo>
                    <a:pt x="4946" y="12083"/>
                    <a:pt x="4988" y="12091"/>
                    <a:pt x="5004" y="12091"/>
                  </a:cubicBezTo>
                  <a:cubicBezTo>
                    <a:pt x="5013" y="12118"/>
                    <a:pt x="5021" y="12168"/>
                    <a:pt x="5021" y="12192"/>
                  </a:cubicBezTo>
                  <a:cubicBezTo>
                    <a:pt x="5190" y="12150"/>
                    <a:pt x="5039" y="11990"/>
                    <a:pt x="5071" y="11881"/>
                  </a:cubicBezTo>
                  <a:lnTo>
                    <a:pt x="5071" y="11881"/>
                  </a:lnTo>
                  <a:cubicBezTo>
                    <a:pt x="5117" y="11902"/>
                    <a:pt x="5172" y="11923"/>
                    <a:pt x="5222" y="11923"/>
                  </a:cubicBezTo>
                  <a:cubicBezTo>
                    <a:pt x="5274" y="11923"/>
                    <a:pt x="5320" y="11900"/>
                    <a:pt x="5342" y="11831"/>
                  </a:cubicBezTo>
                  <a:cubicBezTo>
                    <a:pt x="5189" y="11784"/>
                    <a:pt x="5193" y="11758"/>
                    <a:pt x="5347" y="11758"/>
                  </a:cubicBezTo>
                  <a:cubicBezTo>
                    <a:pt x="5388" y="11758"/>
                    <a:pt x="5440" y="11760"/>
                    <a:pt x="5502" y="11764"/>
                  </a:cubicBezTo>
                  <a:cubicBezTo>
                    <a:pt x="5486" y="11687"/>
                    <a:pt x="5459" y="11620"/>
                    <a:pt x="5435" y="11554"/>
                  </a:cubicBezTo>
                  <a:cubicBezTo>
                    <a:pt x="5459" y="11554"/>
                    <a:pt x="5510" y="11543"/>
                    <a:pt x="5536" y="11543"/>
                  </a:cubicBezTo>
                  <a:cubicBezTo>
                    <a:pt x="5544" y="11612"/>
                    <a:pt x="5544" y="11687"/>
                    <a:pt x="5552" y="11764"/>
                  </a:cubicBezTo>
                  <a:cubicBezTo>
                    <a:pt x="5645" y="11756"/>
                    <a:pt x="5587" y="11604"/>
                    <a:pt x="5661" y="11554"/>
                  </a:cubicBezTo>
                  <a:cubicBezTo>
                    <a:pt x="5789" y="11620"/>
                    <a:pt x="5890" y="11738"/>
                    <a:pt x="5890" y="11881"/>
                  </a:cubicBezTo>
                  <a:cubicBezTo>
                    <a:pt x="5847" y="11998"/>
                    <a:pt x="5956" y="12068"/>
                    <a:pt x="6055" y="12068"/>
                  </a:cubicBezTo>
                  <a:cubicBezTo>
                    <a:pt x="6134" y="12068"/>
                    <a:pt x="6207" y="12024"/>
                    <a:pt x="6193" y="11924"/>
                  </a:cubicBezTo>
                  <a:cubicBezTo>
                    <a:pt x="6219" y="11795"/>
                    <a:pt x="6098" y="11758"/>
                    <a:pt x="5993" y="11758"/>
                  </a:cubicBezTo>
                  <a:cubicBezTo>
                    <a:pt x="5968" y="11758"/>
                    <a:pt x="5944" y="11760"/>
                    <a:pt x="5922" y="11764"/>
                  </a:cubicBezTo>
                  <a:cubicBezTo>
                    <a:pt x="5930" y="11687"/>
                    <a:pt x="5981" y="11628"/>
                    <a:pt x="6031" y="11570"/>
                  </a:cubicBezTo>
                  <a:cubicBezTo>
                    <a:pt x="6100" y="11543"/>
                    <a:pt x="6167" y="11519"/>
                    <a:pt x="6234" y="11493"/>
                  </a:cubicBezTo>
                  <a:lnTo>
                    <a:pt x="6234" y="11493"/>
                  </a:lnTo>
                  <a:cubicBezTo>
                    <a:pt x="6224" y="11540"/>
                    <a:pt x="6243" y="11557"/>
                    <a:pt x="6272" y="11557"/>
                  </a:cubicBezTo>
                  <a:cubicBezTo>
                    <a:pt x="6316" y="11557"/>
                    <a:pt x="6383" y="11519"/>
                    <a:pt x="6403" y="11493"/>
                  </a:cubicBezTo>
                  <a:cubicBezTo>
                    <a:pt x="6406" y="11493"/>
                    <a:pt x="6408" y="11493"/>
                    <a:pt x="6411" y="11493"/>
                  </a:cubicBezTo>
                  <a:cubicBezTo>
                    <a:pt x="6524" y="11493"/>
                    <a:pt x="6411" y="11257"/>
                    <a:pt x="6403" y="11174"/>
                  </a:cubicBezTo>
                  <a:lnTo>
                    <a:pt x="6403" y="11174"/>
                  </a:lnTo>
                  <a:cubicBezTo>
                    <a:pt x="6470" y="11182"/>
                    <a:pt x="6547" y="11182"/>
                    <a:pt x="6622" y="11182"/>
                  </a:cubicBezTo>
                  <a:cubicBezTo>
                    <a:pt x="6605" y="11123"/>
                    <a:pt x="6587" y="11072"/>
                    <a:pt x="6571" y="11014"/>
                  </a:cubicBezTo>
                  <a:lnTo>
                    <a:pt x="6571" y="11014"/>
                  </a:lnTo>
                  <a:cubicBezTo>
                    <a:pt x="6638" y="11038"/>
                    <a:pt x="6707" y="11064"/>
                    <a:pt x="6773" y="11081"/>
                  </a:cubicBezTo>
                  <a:cubicBezTo>
                    <a:pt x="6773" y="11006"/>
                    <a:pt x="6773" y="10929"/>
                    <a:pt x="6765" y="10854"/>
                  </a:cubicBezTo>
                  <a:cubicBezTo>
                    <a:pt x="6816" y="10777"/>
                    <a:pt x="6992" y="10846"/>
                    <a:pt x="6925" y="10711"/>
                  </a:cubicBezTo>
                  <a:cubicBezTo>
                    <a:pt x="6876" y="10655"/>
                    <a:pt x="6897" y="10457"/>
                    <a:pt x="6954" y="10457"/>
                  </a:cubicBezTo>
                  <a:cubicBezTo>
                    <a:pt x="6965" y="10457"/>
                    <a:pt x="6978" y="10464"/>
                    <a:pt x="6992" y="10482"/>
                  </a:cubicBezTo>
                  <a:cubicBezTo>
                    <a:pt x="6992" y="10610"/>
                    <a:pt x="7052" y="10735"/>
                    <a:pt x="6983" y="10862"/>
                  </a:cubicBezTo>
                  <a:cubicBezTo>
                    <a:pt x="6983" y="10905"/>
                    <a:pt x="6992" y="10980"/>
                    <a:pt x="6992" y="11022"/>
                  </a:cubicBezTo>
                  <a:cubicBezTo>
                    <a:pt x="7005" y="11027"/>
                    <a:pt x="7021" y="11029"/>
                    <a:pt x="7037" y="11029"/>
                  </a:cubicBezTo>
                  <a:cubicBezTo>
                    <a:pt x="7139" y="11029"/>
                    <a:pt x="7266" y="10943"/>
                    <a:pt x="7135" y="10862"/>
                  </a:cubicBezTo>
                  <a:cubicBezTo>
                    <a:pt x="7186" y="10761"/>
                    <a:pt x="7254" y="10652"/>
                    <a:pt x="7372" y="10610"/>
                  </a:cubicBezTo>
                  <a:cubicBezTo>
                    <a:pt x="7446" y="10575"/>
                    <a:pt x="7406" y="10474"/>
                    <a:pt x="7345" y="10450"/>
                  </a:cubicBezTo>
                  <a:cubicBezTo>
                    <a:pt x="7372" y="10450"/>
                    <a:pt x="7430" y="10450"/>
                    <a:pt x="7457" y="10442"/>
                  </a:cubicBezTo>
                  <a:cubicBezTo>
                    <a:pt x="7465" y="10475"/>
                    <a:pt x="7512" y="10494"/>
                    <a:pt x="7557" y="10494"/>
                  </a:cubicBezTo>
                  <a:cubicBezTo>
                    <a:pt x="7602" y="10494"/>
                    <a:pt x="7645" y="10474"/>
                    <a:pt x="7640" y="10432"/>
                  </a:cubicBezTo>
                  <a:lnTo>
                    <a:pt x="7640" y="10432"/>
                  </a:lnTo>
                  <a:cubicBezTo>
                    <a:pt x="7699" y="10442"/>
                    <a:pt x="7733" y="10474"/>
                    <a:pt x="7750" y="10543"/>
                  </a:cubicBezTo>
                  <a:cubicBezTo>
                    <a:pt x="7933" y="10509"/>
                    <a:pt x="7714" y="10179"/>
                    <a:pt x="7887" y="10179"/>
                  </a:cubicBezTo>
                  <a:cubicBezTo>
                    <a:pt x="7889" y="10179"/>
                    <a:pt x="7891" y="10179"/>
                    <a:pt x="7893" y="10179"/>
                  </a:cubicBezTo>
                  <a:cubicBezTo>
                    <a:pt x="7919" y="10280"/>
                    <a:pt x="8063" y="10306"/>
                    <a:pt x="8146" y="10341"/>
                  </a:cubicBezTo>
                  <a:cubicBezTo>
                    <a:pt x="8079" y="10240"/>
                    <a:pt x="8122" y="10078"/>
                    <a:pt x="8247" y="10054"/>
                  </a:cubicBezTo>
                  <a:cubicBezTo>
                    <a:pt x="8242" y="9960"/>
                    <a:pt x="8268" y="9913"/>
                    <a:pt x="8318" y="9913"/>
                  </a:cubicBezTo>
                  <a:cubicBezTo>
                    <a:pt x="8345" y="9913"/>
                    <a:pt x="8378" y="9926"/>
                    <a:pt x="8417" y="9953"/>
                  </a:cubicBezTo>
                  <a:cubicBezTo>
                    <a:pt x="8454" y="10044"/>
                    <a:pt x="8413" y="10063"/>
                    <a:pt x="8354" y="10063"/>
                  </a:cubicBezTo>
                  <a:cubicBezTo>
                    <a:pt x="8321" y="10063"/>
                    <a:pt x="8281" y="10057"/>
                    <a:pt x="8247" y="10054"/>
                  </a:cubicBezTo>
                  <a:lnTo>
                    <a:pt x="8247" y="10054"/>
                  </a:lnTo>
                  <a:cubicBezTo>
                    <a:pt x="8273" y="10070"/>
                    <a:pt x="8332" y="10112"/>
                    <a:pt x="8356" y="10128"/>
                  </a:cubicBezTo>
                  <a:cubicBezTo>
                    <a:pt x="8324" y="10213"/>
                    <a:pt x="8306" y="10298"/>
                    <a:pt x="8316" y="10381"/>
                  </a:cubicBezTo>
                  <a:cubicBezTo>
                    <a:pt x="8327" y="10384"/>
                    <a:pt x="8339" y="10386"/>
                    <a:pt x="8350" y="10386"/>
                  </a:cubicBezTo>
                  <a:cubicBezTo>
                    <a:pt x="8431" y="10386"/>
                    <a:pt x="8482" y="10304"/>
                    <a:pt x="8475" y="10221"/>
                  </a:cubicBezTo>
                  <a:cubicBezTo>
                    <a:pt x="8471" y="10191"/>
                    <a:pt x="8480" y="10181"/>
                    <a:pt x="8497" y="10181"/>
                  </a:cubicBezTo>
                  <a:cubicBezTo>
                    <a:pt x="8531" y="10181"/>
                    <a:pt x="8595" y="10225"/>
                    <a:pt x="8624" y="10225"/>
                  </a:cubicBezTo>
                  <a:cubicBezTo>
                    <a:pt x="8640" y="10225"/>
                    <a:pt x="8646" y="10214"/>
                    <a:pt x="8635" y="10179"/>
                  </a:cubicBezTo>
                  <a:cubicBezTo>
                    <a:pt x="8643" y="10078"/>
                    <a:pt x="8441" y="10112"/>
                    <a:pt x="8492" y="10011"/>
                  </a:cubicBezTo>
                  <a:cubicBezTo>
                    <a:pt x="8532" y="9943"/>
                    <a:pt x="8513" y="9763"/>
                    <a:pt x="8444" y="9763"/>
                  </a:cubicBezTo>
                  <a:cubicBezTo>
                    <a:pt x="8426" y="9763"/>
                    <a:pt x="8406" y="9774"/>
                    <a:pt x="8382" y="9801"/>
                  </a:cubicBezTo>
                  <a:cubicBezTo>
                    <a:pt x="8356" y="9649"/>
                    <a:pt x="8534" y="9556"/>
                    <a:pt x="8601" y="9439"/>
                  </a:cubicBezTo>
                  <a:cubicBezTo>
                    <a:pt x="8612" y="9432"/>
                    <a:pt x="8623" y="9430"/>
                    <a:pt x="8633" y="9430"/>
                  </a:cubicBezTo>
                  <a:cubicBezTo>
                    <a:pt x="8686" y="9430"/>
                    <a:pt x="8724" y="9510"/>
                    <a:pt x="8776" y="9510"/>
                  </a:cubicBezTo>
                  <a:cubicBezTo>
                    <a:pt x="8787" y="9510"/>
                    <a:pt x="8798" y="9507"/>
                    <a:pt x="8811" y="9498"/>
                  </a:cubicBezTo>
                  <a:cubicBezTo>
                    <a:pt x="8828" y="9491"/>
                    <a:pt x="8842" y="9488"/>
                    <a:pt x="8854" y="9488"/>
                  </a:cubicBezTo>
                  <a:cubicBezTo>
                    <a:pt x="8893" y="9488"/>
                    <a:pt x="8912" y="9520"/>
                    <a:pt x="8912" y="9591"/>
                  </a:cubicBezTo>
                  <a:cubicBezTo>
                    <a:pt x="9013" y="9564"/>
                    <a:pt x="9056" y="9413"/>
                    <a:pt x="8922" y="9413"/>
                  </a:cubicBezTo>
                  <a:cubicBezTo>
                    <a:pt x="8954" y="9320"/>
                    <a:pt x="8880" y="9237"/>
                    <a:pt x="8853" y="9160"/>
                  </a:cubicBezTo>
                  <a:cubicBezTo>
                    <a:pt x="8863" y="9158"/>
                    <a:pt x="8871" y="9158"/>
                    <a:pt x="8879" y="9158"/>
                  </a:cubicBezTo>
                  <a:cubicBezTo>
                    <a:pt x="8980" y="9158"/>
                    <a:pt x="8976" y="9294"/>
                    <a:pt x="9023" y="9370"/>
                  </a:cubicBezTo>
                  <a:cubicBezTo>
                    <a:pt x="9098" y="9320"/>
                    <a:pt x="9175" y="9245"/>
                    <a:pt x="9225" y="9160"/>
                  </a:cubicBezTo>
                  <a:cubicBezTo>
                    <a:pt x="9300" y="9144"/>
                    <a:pt x="9266" y="9051"/>
                    <a:pt x="9233" y="8958"/>
                  </a:cubicBezTo>
                  <a:lnTo>
                    <a:pt x="9233" y="8958"/>
                  </a:lnTo>
                  <a:cubicBezTo>
                    <a:pt x="9242" y="8959"/>
                    <a:pt x="9249" y="8960"/>
                    <a:pt x="9256" y="8960"/>
                  </a:cubicBezTo>
                  <a:cubicBezTo>
                    <a:pt x="9362" y="8960"/>
                    <a:pt x="9323" y="8837"/>
                    <a:pt x="9266" y="8782"/>
                  </a:cubicBezTo>
                  <a:cubicBezTo>
                    <a:pt x="9326" y="8748"/>
                    <a:pt x="9393" y="8713"/>
                    <a:pt x="9385" y="8639"/>
                  </a:cubicBezTo>
                  <a:lnTo>
                    <a:pt x="9385" y="8639"/>
                  </a:lnTo>
                  <a:cubicBezTo>
                    <a:pt x="9359" y="8657"/>
                    <a:pt x="9335" y="8665"/>
                    <a:pt x="9314" y="8665"/>
                  </a:cubicBezTo>
                  <a:cubicBezTo>
                    <a:pt x="9238" y="8665"/>
                    <a:pt x="9198" y="8564"/>
                    <a:pt x="9225" y="8479"/>
                  </a:cubicBezTo>
                  <a:cubicBezTo>
                    <a:pt x="9359" y="8461"/>
                    <a:pt x="9619" y="8453"/>
                    <a:pt x="9486" y="8259"/>
                  </a:cubicBezTo>
                  <a:lnTo>
                    <a:pt x="9486" y="8259"/>
                  </a:lnTo>
                  <a:cubicBezTo>
                    <a:pt x="9503" y="8269"/>
                    <a:pt x="9518" y="8273"/>
                    <a:pt x="9531" y="8273"/>
                  </a:cubicBezTo>
                  <a:cubicBezTo>
                    <a:pt x="9615" y="8273"/>
                    <a:pt x="9630" y="8098"/>
                    <a:pt x="9546" y="8098"/>
                  </a:cubicBezTo>
                  <a:cubicBezTo>
                    <a:pt x="9543" y="8098"/>
                    <a:pt x="9540" y="8098"/>
                    <a:pt x="9537" y="8099"/>
                  </a:cubicBezTo>
                  <a:cubicBezTo>
                    <a:pt x="9514" y="8091"/>
                    <a:pt x="9496" y="8087"/>
                    <a:pt x="9482" y="8087"/>
                  </a:cubicBezTo>
                  <a:cubicBezTo>
                    <a:pt x="9410" y="8087"/>
                    <a:pt x="9430" y="8183"/>
                    <a:pt x="9444" y="8259"/>
                  </a:cubicBezTo>
                  <a:cubicBezTo>
                    <a:pt x="9454" y="8349"/>
                    <a:pt x="9398" y="8366"/>
                    <a:pt x="9332" y="8366"/>
                  </a:cubicBezTo>
                  <a:cubicBezTo>
                    <a:pt x="9292" y="8366"/>
                    <a:pt x="9250" y="8360"/>
                    <a:pt x="9215" y="8360"/>
                  </a:cubicBezTo>
                  <a:cubicBezTo>
                    <a:pt x="9207" y="8280"/>
                    <a:pt x="9207" y="8191"/>
                    <a:pt x="9312" y="8191"/>
                  </a:cubicBezTo>
                  <a:cubicBezTo>
                    <a:pt x="9317" y="8191"/>
                    <a:pt x="9322" y="8192"/>
                    <a:pt x="9326" y="8192"/>
                  </a:cubicBezTo>
                  <a:cubicBezTo>
                    <a:pt x="9326" y="8048"/>
                    <a:pt x="9276" y="7915"/>
                    <a:pt x="9334" y="7780"/>
                  </a:cubicBezTo>
                  <a:cubicBezTo>
                    <a:pt x="9349" y="7774"/>
                    <a:pt x="9362" y="7771"/>
                    <a:pt x="9372" y="7771"/>
                  </a:cubicBezTo>
                  <a:cubicBezTo>
                    <a:pt x="9446" y="7771"/>
                    <a:pt x="9423" y="7895"/>
                    <a:pt x="9503" y="7895"/>
                  </a:cubicBezTo>
                  <a:cubicBezTo>
                    <a:pt x="9512" y="7895"/>
                    <a:pt x="9524" y="7893"/>
                    <a:pt x="9537" y="7889"/>
                  </a:cubicBezTo>
                  <a:cubicBezTo>
                    <a:pt x="9565" y="7771"/>
                    <a:pt x="9524" y="7717"/>
                    <a:pt x="9431" y="7717"/>
                  </a:cubicBezTo>
                  <a:cubicBezTo>
                    <a:pt x="9417" y="7717"/>
                    <a:pt x="9401" y="7719"/>
                    <a:pt x="9385" y="7721"/>
                  </a:cubicBezTo>
                  <a:cubicBezTo>
                    <a:pt x="9355" y="7616"/>
                    <a:pt x="9442" y="7485"/>
                    <a:pt x="9545" y="7485"/>
                  </a:cubicBezTo>
                  <a:cubicBezTo>
                    <a:pt x="9559" y="7485"/>
                    <a:pt x="9573" y="7487"/>
                    <a:pt x="9587" y="7492"/>
                  </a:cubicBezTo>
                  <a:cubicBezTo>
                    <a:pt x="9603" y="7450"/>
                    <a:pt x="9619" y="7410"/>
                    <a:pt x="9638" y="7359"/>
                  </a:cubicBezTo>
                  <a:cubicBezTo>
                    <a:pt x="9561" y="7349"/>
                    <a:pt x="9427" y="7349"/>
                    <a:pt x="9436" y="7248"/>
                  </a:cubicBezTo>
                  <a:cubicBezTo>
                    <a:pt x="9410" y="7181"/>
                    <a:pt x="9425" y="7150"/>
                    <a:pt x="9446" y="7150"/>
                  </a:cubicBezTo>
                  <a:cubicBezTo>
                    <a:pt x="9467" y="7150"/>
                    <a:pt x="9494" y="7181"/>
                    <a:pt x="9494" y="7240"/>
                  </a:cubicBezTo>
                  <a:cubicBezTo>
                    <a:pt x="9646" y="7224"/>
                    <a:pt x="9638" y="7106"/>
                    <a:pt x="9630" y="6987"/>
                  </a:cubicBezTo>
                  <a:cubicBezTo>
                    <a:pt x="9545" y="6904"/>
                    <a:pt x="9367" y="6937"/>
                    <a:pt x="9377" y="6777"/>
                  </a:cubicBezTo>
                  <a:lnTo>
                    <a:pt x="9385" y="6726"/>
                  </a:lnTo>
                  <a:cubicBezTo>
                    <a:pt x="9401" y="6710"/>
                    <a:pt x="9427" y="6668"/>
                    <a:pt x="9444" y="6652"/>
                  </a:cubicBezTo>
                  <a:cubicBezTo>
                    <a:pt x="9494" y="6793"/>
                    <a:pt x="9638" y="6854"/>
                    <a:pt x="9755" y="6928"/>
                  </a:cubicBezTo>
                  <a:cubicBezTo>
                    <a:pt x="9696" y="6793"/>
                    <a:pt x="9654" y="6625"/>
                    <a:pt x="9518" y="6550"/>
                  </a:cubicBezTo>
                  <a:cubicBezTo>
                    <a:pt x="9518" y="6524"/>
                    <a:pt x="9529" y="6474"/>
                    <a:pt x="9537" y="6449"/>
                  </a:cubicBezTo>
                  <a:cubicBezTo>
                    <a:pt x="9805" y="6373"/>
                    <a:pt x="9334" y="6221"/>
                    <a:pt x="9579" y="6120"/>
                  </a:cubicBezTo>
                  <a:lnTo>
                    <a:pt x="9579" y="6120"/>
                  </a:lnTo>
                  <a:cubicBezTo>
                    <a:pt x="9596" y="6127"/>
                    <a:pt x="9613" y="6130"/>
                    <a:pt x="9629" y="6130"/>
                  </a:cubicBezTo>
                  <a:cubicBezTo>
                    <a:pt x="9708" y="6130"/>
                    <a:pt x="9768" y="6052"/>
                    <a:pt x="9755" y="5968"/>
                  </a:cubicBezTo>
                  <a:cubicBezTo>
                    <a:pt x="9731" y="5966"/>
                    <a:pt x="9707" y="5964"/>
                    <a:pt x="9684" y="5964"/>
                  </a:cubicBezTo>
                  <a:cubicBezTo>
                    <a:pt x="9612" y="5964"/>
                    <a:pt x="9557" y="5984"/>
                    <a:pt x="9569" y="6086"/>
                  </a:cubicBezTo>
                  <a:cubicBezTo>
                    <a:pt x="9468" y="5960"/>
                    <a:pt x="9646" y="5893"/>
                    <a:pt x="9638" y="5774"/>
                  </a:cubicBezTo>
                  <a:cubicBezTo>
                    <a:pt x="9478" y="5724"/>
                    <a:pt x="9502" y="5505"/>
                    <a:pt x="9385" y="5396"/>
                  </a:cubicBezTo>
                  <a:cubicBezTo>
                    <a:pt x="9413" y="5360"/>
                    <a:pt x="9436" y="5346"/>
                    <a:pt x="9456" y="5346"/>
                  </a:cubicBezTo>
                  <a:cubicBezTo>
                    <a:pt x="9528" y="5346"/>
                    <a:pt x="9553" y="5541"/>
                    <a:pt x="9646" y="5548"/>
                  </a:cubicBezTo>
                  <a:cubicBezTo>
                    <a:pt x="9646" y="5471"/>
                    <a:pt x="9646" y="5388"/>
                    <a:pt x="9579" y="5346"/>
                  </a:cubicBezTo>
                  <a:cubicBezTo>
                    <a:pt x="9502" y="5269"/>
                    <a:pt x="9611" y="5168"/>
                    <a:pt x="9595" y="5075"/>
                  </a:cubicBezTo>
                  <a:cubicBezTo>
                    <a:pt x="9427" y="5059"/>
                    <a:pt x="9106" y="5042"/>
                    <a:pt x="9266" y="4747"/>
                  </a:cubicBezTo>
                  <a:lnTo>
                    <a:pt x="9266" y="4747"/>
                  </a:lnTo>
                  <a:cubicBezTo>
                    <a:pt x="9284" y="4772"/>
                    <a:pt x="9316" y="4822"/>
                    <a:pt x="9334" y="4848"/>
                  </a:cubicBezTo>
                  <a:cubicBezTo>
                    <a:pt x="9401" y="4806"/>
                    <a:pt x="9460" y="4763"/>
                    <a:pt x="9537" y="4731"/>
                  </a:cubicBezTo>
                  <a:cubicBezTo>
                    <a:pt x="9523" y="4681"/>
                    <a:pt x="9484" y="4650"/>
                    <a:pt x="9440" y="4650"/>
                  </a:cubicBezTo>
                  <a:cubicBezTo>
                    <a:pt x="9425" y="4650"/>
                    <a:pt x="9409" y="4654"/>
                    <a:pt x="9393" y="4662"/>
                  </a:cubicBezTo>
                  <a:cubicBezTo>
                    <a:pt x="9386" y="4625"/>
                    <a:pt x="9285" y="4496"/>
                    <a:pt x="9332" y="4496"/>
                  </a:cubicBezTo>
                  <a:cubicBezTo>
                    <a:pt x="9338" y="4496"/>
                    <a:pt x="9347" y="4498"/>
                    <a:pt x="9359" y="4503"/>
                  </a:cubicBezTo>
                  <a:cubicBezTo>
                    <a:pt x="9375" y="4514"/>
                    <a:pt x="9391" y="4519"/>
                    <a:pt x="9405" y="4519"/>
                  </a:cubicBezTo>
                  <a:cubicBezTo>
                    <a:pt x="9473" y="4519"/>
                    <a:pt x="9509" y="4411"/>
                    <a:pt x="9417" y="4377"/>
                  </a:cubicBezTo>
                  <a:cubicBezTo>
                    <a:pt x="9486" y="4335"/>
                    <a:pt x="9494" y="4258"/>
                    <a:pt x="9427" y="4226"/>
                  </a:cubicBezTo>
                  <a:cubicBezTo>
                    <a:pt x="9412" y="4217"/>
                    <a:pt x="9396" y="4213"/>
                    <a:pt x="9381" y="4213"/>
                  </a:cubicBezTo>
                  <a:cubicBezTo>
                    <a:pt x="9282" y="4213"/>
                    <a:pt x="9210" y="4386"/>
                    <a:pt x="9334" y="4394"/>
                  </a:cubicBezTo>
                  <a:cubicBezTo>
                    <a:pt x="9258" y="4410"/>
                    <a:pt x="9183" y="4402"/>
                    <a:pt x="9106" y="4410"/>
                  </a:cubicBezTo>
                  <a:cubicBezTo>
                    <a:pt x="9106" y="4317"/>
                    <a:pt x="9241" y="4276"/>
                    <a:pt x="9199" y="4183"/>
                  </a:cubicBezTo>
                  <a:cubicBezTo>
                    <a:pt x="9157" y="4098"/>
                    <a:pt x="9207" y="4024"/>
                    <a:pt x="9225" y="3939"/>
                  </a:cubicBezTo>
                  <a:cubicBezTo>
                    <a:pt x="9199" y="3931"/>
                    <a:pt x="9148" y="3896"/>
                    <a:pt x="9124" y="3888"/>
                  </a:cubicBezTo>
                  <a:cubicBezTo>
                    <a:pt x="9157" y="3821"/>
                    <a:pt x="9148" y="3745"/>
                    <a:pt x="9124" y="3678"/>
                  </a:cubicBezTo>
                  <a:lnTo>
                    <a:pt x="9124" y="3678"/>
                  </a:lnTo>
                  <a:cubicBezTo>
                    <a:pt x="9175" y="3694"/>
                    <a:pt x="9225" y="3710"/>
                    <a:pt x="9276" y="3728"/>
                  </a:cubicBezTo>
                  <a:cubicBezTo>
                    <a:pt x="9284" y="3644"/>
                    <a:pt x="9266" y="3551"/>
                    <a:pt x="9175" y="3526"/>
                  </a:cubicBezTo>
                  <a:lnTo>
                    <a:pt x="9175" y="3526"/>
                  </a:lnTo>
                  <a:cubicBezTo>
                    <a:pt x="9177" y="3593"/>
                    <a:pt x="9164" y="3618"/>
                    <a:pt x="9143" y="3618"/>
                  </a:cubicBezTo>
                  <a:cubicBezTo>
                    <a:pt x="9097" y="3618"/>
                    <a:pt x="9013" y="3490"/>
                    <a:pt x="8989" y="3425"/>
                  </a:cubicBezTo>
                  <a:cubicBezTo>
                    <a:pt x="8922" y="3433"/>
                    <a:pt x="8861" y="3458"/>
                    <a:pt x="8795" y="3476"/>
                  </a:cubicBezTo>
                  <a:cubicBezTo>
                    <a:pt x="8779" y="3399"/>
                    <a:pt x="8811" y="3357"/>
                    <a:pt x="8880" y="3348"/>
                  </a:cubicBezTo>
                  <a:cubicBezTo>
                    <a:pt x="8880" y="3287"/>
                    <a:pt x="8901" y="3195"/>
                    <a:pt x="8816" y="3195"/>
                  </a:cubicBezTo>
                  <a:cubicBezTo>
                    <a:pt x="8810" y="3195"/>
                    <a:pt x="8803" y="3196"/>
                    <a:pt x="8795" y="3197"/>
                  </a:cubicBezTo>
                  <a:cubicBezTo>
                    <a:pt x="8811" y="3130"/>
                    <a:pt x="8896" y="3130"/>
                    <a:pt x="8946" y="3104"/>
                  </a:cubicBezTo>
                  <a:cubicBezTo>
                    <a:pt x="8946" y="3181"/>
                    <a:pt x="8981" y="3215"/>
                    <a:pt x="9056" y="3215"/>
                  </a:cubicBezTo>
                  <a:cubicBezTo>
                    <a:pt x="8963" y="3088"/>
                    <a:pt x="9132" y="3045"/>
                    <a:pt x="9165" y="2944"/>
                  </a:cubicBezTo>
                  <a:cubicBezTo>
                    <a:pt x="9134" y="2917"/>
                    <a:pt x="9106" y="2899"/>
                    <a:pt x="9087" y="2899"/>
                  </a:cubicBezTo>
                  <a:cubicBezTo>
                    <a:pt x="9064" y="2899"/>
                    <a:pt x="9051" y="2923"/>
                    <a:pt x="9056" y="2987"/>
                  </a:cubicBezTo>
                  <a:cubicBezTo>
                    <a:pt x="9026" y="2963"/>
                    <a:pt x="8998" y="2954"/>
                    <a:pt x="8971" y="2954"/>
                  </a:cubicBezTo>
                  <a:cubicBezTo>
                    <a:pt x="8912" y="2954"/>
                    <a:pt x="8858" y="2999"/>
                    <a:pt x="8811" y="3045"/>
                  </a:cubicBezTo>
                  <a:cubicBezTo>
                    <a:pt x="8770" y="2952"/>
                    <a:pt x="8728" y="2869"/>
                    <a:pt x="8694" y="2776"/>
                  </a:cubicBezTo>
                  <a:lnTo>
                    <a:pt x="8694" y="2776"/>
                  </a:lnTo>
                  <a:cubicBezTo>
                    <a:pt x="8734" y="2805"/>
                    <a:pt x="8783" y="2820"/>
                    <a:pt x="8829" y="2820"/>
                  </a:cubicBezTo>
                  <a:cubicBezTo>
                    <a:pt x="8917" y="2820"/>
                    <a:pt x="8990" y="2764"/>
                    <a:pt x="8946" y="2641"/>
                  </a:cubicBezTo>
                  <a:cubicBezTo>
                    <a:pt x="8834" y="2608"/>
                    <a:pt x="8805" y="2482"/>
                    <a:pt x="8720" y="2482"/>
                  </a:cubicBezTo>
                  <a:cubicBezTo>
                    <a:pt x="8697" y="2482"/>
                    <a:pt x="8670" y="2492"/>
                    <a:pt x="8635" y="2516"/>
                  </a:cubicBezTo>
                  <a:cubicBezTo>
                    <a:pt x="8643" y="2388"/>
                    <a:pt x="8787" y="2356"/>
                    <a:pt x="8787" y="2204"/>
                  </a:cubicBezTo>
                  <a:cubicBezTo>
                    <a:pt x="8745" y="2177"/>
                    <a:pt x="8710" y="2162"/>
                    <a:pt x="8683" y="2162"/>
                  </a:cubicBezTo>
                  <a:cubicBezTo>
                    <a:pt x="8636" y="2162"/>
                    <a:pt x="8615" y="2208"/>
                    <a:pt x="8627" y="2305"/>
                  </a:cubicBezTo>
                  <a:cubicBezTo>
                    <a:pt x="8599" y="2281"/>
                    <a:pt x="8574" y="2272"/>
                    <a:pt x="8551" y="2272"/>
                  </a:cubicBezTo>
                  <a:cubicBezTo>
                    <a:pt x="8468" y="2272"/>
                    <a:pt x="8414" y="2397"/>
                    <a:pt x="8327" y="2397"/>
                  </a:cubicBezTo>
                  <a:cubicBezTo>
                    <a:pt x="8303" y="2397"/>
                    <a:pt x="8277" y="2387"/>
                    <a:pt x="8247" y="2364"/>
                  </a:cubicBezTo>
                  <a:lnTo>
                    <a:pt x="8247" y="2364"/>
                  </a:lnTo>
                  <a:cubicBezTo>
                    <a:pt x="8252" y="2365"/>
                    <a:pt x="8257" y="2365"/>
                    <a:pt x="8261" y="2365"/>
                  </a:cubicBezTo>
                  <a:cubicBezTo>
                    <a:pt x="8354" y="2365"/>
                    <a:pt x="8331" y="2231"/>
                    <a:pt x="8251" y="2231"/>
                  </a:cubicBezTo>
                  <a:cubicBezTo>
                    <a:pt x="8237" y="2231"/>
                    <a:pt x="8221" y="2235"/>
                    <a:pt x="8204" y="2245"/>
                  </a:cubicBezTo>
                  <a:cubicBezTo>
                    <a:pt x="8228" y="2164"/>
                    <a:pt x="8310" y="2027"/>
                    <a:pt x="8204" y="2027"/>
                  </a:cubicBezTo>
                  <a:cubicBezTo>
                    <a:pt x="8190" y="2027"/>
                    <a:pt x="8174" y="2030"/>
                    <a:pt x="8154" y="2034"/>
                  </a:cubicBezTo>
                  <a:cubicBezTo>
                    <a:pt x="8029" y="2026"/>
                    <a:pt x="8172" y="1883"/>
                    <a:pt x="8215" y="1832"/>
                  </a:cubicBezTo>
                  <a:lnTo>
                    <a:pt x="8215" y="1832"/>
                  </a:lnTo>
                  <a:cubicBezTo>
                    <a:pt x="8210" y="1832"/>
                    <a:pt x="8206" y="1833"/>
                    <a:pt x="8202" y="1833"/>
                  </a:cubicBezTo>
                  <a:cubicBezTo>
                    <a:pt x="8019" y="1833"/>
                    <a:pt x="8173" y="1654"/>
                    <a:pt x="8204" y="1563"/>
                  </a:cubicBezTo>
                  <a:cubicBezTo>
                    <a:pt x="8187" y="1531"/>
                    <a:pt x="8168" y="1518"/>
                    <a:pt x="8148" y="1518"/>
                  </a:cubicBezTo>
                  <a:cubicBezTo>
                    <a:pt x="8102" y="1518"/>
                    <a:pt x="8053" y="1584"/>
                    <a:pt x="8012" y="1614"/>
                  </a:cubicBezTo>
                  <a:cubicBezTo>
                    <a:pt x="8016" y="1535"/>
                    <a:pt x="7980" y="1518"/>
                    <a:pt x="7931" y="1518"/>
                  </a:cubicBezTo>
                  <a:cubicBezTo>
                    <a:pt x="7892" y="1518"/>
                    <a:pt x="7844" y="1529"/>
                    <a:pt x="7802" y="1529"/>
                  </a:cubicBezTo>
                  <a:cubicBezTo>
                    <a:pt x="7776" y="1529"/>
                    <a:pt x="7753" y="1525"/>
                    <a:pt x="7733" y="1513"/>
                  </a:cubicBezTo>
                  <a:cubicBezTo>
                    <a:pt x="7721" y="1515"/>
                    <a:pt x="7711" y="1516"/>
                    <a:pt x="7701" y="1516"/>
                  </a:cubicBezTo>
                  <a:cubicBezTo>
                    <a:pt x="7583" y="1516"/>
                    <a:pt x="7690" y="1380"/>
                    <a:pt x="7683" y="1303"/>
                  </a:cubicBezTo>
                  <a:lnTo>
                    <a:pt x="7683" y="1303"/>
                  </a:lnTo>
                  <a:cubicBezTo>
                    <a:pt x="7616" y="1327"/>
                    <a:pt x="7539" y="1345"/>
                    <a:pt x="7465" y="1345"/>
                  </a:cubicBezTo>
                  <a:cubicBezTo>
                    <a:pt x="7446" y="1268"/>
                    <a:pt x="7481" y="1226"/>
                    <a:pt x="7574" y="1226"/>
                  </a:cubicBezTo>
                  <a:cubicBezTo>
                    <a:pt x="7582" y="1117"/>
                    <a:pt x="7414" y="1074"/>
                    <a:pt x="7523" y="973"/>
                  </a:cubicBezTo>
                  <a:cubicBezTo>
                    <a:pt x="7570" y="933"/>
                    <a:pt x="7547" y="773"/>
                    <a:pt x="7497" y="773"/>
                  </a:cubicBezTo>
                  <a:cubicBezTo>
                    <a:pt x="7485" y="773"/>
                    <a:pt x="7471" y="782"/>
                    <a:pt x="7457" y="805"/>
                  </a:cubicBezTo>
                  <a:cubicBezTo>
                    <a:pt x="7415" y="867"/>
                    <a:pt x="7322" y="926"/>
                    <a:pt x="7258" y="926"/>
                  </a:cubicBezTo>
                  <a:cubicBezTo>
                    <a:pt x="7192" y="926"/>
                    <a:pt x="7159" y="861"/>
                    <a:pt x="7254" y="662"/>
                  </a:cubicBezTo>
                  <a:lnTo>
                    <a:pt x="7254" y="662"/>
                  </a:lnTo>
                  <a:cubicBezTo>
                    <a:pt x="7230" y="679"/>
                    <a:pt x="7208" y="686"/>
                    <a:pt x="7188" y="686"/>
                  </a:cubicBezTo>
                  <a:cubicBezTo>
                    <a:pt x="7114" y="686"/>
                    <a:pt x="7062" y="595"/>
                    <a:pt x="7010" y="537"/>
                  </a:cubicBezTo>
                  <a:cubicBezTo>
                    <a:pt x="7042" y="460"/>
                    <a:pt x="6992" y="401"/>
                    <a:pt x="6925" y="359"/>
                  </a:cubicBezTo>
                  <a:cubicBezTo>
                    <a:pt x="6910" y="362"/>
                    <a:pt x="6896" y="364"/>
                    <a:pt x="6882" y="364"/>
                  </a:cubicBezTo>
                  <a:cubicBezTo>
                    <a:pt x="6759" y="364"/>
                    <a:pt x="6658" y="245"/>
                    <a:pt x="6542" y="245"/>
                  </a:cubicBezTo>
                  <a:cubicBezTo>
                    <a:pt x="6511" y="245"/>
                    <a:pt x="6479" y="253"/>
                    <a:pt x="6446" y="274"/>
                  </a:cubicBezTo>
                  <a:cubicBezTo>
                    <a:pt x="6434" y="277"/>
                    <a:pt x="6425" y="279"/>
                    <a:pt x="6419" y="279"/>
                  </a:cubicBezTo>
                  <a:cubicBezTo>
                    <a:pt x="6369" y="279"/>
                    <a:pt x="6505" y="160"/>
                    <a:pt x="6512" y="122"/>
                  </a:cubicBezTo>
                  <a:cubicBezTo>
                    <a:pt x="6493" y="120"/>
                    <a:pt x="6470" y="118"/>
                    <a:pt x="6446" y="118"/>
                  </a:cubicBezTo>
                  <a:cubicBezTo>
                    <a:pt x="6378" y="118"/>
                    <a:pt x="6306" y="136"/>
                    <a:pt x="6318" y="223"/>
                  </a:cubicBezTo>
                  <a:cubicBezTo>
                    <a:pt x="6304" y="275"/>
                    <a:pt x="6217" y="332"/>
                    <a:pt x="6170" y="332"/>
                  </a:cubicBezTo>
                  <a:cubicBezTo>
                    <a:pt x="6139" y="332"/>
                    <a:pt x="6125" y="308"/>
                    <a:pt x="6159" y="241"/>
                  </a:cubicBezTo>
                  <a:cubicBezTo>
                    <a:pt x="6218" y="156"/>
                    <a:pt x="6100" y="110"/>
                    <a:pt x="6013" y="110"/>
                  </a:cubicBezTo>
                  <a:cubicBezTo>
                    <a:pt x="5962" y="110"/>
                    <a:pt x="5921" y="125"/>
                    <a:pt x="5930" y="157"/>
                  </a:cubicBezTo>
                  <a:cubicBezTo>
                    <a:pt x="6031" y="157"/>
                    <a:pt x="6041" y="241"/>
                    <a:pt x="6031" y="324"/>
                  </a:cubicBezTo>
                  <a:cubicBezTo>
                    <a:pt x="5856" y="266"/>
                    <a:pt x="5502" y="367"/>
                    <a:pt x="5653" y="13"/>
                  </a:cubicBezTo>
                  <a:cubicBezTo>
                    <a:pt x="5624" y="4"/>
                    <a:pt x="5600" y="0"/>
                    <a:pt x="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36" name="Google Shape;236;p23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11606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subTitle" idx="1"/>
          </p:nvPr>
        </p:nvSpPr>
        <p:spPr>
          <a:xfrm>
            <a:off x="3156550" y="3663500"/>
            <a:ext cx="4964400" cy="4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7944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/>
          <p:nvPr/>
        </p:nvSpPr>
        <p:spPr>
          <a:xfrm>
            <a:off x="10104544" y="5614375"/>
            <a:ext cx="4291916" cy="4343042"/>
          </a:xfrm>
          <a:custGeom>
            <a:avLst/>
            <a:gdLst/>
            <a:ahLst/>
            <a:cxnLst/>
            <a:rect l="l" t="t" r="r" b="b"/>
            <a:pathLst>
              <a:path w="35510" h="35933" extrusionOk="0">
                <a:moveTo>
                  <a:pt x="20055" y="123"/>
                </a:moveTo>
                <a:cubicBezTo>
                  <a:pt x="20011" y="123"/>
                  <a:pt x="19984" y="160"/>
                  <a:pt x="19971" y="203"/>
                </a:cubicBezTo>
                <a:lnTo>
                  <a:pt x="19869" y="203"/>
                </a:lnTo>
                <a:cubicBezTo>
                  <a:pt x="19902" y="235"/>
                  <a:pt x="19936" y="270"/>
                  <a:pt x="19971" y="304"/>
                </a:cubicBezTo>
                <a:cubicBezTo>
                  <a:pt x="19971" y="270"/>
                  <a:pt x="19971" y="235"/>
                  <a:pt x="19979" y="203"/>
                </a:cubicBezTo>
                <a:cubicBezTo>
                  <a:pt x="20021" y="193"/>
                  <a:pt x="20064" y="177"/>
                  <a:pt x="20114" y="160"/>
                </a:cubicBezTo>
                <a:cubicBezTo>
                  <a:pt x="20104" y="142"/>
                  <a:pt x="20096" y="126"/>
                  <a:pt x="20080" y="126"/>
                </a:cubicBezTo>
                <a:cubicBezTo>
                  <a:pt x="20071" y="124"/>
                  <a:pt x="20063" y="123"/>
                  <a:pt x="20055" y="123"/>
                </a:cubicBezTo>
                <a:close/>
                <a:moveTo>
                  <a:pt x="18314" y="842"/>
                </a:moveTo>
                <a:lnTo>
                  <a:pt x="18314" y="842"/>
                </a:lnTo>
                <a:cubicBezTo>
                  <a:pt x="18355" y="851"/>
                  <a:pt x="18397" y="877"/>
                  <a:pt x="18446" y="900"/>
                </a:cubicBezTo>
                <a:cubicBezTo>
                  <a:pt x="18436" y="900"/>
                  <a:pt x="18436" y="910"/>
                  <a:pt x="18436" y="910"/>
                </a:cubicBezTo>
                <a:lnTo>
                  <a:pt x="18396" y="910"/>
                </a:lnTo>
                <a:cubicBezTo>
                  <a:pt x="18370" y="884"/>
                  <a:pt x="18353" y="868"/>
                  <a:pt x="18319" y="850"/>
                </a:cubicBezTo>
                <a:cubicBezTo>
                  <a:pt x="18312" y="850"/>
                  <a:pt x="18317" y="844"/>
                  <a:pt x="18314" y="842"/>
                </a:cubicBezTo>
                <a:close/>
                <a:moveTo>
                  <a:pt x="19018" y="1011"/>
                </a:moveTo>
                <a:lnTo>
                  <a:pt x="19018" y="1028"/>
                </a:lnTo>
                <a:cubicBezTo>
                  <a:pt x="19018" y="1020"/>
                  <a:pt x="19010" y="1011"/>
                  <a:pt x="19010" y="1011"/>
                </a:cubicBezTo>
                <a:close/>
                <a:moveTo>
                  <a:pt x="18790" y="1214"/>
                </a:moveTo>
                <a:lnTo>
                  <a:pt x="18790" y="1214"/>
                </a:lnTo>
                <a:cubicBezTo>
                  <a:pt x="18859" y="1280"/>
                  <a:pt x="18824" y="1339"/>
                  <a:pt x="18766" y="1398"/>
                </a:cubicBezTo>
                <a:lnTo>
                  <a:pt x="18766" y="1355"/>
                </a:lnTo>
                <a:cubicBezTo>
                  <a:pt x="18766" y="1305"/>
                  <a:pt x="18782" y="1264"/>
                  <a:pt x="18790" y="1214"/>
                </a:cubicBezTo>
                <a:close/>
                <a:moveTo>
                  <a:pt x="23308" y="1217"/>
                </a:moveTo>
                <a:cubicBezTo>
                  <a:pt x="23238" y="1217"/>
                  <a:pt x="23174" y="1236"/>
                  <a:pt x="23162" y="1331"/>
                </a:cubicBezTo>
                <a:cubicBezTo>
                  <a:pt x="23154" y="1406"/>
                  <a:pt x="23237" y="1406"/>
                  <a:pt x="23298" y="1416"/>
                </a:cubicBezTo>
                <a:cubicBezTo>
                  <a:pt x="23330" y="1347"/>
                  <a:pt x="23356" y="1288"/>
                  <a:pt x="23381" y="1222"/>
                </a:cubicBezTo>
                <a:cubicBezTo>
                  <a:pt x="23357" y="1220"/>
                  <a:pt x="23332" y="1217"/>
                  <a:pt x="23308" y="1217"/>
                </a:cubicBezTo>
                <a:close/>
                <a:moveTo>
                  <a:pt x="22186" y="1113"/>
                </a:moveTo>
                <a:cubicBezTo>
                  <a:pt x="22093" y="1272"/>
                  <a:pt x="22152" y="1406"/>
                  <a:pt x="22287" y="1507"/>
                </a:cubicBezTo>
                <a:cubicBezTo>
                  <a:pt x="22319" y="1440"/>
                  <a:pt x="22354" y="1373"/>
                  <a:pt x="22388" y="1305"/>
                </a:cubicBezTo>
                <a:cubicBezTo>
                  <a:pt x="22396" y="1272"/>
                  <a:pt x="22396" y="1246"/>
                  <a:pt x="22388" y="1214"/>
                </a:cubicBezTo>
                <a:cubicBezTo>
                  <a:pt x="22346" y="1129"/>
                  <a:pt x="22269" y="1113"/>
                  <a:pt x="22186" y="1113"/>
                </a:cubicBezTo>
                <a:close/>
                <a:moveTo>
                  <a:pt x="12988" y="1895"/>
                </a:moveTo>
                <a:cubicBezTo>
                  <a:pt x="13004" y="1921"/>
                  <a:pt x="13021" y="1937"/>
                  <a:pt x="13039" y="1962"/>
                </a:cubicBezTo>
                <a:cubicBezTo>
                  <a:pt x="13004" y="1972"/>
                  <a:pt x="12962" y="1996"/>
                  <a:pt x="12928" y="2022"/>
                </a:cubicBezTo>
                <a:cubicBezTo>
                  <a:pt x="12954" y="1980"/>
                  <a:pt x="12970" y="1937"/>
                  <a:pt x="12988" y="1895"/>
                </a:cubicBezTo>
                <a:close/>
                <a:moveTo>
                  <a:pt x="17047" y="2214"/>
                </a:moveTo>
                <a:cubicBezTo>
                  <a:pt x="17056" y="2224"/>
                  <a:pt x="17072" y="2241"/>
                  <a:pt x="17082" y="2249"/>
                </a:cubicBezTo>
                <a:lnTo>
                  <a:pt x="17082" y="2265"/>
                </a:lnTo>
                <a:cubicBezTo>
                  <a:pt x="17064" y="2249"/>
                  <a:pt x="17056" y="2232"/>
                  <a:pt x="17047" y="2214"/>
                </a:cubicBezTo>
                <a:close/>
                <a:moveTo>
                  <a:pt x="17047" y="2315"/>
                </a:moveTo>
                <a:cubicBezTo>
                  <a:pt x="17021" y="2366"/>
                  <a:pt x="16981" y="2392"/>
                  <a:pt x="16930" y="2408"/>
                </a:cubicBezTo>
                <a:cubicBezTo>
                  <a:pt x="16954" y="2384"/>
                  <a:pt x="16981" y="2358"/>
                  <a:pt x="16997" y="2325"/>
                </a:cubicBezTo>
                <a:lnTo>
                  <a:pt x="16997" y="2315"/>
                </a:lnTo>
                <a:close/>
                <a:moveTo>
                  <a:pt x="17013" y="2602"/>
                </a:moveTo>
                <a:lnTo>
                  <a:pt x="17005" y="2645"/>
                </a:lnTo>
                <a:cubicBezTo>
                  <a:pt x="17005" y="2661"/>
                  <a:pt x="17005" y="2669"/>
                  <a:pt x="17013" y="2687"/>
                </a:cubicBezTo>
                <a:cubicBezTo>
                  <a:pt x="17005" y="2687"/>
                  <a:pt x="16997" y="2687"/>
                  <a:pt x="16989" y="2679"/>
                </a:cubicBezTo>
                <a:lnTo>
                  <a:pt x="16989" y="2645"/>
                </a:lnTo>
                <a:cubicBezTo>
                  <a:pt x="16989" y="2637"/>
                  <a:pt x="17013" y="2602"/>
                  <a:pt x="17013" y="2602"/>
                </a:cubicBezTo>
                <a:close/>
                <a:moveTo>
                  <a:pt x="21612" y="2922"/>
                </a:moveTo>
                <a:cubicBezTo>
                  <a:pt x="21612" y="2932"/>
                  <a:pt x="21604" y="2940"/>
                  <a:pt x="21604" y="2948"/>
                </a:cubicBezTo>
                <a:lnTo>
                  <a:pt x="21604" y="2922"/>
                </a:lnTo>
                <a:close/>
                <a:moveTo>
                  <a:pt x="22995" y="3124"/>
                </a:moveTo>
                <a:cubicBezTo>
                  <a:pt x="23011" y="3142"/>
                  <a:pt x="23035" y="3166"/>
                  <a:pt x="23053" y="3185"/>
                </a:cubicBezTo>
                <a:cubicBezTo>
                  <a:pt x="23035" y="3193"/>
                  <a:pt x="23019" y="3201"/>
                  <a:pt x="23003" y="3217"/>
                </a:cubicBezTo>
                <a:cubicBezTo>
                  <a:pt x="23011" y="3185"/>
                  <a:pt x="23011" y="3158"/>
                  <a:pt x="22995" y="3124"/>
                </a:cubicBezTo>
                <a:close/>
                <a:moveTo>
                  <a:pt x="24687" y="3294"/>
                </a:moveTo>
                <a:cubicBezTo>
                  <a:pt x="24695" y="3302"/>
                  <a:pt x="24703" y="3310"/>
                  <a:pt x="24703" y="3326"/>
                </a:cubicBezTo>
                <a:lnTo>
                  <a:pt x="24652" y="3326"/>
                </a:lnTo>
                <a:cubicBezTo>
                  <a:pt x="24662" y="3310"/>
                  <a:pt x="24679" y="3302"/>
                  <a:pt x="24687" y="3294"/>
                </a:cubicBezTo>
                <a:close/>
                <a:moveTo>
                  <a:pt x="19069" y="3352"/>
                </a:moveTo>
                <a:lnTo>
                  <a:pt x="19069" y="3352"/>
                </a:lnTo>
                <a:cubicBezTo>
                  <a:pt x="19077" y="3360"/>
                  <a:pt x="19077" y="3360"/>
                  <a:pt x="19085" y="3360"/>
                </a:cubicBezTo>
                <a:cubicBezTo>
                  <a:pt x="19085" y="3360"/>
                  <a:pt x="19085" y="3369"/>
                  <a:pt x="19077" y="3369"/>
                </a:cubicBezTo>
                <a:cubicBezTo>
                  <a:pt x="19077" y="3369"/>
                  <a:pt x="19069" y="3360"/>
                  <a:pt x="19069" y="3352"/>
                </a:cubicBezTo>
                <a:close/>
                <a:moveTo>
                  <a:pt x="22665" y="3842"/>
                </a:moveTo>
                <a:lnTo>
                  <a:pt x="22665" y="3850"/>
                </a:lnTo>
                <a:cubicBezTo>
                  <a:pt x="22665" y="3842"/>
                  <a:pt x="22657" y="3842"/>
                  <a:pt x="22657" y="3842"/>
                </a:cubicBezTo>
                <a:close/>
                <a:moveTo>
                  <a:pt x="17561" y="3882"/>
                </a:moveTo>
                <a:lnTo>
                  <a:pt x="17561" y="3916"/>
                </a:lnTo>
                <a:cubicBezTo>
                  <a:pt x="17561" y="3916"/>
                  <a:pt x="17561" y="3908"/>
                  <a:pt x="17553" y="3908"/>
                </a:cubicBezTo>
                <a:cubicBezTo>
                  <a:pt x="17553" y="3900"/>
                  <a:pt x="17561" y="3892"/>
                  <a:pt x="17561" y="3882"/>
                </a:cubicBezTo>
                <a:close/>
                <a:moveTo>
                  <a:pt x="19085" y="4017"/>
                </a:moveTo>
                <a:lnTo>
                  <a:pt x="19085" y="4034"/>
                </a:lnTo>
                <a:lnTo>
                  <a:pt x="19077" y="4034"/>
                </a:lnTo>
                <a:cubicBezTo>
                  <a:pt x="19085" y="4026"/>
                  <a:pt x="19085" y="4026"/>
                  <a:pt x="19085" y="4017"/>
                </a:cubicBezTo>
                <a:close/>
                <a:moveTo>
                  <a:pt x="7589" y="4236"/>
                </a:moveTo>
                <a:cubicBezTo>
                  <a:pt x="7592" y="4243"/>
                  <a:pt x="7596" y="4249"/>
                  <a:pt x="7599" y="4254"/>
                </a:cubicBezTo>
                <a:lnTo>
                  <a:pt x="7599" y="4254"/>
                </a:lnTo>
                <a:cubicBezTo>
                  <a:pt x="7595" y="4251"/>
                  <a:pt x="7592" y="4248"/>
                  <a:pt x="7589" y="4246"/>
                </a:cubicBezTo>
                <a:lnTo>
                  <a:pt x="7589" y="4236"/>
                </a:lnTo>
                <a:close/>
                <a:moveTo>
                  <a:pt x="19194" y="4304"/>
                </a:moveTo>
                <a:cubicBezTo>
                  <a:pt x="19204" y="4304"/>
                  <a:pt x="19204" y="4313"/>
                  <a:pt x="19204" y="4313"/>
                </a:cubicBezTo>
                <a:cubicBezTo>
                  <a:pt x="19194" y="4321"/>
                  <a:pt x="19194" y="4321"/>
                  <a:pt x="19194" y="4329"/>
                </a:cubicBezTo>
                <a:lnTo>
                  <a:pt x="19194" y="4304"/>
                </a:lnTo>
                <a:close/>
                <a:moveTo>
                  <a:pt x="7640" y="4313"/>
                </a:moveTo>
                <a:cubicBezTo>
                  <a:pt x="7703" y="4424"/>
                  <a:pt x="7729" y="4561"/>
                  <a:pt x="7842" y="4650"/>
                </a:cubicBezTo>
                <a:cubicBezTo>
                  <a:pt x="7861" y="4664"/>
                  <a:pt x="7866" y="4667"/>
                  <a:pt x="7865" y="4667"/>
                </a:cubicBezTo>
                <a:cubicBezTo>
                  <a:pt x="7864" y="4667"/>
                  <a:pt x="7858" y="4664"/>
                  <a:pt x="7856" y="4664"/>
                </a:cubicBezTo>
                <a:cubicBezTo>
                  <a:pt x="7854" y="4664"/>
                  <a:pt x="7856" y="4668"/>
                  <a:pt x="7874" y="4682"/>
                </a:cubicBezTo>
                <a:lnTo>
                  <a:pt x="7884" y="4682"/>
                </a:lnTo>
                <a:lnTo>
                  <a:pt x="7884" y="4725"/>
                </a:lnTo>
                <a:cubicBezTo>
                  <a:pt x="7737" y="4633"/>
                  <a:pt x="7703" y="4463"/>
                  <a:pt x="7640" y="4313"/>
                </a:cubicBezTo>
                <a:close/>
                <a:moveTo>
                  <a:pt x="28461" y="4751"/>
                </a:moveTo>
                <a:cubicBezTo>
                  <a:pt x="28469" y="4751"/>
                  <a:pt x="28477" y="4759"/>
                  <a:pt x="28477" y="4759"/>
                </a:cubicBezTo>
                <a:cubicBezTo>
                  <a:pt x="28477" y="4767"/>
                  <a:pt x="28469" y="4767"/>
                  <a:pt x="28469" y="4775"/>
                </a:cubicBezTo>
                <a:cubicBezTo>
                  <a:pt x="28469" y="4767"/>
                  <a:pt x="28461" y="4759"/>
                  <a:pt x="28461" y="4751"/>
                </a:cubicBezTo>
                <a:close/>
                <a:moveTo>
                  <a:pt x="14124" y="5137"/>
                </a:moveTo>
                <a:cubicBezTo>
                  <a:pt x="14124" y="5137"/>
                  <a:pt x="14124" y="5145"/>
                  <a:pt x="14132" y="5145"/>
                </a:cubicBezTo>
                <a:lnTo>
                  <a:pt x="14124" y="5145"/>
                </a:lnTo>
                <a:lnTo>
                  <a:pt x="14124" y="5137"/>
                </a:lnTo>
                <a:close/>
                <a:moveTo>
                  <a:pt x="25503" y="5206"/>
                </a:moveTo>
                <a:cubicBezTo>
                  <a:pt x="25503" y="5214"/>
                  <a:pt x="25503" y="5214"/>
                  <a:pt x="25511" y="5222"/>
                </a:cubicBezTo>
                <a:cubicBezTo>
                  <a:pt x="25503" y="5222"/>
                  <a:pt x="25503" y="5214"/>
                  <a:pt x="25495" y="5214"/>
                </a:cubicBezTo>
                <a:lnTo>
                  <a:pt x="25503" y="5206"/>
                </a:lnTo>
                <a:close/>
                <a:moveTo>
                  <a:pt x="22194" y="5238"/>
                </a:moveTo>
                <a:lnTo>
                  <a:pt x="22186" y="5246"/>
                </a:lnTo>
                <a:cubicBezTo>
                  <a:pt x="22186" y="5246"/>
                  <a:pt x="22186" y="5238"/>
                  <a:pt x="22176" y="5238"/>
                </a:cubicBezTo>
                <a:close/>
                <a:moveTo>
                  <a:pt x="21460" y="5600"/>
                </a:moveTo>
                <a:cubicBezTo>
                  <a:pt x="21460" y="5610"/>
                  <a:pt x="21468" y="5627"/>
                  <a:pt x="21479" y="5635"/>
                </a:cubicBezTo>
                <a:lnTo>
                  <a:pt x="21444" y="5635"/>
                </a:lnTo>
                <a:cubicBezTo>
                  <a:pt x="21444" y="5618"/>
                  <a:pt x="21452" y="5610"/>
                  <a:pt x="21460" y="5600"/>
                </a:cubicBezTo>
                <a:close/>
                <a:moveTo>
                  <a:pt x="12119" y="5821"/>
                </a:moveTo>
                <a:lnTo>
                  <a:pt x="12119" y="5837"/>
                </a:lnTo>
                <a:lnTo>
                  <a:pt x="12111" y="5837"/>
                </a:lnTo>
                <a:cubicBezTo>
                  <a:pt x="12111" y="5829"/>
                  <a:pt x="12111" y="5829"/>
                  <a:pt x="12119" y="5821"/>
                </a:cubicBezTo>
                <a:close/>
                <a:moveTo>
                  <a:pt x="22287" y="5946"/>
                </a:moveTo>
                <a:lnTo>
                  <a:pt x="22295" y="5964"/>
                </a:lnTo>
                <a:cubicBezTo>
                  <a:pt x="22287" y="5954"/>
                  <a:pt x="22287" y="5946"/>
                  <a:pt x="22277" y="5946"/>
                </a:cubicBezTo>
                <a:close/>
                <a:moveTo>
                  <a:pt x="30464" y="5441"/>
                </a:moveTo>
                <a:cubicBezTo>
                  <a:pt x="30474" y="5449"/>
                  <a:pt x="30490" y="5459"/>
                  <a:pt x="30498" y="5459"/>
                </a:cubicBezTo>
                <a:cubicBezTo>
                  <a:pt x="30549" y="5610"/>
                  <a:pt x="30591" y="5770"/>
                  <a:pt x="30599" y="5930"/>
                </a:cubicBezTo>
                <a:cubicBezTo>
                  <a:pt x="30593" y="5929"/>
                  <a:pt x="30588" y="5929"/>
                  <a:pt x="30582" y="5929"/>
                </a:cubicBezTo>
                <a:cubicBezTo>
                  <a:pt x="30506" y="5929"/>
                  <a:pt x="30453" y="5977"/>
                  <a:pt x="30413" y="6039"/>
                </a:cubicBezTo>
                <a:cubicBezTo>
                  <a:pt x="30413" y="6047"/>
                  <a:pt x="30413" y="6055"/>
                  <a:pt x="30405" y="6055"/>
                </a:cubicBezTo>
                <a:cubicBezTo>
                  <a:pt x="30403" y="6058"/>
                  <a:pt x="30400" y="6060"/>
                  <a:pt x="30397" y="6060"/>
                </a:cubicBezTo>
                <a:cubicBezTo>
                  <a:pt x="30392" y="6060"/>
                  <a:pt x="30387" y="6055"/>
                  <a:pt x="30381" y="6055"/>
                </a:cubicBezTo>
                <a:cubicBezTo>
                  <a:pt x="30373" y="6031"/>
                  <a:pt x="30373" y="5996"/>
                  <a:pt x="30355" y="5972"/>
                </a:cubicBezTo>
                <a:cubicBezTo>
                  <a:pt x="30203" y="5752"/>
                  <a:pt x="30238" y="5576"/>
                  <a:pt x="30464" y="5441"/>
                </a:cubicBezTo>
                <a:close/>
                <a:moveTo>
                  <a:pt x="13627" y="6308"/>
                </a:moveTo>
                <a:lnTo>
                  <a:pt x="13627" y="6318"/>
                </a:lnTo>
                <a:cubicBezTo>
                  <a:pt x="13627" y="6318"/>
                  <a:pt x="13627" y="6308"/>
                  <a:pt x="13619" y="6308"/>
                </a:cubicBezTo>
                <a:close/>
                <a:moveTo>
                  <a:pt x="30280" y="6401"/>
                </a:moveTo>
                <a:cubicBezTo>
                  <a:pt x="30288" y="6427"/>
                  <a:pt x="30296" y="6451"/>
                  <a:pt x="30304" y="6478"/>
                </a:cubicBezTo>
                <a:cubicBezTo>
                  <a:pt x="30296" y="6469"/>
                  <a:pt x="30280" y="6459"/>
                  <a:pt x="30262" y="6451"/>
                </a:cubicBezTo>
                <a:cubicBezTo>
                  <a:pt x="30272" y="6443"/>
                  <a:pt x="30280" y="6427"/>
                  <a:pt x="30280" y="6419"/>
                </a:cubicBezTo>
                <a:lnTo>
                  <a:pt x="30280" y="6401"/>
                </a:lnTo>
                <a:close/>
                <a:moveTo>
                  <a:pt x="13501" y="6538"/>
                </a:moveTo>
                <a:cubicBezTo>
                  <a:pt x="13502" y="6538"/>
                  <a:pt x="13502" y="6540"/>
                  <a:pt x="13502" y="6544"/>
                </a:cubicBezTo>
                <a:lnTo>
                  <a:pt x="13494" y="6544"/>
                </a:lnTo>
                <a:cubicBezTo>
                  <a:pt x="13498" y="6540"/>
                  <a:pt x="13500" y="6538"/>
                  <a:pt x="13501" y="6538"/>
                </a:cubicBezTo>
                <a:close/>
                <a:moveTo>
                  <a:pt x="12313" y="6544"/>
                </a:moveTo>
                <a:lnTo>
                  <a:pt x="12313" y="6552"/>
                </a:lnTo>
                <a:lnTo>
                  <a:pt x="12305" y="6552"/>
                </a:lnTo>
                <a:cubicBezTo>
                  <a:pt x="12305" y="6544"/>
                  <a:pt x="12305" y="6544"/>
                  <a:pt x="12313" y="6544"/>
                </a:cubicBezTo>
                <a:close/>
                <a:moveTo>
                  <a:pt x="9071" y="6637"/>
                </a:moveTo>
                <a:cubicBezTo>
                  <a:pt x="9079" y="6645"/>
                  <a:pt x="9087" y="6653"/>
                  <a:pt x="9105" y="6653"/>
                </a:cubicBezTo>
                <a:lnTo>
                  <a:pt x="9105" y="6662"/>
                </a:lnTo>
                <a:lnTo>
                  <a:pt x="9105" y="6672"/>
                </a:lnTo>
                <a:cubicBezTo>
                  <a:pt x="9097" y="6662"/>
                  <a:pt x="9087" y="6653"/>
                  <a:pt x="9071" y="6645"/>
                </a:cubicBezTo>
                <a:lnTo>
                  <a:pt x="9071" y="6637"/>
                </a:lnTo>
                <a:close/>
                <a:moveTo>
                  <a:pt x="21082" y="6847"/>
                </a:moveTo>
                <a:cubicBezTo>
                  <a:pt x="21074" y="6847"/>
                  <a:pt x="21074" y="6856"/>
                  <a:pt x="21074" y="6856"/>
                </a:cubicBezTo>
                <a:lnTo>
                  <a:pt x="21074" y="6847"/>
                </a:lnTo>
                <a:close/>
                <a:moveTo>
                  <a:pt x="24208" y="6940"/>
                </a:moveTo>
                <a:lnTo>
                  <a:pt x="24208" y="6949"/>
                </a:lnTo>
                <a:lnTo>
                  <a:pt x="24197" y="6949"/>
                </a:lnTo>
                <a:lnTo>
                  <a:pt x="24208" y="6940"/>
                </a:lnTo>
                <a:close/>
                <a:moveTo>
                  <a:pt x="13383" y="7268"/>
                </a:moveTo>
                <a:cubicBezTo>
                  <a:pt x="13392" y="7286"/>
                  <a:pt x="13393" y="7294"/>
                  <a:pt x="13393" y="7302"/>
                </a:cubicBezTo>
                <a:lnTo>
                  <a:pt x="13393" y="7302"/>
                </a:lnTo>
                <a:cubicBezTo>
                  <a:pt x="13393" y="7294"/>
                  <a:pt x="13392" y="7286"/>
                  <a:pt x="13383" y="7278"/>
                </a:cubicBezTo>
                <a:lnTo>
                  <a:pt x="13383" y="7268"/>
                </a:lnTo>
                <a:close/>
                <a:moveTo>
                  <a:pt x="11446" y="7420"/>
                </a:moveTo>
                <a:lnTo>
                  <a:pt x="11446" y="7430"/>
                </a:lnTo>
                <a:lnTo>
                  <a:pt x="11438" y="7438"/>
                </a:lnTo>
                <a:lnTo>
                  <a:pt x="11430" y="7438"/>
                </a:lnTo>
                <a:cubicBezTo>
                  <a:pt x="11438" y="7430"/>
                  <a:pt x="11438" y="7430"/>
                  <a:pt x="11446" y="7420"/>
                </a:cubicBezTo>
                <a:close/>
                <a:moveTo>
                  <a:pt x="7233" y="7461"/>
                </a:moveTo>
                <a:cubicBezTo>
                  <a:pt x="7203" y="7461"/>
                  <a:pt x="7173" y="7474"/>
                  <a:pt x="7142" y="7504"/>
                </a:cubicBezTo>
                <a:cubicBezTo>
                  <a:pt x="7084" y="7555"/>
                  <a:pt x="7126" y="7614"/>
                  <a:pt x="7193" y="7648"/>
                </a:cubicBezTo>
                <a:lnTo>
                  <a:pt x="7369" y="7648"/>
                </a:lnTo>
                <a:cubicBezTo>
                  <a:pt x="7379" y="7648"/>
                  <a:pt x="7387" y="7648"/>
                  <a:pt x="7395" y="7632"/>
                </a:cubicBezTo>
                <a:cubicBezTo>
                  <a:pt x="7419" y="7606"/>
                  <a:pt x="7454" y="7581"/>
                  <a:pt x="7480" y="7555"/>
                </a:cubicBezTo>
                <a:lnTo>
                  <a:pt x="7379" y="7555"/>
                </a:lnTo>
                <a:cubicBezTo>
                  <a:pt x="7335" y="7501"/>
                  <a:pt x="7285" y="7461"/>
                  <a:pt x="7233" y="7461"/>
                </a:cubicBezTo>
                <a:close/>
                <a:moveTo>
                  <a:pt x="30575" y="7462"/>
                </a:moveTo>
                <a:cubicBezTo>
                  <a:pt x="30591" y="7488"/>
                  <a:pt x="30616" y="7496"/>
                  <a:pt x="30642" y="7504"/>
                </a:cubicBezTo>
                <a:cubicBezTo>
                  <a:pt x="30626" y="7504"/>
                  <a:pt x="30608" y="7513"/>
                  <a:pt x="30599" y="7513"/>
                </a:cubicBezTo>
                <a:cubicBezTo>
                  <a:pt x="30541" y="7547"/>
                  <a:pt x="30506" y="7597"/>
                  <a:pt x="30498" y="7656"/>
                </a:cubicBezTo>
                <a:cubicBezTo>
                  <a:pt x="30474" y="7664"/>
                  <a:pt x="30456" y="7664"/>
                  <a:pt x="30440" y="7672"/>
                </a:cubicBezTo>
                <a:cubicBezTo>
                  <a:pt x="30440" y="7622"/>
                  <a:pt x="30432" y="7571"/>
                  <a:pt x="30405" y="7531"/>
                </a:cubicBezTo>
                <a:cubicBezTo>
                  <a:pt x="30456" y="7521"/>
                  <a:pt x="30506" y="7513"/>
                  <a:pt x="30557" y="7488"/>
                </a:cubicBezTo>
                <a:cubicBezTo>
                  <a:pt x="30557" y="7480"/>
                  <a:pt x="30565" y="7470"/>
                  <a:pt x="30575" y="7462"/>
                </a:cubicBezTo>
                <a:close/>
                <a:moveTo>
                  <a:pt x="12010" y="7656"/>
                </a:moveTo>
                <a:cubicBezTo>
                  <a:pt x="12010" y="7664"/>
                  <a:pt x="12002" y="7672"/>
                  <a:pt x="12002" y="7682"/>
                </a:cubicBezTo>
                <a:lnTo>
                  <a:pt x="12002" y="7656"/>
                </a:lnTo>
                <a:close/>
                <a:moveTo>
                  <a:pt x="23389" y="7757"/>
                </a:moveTo>
                <a:lnTo>
                  <a:pt x="23389" y="7765"/>
                </a:lnTo>
                <a:lnTo>
                  <a:pt x="23381" y="7765"/>
                </a:lnTo>
                <a:cubicBezTo>
                  <a:pt x="23381" y="7765"/>
                  <a:pt x="23389" y="7765"/>
                  <a:pt x="23389" y="7757"/>
                </a:cubicBezTo>
                <a:close/>
                <a:moveTo>
                  <a:pt x="30456" y="7858"/>
                </a:moveTo>
                <a:cubicBezTo>
                  <a:pt x="30448" y="7858"/>
                  <a:pt x="30448" y="7866"/>
                  <a:pt x="30448" y="7866"/>
                </a:cubicBezTo>
                <a:lnTo>
                  <a:pt x="30448" y="7858"/>
                </a:lnTo>
                <a:close/>
                <a:moveTo>
                  <a:pt x="8422" y="8060"/>
                </a:moveTo>
                <a:lnTo>
                  <a:pt x="8422" y="8068"/>
                </a:lnTo>
                <a:cubicBezTo>
                  <a:pt x="8414" y="8068"/>
                  <a:pt x="8414" y="8068"/>
                  <a:pt x="8414" y="8060"/>
                </a:cubicBezTo>
                <a:close/>
                <a:moveTo>
                  <a:pt x="26094" y="8052"/>
                </a:moveTo>
                <a:lnTo>
                  <a:pt x="26102" y="8060"/>
                </a:lnTo>
                <a:lnTo>
                  <a:pt x="26102" y="8068"/>
                </a:lnTo>
                <a:cubicBezTo>
                  <a:pt x="26094" y="8060"/>
                  <a:pt x="26094" y="8060"/>
                  <a:pt x="26094" y="8052"/>
                </a:cubicBezTo>
                <a:close/>
                <a:moveTo>
                  <a:pt x="14545" y="8238"/>
                </a:moveTo>
                <a:cubicBezTo>
                  <a:pt x="14537" y="8246"/>
                  <a:pt x="14537" y="8254"/>
                  <a:pt x="14529" y="8263"/>
                </a:cubicBezTo>
                <a:lnTo>
                  <a:pt x="14529" y="8246"/>
                </a:lnTo>
                <a:cubicBezTo>
                  <a:pt x="14537" y="8246"/>
                  <a:pt x="14537" y="8238"/>
                  <a:pt x="14545" y="8238"/>
                </a:cubicBezTo>
                <a:close/>
                <a:moveTo>
                  <a:pt x="28275" y="8263"/>
                </a:moveTo>
                <a:cubicBezTo>
                  <a:pt x="28275" y="8271"/>
                  <a:pt x="28267" y="8279"/>
                  <a:pt x="28259" y="8279"/>
                </a:cubicBezTo>
                <a:cubicBezTo>
                  <a:pt x="28259" y="8279"/>
                  <a:pt x="28250" y="8279"/>
                  <a:pt x="28250" y="8271"/>
                </a:cubicBezTo>
                <a:cubicBezTo>
                  <a:pt x="28259" y="8271"/>
                  <a:pt x="28267" y="8263"/>
                  <a:pt x="28275" y="8263"/>
                </a:cubicBezTo>
                <a:close/>
                <a:moveTo>
                  <a:pt x="31661" y="8339"/>
                </a:moveTo>
                <a:cubicBezTo>
                  <a:pt x="31661" y="8347"/>
                  <a:pt x="31653" y="8356"/>
                  <a:pt x="31653" y="8364"/>
                </a:cubicBezTo>
                <a:lnTo>
                  <a:pt x="31645" y="8364"/>
                </a:lnTo>
                <a:cubicBezTo>
                  <a:pt x="31645" y="8356"/>
                  <a:pt x="31653" y="8347"/>
                  <a:pt x="31653" y="8339"/>
                </a:cubicBezTo>
                <a:close/>
                <a:moveTo>
                  <a:pt x="10805" y="8364"/>
                </a:moveTo>
                <a:cubicBezTo>
                  <a:pt x="10797" y="8372"/>
                  <a:pt x="10797" y="8372"/>
                  <a:pt x="10789" y="8372"/>
                </a:cubicBezTo>
                <a:cubicBezTo>
                  <a:pt x="10797" y="8372"/>
                  <a:pt x="10797" y="8364"/>
                  <a:pt x="10805" y="8364"/>
                </a:cubicBezTo>
                <a:close/>
                <a:moveTo>
                  <a:pt x="19667" y="8457"/>
                </a:moveTo>
                <a:lnTo>
                  <a:pt x="19675" y="8465"/>
                </a:lnTo>
                <a:lnTo>
                  <a:pt x="19667" y="8465"/>
                </a:lnTo>
                <a:lnTo>
                  <a:pt x="19667" y="8457"/>
                </a:lnTo>
                <a:close/>
                <a:moveTo>
                  <a:pt x="9703" y="8853"/>
                </a:moveTo>
                <a:lnTo>
                  <a:pt x="9703" y="8861"/>
                </a:lnTo>
                <a:lnTo>
                  <a:pt x="9693" y="8861"/>
                </a:lnTo>
                <a:cubicBezTo>
                  <a:pt x="9693" y="8861"/>
                  <a:pt x="9693" y="8853"/>
                  <a:pt x="9703" y="8853"/>
                </a:cubicBezTo>
                <a:close/>
                <a:moveTo>
                  <a:pt x="21713" y="8936"/>
                </a:moveTo>
                <a:lnTo>
                  <a:pt x="21713" y="8946"/>
                </a:lnTo>
                <a:lnTo>
                  <a:pt x="21705" y="8946"/>
                </a:lnTo>
                <a:cubicBezTo>
                  <a:pt x="21705" y="8936"/>
                  <a:pt x="21713" y="8936"/>
                  <a:pt x="21713" y="8936"/>
                </a:cubicBezTo>
                <a:close/>
                <a:moveTo>
                  <a:pt x="31317" y="9193"/>
                </a:moveTo>
                <a:cubicBezTo>
                  <a:pt x="31324" y="9193"/>
                  <a:pt x="31332" y="9194"/>
                  <a:pt x="31341" y="9198"/>
                </a:cubicBezTo>
                <a:cubicBezTo>
                  <a:pt x="31309" y="9236"/>
                  <a:pt x="31286" y="9282"/>
                  <a:pt x="31243" y="9282"/>
                </a:cubicBezTo>
                <a:cubicBezTo>
                  <a:pt x="31239" y="9282"/>
                  <a:pt x="31236" y="9282"/>
                  <a:pt x="31232" y="9281"/>
                </a:cubicBezTo>
                <a:cubicBezTo>
                  <a:pt x="31259" y="9246"/>
                  <a:pt x="31277" y="9193"/>
                  <a:pt x="31317" y="9193"/>
                </a:cubicBezTo>
                <a:close/>
                <a:moveTo>
                  <a:pt x="18982" y="9111"/>
                </a:moveTo>
                <a:cubicBezTo>
                  <a:pt x="18989" y="9111"/>
                  <a:pt x="18996" y="9112"/>
                  <a:pt x="19002" y="9114"/>
                </a:cubicBezTo>
                <a:cubicBezTo>
                  <a:pt x="18968" y="9180"/>
                  <a:pt x="18942" y="9249"/>
                  <a:pt x="18917" y="9316"/>
                </a:cubicBezTo>
                <a:cubicBezTo>
                  <a:pt x="18875" y="9289"/>
                  <a:pt x="18859" y="9257"/>
                  <a:pt x="18891" y="9188"/>
                </a:cubicBezTo>
                <a:cubicBezTo>
                  <a:pt x="18925" y="9128"/>
                  <a:pt x="18954" y="9111"/>
                  <a:pt x="18982" y="9111"/>
                </a:cubicBezTo>
                <a:close/>
                <a:moveTo>
                  <a:pt x="31788" y="9374"/>
                </a:moveTo>
                <a:lnTo>
                  <a:pt x="31788" y="9382"/>
                </a:lnTo>
                <a:cubicBezTo>
                  <a:pt x="31778" y="9382"/>
                  <a:pt x="31778" y="9374"/>
                  <a:pt x="31770" y="9374"/>
                </a:cubicBezTo>
                <a:close/>
                <a:moveTo>
                  <a:pt x="30230" y="8784"/>
                </a:moveTo>
                <a:cubicBezTo>
                  <a:pt x="30321" y="8869"/>
                  <a:pt x="30419" y="8926"/>
                  <a:pt x="30538" y="8926"/>
                </a:cubicBezTo>
                <a:cubicBezTo>
                  <a:pt x="30561" y="8926"/>
                  <a:pt x="30584" y="8924"/>
                  <a:pt x="30608" y="8919"/>
                </a:cubicBezTo>
                <a:cubicBezTo>
                  <a:pt x="30650" y="8903"/>
                  <a:pt x="30676" y="8877"/>
                  <a:pt x="30709" y="8861"/>
                </a:cubicBezTo>
                <a:cubicBezTo>
                  <a:pt x="30717" y="8861"/>
                  <a:pt x="30735" y="8861"/>
                  <a:pt x="30743" y="8869"/>
                </a:cubicBezTo>
                <a:cubicBezTo>
                  <a:pt x="30779" y="8919"/>
                  <a:pt x="30802" y="9013"/>
                  <a:pt x="30861" y="9013"/>
                </a:cubicBezTo>
                <a:cubicBezTo>
                  <a:pt x="30871" y="9013"/>
                  <a:pt x="30882" y="9011"/>
                  <a:pt x="30895" y="9004"/>
                </a:cubicBezTo>
                <a:cubicBezTo>
                  <a:pt x="30988" y="8962"/>
                  <a:pt x="30945" y="8869"/>
                  <a:pt x="30937" y="8794"/>
                </a:cubicBezTo>
                <a:lnTo>
                  <a:pt x="30937" y="8794"/>
                </a:lnTo>
                <a:cubicBezTo>
                  <a:pt x="30979" y="8853"/>
                  <a:pt x="31038" y="8895"/>
                  <a:pt x="31113" y="8895"/>
                </a:cubicBezTo>
                <a:cubicBezTo>
                  <a:pt x="31046" y="8970"/>
                  <a:pt x="30996" y="9055"/>
                  <a:pt x="31062" y="9188"/>
                </a:cubicBezTo>
                <a:cubicBezTo>
                  <a:pt x="31062" y="9198"/>
                  <a:pt x="31070" y="9198"/>
                  <a:pt x="31081" y="9207"/>
                </a:cubicBezTo>
                <a:cubicBezTo>
                  <a:pt x="31004" y="9249"/>
                  <a:pt x="30919" y="9281"/>
                  <a:pt x="30911" y="9332"/>
                </a:cubicBezTo>
                <a:cubicBezTo>
                  <a:pt x="30896" y="9450"/>
                  <a:pt x="30840" y="9469"/>
                  <a:pt x="30775" y="9469"/>
                </a:cubicBezTo>
                <a:cubicBezTo>
                  <a:pt x="30746" y="9469"/>
                  <a:pt x="30716" y="9465"/>
                  <a:pt x="30686" y="9465"/>
                </a:cubicBezTo>
                <a:cubicBezTo>
                  <a:pt x="30674" y="9465"/>
                  <a:pt x="30662" y="9465"/>
                  <a:pt x="30650" y="9467"/>
                </a:cubicBezTo>
                <a:cubicBezTo>
                  <a:pt x="30655" y="9360"/>
                  <a:pt x="30623" y="9317"/>
                  <a:pt x="30571" y="9317"/>
                </a:cubicBezTo>
                <a:cubicBezTo>
                  <a:pt x="30537" y="9317"/>
                  <a:pt x="30494" y="9336"/>
                  <a:pt x="30448" y="9366"/>
                </a:cubicBezTo>
                <a:cubicBezTo>
                  <a:pt x="30432" y="9324"/>
                  <a:pt x="30424" y="9249"/>
                  <a:pt x="30413" y="9249"/>
                </a:cubicBezTo>
                <a:cubicBezTo>
                  <a:pt x="30408" y="9248"/>
                  <a:pt x="30404" y="9248"/>
                  <a:pt x="30400" y="9248"/>
                </a:cubicBezTo>
                <a:cubicBezTo>
                  <a:pt x="30333" y="9248"/>
                  <a:pt x="30354" y="9319"/>
                  <a:pt x="30347" y="9366"/>
                </a:cubicBezTo>
                <a:cubicBezTo>
                  <a:pt x="30272" y="9332"/>
                  <a:pt x="30203" y="9308"/>
                  <a:pt x="30128" y="9273"/>
                </a:cubicBezTo>
                <a:cubicBezTo>
                  <a:pt x="30070" y="9265"/>
                  <a:pt x="30009" y="9249"/>
                  <a:pt x="29951" y="9239"/>
                </a:cubicBezTo>
                <a:cubicBezTo>
                  <a:pt x="29942" y="9122"/>
                  <a:pt x="29942" y="9004"/>
                  <a:pt x="30086" y="8970"/>
                </a:cubicBezTo>
                <a:cubicBezTo>
                  <a:pt x="30187" y="8936"/>
                  <a:pt x="30230" y="8869"/>
                  <a:pt x="30230" y="8784"/>
                </a:cubicBezTo>
                <a:close/>
                <a:moveTo>
                  <a:pt x="15497" y="9502"/>
                </a:moveTo>
                <a:lnTo>
                  <a:pt x="15497" y="9542"/>
                </a:lnTo>
                <a:lnTo>
                  <a:pt x="15489" y="9542"/>
                </a:lnTo>
                <a:cubicBezTo>
                  <a:pt x="15489" y="9534"/>
                  <a:pt x="15497" y="9518"/>
                  <a:pt x="15497" y="9502"/>
                </a:cubicBezTo>
                <a:close/>
                <a:moveTo>
                  <a:pt x="30650" y="9467"/>
                </a:moveTo>
                <a:cubicBezTo>
                  <a:pt x="30591" y="9534"/>
                  <a:pt x="30557" y="9552"/>
                  <a:pt x="30533" y="9552"/>
                </a:cubicBezTo>
                <a:cubicBezTo>
                  <a:pt x="30575" y="9526"/>
                  <a:pt x="30608" y="9492"/>
                  <a:pt x="30650" y="9467"/>
                </a:cubicBezTo>
                <a:close/>
                <a:moveTo>
                  <a:pt x="24005" y="9568"/>
                </a:moveTo>
                <a:lnTo>
                  <a:pt x="24005" y="9576"/>
                </a:lnTo>
                <a:lnTo>
                  <a:pt x="23995" y="9568"/>
                </a:lnTo>
                <a:close/>
                <a:moveTo>
                  <a:pt x="8398" y="9661"/>
                </a:moveTo>
                <a:lnTo>
                  <a:pt x="8389" y="9669"/>
                </a:lnTo>
                <a:cubicBezTo>
                  <a:pt x="8389" y="9669"/>
                  <a:pt x="8389" y="9661"/>
                  <a:pt x="8398" y="9661"/>
                </a:cubicBezTo>
                <a:close/>
                <a:moveTo>
                  <a:pt x="15539" y="9845"/>
                </a:moveTo>
                <a:cubicBezTo>
                  <a:pt x="15539" y="9855"/>
                  <a:pt x="15548" y="9855"/>
                  <a:pt x="15539" y="9864"/>
                </a:cubicBezTo>
                <a:lnTo>
                  <a:pt x="15539" y="9845"/>
                </a:lnTo>
                <a:close/>
                <a:moveTo>
                  <a:pt x="6342" y="9957"/>
                </a:moveTo>
                <a:lnTo>
                  <a:pt x="6342" y="9957"/>
                </a:lnTo>
                <a:cubicBezTo>
                  <a:pt x="6350" y="9965"/>
                  <a:pt x="6358" y="9973"/>
                  <a:pt x="6368" y="9981"/>
                </a:cubicBezTo>
                <a:lnTo>
                  <a:pt x="6358" y="9981"/>
                </a:lnTo>
                <a:cubicBezTo>
                  <a:pt x="6350" y="9981"/>
                  <a:pt x="6350" y="9973"/>
                  <a:pt x="6342" y="9957"/>
                </a:cubicBezTo>
                <a:close/>
                <a:moveTo>
                  <a:pt x="27482" y="10108"/>
                </a:moveTo>
                <a:cubicBezTo>
                  <a:pt x="27474" y="10108"/>
                  <a:pt x="27474" y="10116"/>
                  <a:pt x="27466" y="10124"/>
                </a:cubicBezTo>
                <a:cubicBezTo>
                  <a:pt x="27466" y="10116"/>
                  <a:pt x="27474" y="10116"/>
                  <a:pt x="27474" y="10108"/>
                </a:cubicBezTo>
                <a:close/>
                <a:moveTo>
                  <a:pt x="9206" y="10276"/>
                </a:moveTo>
                <a:cubicBezTo>
                  <a:pt x="9198" y="10276"/>
                  <a:pt x="9198" y="10276"/>
                  <a:pt x="9198" y="10284"/>
                </a:cubicBezTo>
                <a:lnTo>
                  <a:pt x="9198" y="10276"/>
                </a:lnTo>
                <a:close/>
                <a:moveTo>
                  <a:pt x="27525" y="10300"/>
                </a:moveTo>
                <a:cubicBezTo>
                  <a:pt x="27517" y="10300"/>
                  <a:pt x="27517" y="10300"/>
                  <a:pt x="27509" y="10310"/>
                </a:cubicBezTo>
                <a:lnTo>
                  <a:pt x="27501" y="10310"/>
                </a:lnTo>
                <a:cubicBezTo>
                  <a:pt x="27509" y="10300"/>
                  <a:pt x="27517" y="10300"/>
                  <a:pt x="27525" y="10300"/>
                </a:cubicBezTo>
                <a:close/>
                <a:moveTo>
                  <a:pt x="23777" y="10276"/>
                </a:moveTo>
                <a:cubicBezTo>
                  <a:pt x="23777" y="10300"/>
                  <a:pt x="23785" y="10326"/>
                  <a:pt x="23785" y="10351"/>
                </a:cubicBezTo>
                <a:cubicBezTo>
                  <a:pt x="23777" y="10326"/>
                  <a:pt x="23761" y="10292"/>
                  <a:pt x="23769" y="10292"/>
                </a:cubicBezTo>
                <a:cubicBezTo>
                  <a:pt x="23769" y="10284"/>
                  <a:pt x="23777" y="10284"/>
                  <a:pt x="23777" y="10276"/>
                </a:cubicBezTo>
                <a:close/>
                <a:moveTo>
                  <a:pt x="13787" y="10393"/>
                </a:moveTo>
                <a:cubicBezTo>
                  <a:pt x="13787" y="10401"/>
                  <a:pt x="13787" y="10401"/>
                  <a:pt x="13797" y="10411"/>
                </a:cubicBezTo>
                <a:cubicBezTo>
                  <a:pt x="13779" y="10411"/>
                  <a:pt x="13771" y="10411"/>
                  <a:pt x="13763" y="10401"/>
                </a:cubicBezTo>
                <a:cubicBezTo>
                  <a:pt x="13771" y="10401"/>
                  <a:pt x="13779" y="10393"/>
                  <a:pt x="13787" y="10393"/>
                </a:cubicBezTo>
                <a:close/>
                <a:moveTo>
                  <a:pt x="25714" y="10462"/>
                </a:moveTo>
                <a:lnTo>
                  <a:pt x="25714" y="10470"/>
                </a:lnTo>
                <a:lnTo>
                  <a:pt x="25705" y="10478"/>
                </a:lnTo>
                <a:cubicBezTo>
                  <a:pt x="25705" y="10478"/>
                  <a:pt x="25714" y="10470"/>
                  <a:pt x="25714" y="10462"/>
                </a:cubicBezTo>
                <a:close/>
                <a:moveTo>
                  <a:pt x="29344" y="10789"/>
                </a:moveTo>
                <a:cubicBezTo>
                  <a:pt x="29344" y="10797"/>
                  <a:pt x="29344" y="10797"/>
                  <a:pt x="29336" y="10806"/>
                </a:cubicBezTo>
                <a:cubicBezTo>
                  <a:pt x="29336" y="10797"/>
                  <a:pt x="29328" y="10797"/>
                  <a:pt x="29328" y="10789"/>
                </a:cubicBezTo>
                <a:close/>
                <a:moveTo>
                  <a:pt x="6115" y="10848"/>
                </a:moveTo>
                <a:cubicBezTo>
                  <a:pt x="6131" y="10856"/>
                  <a:pt x="6156" y="10874"/>
                  <a:pt x="6174" y="10882"/>
                </a:cubicBezTo>
                <a:cubicBezTo>
                  <a:pt x="6156" y="10899"/>
                  <a:pt x="6148" y="10933"/>
                  <a:pt x="6148" y="10975"/>
                </a:cubicBezTo>
                <a:cubicBezTo>
                  <a:pt x="6148" y="10983"/>
                  <a:pt x="6156" y="10992"/>
                  <a:pt x="6166" y="11000"/>
                </a:cubicBezTo>
                <a:cubicBezTo>
                  <a:pt x="6156" y="11018"/>
                  <a:pt x="6148" y="11026"/>
                  <a:pt x="6148" y="11042"/>
                </a:cubicBezTo>
                <a:cubicBezTo>
                  <a:pt x="6123" y="11026"/>
                  <a:pt x="6105" y="11008"/>
                  <a:pt x="6081" y="11000"/>
                </a:cubicBezTo>
                <a:cubicBezTo>
                  <a:pt x="6097" y="10983"/>
                  <a:pt x="6105" y="10975"/>
                  <a:pt x="6115" y="10967"/>
                </a:cubicBezTo>
                <a:cubicBezTo>
                  <a:pt x="6123" y="10925"/>
                  <a:pt x="6123" y="10882"/>
                  <a:pt x="6115" y="10848"/>
                </a:cubicBezTo>
                <a:close/>
                <a:moveTo>
                  <a:pt x="18960" y="11034"/>
                </a:moveTo>
                <a:cubicBezTo>
                  <a:pt x="18960" y="11042"/>
                  <a:pt x="18960" y="11050"/>
                  <a:pt x="18968" y="11050"/>
                </a:cubicBezTo>
                <a:cubicBezTo>
                  <a:pt x="18960" y="11050"/>
                  <a:pt x="18952" y="11058"/>
                  <a:pt x="18942" y="11058"/>
                </a:cubicBezTo>
                <a:cubicBezTo>
                  <a:pt x="18952" y="11050"/>
                  <a:pt x="18960" y="11042"/>
                  <a:pt x="18960" y="11034"/>
                </a:cubicBezTo>
                <a:close/>
                <a:moveTo>
                  <a:pt x="8683" y="11076"/>
                </a:moveTo>
                <a:lnTo>
                  <a:pt x="8693" y="11084"/>
                </a:lnTo>
                <a:cubicBezTo>
                  <a:pt x="8674" y="11084"/>
                  <a:pt x="8658" y="11093"/>
                  <a:pt x="8650" y="11093"/>
                </a:cubicBezTo>
                <a:cubicBezTo>
                  <a:pt x="8658" y="11084"/>
                  <a:pt x="8666" y="11084"/>
                  <a:pt x="8683" y="11076"/>
                </a:cubicBezTo>
                <a:close/>
                <a:moveTo>
                  <a:pt x="10704" y="11270"/>
                </a:moveTo>
                <a:cubicBezTo>
                  <a:pt x="10704" y="11270"/>
                  <a:pt x="10704" y="11279"/>
                  <a:pt x="10714" y="11279"/>
                </a:cubicBezTo>
                <a:lnTo>
                  <a:pt x="10704" y="11279"/>
                </a:lnTo>
                <a:lnTo>
                  <a:pt x="10704" y="11270"/>
                </a:lnTo>
                <a:close/>
                <a:moveTo>
                  <a:pt x="27112" y="11590"/>
                </a:moveTo>
                <a:lnTo>
                  <a:pt x="27112" y="11598"/>
                </a:lnTo>
                <a:cubicBezTo>
                  <a:pt x="27112" y="11598"/>
                  <a:pt x="27104" y="11598"/>
                  <a:pt x="27104" y="11590"/>
                </a:cubicBezTo>
                <a:close/>
                <a:moveTo>
                  <a:pt x="31501" y="11119"/>
                </a:moveTo>
                <a:cubicBezTo>
                  <a:pt x="31626" y="11220"/>
                  <a:pt x="31770" y="11270"/>
                  <a:pt x="31930" y="11311"/>
                </a:cubicBezTo>
                <a:cubicBezTo>
                  <a:pt x="31940" y="11311"/>
                  <a:pt x="31940" y="11303"/>
                  <a:pt x="31948" y="11303"/>
                </a:cubicBezTo>
                <a:cubicBezTo>
                  <a:pt x="31956" y="11303"/>
                  <a:pt x="31956" y="11311"/>
                  <a:pt x="31956" y="11321"/>
                </a:cubicBezTo>
                <a:cubicBezTo>
                  <a:pt x="31940" y="11337"/>
                  <a:pt x="31913" y="11353"/>
                  <a:pt x="31897" y="11372"/>
                </a:cubicBezTo>
                <a:cubicBezTo>
                  <a:pt x="31897" y="11380"/>
                  <a:pt x="31889" y="11380"/>
                  <a:pt x="31889" y="11380"/>
                </a:cubicBezTo>
                <a:cubicBezTo>
                  <a:pt x="31796" y="11380"/>
                  <a:pt x="31711" y="11388"/>
                  <a:pt x="31661" y="11489"/>
                </a:cubicBezTo>
                <a:cubicBezTo>
                  <a:pt x="31626" y="11513"/>
                  <a:pt x="31594" y="11547"/>
                  <a:pt x="31552" y="11574"/>
                </a:cubicBezTo>
                <a:cubicBezTo>
                  <a:pt x="31498" y="11551"/>
                  <a:pt x="31447" y="11539"/>
                  <a:pt x="31400" y="11539"/>
                </a:cubicBezTo>
                <a:cubicBezTo>
                  <a:pt x="31304" y="11539"/>
                  <a:pt x="31220" y="11585"/>
                  <a:pt x="31147" y="11675"/>
                </a:cubicBezTo>
                <a:cubicBezTo>
                  <a:pt x="31139" y="11683"/>
                  <a:pt x="31131" y="11683"/>
                  <a:pt x="31121" y="11683"/>
                </a:cubicBezTo>
                <a:cubicBezTo>
                  <a:pt x="31163" y="11590"/>
                  <a:pt x="31198" y="11505"/>
                  <a:pt x="31182" y="11404"/>
                </a:cubicBezTo>
                <a:cubicBezTo>
                  <a:pt x="31182" y="11396"/>
                  <a:pt x="31182" y="11396"/>
                  <a:pt x="31172" y="11388"/>
                </a:cubicBezTo>
                <a:cubicBezTo>
                  <a:pt x="31198" y="11380"/>
                  <a:pt x="31214" y="11380"/>
                  <a:pt x="31240" y="11372"/>
                </a:cubicBezTo>
                <a:cubicBezTo>
                  <a:pt x="31315" y="11337"/>
                  <a:pt x="31442" y="11329"/>
                  <a:pt x="31366" y="11202"/>
                </a:cubicBezTo>
                <a:lnTo>
                  <a:pt x="31392" y="11202"/>
                </a:lnTo>
                <a:cubicBezTo>
                  <a:pt x="31434" y="11177"/>
                  <a:pt x="31467" y="11151"/>
                  <a:pt x="31501" y="11119"/>
                </a:cubicBezTo>
                <a:close/>
                <a:moveTo>
                  <a:pt x="5941" y="11738"/>
                </a:moveTo>
                <a:cubicBezTo>
                  <a:pt x="5937" y="11742"/>
                  <a:pt x="5937" y="11743"/>
                  <a:pt x="5937" y="11750"/>
                </a:cubicBezTo>
                <a:cubicBezTo>
                  <a:pt x="5933" y="11754"/>
                  <a:pt x="5931" y="11756"/>
                  <a:pt x="5930" y="11759"/>
                </a:cubicBezTo>
                <a:lnTo>
                  <a:pt x="5930" y="11759"/>
                </a:lnTo>
                <a:cubicBezTo>
                  <a:pt x="5931" y="11750"/>
                  <a:pt x="5936" y="11743"/>
                  <a:pt x="5941" y="11738"/>
                </a:cubicBezTo>
                <a:close/>
                <a:moveTo>
                  <a:pt x="3515" y="11590"/>
                </a:moveTo>
                <a:cubicBezTo>
                  <a:pt x="3496" y="11590"/>
                  <a:pt x="3476" y="11593"/>
                  <a:pt x="3453" y="11598"/>
                </a:cubicBezTo>
                <a:cubicBezTo>
                  <a:pt x="3394" y="11614"/>
                  <a:pt x="3368" y="11665"/>
                  <a:pt x="3386" y="11715"/>
                </a:cubicBezTo>
                <a:cubicBezTo>
                  <a:pt x="3413" y="11801"/>
                  <a:pt x="3457" y="11829"/>
                  <a:pt x="3508" y="11829"/>
                </a:cubicBezTo>
                <a:cubicBezTo>
                  <a:pt x="3553" y="11829"/>
                  <a:pt x="3604" y="11808"/>
                  <a:pt x="3655" y="11784"/>
                </a:cubicBezTo>
                <a:cubicBezTo>
                  <a:pt x="3655" y="11669"/>
                  <a:pt x="3619" y="11590"/>
                  <a:pt x="3515" y="11590"/>
                </a:cubicBezTo>
                <a:close/>
                <a:moveTo>
                  <a:pt x="8885" y="12196"/>
                </a:moveTo>
                <a:cubicBezTo>
                  <a:pt x="8895" y="12204"/>
                  <a:pt x="8895" y="12204"/>
                  <a:pt x="8895" y="12212"/>
                </a:cubicBezTo>
                <a:lnTo>
                  <a:pt x="8895" y="12221"/>
                </a:lnTo>
                <a:lnTo>
                  <a:pt x="8885" y="12221"/>
                </a:lnTo>
                <a:lnTo>
                  <a:pt x="8885" y="12196"/>
                </a:lnTo>
                <a:close/>
                <a:moveTo>
                  <a:pt x="3900" y="12415"/>
                </a:moveTo>
                <a:lnTo>
                  <a:pt x="3908" y="12423"/>
                </a:lnTo>
                <a:cubicBezTo>
                  <a:pt x="3878" y="12438"/>
                  <a:pt x="3846" y="12450"/>
                  <a:pt x="3813" y="12456"/>
                </a:cubicBezTo>
                <a:lnTo>
                  <a:pt x="3813" y="12456"/>
                </a:lnTo>
                <a:cubicBezTo>
                  <a:pt x="3844" y="12447"/>
                  <a:pt x="3867" y="12432"/>
                  <a:pt x="3900" y="12415"/>
                </a:cubicBezTo>
                <a:close/>
                <a:moveTo>
                  <a:pt x="3802" y="12457"/>
                </a:moveTo>
                <a:cubicBezTo>
                  <a:pt x="3796" y="12458"/>
                  <a:pt x="3790" y="12459"/>
                  <a:pt x="3783" y="12459"/>
                </a:cubicBezTo>
                <a:lnTo>
                  <a:pt x="3783" y="12459"/>
                </a:lnTo>
                <a:cubicBezTo>
                  <a:pt x="3789" y="12458"/>
                  <a:pt x="3795" y="12457"/>
                  <a:pt x="3802" y="12457"/>
                </a:cubicBezTo>
                <a:close/>
                <a:moveTo>
                  <a:pt x="9909" y="12478"/>
                </a:moveTo>
                <a:lnTo>
                  <a:pt x="9895" y="12491"/>
                </a:lnTo>
                <a:cubicBezTo>
                  <a:pt x="9895" y="12485"/>
                  <a:pt x="9902" y="12484"/>
                  <a:pt x="9909" y="12478"/>
                </a:cubicBezTo>
                <a:close/>
                <a:moveTo>
                  <a:pt x="29767" y="12962"/>
                </a:moveTo>
                <a:cubicBezTo>
                  <a:pt x="29767" y="12962"/>
                  <a:pt x="29756" y="12962"/>
                  <a:pt x="29756" y="12971"/>
                </a:cubicBezTo>
                <a:lnTo>
                  <a:pt x="29756" y="12962"/>
                </a:lnTo>
                <a:close/>
                <a:moveTo>
                  <a:pt x="31552" y="13090"/>
                </a:moveTo>
                <a:cubicBezTo>
                  <a:pt x="31560" y="13090"/>
                  <a:pt x="31560" y="13090"/>
                  <a:pt x="31560" y="13098"/>
                </a:cubicBezTo>
                <a:cubicBezTo>
                  <a:pt x="31560" y="13098"/>
                  <a:pt x="31560" y="13090"/>
                  <a:pt x="31552" y="13090"/>
                </a:cubicBezTo>
                <a:close/>
                <a:moveTo>
                  <a:pt x="2240" y="13191"/>
                </a:moveTo>
                <a:lnTo>
                  <a:pt x="2240" y="13199"/>
                </a:lnTo>
                <a:lnTo>
                  <a:pt x="2248" y="13191"/>
                </a:lnTo>
                <a:close/>
                <a:moveTo>
                  <a:pt x="10906" y="13300"/>
                </a:moveTo>
                <a:cubicBezTo>
                  <a:pt x="10906" y="13300"/>
                  <a:pt x="10898" y="13300"/>
                  <a:pt x="10898" y="13308"/>
                </a:cubicBezTo>
                <a:lnTo>
                  <a:pt x="10898" y="13300"/>
                </a:lnTo>
                <a:close/>
                <a:moveTo>
                  <a:pt x="2602" y="13300"/>
                </a:moveTo>
                <a:lnTo>
                  <a:pt x="2602" y="13316"/>
                </a:lnTo>
                <a:cubicBezTo>
                  <a:pt x="2602" y="13308"/>
                  <a:pt x="2602" y="13308"/>
                  <a:pt x="2594" y="13300"/>
                </a:cubicBezTo>
                <a:close/>
                <a:moveTo>
                  <a:pt x="28333" y="13383"/>
                </a:moveTo>
                <a:cubicBezTo>
                  <a:pt x="28325" y="13383"/>
                  <a:pt x="28325" y="13393"/>
                  <a:pt x="28317" y="13393"/>
                </a:cubicBezTo>
                <a:lnTo>
                  <a:pt x="28317" y="13383"/>
                </a:lnTo>
                <a:close/>
                <a:moveTo>
                  <a:pt x="31921" y="12878"/>
                </a:moveTo>
                <a:cubicBezTo>
                  <a:pt x="31964" y="12997"/>
                  <a:pt x="32023" y="13106"/>
                  <a:pt x="32099" y="13199"/>
                </a:cubicBezTo>
                <a:cubicBezTo>
                  <a:pt x="32099" y="13207"/>
                  <a:pt x="32107" y="13207"/>
                  <a:pt x="32107" y="13215"/>
                </a:cubicBezTo>
                <a:cubicBezTo>
                  <a:pt x="31980" y="13249"/>
                  <a:pt x="31839" y="13266"/>
                  <a:pt x="31804" y="13468"/>
                </a:cubicBezTo>
                <a:cubicBezTo>
                  <a:pt x="31796" y="13535"/>
                  <a:pt x="31727" y="13577"/>
                  <a:pt x="31653" y="13577"/>
                </a:cubicBezTo>
                <a:cubicBezTo>
                  <a:pt x="31645" y="13569"/>
                  <a:pt x="31636" y="13553"/>
                  <a:pt x="31626" y="13545"/>
                </a:cubicBezTo>
                <a:cubicBezTo>
                  <a:pt x="31610" y="13518"/>
                  <a:pt x="31586" y="13502"/>
                  <a:pt x="31560" y="13484"/>
                </a:cubicBezTo>
                <a:cubicBezTo>
                  <a:pt x="31594" y="13444"/>
                  <a:pt x="31610" y="13393"/>
                  <a:pt x="31594" y="13342"/>
                </a:cubicBezTo>
                <a:cubicBezTo>
                  <a:pt x="31626" y="13324"/>
                  <a:pt x="31661" y="13300"/>
                  <a:pt x="31677" y="13249"/>
                </a:cubicBezTo>
                <a:cubicBezTo>
                  <a:pt x="31687" y="13215"/>
                  <a:pt x="31669" y="13191"/>
                  <a:pt x="31653" y="13173"/>
                </a:cubicBezTo>
                <a:lnTo>
                  <a:pt x="31653" y="13122"/>
                </a:lnTo>
                <a:cubicBezTo>
                  <a:pt x="31658" y="13122"/>
                  <a:pt x="31667" y="13126"/>
                  <a:pt x="31675" y="13126"/>
                </a:cubicBezTo>
                <a:cubicBezTo>
                  <a:pt x="31680" y="13126"/>
                  <a:pt x="31684" y="13125"/>
                  <a:pt x="31687" y="13122"/>
                </a:cubicBezTo>
                <a:cubicBezTo>
                  <a:pt x="31703" y="13122"/>
                  <a:pt x="31719" y="13114"/>
                  <a:pt x="31738" y="13106"/>
                </a:cubicBezTo>
                <a:cubicBezTo>
                  <a:pt x="31754" y="13106"/>
                  <a:pt x="31762" y="13098"/>
                  <a:pt x="31770" y="13090"/>
                </a:cubicBezTo>
                <a:cubicBezTo>
                  <a:pt x="31796" y="13090"/>
                  <a:pt x="31812" y="13072"/>
                  <a:pt x="31829" y="13055"/>
                </a:cubicBezTo>
                <a:cubicBezTo>
                  <a:pt x="31847" y="13039"/>
                  <a:pt x="31871" y="13029"/>
                  <a:pt x="31889" y="13005"/>
                </a:cubicBezTo>
                <a:cubicBezTo>
                  <a:pt x="31905" y="12971"/>
                  <a:pt x="31913" y="12938"/>
                  <a:pt x="31921" y="12896"/>
                </a:cubicBezTo>
                <a:lnTo>
                  <a:pt x="31921" y="12878"/>
                </a:lnTo>
                <a:close/>
                <a:moveTo>
                  <a:pt x="4363" y="13771"/>
                </a:moveTo>
                <a:lnTo>
                  <a:pt x="4363" y="13787"/>
                </a:lnTo>
                <a:lnTo>
                  <a:pt x="4355" y="13787"/>
                </a:lnTo>
                <a:cubicBezTo>
                  <a:pt x="4355" y="13779"/>
                  <a:pt x="4355" y="13779"/>
                  <a:pt x="4363" y="13771"/>
                </a:cubicBezTo>
                <a:close/>
                <a:moveTo>
                  <a:pt x="4355" y="13787"/>
                </a:moveTo>
                <a:lnTo>
                  <a:pt x="4355" y="13787"/>
                </a:lnTo>
                <a:cubicBezTo>
                  <a:pt x="4355" y="13797"/>
                  <a:pt x="4355" y="13797"/>
                  <a:pt x="4363" y="13797"/>
                </a:cubicBezTo>
                <a:lnTo>
                  <a:pt x="4363" y="13813"/>
                </a:lnTo>
                <a:cubicBezTo>
                  <a:pt x="4355" y="13813"/>
                  <a:pt x="4355" y="13805"/>
                  <a:pt x="4355" y="13787"/>
                </a:cubicBezTo>
                <a:close/>
                <a:moveTo>
                  <a:pt x="4557" y="13973"/>
                </a:moveTo>
                <a:lnTo>
                  <a:pt x="4557" y="13981"/>
                </a:lnTo>
                <a:cubicBezTo>
                  <a:pt x="4557" y="13981"/>
                  <a:pt x="4549" y="13981"/>
                  <a:pt x="4549" y="13973"/>
                </a:cubicBezTo>
                <a:close/>
                <a:moveTo>
                  <a:pt x="6477" y="14394"/>
                </a:moveTo>
                <a:lnTo>
                  <a:pt x="6477" y="14404"/>
                </a:lnTo>
                <a:lnTo>
                  <a:pt x="6469" y="14404"/>
                </a:lnTo>
                <a:cubicBezTo>
                  <a:pt x="6459" y="14412"/>
                  <a:pt x="6443" y="14412"/>
                  <a:pt x="6435" y="14412"/>
                </a:cubicBezTo>
                <a:cubicBezTo>
                  <a:pt x="6451" y="14412"/>
                  <a:pt x="6459" y="14404"/>
                  <a:pt x="6477" y="14394"/>
                </a:cubicBezTo>
                <a:close/>
                <a:moveTo>
                  <a:pt x="6156" y="14487"/>
                </a:moveTo>
                <a:lnTo>
                  <a:pt x="6166" y="14495"/>
                </a:lnTo>
                <a:cubicBezTo>
                  <a:pt x="6161" y="14500"/>
                  <a:pt x="6156" y="14502"/>
                  <a:pt x="6152" y="14502"/>
                </a:cubicBezTo>
                <a:cubicBezTo>
                  <a:pt x="6148" y="14502"/>
                  <a:pt x="6144" y="14500"/>
                  <a:pt x="6140" y="14495"/>
                </a:cubicBezTo>
                <a:cubicBezTo>
                  <a:pt x="6148" y="14495"/>
                  <a:pt x="6156" y="14495"/>
                  <a:pt x="6156" y="14487"/>
                </a:cubicBezTo>
                <a:close/>
                <a:moveTo>
                  <a:pt x="3267" y="14563"/>
                </a:moveTo>
                <a:lnTo>
                  <a:pt x="3267" y="14614"/>
                </a:lnTo>
                <a:cubicBezTo>
                  <a:pt x="3267" y="14606"/>
                  <a:pt x="3259" y="14606"/>
                  <a:pt x="3251" y="14606"/>
                </a:cubicBezTo>
                <a:cubicBezTo>
                  <a:pt x="3259" y="14588"/>
                  <a:pt x="3267" y="14580"/>
                  <a:pt x="3267" y="14563"/>
                </a:cubicBezTo>
                <a:close/>
                <a:moveTo>
                  <a:pt x="5871" y="14689"/>
                </a:moveTo>
                <a:lnTo>
                  <a:pt x="5871" y="14697"/>
                </a:lnTo>
                <a:cubicBezTo>
                  <a:pt x="5863" y="14697"/>
                  <a:pt x="5863" y="14697"/>
                  <a:pt x="5863" y="14689"/>
                </a:cubicBezTo>
                <a:close/>
                <a:moveTo>
                  <a:pt x="25724" y="14832"/>
                </a:moveTo>
                <a:lnTo>
                  <a:pt x="25724" y="14832"/>
                </a:lnTo>
                <a:cubicBezTo>
                  <a:pt x="25748" y="14848"/>
                  <a:pt x="25774" y="14859"/>
                  <a:pt x="25807" y="14867"/>
                </a:cubicBezTo>
                <a:cubicBezTo>
                  <a:pt x="25802" y="14868"/>
                  <a:pt x="25798" y="14869"/>
                  <a:pt x="25793" y="14869"/>
                </a:cubicBezTo>
                <a:cubicBezTo>
                  <a:pt x="25770" y="14869"/>
                  <a:pt x="25744" y="14854"/>
                  <a:pt x="25724" y="14832"/>
                </a:cubicBezTo>
                <a:close/>
                <a:moveTo>
                  <a:pt x="30852" y="14899"/>
                </a:moveTo>
                <a:cubicBezTo>
                  <a:pt x="30860" y="14909"/>
                  <a:pt x="30860" y="14909"/>
                  <a:pt x="30852" y="14917"/>
                </a:cubicBezTo>
                <a:cubicBezTo>
                  <a:pt x="30852" y="14925"/>
                  <a:pt x="30844" y="14925"/>
                  <a:pt x="30836" y="14933"/>
                </a:cubicBezTo>
                <a:lnTo>
                  <a:pt x="30836" y="14909"/>
                </a:lnTo>
                <a:lnTo>
                  <a:pt x="30844" y="14909"/>
                </a:lnTo>
                <a:cubicBezTo>
                  <a:pt x="30852" y="14909"/>
                  <a:pt x="30852" y="14917"/>
                  <a:pt x="30852" y="14917"/>
                </a:cubicBezTo>
                <a:lnTo>
                  <a:pt x="30852" y="14909"/>
                </a:lnTo>
                <a:lnTo>
                  <a:pt x="30852" y="14899"/>
                </a:lnTo>
                <a:close/>
                <a:moveTo>
                  <a:pt x="12877" y="15085"/>
                </a:moveTo>
                <a:cubicBezTo>
                  <a:pt x="12877" y="15093"/>
                  <a:pt x="12869" y="15093"/>
                  <a:pt x="12869" y="15101"/>
                </a:cubicBezTo>
                <a:cubicBezTo>
                  <a:pt x="12861" y="15093"/>
                  <a:pt x="12861" y="15093"/>
                  <a:pt x="12853" y="15085"/>
                </a:cubicBezTo>
                <a:close/>
                <a:moveTo>
                  <a:pt x="28637" y="15303"/>
                </a:moveTo>
                <a:cubicBezTo>
                  <a:pt x="28637" y="15313"/>
                  <a:pt x="28645" y="15313"/>
                  <a:pt x="28645" y="15313"/>
                </a:cubicBezTo>
                <a:lnTo>
                  <a:pt x="28637" y="15313"/>
                </a:lnTo>
                <a:lnTo>
                  <a:pt x="28637" y="15303"/>
                </a:lnTo>
                <a:close/>
                <a:moveTo>
                  <a:pt x="9602" y="15708"/>
                </a:moveTo>
                <a:lnTo>
                  <a:pt x="9602" y="15718"/>
                </a:lnTo>
                <a:lnTo>
                  <a:pt x="9592" y="15718"/>
                </a:lnTo>
                <a:lnTo>
                  <a:pt x="9592" y="15708"/>
                </a:lnTo>
                <a:close/>
                <a:moveTo>
                  <a:pt x="28637" y="15869"/>
                </a:moveTo>
                <a:lnTo>
                  <a:pt x="28637" y="15877"/>
                </a:lnTo>
                <a:lnTo>
                  <a:pt x="28629" y="15877"/>
                </a:lnTo>
                <a:cubicBezTo>
                  <a:pt x="28637" y="15877"/>
                  <a:pt x="28637" y="15869"/>
                  <a:pt x="28637" y="15869"/>
                </a:cubicBezTo>
                <a:close/>
                <a:moveTo>
                  <a:pt x="6645" y="16080"/>
                </a:moveTo>
                <a:lnTo>
                  <a:pt x="6645" y="16104"/>
                </a:lnTo>
                <a:lnTo>
                  <a:pt x="6637" y="16104"/>
                </a:lnTo>
                <a:cubicBezTo>
                  <a:pt x="6637" y="16096"/>
                  <a:pt x="6637" y="16088"/>
                  <a:pt x="6645" y="16080"/>
                </a:cubicBezTo>
                <a:close/>
                <a:moveTo>
                  <a:pt x="32360" y="16213"/>
                </a:moveTo>
                <a:lnTo>
                  <a:pt x="32360" y="16222"/>
                </a:lnTo>
                <a:cubicBezTo>
                  <a:pt x="32358" y="16221"/>
                  <a:pt x="32356" y="16218"/>
                  <a:pt x="32352" y="16213"/>
                </a:cubicBezTo>
                <a:close/>
                <a:moveTo>
                  <a:pt x="7065" y="16223"/>
                </a:moveTo>
                <a:lnTo>
                  <a:pt x="7065" y="16223"/>
                </a:lnTo>
                <a:cubicBezTo>
                  <a:pt x="7076" y="16231"/>
                  <a:pt x="7084" y="16231"/>
                  <a:pt x="7100" y="16239"/>
                </a:cubicBezTo>
                <a:cubicBezTo>
                  <a:pt x="7092" y="16274"/>
                  <a:pt x="7084" y="16290"/>
                  <a:pt x="7065" y="16298"/>
                </a:cubicBezTo>
                <a:cubicBezTo>
                  <a:pt x="7076" y="16274"/>
                  <a:pt x="7076" y="16247"/>
                  <a:pt x="7065" y="16223"/>
                </a:cubicBezTo>
                <a:close/>
                <a:moveTo>
                  <a:pt x="31349" y="16415"/>
                </a:moveTo>
                <a:lnTo>
                  <a:pt x="31357" y="16425"/>
                </a:lnTo>
                <a:cubicBezTo>
                  <a:pt x="31349" y="16425"/>
                  <a:pt x="31349" y="16425"/>
                  <a:pt x="31341" y="16415"/>
                </a:cubicBezTo>
                <a:close/>
                <a:moveTo>
                  <a:pt x="2535" y="16516"/>
                </a:moveTo>
                <a:cubicBezTo>
                  <a:pt x="2543" y="16516"/>
                  <a:pt x="2551" y="16526"/>
                  <a:pt x="2560" y="16526"/>
                </a:cubicBezTo>
                <a:cubicBezTo>
                  <a:pt x="2551" y="16534"/>
                  <a:pt x="2551" y="16542"/>
                  <a:pt x="2543" y="16551"/>
                </a:cubicBezTo>
                <a:cubicBezTo>
                  <a:pt x="2543" y="16534"/>
                  <a:pt x="2535" y="16526"/>
                  <a:pt x="2535" y="16516"/>
                </a:cubicBezTo>
                <a:close/>
                <a:moveTo>
                  <a:pt x="29732" y="16819"/>
                </a:moveTo>
                <a:cubicBezTo>
                  <a:pt x="29732" y="16830"/>
                  <a:pt x="29724" y="16830"/>
                  <a:pt x="29724" y="16830"/>
                </a:cubicBezTo>
                <a:cubicBezTo>
                  <a:pt x="29724" y="16819"/>
                  <a:pt x="29732" y="16819"/>
                  <a:pt x="29732" y="16819"/>
                </a:cubicBezTo>
                <a:close/>
                <a:moveTo>
                  <a:pt x="29951" y="16811"/>
                </a:moveTo>
                <a:lnTo>
                  <a:pt x="29951" y="16830"/>
                </a:lnTo>
                <a:cubicBezTo>
                  <a:pt x="29942" y="16846"/>
                  <a:pt x="29934" y="16862"/>
                  <a:pt x="29934" y="16880"/>
                </a:cubicBezTo>
                <a:cubicBezTo>
                  <a:pt x="29926" y="16862"/>
                  <a:pt x="29926" y="16846"/>
                  <a:pt x="29918" y="16830"/>
                </a:cubicBezTo>
                <a:lnTo>
                  <a:pt x="29951" y="16830"/>
                </a:lnTo>
                <a:lnTo>
                  <a:pt x="29942" y="16819"/>
                </a:lnTo>
                <a:cubicBezTo>
                  <a:pt x="29942" y="16819"/>
                  <a:pt x="29942" y="16811"/>
                  <a:pt x="29951" y="16811"/>
                </a:cubicBezTo>
                <a:close/>
                <a:moveTo>
                  <a:pt x="22590" y="17022"/>
                </a:moveTo>
                <a:cubicBezTo>
                  <a:pt x="22590" y="17022"/>
                  <a:pt x="22590" y="17032"/>
                  <a:pt x="22580" y="17032"/>
                </a:cubicBezTo>
                <a:lnTo>
                  <a:pt x="22580" y="17022"/>
                </a:lnTo>
                <a:close/>
                <a:moveTo>
                  <a:pt x="14327" y="17452"/>
                </a:moveTo>
                <a:cubicBezTo>
                  <a:pt x="14318" y="17468"/>
                  <a:pt x="14302" y="17487"/>
                  <a:pt x="14284" y="17503"/>
                </a:cubicBezTo>
                <a:cubicBezTo>
                  <a:pt x="14276" y="17495"/>
                  <a:pt x="14276" y="17487"/>
                  <a:pt x="14276" y="17476"/>
                </a:cubicBezTo>
                <a:cubicBezTo>
                  <a:pt x="14292" y="17468"/>
                  <a:pt x="14310" y="17460"/>
                  <a:pt x="14327" y="17452"/>
                </a:cubicBezTo>
                <a:close/>
                <a:moveTo>
                  <a:pt x="30515" y="17460"/>
                </a:moveTo>
                <a:cubicBezTo>
                  <a:pt x="30490" y="17487"/>
                  <a:pt x="30474" y="17503"/>
                  <a:pt x="30448" y="17527"/>
                </a:cubicBezTo>
                <a:lnTo>
                  <a:pt x="30448" y="17511"/>
                </a:lnTo>
                <a:cubicBezTo>
                  <a:pt x="30474" y="17487"/>
                  <a:pt x="30498" y="17468"/>
                  <a:pt x="30515" y="17460"/>
                </a:cubicBezTo>
                <a:close/>
                <a:moveTo>
                  <a:pt x="5778" y="17596"/>
                </a:moveTo>
                <a:cubicBezTo>
                  <a:pt x="5786" y="17604"/>
                  <a:pt x="5794" y="17604"/>
                  <a:pt x="5802" y="17612"/>
                </a:cubicBezTo>
                <a:cubicBezTo>
                  <a:pt x="5794" y="17612"/>
                  <a:pt x="5786" y="17620"/>
                  <a:pt x="5778" y="17628"/>
                </a:cubicBezTo>
                <a:lnTo>
                  <a:pt x="5778" y="17596"/>
                </a:lnTo>
                <a:close/>
                <a:moveTo>
                  <a:pt x="30945" y="17646"/>
                </a:moveTo>
                <a:lnTo>
                  <a:pt x="30937" y="17654"/>
                </a:lnTo>
                <a:lnTo>
                  <a:pt x="30929" y="17654"/>
                </a:lnTo>
                <a:cubicBezTo>
                  <a:pt x="30937" y="17646"/>
                  <a:pt x="30937" y="17646"/>
                  <a:pt x="30945" y="17646"/>
                </a:cubicBezTo>
                <a:close/>
                <a:moveTo>
                  <a:pt x="30868" y="18024"/>
                </a:moveTo>
                <a:cubicBezTo>
                  <a:pt x="30868" y="18032"/>
                  <a:pt x="30868" y="18032"/>
                  <a:pt x="30860" y="18042"/>
                </a:cubicBezTo>
                <a:cubicBezTo>
                  <a:pt x="30860" y="18042"/>
                  <a:pt x="30852" y="18032"/>
                  <a:pt x="30852" y="18024"/>
                </a:cubicBezTo>
                <a:close/>
                <a:moveTo>
                  <a:pt x="11244" y="17763"/>
                </a:moveTo>
                <a:cubicBezTo>
                  <a:pt x="11329" y="17865"/>
                  <a:pt x="11387" y="17982"/>
                  <a:pt x="11454" y="18101"/>
                </a:cubicBezTo>
                <a:cubicBezTo>
                  <a:pt x="11371" y="18042"/>
                  <a:pt x="11270" y="17966"/>
                  <a:pt x="11127" y="17830"/>
                </a:cubicBezTo>
                <a:cubicBezTo>
                  <a:pt x="11135" y="17814"/>
                  <a:pt x="11143" y="17806"/>
                  <a:pt x="11169" y="17790"/>
                </a:cubicBezTo>
                <a:cubicBezTo>
                  <a:pt x="11177" y="17780"/>
                  <a:pt x="11193" y="17780"/>
                  <a:pt x="11244" y="17763"/>
                </a:cubicBezTo>
                <a:close/>
                <a:moveTo>
                  <a:pt x="5347" y="18117"/>
                </a:moveTo>
                <a:cubicBezTo>
                  <a:pt x="5353" y="18117"/>
                  <a:pt x="5355" y="18120"/>
                  <a:pt x="5358" y="18122"/>
                </a:cubicBezTo>
                <a:lnTo>
                  <a:pt x="5358" y="18122"/>
                </a:lnTo>
                <a:lnTo>
                  <a:pt x="5347" y="18117"/>
                </a:lnTo>
                <a:close/>
                <a:moveTo>
                  <a:pt x="28966" y="18295"/>
                </a:moveTo>
                <a:cubicBezTo>
                  <a:pt x="28966" y="18303"/>
                  <a:pt x="28958" y="18319"/>
                  <a:pt x="28958" y="18327"/>
                </a:cubicBezTo>
                <a:lnTo>
                  <a:pt x="28940" y="18327"/>
                </a:lnTo>
                <a:cubicBezTo>
                  <a:pt x="28948" y="18319"/>
                  <a:pt x="28958" y="18303"/>
                  <a:pt x="28966" y="18295"/>
                </a:cubicBezTo>
                <a:close/>
                <a:moveTo>
                  <a:pt x="2653" y="19255"/>
                </a:moveTo>
                <a:cubicBezTo>
                  <a:pt x="2669" y="19280"/>
                  <a:pt x="2687" y="19296"/>
                  <a:pt x="2703" y="19314"/>
                </a:cubicBezTo>
                <a:cubicBezTo>
                  <a:pt x="2687" y="19314"/>
                  <a:pt x="2669" y="19322"/>
                  <a:pt x="2653" y="19322"/>
                </a:cubicBezTo>
                <a:cubicBezTo>
                  <a:pt x="2636" y="19322"/>
                  <a:pt x="2618" y="19306"/>
                  <a:pt x="2628" y="19296"/>
                </a:cubicBezTo>
                <a:cubicBezTo>
                  <a:pt x="2636" y="19280"/>
                  <a:pt x="2644" y="19271"/>
                  <a:pt x="2653" y="19255"/>
                </a:cubicBezTo>
                <a:close/>
                <a:moveTo>
                  <a:pt x="1912" y="19303"/>
                </a:moveTo>
                <a:cubicBezTo>
                  <a:pt x="1917" y="19303"/>
                  <a:pt x="1930" y="19319"/>
                  <a:pt x="1937" y="19338"/>
                </a:cubicBezTo>
                <a:cubicBezTo>
                  <a:pt x="1945" y="19338"/>
                  <a:pt x="1945" y="19338"/>
                  <a:pt x="1945" y="19346"/>
                </a:cubicBezTo>
                <a:cubicBezTo>
                  <a:pt x="1945" y="19338"/>
                  <a:pt x="1937" y="19338"/>
                  <a:pt x="1937" y="19338"/>
                </a:cubicBezTo>
                <a:lnTo>
                  <a:pt x="1937" y="19346"/>
                </a:lnTo>
                <a:cubicBezTo>
                  <a:pt x="1929" y="19330"/>
                  <a:pt x="1921" y="19314"/>
                  <a:pt x="1911" y="19306"/>
                </a:cubicBezTo>
                <a:cubicBezTo>
                  <a:pt x="1911" y="19304"/>
                  <a:pt x="1911" y="19303"/>
                  <a:pt x="1912" y="19303"/>
                </a:cubicBezTo>
                <a:close/>
                <a:moveTo>
                  <a:pt x="8515" y="19439"/>
                </a:moveTo>
                <a:lnTo>
                  <a:pt x="8515" y="19447"/>
                </a:lnTo>
                <a:cubicBezTo>
                  <a:pt x="8507" y="19447"/>
                  <a:pt x="8507" y="19457"/>
                  <a:pt x="8507" y="19457"/>
                </a:cubicBezTo>
                <a:lnTo>
                  <a:pt x="8507" y="19457"/>
                </a:lnTo>
                <a:cubicBezTo>
                  <a:pt x="8507" y="19457"/>
                  <a:pt x="8507" y="19447"/>
                  <a:pt x="8515" y="19439"/>
                </a:cubicBezTo>
                <a:close/>
                <a:moveTo>
                  <a:pt x="3597" y="19548"/>
                </a:moveTo>
                <a:cubicBezTo>
                  <a:pt x="3578" y="19567"/>
                  <a:pt x="3562" y="19591"/>
                  <a:pt x="3546" y="19617"/>
                </a:cubicBezTo>
                <a:cubicBezTo>
                  <a:pt x="3546" y="19609"/>
                  <a:pt x="3546" y="19599"/>
                  <a:pt x="3554" y="19591"/>
                </a:cubicBezTo>
                <a:cubicBezTo>
                  <a:pt x="3562" y="19559"/>
                  <a:pt x="3578" y="19548"/>
                  <a:pt x="3597" y="19548"/>
                </a:cubicBezTo>
                <a:close/>
                <a:moveTo>
                  <a:pt x="2881" y="19524"/>
                </a:moveTo>
                <a:cubicBezTo>
                  <a:pt x="2881" y="19548"/>
                  <a:pt x="2881" y="19575"/>
                  <a:pt x="2871" y="19599"/>
                </a:cubicBezTo>
                <a:lnTo>
                  <a:pt x="2863" y="19599"/>
                </a:lnTo>
                <a:cubicBezTo>
                  <a:pt x="2832" y="19599"/>
                  <a:pt x="2806" y="19609"/>
                  <a:pt x="2781" y="19623"/>
                </a:cubicBezTo>
                <a:lnTo>
                  <a:pt x="2781" y="19623"/>
                </a:lnTo>
                <a:cubicBezTo>
                  <a:pt x="2822" y="19596"/>
                  <a:pt x="2860" y="19565"/>
                  <a:pt x="2881" y="19524"/>
                </a:cubicBezTo>
                <a:close/>
                <a:moveTo>
                  <a:pt x="2695" y="19668"/>
                </a:moveTo>
                <a:lnTo>
                  <a:pt x="2695" y="19668"/>
                </a:lnTo>
                <a:cubicBezTo>
                  <a:pt x="2669" y="19684"/>
                  <a:pt x="2636" y="19692"/>
                  <a:pt x="2618" y="19718"/>
                </a:cubicBezTo>
                <a:cubicBezTo>
                  <a:pt x="2636" y="19684"/>
                  <a:pt x="2669" y="19676"/>
                  <a:pt x="2695" y="19668"/>
                </a:cubicBezTo>
                <a:close/>
                <a:moveTo>
                  <a:pt x="25900" y="19710"/>
                </a:moveTo>
                <a:cubicBezTo>
                  <a:pt x="25966" y="19710"/>
                  <a:pt x="26027" y="19718"/>
                  <a:pt x="26094" y="19734"/>
                </a:cubicBezTo>
                <a:cubicBezTo>
                  <a:pt x="26077" y="19740"/>
                  <a:pt x="26059" y="19742"/>
                  <a:pt x="26040" y="19742"/>
                </a:cubicBezTo>
                <a:cubicBezTo>
                  <a:pt x="26001" y="19742"/>
                  <a:pt x="25956" y="19732"/>
                  <a:pt x="25900" y="19710"/>
                </a:cubicBezTo>
                <a:close/>
                <a:moveTo>
                  <a:pt x="32663" y="19540"/>
                </a:moveTo>
                <a:cubicBezTo>
                  <a:pt x="32578" y="19583"/>
                  <a:pt x="32554" y="19660"/>
                  <a:pt x="32562" y="19742"/>
                </a:cubicBezTo>
                <a:cubicBezTo>
                  <a:pt x="32655" y="19710"/>
                  <a:pt x="32663" y="19625"/>
                  <a:pt x="32663" y="19540"/>
                </a:cubicBezTo>
                <a:close/>
                <a:moveTo>
                  <a:pt x="31930" y="19575"/>
                </a:moveTo>
                <a:cubicBezTo>
                  <a:pt x="31897" y="19676"/>
                  <a:pt x="31948" y="19785"/>
                  <a:pt x="31930" y="19894"/>
                </a:cubicBezTo>
                <a:cubicBezTo>
                  <a:pt x="31889" y="19777"/>
                  <a:pt x="31812" y="19684"/>
                  <a:pt x="31738" y="19591"/>
                </a:cubicBezTo>
                <a:cubicBezTo>
                  <a:pt x="31746" y="19583"/>
                  <a:pt x="31746" y="19575"/>
                  <a:pt x="31754" y="19575"/>
                </a:cubicBezTo>
                <a:cubicBezTo>
                  <a:pt x="31781" y="19588"/>
                  <a:pt x="31811" y="19597"/>
                  <a:pt x="31842" y="19597"/>
                </a:cubicBezTo>
                <a:cubicBezTo>
                  <a:pt x="31868" y="19597"/>
                  <a:pt x="31895" y="19590"/>
                  <a:pt x="31921" y="19575"/>
                </a:cubicBezTo>
                <a:close/>
                <a:moveTo>
                  <a:pt x="3047" y="19899"/>
                </a:moveTo>
                <a:cubicBezTo>
                  <a:pt x="3068" y="19899"/>
                  <a:pt x="3090" y="19905"/>
                  <a:pt x="3107" y="19912"/>
                </a:cubicBezTo>
                <a:cubicBezTo>
                  <a:pt x="3107" y="19945"/>
                  <a:pt x="3107" y="19971"/>
                  <a:pt x="3124" y="20003"/>
                </a:cubicBezTo>
                <a:lnTo>
                  <a:pt x="3107" y="20003"/>
                </a:lnTo>
                <a:cubicBezTo>
                  <a:pt x="3091" y="20011"/>
                  <a:pt x="3080" y="20014"/>
                  <a:pt x="3073" y="20014"/>
                </a:cubicBezTo>
                <a:cubicBezTo>
                  <a:pt x="3037" y="20014"/>
                  <a:pt x="3084" y="19943"/>
                  <a:pt x="3049" y="19937"/>
                </a:cubicBezTo>
                <a:cubicBezTo>
                  <a:pt x="3049" y="19920"/>
                  <a:pt x="2998" y="19912"/>
                  <a:pt x="3022" y="19902"/>
                </a:cubicBezTo>
                <a:cubicBezTo>
                  <a:pt x="3030" y="19900"/>
                  <a:pt x="3038" y="19899"/>
                  <a:pt x="3047" y="19899"/>
                </a:cubicBezTo>
                <a:close/>
                <a:moveTo>
                  <a:pt x="32866" y="19237"/>
                </a:moveTo>
                <a:cubicBezTo>
                  <a:pt x="32655" y="19245"/>
                  <a:pt x="32663" y="19397"/>
                  <a:pt x="32663" y="19540"/>
                </a:cubicBezTo>
                <a:cubicBezTo>
                  <a:pt x="32730" y="19575"/>
                  <a:pt x="32799" y="19609"/>
                  <a:pt x="32866" y="19641"/>
                </a:cubicBezTo>
                <a:lnTo>
                  <a:pt x="32916" y="19649"/>
                </a:lnTo>
                <a:lnTo>
                  <a:pt x="32967" y="19641"/>
                </a:lnTo>
                <a:cubicBezTo>
                  <a:pt x="33062" y="19697"/>
                  <a:pt x="33105" y="19845"/>
                  <a:pt x="33245" y="19845"/>
                </a:cubicBezTo>
                <a:cubicBezTo>
                  <a:pt x="33253" y="19845"/>
                  <a:pt x="33261" y="19845"/>
                  <a:pt x="33270" y="19844"/>
                </a:cubicBezTo>
                <a:lnTo>
                  <a:pt x="33270" y="19844"/>
                </a:lnTo>
                <a:lnTo>
                  <a:pt x="33270" y="19844"/>
                </a:lnTo>
                <a:cubicBezTo>
                  <a:pt x="33326" y="19902"/>
                  <a:pt x="33293" y="20062"/>
                  <a:pt x="33405" y="20062"/>
                </a:cubicBezTo>
                <a:cubicBezTo>
                  <a:pt x="33425" y="20062"/>
                  <a:pt x="33450" y="20057"/>
                  <a:pt x="33480" y="20046"/>
                </a:cubicBezTo>
                <a:cubicBezTo>
                  <a:pt x="33480" y="19971"/>
                  <a:pt x="33472" y="19902"/>
                  <a:pt x="33472" y="19835"/>
                </a:cubicBezTo>
                <a:cubicBezTo>
                  <a:pt x="33446" y="19819"/>
                  <a:pt x="33421" y="19811"/>
                  <a:pt x="33395" y="19801"/>
                </a:cubicBezTo>
                <a:cubicBezTo>
                  <a:pt x="33421" y="19785"/>
                  <a:pt x="33446" y="19761"/>
                  <a:pt x="33464" y="19734"/>
                </a:cubicBezTo>
                <a:cubicBezTo>
                  <a:pt x="33514" y="19676"/>
                  <a:pt x="33607" y="19617"/>
                  <a:pt x="33597" y="19567"/>
                </a:cubicBezTo>
                <a:cubicBezTo>
                  <a:pt x="33589" y="19510"/>
                  <a:pt x="33560" y="19494"/>
                  <a:pt x="33522" y="19494"/>
                </a:cubicBezTo>
                <a:cubicBezTo>
                  <a:pt x="33487" y="19494"/>
                  <a:pt x="33445" y="19507"/>
                  <a:pt x="33405" y="19516"/>
                </a:cubicBezTo>
                <a:cubicBezTo>
                  <a:pt x="33357" y="19526"/>
                  <a:pt x="33307" y="19536"/>
                  <a:pt x="33259" y="19536"/>
                </a:cubicBezTo>
                <a:cubicBezTo>
                  <a:pt x="33189" y="19536"/>
                  <a:pt x="33123" y="19515"/>
                  <a:pt x="33068" y="19439"/>
                </a:cubicBezTo>
                <a:cubicBezTo>
                  <a:pt x="32940" y="19431"/>
                  <a:pt x="32874" y="19364"/>
                  <a:pt x="32866" y="19237"/>
                </a:cubicBezTo>
                <a:close/>
                <a:moveTo>
                  <a:pt x="30860" y="20147"/>
                </a:moveTo>
                <a:cubicBezTo>
                  <a:pt x="30860" y="20147"/>
                  <a:pt x="30860" y="20155"/>
                  <a:pt x="30852" y="20155"/>
                </a:cubicBezTo>
                <a:lnTo>
                  <a:pt x="30852" y="20147"/>
                </a:lnTo>
                <a:close/>
                <a:moveTo>
                  <a:pt x="28149" y="20232"/>
                </a:moveTo>
                <a:cubicBezTo>
                  <a:pt x="28139" y="20240"/>
                  <a:pt x="28139" y="20240"/>
                  <a:pt x="28131" y="20248"/>
                </a:cubicBezTo>
                <a:cubicBezTo>
                  <a:pt x="28131" y="20240"/>
                  <a:pt x="28139" y="20240"/>
                  <a:pt x="28149" y="20232"/>
                </a:cubicBezTo>
                <a:close/>
                <a:moveTo>
                  <a:pt x="30153" y="20349"/>
                </a:moveTo>
                <a:lnTo>
                  <a:pt x="30161" y="20357"/>
                </a:lnTo>
                <a:lnTo>
                  <a:pt x="30153" y="20357"/>
                </a:lnTo>
                <a:lnTo>
                  <a:pt x="30153" y="20349"/>
                </a:lnTo>
                <a:close/>
                <a:moveTo>
                  <a:pt x="7520" y="20527"/>
                </a:moveTo>
                <a:cubicBezTo>
                  <a:pt x="7512" y="20535"/>
                  <a:pt x="7496" y="20543"/>
                  <a:pt x="7480" y="20551"/>
                </a:cubicBezTo>
                <a:lnTo>
                  <a:pt x="7480" y="20527"/>
                </a:lnTo>
                <a:close/>
                <a:moveTo>
                  <a:pt x="8996" y="20947"/>
                </a:moveTo>
                <a:cubicBezTo>
                  <a:pt x="8996" y="20947"/>
                  <a:pt x="9004" y="20947"/>
                  <a:pt x="9012" y="20955"/>
                </a:cubicBezTo>
                <a:lnTo>
                  <a:pt x="8996" y="20955"/>
                </a:lnTo>
                <a:lnTo>
                  <a:pt x="8996" y="20947"/>
                </a:lnTo>
                <a:close/>
                <a:moveTo>
                  <a:pt x="28940" y="20955"/>
                </a:moveTo>
                <a:lnTo>
                  <a:pt x="28940" y="20963"/>
                </a:lnTo>
                <a:lnTo>
                  <a:pt x="28932" y="20955"/>
                </a:lnTo>
                <a:close/>
                <a:moveTo>
                  <a:pt x="2889" y="20846"/>
                </a:moveTo>
                <a:cubicBezTo>
                  <a:pt x="2897" y="20854"/>
                  <a:pt x="2897" y="20862"/>
                  <a:pt x="2905" y="20872"/>
                </a:cubicBezTo>
                <a:cubicBezTo>
                  <a:pt x="2931" y="20913"/>
                  <a:pt x="2964" y="20939"/>
                  <a:pt x="2940" y="20990"/>
                </a:cubicBezTo>
                <a:cubicBezTo>
                  <a:pt x="2897" y="20990"/>
                  <a:pt x="2881" y="20955"/>
                  <a:pt x="2855" y="20931"/>
                </a:cubicBezTo>
                <a:cubicBezTo>
                  <a:pt x="2871" y="20905"/>
                  <a:pt x="2889" y="20872"/>
                  <a:pt x="2889" y="20846"/>
                </a:cubicBezTo>
                <a:close/>
                <a:moveTo>
                  <a:pt x="12693" y="21024"/>
                </a:moveTo>
                <a:cubicBezTo>
                  <a:pt x="12685" y="21032"/>
                  <a:pt x="12685" y="21040"/>
                  <a:pt x="12685" y="21048"/>
                </a:cubicBezTo>
                <a:cubicBezTo>
                  <a:pt x="12675" y="21040"/>
                  <a:pt x="12659" y="21040"/>
                  <a:pt x="12651" y="21032"/>
                </a:cubicBezTo>
                <a:cubicBezTo>
                  <a:pt x="12667" y="21032"/>
                  <a:pt x="12675" y="21024"/>
                  <a:pt x="12693" y="21024"/>
                </a:cubicBezTo>
                <a:close/>
                <a:moveTo>
                  <a:pt x="28333" y="21149"/>
                </a:moveTo>
                <a:cubicBezTo>
                  <a:pt x="28341" y="21149"/>
                  <a:pt x="28341" y="21158"/>
                  <a:pt x="28352" y="21158"/>
                </a:cubicBezTo>
                <a:cubicBezTo>
                  <a:pt x="28341" y="21166"/>
                  <a:pt x="28341" y="21176"/>
                  <a:pt x="28341" y="21184"/>
                </a:cubicBezTo>
                <a:cubicBezTo>
                  <a:pt x="28341" y="21176"/>
                  <a:pt x="28333" y="21166"/>
                  <a:pt x="28333" y="21149"/>
                </a:cubicBezTo>
                <a:close/>
                <a:moveTo>
                  <a:pt x="29876" y="21352"/>
                </a:moveTo>
                <a:cubicBezTo>
                  <a:pt x="29876" y="21360"/>
                  <a:pt x="29876" y="21360"/>
                  <a:pt x="29868" y="21360"/>
                </a:cubicBezTo>
                <a:lnTo>
                  <a:pt x="29868" y="21352"/>
                </a:lnTo>
                <a:close/>
                <a:moveTo>
                  <a:pt x="11749" y="21487"/>
                </a:moveTo>
                <a:cubicBezTo>
                  <a:pt x="11749" y="21511"/>
                  <a:pt x="11765" y="21538"/>
                  <a:pt x="11784" y="21562"/>
                </a:cubicBezTo>
                <a:cubicBezTo>
                  <a:pt x="11749" y="21546"/>
                  <a:pt x="11733" y="21519"/>
                  <a:pt x="11749" y="21487"/>
                </a:cubicBezTo>
                <a:close/>
                <a:moveTo>
                  <a:pt x="9693" y="21562"/>
                </a:moveTo>
                <a:cubicBezTo>
                  <a:pt x="9703" y="21562"/>
                  <a:pt x="9712" y="21562"/>
                  <a:pt x="9712" y="21570"/>
                </a:cubicBezTo>
                <a:cubicBezTo>
                  <a:pt x="9703" y="21570"/>
                  <a:pt x="9693" y="21570"/>
                  <a:pt x="9685" y="21580"/>
                </a:cubicBezTo>
                <a:lnTo>
                  <a:pt x="9685" y="21562"/>
                </a:lnTo>
                <a:close/>
                <a:moveTo>
                  <a:pt x="27011" y="21631"/>
                </a:moveTo>
                <a:lnTo>
                  <a:pt x="27011" y="21639"/>
                </a:lnTo>
                <a:lnTo>
                  <a:pt x="27003" y="21639"/>
                </a:lnTo>
                <a:cubicBezTo>
                  <a:pt x="27011" y="21639"/>
                  <a:pt x="27011" y="21631"/>
                  <a:pt x="27011" y="21631"/>
                </a:cubicBezTo>
                <a:close/>
                <a:moveTo>
                  <a:pt x="9416" y="21732"/>
                </a:moveTo>
                <a:lnTo>
                  <a:pt x="9416" y="21740"/>
                </a:lnTo>
                <a:cubicBezTo>
                  <a:pt x="9416" y="21740"/>
                  <a:pt x="9408" y="21740"/>
                  <a:pt x="9408" y="21748"/>
                </a:cubicBezTo>
                <a:cubicBezTo>
                  <a:pt x="9408" y="21740"/>
                  <a:pt x="9408" y="21740"/>
                  <a:pt x="9416" y="21732"/>
                </a:cubicBezTo>
                <a:close/>
                <a:moveTo>
                  <a:pt x="9938" y="22025"/>
                </a:moveTo>
                <a:cubicBezTo>
                  <a:pt x="9956" y="22035"/>
                  <a:pt x="9980" y="22043"/>
                  <a:pt x="9997" y="22059"/>
                </a:cubicBezTo>
                <a:cubicBezTo>
                  <a:pt x="10007" y="22067"/>
                  <a:pt x="10007" y="22067"/>
                  <a:pt x="10007" y="22075"/>
                </a:cubicBezTo>
                <a:lnTo>
                  <a:pt x="10007" y="22110"/>
                </a:lnTo>
                <a:cubicBezTo>
                  <a:pt x="10004" y="22112"/>
                  <a:pt x="10001" y="22115"/>
                  <a:pt x="10000" y="22117"/>
                </a:cubicBezTo>
                <a:lnTo>
                  <a:pt x="10000" y="22117"/>
                </a:lnTo>
                <a:cubicBezTo>
                  <a:pt x="10003" y="22088"/>
                  <a:pt x="9995" y="22073"/>
                  <a:pt x="9988" y="22059"/>
                </a:cubicBezTo>
                <a:lnTo>
                  <a:pt x="9980" y="22051"/>
                </a:lnTo>
                <a:cubicBezTo>
                  <a:pt x="9972" y="22043"/>
                  <a:pt x="9964" y="22035"/>
                  <a:pt x="9946" y="22035"/>
                </a:cubicBezTo>
                <a:lnTo>
                  <a:pt x="9938" y="22025"/>
                </a:lnTo>
                <a:close/>
                <a:moveTo>
                  <a:pt x="30448" y="22269"/>
                </a:moveTo>
                <a:cubicBezTo>
                  <a:pt x="30448" y="22277"/>
                  <a:pt x="30456" y="22277"/>
                  <a:pt x="30456" y="22288"/>
                </a:cubicBezTo>
                <a:cubicBezTo>
                  <a:pt x="30456" y="22296"/>
                  <a:pt x="30456" y="22296"/>
                  <a:pt x="30448" y="22296"/>
                </a:cubicBezTo>
                <a:lnTo>
                  <a:pt x="30448" y="22269"/>
                </a:lnTo>
                <a:close/>
                <a:moveTo>
                  <a:pt x="4017" y="22075"/>
                </a:moveTo>
                <a:lnTo>
                  <a:pt x="4017" y="22102"/>
                </a:lnTo>
                <a:cubicBezTo>
                  <a:pt x="4126" y="22277"/>
                  <a:pt x="4304" y="22261"/>
                  <a:pt x="4472" y="22269"/>
                </a:cubicBezTo>
                <a:cubicBezTo>
                  <a:pt x="4437" y="22288"/>
                  <a:pt x="4405" y="22304"/>
                  <a:pt x="4387" y="22338"/>
                </a:cubicBezTo>
                <a:cubicBezTo>
                  <a:pt x="4378" y="22341"/>
                  <a:pt x="4368" y="22342"/>
                  <a:pt x="4359" y="22342"/>
                </a:cubicBezTo>
                <a:cubicBezTo>
                  <a:pt x="4267" y="22342"/>
                  <a:pt x="4169" y="22223"/>
                  <a:pt x="4077" y="22223"/>
                </a:cubicBezTo>
                <a:cubicBezTo>
                  <a:pt x="4041" y="22223"/>
                  <a:pt x="4007" y="22240"/>
                  <a:pt x="3975" y="22288"/>
                </a:cubicBezTo>
                <a:cubicBezTo>
                  <a:pt x="3950" y="22227"/>
                  <a:pt x="3932" y="22176"/>
                  <a:pt x="3916" y="22118"/>
                </a:cubicBezTo>
                <a:cubicBezTo>
                  <a:pt x="3916" y="22093"/>
                  <a:pt x="3924" y="22085"/>
                  <a:pt x="3932" y="22075"/>
                </a:cubicBezTo>
                <a:close/>
                <a:moveTo>
                  <a:pt x="3461" y="22439"/>
                </a:moveTo>
                <a:cubicBezTo>
                  <a:pt x="3477" y="22447"/>
                  <a:pt x="3495" y="22463"/>
                  <a:pt x="3520" y="22471"/>
                </a:cubicBezTo>
                <a:cubicBezTo>
                  <a:pt x="3504" y="22471"/>
                  <a:pt x="3487" y="22480"/>
                  <a:pt x="3469" y="22480"/>
                </a:cubicBezTo>
                <a:cubicBezTo>
                  <a:pt x="3469" y="22463"/>
                  <a:pt x="3461" y="22455"/>
                  <a:pt x="3461" y="22439"/>
                </a:cubicBezTo>
                <a:close/>
                <a:moveTo>
                  <a:pt x="31155" y="22455"/>
                </a:moveTo>
                <a:lnTo>
                  <a:pt x="31155" y="22480"/>
                </a:lnTo>
                <a:lnTo>
                  <a:pt x="31147" y="22480"/>
                </a:lnTo>
                <a:cubicBezTo>
                  <a:pt x="31147" y="22471"/>
                  <a:pt x="31139" y="22463"/>
                  <a:pt x="31131" y="22455"/>
                </a:cubicBezTo>
                <a:close/>
                <a:moveTo>
                  <a:pt x="23979" y="22540"/>
                </a:moveTo>
                <a:lnTo>
                  <a:pt x="23979" y="22556"/>
                </a:lnTo>
                <a:cubicBezTo>
                  <a:pt x="23971" y="22556"/>
                  <a:pt x="23963" y="22556"/>
                  <a:pt x="23955" y="22548"/>
                </a:cubicBezTo>
                <a:cubicBezTo>
                  <a:pt x="23963" y="22548"/>
                  <a:pt x="23971" y="22540"/>
                  <a:pt x="23979" y="22540"/>
                </a:cubicBezTo>
                <a:close/>
                <a:moveTo>
                  <a:pt x="6477" y="22556"/>
                </a:moveTo>
                <a:lnTo>
                  <a:pt x="6469" y="22564"/>
                </a:lnTo>
                <a:lnTo>
                  <a:pt x="6459" y="22556"/>
                </a:lnTo>
                <a:close/>
                <a:moveTo>
                  <a:pt x="28341" y="22649"/>
                </a:moveTo>
                <a:lnTo>
                  <a:pt x="28352" y="22657"/>
                </a:lnTo>
                <a:lnTo>
                  <a:pt x="28325" y="22657"/>
                </a:lnTo>
                <a:cubicBezTo>
                  <a:pt x="28333" y="22666"/>
                  <a:pt x="28341" y="22674"/>
                  <a:pt x="28341" y="22682"/>
                </a:cubicBezTo>
                <a:lnTo>
                  <a:pt x="28341" y="22692"/>
                </a:lnTo>
                <a:cubicBezTo>
                  <a:pt x="28333" y="22682"/>
                  <a:pt x="28325" y="22674"/>
                  <a:pt x="28317" y="22666"/>
                </a:cubicBezTo>
                <a:cubicBezTo>
                  <a:pt x="28325" y="22666"/>
                  <a:pt x="28325" y="22657"/>
                  <a:pt x="28325" y="22657"/>
                </a:cubicBezTo>
                <a:cubicBezTo>
                  <a:pt x="28333" y="22657"/>
                  <a:pt x="28333" y="22649"/>
                  <a:pt x="28341" y="22649"/>
                </a:cubicBezTo>
                <a:close/>
                <a:moveTo>
                  <a:pt x="34972" y="22775"/>
                </a:moveTo>
                <a:lnTo>
                  <a:pt x="35004" y="22793"/>
                </a:lnTo>
                <a:cubicBezTo>
                  <a:pt x="35039" y="22809"/>
                  <a:pt x="35063" y="22833"/>
                  <a:pt x="35081" y="22860"/>
                </a:cubicBezTo>
                <a:cubicBezTo>
                  <a:pt x="35055" y="22833"/>
                  <a:pt x="35031" y="22817"/>
                  <a:pt x="34996" y="22817"/>
                </a:cubicBezTo>
                <a:cubicBezTo>
                  <a:pt x="34988" y="22817"/>
                  <a:pt x="34972" y="22775"/>
                  <a:pt x="34972" y="22775"/>
                </a:cubicBezTo>
                <a:close/>
                <a:moveTo>
                  <a:pt x="34214" y="23046"/>
                </a:moveTo>
                <a:cubicBezTo>
                  <a:pt x="34222" y="23046"/>
                  <a:pt x="34222" y="23054"/>
                  <a:pt x="34222" y="23054"/>
                </a:cubicBezTo>
                <a:lnTo>
                  <a:pt x="34214" y="23054"/>
                </a:lnTo>
                <a:lnTo>
                  <a:pt x="34214" y="23046"/>
                </a:lnTo>
                <a:close/>
                <a:moveTo>
                  <a:pt x="8379" y="23155"/>
                </a:moveTo>
                <a:cubicBezTo>
                  <a:pt x="8384" y="23159"/>
                  <a:pt x="8387" y="23161"/>
                  <a:pt x="8388" y="23163"/>
                </a:cubicBezTo>
                <a:lnTo>
                  <a:pt x="8388" y="23163"/>
                </a:lnTo>
                <a:cubicBezTo>
                  <a:pt x="8379" y="23162"/>
                  <a:pt x="8379" y="23155"/>
                  <a:pt x="8379" y="23155"/>
                </a:cubicBezTo>
                <a:close/>
                <a:moveTo>
                  <a:pt x="7773" y="23365"/>
                </a:moveTo>
                <a:cubicBezTo>
                  <a:pt x="7773" y="23365"/>
                  <a:pt x="7783" y="23365"/>
                  <a:pt x="7783" y="23373"/>
                </a:cubicBezTo>
                <a:lnTo>
                  <a:pt x="7773" y="23365"/>
                </a:lnTo>
                <a:close/>
                <a:moveTo>
                  <a:pt x="31727" y="23533"/>
                </a:moveTo>
                <a:lnTo>
                  <a:pt x="31727" y="23533"/>
                </a:lnTo>
                <a:cubicBezTo>
                  <a:pt x="31727" y="23533"/>
                  <a:pt x="31738" y="23533"/>
                  <a:pt x="31738" y="23541"/>
                </a:cubicBezTo>
                <a:lnTo>
                  <a:pt x="31738" y="23551"/>
                </a:lnTo>
                <a:cubicBezTo>
                  <a:pt x="31738" y="23541"/>
                  <a:pt x="31738" y="23541"/>
                  <a:pt x="31727" y="23533"/>
                </a:cubicBezTo>
                <a:close/>
                <a:moveTo>
                  <a:pt x="7084" y="23575"/>
                </a:moveTo>
                <a:lnTo>
                  <a:pt x="7076" y="23583"/>
                </a:lnTo>
                <a:cubicBezTo>
                  <a:pt x="7076" y="23575"/>
                  <a:pt x="7076" y="23575"/>
                  <a:pt x="7065" y="23575"/>
                </a:cubicBezTo>
                <a:close/>
                <a:moveTo>
                  <a:pt x="9180" y="23626"/>
                </a:moveTo>
                <a:lnTo>
                  <a:pt x="9180" y="23634"/>
                </a:lnTo>
                <a:lnTo>
                  <a:pt x="9172" y="23634"/>
                </a:lnTo>
                <a:cubicBezTo>
                  <a:pt x="9172" y="23634"/>
                  <a:pt x="9180" y="23634"/>
                  <a:pt x="9180" y="23626"/>
                </a:cubicBezTo>
                <a:close/>
                <a:moveTo>
                  <a:pt x="7783" y="23761"/>
                </a:moveTo>
                <a:lnTo>
                  <a:pt x="7783" y="23769"/>
                </a:lnTo>
                <a:lnTo>
                  <a:pt x="7773" y="23769"/>
                </a:lnTo>
                <a:cubicBezTo>
                  <a:pt x="7783" y="23769"/>
                  <a:pt x="7783" y="23769"/>
                  <a:pt x="7783" y="23761"/>
                </a:cubicBezTo>
                <a:close/>
                <a:moveTo>
                  <a:pt x="26785" y="24038"/>
                </a:moveTo>
                <a:cubicBezTo>
                  <a:pt x="26827" y="24038"/>
                  <a:pt x="26800" y="24060"/>
                  <a:pt x="26784" y="24060"/>
                </a:cubicBezTo>
                <a:cubicBezTo>
                  <a:pt x="26777" y="24060"/>
                  <a:pt x="26772" y="24056"/>
                  <a:pt x="26775" y="24046"/>
                </a:cubicBezTo>
                <a:lnTo>
                  <a:pt x="26785" y="24038"/>
                </a:lnTo>
                <a:close/>
                <a:moveTo>
                  <a:pt x="9491" y="24174"/>
                </a:moveTo>
                <a:lnTo>
                  <a:pt x="9491" y="24190"/>
                </a:lnTo>
                <a:cubicBezTo>
                  <a:pt x="9491" y="24182"/>
                  <a:pt x="9491" y="24182"/>
                  <a:pt x="9483" y="24182"/>
                </a:cubicBezTo>
                <a:lnTo>
                  <a:pt x="9491" y="24174"/>
                </a:lnTo>
                <a:close/>
                <a:moveTo>
                  <a:pt x="18361" y="24360"/>
                </a:moveTo>
                <a:lnTo>
                  <a:pt x="18361" y="24376"/>
                </a:lnTo>
                <a:lnTo>
                  <a:pt x="18345" y="24376"/>
                </a:lnTo>
                <a:cubicBezTo>
                  <a:pt x="18353" y="24368"/>
                  <a:pt x="18353" y="24368"/>
                  <a:pt x="18361" y="24360"/>
                </a:cubicBezTo>
                <a:close/>
                <a:moveTo>
                  <a:pt x="18396" y="24368"/>
                </a:moveTo>
                <a:cubicBezTo>
                  <a:pt x="18378" y="24368"/>
                  <a:pt x="18370" y="24376"/>
                  <a:pt x="18361" y="24376"/>
                </a:cubicBezTo>
                <a:cubicBezTo>
                  <a:pt x="18370" y="24376"/>
                  <a:pt x="18370" y="24368"/>
                  <a:pt x="18378" y="24368"/>
                </a:cubicBezTo>
                <a:close/>
                <a:moveTo>
                  <a:pt x="29522" y="24543"/>
                </a:moveTo>
                <a:cubicBezTo>
                  <a:pt x="29530" y="24562"/>
                  <a:pt x="29530" y="24570"/>
                  <a:pt x="29530" y="24578"/>
                </a:cubicBezTo>
                <a:lnTo>
                  <a:pt x="29522" y="24578"/>
                </a:lnTo>
                <a:lnTo>
                  <a:pt x="29522" y="24543"/>
                </a:lnTo>
                <a:close/>
                <a:moveTo>
                  <a:pt x="11151" y="24679"/>
                </a:moveTo>
                <a:cubicBezTo>
                  <a:pt x="11143" y="24687"/>
                  <a:pt x="11127" y="24695"/>
                  <a:pt x="11108" y="24695"/>
                </a:cubicBezTo>
                <a:lnTo>
                  <a:pt x="11108" y="24679"/>
                </a:lnTo>
                <a:close/>
                <a:moveTo>
                  <a:pt x="18408" y="24729"/>
                </a:moveTo>
                <a:cubicBezTo>
                  <a:pt x="18445" y="24730"/>
                  <a:pt x="18483" y="24732"/>
                  <a:pt x="18521" y="24754"/>
                </a:cubicBezTo>
                <a:cubicBezTo>
                  <a:pt x="18488" y="24738"/>
                  <a:pt x="18449" y="24730"/>
                  <a:pt x="18408" y="24729"/>
                </a:cubicBezTo>
                <a:close/>
                <a:moveTo>
                  <a:pt x="29134" y="25033"/>
                </a:moveTo>
                <a:cubicBezTo>
                  <a:pt x="29142" y="25033"/>
                  <a:pt x="29142" y="25033"/>
                  <a:pt x="29150" y="25041"/>
                </a:cubicBezTo>
                <a:cubicBezTo>
                  <a:pt x="29142" y="25041"/>
                  <a:pt x="29142" y="25041"/>
                  <a:pt x="29134" y="25033"/>
                </a:cubicBezTo>
                <a:close/>
                <a:moveTo>
                  <a:pt x="29546" y="25269"/>
                </a:moveTo>
                <a:lnTo>
                  <a:pt x="29546" y="25277"/>
                </a:lnTo>
                <a:lnTo>
                  <a:pt x="29538" y="25277"/>
                </a:lnTo>
                <a:lnTo>
                  <a:pt x="29546" y="25269"/>
                </a:lnTo>
                <a:close/>
                <a:moveTo>
                  <a:pt x="30636" y="25269"/>
                </a:moveTo>
                <a:cubicBezTo>
                  <a:pt x="30640" y="25272"/>
                  <a:pt x="30645" y="25275"/>
                  <a:pt x="30650" y="25277"/>
                </a:cubicBezTo>
                <a:lnTo>
                  <a:pt x="30650" y="25285"/>
                </a:lnTo>
                <a:lnTo>
                  <a:pt x="30650" y="25293"/>
                </a:lnTo>
                <a:cubicBezTo>
                  <a:pt x="30646" y="25285"/>
                  <a:pt x="30642" y="25276"/>
                  <a:pt x="30636" y="25269"/>
                </a:cubicBezTo>
                <a:close/>
                <a:moveTo>
                  <a:pt x="30650" y="25386"/>
                </a:moveTo>
                <a:lnTo>
                  <a:pt x="30642" y="25395"/>
                </a:lnTo>
                <a:lnTo>
                  <a:pt x="30642" y="25386"/>
                </a:lnTo>
                <a:close/>
                <a:moveTo>
                  <a:pt x="28948" y="25977"/>
                </a:moveTo>
                <a:cubicBezTo>
                  <a:pt x="28948" y="25985"/>
                  <a:pt x="28940" y="26001"/>
                  <a:pt x="28940" y="26009"/>
                </a:cubicBezTo>
                <a:cubicBezTo>
                  <a:pt x="28932" y="26009"/>
                  <a:pt x="28932" y="26001"/>
                  <a:pt x="28932" y="26001"/>
                </a:cubicBezTo>
                <a:cubicBezTo>
                  <a:pt x="28932" y="25993"/>
                  <a:pt x="28940" y="25985"/>
                  <a:pt x="28940" y="25977"/>
                </a:cubicBezTo>
                <a:close/>
                <a:moveTo>
                  <a:pt x="6097" y="26153"/>
                </a:moveTo>
                <a:cubicBezTo>
                  <a:pt x="6097" y="26161"/>
                  <a:pt x="6089" y="26161"/>
                  <a:pt x="6089" y="26169"/>
                </a:cubicBezTo>
                <a:cubicBezTo>
                  <a:pt x="6081" y="26169"/>
                  <a:pt x="6073" y="26169"/>
                  <a:pt x="6065" y="26161"/>
                </a:cubicBezTo>
                <a:cubicBezTo>
                  <a:pt x="6073" y="26161"/>
                  <a:pt x="6089" y="26161"/>
                  <a:pt x="6097" y="26153"/>
                </a:cubicBezTo>
                <a:close/>
                <a:moveTo>
                  <a:pt x="28511" y="26432"/>
                </a:moveTo>
                <a:cubicBezTo>
                  <a:pt x="28511" y="26456"/>
                  <a:pt x="28511" y="26472"/>
                  <a:pt x="28519" y="26490"/>
                </a:cubicBezTo>
                <a:cubicBezTo>
                  <a:pt x="28511" y="26490"/>
                  <a:pt x="28503" y="26490"/>
                  <a:pt x="28493" y="26498"/>
                </a:cubicBezTo>
                <a:cubicBezTo>
                  <a:pt x="28503" y="26472"/>
                  <a:pt x="28503" y="26448"/>
                  <a:pt x="28503" y="26432"/>
                </a:cubicBezTo>
                <a:close/>
                <a:moveTo>
                  <a:pt x="23862" y="26482"/>
                </a:moveTo>
                <a:lnTo>
                  <a:pt x="23862" y="26506"/>
                </a:lnTo>
                <a:cubicBezTo>
                  <a:pt x="23862" y="26498"/>
                  <a:pt x="23854" y="26498"/>
                  <a:pt x="23854" y="26490"/>
                </a:cubicBezTo>
                <a:lnTo>
                  <a:pt x="23862" y="26482"/>
                </a:lnTo>
                <a:close/>
                <a:moveTo>
                  <a:pt x="13746" y="26523"/>
                </a:moveTo>
                <a:lnTo>
                  <a:pt x="13746" y="26523"/>
                </a:lnTo>
                <a:cubicBezTo>
                  <a:pt x="13763" y="26565"/>
                  <a:pt x="13787" y="26616"/>
                  <a:pt x="13821" y="26674"/>
                </a:cubicBezTo>
                <a:cubicBezTo>
                  <a:pt x="13779" y="26642"/>
                  <a:pt x="13754" y="26583"/>
                  <a:pt x="13746" y="26523"/>
                </a:cubicBezTo>
                <a:close/>
                <a:moveTo>
                  <a:pt x="29655" y="26650"/>
                </a:moveTo>
                <a:cubicBezTo>
                  <a:pt x="29674" y="26658"/>
                  <a:pt x="29682" y="26658"/>
                  <a:pt x="29698" y="26674"/>
                </a:cubicBezTo>
                <a:cubicBezTo>
                  <a:pt x="29682" y="26666"/>
                  <a:pt x="29666" y="26658"/>
                  <a:pt x="29655" y="26650"/>
                </a:cubicBezTo>
                <a:close/>
                <a:moveTo>
                  <a:pt x="28814" y="26876"/>
                </a:moveTo>
                <a:lnTo>
                  <a:pt x="28814" y="26894"/>
                </a:lnTo>
                <a:cubicBezTo>
                  <a:pt x="28806" y="26886"/>
                  <a:pt x="28806" y="26886"/>
                  <a:pt x="28796" y="26886"/>
                </a:cubicBezTo>
                <a:cubicBezTo>
                  <a:pt x="28806" y="26876"/>
                  <a:pt x="28806" y="26876"/>
                  <a:pt x="28814" y="26876"/>
                </a:cubicBezTo>
                <a:close/>
                <a:moveTo>
                  <a:pt x="10411" y="26903"/>
                </a:moveTo>
                <a:cubicBezTo>
                  <a:pt x="10411" y="26903"/>
                  <a:pt x="10411" y="26911"/>
                  <a:pt x="10401" y="26911"/>
                </a:cubicBezTo>
                <a:lnTo>
                  <a:pt x="10401" y="26903"/>
                </a:lnTo>
                <a:close/>
                <a:moveTo>
                  <a:pt x="26413" y="27171"/>
                </a:moveTo>
                <a:lnTo>
                  <a:pt x="26413" y="27171"/>
                </a:lnTo>
                <a:cubicBezTo>
                  <a:pt x="26413" y="27180"/>
                  <a:pt x="26421" y="27190"/>
                  <a:pt x="26421" y="27198"/>
                </a:cubicBezTo>
                <a:cubicBezTo>
                  <a:pt x="26421" y="27198"/>
                  <a:pt x="26421" y="27206"/>
                  <a:pt x="26413" y="27206"/>
                </a:cubicBezTo>
                <a:cubicBezTo>
                  <a:pt x="26413" y="27198"/>
                  <a:pt x="26405" y="27198"/>
                  <a:pt x="26405" y="27198"/>
                </a:cubicBezTo>
                <a:lnTo>
                  <a:pt x="26421" y="27198"/>
                </a:lnTo>
                <a:cubicBezTo>
                  <a:pt x="26413" y="27190"/>
                  <a:pt x="26413" y="27180"/>
                  <a:pt x="26413" y="27171"/>
                </a:cubicBezTo>
                <a:close/>
                <a:moveTo>
                  <a:pt x="27695" y="27222"/>
                </a:moveTo>
                <a:cubicBezTo>
                  <a:pt x="27703" y="27230"/>
                  <a:pt x="27711" y="27230"/>
                  <a:pt x="27719" y="27230"/>
                </a:cubicBezTo>
                <a:lnTo>
                  <a:pt x="27719" y="27240"/>
                </a:lnTo>
                <a:cubicBezTo>
                  <a:pt x="27711" y="27230"/>
                  <a:pt x="27703" y="27230"/>
                  <a:pt x="27695" y="27222"/>
                </a:cubicBezTo>
                <a:close/>
                <a:moveTo>
                  <a:pt x="7783" y="27299"/>
                </a:moveTo>
                <a:lnTo>
                  <a:pt x="7783" y="27307"/>
                </a:lnTo>
                <a:cubicBezTo>
                  <a:pt x="7773" y="27307"/>
                  <a:pt x="7773" y="27299"/>
                  <a:pt x="7773" y="27299"/>
                </a:cubicBezTo>
                <a:close/>
                <a:moveTo>
                  <a:pt x="16954" y="27299"/>
                </a:moveTo>
                <a:cubicBezTo>
                  <a:pt x="16955" y="27307"/>
                  <a:pt x="16963" y="27307"/>
                  <a:pt x="16963" y="27307"/>
                </a:cubicBezTo>
                <a:lnTo>
                  <a:pt x="16963" y="27315"/>
                </a:lnTo>
                <a:cubicBezTo>
                  <a:pt x="16963" y="27307"/>
                  <a:pt x="16955" y="27307"/>
                  <a:pt x="16954" y="27299"/>
                </a:cubicBezTo>
                <a:close/>
                <a:moveTo>
                  <a:pt x="6299" y="27400"/>
                </a:moveTo>
                <a:cubicBezTo>
                  <a:pt x="6283" y="27408"/>
                  <a:pt x="6275" y="27408"/>
                  <a:pt x="6257" y="27408"/>
                </a:cubicBezTo>
                <a:cubicBezTo>
                  <a:pt x="6275" y="27408"/>
                  <a:pt x="6283" y="27400"/>
                  <a:pt x="6299" y="27400"/>
                </a:cubicBezTo>
                <a:close/>
                <a:moveTo>
                  <a:pt x="18066" y="27584"/>
                </a:moveTo>
                <a:cubicBezTo>
                  <a:pt x="18066" y="27594"/>
                  <a:pt x="18066" y="27594"/>
                  <a:pt x="18074" y="27602"/>
                </a:cubicBezTo>
                <a:cubicBezTo>
                  <a:pt x="18066" y="27602"/>
                  <a:pt x="18066" y="27594"/>
                  <a:pt x="18058" y="27594"/>
                </a:cubicBezTo>
                <a:cubicBezTo>
                  <a:pt x="18058" y="27584"/>
                  <a:pt x="18066" y="27584"/>
                  <a:pt x="18066" y="27584"/>
                </a:cubicBezTo>
                <a:close/>
                <a:moveTo>
                  <a:pt x="29059" y="28081"/>
                </a:moveTo>
                <a:lnTo>
                  <a:pt x="29067" y="28089"/>
                </a:lnTo>
                <a:cubicBezTo>
                  <a:pt x="29059" y="28089"/>
                  <a:pt x="29059" y="28099"/>
                  <a:pt x="29049" y="28107"/>
                </a:cubicBezTo>
                <a:cubicBezTo>
                  <a:pt x="29059" y="28099"/>
                  <a:pt x="29049" y="28089"/>
                  <a:pt x="29059" y="28081"/>
                </a:cubicBezTo>
                <a:close/>
                <a:moveTo>
                  <a:pt x="12713" y="28195"/>
                </a:moveTo>
                <a:cubicBezTo>
                  <a:pt x="12715" y="28200"/>
                  <a:pt x="12717" y="28204"/>
                  <a:pt x="12717" y="28208"/>
                </a:cubicBezTo>
                <a:lnTo>
                  <a:pt x="12726" y="28208"/>
                </a:lnTo>
                <a:cubicBezTo>
                  <a:pt x="12726" y="28208"/>
                  <a:pt x="12726" y="28217"/>
                  <a:pt x="12717" y="28217"/>
                </a:cubicBezTo>
                <a:lnTo>
                  <a:pt x="12717" y="28208"/>
                </a:lnTo>
                <a:lnTo>
                  <a:pt x="12713" y="28195"/>
                </a:lnTo>
                <a:close/>
                <a:moveTo>
                  <a:pt x="9273" y="28291"/>
                </a:moveTo>
                <a:cubicBezTo>
                  <a:pt x="9281" y="28291"/>
                  <a:pt x="9281" y="28301"/>
                  <a:pt x="9289" y="28301"/>
                </a:cubicBezTo>
                <a:lnTo>
                  <a:pt x="9273" y="28301"/>
                </a:lnTo>
                <a:lnTo>
                  <a:pt x="9273" y="28291"/>
                </a:lnTo>
                <a:close/>
                <a:moveTo>
                  <a:pt x="26354" y="28411"/>
                </a:moveTo>
                <a:lnTo>
                  <a:pt x="26354" y="28419"/>
                </a:lnTo>
                <a:cubicBezTo>
                  <a:pt x="26354" y="28419"/>
                  <a:pt x="26346" y="28419"/>
                  <a:pt x="26346" y="28427"/>
                </a:cubicBezTo>
                <a:cubicBezTo>
                  <a:pt x="26346" y="28419"/>
                  <a:pt x="26346" y="28411"/>
                  <a:pt x="26354" y="28411"/>
                </a:cubicBezTo>
                <a:close/>
                <a:moveTo>
                  <a:pt x="15944" y="28722"/>
                </a:moveTo>
                <a:cubicBezTo>
                  <a:pt x="15944" y="28725"/>
                  <a:pt x="15945" y="28725"/>
                  <a:pt x="15946" y="28725"/>
                </a:cubicBezTo>
                <a:cubicBezTo>
                  <a:pt x="15948" y="28725"/>
                  <a:pt x="15952" y="28722"/>
                  <a:pt x="15952" y="28722"/>
                </a:cubicBezTo>
                <a:lnTo>
                  <a:pt x="15952" y="28722"/>
                </a:lnTo>
                <a:cubicBezTo>
                  <a:pt x="15952" y="28730"/>
                  <a:pt x="15944" y="28730"/>
                  <a:pt x="15944" y="28730"/>
                </a:cubicBezTo>
                <a:lnTo>
                  <a:pt x="15944" y="28722"/>
                </a:lnTo>
                <a:close/>
                <a:moveTo>
                  <a:pt x="23912" y="28781"/>
                </a:moveTo>
                <a:cubicBezTo>
                  <a:pt x="23920" y="28789"/>
                  <a:pt x="23920" y="28789"/>
                  <a:pt x="23920" y="28797"/>
                </a:cubicBezTo>
                <a:lnTo>
                  <a:pt x="23886" y="28797"/>
                </a:lnTo>
                <a:cubicBezTo>
                  <a:pt x="23894" y="28789"/>
                  <a:pt x="23904" y="28789"/>
                  <a:pt x="23912" y="28781"/>
                </a:cubicBezTo>
                <a:close/>
                <a:moveTo>
                  <a:pt x="13433" y="28797"/>
                </a:moveTo>
                <a:cubicBezTo>
                  <a:pt x="13425" y="28797"/>
                  <a:pt x="13425" y="28797"/>
                  <a:pt x="13425" y="28807"/>
                </a:cubicBezTo>
                <a:lnTo>
                  <a:pt x="13425" y="28797"/>
                </a:lnTo>
                <a:close/>
                <a:moveTo>
                  <a:pt x="7488" y="28908"/>
                </a:moveTo>
                <a:cubicBezTo>
                  <a:pt x="7480" y="28908"/>
                  <a:pt x="7480" y="28916"/>
                  <a:pt x="7480" y="28916"/>
                </a:cubicBezTo>
                <a:lnTo>
                  <a:pt x="7470" y="28916"/>
                </a:lnTo>
                <a:cubicBezTo>
                  <a:pt x="7480" y="28908"/>
                  <a:pt x="7480" y="28908"/>
                  <a:pt x="7488" y="28908"/>
                </a:cubicBezTo>
                <a:close/>
                <a:moveTo>
                  <a:pt x="11127" y="28991"/>
                </a:moveTo>
                <a:cubicBezTo>
                  <a:pt x="11127" y="28999"/>
                  <a:pt x="11118" y="28999"/>
                  <a:pt x="11118" y="28999"/>
                </a:cubicBezTo>
                <a:lnTo>
                  <a:pt x="11118" y="28991"/>
                </a:lnTo>
                <a:close/>
                <a:moveTo>
                  <a:pt x="15228" y="29092"/>
                </a:moveTo>
                <a:lnTo>
                  <a:pt x="15228" y="29110"/>
                </a:lnTo>
                <a:lnTo>
                  <a:pt x="15220" y="29110"/>
                </a:lnTo>
                <a:cubicBezTo>
                  <a:pt x="15228" y="29110"/>
                  <a:pt x="15228" y="29100"/>
                  <a:pt x="15228" y="29092"/>
                </a:cubicBezTo>
                <a:close/>
                <a:moveTo>
                  <a:pt x="14116" y="29110"/>
                </a:moveTo>
                <a:cubicBezTo>
                  <a:pt x="14116" y="29118"/>
                  <a:pt x="14116" y="29126"/>
                  <a:pt x="14108" y="29134"/>
                </a:cubicBezTo>
                <a:cubicBezTo>
                  <a:pt x="14116" y="29126"/>
                  <a:pt x="14108" y="29118"/>
                  <a:pt x="14108" y="29110"/>
                </a:cubicBezTo>
                <a:close/>
                <a:moveTo>
                  <a:pt x="23803" y="29201"/>
                </a:moveTo>
                <a:lnTo>
                  <a:pt x="23803" y="29211"/>
                </a:lnTo>
                <a:lnTo>
                  <a:pt x="23793" y="29211"/>
                </a:lnTo>
                <a:lnTo>
                  <a:pt x="23785" y="29219"/>
                </a:lnTo>
                <a:cubicBezTo>
                  <a:pt x="23777" y="29219"/>
                  <a:pt x="23769" y="29227"/>
                  <a:pt x="23761" y="29227"/>
                </a:cubicBezTo>
                <a:cubicBezTo>
                  <a:pt x="23777" y="29219"/>
                  <a:pt x="23785" y="29211"/>
                  <a:pt x="23803" y="29201"/>
                </a:cubicBezTo>
                <a:close/>
                <a:moveTo>
                  <a:pt x="13627" y="29413"/>
                </a:moveTo>
                <a:lnTo>
                  <a:pt x="13627" y="29421"/>
                </a:lnTo>
                <a:cubicBezTo>
                  <a:pt x="13619" y="29421"/>
                  <a:pt x="13619" y="29413"/>
                  <a:pt x="13619" y="29413"/>
                </a:cubicBezTo>
                <a:close/>
                <a:moveTo>
                  <a:pt x="28232" y="28932"/>
                </a:moveTo>
                <a:cubicBezTo>
                  <a:pt x="28270" y="28954"/>
                  <a:pt x="28310" y="28959"/>
                  <a:pt x="28352" y="28959"/>
                </a:cubicBezTo>
                <a:cubicBezTo>
                  <a:pt x="28377" y="28959"/>
                  <a:pt x="28403" y="28957"/>
                  <a:pt x="28429" y="28957"/>
                </a:cubicBezTo>
                <a:cubicBezTo>
                  <a:pt x="28457" y="28957"/>
                  <a:pt x="28484" y="28959"/>
                  <a:pt x="28511" y="28966"/>
                </a:cubicBezTo>
                <a:cubicBezTo>
                  <a:pt x="28352" y="29009"/>
                  <a:pt x="28309" y="29134"/>
                  <a:pt x="28301" y="29278"/>
                </a:cubicBezTo>
                <a:lnTo>
                  <a:pt x="28301" y="29344"/>
                </a:lnTo>
                <a:cubicBezTo>
                  <a:pt x="28259" y="29379"/>
                  <a:pt x="28240" y="29429"/>
                  <a:pt x="28232" y="29480"/>
                </a:cubicBezTo>
                <a:lnTo>
                  <a:pt x="28208" y="29504"/>
                </a:lnTo>
                <a:lnTo>
                  <a:pt x="28149" y="29504"/>
                </a:lnTo>
                <a:cubicBezTo>
                  <a:pt x="28112" y="29443"/>
                  <a:pt x="28072" y="29413"/>
                  <a:pt x="28031" y="29413"/>
                </a:cubicBezTo>
                <a:cubicBezTo>
                  <a:pt x="27990" y="29413"/>
                  <a:pt x="27947" y="29445"/>
                  <a:pt x="27905" y="29504"/>
                </a:cubicBezTo>
                <a:cubicBezTo>
                  <a:pt x="27879" y="29472"/>
                  <a:pt x="27854" y="29446"/>
                  <a:pt x="27828" y="29413"/>
                </a:cubicBezTo>
                <a:cubicBezTo>
                  <a:pt x="27828" y="29328"/>
                  <a:pt x="27820" y="29252"/>
                  <a:pt x="27735" y="29211"/>
                </a:cubicBezTo>
                <a:cubicBezTo>
                  <a:pt x="27735" y="29177"/>
                  <a:pt x="27727" y="29150"/>
                  <a:pt x="27719" y="29118"/>
                </a:cubicBezTo>
                <a:cubicBezTo>
                  <a:pt x="27744" y="29051"/>
                  <a:pt x="27751" y="28940"/>
                  <a:pt x="27812" y="28940"/>
                </a:cubicBezTo>
                <a:cubicBezTo>
                  <a:pt x="27836" y="28940"/>
                  <a:pt x="27868" y="28957"/>
                  <a:pt x="27913" y="28999"/>
                </a:cubicBezTo>
                <a:cubicBezTo>
                  <a:pt x="27972" y="29058"/>
                  <a:pt x="28019" y="29081"/>
                  <a:pt x="28058" y="29081"/>
                </a:cubicBezTo>
                <a:cubicBezTo>
                  <a:pt x="28131" y="29081"/>
                  <a:pt x="28179" y="29003"/>
                  <a:pt x="28232" y="28932"/>
                </a:cubicBezTo>
                <a:close/>
                <a:moveTo>
                  <a:pt x="28443" y="30001"/>
                </a:moveTo>
                <a:cubicBezTo>
                  <a:pt x="28418" y="30086"/>
                  <a:pt x="28283" y="30052"/>
                  <a:pt x="28224" y="30103"/>
                </a:cubicBezTo>
                <a:cubicBezTo>
                  <a:pt x="28216" y="30070"/>
                  <a:pt x="28200" y="30044"/>
                  <a:pt x="28174" y="30020"/>
                </a:cubicBezTo>
                <a:lnTo>
                  <a:pt x="28174" y="30020"/>
                </a:lnTo>
                <a:cubicBezTo>
                  <a:pt x="28200" y="30023"/>
                  <a:pt x="28227" y="30025"/>
                  <a:pt x="28254" y="30025"/>
                </a:cubicBezTo>
                <a:cubicBezTo>
                  <a:pt x="28294" y="30025"/>
                  <a:pt x="28333" y="30020"/>
                  <a:pt x="28368" y="30010"/>
                </a:cubicBezTo>
                <a:cubicBezTo>
                  <a:pt x="28392" y="30010"/>
                  <a:pt x="28418" y="30001"/>
                  <a:pt x="28443" y="30001"/>
                </a:cubicBezTo>
                <a:close/>
                <a:moveTo>
                  <a:pt x="12339" y="30094"/>
                </a:moveTo>
                <a:cubicBezTo>
                  <a:pt x="12348" y="30111"/>
                  <a:pt x="12348" y="30121"/>
                  <a:pt x="12348" y="30121"/>
                </a:cubicBezTo>
                <a:lnTo>
                  <a:pt x="12313" y="30121"/>
                </a:lnTo>
                <a:cubicBezTo>
                  <a:pt x="12321" y="30111"/>
                  <a:pt x="12331" y="30103"/>
                  <a:pt x="12339" y="30094"/>
                </a:cubicBezTo>
                <a:close/>
                <a:moveTo>
                  <a:pt x="28644" y="30216"/>
                </a:moveTo>
                <a:lnTo>
                  <a:pt x="28644" y="30216"/>
                </a:lnTo>
                <a:cubicBezTo>
                  <a:pt x="28636" y="30220"/>
                  <a:pt x="28630" y="30225"/>
                  <a:pt x="28620" y="30230"/>
                </a:cubicBezTo>
                <a:lnTo>
                  <a:pt x="28620" y="30222"/>
                </a:lnTo>
                <a:lnTo>
                  <a:pt x="28644" y="30216"/>
                </a:lnTo>
                <a:close/>
                <a:moveTo>
                  <a:pt x="13746" y="30222"/>
                </a:moveTo>
                <a:cubicBezTo>
                  <a:pt x="13758" y="30226"/>
                  <a:pt x="13772" y="30230"/>
                  <a:pt x="13787" y="30230"/>
                </a:cubicBezTo>
                <a:cubicBezTo>
                  <a:pt x="13792" y="30230"/>
                  <a:pt x="13797" y="30229"/>
                  <a:pt x="13802" y="30228"/>
                </a:cubicBezTo>
                <a:lnTo>
                  <a:pt x="13802" y="30228"/>
                </a:lnTo>
                <a:cubicBezTo>
                  <a:pt x="13790" y="30233"/>
                  <a:pt x="13777" y="30235"/>
                  <a:pt x="13765" y="30235"/>
                </a:cubicBezTo>
                <a:cubicBezTo>
                  <a:pt x="13753" y="30235"/>
                  <a:pt x="13740" y="30233"/>
                  <a:pt x="13728" y="30230"/>
                </a:cubicBezTo>
                <a:cubicBezTo>
                  <a:pt x="13736" y="30230"/>
                  <a:pt x="13736" y="30222"/>
                  <a:pt x="13746" y="30222"/>
                </a:cubicBezTo>
                <a:close/>
                <a:moveTo>
                  <a:pt x="16441" y="30448"/>
                </a:moveTo>
                <a:lnTo>
                  <a:pt x="16441" y="30456"/>
                </a:lnTo>
                <a:cubicBezTo>
                  <a:pt x="16433" y="30456"/>
                  <a:pt x="16415" y="30448"/>
                  <a:pt x="16415" y="30448"/>
                </a:cubicBezTo>
                <a:close/>
                <a:moveTo>
                  <a:pt x="9887" y="30515"/>
                </a:moveTo>
                <a:cubicBezTo>
                  <a:pt x="9887" y="30525"/>
                  <a:pt x="9895" y="30525"/>
                  <a:pt x="9887" y="30533"/>
                </a:cubicBezTo>
                <a:cubicBezTo>
                  <a:pt x="9887" y="30525"/>
                  <a:pt x="9879" y="30515"/>
                  <a:pt x="9879" y="30515"/>
                </a:cubicBezTo>
                <a:close/>
                <a:moveTo>
                  <a:pt x="22995" y="30525"/>
                </a:moveTo>
                <a:cubicBezTo>
                  <a:pt x="23011" y="30525"/>
                  <a:pt x="23035" y="30525"/>
                  <a:pt x="23053" y="30533"/>
                </a:cubicBezTo>
                <a:cubicBezTo>
                  <a:pt x="23045" y="30549"/>
                  <a:pt x="23035" y="30576"/>
                  <a:pt x="23027" y="30592"/>
                </a:cubicBezTo>
                <a:cubicBezTo>
                  <a:pt x="23011" y="30565"/>
                  <a:pt x="23003" y="30541"/>
                  <a:pt x="22995" y="30525"/>
                </a:cubicBezTo>
                <a:close/>
                <a:moveTo>
                  <a:pt x="21891" y="30592"/>
                </a:moveTo>
                <a:lnTo>
                  <a:pt x="21883" y="30600"/>
                </a:lnTo>
                <a:lnTo>
                  <a:pt x="21873" y="30600"/>
                </a:lnTo>
                <a:lnTo>
                  <a:pt x="21891" y="30592"/>
                </a:lnTo>
                <a:close/>
                <a:moveTo>
                  <a:pt x="17106" y="30685"/>
                </a:moveTo>
                <a:cubicBezTo>
                  <a:pt x="17122" y="30701"/>
                  <a:pt x="17140" y="30701"/>
                  <a:pt x="17149" y="30701"/>
                </a:cubicBezTo>
                <a:lnTo>
                  <a:pt x="17149" y="30717"/>
                </a:lnTo>
                <a:cubicBezTo>
                  <a:pt x="17132" y="30709"/>
                  <a:pt x="17122" y="30701"/>
                  <a:pt x="17106" y="30685"/>
                </a:cubicBezTo>
                <a:close/>
                <a:moveTo>
                  <a:pt x="17258" y="30717"/>
                </a:moveTo>
                <a:cubicBezTo>
                  <a:pt x="17250" y="30717"/>
                  <a:pt x="17250" y="30717"/>
                  <a:pt x="17250" y="30727"/>
                </a:cubicBezTo>
                <a:cubicBezTo>
                  <a:pt x="17250" y="30717"/>
                  <a:pt x="17250" y="30717"/>
                  <a:pt x="17242" y="30717"/>
                </a:cubicBezTo>
                <a:close/>
                <a:moveTo>
                  <a:pt x="19793" y="30701"/>
                </a:moveTo>
                <a:lnTo>
                  <a:pt x="19793" y="30701"/>
                </a:lnTo>
                <a:cubicBezTo>
                  <a:pt x="19819" y="30735"/>
                  <a:pt x="19827" y="30768"/>
                  <a:pt x="19827" y="30794"/>
                </a:cubicBezTo>
                <a:cubicBezTo>
                  <a:pt x="19819" y="30760"/>
                  <a:pt x="19801" y="30727"/>
                  <a:pt x="19793" y="30701"/>
                </a:cubicBezTo>
                <a:close/>
                <a:moveTo>
                  <a:pt x="14545" y="30802"/>
                </a:moveTo>
                <a:cubicBezTo>
                  <a:pt x="14545" y="30802"/>
                  <a:pt x="14537" y="30810"/>
                  <a:pt x="14537" y="30818"/>
                </a:cubicBezTo>
                <a:cubicBezTo>
                  <a:pt x="14545" y="30810"/>
                  <a:pt x="14555" y="30810"/>
                  <a:pt x="14571" y="30810"/>
                </a:cubicBezTo>
                <a:cubicBezTo>
                  <a:pt x="14563" y="30828"/>
                  <a:pt x="14545" y="30828"/>
                  <a:pt x="14529" y="30828"/>
                </a:cubicBezTo>
                <a:cubicBezTo>
                  <a:pt x="14529" y="30810"/>
                  <a:pt x="14537" y="30802"/>
                  <a:pt x="14545" y="30802"/>
                </a:cubicBezTo>
                <a:close/>
                <a:moveTo>
                  <a:pt x="25623" y="30919"/>
                </a:moveTo>
                <a:cubicBezTo>
                  <a:pt x="25623" y="30929"/>
                  <a:pt x="25612" y="30937"/>
                  <a:pt x="25612" y="30937"/>
                </a:cubicBezTo>
                <a:lnTo>
                  <a:pt x="25612" y="30919"/>
                </a:lnTo>
                <a:close/>
                <a:moveTo>
                  <a:pt x="8111" y="31164"/>
                </a:moveTo>
                <a:cubicBezTo>
                  <a:pt x="8127" y="31182"/>
                  <a:pt x="8137" y="31190"/>
                  <a:pt x="8153" y="31198"/>
                </a:cubicBezTo>
                <a:lnTo>
                  <a:pt x="8145" y="31198"/>
                </a:lnTo>
                <a:cubicBezTo>
                  <a:pt x="8128" y="31198"/>
                  <a:pt x="8116" y="31201"/>
                  <a:pt x="8108" y="31201"/>
                </a:cubicBezTo>
                <a:cubicBezTo>
                  <a:pt x="8096" y="31201"/>
                  <a:pt x="8096" y="31195"/>
                  <a:pt x="8111" y="31164"/>
                </a:cubicBezTo>
                <a:close/>
                <a:moveTo>
                  <a:pt x="8161" y="31206"/>
                </a:moveTo>
                <a:cubicBezTo>
                  <a:pt x="8166" y="31211"/>
                  <a:pt x="8170" y="31216"/>
                  <a:pt x="8175" y="31219"/>
                </a:cubicBezTo>
                <a:lnTo>
                  <a:pt x="8175" y="31219"/>
                </a:lnTo>
                <a:cubicBezTo>
                  <a:pt x="8161" y="31214"/>
                  <a:pt x="8161" y="31213"/>
                  <a:pt x="8161" y="31206"/>
                </a:cubicBezTo>
                <a:close/>
                <a:moveTo>
                  <a:pt x="25218" y="31324"/>
                </a:moveTo>
                <a:cubicBezTo>
                  <a:pt x="25208" y="31334"/>
                  <a:pt x="25208" y="31342"/>
                  <a:pt x="25200" y="31358"/>
                </a:cubicBezTo>
                <a:lnTo>
                  <a:pt x="25200" y="31334"/>
                </a:lnTo>
                <a:cubicBezTo>
                  <a:pt x="25208" y="31334"/>
                  <a:pt x="25208" y="31324"/>
                  <a:pt x="25208" y="31324"/>
                </a:cubicBezTo>
                <a:close/>
                <a:moveTo>
                  <a:pt x="15143" y="31408"/>
                </a:moveTo>
                <a:lnTo>
                  <a:pt x="15143" y="31417"/>
                </a:lnTo>
                <a:lnTo>
                  <a:pt x="15135" y="31417"/>
                </a:lnTo>
                <a:cubicBezTo>
                  <a:pt x="15137" y="31414"/>
                  <a:pt x="15139" y="31412"/>
                  <a:pt x="15143" y="31408"/>
                </a:cubicBezTo>
                <a:close/>
                <a:moveTo>
                  <a:pt x="15135" y="31417"/>
                </a:moveTo>
                <a:lnTo>
                  <a:pt x="15135" y="31425"/>
                </a:lnTo>
                <a:lnTo>
                  <a:pt x="15127" y="31425"/>
                </a:lnTo>
                <a:cubicBezTo>
                  <a:pt x="15131" y="31421"/>
                  <a:pt x="15133" y="31419"/>
                  <a:pt x="15135" y="31417"/>
                </a:cubicBezTo>
                <a:close/>
                <a:moveTo>
                  <a:pt x="17747" y="31526"/>
                </a:moveTo>
                <a:cubicBezTo>
                  <a:pt x="17739" y="31526"/>
                  <a:pt x="17739" y="31536"/>
                  <a:pt x="17739" y="31536"/>
                </a:cubicBezTo>
                <a:lnTo>
                  <a:pt x="17739" y="31526"/>
                </a:lnTo>
                <a:close/>
                <a:moveTo>
                  <a:pt x="18074" y="31930"/>
                </a:moveTo>
                <a:cubicBezTo>
                  <a:pt x="18066" y="31940"/>
                  <a:pt x="18058" y="31940"/>
                  <a:pt x="18050" y="31948"/>
                </a:cubicBezTo>
                <a:cubicBezTo>
                  <a:pt x="18058" y="31940"/>
                  <a:pt x="18066" y="31930"/>
                  <a:pt x="18066" y="31930"/>
                </a:cubicBezTo>
                <a:close/>
                <a:moveTo>
                  <a:pt x="22000" y="32023"/>
                </a:moveTo>
                <a:lnTo>
                  <a:pt x="22000" y="32031"/>
                </a:lnTo>
                <a:lnTo>
                  <a:pt x="21992" y="32031"/>
                </a:lnTo>
                <a:cubicBezTo>
                  <a:pt x="21992" y="32023"/>
                  <a:pt x="21992" y="32023"/>
                  <a:pt x="22000" y="32023"/>
                </a:cubicBezTo>
                <a:close/>
                <a:moveTo>
                  <a:pt x="12414" y="32108"/>
                </a:moveTo>
                <a:cubicBezTo>
                  <a:pt x="12414" y="32116"/>
                  <a:pt x="12414" y="32124"/>
                  <a:pt x="12406" y="32124"/>
                </a:cubicBezTo>
                <a:cubicBezTo>
                  <a:pt x="12398" y="32124"/>
                  <a:pt x="12382" y="32116"/>
                  <a:pt x="12372" y="32108"/>
                </a:cubicBezTo>
                <a:close/>
                <a:moveTo>
                  <a:pt x="19271" y="32142"/>
                </a:moveTo>
                <a:lnTo>
                  <a:pt x="19271" y="32150"/>
                </a:lnTo>
                <a:lnTo>
                  <a:pt x="19263" y="32142"/>
                </a:lnTo>
                <a:close/>
                <a:moveTo>
                  <a:pt x="10603" y="32142"/>
                </a:moveTo>
                <a:cubicBezTo>
                  <a:pt x="10603" y="32150"/>
                  <a:pt x="10613" y="32150"/>
                  <a:pt x="10621" y="32150"/>
                </a:cubicBezTo>
                <a:cubicBezTo>
                  <a:pt x="10613" y="32150"/>
                  <a:pt x="10603" y="32158"/>
                  <a:pt x="10595" y="32158"/>
                </a:cubicBezTo>
                <a:cubicBezTo>
                  <a:pt x="10595" y="32150"/>
                  <a:pt x="10595" y="32150"/>
                  <a:pt x="10603" y="32142"/>
                </a:cubicBezTo>
                <a:close/>
                <a:moveTo>
                  <a:pt x="20072" y="32233"/>
                </a:moveTo>
                <a:lnTo>
                  <a:pt x="20072" y="32243"/>
                </a:lnTo>
                <a:cubicBezTo>
                  <a:pt x="20064" y="32243"/>
                  <a:pt x="20064" y="32233"/>
                  <a:pt x="20064" y="32233"/>
                </a:cubicBezTo>
                <a:close/>
                <a:moveTo>
                  <a:pt x="25394" y="32369"/>
                </a:moveTo>
                <a:cubicBezTo>
                  <a:pt x="25394" y="32377"/>
                  <a:pt x="25386" y="32377"/>
                  <a:pt x="25386" y="32377"/>
                </a:cubicBezTo>
                <a:cubicBezTo>
                  <a:pt x="25386" y="32377"/>
                  <a:pt x="25386" y="32369"/>
                  <a:pt x="25378" y="32369"/>
                </a:cubicBezTo>
                <a:close/>
                <a:moveTo>
                  <a:pt x="16247" y="32637"/>
                </a:moveTo>
                <a:lnTo>
                  <a:pt x="16247" y="32656"/>
                </a:lnTo>
                <a:cubicBezTo>
                  <a:pt x="16239" y="32656"/>
                  <a:pt x="16239" y="32648"/>
                  <a:pt x="16231" y="32648"/>
                </a:cubicBezTo>
                <a:lnTo>
                  <a:pt x="16239" y="32637"/>
                </a:lnTo>
                <a:close/>
                <a:moveTo>
                  <a:pt x="8177" y="32706"/>
                </a:moveTo>
                <a:lnTo>
                  <a:pt x="8177" y="32714"/>
                </a:lnTo>
                <a:lnTo>
                  <a:pt x="8169" y="32714"/>
                </a:lnTo>
                <a:lnTo>
                  <a:pt x="8177" y="32706"/>
                </a:lnTo>
                <a:close/>
                <a:moveTo>
                  <a:pt x="20181" y="32739"/>
                </a:moveTo>
                <a:cubicBezTo>
                  <a:pt x="20173" y="32749"/>
                  <a:pt x="20173" y="32757"/>
                  <a:pt x="20173" y="32765"/>
                </a:cubicBezTo>
                <a:lnTo>
                  <a:pt x="20173" y="32749"/>
                </a:lnTo>
                <a:lnTo>
                  <a:pt x="20173" y="32739"/>
                </a:lnTo>
                <a:close/>
                <a:moveTo>
                  <a:pt x="17553" y="32925"/>
                </a:moveTo>
                <a:cubicBezTo>
                  <a:pt x="17553" y="32933"/>
                  <a:pt x="17561" y="32933"/>
                  <a:pt x="17561" y="32941"/>
                </a:cubicBezTo>
                <a:lnTo>
                  <a:pt x="17553" y="32941"/>
                </a:lnTo>
                <a:lnTo>
                  <a:pt x="17553" y="32925"/>
                </a:lnTo>
                <a:close/>
                <a:moveTo>
                  <a:pt x="8278" y="32233"/>
                </a:moveTo>
                <a:lnTo>
                  <a:pt x="8278" y="32233"/>
                </a:lnTo>
                <a:cubicBezTo>
                  <a:pt x="8359" y="32264"/>
                  <a:pt x="8429" y="32361"/>
                  <a:pt x="8519" y="32361"/>
                </a:cubicBezTo>
                <a:cubicBezTo>
                  <a:pt x="8553" y="32361"/>
                  <a:pt x="8590" y="32347"/>
                  <a:pt x="8632" y="32310"/>
                </a:cubicBezTo>
                <a:cubicBezTo>
                  <a:pt x="8642" y="32302"/>
                  <a:pt x="8650" y="32302"/>
                  <a:pt x="8658" y="32294"/>
                </a:cubicBezTo>
                <a:cubicBezTo>
                  <a:pt x="8666" y="32310"/>
                  <a:pt x="8674" y="32318"/>
                  <a:pt x="8693" y="32334"/>
                </a:cubicBezTo>
                <a:cubicBezTo>
                  <a:pt x="8641" y="32512"/>
                  <a:pt x="8680" y="32553"/>
                  <a:pt x="8746" y="32553"/>
                </a:cubicBezTo>
                <a:cubicBezTo>
                  <a:pt x="8802" y="32553"/>
                  <a:pt x="8878" y="32524"/>
                  <a:pt x="8936" y="32524"/>
                </a:cubicBezTo>
                <a:cubicBezTo>
                  <a:pt x="8955" y="32524"/>
                  <a:pt x="8972" y="32527"/>
                  <a:pt x="8986" y="32536"/>
                </a:cubicBezTo>
                <a:cubicBezTo>
                  <a:pt x="8919" y="32597"/>
                  <a:pt x="8844" y="32656"/>
                  <a:pt x="8767" y="32706"/>
                </a:cubicBezTo>
                <a:cubicBezTo>
                  <a:pt x="8650" y="32789"/>
                  <a:pt x="8616" y="32890"/>
                  <a:pt x="8683" y="33018"/>
                </a:cubicBezTo>
                <a:cubicBezTo>
                  <a:pt x="8674" y="33034"/>
                  <a:pt x="8666" y="33042"/>
                  <a:pt x="8658" y="33052"/>
                </a:cubicBezTo>
                <a:lnTo>
                  <a:pt x="8658" y="33068"/>
                </a:lnTo>
                <a:cubicBezTo>
                  <a:pt x="8642" y="33084"/>
                  <a:pt x="8624" y="33102"/>
                  <a:pt x="8608" y="33119"/>
                </a:cubicBezTo>
                <a:cubicBezTo>
                  <a:pt x="8608" y="33111"/>
                  <a:pt x="8608" y="33111"/>
                  <a:pt x="8600" y="33102"/>
                </a:cubicBezTo>
                <a:cubicBezTo>
                  <a:pt x="8464" y="33076"/>
                  <a:pt x="8363" y="33009"/>
                  <a:pt x="8355" y="32858"/>
                </a:cubicBezTo>
                <a:cubicBezTo>
                  <a:pt x="8355" y="32840"/>
                  <a:pt x="8347" y="32823"/>
                  <a:pt x="8339" y="32807"/>
                </a:cubicBezTo>
                <a:cubicBezTo>
                  <a:pt x="8430" y="32765"/>
                  <a:pt x="8549" y="32749"/>
                  <a:pt x="8507" y="32587"/>
                </a:cubicBezTo>
                <a:cubicBezTo>
                  <a:pt x="8486" y="32515"/>
                  <a:pt x="8452" y="32493"/>
                  <a:pt x="8412" y="32493"/>
                </a:cubicBezTo>
                <a:cubicBezTo>
                  <a:pt x="8387" y="32493"/>
                  <a:pt x="8359" y="32502"/>
                  <a:pt x="8329" y="32512"/>
                </a:cubicBezTo>
                <a:cubicBezTo>
                  <a:pt x="8321" y="32419"/>
                  <a:pt x="8339" y="32302"/>
                  <a:pt x="8278" y="32233"/>
                </a:cubicBezTo>
                <a:close/>
                <a:moveTo>
                  <a:pt x="16441" y="33193"/>
                </a:moveTo>
                <a:cubicBezTo>
                  <a:pt x="16407" y="33212"/>
                  <a:pt x="16374" y="33220"/>
                  <a:pt x="16340" y="33228"/>
                </a:cubicBezTo>
                <a:cubicBezTo>
                  <a:pt x="16374" y="33220"/>
                  <a:pt x="16399" y="33212"/>
                  <a:pt x="16433" y="33193"/>
                </a:cubicBezTo>
                <a:close/>
                <a:moveTo>
                  <a:pt x="23389" y="33153"/>
                </a:moveTo>
                <a:lnTo>
                  <a:pt x="23399" y="33161"/>
                </a:lnTo>
                <a:cubicBezTo>
                  <a:pt x="23389" y="33185"/>
                  <a:pt x="23399" y="33212"/>
                  <a:pt x="23399" y="33228"/>
                </a:cubicBezTo>
                <a:cubicBezTo>
                  <a:pt x="23377" y="33234"/>
                  <a:pt x="23357" y="33236"/>
                  <a:pt x="23350" y="33246"/>
                </a:cubicBezTo>
                <a:lnTo>
                  <a:pt x="23350" y="33246"/>
                </a:lnTo>
                <a:cubicBezTo>
                  <a:pt x="23359" y="33214"/>
                  <a:pt x="23374" y="33183"/>
                  <a:pt x="23389" y="33153"/>
                </a:cubicBezTo>
                <a:close/>
                <a:moveTo>
                  <a:pt x="16138" y="33143"/>
                </a:moveTo>
                <a:lnTo>
                  <a:pt x="16138" y="33153"/>
                </a:lnTo>
                <a:cubicBezTo>
                  <a:pt x="16187" y="33214"/>
                  <a:pt x="16237" y="33235"/>
                  <a:pt x="16287" y="33235"/>
                </a:cubicBezTo>
                <a:cubicBezTo>
                  <a:pt x="16305" y="33235"/>
                  <a:pt x="16322" y="33232"/>
                  <a:pt x="16340" y="33228"/>
                </a:cubicBezTo>
                <a:lnTo>
                  <a:pt x="16340" y="33228"/>
                </a:lnTo>
                <a:cubicBezTo>
                  <a:pt x="16289" y="33244"/>
                  <a:pt x="16239" y="33254"/>
                  <a:pt x="16188" y="33270"/>
                </a:cubicBezTo>
                <a:cubicBezTo>
                  <a:pt x="16154" y="33286"/>
                  <a:pt x="16130" y="33313"/>
                  <a:pt x="16103" y="33337"/>
                </a:cubicBezTo>
                <a:lnTo>
                  <a:pt x="16095" y="33337"/>
                </a:lnTo>
                <a:lnTo>
                  <a:pt x="16095" y="33321"/>
                </a:lnTo>
                <a:cubicBezTo>
                  <a:pt x="16087" y="33286"/>
                  <a:pt x="16079" y="33254"/>
                  <a:pt x="16053" y="33228"/>
                </a:cubicBezTo>
                <a:cubicBezTo>
                  <a:pt x="16079" y="33203"/>
                  <a:pt x="16112" y="33177"/>
                  <a:pt x="16138" y="33143"/>
                </a:cubicBezTo>
                <a:close/>
                <a:moveTo>
                  <a:pt x="21596" y="33515"/>
                </a:moveTo>
                <a:cubicBezTo>
                  <a:pt x="21596" y="33515"/>
                  <a:pt x="21596" y="33523"/>
                  <a:pt x="21588" y="33531"/>
                </a:cubicBezTo>
                <a:lnTo>
                  <a:pt x="21588" y="33523"/>
                </a:lnTo>
                <a:cubicBezTo>
                  <a:pt x="21588" y="33523"/>
                  <a:pt x="21588" y="33515"/>
                  <a:pt x="21596" y="33515"/>
                </a:cubicBezTo>
                <a:close/>
                <a:moveTo>
                  <a:pt x="9670" y="33559"/>
                </a:moveTo>
                <a:cubicBezTo>
                  <a:pt x="9677" y="33559"/>
                  <a:pt x="9685" y="33561"/>
                  <a:pt x="9693" y="33565"/>
                </a:cubicBezTo>
                <a:lnTo>
                  <a:pt x="9653" y="33565"/>
                </a:lnTo>
                <a:cubicBezTo>
                  <a:pt x="9657" y="33561"/>
                  <a:pt x="9663" y="33559"/>
                  <a:pt x="9670" y="33559"/>
                </a:cubicBezTo>
                <a:close/>
                <a:moveTo>
                  <a:pt x="9635" y="33573"/>
                </a:moveTo>
                <a:cubicBezTo>
                  <a:pt x="9635" y="33582"/>
                  <a:pt x="9627" y="33582"/>
                  <a:pt x="9627" y="33590"/>
                </a:cubicBezTo>
                <a:lnTo>
                  <a:pt x="9610" y="33590"/>
                </a:lnTo>
                <a:cubicBezTo>
                  <a:pt x="9619" y="33590"/>
                  <a:pt x="9627" y="33582"/>
                  <a:pt x="9635" y="33573"/>
                </a:cubicBezTo>
                <a:close/>
                <a:moveTo>
                  <a:pt x="23348" y="33254"/>
                </a:moveTo>
                <a:lnTo>
                  <a:pt x="23365" y="33270"/>
                </a:lnTo>
                <a:cubicBezTo>
                  <a:pt x="23356" y="33363"/>
                  <a:pt x="23348" y="33464"/>
                  <a:pt x="23399" y="33547"/>
                </a:cubicBezTo>
                <a:cubicBezTo>
                  <a:pt x="23365" y="33582"/>
                  <a:pt x="23330" y="33608"/>
                  <a:pt x="23306" y="33632"/>
                </a:cubicBezTo>
                <a:cubicBezTo>
                  <a:pt x="23288" y="33616"/>
                  <a:pt x="23272" y="33608"/>
                  <a:pt x="23255" y="33590"/>
                </a:cubicBezTo>
                <a:cubicBezTo>
                  <a:pt x="23322" y="33489"/>
                  <a:pt x="23322" y="33363"/>
                  <a:pt x="23348" y="33254"/>
                </a:cubicBezTo>
                <a:close/>
                <a:moveTo>
                  <a:pt x="23761" y="33557"/>
                </a:moveTo>
                <a:cubicBezTo>
                  <a:pt x="23761" y="33565"/>
                  <a:pt x="23769" y="33573"/>
                  <a:pt x="23769" y="33582"/>
                </a:cubicBezTo>
                <a:cubicBezTo>
                  <a:pt x="23769" y="33598"/>
                  <a:pt x="23769" y="33616"/>
                  <a:pt x="23777" y="33632"/>
                </a:cubicBezTo>
                <a:cubicBezTo>
                  <a:pt x="23765" y="33628"/>
                  <a:pt x="23752" y="33626"/>
                  <a:pt x="23741" y="33626"/>
                </a:cubicBezTo>
                <a:cubicBezTo>
                  <a:pt x="23729" y="33626"/>
                  <a:pt x="23718" y="33628"/>
                  <a:pt x="23710" y="33632"/>
                </a:cubicBezTo>
                <a:cubicBezTo>
                  <a:pt x="23718" y="33608"/>
                  <a:pt x="23743" y="33582"/>
                  <a:pt x="23761" y="33557"/>
                </a:cubicBezTo>
                <a:close/>
                <a:moveTo>
                  <a:pt x="12111" y="33640"/>
                </a:moveTo>
                <a:cubicBezTo>
                  <a:pt x="12119" y="33640"/>
                  <a:pt x="12119" y="33648"/>
                  <a:pt x="12119" y="33648"/>
                </a:cubicBezTo>
                <a:lnTo>
                  <a:pt x="12087" y="33648"/>
                </a:lnTo>
                <a:cubicBezTo>
                  <a:pt x="12095" y="33640"/>
                  <a:pt x="12103" y="33640"/>
                  <a:pt x="12111" y="33640"/>
                </a:cubicBezTo>
                <a:close/>
                <a:moveTo>
                  <a:pt x="13477" y="33557"/>
                </a:moveTo>
                <a:cubicBezTo>
                  <a:pt x="13482" y="33557"/>
                  <a:pt x="13488" y="33557"/>
                  <a:pt x="13494" y="33557"/>
                </a:cubicBezTo>
                <a:cubicBezTo>
                  <a:pt x="13484" y="33590"/>
                  <a:pt x="13494" y="33616"/>
                  <a:pt x="13510" y="33648"/>
                </a:cubicBezTo>
                <a:cubicBezTo>
                  <a:pt x="13417" y="33674"/>
                  <a:pt x="13358" y="33733"/>
                  <a:pt x="13342" y="33826"/>
                </a:cubicBezTo>
                <a:cubicBezTo>
                  <a:pt x="13317" y="33817"/>
                  <a:pt x="13292" y="33813"/>
                  <a:pt x="13267" y="33813"/>
                </a:cubicBezTo>
                <a:cubicBezTo>
                  <a:pt x="13250" y="33813"/>
                  <a:pt x="13232" y="33815"/>
                  <a:pt x="13215" y="33818"/>
                </a:cubicBezTo>
                <a:lnTo>
                  <a:pt x="13207" y="33818"/>
                </a:lnTo>
                <a:cubicBezTo>
                  <a:pt x="13199" y="33792"/>
                  <a:pt x="13180" y="33759"/>
                  <a:pt x="13164" y="33741"/>
                </a:cubicBezTo>
                <a:cubicBezTo>
                  <a:pt x="13269" y="33677"/>
                  <a:pt x="13337" y="33557"/>
                  <a:pt x="13477" y="33557"/>
                </a:cubicBezTo>
                <a:close/>
                <a:moveTo>
                  <a:pt x="9542" y="33596"/>
                </a:moveTo>
                <a:cubicBezTo>
                  <a:pt x="9553" y="33596"/>
                  <a:pt x="9564" y="33597"/>
                  <a:pt x="9576" y="33598"/>
                </a:cubicBezTo>
                <a:cubicBezTo>
                  <a:pt x="9424" y="33632"/>
                  <a:pt x="9281" y="33683"/>
                  <a:pt x="9206" y="33834"/>
                </a:cubicBezTo>
                <a:cubicBezTo>
                  <a:pt x="9188" y="33818"/>
                  <a:pt x="9172" y="33810"/>
                  <a:pt x="9164" y="33800"/>
                </a:cubicBezTo>
                <a:cubicBezTo>
                  <a:pt x="9274" y="33705"/>
                  <a:pt x="9376" y="33596"/>
                  <a:pt x="9542" y="33596"/>
                </a:cubicBezTo>
                <a:close/>
                <a:moveTo>
                  <a:pt x="14899" y="34305"/>
                </a:moveTo>
                <a:lnTo>
                  <a:pt x="14899" y="34315"/>
                </a:lnTo>
                <a:lnTo>
                  <a:pt x="14891" y="34315"/>
                </a:lnTo>
                <a:lnTo>
                  <a:pt x="14899" y="34305"/>
                </a:lnTo>
                <a:close/>
                <a:moveTo>
                  <a:pt x="13758" y="34581"/>
                </a:moveTo>
                <a:cubicBezTo>
                  <a:pt x="13763" y="34581"/>
                  <a:pt x="13770" y="34582"/>
                  <a:pt x="13779" y="34584"/>
                </a:cubicBezTo>
                <a:cubicBezTo>
                  <a:pt x="13803" y="34632"/>
                  <a:pt x="13775" y="34642"/>
                  <a:pt x="13743" y="34649"/>
                </a:cubicBezTo>
                <a:lnTo>
                  <a:pt x="13743" y="34649"/>
                </a:lnTo>
                <a:cubicBezTo>
                  <a:pt x="13747" y="34647"/>
                  <a:pt x="13749" y="34643"/>
                  <a:pt x="13754" y="34643"/>
                </a:cubicBezTo>
                <a:cubicBezTo>
                  <a:pt x="13761" y="34622"/>
                  <a:pt x="13724" y="34581"/>
                  <a:pt x="13758" y="34581"/>
                </a:cubicBezTo>
                <a:close/>
                <a:moveTo>
                  <a:pt x="14879" y="35007"/>
                </a:moveTo>
                <a:cubicBezTo>
                  <a:pt x="14888" y="35007"/>
                  <a:pt x="14898" y="35009"/>
                  <a:pt x="14909" y="35013"/>
                </a:cubicBezTo>
                <a:cubicBezTo>
                  <a:pt x="14899" y="35013"/>
                  <a:pt x="14891" y="35013"/>
                  <a:pt x="14874" y="35023"/>
                </a:cubicBezTo>
                <a:cubicBezTo>
                  <a:pt x="14789" y="35047"/>
                  <a:pt x="14731" y="35106"/>
                  <a:pt x="14672" y="35164"/>
                </a:cubicBezTo>
                <a:cubicBezTo>
                  <a:pt x="14680" y="35142"/>
                  <a:pt x="14673" y="35118"/>
                  <a:pt x="14666" y="35095"/>
                </a:cubicBezTo>
                <a:lnTo>
                  <a:pt x="14666" y="35095"/>
                </a:lnTo>
                <a:cubicBezTo>
                  <a:pt x="14668" y="35098"/>
                  <a:pt x="14672" y="35098"/>
                  <a:pt x="14672" y="35098"/>
                </a:cubicBezTo>
                <a:cubicBezTo>
                  <a:pt x="14747" y="35098"/>
                  <a:pt x="14807" y="35007"/>
                  <a:pt x="14879" y="35007"/>
                </a:cubicBezTo>
                <a:close/>
                <a:moveTo>
                  <a:pt x="17830" y="1"/>
                </a:moveTo>
                <a:cubicBezTo>
                  <a:pt x="17738" y="111"/>
                  <a:pt x="17630" y="234"/>
                  <a:pt x="17483" y="234"/>
                </a:cubicBezTo>
                <a:cubicBezTo>
                  <a:pt x="17442" y="234"/>
                  <a:pt x="17398" y="225"/>
                  <a:pt x="17351" y="203"/>
                </a:cubicBezTo>
                <a:cubicBezTo>
                  <a:pt x="17292" y="169"/>
                  <a:pt x="17233" y="142"/>
                  <a:pt x="17173" y="110"/>
                </a:cubicBezTo>
                <a:lnTo>
                  <a:pt x="17173" y="118"/>
                </a:lnTo>
                <a:cubicBezTo>
                  <a:pt x="17053" y="151"/>
                  <a:pt x="17009" y="305"/>
                  <a:pt x="16867" y="305"/>
                </a:cubicBezTo>
                <a:cubicBezTo>
                  <a:pt x="16860" y="305"/>
                  <a:pt x="16853" y="305"/>
                  <a:pt x="16845" y="304"/>
                </a:cubicBezTo>
                <a:cubicBezTo>
                  <a:pt x="16795" y="203"/>
                  <a:pt x="16686" y="211"/>
                  <a:pt x="16601" y="177"/>
                </a:cubicBezTo>
                <a:cubicBezTo>
                  <a:pt x="16542" y="150"/>
                  <a:pt x="16497" y="139"/>
                  <a:pt x="16462" y="139"/>
                </a:cubicBezTo>
                <a:cubicBezTo>
                  <a:pt x="16343" y="139"/>
                  <a:pt x="16348" y="274"/>
                  <a:pt x="16348" y="405"/>
                </a:cubicBezTo>
                <a:cubicBezTo>
                  <a:pt x="16483" y="437"/>
                  <a:pt x="16593" y="514"/>
                  <a:pt x="16686" y="631"/>
                </a:cubicBezTo>
                <a:cubicBezTo>
                  <a:pt x="16702" y="623"/>
                  <a:pt x="16718" y="615"/>
                  <a:pt x="16744" y="607"/>
                </a:cubicBezTo>
                <a:lnTo>
                  <a:pt x="16744" y="607"/>
                </a:lnTo>
                <a:cubicBezTo>
                  <a:pt x="16718" y="623"/>
                  <a:pt x="16702" y="640"/>
                  <a:pt x="16694" y="674"/>
                </a:cubicBezTo>
                <a:cubicBezTo>
                  <a:pt x="16701" y="756"/>
                  <a:pt x="16656" y="785"/>
                  <a:pt x="16599" y="785"/>
                </a:cubicBezTo>
                <a:cubicBezTo>
                  <a:pt x="16592" y="785"/>
                  <a:pt x="16584" y="784"/>
                  <a:pt x="16576" y="783"/>
                </a:cubicBezTo>
                <a:cubicBezTo>
                  <a:pt x="16457" y="884"/>
                  <a:pt x="16180" y="850"/>
                  <a:pt x="16255" y="1121"/>
                </a:cubicBezTo>
                <a:lnTo>
                  <a:pt x="16247" y="1121"/>
                </a:lnTo>
                <a:cubicBezTo>
                  <a:pt x="16247" y="1153"/>
                  <a:pt x="16255" y="1179"/>
                  <a:pt x="16255" y="1204"/>
                </a:cubicBezTo>
                <a:cubicBezTo>
                  <a:pt x="16314" y="1204"/>
                  <a:pt x="16382" y="1204"/>
                  <a:pt x="16449" y="1214"/>
                </a:cubicBezTo>
                <a:lnTo>
                  <a:pt x="16449" y="1297"/>
                </a:lnTo>
                <a:cubicBezTo>
                  <a:pt x="16399" y="1432"/>
                  <a:pt x="16204" y="1381"/>
                  <a:pt x="16146" y="1507"/>
                </a:cubicBezTo>
                <a:cubicBezTo>
                  <a:pt x="16213" y="1541"/>
                  <a:pt x="16281" y="1575"/>
                  <a:pt x="16348" y="1608"/>
                </a:cubicBezTo>
                <a:cubicBezTo>
                  <a:pt x="16415" y="1735"/>
                  <a:pt x="16534" y="1709"/>
                  <a:pt x="16643" y="1719"/>
                </a:cubicBezTo>
                <a:lnTo>
                  <a:pt x="16643" y="1810"/>
                </a:lnTo>
                <a:cubicBezTo>
                  <a:pt x="16651" y="1810"/>
                  <a:pt x="16659" y="1820"/>
                  <a:pt x="16659" y="1820"/>
                </a:cubicBezTo>
                <a:cubicBezTo>
                  <a:pt x="16659" y="1820"/>
                  <a:pt x="16651" y="1820"/>
                  <a:pt x="16643" y="1810"/>
                </a:cubicBezTo>
                <a:lnTo>
                  <a:pt x="16643" y="1810"/>
                </a:lnTo>
                <a:cubicBezTo>
                  <a:pt x="16651" y="1844"/>
                  <a:pt x="16651" y="1879"/>
                  <a:pt x="16651" y="1911"/>
                </a:cubicBezTo>
                <a:cubicBezTo>
                  <a:pt x="16644" y="1973"/>
                  <a:pt x="16616" y="2067"/>
                  <a:pt x="16579" y="2067"/>
                </a:cubicBezTo>
                <a:cubicBezTo>
                  <a:pt x="16575" y="2067"/>
                  <a:pt x="16571" y="2065"/>
                  <a:pt x="16566" y="2063"/>
                </a:cubicBezTo>
                <a:cubicBezTo>
                  <a:pt x="16510" y="2028"/>
                  <a:pt x="16463" y="2015"/>
                  <a:pt x="16421" y="2015"/>
                </a:cubicBezTo>
                <a:cubicBezTo>
                  <a:pt x="16299" y="2015"/>
                  <a:pt x="16225" y="2131"/>
                  <a:pt x="16138" y="2206"/>
                </a:cubicBezTo>
                <a:cubicBezTo>
                  <a:pt x="16103" y="2214"/>
                  <a:pt x="16071" y="2214"/>
                  <a:pt x="16045" y="2214"/>
                </a:cubicBezTo>
                <a:cubicBezTo>
                  <a:pt x="15954" y="2108"/>
                  <a:pt x="15863" y="2015"/>
                  <a:pt x="15755" y="2015"/>
                </a:cubicBezTo>
                <a:cubicBezTo>
                  <a:pt x="15692" y="2015"/>
                  <a:pt x="15624" y="2046"/>
                  <a:pt x="15548" y="2123"/>
                </a:cubicBezTo>
                <a:cubicBezTo>
                  <a:pt x="15531" y="2131"/>
                  <a:pt x="15515" y="2131"/>
                  <a:pt x="15505" y="2148"/>
                </a:cubicBezTo>
                <a:cubicBezTo>
                  <a:pt x="15481" y="2174"/>
                  <a:pt x="15497" y="2198"/>
                  <a:pt x="15531" y="2224"/>
                </a:cubicBezTo>
                <a:cubicBezTo>
                  <a:pt x="15549" y="2254"/>
                  <a:pt x="15572" y="2263"/>
                  <a:pt x="15599" y="2263"/>
                </a:cubicBezTo>
                <a:cubicBezTo>
                  <a:pt x="15648" y="2263"/>
                  <a:pt x="15707" y="2230"/>
                  <a:pt x="15755" y="2230"/>
                </a:cubicBezTo>
                <a:cubicBezTo>
                  <a:pt x="15791" y="2230"/>
                  <a:pt x="15821" y="2249"/>
                  <a:pt x="15835" y="2315"/>
                </a:cubicBezTo>
                <a:cubicBezTo>
                  <a:pt x="15742" y="2358"/>
                  <a:pt x="15675" y="2427"/>
                  <a:pt x="15641" y="2517"/>
                </a:cubicBezTo>
                <a:cubicBezTo>
                  <a:pt x="15675" y="2619"/>
                  <a:pt x="15707" y="2720"/>
                  <a:pt x="15742" y="2821"/>
                </a:cubicBezTo>
                <a:cubicBezTo>
                  <a:pt x="15707" y="2855"/>
                  <a:pt x="15675" y="2889"/>
                  <a:pt x="15641" y="2914"/>
                </a:cubicBezTo>
                <a:cubicBezTo>
                  <a:pt x="15633" y="2913"/>
                  <a:pt x="15625" y="2913"/>
                  <a:pt x="15618" y="2913"/>
                </a:cubicBezTo>
                <a:cubicBezTo>
                  <a:pt x="15490" y="2913"/>
                  <a:pt x="15431" y="2980"/>
                  <a:pt x="15446" y="3116"/>
                </a:cubicBezTo>
                <a:cubicBezTo>
                  <a:pt x="15438" y="3150"/>
                  <a:pt x="15438" y="3185"/>
                  <a:pt x="15438" y="3225"/>
                </a:cubicBezTo>
                <a:cubicBezTo>
                  <a:pt x="15404" y="3225"/>
                  <a:pt x="15372" y="3225"/>
                  <a:pt x="15337" y="3217"/>
                </a:cubicBezTo>
                <a:cubicBezTo>
                  <a:pt x="15337" y="3134"/>
                  <a:pt x="15321" y="3057"/>
                  <a:pt x="15244" y="3015"/>
                </a:cubicBezTo>
                <a:cubicBezTo>
                  <a:pt x="15186" y="2922"/>
                  <a:pt x="15119" y="2831"/>
                  <a:pt x="15060" y="2738"/>
                </a:cubicBezTo>
                <a:cubicBezTo>
                  <a:pt x="15085" y="2730"/>
                  <a:pt x="15111" y="2720"/>
                  <a:pt x="15143" y="2720"/>
                </a:cubicBezTo>
                <a:cubicBezTo>
                  <a:pt x="15170" y="2720"/>
                  <a:pt x="15202" y="2730"/>
                  <a:pt x="15236" y="2738"/>
                </a:cubicBezTo>
                <a:cubicBezTo>
                  <a:pt x="15274" y="2775"/>
                  <a:pt x="15309" y="2795"/>
                  <a:pt x="15339" y="2795"/>
                </a:cubicBezTo>
                <a:cubicBezTo>
                  <a:pt x="15376" y="2795"/>
                  <a:pt x="15407" y="2764"/>
                  <a:pt x="15430" y="2695"/>
                </a:cubicBezTo>
                <a:lnTo>
                  <a:pt x="15430" y="2637"/>
                </a:lnTo>
                <a:cubicBezTo>
                  <a:pt x="15438" y="2578"/>
                  <a:pt x="15523" y="2509"/>
                  <a:pt x="15455" y="2459"/>
                </a:cubicBezTo>
                <a:cubicBezTo>
                  <a:pt x="15438" y="2446"/>
                  <a:pt x="15422" y="2441"/>
                  <a:pt x="15406" y="2441"/>
                </a:cubicBezTo>
                <a:cubicBezTo>
                  <a:pt x="15350" y="2441"/>
                  <a:pt x="15296" y="2505"/>
                  <a:pt x="15236" y="2517"/>
                </a:cubicBezTo>
                <a:cubicBezTo>
                  <a:pt x="15230" y="2419"/>
                  <a:pt x="15264" y="2279"/>
                  <a:pt x="15158" y="2279"/>
                </a:cubicBezTo>
                <a:cubicBezTo>
                  <a:pt x="15129" y="2279"/>
                  <a:pt x="15089" y="2290"/>
                  <a:pt x="15034" y="2315"/>
                </a:cubicBezTo>
                <a:cubicBezTo>
                  <a:pt x="15039" y="2208"/>
                  <a:pt x="15009" y="2171"/>
                  <a:pt x="14960" y="2171"/>
                </a:cubicBezTo>
                <a:cubicBezTo>
                  <a:pt x="14925" y="2171"/>
                  <a:pt x="14881" y="2190"/>
                  <a:pt x="14832" y="2214"/>
                </a:cubicBezTo>
                <a:cubicBezTo>
                  <a:pt x="14798" y="2214"/>
                  <a:pt x="14757" y="2224"/>
                  <a:pt x="14723" y="2224"/>
                </a:cubicBezTo>
                <a:cubicBezTo>
                  <a:pt x="14701" y="2221"/>
                  <a:pt x="14678" y="2219"/>
                  <a:pt x="14656" y="2219"/>
                </a:cubicBezTo>
                <a:cubicBezTo>
                  <a:pt x="14603" y="2219"/>
                  <a:pt x="14555" y="2235"/>
                  <a:pt x="14537" y="2307"/>
                </a:cubicBezTo>
                <a:cubicBezTo>
                  <a:pt x="14537" y="2376"/>
                  <a:pt x="14579" y="2408"/>
                  <a:pt x="14630" y="2435"/>
                </a:cubicBezTo>
                <a:cubicBezTo>
                  <a:pt x="14664" y="2485"/>
                  <a:pt x="14696" y="2536"/>
                  <a:pt x="14731" y="2586"/>
                </a:cubicBezTo>
                <a:cubicBezTo>
                  <a:pt x="14696" y="2602"/>
                  <a:pt x="14664" y="2619"/>
                  <a:pt x="14630" y="2619"/>
                </a:cubicBezTo>
                <a:cubicBezTo>
                  <a:pt x="14571" y="2619"/>
                  <a:pt x="14513" y="2610"/>
                  <a:pt x="14444" y="2610"/>
                </a:cubicBezTo>
                <a:cubicBezTo>
                  <a:pt x="14428" y="2535"/>
                  <a:pt x="14405" y="2480"/>
                  <a:pt x="14361" y="2480"/>
                </a:cubicBezTo>
                <a:cubicBezTo>
                  <a:pt x="14337" y="2480"/>
                  <a:pt x="14307" y="2497"/>
                  <a:pt x="14268" y="2536"/>
                </a:cubicBezTo>
                <a:cubicBezTo>
                  <a:pt x="14217" y="2586"/>
                  <a:pt x="14175" y="2653"/>
                  <a:pt x="14124" y="2720"/>
                </a:cubicBezTo>
                <a:cubicBezTo>
                  <a:pt x="14058" y="2712"/>
                  <a:pt x="13989" y="2703"/>
                  <a:pt x="13999" y="2619"/>
                </a:cubicBezTo>
                <a:cubicBezTo>
                  <a:pt x="13999" y="2477"/>
                  <a:pt x="14082" y="2366"/>
                  <a:pt x="14159" y="2214"/>
                </a:cubicBezTo>
                <a:lnTo>
                  <a:pt x="14159" y="2214"/>
                </a:lnTo>
                <a:cubicBezTo>
                  <a:pt x="14031" y="2224"/>
                  <a:pt x="13965" y="2224"/>
                  <a:pt x="13898" y="2232"/>
                </a:cubicBezTo>
                <a:cubicBezTo>
                  <a:pt x="13847" y="2182"/>
                  <a:pt x="13787" y="2131"/>
                  <a:pt x="13736" y="2081"/>
                </a:cubicBezTo>
                <a:cubicBezTo>
                  <a:pt x="13686" y="2019"/>
                  <a:pt x="13625" y="2007"/>
                  <a:pt x="13563" y="2007"/>
                </a:cubicBezTo>
                <a:cubicBezTo>
                  <a:pt x="13523" y="2007"/>
                  <a:pt x="13483" y="2012"/>
                  <a:pt x="13443" y="2012"/>
                </a:cubicBezTo>
                <a:cubicBezTo>
                  <a:pt x="13338" y="1878"/>
                  <a:pt x="13250" y="1718"/>
                  <a:pt x="13053" y="1718"/>
                </a:cubicBezTo>
                <a:cubicBezTo>
                  <a:pt x="13042" y="1718"/>
                  <a:pt x="13032" y="1718"/>
                  <a:pt x="13021" y="1719"/>
                </a:cubicBezTo>
                <a:cubicBezTo>
                  <a:pt x="13021" y="1677"/>
                  <a:pt x="13013" y="1642"/>
                  <a:pt x="13004" y="1600"/>
                </a:cubicBezTo>
                <a:cubicBezTo>
                  <a:pt x="13004" y="1541"/>
                  <a:pt x="13004" y="1474"/>
                  <a:pt x="13013" y="1416"/>
                </a:cubicBezTo>
                <a:lnTo>
                  <a:pt x="13047" y="1406"/>
                </a:lnTo>
                <a:cubicBezTo>
                  <a:pt x="13004" y="1373"/>
                  <a:pt x="12962" y="1339"/>
                  <a:pt x="12920" y="1305"/>
                </a:cubicBezTo>
                <a:cubicBezTo>
                  <a:pt x="12928" y="1272"/>
                  <a:pt x="12928" y="1238"/>
                  <a:pt x="12928" y="1204"/>
                </a:cubicBezTo>
                <a:lnTo>
                  <a:pt x="12928" y="1204"/>
                </a:lnTo>
                <a:cubicBezTo>
                  <a:pt x="12861" y="1214"/>
                  <a:pt x="12794" y="1214"/>
                  <a:pt x="12726" y="1214"/>
                </a:cubicBezTo>
                <a:cubicBezTo>
                  <a:pt x="12685" y="1315"/>
                  <a:pt x="12608" y="1373"/>
                  <a:pt x="12515" y="1406"/>
                </a:cubicBezTo>
                <a:cubicBezTo>
                  <a:pt x="12576" y="1479"/>
                  <a:pt x="12626" y="1506"/>
                  <a:pt x="12669" y="1506"/>
                </a:cubicBezTo>
                <a:cubicBezTo>
                  <a:pt x="12768" y="1506"/>
                  <a:pt x="12832" y="1361"/>
                  <a:pt x="12920" y="1315"/>
                </a:cubicBezTo>
                <a:cubicBezTo>
                  <a:pt x="12920" y="1347"/>
                  <a:pt x="12920" y="1381"/>
                  <a:pt x="12928" y="1416"/>
                </a:cubicBezTo>
                <a:cubicBezTo>
                  <a:pt x="12920" y="1482"/>
                  <a:pt x="12920" y="1549"/>
                  <a:pt x="12920" y="1608"/>
                </a:cubicBezTo>
                <a:cubicBezTo>
                  <a:pt x="12794" y="1668"/>
                  <a:pt x="12786" y="1810"/>
                  <a:pt x="12717" y="1903"/>
                </a:cubicBezTo>
                <a:cubicBezTo>
                  <a:pt x="12592" y="1903"/>
                  <a:pt x="12523" y="1972"/>
                  <a:pt x="12533" y="2097"/>
                </a:cubicBezTo>
                <a:cubicBezTo>
                  <a:pt x="12523" y="2315"/>
                  <a:pt x="12321" y="2477"/>
                  <a:pt x="12289" y="2712"/>
                </a:cubicBezTo>
                <a:cubicBezTo>
                  <a:pt x="12566" y="2712"/>
                  <a:pt x="12507" y="2501"/>
                  <a:pt x="12574" y="2384"/>
                </a:cubicBezTo>
                <a:cubicBezTo>
                  <a:pt x="12618" y="2316"/>
                  <a:pt x="12659" y="2290"/>
                  <a:pt x="12703" y="2290"/>
                </a:cubicBezTo>
                <a:cubicBezTo>
                  <a:pt x="12736" y="2290"/>
                  <a:pt x="12771" y="2304"/>
                  <a:pt x="12810" y="2325"/>
                </a:cubicBezTo>
                <a:cubicBezTo>
                  <a:pt x="12838" y="2361"/>
                  <a:pt x="12863" y="2374"/>
                  <a:pt x="12887" y="2374"/>
                </a:cubicBezTo>
                <a:cubicBezTo>
                  <a:pt x="12936" y="2374"/>
                  <a:pt x="12979" y="2322"/>
                  <a:pt x="13029" y="2315"/>
                </a:cubicBezTo>
                <a:cubicBezTo>
                  <a:pt x="13147" y="2473"/>
                  <a:pt x="13206" y="2724"/>
                  <a:pt x="13465" y="2724"/>
                </a:cubicBezTo>
                <a:cubicBezTo>
                  <a:pt x="13484" y="2724"/>
                  <a:pt x="13504" y="2723"/>
                  <a:pt x="13526" y="2720"/>
                </a:cubicBezTo>
                <a:cubicBezTo>
                  <a:pt x="13603" y="2746"/>
                  <a:pt x="13678" y="2770"/>
                  <a:pt x="13763" y="2770"/>
                </a:cubicBezTo>
                <a:cubicBezTo>
                  <a:pt x="13957" y="2788"/>
                  <a:pt x="14050" y="2906"/>
                  <a:pt x="14023" y="3108"/>
                </a:cubicBezTo>
                <a:cubicBezTo>
                  <a:pt x="13922" y="3116"/>
                  <a:pt x="13821" y="3134"/>
                  <a:pt x="13712" y="3150"/>
                </a:cubicBezTo>
                <a:cubicBezTo>
                  <a:pt x="13699" y="3147"/>
                  <a:pt x="13686" y="3144"/>
                  <a:pt x="13676" y="3144"/>
                </a:cubicBezTo>
                <a:cubicBezTo>
                  <a:pt x="13640" y="3144"/>
                  <a:pt x="13621" y="3167"/>
                  <a:pt x="13627" y="3225"/>
                </a:cubicBezTo>
                <a:cubicBezTo>
                  <a:pt x="13635" y="3294"/>
                  <a:pt x="13635" y="3360"/>
                  <a:pt x="13645" y="3427"/>
                </a:cubicBezTo>
                <a:cubicBezTo>
                  <a:pt x="13635" y="3496"/>
                  <a:pt x="13627" y="3563"/>
                  <a:pt x="13619" y="3621"/>
                </a:cubicBezTo>
                <a:cubicBezTo>
                  <a:pt x="13552" y="3664"/>
                  <a:pt x="13494" y="3698"/>
                  <a:pt x="13425" y="3730"/>
                </a:cubicBezTo>
                <a:cubicBezTo>
                  <a:pt x="13393" y="3722"/>
                  <a:pt x="13358" y="3722"/>
                  <a:pt x="13324" y="3722"/>
                </a:cubicBezTo>
                <a:cubicBezTo>
                  <a:pt x="13300" y="3680"/>
                  <a:pt x="13265" y="3639"/>
                  <a:pt x="13231" y="3597"/>
                </a:cubicBezTo>
                <a:cubicBezTo>
                  <a:pt x="13079" y="3528"/>
                  <a:pt x="12928" y="3453"/>
                  <a:pt x="12810" y="3336"/>
                </a:cubicBezTo>
                <a:cubicBezTo>
                  <a:pt x="12744" y="3326"/>
                  <a:pt x="12675" y="3326"/>
                  <a:pt x="12608" y="3318"/>
                </a:cubicBezTo>
                <a:cubicBezTo>
                  <a:pt x="12584" y="3318"/>
                  <a:pt x="12550" y="3318"/>
                  <a:pt x="12515" y="3326"/>
                </a:cubicBezTo>
                <a:cubicBezTo>
                  <a:pt x="12321" y="3243"/>
                  <a:pt x="12608" y="3041"/>
                  <a:pt x="12422" y="2956"/>
                </a:cubicBezTo>
                <a:lnTo>
                  <a:pt x="12422" y="2956"/>
                </a:lnTo>
                <a:cubicBezTo>
                  <a:pt x="12238" y="3015"/>
                  <a:pt x="12364" y="3243"/>
                  <a:pt x="12212" y="3326"/>
                </a:cubicBezTo>
                <a:cubicBezTo>
                  <a:pt x="12153" y="3326"/>
                  <a:pt x="12087" y="3326"/>
                  <a:pt x="12028" y="3336"/>
                </a:cubicBezTo>
                <a:cubicBezTo>
                  <a:pt x="11959" y="3302"/>
                  <a:pt x="11893" y="3267"/>
                  <a:pt x="11826" y="3235"/>
                </a:cubicBezTo>
                <a:cubicBezTo>
                  <a:pt x="11741" y="3251"/>
                  <a:pt x="11741" y="3286"/>
                  <a:pt x="11800" y="3326"/>
                </a:cubicBezTo>
                <a:cubicBezTo>
                  <a:pt x="11808" y="3360"/>
                  <a:pt x="11808" y="3395"/>
                  <a:pt x="11808" y="3419"/>
                </a:cubicBezTo>
                <a:cubicBezTo>
                  <a:pt x="11749" y="3445"/>
                  <a:pt x="11648" y="3462"/>
                  <a:pt x="11648" y="3496"/>
                </a:cubicBezTo>
                <a:cubicBezTo>
                  <a:pt x="11628" y="3604"/>
                  <a:pt x="11599" y="3639"/>
                  <a:pt x="11566" y="3639"/>
                </a:cubicBezTo>
                <a:cubicBezTo>
                  <a:pt x="11518" y="3639"/>
                  <a:pt x="11459" y="3562"/>
                  <a:pt x="11403" y="3538"/>
                </a:cubicBezTo>
                <a:cubicBezTo>
                  <a:pt x="11379" y="3528"/>
                  <a:pt x="11345" y="3528"/>
                  <a:pt x="11311" y="3528"/>
                </a:cubicBezTo>
                <a:cubicBezTo>
                  <a:pt x="11278" y="3496"/>
                  <a:pt x="11244" y="3462"/>
                  <a:pt x="11209" y="3427"/>
                </a:cubicBezTo>
                <a:cubicBezTo>
                  <a:pt x="11177" y="3363"/>
                  <a:pt x="11145" y="3335"/>
                  <a:pt x="11113" y="3335"/>
                </a:cubicBezTo>
                <a:cubicBezTo>
                  <a:pt x="11078" y="3335"/>
                  <a:pt x="11043" y="3367"/>
                  <a:pt x="11007" y="3419"/>
                </a:cubicBezTo>
                <a:lnTo>
                  <a:pt x="10999" y="3419"/>
                </a:lnTo>
                <a:cubicBezTo>
                  <a:pt x="10848" y="3377"/>
                  <a:pt x="10856" y="3185"/>
                  <a:pt x="10765" y="3134"/>
                </a:cubicBezTo>
                <a:cubicBezTo>
                  <a:pt x="10759" y="3131"/>
                  <a:pt x="10754" y="3129"/>
                  <a:pt x="10749" y="3129"/>
                </a:cubicBezTo>
                <a:cubicBezTo>
                  <a:pt x="10690" y="3129"/>
                  <a:pt x="10669" y="3329"/>
                  <a:pt x="10532" y="3329"/>
                </a:cubicBezTo>
                <a:cubicBezTo>
                  <a:pt x="10523" y="3329"/>
                  <a:pt x="10513" y="3328"/>
                  <a:pt x="10502" y="3326"/>
                </a:cubicBezTo>
                <a:cubicBezTo>
                  <a:pt x="10480" y="3321"/>
                  <a:pt x="10457" y="3319"/>
                  <a:pt x="10435" y="3319"/>
                </a:cubicBezTo>
                <a:cubicBezTo>
                  <a:pt x="10391" y="3319"/>
                  <a:pt x="10346" y="3326"/>
                  <a:pt x="10300" y="3326"/>
                </a:cubicBezTo>
                <a:lnTo>
                  <a:pt x="10300" y="3318"/>
                </a:lnTo>
                <a:cubicBezTo>
                  <a:pt x="10300" y="3159"/>
                  <a:pt x="10225" y="3124"/>
                  <a:pt x="10125" y="3124"/>
                </a:cubicBezTo>
                <a:cubicBezTo>
                  <a:pt x="10088" y="3124"/>
                  <a:pt x="10048" y="3129"/>
                  <a:pt x="10007" y="3134"/>
                </a:cubicBezTo>
                <a:cubicBezTo>
                  <a:pt x="9988" y="3193"/>
                  <a:pt x="9980" y="3251"/>
                  <a:pt x="9972" y="3310"/>
                </a:cubicBezTo>
                <a:cubicBezTo>
                  <a:pt x="9946" y="3302"/>
                  <a:pt x="9922" y="3294"/>
                  <a:pt x="9895" y="3286"/>
                </a:cubicBezTo>
                <a:cubicBezTo>
                  <a:pt x="9879" y="3235"/>
                  <a:pt x="9863" y="3185"/>
                  <a:pt x="9829" y="3142"/>
                </a:cubicBezTo>
                <a:cubicBezTo>
                  <a:pt x="9794" y="3023"/>
                  <a:pt x="9770" y="2914"/>
                  <a:pt x="9693" y="2821"/>
                </a:cubicBezTo>
                <a:cubicBezTo>
                  <a:pt x="9568" y="2906"/>
                  <a:pt x="9542" y="3092"/>
                  <a:pt x="9382" y="3134"/>
                </a:cubicBezTo>
                <a:cubicBezTo>
                  <a:pt x="9350" y="3134"/>
                  <a:pt x="9323" y="3134"/>
                  <a:pt x="9299" y="3142"/>
                </a:cubicBezTo>
                <a:cubicBezTo>
                  <a:pt x="9289" y="3057"/>
                  <a:pt x="9289" y="2964"/>
                  <a:pt x="9257" y="2898"/>
                </a:cubicBezTo>
                <a:cubicBezTo>
                  <a:pt x="9234" y="2856"/>
                  <a:pt x="9182" y="2832"/>
                  <a:pt x="9139" y="2832"/>
                </a:cubicBezTo>
                <a:cubicBezTo>
                  <a:pt x="9101" y="2832"/>
                  <a:pt x="9071" y="2850"/>
                  <a:pt x="9071" y="2889"/>
                </a:cubicBezTo>
                <a:cubicBezTo>
                  <a:pt x="9097" y="3158"/>
                  <a:pt x="8725" y="3201"/>
                  <a:pt x="8776" y="3478"/>
                </a:cubicBezTo>
                <a:cubicBezTo>
                  <a:pt x="8787" y="3533"/>
                  <a:pt x="8752" y="3552"/>
                  <a:pt x="8707" y="3552"/>
                </a:cubicBezTo>
                <a:cubicBezTo>
                  <a:pt x="8683" y="3552"/>
                  <a:pt x="8656" y="3547"/>
                  <a:pt x="8632" y="3538"/>
                </a:cubicBezTo>
                <a:cubicBezTo>
                  <a:pt x="8531" y="3496"/>
                  <a:pt x="8582" y="3453"/>
                  <a:pt x="8616" y="3395"/>
                </a:cubicBezTo>
                <a:cubicBezTo>
                  <a:pt x="8676" y="3276"/>
                  <a:pt x="8621" y="3234"/>
                  <a:pt x="8542" y="3234"/>
                </a:cubicBezTo>
                <a:cubicBezTo>
                  <a:pt x="8520" y="3234"/>
                  <a:pt x="8496" y="3237"/>
                  <a:pt x="8472" y="3243"/>
                </a:cubicBezTo>
                <a:cubicBezTo>
                  <a:pt x="8379" y="3267"/>
                  <a:pt x="8288" y="3302"/>
                  <a:pt x="8212" y="3419"/>
                </a:cubicBezTo>
                <a:cubicBezTo>
                  <a:pt x="8399" y="3485"/>
                  <a:pt x="8453" y="3731"/>
                  <a:pt x="8684" y="3731"/>
                </a:cubicBezTo>
                <a:cubicBezTo>
                  <a:pt x="8692" y="3731"/>
                  <a:pt x="8700" y="3731"/>
                  <a:pt x="8709" y="3730"/>
                </a:cubicBezTo>
                <a:lnTo>
                  <a:pt x="8709" y="3730"/>
                </a:lnTo>
                <a:cubicBezTo>
                  <a:pt x="8709" y="3765"/>
                  <a:pt x="8693" y="3799"/>
                  <a:pt x="8674" y="3823"/>
                </a:cubicBezTo>
                <a:cubicBezTo>
                  <a:pt x="8653" y="3822"/>
                  <a:pt x="8632" y="3821"/>
                  <a:pt x="8614" y="3821"/>
                </a:cubicBezTo>
                <a:cubicBezTo>
                  <a:pt x="8293" y="3821"/>
                  <a:pt x="8490" y="4077"/>
                  <a:pt x="8480" y="4228"/>
                </a:cubicBezTo>
                <a:lnTo>
                  <a:pt x="8389" y="4228"/>
                </a:lnTo>
                <a:cubicBezTo>
                  <a:pt x="8355" y="4195"/>
                  <a:pt x="8321" y="4161"/>
                  <a:pt x="8288" y="4127"/>
                </a:cubicBezTo>
                <a:cubicBezTo>
                  <a:pt x="8272" y="4123"/>
                  <a:pt x="8257" y="4122"/>
                  <a:pt x="8242" y="4122"/>
                </a:cubicBezTo>
                <a:cubicBezTo>
                  <a:pt x="8179" y="4122"/>
                  <a:pt x="8129" y="4151"/>
                  <a:pt x="8094" y="4220"/>
                </a:cubicBezTo>
                <a:cubicBezTo>
                  <a:pt x="8094" y="4286"/>
                  <a:pt x="8086" y="4363"/>
                  <a:pt x="8086" y="4430"/>
                </a:cubicBezTo>
                <a:cubicBezTo>
                  <a:pt x="8077" y="4431"/>
                  <a:pt x="8069" y="4431"/>
                  <a:pt x="8061" y="4431"/>
                </a:cubicBezTo>
                <a:cubicBezTo>
                  <a:pt x="7874" y="4431"/>
                  <a:pt x="7964" y="4232"/>
                  <a:pt x="7892" y="4153"/>
                </a:cubicBezTo>
                <a:cubicBezTo>
                  <a:pt x="7812" y="4063"/>
                  <a:pt x="7736" y="3979"/>
                  <a:pt x="7655" y="3979"/>
                </a:cubicBezTo>
                <a:cubicBezTo>
                  <a:pt x="7600" y="3979"/>
                  <a:pt x="7542" y="4020"/>
                  <a:pt x="7480" y="4127"/>
                </a:cubicBezTo>
                <a:cubicBezTo>
                  <a:pt x="7177" y="4304"/>
                  <a:pt x="7480" y="4565"/>
                  <a:pt x="7387" y="4767"/>
                </a:cubicBezTo>
                <a:cubicBezTo>
                  <a:pt x="7538" y="4802"/>
                  <a:pt x="7639" y="4842"/>
                  <a:pt x="7437" y="4961"/>
                </a:cubicBezTo>
                <a:cubicBezTo>
                  <a:pt x="7328" y="5028"/>
                  <a:pt x="7278" y="5121"/>
                  <a:pt x="7286" y="5257"/>
                </a:cubicBezTo>
                <a:cubicBezTo>
                  <a:pt x="7286" y="5281"/>
                  <a:pt x="7278" y="5315"/>
                  <a:pt x="7259" y="5339"/>
                </a:cubicBezTo>
                <a:cubicBezTo>
                  <a:pt x="7286" y="5398"/>
                  <a:pt x="7318" y="5441"/>
                  <a:pt x="7387" y="5467"/>
                </a:cubicBezTo>
                <a:cubicBezTo>
                  <a:pt x="7454" y="5467"/>
                  <a:pt x="7496" y="5432"/>
                  <a:pt x="7496" y="5374"/>
                </a:cubicBezTo>
                <a:cubicBezTo>
                  <a:pt x="7538" y="5374"/>
                  <a:pt x="7581" y="5366"/>
                  <a:pt x="7613" y="5348"/>
                </a:cubicBezTo>
                <a:lnTo>
                  <a:pt x="7613" y="5348"/>
                </a:lnTo>
                <a:cubicBezTo>
                  <a:pt x="7563" y="5475"/>
                  <a:pt x="7571" y="5584"/>
                  <a:pt x="7783" y="5635"/>
                </a:cubicBezTo>
                <a:lnTo>
                  <a:pt x="7783" y="5744"/>
                </a:lnTo>
                <a:cubicBezTo>
                  <a:pt x="7807" y="5778"/>
                  <a:pt x="7834" y="5812"/>
                  <a:pt x="7866" y="5837"/>
                </a:cubicBezTo>
                <a:lnTo>
                  <a:pt x="7900" y="5863"/>
                </a:lnTo>
                <a:cubicBezTo>
                  <a:pt x="7859" y="6018"/>
                  <a:pt x="7858" y="6140"/>
                  <a:pt x="8057" y="6140"/>
                </a:cubicBezTo>
                <a:cubicBezTo>
                  <a:pt x="8063" y="6140"/>
                  <a:pt x="8069" y="6140"/>
                  <a:pt x="8076" y="6140"/>
                </a:cubicBezTo>
                <a:cubicBezTo>
                  <a:pt x="8111" y="6174"/>
                  <a:pt x="8145" y="6207"/>
                  <a:pt x="8177" y="6241"/>
                </a:cubicBezTo>
                <a:lnTo>
                  <a:pt x="8177" y="6350"/>
                </a:lnTo>
                <a:cubicBezTo>
                  <a:pt x="8151" y="6419"/>
                  <a:pt x="8100" y="6438"/>
                  <a:pt x="8042" y="6438"/>
                </a:cubicBezTo>
                <a:cubicBezTo>
                  <a:pt x="8029" y="6438"/>
                  <a:pt x="8015" y="6437"/>
                  <a:pt x="8001" y="6435"/>
                </a:cubicBezTo>
                <a:cubicBezTo>
                  <a:pt x="7944" y="6377"/>
                  <a:pt x="7901" y="6264"/>
                  <a:pt x="7830" y="6264"/>
                </a:cubicBezTo>
                <a:cubicBezTo>
                  <a:pt x="7807" y="6264"/>
                  <a:pt x="7780" y="6276"/>
                  <a:pt x="7749" y="6308"/>
                </a:cubicBezTo>
                <a:cubicBezTo>
                  <a:pt x="7714" y="6350"/>
                  <a:pt x="7613" y="6552"/>
                  <a:pt x="7783" y="6645"/>
                </a:cubicBezTo>
                <a:cubicBezTo>
                  <a:pt x="7834" y="6754"/>
                  <a:pt x="7900" y="6831"/>
                  <a:pt x="8009" y="6856"/>
                </a:cubicBezTo>
                <a:cubicBezTo>
                  <a:pt x="8009" y="6914"/>
                  <a:pt x="8001" y="6983"/>
                  <a:pt x="7993" y="7042"/>
                </a:cubicBezTo>
                <a:cubicBezTo>
                  <a:pt x="7985" y="7126"/>
                  <a:pt x="7967" y="7201"/>
                  <a:pt x="7884" y="7252"/>
                </a:cubicBezTo>
                <a:cubicBezTo>
                  <a:pt x="7884" y="7217"/>
                  <a:pt x="7874" y="7177"/>
                  <a:pt x="7874" y="7143"/>
                </a:cubicBezTo>
                <a:cubicBezTo>
                  <a:pt x="7892" y="6999"/>
                  <a:pt x="7807" y="6957"/>
                  <a:pt x="7682" y="6949"/>
                </a:cubicBezTo>
                <a:cubicBezTo>
                  <a:pt x="7642" y="6717"/>
                  <a:pt x="7519" y="6626"/>
                  <a:pt x="7342" y="6626"/>
                </a:cubicBezTo>
                <a:cubicBezTo>
                  <a:pt x="7293" y="6626"/>
                  <a:pt x="7241" y="6633"/>
                  <a:pt x="7185" y="6645"/>
                </a:cubicBezTo>
                <a:cubicBezTo>
                  <a:pt x="7158" y="6318"/>
                  <a:pt x="6813" y="6536"/>
                  <a:pt x="6722" y="6283"/>
                </a:cubicBezTo>
                <a:lnTo>
                  <a:pt x="6722" y="6283"/>
                </a:lnTo>
                <a:cubicBezTo>
                  <a:pt x="6645" y="6544"/>
                  <a:pt x="6914" y="6571"/>
                  <a:pt x="6873" y="6738"/>
                </a:cubicBezTo>
                <a:cubicBezTo>
                  <a:pt x="6813" y="6757"/>
                  <a:pt x="6764" y="6799"/>
                  <a:pt x="6700" y="6799"/>
                </a:cubicBezTo>
                <a:cubicBezTo>
                  <a:pt x="6683" y="6799"/>
                  <a:pt x="6665" y="6796"/>
                  <a:pt x="6645" y="6789"/>
                </a:cubicBezTo>
                <a:cubicBezTo>
                  <a:pt x="6627" y="6782"/>
                  <a:pt x="6609" y="6778"/>
                  <a:pt x="6592" y="6778"/>
                </a:cubicBezTo>
                <a:cubicBezTo>
                  <a:pt x="6547" y="6778"/>
                  <a:pt x="6512" y="6806"/>
                  <a:pt x="6520" y="6874"/>
                </a:cubicBezTo>
                <a:cubicBezTo>
                  <a:pt x="6520" y="6932"/>
                  <a:pt x="6578" y="6940"/>
                  <a:pt x="6629" y="6940"/>
                </a:cubicBezTo>
                <a:cubicBezTo>
                  <a:pt x="6679" y="6949"/>
                  <a:pt x="6722" y="6949"/>
                  <a:pt x="6772" y="6957"/>
                </a:cubicBezTo>
                <a:cubicBezTo>
                  <a:pt x="6831" y="6999"/>
                  <a:pt x="6890" y="7042"/>
                  <a:pt x="6948" y="7084"/>
                </a:cubicBezTo>
                <a:cubicBezTo>
                  <a:pt x="6956" y="7007"/>
                  <a:pt x="6964" y="6924"/>
                  <a:pt x="6974" y="6847"/>
                </a:cubicBezTo>
                <a:cubicBezTo>
                  <a:pt x="6981" y="6742"/>
                  <a:pt x="6956" y="6611"/>
                  <a:pt x="7058" y="6611"/>
                </a:cubicBezTo>
                <a:cubicBezTo>
                  <a:pt x="7086" y="6611"/>
                  <a:pt x="7125" y="6621"/>
                  <a:pt x="7177" y="6645"/>
                </a:cubicBezTo>
                <a:cubicBezTo>
                  <a:pt x="7259" y="6882"/>
                  <a:pt x="7419" y="7015"/>
                  <a:pt x="7672" y="7058"/>
                </a:cubicBezTo>
                <a:cubicBezTo>
                  <a:pt x="7672" y="7084"/>
                  <a:pt x="7682" y="7116"/>
                  <a:pt x="7690" y="7143"/>
                </a:cubicBezTo>
                <a:cubicBezTo>
                  <a:pt x="7690" y="7185"/>
                  <a:pt x="7682" y="7217"/>
                  <a:pt x="7682" y="7260"/>
                </a:cubicBezTo>
                <a:cubicBezTo>
                  <a:pt x="7636" y="7254"/>
                  <a:pt x="7594" y="7207"/>
                  <a:pt x="7549" y="7207"/>
                </a:cubicBezTo>
                <a:cubicBezTo>
                  <a:pt x="7527" y="7207"/>
                  <a:pt x="7504" y="7219"/>
                  <a:pt x="7480" y="7252"/>
                </a:cubicBezTo>
                <a:cubicBezTo>
                  <a:pt x="7437" y="7268"/>
                  <a:pt x="7395" y="7286"/>
                  <a:pt x="7344" y="7294"/>
                </a:cubicBezTo>
                <a:cubicBezTo>
                  <a:pt x="7369" y="7353"/>
                  <a:pt x="7429" y="7345"/>
                  <a:pt x="7470" y="7361"/>
                </a:cubicBezTo>
                <a:cubicBezTo>
                  <a:pt x="7470" y="7420"/>
                  <a:pt x="7480" y="7488"/>
                  <a:pt x="7480" y="7555"/>
                </a:cubicBezTo>
                <a:cubicBezTo>
                  <a:pt x="7512" y="7555"/>
                  <a:pt x="7547" y="7563"/>
                  <a:pt x="7581" y="7563"/>
                </a:cubicBezTo>
                <a:cubicBezTo>
                  <a:pt x="7656" y="7690"/>
                  <a:pt x="7749" y="7800"/>
                  <a:pt x="7892" y="7850"/>
                </a:cubicBezTo>
                <a:cubicBezTo>
                  <a:pt x="7975" y="7866"/>
                  <a:pt x="8068" y="7850"/>
                  <a:pt x="8102" y="7951"/>
                </a:cubicBezTo>
                <a:cubicBezTo>
                  <a:pt x="8058" y="8029"/>
                  <a:pt x="8001" y="8049"/>
                  <a:pt x="7939" y="8049"/>
                </a:cubicBezTo>
                <a:cubicBezTo>
                  <a:pt x="7879" y="8049"/>
                  <a:pt x="7815" y="8031"/>
                  <a:pt x="7756" y="8031"/>
                </a:cubicBezTo>
                <a:cubicBezTo>
                  <a:pt x="7723" y="8031"/>
                  <a:pt x="7692" y="8036"/>
                  <a:pt x="7664" y="8052"/>
                </a:cubicBezTo>
                <a:cubicBezTo>
                  <a:pt x="7639" y="8018"/>
                  <a:pt x="7613" y="7986"/>
                  <a:pt x="7589" y="7951"/>
                </a:cubicBezTo>
                <a:cubicBezTo>
                  <a:pt x="7572" y="7862"/>
                  <a:pt x="7552" y="7781"/>
                  <a:pt x="7497" y="7781"/>
                </a:cubicBezTo>
                <a:cubicBezTo>
                  <a:pt x="7469" y="7781"/>
                  <a:pt x="7431" y="7803"/>
                  <a:pt x="7379" y="7858"/>
                </a:cubicBezTo>
                <a:cubicBezTo>
                  <a:pt x="7314" y="7843"/>
                  <a:pt x="7249" y="7778"/>
                  <a:pt x="7184" y="7778"/>
                </a:cubicBezTo>
                <a:cubicBezTo>
                  <a:pt x="7148" y="7778"/>
                  <a:pt x="7112" y="7798"/>
                  <a:pt x="7076" y="7858"/>
                </a:cubicBezTo>
                <a:lnTo>
                  <a:pt x="7076" y="7967"/>
                </a:lnTo>
                <a:cubicBezTo>
                  <a:pt x="7108" y="7994"/>
                  <a:pt x="7142" y="8026"/>
                  <a:pt x="7177" y="8060"/>
                </a:cubicBezTo>
                <a:cubicBezTo>
                  <a:pt x="7201" y="8111"/>
                  <a:pt x="7235" y="8145"/>
                  <a:pt x="7294" y="8145"/>
                </a:cubicBezTo>
                <a:lnTo>
                  <a:pt x="7328" y="8153"/>
                </a:lnTo>
                <a:lnTo>
                  <a:pt x="7369" y="8153"/>
                </a:lnTo>
                <a:cubicBezTo>
                  <a:pt x="7411" y="8196"/>
                  <a:pt x="7445" y="8228"/>
                  <a:pt x="7480" y="8263"/>
                </a:cubicBezTo>
                <a:cubicBezTo>
                  <a:pt x="7328" y="8364"/>
                  <a:pt x="7310" y="8499"/>
                  <a:pt x="7379" y="8659"/>
                </a:cubicBezTo>
                <a:cubicBezTo>
                  <a:pt x="7336" y="8693"/>
                  <a:pt x="7302" y="8717"/>
                  <a:pt x="7268" y="8744"/>
                </a:cubicBezTo>
                <a:cubicBezTo>
                  <a:pt x="7264" y="8744"/>
                  <a:pt x="7261" y="8745"/>
                  <a:pt x="7259" y="8745"/>
                </a:cubicBezTo>
                <a:cubicBezTo>
                  <a:pt x="7201" y="8745"/>
                  <a:pt x="7196" y="8627"/>
                  <a:pt x="7137" y="8627"/>
                </a:cubicBezTo>
                <a:cubicBezTo>
                  <a:pt x="7121" y="8627"/>
                  <a:pt x="7102" y="8636"/>
                  <a:pt x="7076" y="8659"/>
                </a:cubicBezTo>
                <a:cubicBezTo>
                  <a:pt x="7060" y="8656"/>
                  <a:pt x="7046" y="8655"/>
                  <a:pt x="7033" y="8655"/>
                </a:cubicBezTo>
                <a:cubicBezTo>
                  <a:pt x="6916" y="8655"/>
                  <a:pt x="6879" y="8755"/>
                  <a:pt x="6855" y="8861"/>
                </a:cubicBezTo>
                <a:cubicBezTo>
                  <a:pt x="6873" y="8861"/>
                  <a:pt x="6890" y="8869"/>
                  <a:pt x="6914" y="8869"/>
                </a:cubicBezTo>
                <a:cubicBezTo>
                  <a:pt x="6906" y="8885"/>
                  <a:pt x="6898" y="8895"/>
                  <a:pt x="6898" y="8903"/>
                </a:cubicBezTo>
                <a:cubicBezTo>
                  <a:pt x="6881" y="8885"/>
                  <a:pt x="6863" y="8869"/>
                  <a:pt x="6855" y="8861"/>
                </a:cubicBezTo>
                <a:cubicBezTo>
                  <a:pt x="6798" y="8850"/>
                  <a:pt x="6738" y="8836"/>
                  <a:pt x="6681" y="8836"/>
                </a:cubicBezTo>
                <a:cubicBezTo>
                  <a:pt x="6607" y="8836"/>
                  <a:pt x="6538" y="8860"/>
                  <a:pt x="6485" y="8946"/>
                </a:cubicBezTo>
                <a:cubicBezTo>
                  <a:pt x="6435" y="8861"/>
                  <a:pt x="6350" y="8810"/>
                  <a:pt x="6267" y="8768"/>
                </a:cubicBezTo>
                <a:cubicBezTo>
                  <a:pt x="6260" y="8767"/>
                  <a:pt x="6253" y="8767"/>
                  <a:pt x="6246" y="8767"/>
                </a:cubicBezTo>
                <a:cubicBezTo>
                  <a:pt x="6186" y="8767"/>
                  <a:pt x="6167" y="8801"/>
                  <a:pt x="6174" y="8861"/>
                </a:cubicBezTo>
                <a:cubicBezTo>
                  <a:pt x="6182" y="8895"/>
                  <a:pt x="6182" y="8936"/>
                  <a:pt x="6190" y="8970"/>
                </a:cubicBezTo>
                <a:cubicBezTo>
                  <a:pt x="6156" y="9188"/>
                  <a:pt x="6384" y="9138"/>
                  <a:pt x="6469" y="9239"/>
                </a:cubicBezTo>
                <a:cubicBezTo>
                  <a:pt x="6190" y="9281"/>
                  <a:pt x="5945" y="9374"/>
                  <a:pt x="5879" y="9704"/>
                </a:cubicBezTo>
                <a:lnTo>
                  <a:pt x="6166" y="9704"/>
                </a:lnTo>
                <a:cubicBezTo>
                  <a:pt x="6156" y="9720"/>
                  <a:pt x="6148" y="9736"/>
                  <a:pt x="6166" y="9754"/>
                </a:cubicBezTo>
                <a:cubicBezTo>
                  <a:pt x="6166" y="9795"/>
                  <a:pt x="6174" y="9829"/>
                  <a:pt x="6174" y="9872"/>
                </a:cubicBezTo>
                <a:cubicBezTo>
                  <a:pt x="6198" y="10023"/>
                  <a:pt x="6140" y="10140"/>
                  <a:pt x="6022" y="10260"/>
                </a:cubicBezTo>
                <a:cubicBezTo>
                  <a:pt x="5887" y="10393"/>
                  <a:pt x="6166" y="10521"/>
                  <a:pt x="6073" y="10672"/>
                </a:cubicBezTo>
                <a:cubicBezTo>
                  <a:pt x="6038" y="10688"/>
                  <a:pt x="6004" y="10704"/>
                  <a:pt x="5980" y="10704"/>
                </a:cubicBezTo>
                <a:cubicBezTo>
                  <a:pt x="5945" y="10704"/>
                  <a:pt x="5685" y="10755"/>
                  <a:pt x="5669" y="10773"/>
                </a:cubicBezTo>
                <a:cubicBezTo>
                  <a:pt x="5600" y="10840"/>
                  <a:pt x="5525" y="10907"/>
                  <a:pt x="5458" y="10983"/>
                </a:cubicBezTo>
                <a:cubicBezTo>
                  <a:pt x="5369" y="10886"/>
                  <a:pt x="5319" y="10838"/>
                  <a:pt x="5280" y="10838"/>
                </a:cubicBezTo>
                <a:cubicBezTo>
                  <a:pt x="5241" y="10838"/>
                  <a:pt x="5214" y="10886"/>
                  <a:pt x="5171" y="10983"/>
                </a:cubicBezTo>
                <a:cubicBezTo>
                  <a:pt x="5105" y="11008"/>
                  <a:pt x="5028" y="11042"/>
                  <a:pt x="4961" y="11076"/>
                </a:cubicBezTo>
                <a:cubicBezTo>
                  <a:pt x="4894" y="11071"/>
                  <a:pt x="4828" y="10901"/>
                  <a:pt x="4761" y="10901"/>
                </a:cubicBezTo>
                <a:cubicBezTo>
                  <a:pt x="4727" y="10901"/>
                  <a:pt x="4692" y="10947"/>
                  <a:pt x="4658" y="11084"/>
                </a:cubicBezTo>
                <a:cubicBezTo>
                  <a:pt x="4557" y="11076"/>
                  <a:pt x="4464" y="11068"/>
                  <a:pt x="4363" y="11068"/>
                </a:cubicBezTo>
                <a:cubicBezTo>
                  <a:pt x="4328" y="10941"/>
                  <a:pt x="4296" y="10806"/>
                  <a:pt x="4262" y="10680"/>
                </a:cubicBezTo>
                <a:cubicBezTo>
                  <a:pt x="4076" y="10957"/>
                  <a:pt x="4235" y="11311"/>
                  <a:pt x="4059" y="11590"/>
                </a:cubicBezTo>
                <a:cubicBezTo>
                  <a:pt x="3958" y="11549"/>
                  <a:pt x="3895" y="11523"/>
                  <a:pt x="3853" y="11523"/>
                </a:cubicBezTo>
                <a:cubicBezTo>
                  <a:pt x="3783" y="11523"/>
                  <a:pt x="3771" y="11592"/>
                  <a:pt x="3740" y="11776"/>
                </a:cubicBezTo>
                <a:cubicBezTo>
                  <a:pt x="3714" y="11784"/>
                  <a:pt x="3679" y="11784"/>
                  <a:pt x="3655" y="11784"/>
                </a:cubicBezTo>
                <a:cubicBezTo>
                  <a:pt x="3679" y="11826"/>
                  <a:pt x="3706" y="11867"/>
                  <a:pt x="3740" y="11901"/>
                </a:cubicBezTo>
                <a:cubicBezTo>
                  <a:pt x="3764" y="11960"/>
                  <a:pt x="3823" y="12010"/>
                  <a:pt x="3791" y="12079"/>
                </a:cubicBezTo>
                <a:cubicBezTo>
                  <a:pt x="3767" y="12116"/>
                  <a:pt x="3738" y="12133"/>
                  <a:pt x="3706" y="12133"/>
                </a:cubicBezTo>
                <a:cubicBezTo>
                  <a:pt x="3680" y="12133"/>
                  <a:pt x="3651" y="12122"/>
                  <a:pt x="3621" y="12103"/>
                </a:cubicBezTo>
                <a:cubicBezTo>
                  <a:pt x="3427" y="11994"/>
                  <a:pt x="3251" y="11867"/>
                  <a:pt x="3166" y="11632"/>
                </a:cubicBezTo>
                <a:lnTo>
                  <a:pt x="3166" y="11632"/>
                </a:lnTo>
                <a:cubicBezTo>
                  <a:pt x="3065" y="11826"/>
                  <a:pt x="3200" y="11944"/>
                  <a:pt x="3251" y="12087"/>
                </a:cubicBezTo>
                <a:cubicBezTo>
                  <a:pt x="3386" y="12162"/>
                  <a:pt x="3554" y="12188"/>
                  <a:pt x="3554" y="12390"/>
                </a:cubicBezTo>
                <a:cubicBezTo>
                  <a:pt x="3520" y="12423"/>
                  <a:pt x="3487" y="12457"/>
                  <a:pt x="3453" y="12491"/>
                </a:cubicBezTo>
                <a:cubicBezTo>
                  <a:pt x="3271" y="12513"/>
                  <a:pt x="3102" y="12604"/>
                  <a:pt x="2916" y="12604"/>
                </a:cubicBezTo>
                <a:cubicBezTo>
                  <a:pt x="2896" y="12604"/>
                  <a:pt x="2875" y="12603"/>
                  <a:pt x="2855" y="12601"/>
                </a:cubicBezTo>
                <a:lnTo>
                  <a:pt x="2855" y="12795"/>
                </a:lnTo>
                <a:cubicBezTo>
                  <a:pt x="2780" y="12912"/>
                  <a:pt x="2737" y="13047"/>
                  <a:pt x="2746" y="13191"/>
                </a:cubicBezTo>
                <a:lnTo>
                  <a:pt x="2653" y="13191"/>
                </a:lnTo>
                <a:cubicBezTo>
                  <a:pt x="2644" y="13064"/>
                  <a:pt x="2578" y="12989"/>
                  <a:pt x="2442" y="12989"/>
                </a:cubicBezTo>
                <a:cubicBezTo>
                  <a:pt x="2426" y="12979"/>
                  <a:pt x="2400" y="12971"/>
                  <a:pt x="2376" y="12962"/>
                </a:cubicBezTo>
                <a:lnTo>
                  <a:pt x="2376" y="12962"/>
                </a:lnTo>
                <a:cubicBezTo>
                  <a:pt x="2349" y="13039"/>
                  <a:pt x="2392" y="13064"/>
                  <a:pt x="2442" y="13090"/>
                </a:cubicBezTo>
                <a:cubicBezTo>
                  <a:pt x="2477" y="13122"/>
                  <a:pt x="2509" y="13157"/>
                  <a:pt x="2543" y="13191"/>
                </a:cubicBezTo>
                <a:cubicBezTo>
                  <a:pt x="2442" y="13191"/>
                  <a:pt x="2341" y="13199"/>
                  <a:pt x="2240" y="13199"/>
                </a:cubicBezTo>
                <a:cubicBezTo>
                  <a:pt x="2139" y="13308"/>
                  <a:pt x="1996" y="13409"/>
                  <a:pt x="2038" y="13595"/>
                </a:cubicBezTo>
                <a:cubicBezTo>
                  <a:pt x="1886" y="13686"/>
                  <a:pt x="1860" y="13856"/>
                  <a:pt x="1801" y="13999"/>
                </a:cubicBezTo>
                <a:cubicBezTo>
                  <a:pt x="1759" y="14078"/>
                  <a:pt x="1708" y="14153"/>
                  <a:pt x="1629" y="14153"/>
                </a:cubicBezTo>
                <a:cubicBezTo>
                  <a:pt x="1599" y="14153"/>
                  <a:pt x="1564" y="14142"/>
                  <a:pt x="1525" y="14117"/>
                </a:cubicBezTo>
                <a:cubicBezTo>
                  <a:pt x="1490" y="14141"/>
                  <a:pt x="1456" y="14167"/>
                  <a:pt x="1423" y="14192"/>
                </a:cubicBezTo>
                <a:cubicBezTo>
                  <a:pt x="1397" y="14202"/>
                  <a:pt x="1365" y="14202"/>
                  <a:pt x="1339" y="14202"/>
                </a:cubicBezTo>
                <a:cubicBezTo>
                  <a:pt x="1365" y="14303"/>
                  <a:pt x="1397" y="14404"/>
                  <a:pt x="1423" y="14513"/>
                </a:cubicBezTo>
                <a:cubicBezTo>
                  <a:pt x="1386" y="14656"/>
                  <a:pt x="1404" y="14742"/>
                  <a:pt x="1502" y="14742"/>
                </a:cubicBezTo>
                <a:cubicBezTo>
                  <a:pt x="1538" y="14742"/>
                  <a:pt x="1584" y="14731"/>
                  <a:pt x="1642" y="14707"/>
                </a:cubicBezTo>
                <a:lnTo>
                  <a:pt x="1642" y="14707"/>
                </a:lnTo>
                <a:cubicBezTo>
                  <a:pt x="1692" y="14899"/>
                  <a:pt x="1583" y="15093"/>
                  <a:pt x="1727" y="15287"/>
                </a:cubicBezTo>
                <a:cubicBezTo>
                  <a:pt x="1860" y="15473"/>
                  <a:pt x="1557" y="15742"/>
                  <a:pt x="1828" y="16003"/>
                </a:cubicBezTo>
                <a:cubicBezTo>
                  <a:pt x="1828" y="15726"/>
                  <a:pt x="1894" y="15524"/>
                  <a:pt x="1945" y="15322"/>
                </a:cubicBezTo>
                <a:cubicBezTo>
                  <a:pt x="2030" y="15364"/>
                  <a:pt x="2046" y="15439"/>
                  <a:pt x="2030" y="15532"/>
                </a:cubicBezTo>
                <a:cubicBezTo>
                  <a:pt x="2022" y="15582"/>
                  <a:pt x="1945" y="15667"/>
                  <a:pt x="2062" y="15667"/>
                </a:cubicBezTo>
                <a:cubicBezTo>
                  <a:pt x="2139" y="15657"/>
                  <a:pt x="2139" y="15566"/>
                  <a:pt x="2147" y="15505"/>
                </a:cubicBezTo>
                <a:cubicBezTo>
                  <a:pt x="2206" y="15540"/>
                  <a:pt x="2274" y="15574"/>
                  <a:pt x="2333" y="15607"/>
                </a:cubicBezTo>
                <a:cubicBezTo>
                  <a:pt x="2376" y="15607"/>
                  <a:pt x="2424" y="15561"/>
                  <a:pt x="2470" y="15561"/>
                </a:cubicBezTo>
                <a:cubicBezTo>
                  <a:pt x="2495" y="15561"/>
                  <a:pt x="2520" y="15575"/>
                  <a:pt x="2543" y="15617"/>
                </a:cubicBezTo>
                <a:cubicBezTo>
                  <a:pt x="2485" y="15742"/>
                  <a:pt x="2392" y="15819"/>
                  <a:pt x="2248" y="15827"/>
                </a:cubicBezTo>
                <a:cubicBezTo>
                  <a:pt x="2208" y="15827"/>
                  <a:pt x="2165" y="15821"/>
                  <a:pt x="2124" y="15821"/>
                </a:cubicBezTo>
                <a:cubicBezTo>
                  <a:pt x="2055" y="15821"/>
                  <a:pt x="1993" y="15838"/>
                  <a:pt x="1961" y="15928"/>
                </a:cubicBezTo>
                <a:cubicBezTo>
                  <a:pt x="1916" y="16061"/>
                  <a:pt x="1854" y="16105"/>
                  <a:pt x="1784" y="16105"/>
                </a:cubicBezTo>
                <a:cubicBezTo>
                  <a:pt x="1711" y="16105"/>
                  <a:pt x="1630" y="16058"/>
                  <a:pt x="1549" y="16011"/>
                </a:cubicBezTo>
                <a:cubicBezTo>
                  <a:pt x="1515" y="15965"/>
                  <a:pt x="1483" y="15882"/>
                  <a:pt x="1429" y="15882"/>
                </a:cubicBezTo>
                <a:cubicBezTo>
                  <a:pt x="1415" y="15882"/>
                  <a:pt x="1399" y="15888"/>
                  <a:pt x="1381" y="15902"/>
                </a:cubicBezTo>
                <a:cubicBezTo>
                  <a:pt x="1304" y="15960"/>
                  <a:pt x="1423" y="16037"/>
                  <a:pt x="1432" y="16112"/>
                </a:cubicBezTo>
                <a:cubicBezTo>
                  <a:pt x="1347" y="16154"/>
                  <a:pt x="1339" y="16231"/>
                  <a:pt x="1339" y="16314"/>
                </a:cubicBezTo>
                <a:cubicBezTo>
                  <a:pt x="1264" y="16585"/>
                  <a:pt x="1027" y="16761"/>
                  <a:pt x="934" y="17022"/>
                </a:cubicBezTo>
                <a:cubicBezTo>
                  <a:pt x="977" y="17191"/>
                  <a:pt x="849" y="17301"/>
                  <a:pt x="799" y="17436"/>
                </a:cubicBezTo>
                <a:cubicBezTo>
                  <a:pt x="697" y="17696"/>
                  <a:pt x="651" y="17782"/>
                  <a:pt x="486" y="17782"/>
                </a:cubicBezTo>
                <a:cubicBezTo>
                  <a:pt x="421" y="17782"/>
                  <a:pt x="338" y="17768"/>
                  <a:pt x="227" y="17747"/>
                </a:cubicBezTo>
                <a:cubicBezTo>
                  <a:pt x="191" y="17739"/>
                  <a:pt x="153" y="17729"/>
                  <a:pt x="116" y="17729"/>
                </a:cubicBezTo>
                <a:cubicBezTo>
                  <a:pt x="75" y="17729"/>
                  <a:pt x="35" y="17741"/>
                  <a:pt x="0" y="17780"/>
                </a:cubicBezTo>
                <a:cubicBezTo>
                  <a:pt x="17" y="17891"/>
                  <a:pt x="91" y="17915"/>
                  <a:pt x="176" y="17923"/>
                </a:cubicBezTo>
                <a:cubicBezTo>
                  <a:pt x="370" y="17941"/>
                  <a:pt x="413" y="17974"/>
                  <a:pt x="202" y="18059"/>
                </a:cubicBezTo>
                <a:cubicBezTo>
                  <a:pt x="134" y="18083"/>
                  <a:pt x="134" y="18168"/>
                  <a:pt x="126" y="18234"/>
                </a:cubicBezTo>
                <a:cubicBezTo>
                  <a:pt x="160" y="18269"/>
                  <a:pt x="184" y="18303"/>
                  <a:pt x="219" y="18346"/>
                </a:cubicBezTo>
                <a:cubicBezTo>
                  <a:pt x="142" y="18580"/>
                  <a:pt x="344" y="18732"/>
                  <a:pt x="386" y="18952"/>
                </a:cubicBezTo>
                <a:cubicBezTo>
                  <a:pt x="413" y="18724"/>
                  <a:pt x="615" y="18665"/>
                  <a:pt x="732" y="18538"/>
                </a:cubicBezTo>
                <a:lnTo>
                  <a:pt x="833" y="18538"/>
                </a:lnTo>
                <a:cubicBezTo>
                  <a:pt x="833" y="18580"/>
                  <a:pt x="833" y="18639"/>
                  <a:pt x="884" y="18657"/>
                </a:cubicBezTo>
                <a:cubicBezTo>
                  <a:pt x="892" y="18657"/>
                  <a:pt x="926" y="18614"/>
                  <a:pt x="934" y="18588"/>
                </a:cubicBezTo>
                <a:cubicBezTo>
                  <a:pt x="950" y="18522"/>
                  <a:pt x="969" y="18463"/>
                  <a:pt x="1035" y="18429"/>
                </a:cubicBezTo>
                <a:lnTo>
                  <a:pt x="1035" y="18429"/>
                </a:lnTo>
                <a:cubicBezTo>
                  <a:pt x="1128" y="18649"/>
                  <a:pt x="1070" y="18825"/>
                  <a:pt x="833" y="18825"/>
                </a:cubicBezTo>
                <a:cubicBezTo>
                  <a:pt x="538" y="18825"/>
                  <a:pt x="514" y="19027"/>
                  <a:pt x="455" y="19205"/>
                </a:cubicBezTo>
                <a:cubicBezTo>
                  <a:pt x="413" y="19346"/>
                  <a:pt x="413" y="19498"/>
                  <a:pt x="455" y="19641"/>
                </a:cubicBezTo>
                <a:cubicBezTo>
                  <a:pt x="558" y="19576"/>
                  <a:pt x="645" y="19542"/>
                  <a:pt x="727" y="19542"/>
                </a:cubicBezTo>
                <a:cubicBezTo>
                  <a:pt x="863" y="19542"/>
                  <a:pt x="983" y="19638"/>
                  <a:pt x="1136" y="19844"/>
                </a:cubicBezTo>
                <a:cubicBezTo>
                  <a:pt x="1283" y="19792"/>
                  <a:pt x="1411" y="19658"/>
                  <a:pt x="1587" y="19658"/>
                </a:cubicBezTo>
                <a:cubicBezTo>
                  <a:pt x="1613" y="19658"/>
                  <a:pt x="1640" y="19661"/>
                  <a:pt x="1668" y="19668"/>
                </a:cubicBezTo>
                <a:cubicBezTo>
                  <a:pt x="1466" y="19928"/>
                  <a:pt x="1466" y="19928"/>
                  <a:pt x="1743" y="20046"/>
                </a:cubicBezTo>
                <a:cubicBezTo>
                  <a:pt x="1800" y="20118"/>
                  <a:pt x="1867" y="20152"/>
                  <a:pt x="1934" y="20152"/>
                </a:cubicBezTo>
                <a:cubicBezTo>
                  <a:pt x="1986" y="20152"/>
                  <a:pt x="2038" y="20133"/>
                  <a:pt x="2089" y="20096"/>
                </a:cubicBezTo>
                <a:cubicBezTo>
                  <a:pt x="2173" y="20038"/>
                  <a:pt x="2232" y="19953"/>
                  <a:pt x="2341" y="19953"/>
                </a:cubicBezTo>
                <a:cubicBezTo>
                  <a:pt x="2377" y="19953"/>
                  <a:pt x="2416" y="19948"/>
                  <a:pt x="2449" y="19948"/>
                </a:cubicBezTo>
                <a:cubicBezTo>
                  <a:pt x="2524" y="19948"/>
                  <a:pt x="2573" y="19972"/>
                  <a:pt x="2509" y="20131"/>
                </a:cubicBezTo>
                <a:cubicBezTo>
                  <a:pt x="2497" y="20176"/>
                  <a:pt x="2514" y="20256"/>
                  <a:pt x="2600" y="20256"/>
                </a:cubicBezTo>
                <a:cubicBezTo>
                  <a:pt x="2625" y="20256"/>
                  <a:pt x="2657" y="20249"/>
                  <a:pt x="2695" y="20232"/>
                </a:cubicBezTo>
                <a:cubicBezTo>
                  <a:pt x="2720" y="20219"/>
                  <a:pt x="2744" y="20213"/>
                  <a:pt x="2766" y="20213"/>
                </a:cubicBezTo>
                <a:cubicBezTo>
                  <a:pt x="2860" y="20213"/>
                  <a:pt x="2933" y="20314"/>
                  <a:pt x="2940" y="20442"/>
                </a:cubicBezTo>
                <a:cubicBezTo>
                  <a:pt x="2901" y="20440"/>
                  <a:pt x="2864" y="20437"/>
                  <a:pt x="2824" y="20437"/>
                </a:cubicBezTo>
                <a:cubicBezTo>
                  <a:pt x="2724" y="20437"/>
                  <a:pt x="2610" y="20452"/>
                  <a:pt x="2434" y="20519"/>
                </a:cubicBezTo>
                <a:cubicBezTo>
                  <a:pt x="2644" y="20543"/>
                  <a:pt x="2737" y="20551"/>
                  <a:pt x="2838" y="20559"/>
                </a:cubicBezTo>
                <a:cubicBezTo>
                  <a:pt x="2838" y="20594"/>
                  <a:pt x="2847" y="20620"/>
                  <a:pt x="2847" y="20652"/>
                </a:cubicBezTo>
                <a:cubicBezTo>
                  <a:pt x="2669" y="20703"/>
                  <a:pt x="2679" y="20812"/>
                  <a:pt x="2746" y="20947"/>
                </a:cubicBezTo>
                <a:cubicBezTo>
                  <a:pt x="2746" y="21083"/>
                  <a:pt x="2719" y="21184"/>
                  <a:pt x="2618" y="21285"/>
                </a:cubicBezTo>
                <a:cubicBezTo>
                  <a:pt x="2517" y="21410"/>
                  <a:pt x="2661" y="21428"/>
                  <a:pt x="2746" y="21461"/>
                </a:cubicBezTo>
                <a:cubicBezTo>
                  <a:pt x="2779" y="21512"/>
                  <a:pt x="2817" y="21540"/>
                  <a:pt x="2864" y="21540"/>
                </a:cubicBezTo>
                <a:cubicBezTo>
                  <a:pt x="2886" y="21540"/>
                  <a:pt x="2912" y="21533"/>
                  <a:pt x="2940" y="21519"/>
                </a:cubicBezTo>
                <a:cubicBezTo>
                  <a:pt x="2978" y="21495"/>
                  <a:pt x="3014" y="21486"/>
                  <a:pt x="3048" y="21486"/>
                </a:cubicBezTo>
                <a:cubicBezTo>
                  <a:pt x="3118" y="21486"/>
                  <a:pt x="3183" y="21525"/>
                  <a:pt x="3251" y="21554"/>
                </a:cubicBezTo>
                <a:cubicBezTo>
                  <a:pt x="3251" y="21588"/>
                  <a:pt x="3251" y="21612"/>
                  <a:pt x="3267" y="21639"/>
                </a:cubicBezTo>
                <a:cubicBezTo>
                  <a:pt x="3368" y="21798"/>
                  <a:pt x="3225" y="21865"/>
                  <a:pt x="3150" y="21958"/>
                </a:cubicBezTo>
                <a:cubicBezTo>
                  <a:pt x="3057" y="22025"/>
                  <a:pt x="2855" y="22025"/>
                  <a:pt x="2905" y="22195"/>
                </a:cubicBezTo>
                <a:cubicBezTo>
                  <a:pt x="2940" y="22320"/>
                  <a:pt x="2931" y="22514"/>
                  <a:pt x="3150" y="22530"/>
                </a:cubicBezTo>
                <a:cubicBezTo>
                  <a:pt x="3217" y="22540"/>
                  <a:pt x="3285" y="22615"/>
                  <a:pt x="3352" y="22657"/>
                </a:cubicBezTo>
                <a:cubicBezTo>
                  <a:pt x="3562" y="22674"/>
                  <a:pt x="3799" y="22631"/>
                  <a:pt x="3924" y="22926"/>
                </a:cubicBezTo>
                <a:cubicBezTo>
                  <a:pt x="3749" y="22926"/>
                  <a:pt x="3606" y="22752"/>
                  <a:pt x="3462" y="22752"/>
                </a:cubicBezTo>
                <a:cubicBezTo>
                  <a:pt x="3399" y="22752"/>
                  <a:pt x="3335" y="22786"/>
                  <a:pt x="3267" y="22884"/>
                </a:cubicBezTo>
                <a:cubicBezTo>
                  <a:pt x="3259" y="22910"/>
                  <a:pt x="3259" y="22934"/>
                  <a:pt x="3259" y="22961"/>
                </a:cubicBezTo>
                <a:cubicBezTo>
                  <a:pt x="3235" y="23054"/>
                  <a:pt x="3115" y="23104"/>
                  <a:pt x="3124" y="23238"/>
                </a:cubicBezTo>
                <a:cubicBezTo>
                  <a:pt x="3129" y="23238"/>
                  <a:pt x="3135" y="23238"/>
                  <a:pt x="3140" y="23238"/>
                </a:cubicBezTo>
                <a:cubicBezTo>
                  <a:pt x="3322" y="23238"/>
                  <a:pt x="3486" y="23106"/>
                  <a:pt x="3676" y="23106"/>
                </a:cubicBezTo>
                <a:cubicBezTo>
                  <a:pt x="3710" y="23106"/>
                  <a:pt x="3745" y="23111"/>
                  <a:pt x="3780" y="23120"/>
                </a:cubicBezTo>
                <a:cubicBezTo>
                  <a:pt x="3665" y="23160"/>
                  <a:pt x="3663" y="23335"/>
                  <a:pt x="3517" y="23335"/>
                </a:cubicBezTo>
                <a:cubicBezTo>
                  <a:pt x="3505" y="23335"/>
                  <a:pt x="3492" y="23333"/>
                  <a:pt x="3477" y="23331"/>
                </a:cubicBezTo>
                <a:cubicBezTo>
                  <a:pt x="3462" y="23328"/>
                  <a:pt x="3448" y="23327"/>
                  <a:pt x="3436" y="23327"/>
                </a:cubicBezTo>
                <a:cubicBezTo>
                  <a:pt x="3218" y="23327"/>
                  <a:pt x="3433" y="23662"/>
                  <a:pt x="3217" y="23692"/>
                </a:cubicBezTo>
                <a:cubicBezTo>
                  <a:pt x="3200" y="23703"/>
                  <a:pt x="3326" y="23794"/>
                  <a:pt x="3352" y="23870"/>
                </a:cubicBezTo>
                <a:lnTo>
                  <a:pt x="3352" y="23878"/>
                </a:lnTo>
                <a:cubicBezTo>
                  <a:pt x="3243" y="23937"/>
                  <a:pt x="3243" y="24006"/>
                  <a:pt x="3352" y="24072"/>
                </a:cubicBezTo>
                <a:cubicBezTo>
                  <a:pt x="3453" y="24208"/>
                  <a:pt x="3554" y="24341"/>
                  <a:pt x="3655" y="24477"/>
                </a:cubicBezTo>
                <a:cubicBezTo>
                  <a:pt x="3740" y="24721"/>
                  <a:pt x="3823" y="24966"/>
                  <a:pt x="3924" y="25200"/>
                </a:cubicBezTo>
                <a:cubicBezTo>
                  <a:pt x="3954" y="25279"/>
                  <a:pt x="3980" y="25305"/>
                  <a:pt x="4004" y="25305"/>
                </a:cubicBezTo>
                <a:cubicBezTo>
                  <a:pt x="4056" y="25305"/>
                  <a:pt x="4100" y="25184"/>
                  <a:pt x="4152" y="25184"/>
                </a:cubicBezTo>
                <a:cubicBezTo>
                  <a:pt x="4185" y="25219"/>
                  <a:pt x="4219" y="25251"/>
                  <a:pt x="4254" y="25285"/>
                </a:cubicBezTo>
                <a:cubicBezTo>
                  <a:pt x="4254" y="25352"/>
                  <a:pt x="4254" y="25421"/>
                  <a:pt x="4262" y="25488"/>
                </a:cubicBezTo>
                <a:cubicBezTo>
                  <a:pt x="4241" y="25485"/>
                  <a:pt x="4220" y="25485"/>
                  <a:pt x="4199" y="25485"/>
                </a:cubicBezTo>
                <a:cubicBezTo>
                  <a:pt x="4032" y="25485"/>
                  <a:pt x="3865" y="25542"/>
                  <a:pt x="3698" y="25542"/>
                </a:cubicBezTo>
                <a:cubicBezTo>
                  <a:pt x="3616" y="25542"/>
                  <a:pt x="3534" y="25529"/>
                  <a:pt x="3453" y="25488"/>
                </a:cubicBezTo>
                <a:cubicBezTo>
                  <a:pt x="3445" y="25488"/>
                  <a:pt x="3427" y="25496"/>
                  <a:pt x="3419" y="25522"/>
                </a:cubicBezTo>
                <a:cubicBezTo>
                  <a:pt x="3411" y="25538"/>
                  <a:pt x="3419" y="25562"/>
                  <a:pt x="3453" y="25581"/>
                </a:cubicBezTo>
                <a:lnTo>
                  <a:pt x="3453" y="25589"/>
                </a:lnTo>
                <a:cubicBezTo>
                  <a:pt x="3570" y="26052"/>
                  <a:pt x="4001" y="25841"/>
                  <a:pt x="4278" y="25967"/>
                </a:cubicBezTo>
                <a:cubicBezTo>
                  <a:pt x="4304" y="25959"/>
                  <a:pt x="4328" y="25959"/>
                  <a:pt x="4363" y="25950"/>
                </a:cubicBezTo>
                <a:lnTo>
                  <a:pt x="4363" y="25950"/>
                </a:lnTo>
                <a:cubicBezTo>
                  <a:pt x="4355" y="25967"/>
                  <a:pt x="4355" y="25977"/>
                  <a:pt x="4355" y="25985"/>
                </a:cubicBezTo>
                <a:cubicBezTo>
                  <a:pt x="4328" y="25993"/>
                  <a:pt x="4296" y="25993"/>
                  <a:pt x="4262" y="25993"/>
                </a:cubicBezTo>
                <a:cubicBezTo>
                  <a:pt x="4185" y="26027"/>
                  <a:pt x="4195" y="26052"/>
                  <a:pt x="4270" y="26086"/>
                </a:cubicBezTo>
                <a:lnTo>
                  <a:pt x="4514" y="26086"/>
                </a:lnTo>
                <a:cubicBezTo>
                  <a:pt x="4397" y="26110"/>
                  <a:pt x="4262" y="26136"/>
                  <a:pt x="4254" y="26219"/>
                </a:cubicBezTo>
                <a:cubicBezTo>
                  <a:pt x="4227" y="26456"/>
                  <a:pt x="4126" y="26482"/>
                  <a:pt x="3924" y="26490"/>
                </a:cubicBezTo>
                <a:cubicBezTo>
                  <a:pt x="3807" y="26498"/>
                  <a:pt x="3690" y="26666"/>
                  <a:pt x="3958" y="26700"/>
                </a:cubicBezTo>
                <a:lnTo>
                  <a:pt x="4152" y="26700"/>
                </a:lnTo>
                <a:cubicBezTo>
                  <a:pt x="4084" y="26818"/>
                  <a:pt x="4043" y="26953"/>
                  <a:pt x="4059" y="27097"/>
                </a:cubicBezTo>
                <a:cubicBezTo>
                  <a:pt x="3908" y="27113"/>
                  <a:pt x="3865" y="27163"/>
                  <a:pt x="3916" y="27323"/>
                </a:cubicBezTo>
                <a:cubicBezTo>
                  <a:pt x="3975" y="27501"/>
                  <a:pt x="4177" y="27467"/>
                  <a:pt x="4254" y="27602"/>
                </a:cubicBezTo>
                <a:lnTo>
                  <a:pt x="4161" y="27602"/>
                </a:lnTo>
                <a:cubicBezTo>
                  <a:pt x="4178" y="27769"/>
                  <a:pt x="4238" y="27868"/>
                  <a:pt x="4363" y="27868"/>
                </a:cubicBezTo>
                <a:cubicBezTo>
                  <a:pt x="4407" y="27868"/>
                  <a:pt x="4460" y="27855"/>
                  <a:pt x="4522" y="27828"/>
                </a:cubicBezTo>
                <a:cubicBezTo>
                  <a:pt x="4599" y="27796"/>
                  <a:pt x="4682" y="27804"/>
                  <a:pt x="4767" y="27796"/>
                </a:cubicBezTo>
                <a:lnTo>
                  <a:pt x="4767" y="27796"/>
                </a:lnTo>
                <a:cubicBezTo>
                  <a:pt x="4775" y="27964"/>
                  <a:pt x="4708" y="28073"/>
                  <a:pt x="4557" y="28158"/>
                </a:cubicBezTo>
                <a:cubicBezTo>
                  <a:pt x="4464" y="28208"/>
                  <a:pt x="4278" y="28166"/>
                  <a:pt x="4336" y="28392"/>
                </a:cubicBezTo>
                <a:cubicBezTo>
                  <a:pt x="4375" y="28562"/>
                  <a:pt x="4470" y="28606"/>
                  <a:pt x="4602" y="28606"/>
                </a:cubicBezTo>
                <a:cubicBezTo>
                  <a:pt x="4614" y="28606"/>
                  <a:pt x="4627" y="28605"/>
                  <a:pt x="4640" y="28605"/>
                </a:cubicBezTo>
                <a:cubicBezTo>
                  <a:pt x="4666" y="28655"/>
                  <a:pt x="4708" y="28679"/>
                  <a:pt x="4759" y="28706"/>
                </a:cubicBezTo>
                <a:cubicBezTo>
                  <a:pt x="4809" y="28730"/>
                  <a:pt x="4902" y="28688"/>
                  <a:pt x="4876" y="28797"/>
                </a:cubicBezTo>
                <a:cubicBezTo>
                  <a:pt x="4818" y="28991"/>
                  <a:pt x="4791" y="29177"/>
                  <a:pt x="5070" y="29201"/>
                </a:cubicBezTo>
                <a:cubicBezTo>
                  <a:pt x="5105" y="29211"/>
                  <a:pt x="5129" y="29219"/>
                  <a:pt x="5163" y="29227"/>
                </a:cubicBezTo>
                <a:cubicBezTo>
                  <a:pt x="5203" y="29322"/>
                  <a:pt x="5240" y="29354"/>
                  <a:pt x="5277" y="29354"/>
                </a:cubicBezTo>
                <a:cubicBezTo>
                  <a:pt x="5341" y="29354"/>
                  <a:pt x="5402" y="29254"/>
                  <a:pt x="5466" y="29211"/>
                </a:cubicBezTo>
                <a:cubicBezTo>
                  <a:pt x="5474" y="29084"/>
                  <a:pt x="5541" y="29017"/>
                  <a:pt x="5677" y="29009"/>
                </a:cubicBezTo>
                <a:cubicBezTo>
                  <a:pt x="5691" y="29009"/>
                  <a:pt x="5705" y="29009"/>
                  <a:pt x="5719" y="29009"/>
                </a:cubicBezTo>
                <a:cubicBezTo>
                  <a:pt x="5815" y="29009"/>
                  <a:pt x="5912" y="29003"/>
                  <a:pt x="5972" y="28908"/>
                </a:cubicBezTo>
                <a:cubicBezTo>
                  <a:pt x="6004" y="28873"/>
                  <a:pt x="6038" y="28839"/>
                  <a:pt x="6073" y="28807"/>
                </a:cubicBezTo>
                <a:cubicBezTo>
                  <a:pt x="6140" y="28847"/>
                  <a:pt x="6224" y="28882"/>
                  <a:pt x="6291" y="28932"/>
                </a:cubicBezTo>
                <a:cubicBezTo>
                  <a:pt x="6419" y="29033"/>
                  <a:pt x="6376" y="29177"/>
                  <a:pt x="6358" y="29302"/>
                </a:cubicBezTo>
                <a:cubicBezTo>
                  <a:pt x="6340" y="29397"/>
                  <a:pt x="6305" y="29428"/>
                  <a:pt x="6254" y="29428"/>
                </a:cubicBezTo>
                <a:cubicBezTo>
                  <a:pt x="6214" y="29428"/>
                  <a:pt x="6165" y="29409"/>
                  <a:pt x="6105" y="29387"/>
                </a:cubicBezTo>
                <a:cubicBezTo>
                  <a:pt x="6098" y="29385"/>
                  <a:pt x="6091" y="29384"/>
                  <a:pt x="6084" y="29384"/>
                </a:cubicBezTo>
                <a:cubicBezTo>
                  <a:pt x="6021" y="29384"/>
                  <a:pt x="5981" y="29481"/>
                  <a:pt x="5988" y="29565"/>
                </a:cubicBezTo>
                <a:cubicBezTo>
                  <a:pt x="5988" y="29631"/>
                  <a:pt x="6017" y="29643"/>
                  <a:pt x="6056" y="29643"/>
                </a:cubicBezTo>
                <a:cubicBezTo>
                  <a:pt x="6077" y="29643"/>
                  <a:pt x="6100" y="29640"/>
                  <a:pt x="6123" y="29640"/>
                </a:cubicBezTo>
                <a:cubicBezTo>
                  <a:pt x="6162" y="29641"/>
                  <a:pt x="6201" y="29642"/>
                  <a:pt x="6239" y="29642"/>
                </a:cubicBezTo>
                <a:cubicBezTo>
                  <a:pt x="6449" y="29642"/>
                  <a:pt x="6645" y="29610"/>
                  <a:pt x="6780" y="29403"/>
                </a:cubicBezTo>
                <a:lnTo>
                  <a:pt x="6881" y="29403"/>
                </a:lnTo>
                <a:cubicBezTo>
                  <a:pt x="6906" y="29437"/>
                  <a:pt x="6940" y="29480"/>
                  <a:pt x="6974" y="29514"/>
                </a:cubicBezTo>
                <a:cubicBezTo>
                  <a:pt x="6823" y="29682"/>
                  <a:pt x="6823" y="29850"/>
                  <a:pt x="6974" y="30010"/>
                </a:cubicBezTo>
                <a:cubicBezTo>
                  <a:pt x="6991" y="30049"/>
                  <a:pt x="7008" y="30069"/>
                  <a:pt x="7026" y="30069"/>
                </a:cubicBezTo>
                <a:cubicBezTo>
                  <a:pt x="7042" y="30069"/>
                  <a:pt x="7059" y="30052"/>
                  <a:pt x="7076" y="30020"/>
                </a:cubicBezTo>
                <a:cubicBezTo>
                  <a:pt x="7193" y="30086"/>
                  <a:pt x="7209" y="30222"/>
                  <a:pt x="7278" y="30323"/>
                </a:cubicBezTo>
                <a:cubicBezTo>
                  <a:pt x="7243" y="30355"/>
                  <a:pt x="7209" y="30390"/>
                  <a:pt x="7185" y="30424"/>
                </a:cubicBezTo>
                <a:cubicBezTo>
                  <a:pt x="7060" y="30337"/>
                  <a:pt x="6976" y="30201"/>
                  <a:pt x="6813" y="30201"/>
                </a:cubicBezTo>
                <a:cubicBezTo>
                  <a:pt x="6767" y="30201"/>
                  <a:pt x="6714" y="30212"/>
                  <a:pt x="6653" y="30238"/>
                </a:cubicBezTo>
                <a:cubicBezTo>
                  <a:pt x="6408" y="30339"/>
                  <a:pt x="6501" y="30483"/>
                  <a:pt x="6477" y="30626"/>
                </a:cubicBezTo>
                <a:cubicBezTo>
                  <a:pt x="6477" y="30701"/>
                  <a:pt x="6637" y="30802"/>
                  <a:pt x="6485" y="30869"/>
                </a:cubicBezTo>
                <a:cubicBezTo>
                  <a:pt x="6342" y="30929"/>
                  <a:pt x="6400" y="30996"/>
                  <a:pt x="6427" y="31097"/>
                </a:cubicBezTo>
                <a:cubicBezTo>
                  <a:pt x="6476" y="31288"/>
                  <a:pt x="6584" y="31339"/>
                  <a:pt x="6719" y="31339"/>
                </a:cubicBezTo>
                <a:cubicBezTo>
                  <a:pt x="6767" y="31339"/>
                  <a:pt x="6820" y="31333"/>
                  <a:pt x="6873" y="31324"/>
                </a:cubicBezTo>
                <a:cubicBezTo>
                  <a:pt x="6885" y="31327"/>
                  <a:pt x="6897" y="31328"/>
                  <a:pt x="6909" y="31328"/>
                </a:cubicBezTo>
                <a:cubicBezTo>
                  <a:pt x="6998" y="31328"/>
                  <a:pt x="7093" y="31251"/>
                  <a:pt x="7182" y="31251"/>
                </a:cubicBezTo>
                <a:cubicBezTo>
                  <a:pt x="7236" y="31251"/>
                  <a:pt x="7289" y="31280"/>
                  <a:pt x="7336" y="31374"/>
                </a:cubicBezTo>
                <a:cubicBezTo>
                  <a:pt x="7371" y="31450"/>
                  <a:pt x="7396" y="31486"/>
                  <a:pt x="7422" y="31486"/>
                </a:cubicBezTo>
                <a:cubicBezTo>
                  <a:pt x="7452" y="31486"/>
                  <a:pt x="7485" y="31439"/>
                  <a:pt x="7538" y="31350"/>
                </a:cubicBezTo>
                <a:cubicBezTo>
                  <a:pt x="7571" y="31299"/>
                  <a:pt x="7631" y="31265"/>
                  <a:pt x="7682" y="31222"/>
                </a:cubicBezTo>
                <a:lnTo>
                  <a:pt x="7682" y="31222"/>
                </a:lnTo>
                <a:cubicBezTo>
                  <a:pt x="7690" y="31350"/>
                  <a:pt x="7656" y="31509"/>
                  <a:pt x="7807" y="31560"/>
                </a:cubicBezTo>
                <a:cubicBezTo>
                  <a:pt x="7823" y="31565"/>
                  <a:pt x="7838" y="31568"/>
                  <a:pt x="7852" y="31568"/>
                </a:cubicBezTo>
                <a:cubicBezTo>
                  <a:pt x="7950" y="31568"/>
                  <a:pt x="8004" y="31450"/>
                  <a:pt x="8076" y="31384"/>
                </a:cubicBezTo>
                <a:cubicBezTo>
                  <a:pt x="8119" y="31342"/>
                  <a:pt x="8153" y="31283"/>
                  <a:pt x="8187" y="31222"/>
                </a:cubicBezTo>
                <a:lnTo>
                  <a:pt x="8288" y="31222"/>
                </a:lnTo>
                <a:cubicBezTo>
                  <a:pt x="8321" y="31291"/>
                  <a:pt x="8355" y="31358"/>
                  <a:pt x="8389" y="31425"/>
                </a:cubicBezTo>
                <a:cubicBezTo>
                  <a:pt x="8379" y="31459"/>
                  <a:pt x="8379" y="31493"/>
                  <a:pt x="8389" y="31526"/>
                </a:cubicBezTo>
                <a:cubicBezTo>
                  <a:pt x="8410" y="31562"/>
                  <a:pt x="8388" y="31572"/>
                  <a:pt x="8348" y="31572"/>
                </a:cubicBezTo>
                <a:cubicBezTo>
                  <a:pt x="8299" y="31572"/>
                  <a:pt x="8224" y="31556"/>
                  <a:pt x="8176" y="31556"/>
                </a:cubicBezTo>
                <a:cubicBezTo>
                  <a:pt x="8110" y="31556"/>
                  <a:pt x="8095" y="31586"/>
                  <a:pt x="8270" y="31728"/>
                </a:cubicBezTo>
                <a:cubicBezTo>
                  <a:pt x="8313" y="31770"/>
                  <a:pt x="8313" y="31813"/>
                  <a:pt x="8246" y="31829"/>
                </a:cubicBezTo>
                <a:cubicBezTo>
                  <a:pt x="8026" y="31890"/>
                  <a:pt x="8094" y="32065"/>
                  <a:pt x="8086" y="32201"/>
                </a:cubicBezTo>
                <a:cubicBezTo>
                  <a:pt x="8060" y="32217"/>
                  <a:pt x="8036" y="32243"/>
                  <a:pt x="8018" y="32268"/>
                </a:cubicBezTo>
                <a:cubicBezTo>
                  <a:pt x="7959" y="32520"/>
                  <a:pt x="7951" y="32815"/>
                  <a:pt x="7581" y="32832"/>
                </a:cubicBezTo>
                <a:cubicBezTo>
                  <a:pt x="7621" y="32882"/>
                  <a:pt x="7656" y="32941"/>
                  <a:pt x="7698" y="32991"/>
                </a:cubicBezTo>
                <a:cubicBezTo>
                  <a:pt x="7403" y="33127"/>
                  <a:pt x="7581" y="33228"/>
                  <a:pt x="7722" y="33345"/>
                </a:cubicBezTo>
                <a:cubicBezTo>
                  <a:pt x="7807" y="33414"/>
                  <a:pt x="7858" y="33531"/>
                  <a:pt x="7943" y="33608"/>
                </a:cubicBezTo>
                <a:cubicBezTo>
                  <a:pt x="8169" y="33810"/>
                  <a:pt x="8169" y="34020"/>
                  <a:pt x="7985" y="34247"/>
                </a:cubicBezTo>
                <a:cubicBezTo>
                  <a:pt x="8153" y="34398"/>
                  <a:pt x="7850" y="34534"/>
                  <a:pt x="7959" y="34651"/>
                </a:cubicBezTo>
                <a:cubicBezTo>
                  <a:pt x="7995" y="34690"/>
                  <a:pt x="8023" y="34705"/>
                  <a:pt x="8048" y="34705"/>
                </a:cubicBezTo>
                <a:cubicBezTo>
                  <a:pt x="8135" y="34705"/>
                  <a:pt x="8169" y="34516"/>
                  <a:pt x="8265" y="34516"/>
                </a:cubicBezTo>
                <a:cubicBezTo>
                  <a:pt x="8277" y="34516"/>
                  <a:pt x="8290" y="34519"/>
                  <a:pt x="8305" y="34526"/>
                </a:cubicBezTo>
                <a:cubicBezTo>
                  <a:pt x="8321" y="34534"/>
                  <a:pt x="8329" y="34550"/>
                  <a:pt x="8347" y="34558"/>
                </a:cubicBezTo>
                <a:cubicBezTo>
                  <a:pt x="8374" y="34564"/>
                  <a:pt x="8396" y="34567"/>
                  <a:pt x="8414" y="34567"/>
                </a:cubicBezTo>
                <a:cubicBezTo>
                  <a:pt x="8548" y="34567"/>
                  <a:pt x="8460" y="34415"/>
                  <a:pt x="8491" y="34348"/>
                </a:cubicBezTo>
                <a:cubicBezTo>
                  <a:pt x="8557" y="34315"/>
                  <a:pt x="8624" y="34281"/>
                  <a:pt x="8693" y="34247"/>
                </a:cubicBezTo>
                <a:cubicBezTo>
                  <a:pt x="8709" y="34230"/>
                  <a:pt x="8733" y="34214"/>
                  <a:pt x="8751" y="34196"/>
                </a:cubicBezTo>
                <a:lnTo>
                  <a:pt x="8794" y="34188"/>
                </a:lnTo>
                <a:lnTo>
                  <a:pt x="8794" y="34188"/>
                </a:lnTo>
                <a:cubicBezTo>
                  <a:pt x="8794" y="34188"/>
                  <a:pt x="8767" y="34215"/>
                  <a:pt x="8761" y="34215"/>
                </a:cubicBezTo>
                <a:lnTo>
                  <a:pt x="8761" y="34215"/>
                </a:lnTo>
                <a:lnTo>
                  <a:pt x="8759" y="34214"/>
                </a:lnTo>
                <a:lnTo>
                  <a:pt x="8759" y="34214"/>
                </a:lnTo>
                <a:cubicBezTo>
                  <a:pt x="8759" y="34215"/>
                  <a:pt x="8760" y="34215"/>
                  <a:pt x="8760" y="34215"/>
                </a:cubicBezTo>
                <a:cubicBezTo>
                  <a:pt x="8761" y="34215"/>
                  <a:pt x="8761" y="34215"/>
                  <a:pt x="8761" y="34215"/>
                </a:cubicBezTo>
                <a:lnTo>
                  <a:pt x="8761" y="34215"/>
                </a:lnTo>
                <a:lnTo>
                  <a:pt x="8794" y="34247"/>
                </a:lnTo>
                <a:cubicBezTo>
                  <a:pt x="8788" y="34351"/>
                  <a:pt x="8820" y="34385"/>
                  <a:pt x="8871" y="34385"/>
                </a:cubicBezTo>
                <a:cubicBezTo>
                  <a:pt x="8906" y="34385"/>
                  <a:pt x="8950" y="34368"/>
                  <a:pt x="8996" y="34348"/>
                </a:cubicBezTo>
                <a:cubicBezTo>
                  <a:pt x="8996" y="34214"/>
                  <a:pt x="9063" y="34146"/>
                  <a:pt x="9198" y="34146"/>
                </a:cubicBezTo>
                <a:cubicBezTo>
                  <a:pt x="9408" y="34146"/>
                  <a:pt x="9576" y="34146"/>
                  <a:pt x="9712" y="33893"/>
                </a:cubicBezTo>
                <a:cubicBezTo>
                  <a:pt x="9726" y="33867"/>
                  <a:pt x="9750" y="33858"/>
                  <a:pt x="9781" y="33858"/>
                </a:cubicBezTo>
                <a:cubicBezTo>
                  <a:pt x="9876" y="33858"/>
                  <a:pt x="10036" y="33946"/>
                  <a:pt x="10184" y="33946"/>
                </a:cubicBezTo>
                <a:cubicBezTo>
                  <a:pt x="10243" y="33946"/>
                  <a:pt x="10300" y="33932"/>
                  <a:pt x="10350" y="33893"/>
                </a:cubicBezTo>
                <a:cubicBezTo>
                  <a:pt x="10393" y="33863"/>
                  <a:pt x="10421" y="33826"/>
                  <a:pt x="10466" y="33826"/>
                </a:cubicBezTo>
                <a:cubicBezTo>
                  <a:pt x="10486" y="33826"/>
                  <a:pt x="10508" y="33833"/>
                  <a:pt x="10536" y="33850"/>
                </a:cubicBezTo>
                <a:cubicBezTo>
                  <a:pt x="10587" y="33970"/>
                  <a:pt x="10645" y="34103"/>
                  <a:pt x="10704" y="34247"/>
                </a:cubicBezTo>
                <a:cubicBezTo>
                  <a:pt x="10645" y="34273"/>
                  <a:pt x="10595" y="34323"/>
                  <a:pt x="10645" y="34382"/>
                </a:cubicBezTo>
                <a:cubicBezTo>
                  <a:pt x="10658" y="34394"/>
                  <a:pt x="10670" y="34399"/>
                  <a:pt x="10682" y="34399"/>
                </a:cubicBezTo>
                <a:cubicBezTo>
                  <a:pt x="10721" y="34399"/>
                  <a:pt x="10759" y="34354"/>
                  <a:pt x="10797" y="34348"/>
                </a:cubicBezTo>
                <a:cubicBezTo>
                  <a:pt x="10896" y="34313"/>
                  <a:pt x="10935" y="34157"/>
                  <a:pt x="11036" y="34157"/>
                </a:cubicBezTo>
                <a:cubicBezTo>
                  <a:pt x="11057" y="34157"/>
                  <a:pt x="11081" y="34164"/>
                  <a:pt x="11108" y="34180"/>
                </a:cubicBezTo>
                <a:cubicBezTo>
                  <a:pt x="11201" y="34238"/>
                  <a:pt x="11084" y="34356"/>
                  <a:pt x="11108" y="34441"/>
                </a:cubicBezTo>
                <a:lnTo>
                  <a:pt x="11108" y="34441"/>
                </a:lnTo>
                <a:lnTo>
                  <a:pt x="11108" y="34441"/>
                </a:lnTo>
                <a:cubicBezTo>
                  <a:pt x="11108" y="34441"/>
                  <a:pt x="11118" y="34449"/>
                  <a:pt x="11118" y="34457"/>
                </a:cubicBezTo>
                <a:cubicBezTo>
                  <a:pt x="11118" y="34449"/>
                  <a:pt x="11108" y="34449"/>
                  <a:pt x="11108" y="34441"/>
                </a:cubicBezTo>
                <a:lnTo>
                  <a:pt x="11108" y="34542"/>
                </a:lnTo>
                <a:cubicBezTo>
                  <a:pt x="11151" y="34635"/>
                  <a:pt x="11228" y="34651"/>
                  <a:pt x="11311" y="34651"/>
                </a:cubicBezTo>
                <a:lnTo>
                  <a:pt x="11412" y="34550"/>
                </a:lnTo>
                <a:cubicBezTo>
                  <a:pt x="11446" y="34584"/>
                  <a:pt x="11480" y="34619"/>
                  <a:pt x="11513" y="34651"/>
                </a:cubicBezTo>
                <a:cubicBezTo>
                  <a:pt x="11682" y="34526"/>
                  <a:pt x="11547" y="34214"/>
                  <a:pt x="11816" y="34146"/>
                </a:cubicBezTo>
                <a:cubicBezTo>
                  <a:pt x="11850" y="34113"/>
                  <a:pt x="11877" y="34079"/>
                  <a:pt x="11909" y="34044"/>
                </a:cubicBezTo>
                <a:lnTo>
                  <a:pt x="12010" y="34044"/>
                </a:lnTo>
                <a:cubicBezTo>
                  <a:pt x="12060" y="34129"/>
                  <a:pt x="12129" y="34146"/>
                  <a:pt x="12212" y="34146"/>
                </a:cubicBezTo>
                <a:cubicBezTo>
                  <a:pt x="12228" y="34139"/>
                  <a:pt x="12246" y="34136"/>
                  <a:pt x="12265" y="34136"/>
                </a:cubicBezTo>
                <a:cubicBezTo>
                  <a:pt x="12338" y="34136"/>
                  <a:pt x="12429" y="34175"/>
                  <a:pt x="12501" y="34175"/>
                </a:cubicBezTo>
                <a:cubicBezTo>
                  <a:pt x="12578" y="34175"/>
                  <a:pt x="12632" y="34130"/>
                  <a:pt x="12616" y="33943"/>
                </a:cubicBezTo>
                <a:cubicBezTo>
                  <a:pt x="12770" y="33830"/>
                  <a:pt x="12738" y="33538"/>
                  <a:pt x="12997" y="33538"/>
                </a:cubicBezTo>
                <a:cubicBezTo>
                  <a:pt x="13007" y="33538"/>
                  <a:pt x="13018" y="33538"/>
                  <a:pt x="13029" y="33539"/>
                </a:cubicBezTo>
                <a:cubicBezTo>
                  <a:pt x="13029" y="33608"/>
                  <a:pt x="13021" y="33674"/>
                  <a:pt x="13021" y="33741"/>
                </a:cubicBezTo>
                <a:cubicBezTo>
                  <a:pt x="13004" y="33842"/>
                  <a:pt x="12659" y="33935"/>
                  <a:pt x="12988" y="34044"/>
                </a:cubicBezTo>
                <a:cubicBezTo>
                  <a:pt x="12988" y="34044"/>
                  <a:pt x="12978" y="34044"/>
                  <a:pt x="12978" y="34053"/>
                </a:cubicBezTo>
                <a:cubicBezTo>
                  <a:pt x="12928" y="34247"/>
                  <a:pt x="13047" y="34323"/>
                  <a:pt x="13207" y="34374"/>
                </a:cubicBezTo>
                <a:cubicBezTo>
                  <a:pt x="13229" y="34365"/>
                  <a:pt x="13247" y="34361"/>
                  <a:pt x="13262" y="34361"/>
                </a:cubicBezTo>
                <a:cubicBezTo>
                  <a:pt x="13306" y="34361"/>
                  <a:pt x="13322" y="34395"/>
                  <a:pt x="13316" y="34457"/>
                </a:cubicBezTo>
                <a:cubicBezTo>
                  <a:pt x="13401" y="34550"/>
                  <a:pt x="13409" y="34743"/>
                  <a:pt x="13568" y="34743"/>
                </a:cubicBezTo>
                <a:cubicBezTo>
                  <a:pt x="13598" y="34743"/>
                  <a:pt x="13634" y="34736"/>
                  <a:pt x="13678" y="34720"/>
                </a:cubicBezTo>
                <a:cubicBezTo>
                  <a:pt x="13678" y="34709"/>
                  <a:pt x="13686" y="34701"/>
                  <a:pt x="13686" y="34701"/>
                </a:cubicBezTo>
                <a:cubicBezTo>
                  <a:pt x="13686" y="34898"/>
                  <a:pt x="13791" y="34952"/>
                  <a:pt x="13909" y="34952"/>
                </a:cubicBezTo>
                <a:cubicBezTo>
                  <a:pt x="13959" y="34952"/>
                  <a:pt x="14010" y="34942"/>
                  <a:pt x="14058" y="34930"/>
                </a:cubicBezTo>
                <a:cubicBezTo>
                  <a:pt x="14102" y="34919"/>
                  <a:pt x="14143" y="34914"/>
                  <a:pt x="14183" y="34914"/>
                </a:cubicBezTo>
                <a:cubicBezTo>
                  <a:pt x="14322" y="34914"/>
                  <a:pt x="14433" y="34977"/>
                  <a:pt x="14543" y="35061"/>
                </a:cubicBezTo>
                <a:lnTo>
                  <a:pt x="14543" y="35061"/>
                </a:lnTo>
                <a:cubicBezTo>
                  <a:pt x="14491" y="35053"/>
                  <a:pt x="14434" y="35034"/>
                  <a:pt x="14390" y="35034"/>
                </a:cubicBezTo>
                <a:cubicBezTo>
                  <a:pt x="14325" y="35034"/>
                  <a:pt x="14287" y="35075"/>
                  <a:pt x="14335" y="35249"/>
                </a:cubicBezTo>
                <a:lnTo>
                  <a:pt x="14630" y="35249"/>
                </a:lnTo>
                <a:cubicBezTo>
                  <a:pt x="14689" y="35304"/>
                  <a:pt x="14740" y="35324"/>
                  <a:pt x="14788" y="35324"/>
                </a:cubicBezTo>
                <a:cubicBezTo>
                  <a:pt x="14916" y="35324"/>
                  <a:pt x="15013" y="35175"/>
                  <a:pt x="15135" y="35156"/>
                </a:cubicBezTo>
                <a:cubicBezTo>
                  <a:pt x="15170" y="35257"/>
                  <a:pt x="15202" y="35358"/>
                  <a:pt x="15236" y="35451"/>
                </a:cubicBezTo>
                <a:cubicBezTo>
                  <a:pt x="15236" y="35536"/>
                  <a:pt x="15252" y="35611"/>
                  <a:pt x="15329" y="35662"/>
                </a:cubicBezTo>
                <a:cubicBezTo>
                  <a:pt x="15497" y="35747"/>
                  <a:pt x="15667" y="35831"/>
                  <a:pt x="15851" y="35932"/>
                </a:cubicBezTo>
                <a:cubicBezTo>
                  <a:pt x="15901" y="35747"/>
                  <a:pt x="15624" y="35595"/>
                  <a:pt x="15818" y="35518"/>
                </a:cubicBezTo>
                <a:cubicBezTo>
                  <a:pt x="15908" y="35482"/>
                  <a:pt x="15998" y="35365"/>
                  <a:pt x="16122" y="35365"/>
                </a:cubicBezTo>
                <a:cubicBezTo>
                  <a:pt x="16171" y="35365"/>
                  <a:pt x="16227" y="35384"/>
                  <a:pt x="16289" y="35435"/>
                </a:cubicBezTo>
                <a:cubicBezTo>
                  <a:pt x="16390" y="35510"/>
                  <a:pt x="16558" y="35528"/>
                  <a:pt x="16686" y="35619"/>
                </a:cubicBezTo>
                <a:cubicBezTo>
                  <a:pt x="16715" y="35639"/>
                  <a:pt x="16767" y="35653"/>
                  <a:pt x="16807" y="35653"/>
                </a:cubicBezTo>
                <a:cubicBezTo>
                  <a:pt x="16836" y="35653"/>
                  <a:pt x="16858" y="35646"/>
                  <a:pt x="16861" y="35629"/>
                </a:cubicBezTo>
                <a:cubicBezTo>
                  <a:pt x="16897" y="35427"/>
                  <a:pt x="17006" y="35396"/>
                  <a:pt x="17127" y="35396"/>
                </a:cubicBezTo>
                <a:cubicBezTo>
                  <a:pt x="17181" y="35396"/>
                  <a:pt x="17237" y="35402"/>
                  <a:pt x="17290" y="35402"/>
                </a:cubicBezTo>
                <a:cubicBezTo>
                  <a:pt x="17351" y="35402"/>
                  <a:pt x="17408" y="35394"/>
                  <a:pt x="17452" y="35358"/>
                </a:cubicBezTo>
                <a:cubicBezTo>
                  <a:pt x="17367" y="35257"/>
                  <a:pt x="17191" y="35233"/>
                  <a:pt x="17149" y="35098"/>
                </a:cubicBezTo>
                <a:cubicBezTo>
                  <a:pt x="17157" y="35096"/>
                  <a:pt x="17165" y="35096"/>
                  <a:pt x="17173" y="35096"/>
                </a:cubicBezTo>
                <a:cubicBezTo>
                  <a:pt x="17266" y="35096"/>
                  <a:pt x="17364" y="35171"/>
                  <a:pt x="17454" y="35171"/>
                </a:cubicBezTo>
                <a:cubicBezTo>
                  <a:pt x="17504" y="35171"/>
                  <a:pt x="17552" y="35148"/>
                  <a:pt x="17595" y="35073"/>
                </a:cubicBezTo>
                <a:cubicBezTo>
                  <a:pt x="17657" y="34969"/>
                  <a:pt x="17722" y="34937"/>
                  <a:pt x="17790" y="34937"/>
                </a:cubicBezTo>
                <a:cubicBezTo>
                  <a:pt x="17881" y="34937"/>
                  <a:pt x="17975" y="34994"/>
                  <a:pt x="18066" y="35013"/>
                </a:cubicBezTo>
                <a:cubicBezTo>
                  <a:pt x="18074" y="35063"/>
                  <a:pt x="18093" y="35106"/>
                  <a:pt x="18143" y="35114"/>
                </a:cubicBezTo>
                <a:cubicBezTo>
                  <a:pt x="18153" y="35116"/>
                  <a:pt x="18163" y="35116"/>
                  <a:pt x="18171" y="35116"/>
                </a:cubicBezTo>
                <a:cubicBezTo>
                  <a:pt x="18246" y="35116"/>
                  <a:pt x="18252" y="35048"/>
                  <a:pt x="18252" y="34980"/>
                </a:cubicBezTo>
                <a:lnTo>
                  <a:pt x="18268" y="34980"/>
                </a:lnTo>
                <a:cubicBezTo>
                  <a:pt x="18311" y="34946"/>
                  <a:pt x="18303" y="34879"/>
                  <a:pt x="18361" y="34879"/>
                </a:cubicBezTo>
                <a:cubicBezTo>
                  <a:pt x="18349" y="35145"/>
                  <a:pt x="18536" y="35153"/>
                  <a:pt x="18685" y="35153"/>
                </a:cubicBezTo>
                <a:cubicBezTo>
                  <a:pt x="18695" y="35153"/>
                  <a:pt x="18705" y="35153"/>
                  <a:pt x="18714" y="35153"/>
                </a:cubicBezTo>
                <a:cubicBezTo>
                  <a:pt x="18742" y="35153"/>
                  <a:pt x="18768" y="35154"/>
                  <a:pt x="18790" y="35156"/>
                </a:cubicBezTo>
                <a:cubicBezTo>
                  <a:pt x="18988" y="35181"/>
                  <a:pt x="19168" y="35301"/>
                  <a:pt x="19370" y="35301"/>
                </a:cubicBezTo>
                <a:cubicBezTo>
                  <a:pt x="19453" y="35301"/>
                  <a:pt x="19540" y="35281"/>
                  <a:pt x="19633" y="35225"/>
                </a:cubicBezTo>
                <a:cubicBezTo>
                  <a:pt x="19861" y="35081"/>
                  <a:pt x="19878" y="34972"/>
                  <a:pt x="19659" y="34887"/>
                </a:cubicBezTo>
                <a:cubicBezTo>
                  <a:pt x="19439" y="34802"/>
                  <a:pt x="19314" y="34651"/>
                  <a:pt x="19212" y="34457"/>
                </a:cubicBezTo>
                <a:lnTo>
                  <a:pt x="19212" y="34457"/>
                </a:lnTo>
                <a:cubicBezTo>
                  <a:pt x="19217" y="34457"/>
                  <a:pt x="19222" y="34457"/>
                  <a:pt x="19227" y="34457"/>
                </a:cubicBezTo>
                <a:cubicBezTo>
                  <a:pt x="19481" y="34457"/>
                  <a:pt x="19475" y="34193"/>
                  <a:pt x="19566" y="34044"/>
                </a:cubicBezTo>
                <a:lnTo>
                  <a:pt x="19667" y="34146"/>
                </a:lnTo>
                <a:lnTo>
                  <a:pt x="19667" y="34247"/>
                </a:lnTo>
                <a:cubicBezTo>
                  <a:pt x="19633" y="34281"/>
                  <a:pt x="19599" y="34315"/>
                  <a:pt x="19574" y="34348"/>
                </a:cubicBezTo>
                <a:cubicBezTo>
                  <a:pt x="19609" y="34433"/>
                  <a:pt x="19675" y="34457"/>
                  <a:pt x="19760" y="34457"/>
                </a:cubicBezTo>
                <a:cubicBezTo>
                  <a:pt x="19793" y="34491"/>
                  <a:pt x="19827" y="34526"/>
                  <a:pt x="19851" y="34558"/>
                </a:cubicBezTo>
                <a:cubicBezTo>
                  <a:pt x="19939" y="34623"/>
                  <a:pt x="20033" y="34659"/>
                  <a:pt x="20126" y="34659"/>
                </a:cubicBezTo>
                <a:cubicBezTo>
                  <a:pt x="20203" y="34659"/>
                  <a:pt x="20279" y="34633"/>
                  <a:pt x="20349" y="34576"/>
                </a:cubicBezTo>
                <a:cubicBezTo>
                  <a:pt x="20395" y="34537"/>
                  <a:pt x="20438" y="34525"/>
                  <a:pt x="20480" y="34525"/>
                </a:cubicBezTo>
                <a:cubicBezTo>
                  <a:pt x="20542" y="34525"/>
                  <a:pt x="20601" y="34550"/>
                  <a:pt x="20662" y="34550"/>
                </a:cubicBezTo>
                <a:cubicBezTo>
                  <a:pt x="20668" y="34550"/>
                  <a:pt x="20673" y="34550"/>
                  <a:pt x="20678" y="34550"/>
                </a:cubicBezTo>
                <a:lnTo>
                  <a:pt x="20880" y="34550"/>
                </a:lnTo>
                <a:cubicBezTo>
                  <a:pt x="20973" y="34744"/>
                  <a:pt x="21234" y="34811"/>
                  <a:pt x="21284" y="35047"/>
                </a:cubicBezTo>
                <a:cubicBezTo>
                  <a:pt x="21317" y="35055"/>
                  <a:pt x="21343" y="35055"/>
                  <a:pt x="21377" y="35055"/>
                </a:cubicBezTo>
                <a:cubicBezTo>
                  <a:pt x="21479" y="35005"/>
                  <a:pt x="21588" y="34962"/>
                  <a:pt x="21612" y="34837"/>
                </a:cubicBezTo>
                <a:lnTo>
                  <a:pt x="21654" y="34837"/>
                </a:lnTo>
                <a:lnTo>
                  <a:pt x="21689" y="34871"/>
                </a:lnTo>
                <a:cubicBezTo>
                  <a:pt x="21696" y="34872"/>
                  <a:pt x="21703" y="34872"/>
                  <a:pt x="21710" y="34872"/>
                </a:cubicBezTo>
                <a:cubicBezTo>
                  <a:pt x="21801" y="34872"/>
                  <a:pt x="21873" y="34823"/>
                  <a:pt x="21883" y="34744"/>
                </a:cubicBezTo>
                <a:cubicBezTo>
                  <a:pt x="21904" y="34557"/>
                  <a:pt x="21952" y="34499"/>
                  <a:pt x="22011" y="34499"/>
                </a:cubicBezTo>
                <a:cubicBezTo>
                  <a:pt x="22094" y="34499"/>
                  <a:pt x="22199" y="34612"/>
                  <a:pt x="22287" y="34651"/>
                </a:cubicBezTo>
                <a:lnTo>
                  <a:pt x="22388" y="34651"/>
                </a:lnTo>
                <a:cubicBezTo>
                  <a:pt x="22418" y="34659"/>
                  <a:pt x="22446" y="34662"/>
                  <a:pt x="22471" y="34662"/>
                </a:cubicBezTo>
                <a:cubicBezTo>
                  <a:pt x="22612" y="34662"/>
                  <a:pt x="22694" y="34554"/>
                  <a:pt x="22708" y="34433"/>
                </a:cubicBezTo>
                <a:cubicBezTo>
                  <a:pt x="22730" y="34228"/>
                  <a:pt x="22820" y="34189"/>
                  <a:pt x="22931" y="34189"/>
                </a:cubicBezTo>
                <a:cubicBezTo>
                  <a:pt x="22993" y="34189"/>
                  <a:pt x="23062" y="34201"/>
                  <a:pt x="23128" y="34204"/>
                </a:cubicBezTo>
                <a:cubicBezTo>
                  <a:pt x="23154" y="34204"/>
                  <a:pt x="23179" y="34196"/>
                  <a:pt x="23205" y="34180"/>
                </a:cubicBezTo>
                <a:cubicBezTo>
                  <a:pt x="23205" y="34222"/>
                  <a:pt x="23213" y="34265"/>
                  <a:pt x="23229" y="34289"/>
                </a:cubicBezTo>
                <a:cubicBezTo>
                  <a:pt x="23248" y="34326"/>
                  <a:pt x="23271" y="34385"/>
                  <a:pt x="23311" y="34385"/>
                </a:cubicBezTo>
                <a:cubicBezTo>
                  <a:pt x="23326" y="34385"/>
                  <a:pt x="23344" y="34377"/>
                  <a:pt x="23365" y="34356"/>
                </a:cubicBezTo>
                <a:cubicBezTo>
                  <a:pt x="23399" y="34323"/>
                  <a:pt x="23365" y="34265"/>
                  <a:pt x="23322" y="34230"/>
                </a:cubicBezTo>
                <a:cubicBezTo>
                  <a:pt x="23288" y="34204"/>
                  <a:pt x="23255" y="34188"/>
                  <a:pt x="23221" y="34164"/>
                </a:cubicBezTo>
                <a:cubicBezTo>
                  <a:pt x="23229" y="34164"/>
                  <a:pt x="23237" y="34154"/>
                  <a:pt x="23255" y="34146"/>
                </a:cubicBezTo>
                <a:cubicBezTo>
                  <a:pt x="23272" y="33978"/>
                  <a:pt x="23280" y="33810"/>
                  <a:pt x="23314" y="33648"/>
                </a:cubicBezTo>
                <a:lnTo>
                  <a:pt x="23314" y="33640"/>
                </a:lnTo>
                <a:cubicBezTo>
                  <a:pt x="23338" y="33640"/>
                  <a:pt x="23365" y="33648"/>
                  <a:pt x="23389" y="33648"/>
                </a:cubicBezTo>
                <a:cubicBezTo>
                  <a:pt x="23402" y="33789"/>
                  <a:pt x="23441" y="33886"/>
                  <a:pt x="23545" y="33886"/>
                </a:cubicBezTo>
                <a:cubicBezTo>
                  <a:pt x="23584" y="33886"/>
                  <a:pt x="23633" y="33872"/>
                  <a:pt x="23692" y="33842"/>
                </a:cubicBezTo>
                <a:lnTo>
                  <a:pt x="23692" y="33842"/>
                </a:lnTo>
                <a:cubicBezTo>
                  <a:pt x="23870" y="34036"/>
                  <a:pt x="23415" y="34020"/>
                  <a:pt x="23591" y="34230"/>
                </a:cubicBezTo>
                <a:cubicBezTo>
                  <a:pt x="23624" y="34218"/>
                  <a:pt x="23660" y="34214"/>
                  <a:pt x="23696" y="34214"/>
                </a:cubicBezTo>
                <a:cubicBezTo>
                  <a:pt x="23756" y="34214"/>
                  <a:pt x="23819" y="34224"/>
                  <a:pt x="23882" y="34224"/>
                </a:cubicBezTo>
                <a:cubicBezTo>
                  <a:pt x="23956" y="34224"/>
                  <a:pt x="24029" y="34209"/>
                  <a:pt x="24096" y="34146"/>
                </a:cubicBezTo>
                <a:cubicBezTo>
                  <a:pt x="23894" y="34079"/>
                  <a:pt x="23963" y="33935"/>
                  <a:pt x="23995" y="33810"/>
                </a:cubicBezTo>
                <a:lnTo>
                  <a:pt x="23995" y="33810"/>
                </a:lnTo>
                <a:cubicBezTo>
                  <a:pt x="24013" y="33826"/>
                  <a:pt x="24030" y="33834"/>
                  <a:pt x="24046" y="33850"/>
                </a:cubicBezTo>
                <a:cubicBezTo>
                  <a:pt x="24106" y="33877"/>
                  <a:pt x="24157" y="33901"/>
                  <a:pt x="24208" y="33943"/>
                </a:cubicBezTo>
                <a:lnTo>
                  <a:pt x="24298" y="33943"/>
                </a:lnTo>
                <a:cubicBezTo>
                  <a:pt x="24349" y="33877"/>
                  <a:pt x="24442" y="33901"/>
                  <a:pt x="24501" y="33850"/>
                </a:cubicBezTo>
                <a:cubicBezTo>
                  <a:pt x="24535" y="33850"/>
                  <a:pt x="24569" y="33842"/>
                  <a:pt x="24602" y="33842"/>
                </a:cubicBezTo>
                <a:cubicBezTo>
                  <a:pt x="24519" y="33640"/>
                  <a:pt x="24687" y="33531"/>
                  <a:pt x="24763" y="33387"/>
                </a:cubicBezTo>
                <a:cubicBezTo>
                  <a:pt x="24805" y="33310"/>
                  <a:pt x="24856" y="33286"/>
                  <a:pt x="24910" y="33286"/>
                </a:cubicBezTo>
                <a:cubicBezTo>
                  <a:pt x="24990" y="33286"/>
                  <a:pt x="25076" y="33337"/>
                  <a:pt x="25148" y="33337"/>
                </a:cubicBezTo>
                <a:cubicBezTo>
                  <a:pt x="25173" y="33337"/>
                  <a:pt x="25197" y="33331"/>
                  <a:pt x="25218" y="33313"/>
                </a:cubicBezTo>
                <a:cubicBezTo>
                  <a:pt x="25185" y="33088"/>
                  <a:pt x="25079" y="33024"/>
                  <a:pt x="24948" y="33024"/>
                </a:cubicBezTo>
                <a:cubicBezTo>
                  <a:pt x="24882" y="33024"/>
                  <a:pt x="24810" y="33040"/>
                  <a:pt x="24737" y="33060"/>
                </a:cubicBezTo>
                <a:cubicBezTo>
                  <a:pt x="24729" y="33060"/>
                  <a:pt x="24703" y="33052"/>
                  <a:pt x="24695" y="33052"/>
                </a:cubicBezTo>
                <a:cubicBezTo>
                  <a:pt x="24685" y="33051"/>
                  <a:pt x="24676" y="33050"/>
                  <a:pt x="24666" y="33050"/>
                </a:cubicBezTo>
                <a:cubicBezTo>
                  <a:pt x="24596" y="33050"/>
                  <a:pt x="24538" y="33083"/>
                  <a:pt x="24501" y="33135"/>
                </a:cubicBezTo>
                <a:cubicBezTo>
                  <a:pt x="24460" y="33143"/>
                  <a:pt x="24418" y="33143"/>
                  <a:pt x="24383" y="33153"/>
                </a:cubicBezTo>
                <a:lnTo>
                  <a:pt x="24325" y="33153"/>
                </a:lnTo>
                <a:cubicBezTo>
                  <a:pt x="24189" y="33084"/>
                  <a:pt x="24208" y="32959"/>
                  <a:pt x="24208" y="32840"/>
                </a:cubicBezTo>
                <a:lnTo>
                  <a:pt x="24208" y="32840"/>
                </a:lnTo>
                <a:cubicBezTo>
                  <a:pt x="24232" y="32850"/>
                  <a:pt x="24266" y="32874"/>
                  <a:pt x="24290" y="32874"/>
                </a:cubicBezTo>
                <a:cubicBezTo>
                  <a:pt x="24330" y="32883"/>
                  <a:pt x="24370" y="32888"/>
                  <a:pt x="24410" y="32888"/>
                </a:cubicBezTo>
                <a:cubicBezTo>
                  <a:pt x="24585" y="32888"/>
                  <a:pt x="24761" y="32809"/>
                  <a:pt x="24865" y="32749"/>
                </a:cubicBezTo>
                <a:cubicBezTo>
                  <a:pt x="24929" y="32712"/>
                  <a:pt x="24987" y="32699"/>
                  <a:pt x="25040" y="32699"/>
                </a:cubicBezTo>
                <a:cubicBezTo>
                  <a:pt x="25155" y="32699"/>
                  <a:pt x="25250" y="32757"/>
                  <a:pt x="25356" y="32757"/>
                </a:cubicBezTo>
                <a:cubicBezTo>
                  <a:pt x="25360" y="32757"/>
                  <a:pt x="25365" y="32757"/>
                  <a:pt x="25370" y="32757"/>
                </a:cubicBezTo>
                <a:cubicBezTo>
                  <a:pt x="25429" y="32749"/>
                  <a:pt x="25402" y="32613"/>
                  <a:pt x="25410" y="32528"/>
                </a:cubicBezTo>
                <a:cubicBezTo>
                  <a:pt x="25546" y="32528"/>
                  <a:pt x="25623" y="32470"/>
                  <a:pt x="25612" y="32326"/>
                </a:cubicBezTo>
                <a:cubicBezTo>
                  <a:pt x="25554" y="32201"/>
                  <a:pt x="25378" y="32268"/>
                  <a:pt x="25309" y="32142"/>
                </a:cubicBezTo>
                <a:cubicBezTo>
                  <a:pt x="25344" y="32142"/>
                  <a:pt x="25378" y="32132"/>
                  <a:pt x="25402" y="32124"/>
                </a:cubicBezTo>
                <a:cubicBezTo>
                  <a:pt x="25503" y="32124"/>
                  <a:pt x="25604" y="32124"/>
                  <a:pt x="25714" y="32132"/>
                </a:cubicBezTo>
                <a:lnTo>
                  <a:pt x="25714" y="32031"/>
                </a:lnTo>
                <a:lnTo>
                  <a:pt x="25815" y="32031"/>
                </a:lnTo>
                <a:cubicBezTo>
                  <a:pt x="25822" y="32032"/>
                  <a:pt x="25829" y="32033"/>
                  <a:pt x="25836" y="32033"/>
                </a:cubicBezTo>
                <a:cubicBezTo>
                  <a:pt x="25896" y="32033"/>
                  <a:pt x="25916" y="31992"/>
                  <a:pt x="25916" y="31930"/>
                </a:cubicBezTo>
                <a:cubicBezTo>
                  <a:pt x="25883" y="31746"/>
                  <a:pt x="26009" y="31594"/>
                  <a:pt x="26001" y="31417"/>
                </a:cubicBezTo>
                <a:cubicBezTo>
                  <a:pt x="25926" y="31257"/>
                  <a:pt x="25764" y="31131"/>
                  <a:pt x="25807" y="30929"/>
                </a:cubicBezTo>
                <a:lnTo>
                  <a:pt x="25815" y="30929"/>
                </a:lnTo>
                <a:lnTo>
                  <a:pt x="25815" y="30919"/>
                </a:lnTo>
                <a:cubicBezTo>
                  <a:pt x="25950" y="30954"/>
                  <a:pt x="26077" y="30988"/>
                  <a:pt x="26211" y="31020"/>
                </a:cubicBezTo>
                <a:cubicBezTo>
                  <a:pt x="26312" y="31020"/>
                  <a:pt x="26413" y="31020"/>
                  <a:pt x="26514" y="31030"/>
                </a:cubicBezTo>
                <a:cubicBezTo>
                  <a:pt x="26490" y="30929"/>
                  <a:pt x="26463" y="30836"/>
                  <a:pt x="26439" y="30743"/>
                </a:cubicBezTo>
                <a:cubicBezTo>
                  <a:pt x="26463" y="30735"/>
                  <a:pt x="26498" y="30717"/>
                  <a:pt x="26532" y="30717"/>
                </a:cubicBezTo>
                <a:cubicBezTo>
                  <a:pt x="26556" y="30717"/>
                  <a:pt x="26591" y="30727"/>
                  <a:pt x="26615" y="30743"/>
                </a:cubicBezTo>
                <a:cubicBezTo>
                  <a:pt x="26649" y="30802"/>
                  <a:pt x="26684" y="30861"/>
                  <a:pt x="26716" y="30919"/>
                </a:cubicBezTo>
                <a:cubicBezTo>
                  <a:pt x="26716" y="31071"/>
                  <a:pt x="26775" y="31156"/>
                  <a:pt x="26995" y="31206"/>
                </a:cubicBezTo>
                <a:cubicBezTo>
                  <a:pt x="26835" y="30988"/>
                  <a:pt x="27171" y="30810"/>
                  <a:pt x="26926" y="30634"/>
                </a:cubicBezTo>
                <a:cubicBezTo>
                  <a:pt x="26860" y="30626"/>
                  <a:pt x="26793" y="30626"/>
                  <a:pt x="26724" y="30616"/>
                </a:cubicBezTo>
                <a:cubicBezTo>
                  <a:pt x="26649" y="30576"/>
                  <a:pt x="26623" y="30507"/>
                  <a:pt x="26623" y="30424"/>
                </a:cubicBezTo>
                <a:cubicBezTo>
                  <a:pt x="26724" y="30406"/>
                  <a:pt x="26844" y="30440"/>
                  <a:pt x="26926" y="30347"/>
                </a:cubicBezTo>
                <a:cubicBezTo>
                  <a:pt x="26961" y="30339"/>
                  <a:pt x="26995" y="30331"/>
                  <a:pt x="27027" y="30323"/>
                </a:cubicBezTo>
                <a:cubicBezTo>
                  <a:pt x="27062" y="30312"/>
                  <a:pt x="27093" y="30307"/>
                  <a:pt x="27120" y="30307"/>
                </a:cubicBezTo>
                <a:cubicBezTo>
                  <a:pt x="27295" y="30307"/>
                  <a:pt x="27316" y="30521"/>
                  <a:pt x="27432" y="30616"/>
                </a:cubicBezTo>
                <a:cubicBezTo>
                  <a:pt x="27473" y="30633"/>
                  <a:pt x="27513" y="30640"/>
                  <a:pt x="27553" y="30640"/>
                </a:cubicBezTo>
                <a:cubicBezTo>
                  <a:pt x="27610" y="30640"/>
                  <a:pt x="27667" y="30627"/>
                  <a:pt x="27727" y="30616"/>
                </a:cubicBezTo>
                <a:lnTo>
                  <a:pt x="27719" y="30608"/>
                </a:lnTo>
                <a:lnTo>
                  <a:pt x="27719" y="30608"/>
                </a:lnTo>
                <a:cubicBezTo>
                  <a:pt x="27737" y="30612"/>
                  <a:pt x="27754" y="30614"/>
                  <a:pt x="27771" y="30614"/>
                </a:cubicBezTo>
                <a:cubicBezTo>
                  <a:pt x="27865" y="30614"/>
                  <a:pt x="27944" y="30558"/>
                  <a:pt x="28030" y="30515"/>
                </a:cubicBezTo>
                <a:lnTo>
                  <a:pt x="28131" y="30515"/>
                </a:lnTo>
                <a:cubicBezTo>
                  <a:pt x="28137" y="30514"/>
                  <a:pt x="28143" y="30513"/>
                  <a:pt x="28150" y="30513"/>
                </a:cubicBezTo>
                <a:cubicBezTo>
                  <a:pt x="28208" y="30513"/>
                  <a:pt x="28284" y="30565"/>
                  <a:pt x="28343" y="30565"/>
                </a:cubicBezTo>
                <a:cubicBezTo>
                  <a:pt x="28389" y="30565"/>
                  <a:pt x="28425" y="30534"/>
                  <a:pt x="28434" y="30424"/>
                </a:cubicBezTo>
                <a:lnTo>
                  <a:pt x="28434" y="30414"/>
                </a:lnTo>
                <a:cubicBezTo>
                  <a:pt x="28493" y="30414"/>
                  <a:pt x="28554" y="30406"/>
                  <a:pt x="28612" y="30398"/>
                </a:cubicBezTo>
                <a:cubicBezTo>
                  <a:pt x="28629" y="30424"/>
                  <a:pt x="28679" y="30456"/>
                  <a:pt x="28671" y="30475"/>
                </a:cubicBezTo>
                <a:cubicBezTo>
                  <a:pt x="28655" y="30533"/>
                  <a:pt x="28586" y="30608"/>
                  <a:pt x="28604" y="30642"/>
                </a:cubicBezTo>
                <a:cubicBezTo>
                  <a:pt x="28624" y="30684"/>
                  <a:pt x="28644" y="30699"/>
                  <a:pt x="28664" y="30699"/>
                </a:cubicBezTo>
                <a:cubicBezTo>
                  <a:pt x="28703" y="30699"/>
                  <a:pt x="28744" y="30642"/>
                  <a:pt x="28788" y="30626"/>
                </a:cubicBezTo>
                <a:cubicBezTo>
                  <a:pt x="28824" y="30614"/>
                  <a:pt x="28851" y="30608"/>
                  <a:pt x="28871" y="30608"/>
                </a:cubicBezTo>
                <a:cubicBezTo>
                  <a:pt x="28980" y="30608"/>
                  <a:pt x="28913" y="30755"/>
                  <a:pt x="28940" y="30818"/>
                </a:cubicBezTo>
                <a:cubicBezTo>
                  <a:pt x="29009" y="30786"/>
                  <a:pt x="29067" y="30751"/>
                  <a:pt x="29134" y="30717"/>
                </a:cubicBezTo>
                <a:cubicBezTo>
                  <a:pt x="29150" y="30390"/>
                  <a:pt x="28873" y="30331"/>
                  <a:pt x="28663" y="30212"/>
                </a:cubicBezTo>
                <a:cubicBezTo>
                  <a:pt x="28687" y="30145"/>
                  <a:pt x="28713" y="30086"/>
                  <a:pt x="28738" y="30020"/>
                </a:cubicBezTo>
                <a:cubicBezTo>
                  <a:pt x="28881" y="29775"/>
                  <a:pt x="29017" y="29522"/>
                  <a:pt x="28948" y="29219"/>
                </a:cubicBezTo>
                <a:lnTo>
                  <a:pt x="28932" y="29211"/>
                </a:lnTo>
                <a:lnTo>
                  <a:pt x="28940" y="29211"/>
                </a:lnTo>
                <a:lnTo>
                  <a:pt x="28948" y="29219"/>
                </a:lnTo>
                <a:cubicBezTo>
                  <a:pt x="29009" y="29219"/>
                  <a:pt x="29067" y="29211"/>
                  <a:pt x="29134" y="29211"/>
                </a:cubicBezTo>
                <a:cubicBezTo>
                  <a:pt x="29157" y="29288"/>
                  <a:pt x="29181" y="29314"/>
                  <a:pt x="29205" y="29314"/>
                </a:cubicBezTo>
                <a:cubicBezTo>
                  <a:pt x="29249" y="29314"/>
                  <a:pt x="29293" y="29227"/>
                  <a:pt x="29336" y="29211"/>
                </a:cubicBezTo>
                <a:cubicBezTo>
                  <a:pt x="29488" y="29092"/>
                  <a:pt x="29682" y="29134"/>
                  <a:pt x="29900" y="29068"/>
                </a:cubicBezTo>
                <a:cubicBezTo>
                  <a:pt x="29740" y="28999"/>
                  <a:pt x="29647" y="28948"/>
                  <a:pt x="29546" y="28908"/>
                </a:cubicBezTo>
                <a:lnTo>
                  <a:pt x="29546" y="28898"/>
                </a:lnTo>
                <a:cubicBezTo>
                  <a:pt x="29552" y="28842"/>
                  <a:pt x="29560" y="28770"/>
                  <a:pt x="29613" y="28770"/>
                </a:cubicBezTo>
                <a:cubicBezTo>
                  <a:pt x="29630" y="28770"/>
                  <a:pt x="29653" y="28778"/>
                  <a:pt x="29682" y="28797"/>
                </a:cubicBezTo>
                <a:cubicBezTo>
                  <a:pt x="29736" y="28835"/>
                  <a:pt x="29783" y="28852"/>
                  <a:pt x="29825" y="28852"/>
                </a:cubicBezTo>
                <a:cubicBezTo>
                  <a:pt x="29911" y="28852"/>
                  <a:pt x="29975" y="28782"/>
                  <a:pt x="30044" y="28696"/>
                </a:cubicBezTo>
                <a:lnTo>
                  <a:pt x="30086" y="28696"/>
                </a:lnTo>
                <a:lnTo>
                  <a:pt x="30137" y="28706"/>
                </a:lnTo>
                <a:cubicBezTo>
                  <a:pt x="30206" y="28752"/>
                  <a:pt x="30275" y="28778"/>
                  <a:pt x="30345" y="28778"/>
                </a:cubicBezTo>
                <a:cubicBezTo>
                  <a:pt x="30412" y="28778"/>
                  <a:pt x="30479" y="28755"/>
                  <a:pt x="30549" y="28706"/>
                </a:cubicBezTo>
                <a:lnTo>
                  <a:pt x="30549" y="28605"/>
                </a:lnTo>
                <a:cubicBezTo>
                  <a:pt x="30557" y="28570"/>
                  <a:pt x="30557" y="28536"/>
                  <a:pt x="30549" y="28504"/>
                </a:cubicBezTo>
                <a:cubicBezTo>
                  <a:pt x="30515" y="28443"/>
                  <a:pt x="30482" y="28376"/>
                  <a:pt x="30448" y="28310"/>
                </a:cubicBezTo>
                <a:cubicBezTo>
                  <a:pt x="30506" y="28208"/>
                  <a:pt x="30583" y="28107"/>
                  <a:pt x="30448" y="27998"/>
                </a:cubicBezTo>
                <a:cubicBezTo>
                  <a:pt x="30448" y="27964"/>
                  <a:pt x="30440" y="27929"/>
                  <a:pt x="30440" y="27897"/>
                </a:cubicBezTo>
                <a:cubicBezTo>
                  <a:pt x="30448" y="27828"/>
                  <a:pt x="30405" y="27804"/>
                  <a:pt x="30355" y="27786"/>
                </a:cubicBezTo>
                <a:cubicBezTo>
                  <a:pt x="30347" y="27754"/>
                  <a:pt x="30339" y="27719"/>
                  <a:pt x="30331" y="27695"/>
                </a:cubicBezTo>
                <a:cubicBezTo>
                  <a:pt x="30355" y="27644"/>
                  <a:pt x="30389" y="27602"/>
                  <a:pt x="30413" y="27551"/>
                </a:cubicBezTo>
                <a:lnTo>
                  <a:pt x="30432" y="27551"/>
                </a:lnTo>
                <a:cubicBezTo>
                  <a:pt x="30608" y="27551"/>
                  <a:pt x="30735" y="27501"/>
                  <a:pt x="30810" y="27323"/>
                </a:cubicBezTo>
                <a:cubicBezTo>
                  <a:pt x="30828" y="27323"/>
                  <a:pt x="30844" y="27331"/>
                  <a:pt x="30844" y="27341"/>
                </a:cubicBezTo>
                <a:cubicBezTo>
                  <a:pt x="30818" y="27365"/>
                  <a:pt x="30802" y="27392"/>
                  <a:pt x="30785" y="27408"/>
                </a:cubicBezTo>
                <a:cubicBezTo>
                  <a:pt x="30533" y="27897"/>
                  <a:pt x="31046" y="27677"/>
                  <a:pt x="31163" y="27820"/>
                </a:cubicBezTo>
                <a:cubicBezTo>
                  <a:pt x="31198" y="27820"/>
                  <a:pt x="31240" y="27820"/>
                  <a:pt x="31273" y="27828"/>
                </a:cubicBezTo>
                <a:cubicBezTo>
                  <a:pt x="31283" y="27847"/>
                  <a:pt x="31299" y="27847"/>
                  <a:pt x="31315" y="27847"/>
                </a:cubicBezTo>
                <a:cubicBezTo>
                  <a:pt x="31333" y="27855"/>
                  <a:pt x="31349" y="27871"/>
                  <a:pt x="31357" y="27887"/>
                </a:cubicBezTo>
                <a:cubicBezTo>
                  <a:pt x="31400" y="27964"/>
                  <a:pt x="31450" y="28022"/>
                  <a:pt x="31535" y="28031"/>
                </a:cubicBezTo>
                <a:lnTo>
                  <a:pt x="31552" y="28031"/>
                </a:lnTo>
                <a:cubicBezTo>
                  <a:pt x="31560" y="28049"/>
                  <a:pt x="31568" y="28073"/>
                  <a:pt x="31568" y="28099"/>
                </a:cubicBezTo>
                <a:cubicBezTo>
                  <a:pt x="31493" y="28115"/>
                  <a:pt x="31384" y="28099"/>
                  <a:pt x="31392" y="28217"/>
                </a:cubicBezTo>
                <a:cubicBezTo>
                  <a:pt x="31400" y="28291"/>
                  <a:pt x="31485" y="28301"/>
                  <a:pt x="31552" y="28310"/>
                </a:cubicBezTo>
                <a:cubicBezTo>
                  <a:pt x="31594" y="28267"/>
                  <a:pt x="31626" y="28233"/>
                  <a:pt x="31661" y="28190"/>
                </a:cubicBezTo>
                <a:lnTo>
                  <a:pt x="31661" y="28190"/>
                </a:lnTo>
                <a:lnTo>
                  <a:pt x="31653" y="28200"/>
                </a:lnTo>
                <a:cubicBezTo>
                  <a:pt x="31687" y="28231"/>
                  <a:pt x="31722" y="28245"/>
                  <a:pt x="31757" y="28245"/>
                </a:cubicBezTo>
                <a:cubicBezTo>
                  <a:pt x="31790" y="28245"/>
                  <a:pt x="31823" y="28233"/>
                  <a:pt x="31855" y="28208"/>
                </a:cubicBezTo>
                <a:cubicBezTo>
                  <a:pt x="31867" y="28195"/>
                  <a:pt x="31884" y="28187"/>
                  <a:pt x="31902" y="28187"/>
                </a:cubicBezTo>
                <a:cubicBezTo>
                  <a:pt x="31909" y="28187"/>
                  <a:pt x="31915" y="28188"/>
                  <a:pt x="31921" y="28190"/>
                </a:cubicBezTo>
                <a:cubicBezTo>
                  <a:pt x="31964" y="28182"/>
                  <a:pt x="31980" y="28150"/>
                  <a:pt x="31990" y="28115"/>
                </a:cubicBezTo>
                <a:cubicBezTo>
                  <a:pt x="31999" y="28118"/>
                  <a:pt x="32008" y="28120"/>
                  <a:pt x="32017" y="28120"/>
                </a:cubicBezTo>
                <a:cubicBezTo>
                  <a:pt x="32032" y="28120"/>
                  <a:pt x="32047" y="28115"/>
                  <a:pt x="32057" y="28099"/>
                </a:cubicBezTo>
                <a:cubicBezTo>
                  <a:pt x="32065" y="28022"/>
                  <a:pt x="32023" y="27929"/>
                  <a:pt x="32099" y="27887"/>
                </a:cubicBezTo>
                <a:cubicBezTo>
                  <a:pt x="32103" y="27886"/>
                  <a:pt x="32106" y="27885"/>
                  <a:pt x="32109" y="27885"/>
                </a:cubicBezTo>
                <a:cubicBezTo>
                  <a:pt x="32143" y="27885"/>
                  <a:pt x="32151" y="27959"/>
                  <a:pt x="32158" y="27998"/>
                </a:cubicBezTo>
                <a:cubicBezTo>
                  <a:pt x="32225" y="27998"/>
                  <a:pt x="32293" y="27998"/>
                  <a:pt x="32360" y="28006"/>
                </a:cubicBezTo>
                <a:lnTo>
                  <a:pt x="32360" y="27897"/>
                </a:lnTo>
                <a:cubicBezTo>
                  <a:pt x="32368" y="27871"/>
                  <a:pt x="32368" y="27836"/>
                  <a:pt x="32360" y="27804"/>
                </a:cubicBezTo>
                <a:cubicBezTo>
                  <a:pt x="32318" y="27719"/>
                  <a:pt x="32243" y="27703"/>
                  <a:pt x="32158" y="27695"/>
                </a:cubicBezTo>
                <a:cubicBezTo>
                  <a:pt x="32132" y="27669"/>
                  <a:pt x="32101" y="27658"/>
                  <a:pt x="32073" y="27658"/>
                </a:cubicBezTo>
                <a:cubicBezTo>
                  <a:pt x="32064" y="27658"/>
                  <a:pt x="32056" y="27659"/>
                  <a:pt x="32049" y="27661"/>
                </a:cubicBezTo>
                <a:cubicBezTo>
                  <a:pt x="32057" y="27644"/>
                  <a:pt x="32057" y="27618"/>
                  <a:pt x="32065" y="27602"/>
                </a:cubicBezTo>
                <a:cubicBezTo>
                  <a:pt x="32073" y="27568"/>
                  <a:pt x="32073" y="27533"/>
                  <a:pt x="32081" y="27501"/>
                </a:cubicBezTo>
                <a:cubicBezTo>
                  <a:pt x="32192" y="27349"/>
                  <a:pt x="32496" y="27543"/>
                  <a:pt x="32512" y="27272"/>
                </a:cubicBezTo>
                <a:cubicBezTo>
                  <a:pt x="32520" y="27121"/>
                  <a:pt x="32461" y="26945"/>
                  <a:pt x="32259" y="26894"/>
                </a:cubicBezTo>
                <a:lnTo>
                  <a:pt x="32360" y="26793"/>
                </a:lnTo>
                <a:lnTo>
                  <a:pt x="32461" y="26793"/>
                </a:lnTo>
                <a:cubicBezTo>
                  <a:pt x="32526" y="26822"/>
                  <a:pt x="32584" y="26837"/>
                  <a:pt x="32635" y="26837"/>
                </a:cubicBezTo>
                <a:cubicBezTo>
                  <a:pt x="32751" y="26837"/>
                  <a:pt x="32831" y="26761"/>
                  <a:pt x="32866" y="26591"/>
                </a:cubicBezTo>
                <a:lnTo>
                  <a:pt x="32857" y="26591"/>
                </a:lnTo>
                <a:cubicBezTo>
                  <a:pt x="32857" y="26533"/>
                  <a:pt x="32866" y="26482"/>
                  <a:pt x="32866" y="26421"/>
                </a:cubicBezTo>
                <a:cubicBezTo>
                  <a:pt x="32866" y="26413"/>
                  <a:pt x="32874" y="26405"/>
                  <a:pt x="32882" y="26397"/>
                </a:cubicBezTo>
                <a:cubicBezTo>
                  <a:pt x="32874" y="26363"/>
                  <a:pt x="32866" y="26330"/>
                  <a:pt x="32866" y="26296"/>
                </a:cubicBezTo>
                <a:cubicBezTo>
                  <a:pt x="32823" y="26262"/>
                  <a:pt x="32799" y="26219"/>
                  <a:pt x="32764" y="26187"/>
                </a:cubicBezTo>
                <a:cubicBezTo>
                  <a:pt x="32680" y="26144"/>
                  <a:pt x="32621" y="26086"/>
                  <a:pt x="32621" y="25985"/>
                </a:cubicBezTo>
                <a:lnTo>
                  <a:pt x="32655" y="25985"/>
                </a:lnTo>
                <a:cubicBezTo>
                  <a:pt x="32663" y="25916"/>
                  <a:pt x="32680" y="25857"/>
                  <a:pt x="32722" y="25815"/>
                </a:cubicBezTo>
                <a:cubicBezTo>
                  <a:pt x="32773" y="25841"/>
                  <a:pt x="32823" y="25857"/>
                  <a:pt x="32866" y="25884"/>
                </a:cubicBezTo>
                <a:cubicBezTo>
                  <a:pt x="32991" y="25807"/>
                  <a:pt x="33126" y="25740"/>
                  <a:pt x="33235" y="25647"/>
                </a:cubicBezTo>
                <a:cubicBezTo>
                  <a:pt x="33343" y="25548"/>
                  <a:pt x="33445" y="25499"/>
                  <a:pt x="33543" y="25499"/>
                </a:cubicBezTo>
                <a:cubicBezTo>
                  <a:pt x="33653" y="25499"/>
                  <a:pt x="33757" y="25561"/>
                  <a:pt x="33860" y="25682"/>
                </a:cubicBezTo>
                <a:cubicBezTo>
                  <a:pt x="33868" y="25690"/>
                  <a:pt x="33884" y="25690"/>
                  <a:pt x="33892" y="25698"/>
                </a:cubicBezTo>
                <a:cubicBezTo>
                  <a:pt x="33892" y="25948"/>
                  <a:pt x="34015" y="26004"/>
                  <a:pt x="34170" y="26004"/>
                </a:cubicBezTo>
                <a:cubicBezTo>
                  <a:pt x="34234" y="26004"/>
                  <a:pt x="34304" y="25994"/>
                  <a:pt x="34374" y="25985"/>
                </a:cubicBezTo>
                <a:lnTo>
                  <a:pt x="34374" y="25589"/>
                </a:lnTo>
                <a:cubicBezTo>
                  <a:pt x="34281" y="25554"/>
                  <a:pt x="34188" y="25530"/>
                  <a:pt x="34095" y="25496"/>
                </a:cubicBezTo>
                <a:cubicBezTo>
                  <a:pt x="34012" y="25479"/>
                  <a:pt x="33901" y="25496"/>
                  <a:pt x="33850" y="25445"/>
                </a:cubicBezTo>
                <a:cubicBezTo>
                  <a:pt x="33752" y="25347"/>
                  <a:pt x="33656" y="25311"/>
                  <a:pt x="33555" y="25311"/>
                </a:cubicBezTo>
                <a:cubicBezTo>
                  <a:pt x="33414" y="25311"/>
                  <a:pt x="33264" y="25381"/>
                  <a:pt x="33092" y="25445"/>
                </a:cubicBezTo>
                <a:cubicBezTo>
                  <a:pt x="33185" y="25285"/>
                  <a:pt x="33142" y="25158"/>
                  <a:pt x="33102" y="25033"/>
                </a:cubicBezTo>
                <a:cubicBezTo>
                  <a:pt x="33060" y="24889"/>
                  <a:pt x="33169" y="24822"/>
                  <a:pt x="33278" y="24772"/>
                </a:cubicBezTo>
                <a:cubicBezTo>
                  <a:pt x="33293" y="24773"/>
                  <a:pt x="33308" y="24774"/>
                  <a:pt x="33322" y="24774"/>
                </a:cubicBezTo>
                <a:cubicBezTo>
                  <a:pt x="33390" y="24774"/>
                  <a:pt x="33450" y="24754"/>
                  <a:pt x="33472" y="24671"/>
                </a:cubicBezTo>
                <a:cubicBezTo>
                  <a:pt x="33472" y="24602"/>
                  <a:pt x="33472" y="24543"/>
                  <a:pt x="33464" y="24477"/>
                </a:cubicBezTo>
                <a:cubicBezTo>
                  <a:pt x="33472" y="24442"/>
                  <a:pt x="33472" y="24410"/>
                  <a:pt x="33472" y="24368"/>
                </a:cubicBezTo>
                <a:cubicBezTo>
                  <a:pt x="33324" y="24218"/>
                  <a:pt x="33181" y="24064"/>
                  <a:pt x="32960" y="24064"/>
                </a:cubicBezTo>
                <a:cubicBezTo>
                  <a:pt x="32930" y="24064"/>
                  <a:pt x="32898" y="24066"/>
                  <a:pt x="32866" y="24072"/>
                </a:cubicBezTo>
                <a:cubicBezTo>
                  <a:pt x="32805" y="23981"/>
                  <a:pt x="32720" y="23971"/>
                  <a:pt x="32634" y="23971"/>
                </a:cubicBezTo>
                <a:cubicBezTo>
                  <a:pt x="32610" y="23971"/>
                  <a:pt x="32586" y="23971"/>
                  <a:pt x="32562" y="23971"/>
                </a:cubicBezTo>
                <a:lnTo>
                  <a:pt x="32267" y="23971"/>
                </a:lnTo>
                <a:lnTo>
                  <a:pt x="32259" y="23979"/>
                </a:lnTo>
                <a:lnTo>
                  <a:pt x="32259" y="23971"/>
                </a:lnTo>
                <a:lnTo>
                  <a:pt x="32267" y="23971"/>
                </a:lnTo>
                <a:cubicBezTo>
                  <a:pt x="32267" y="23905"/>
                  <a:pt x="32259" y="23836"/>
                  <a:pt x="32259" y="23769"/>
                </a:cubicBezTo>
                <a:cubicBezTo>
                  <a:pt x="32293" y="23769"/>
                  <a:pt x="32326" y="23777"/>
                  <a:pt x="32360" y="23777"/>
                </a:cubicBezTo>
                <a:cubicBezTo>
                  <a:pt x="32382" y="23815"/>
                  <a:pt x="32450" y="23846"/>
                  <a:pt x="32466" y="23846"/>
                </a:cubicBezTo>
                <a:cubicBezTo>
                  <a:pt x="32468" y="23846"/>
                  <a:pt x="32469" y="23845"/>
                  <a:pt x="32469" y="23844"/>
                </a:cubicBezTo>
                <a:cubicBezTo>
                  <a:pt x="32469" y="23711"/>
                  <a:pt x="32663" y="23533"/>
                  <a:pt x="32384" y="23458"/>
                </a:cubicBezTo>
                <a:cubicBezTo>
                  <a:pt x="32376" y="23432"/>
                  <a:pt x="32376" y="23407"/>
                  <a:pt x="32376" y="23381"/>
                </a:cubicBezTo>
                <a:cubicBezTo>
                  <a:pt x="32446" y="23342"/>
                  <a:pt x="32453" y="23235"/>
                  <a:pt x="32562" y="23235"/>
                </a:cubicBezTo>
                <a:cubicBezTo>
                  <a:pt x="32573" y="23235"/>
                  <a:pt x="32584" y="23236"/>
                  <a:pt x="32597" y="23238"/>
                </a:cubicBezTo>
                <a:cubicBezTo>
                  <a:pt x="32620" y="23241"/>
                  <a:pt x="32639" y="23243"/>
                  <a:pt x="32654" y="23243"/>
                </a:cubicBezTo>
                <a:cubicBezTo>
                  <a:pt x="32779" y="23243"/>
                  <a:pt x="32671" y="23129"/>
                  <a:pt x="32663" y="23070"/>
                </a:cubicBezTo>
                <a:cubicBezTo>
                  <a:pt x="32698" y="23035"/>
                  <a:pt x="32730" y="23003"/>
                  <a:pt x="32764" y="22969"/>
                </a:cubicBezTo>
                <a:cubicBezTo>
                  <a:pt x="32799" y="22961"/>
                  <a:pt x="32831" y="22961"/>
                  <a:pt x="32866" y="22961"/>
                </a:cubicBezTo>
                <a:cubicBezTo>
                  <a:pt x="32900" y="23054"/>
                  <a:pt x="32975" y="23070"/>
                  <a:pt x="33060" y="23070"/>
                </a:cubicBezTo>
                <a:cubicBezTo>
                  <a:pt x="32959" y="23205"/>
                  <a:pt x="33068" y="23339"/>
                  <a:pt x="33076" y="23474"/>
                </a:cubicBezTo>
                <a:cubicBezTo>
                  <a:pt x="33076" y="23543"/>
                  <a:pt x="33082" y="23638"/>
                  <a:pt x="33156" y="23638"/>
                </a:cubicBezTo>
                <a:cubicBezTo>
                  <a:pt x="33165" y="23638"/>
                  <a:pt x="33174" y="23637"/>
                  <a:pt x="33185" y="23634"/>
                </a:cubicBezTo>
                <a:cubicBezTo>
                  <a:pt x="33286" y="23601"/>
                  <a:pt x="33235" y="23517"/>
                  <a:pt x="33169" y="23466"/>
                </a:cubicBezTo>
                <a:cubicBezTo>
                  <a:pt x="33363" y="23163"/>
                  <a:pt x="33363" y="23163"/>
                  <a:pt x="33068" y="23062"/>
                </a:cubicBezTo>
                <a:cubicBezTo>
                  <a:pt x="33168" y="22951"/>
                  <a:pt x="33215" y="22898"/>
                  <a:pt x="33262" y="22898"/>
                </a:cubicBezTo>
                <a:cubicBezTo>
                  <a:pt x="33298" y="22898"/>
                  <a:pt x="33335" y="22928"/>
                  <a:pt x="33395" y="22985"/>
                </a:cubicBezTo>
                <a:cubicBezTo>
                  <a:pt x="33466" y="23056"/>
                  <a:pt x="33539" y="23064"/>
                  <a:pt x="33613" y="23064"/>
                </a:cubicBezTo>
                <a:cubicBezTo>
                  <a:pt x="33635" y="23064"/>
                  <a:pt x="33658" y="23063"/>
                  <a:pt x="33680" y="23063"/>
                </a:cubicBezTo>
                <a:cubicBezTo>
                  <a:pt x="33709" y="23063"/>
                  <a:pt x="33738" y="23064"/>
                  <a:pt x="33767" y="23070"/>
                </a:cubicBezTo>
                <a:lnTo>
                  <a:pt x="33767" y="23171"/>
                </a:lnTo>
                <a:cubicBezTo>
                  <a:pt x="33733" y="23197"/>
                  <a:pt x="33690" y="23221"/>
                  <a:pt x="33658" y="23256"/>
                </a:cubicBezTo>
                <a:cubicBezTo>
                  <a:pt x="33619" y="23250"/>
                  <a:pt x="33580" y="23232"/>
                  <a:pt x="33548" y="23232"/>
                </a:cubicBezTo>
                <a:cubicBezTo>
                  <a:pt x="33539" y="23232"/>
                  <a:pt x="33530" y="23234"/>
                  <a:pt x="33522" y="23238"/>
                </a:cubicBezTo>
                <a:cubicBezTo>
                  <a:pt x="33472" y="23264"/>
                  <a:pt x="33488" y="23314"/>
                  <a:pt x="33522" y="23357"/>
                </a:cubicBezTo>
                <a:cubicBezTo>
                  <a:pt x="33597" y="23460"/>
                  <a:pt x="33709" y="23466"/>
                  <a:pt x="33822" y="23466"/>
                </a:cubicBezTo>
                <a:cubicBezTo>
                  <a:pt x="33837" y="23466"/>
                  <a:pt x="33853" y="23466"/>
                  <a:pt x="33868" y="23466"/>
                </a:cubicBezTo>
                <a:cubicBezTo>
                  <a:pt x="33799" y="23559"/>
                  <a:pt x="33717" y="23642"/>
                  <a:pt x="33658" y="23743"/>
                </a:cubicBezTo>
                <a:cubicBezTo>
                  <a:pt x="33581" y="23870"/>
                  <a:pt x="33698" y="23862"/>
                  <a:pt x="33775" y="23870"/>
                </a:cubicBezTo>
                <a:cubicBezTo>
                  <a:pt x="33810" y="23785"/>
                  <a:pt x="33884" y="23769"/>
                  <a:pt x="33969" y="23769"/>
                </a:cubicBezTo>
                <a:cubicBezTo>
                  <a:pt x="33985" y="23752"/>
                  <a:pt x="34002" y="23743"/>
                  <a:pt x="34020" y="23743"/>
                </a:cubicBezTo>
                <a:cubicBezTo>
                  <a:pt x="34038" y="23743"/>
                  <a:pt x="34057" y="23752"/>
                  <a:pt x="34078" y="23769"/>
                </a:cubicBezTo>
                <a:cubicBezTo>
                  <a:pt x="34113" y="23777"/>
                  <a:pt x="34145" y="23785"/>
                  <a:pt x="34188" y="23794"/>
                </a:cubicBezTo>
                <a:cubicBezTo>
                  <a:pt x="34188" y="23785"/>
                  <a:pt x="34196" y="23777"/>
                  <a:pt x="34204" y="23769"/>
                </a:cubicBezTo>
                <a:cubicBezTo>
                  <a:pt x="34264" y="23769"/>
                  <a:pt x="34323" y="23743"/>
                  <a:pt x="34355" y="23684"/>
                </a:cubicBezTo>
                <a:cubicBezTo>
                  <a:pt x="34315" y="23660"/>
                  <a:pt x="34264" y="23634"/>
                  <a:pt x="34222" y="23618"/>
                </a:cubicBezTo>
                <a:lnTo>
                  <a:pt x="34222" y="23610"/>
                </a:lnTo>
                <a:cubicBezTo>
                  <a:pt x="34204" y="23583"/>
                  <a:pt x="34196" y="23567"/>
                  <a:pt x="34179" y="23551"/>
                </a:cubicBezTo>
                <a:cubicBezTo>
                  <a:pt x="34160" y="23556"/>
                  <a:pt x="34140" y="23559"/>
                  <a:pt x="34122" y="23559"/>
                </a:cubicBezTo>
                <a:cubicBezTo>
                  <a:pt x="34031" y="23559"/>
                  <a:pt x="33953" y="23501"/>
                  <a:pt x="33876" y="23466"/>
                </a:cubicBezTo>
                <a:cubicBezTo>
                  <a:pt x="33868" y="23389"/>
                  <a:pt x="33860" y="23306"/>
                  <a:pt x="33791" y="23248"/>
                </a:cubicBezTo>
                <a:cubicBezTo>
                  <a:pt x="33775" y="23221"/>
                  <a:pt x="33775" y="23197"/>
                  <a:pt x="33775" y="23171"/>
                </a:cubicBezTo>
                <a:cubicBezTo>
                  <a:pt x="33810" y="23137"/>
                  <a:pt x="33842" y="23112"/>
                  <a:pt x="33876" y="23086"/>
                </a:cubicBezTo>
                <a:cubicBezTo>
                  <a:pt x="33901" y="23078"/>
                  <a:pt x="33935" y="23070"/>
                  <a:pt x="33961" y="23062"/>
                </a:cubicBezTo>
                <a:cubicBezTo>
                  <a:pt x="34028" y="23096"/>
                  <a:pt x="34103" y="23128"/>
                  <a:pt x="34179" y="23163"/>
                </a:cubicBezTo>
                <a:lnTo>
                  <a:pt x="34272" y="23163"/>
                </a:lnTo>
                <a:cubicBezTo>
                  <a:pt x="34406" y="23213"/>
                  <a:pt x="34549" y="23272"/>
                  <a:pt x="34685" y="23323"/>
                </a:cubicBezTo>
                <a:cubicBezTo>
                  <a:pt x="34712" y="23332"/>
                  <a:pt x="34736" y="23337"/>
                  <a:pt x="34756" y="23337"/>
                </a:cubicBezTo>
                <a:cubicBezTo>
                  <a:pt x="34840" y="23337"/>
                  <a:pt x="34864" y="23259"/>
                  <a:pt x="34879" y="23171"/>
                </a:cubicBezTo>
                <a:cubicBezTo>
                  <a:pt x="34911" y="23163"/>
                  <a:pt x="34938" y="23163"/>
                  <a:pt x="34972" y="23163"/>
                </a:cubicBezTo>
                <a:cubicBezTo>
                  <a:pt x="35105" y="23104"/>
                  <a:pt x="35073" y="22977"/>
                  <a:pt x="35081" y="22868"/>
                </a:cubicBezTo>
                <a:cubicBezTo>
                  <a:pt x="35249" y="22843"/>
                  <a:pt x="35400" y="22793"/>
                  <a:pt x="35510" y="22657"/>
                </a:cubicBezTo>
                <a:cubicBezTo>
                  <a:pt x="35376" y="22471"/>
                  <a:pt x="35105" y="22421"/>
                  <a:pt x="35081" y="22160"/>
                </a:cubicBezTo>
                <a:cubicBezTo>
                  <a:pt x="35038" y="22195"/>
                  <a:pt x="34994" y="22207"/>
                  <a:pt x="34951" y="22207"/>
                </a:cubicBezTo>
                <a:cubicBezTo>
                  <a:pt x="34863" y="22207"/>
                  <a:pt x="34776" y="22160"/>
                  <a:pt x="34690" y="22160"/>
                </a:cubicBezTo>
                <a:cubicBezTo>
                  <a:pt x="34686" y="22160"/>
                  <a:pt x="34681" y="22160"/>
                  <a:pt x="34677" y="22160"/>
                </a:cubicBezTo>
                <a:cubicBezTo>
                  <a:pt x="34592" y="22245"/>
                  <a:pt x="34669" y="22378"/>
                  <a:pt x="34576" y="22463"/>
                </a:cubicBezTo>
                <a:cubicBezTo>
                  <a:pt x="34459" y="22525"/>
                  <a:pt x="34344" y="22565"/>
                  <a:pt x="34208" y="22565"/>
                </a:cubicBezTo>
                <a:cubicBezTo>
                  <a:pt x="34196" y="22565"/>
                  <a:pt x="34184" y="22565"/>
                  <a:pt x="34171" y="22564"/>
                </a:cubicBezTo>
                <a:cubicBezTo>
                  <a:pt x="34158" y="22562"/>
                  <a:pt x="34145" y="22560"/>
                  <a:pt x="34133" y="22560"/>
                </a:cubicBezTo>
                <a:cubicBezTo>
                  <a:pt x="34000" y="22560"/>
                  <a:pt x="33984" y="22728"/>
                  <a:pt x="33876" y="22775"/>
                </a:cubicBezTo>
                <a:lnTo>
                  <a:pt x="33868" y="22775"/>
                </a:lnTo>
                <a:cubicBezTo>
                  <a:pt x="33868" y="22775"/>
                  <a:pt x="33868" y="22767"/>
                  <a:pt x="33876" y="22767"/>
                </a:cubicBezTo>
                <a:cubicBezTo>
                  <a:pt x="33860" y="22591"/>
                  <a:pt x="33767" y="22471"/>
                  <a:pt x="33581" y="22463"/>
                </a:cubicBezTo>
                <a:cubicBezTo>
                  <a:pt x="33496" y="22455"/>
                  <a:pt x="33421" y="22439"/>
                  <a:pt x="33371" y="22362"/>
                </a:cubicBezTo>
                <a:cubicBezTo>
                  <a:pt x="33371" y="22328"/>
                  <a:pt x="33371" y="22296"/>
                  <a:pt x="33363" y="22269"/>
                </a:cubicBezTo>
                <a:cubicBezTo>
                  <a:pt x="33363" y="22126"/>
                  <a:pt x="33446" y="22067"/>
                  <a:pt x="33573" y="22043"/>
                </a:cubicBezTo>
                <a:cubicBezTo>
                  <a:pt x="33640" y="22035"/>
                  <a:pt x="33717" y="21984"/>
                  <a:pt x="33690" y="21916"/>
                </a:cubicBezTo>
                <a:cubicBezTo>
                  <a:pt x="33670" y="21865"/>
                  <a:pt x="33624" y="21857"/>
                  <a:pt x="33574" y="21857"/>
                </a:cubicBezTo>
                <a:cubicBezTo>
                  <a:pt x="33554" y="21857"/>
                  <a:pt x="33533" y="21858"/>
                  <a:pt x="33512" y="21858"/>
                </a:cubicBezTo>
                <a:cubicBezTo>
                  <a:pt x="33501" y="21858"/>
                  <a:pt x="33490" y="21858"/>
                  <a:pt x="33480" y="21857"/>
                </a:cubicBezTo>
                <a:cubicBezTo>
                  <a:pt x="33470" y="21742"/>
                  <a:pt x="33444" y="21672"/>
                  <a:pt x="33385" y="21672"/>
                </a:cubicBezTo>
                <a:cubicBezTo>
                  <a:pt x="33348" y="21672"/>
                  <a:pt x="33300" y="21698"/>
                  <a:pt x="33235" y="21756"/>
                </a:cubicBezTo>
                <a:cubicBezTo>
                  <a:pt x="32983" y="21705"/>
                  <a:pt x="33092" y="21495"/>
                  <a:pt x="33060" y="21352"/>
                </a:cubicBezTo>
                <a:cubicBezTo>
                  <a:pt x="33068" y="21317"/>
                  <a:pt x="33068" y="21285"/>
                  <a:pt x="33068" y="21251"/>
                </a:cubicBezTo>
                <a:cubicBezTo>
                  <a:pt x="33081" y="21252"/>
                  <a:pt x="33095" y="21253"/>
                  <a:pt x="33108" y="21253"/>
                </a:cubicBezTo>
                <a:cubicBezTo>
                  <a:pt x="33168" y="21253"/>
                  <a:pt x="33224" y="21234"/>
                  <a:pt x="33244" y="21158"/>
                </a:cubicBezTo>
                <a:lnTo>
                  <a:pt x="33068" y="21158"/>
                </a:lnTo>
                <a:cubicBezTo>
                  <a:pt x="32950" y="21083"/>
                  <a:pt x="32975" y="20955"/>
                  <a:pt x="32967" y="20846"/>
                </a:cubicBezTo>
                <a:cubicBezTo>
                  <a:pt x="32959" y="20788"/>
                  <a:pt x="32924" y="20753"/>
                  <a:pt x="32866" y="20753"/>
                </a:cubicBezTo>
                <a:cubicBezTo>
                  <a:pt x="32831" y="20753"/>
                  <a:pt x="32799" y="20745"/>
                  <a:pt x="32764" y="20745"/>
                </a:cubicBezTo>
                <a:cubicBezTo>
                  <a:pt x="32698" y="20889"/>
                  <a:pt x="32597" y="20990"/>
                  <a:pt x="32445" y="21040"/>
                </a:cubicBezTo>
                <a:cubicBezTo>
                  <a:pt x="32385" y="21028"/>
                  <a:pt x="32319" y="20999"/>
                  <a:pt x="32269" y="20999"/>
                </a:cubicBezTo>
                <a:cubicBezTo>
                  <a:pt x="32256" y="20999"/>
                  <a:pt x="32244" y="21001"/>
                  <a:pt x="32233" y="21006"/>
                </a:cubicBezTo>
                <a:cubicBezTo>
                  <a:pt x="32176" y="21038"/>
                  <a:pt x="32136" y="21051"/>
                  <a:pt x="32109" y="21051"/>
                </a:cubicBezTo>
                <a:cubicBezTo>
                  <a:pt x="32029" y="21051"/>
                  <a:pt x="32057" y="20936"/>
                  <a:pt x="32057" y="20854"/>
                </a:cubicBezTo>
                <a:lnTo>
                  <a:pt x="32057" y="20854"/>
                </a:lnTo>
                <a:cubicBezTo>
                  <a:pt x="32071" y="20860"/>
                  <a:pt x="32083" y="20862"/>
                  <a:pt x="32095" y="20862"/>
                </a:cubicBezTo>
                <a:cubicBezTo>
                  <a:pt x="32176" y="20862"/>
                  <a:pt x="32217" y="20748"/>
                  <a:pt x="32296" y="20748"/>
                </a:cubicBezTo>
                <a:cubicBezTo>
                  <a:pt x="32310" y="20748"/>
                  <a:pt x="32326" y="20752"/>
                  <a:pt x="32344" y="20761"/>
                </a:cubicBezTo>
                <a:cubicBezTo>
                  <a:pt x="32397" y="20787"/>
                  <a:pt x="32430" y="20802"/>
                  <a:pt x="32455" y="20802"/>
                </a:cubicBezTo>
                <a:cubicBezTo>
                  <a:pt x="32496" y="20802"/>
                  <a:pt x="32514" y="20761"/>
                  <a:pt x="32562" y="20660"/>
                </a:cubicBezTo>
                <a:lnTo>
                  <a:pt x="32764" y="20660"/>
                </a:lnTo>
                <a:cubicBezTo>
                  <a:pt x="32849" y="20519"/>
                  <a:pt x="32722" y="20383"/>
                  <a:pt x="32748" y="20240"/>
                </a:cubicBezTo>
                <a:cubicBezTo>
                  <a:pt x="32764" y="20173"/>
                  <a:pt x="32799" y="20096"/>
                  <a:pt x="32722" y="20030"/>
                </a:cubicBezTo>
                <a:cubicBezTo>
                  <a:pt x="32719" y="20027"/>
                  <a:pt x="32716" y="20026"/>
                  <a:pt x="32712" y="20026"/>
                </a:cubicBezTo>
                <a:cubicBezTo>
                  <a:pt x="32704" y="20026"/>
                  <a:pt x="32694" y="20030"/>
                  <a:pt x="32688" y="20030"/>
                </a:cubicBezTo>
                <a:cubicBezTo>
                  <a:pt x="32613" y="20096"/>
                  <a:pt x="32663" y="20173"/>
                  <a:pt x="32680" y="20240"/>
                </a:cubicBezTo>
                <a:cubicBezTo>
                  <a:pt x="32680" y="20357"/>
                  <a:pt x="32629" y="20458"/>
                  <a:pt x="32554" y="20543"/>
                </a:cubicBezTo>
                <a:cubicBezTo>
                  <a:pt x="32469" y="20543"/>
                  <a:pt x="32395" y="20527"/>
                  <a:pt x="32352" y="20442"/>
                </a:cubicBezTo>
                <a:cubicBezTo>
                  <a:pt x="32302" y="20333"/>
                  <a:pt x="32275" y="20216"/>
                  <a:pt x="32142" y="20165"/>
                </a:cubicBezTo>
                <a:cubicBezTo>
                  <a:pt x="32124" y="20147"/>
                  <a:pt x="32099" y="20139"/>
                  <a:pt x="32073" y="20131"/>
                </a:cubicBezTo>
                <a:lnTo>
                  <a:pt x="32073" y="20054"/>
                </a:lnTo>
                <a:cubicBezTo>
                  <a:pt x="32093" y="20056"/>
                  <a:pt x="32111" y="20057"/>
                  <a:pt x="32129" y="20057"/>
                </a:cubicBezTo>
                <a:cubicBezTo>
                  <a:pt x="32339" y="20057"/>
                  <a:pt x="32462" y="19921"/>
                  <a:pt x="32562" y="19742"/>
                </a:cubicBezTo>
                <a:cubicBezTo>
                  <a:pt x="32555" y="19741"/>
                  <a:pt x="32548" y="19741"/>
                  <a:pt x="32541" y="19741"/>
                </a:cubicBezTo>
                <a:cubicBezTo>
                  <a:pt x="32483" y="19741"/>
                  <a:pt x="32426" y="19777"/>
                  <a:pt x="32371" y="19777"/>
                </a:cubicBezTo>
                <a:cubicBezTo>
                  <a:pt x="32345" y="19777"/>
                  <a:pt x="32319" y="19768"/>
                  <a:pt x="32293" y="19742"/>
                </a:cubicBezTo>
                <a:cubicBezTo>
                  <a:pt x="32293" y="19540"/>
                  <a:pt x="32528" y="19346"/>
                  <a:pt x="32403" y="19187"/>
                </a:cubicBezTo>
                <a:cubicBezTo>
                  <a:pt x="32259" y="18976"/>
                  <a:pt x="32453" y="18891"/>
                  <a:pt x="32469" y="18750"/>
                </a:cubicBezTo>
                <a:cubicBezTo>
                  <a:pt x="32528" y="18716"/>
                  <a:pt x="32562" y="18606"/>
                  <a:pt x="32546" y="18606"/>
                </a:cubicBezTo>
                <a:cubicBezTo>
                  <a:pt x="32541" y="18607"/>
                  <a:pt x="32537" y="18607"/>
                  <a:pt x="32533" y="18607"/>
                </a:cubicBezTo>
                <a:cubicBezTo>
                  <a:pt x="32321" y="18607"/>
                  <a:pt x="32393" y="18418"/>
                  <a:pt x="32326" y="18319"/>
                </a:cubicBezTo>
                <a:cubicBezTo>
                  <a:pt x="32315" y="18299"/>
                  <a:pt x="32298" y="18292"/>
                  <a:pt x="32278" y="18292"/>
                </a:cubicBezTo>
                <a:cubicBezTo>
                  <a:pt x="32242" y="18292"/>
                  <a:pt x="32196" y="18317"/>
                  <a:pt x="32158" y="18327"/>
                </a:cubicBezTo>
                <a:cubicBezTo>
                  <a:pt x="32124" y="18303"/>
                  <a:pt x="32081" y="18269"/>
                  <a:pt x="32041" y="18245"/>
                </a:cubicBezTo>
                <a:cubicBezTo>
                  <a:pt x="32014" y="18133"/>
                  <a:pt x="31972" y="18016"/>
                  <a:pt x="32116" y="17958"/>
                </a:cubicBezTo>
                <a:cubicBezTo>
                  <a:pt x="32267" y="17891"/>
                  <a:pt x="32275" y="17772"/>
                  <a:pt x="32251" y="17638"/>
                </a:cubicBezTo>
                <a:cubicBezTo>
                  <a:pt x="32217" y="17577"/>
                  <a:pt x="32192" y="17519"/>
                  <a:pt x="32150" y="17468"/>
                </a:cubicBezTo>
                <a:cubicBezTo>
                  <a:pt x="32031" y="17309"/>
                  <a:pt x="32099" y="17242"/>
                  <a:pt x="32267" y="17216"/>
                </a:cubicBezTo>
                <a:cubicBezTo>
                  <a:pt x="32352" y="17230"/>
                  <a:pt x="32396" y="17364"/>
                  <a:pt x="32487" y="17364"/>
                </a:cubicBezTo>
                <a:cubicBezTo>
                  <a:pt x="32513" y="17364"/>
                  <a:pt x="32543" y="17353"/>
                  <a:pt x="32578" y="17325"/>
                </a:cubicBezTo>
                <a:lnTo>
                  <a:pt x="32655" y="17325"/>
                </a:lnTo>
                <a:cubicBezTo>
                  <a:pt x="32706" y="17377"/>
                  <a:pt x="32744" y="17397"/>
                  <a:pt x="32772" y="17397"/>
                </a:cubicBezTo>
                <a:cubicBezTo>
                  <a:pt x="32832" y="17397"/>
                  <a:pt x="32853" y="17305"/>
                  <a:pt x="32882" y="17224"/>
                </a:cubicBezTo>
                <a:cubicBezTo>
                  <a:pt x="32962" y="17153"/>
                  <a:pt x="33012" y="17020"/>
                  <a:pt x="33146" y="17020"/>
                </a:cubicBezTo>
                <a:cubicBezTo>
                  <a:pt x="33153" y="17020"/>
                  <a:pt x="33161" y="17021"/>
                  <a:pt x="33169" y="17022"/>
                </a:cubicBezTo>
                <a:lnTo>
                  <a:pt x="33169" y="16718"/>
                </a:lnTo>
                <a:cubicBezTo>
                  <a:pt x="33193" y="16686"/>
                  <a:pt x="33227" y="16652"/>
                  <a:pt x="33262" y="16617"/>
                </a:cubicBezTo>
                <a:lnTo>
                  <a:pt x="33666" y="16617"/>
                </a:lnTo>
                <a:cubicBezTo>
                  <a:pt x="33624" y="16516"/>
                  <a:pt x="33395" y="16458"/>
                  <a:pt x="33597" y="16290"/>
                </a:cubicBezTo>
                <a:cubicBezTo>
                  <a:pt x="33708" y="16205"/>
                  <a:pt x="33674" y="16096"/>
                  <a:pt x="33581" y="16003"/>
                </a:cubicBezTo>
                <a:cubicBezTo>
                  <a:pt x="33355" y="15809"/>
                  <a:pt x="33009" y="15920"/>
                  <a:pt x="32807" y="15683"/>
                </a:cubicBezTo>
                <a:cubicBezTo>
                  <a:pt x="32789" y="15700"/>
                  <a:pt x="32773" y="15708"/>
                  <a:pt x="32756" y="15718"/>
                </a:cubicBezTo>
                <a:cubicBezTo>
                  <a:pt x="32730" y="15708"/>
                  <a:pt x="32698" y="15708"/>
                  <a:pt x="32663" y="15708"/>
                </a:cubicBezTo>
                <a:cubicBezTo>
                  <a:pt x="32629" y="15675"/>
                  <a:pt x="32597" y="15641"/>
                  <a:pt x="32554" y="15617"/>
                </a:cubicBezTo>
                <a:cubicBezTo>
                  <a:pt x="32528" y="15617"/>
                  <a:pt x="32496" y="15607"/>
                  <a:pt x="32461" y="15607"/>
                </a:cubicBezTo>
                <a:cubicBezTo>
                  <a:pt x="32461" y="15574"/>
                  <a:pt x="32461" y="15540"/>
                  <a:pt x="32453" y="15505"/>
                </a:cubicBezTo>
                <a:cubicBezTo>
                  <a:pt x="32461" y="15505"/>
                  <a:pt x="32469" y="15497"/>
                  <a:pt x="32477" y="15481"/>
                </a:cubicBezTo>
                <a:cubicBezTo>
                  <a:pt x="32504" y="15455"/>
                  <a:pt x="32536" y="15439"/>
                  <a:pt x="32562" y="15415"/>
                </a:cubicBezTo>
                <a:lnTo>
                  <a:pt x="32453" y="15415"/>
                </a:lnTo>
                <a:cubicBezTo>
                  <a:pt x="32427" y="15380"/>
                  <a:pt x="32395" y="15346"/>
                  <a:pt x="32368" y="15313"/>
                </a:cubicBezTo>
                <a:lnTo>
                  <a:pt x="32360" y="15303"/>
                </a:lnTo>
                <a:cubicBezTo>
                  <a:pt x="32334" y="15263"/>
                  <a:pt x="32302" y="15245"/>
                  <a:pt x="32275" y="15237"/>
                </a:cubicBezTo>
                <a:cubicBezTo>
                  <a:pt x="32334" y="15127"/>
                  <a:pt x="32562" y="15178"/>
                  <a:pt x="32570" y="15010"/>
                </a:cubicBezTo>
                <a:cubicBezTo>
                  <a:pt x="32562" y="14909"/>
                  <a:pt x="32562" y="14808"/>
                  <a:pt x="32562" y="14707"/>
                </a:cubicBezTo>
                <a:lnTo>
                  <a:pt x="32562" y="14707"/>
                </a:lnTo>
                <a:cubicBezTo>
                  <a:pt x="32591" y="14711"/>
                  <a:pt x="32619" y="14711"/>
                  <a:pt x="32648" y="14711"/>
                </a:cubicBezTo>
                <a:cubicBezTo>
                  <a:pt x="32665" y="14711"/>
                  <a:pt x="32681" y="14711"/>
                  <a:pt x="32698" y="14711"/>
                </a:cubicBezTo>
                <a:cubicBezTo>
                  <a:pt x="32781" y="14711"/>
                  <a:pt x="32865" y="14716"/>
                  <a:pt x="32940" y="14782"/>
                </a:cubicBezTo>
                <a:cubicBezTo>
                  <a:pt x="32992" y="14822"/>
                  <a:pt x="33031" y="14840"/>
                  <a:pt x="33060" y="14840"/>
                </a:cubicBezTo>
                <a:cubicBezTo>
                  <a:pt x="33123" y="14840"/>
                  <a:pt x="33140" y="14760"/>
                  <a:pt x="33134" y="14656"/>
                </a:cubicBezTo>
                <a:cubicBezTo>
                  <a:pt x="33126" y="14588"/>
                  <a:pt x="33118" y="14529"/>
                  <a:pt x="33193" y="14487"/>
                </a:cubicBezTo>
                <a:cubicBezTo>
                  <a:pt x="33395" y="14444"/>
                  <a:pt x="33589" y="14394"/>
                  <a:pt x="33565" y="14117"/>
                </a:cubicBezTo>
                <a:cubicBezTo>
                  <a:pt x="33531" y="14050"/>
                  <a:pt x="33496" y="13973"/>
                  <a:pt x="33472" y="13906"/>
                </a:cubicBezTo>
                <a:cubicBezTo>
                  <a:pt x="33547" y="13856"/>
                  <a:pt x="33658" y="13813"/>
                  <a:pt x="33597" y="13696"/>
                </a:cubicBezTo>
                <a:cubicBezTo>
                  <a:pt x="33580" y="13667"/>
                  <a:pt x="33559" y="13653"/>
                  <a:pt x="33538" y="13653"/>
                </a:cubicBezTo>
                <a:cubicBezTo>
                  <a:pt x="33509" y="13653"/>
                  <a:pt x="33479" y="13678"/>
                  <a:pt x="33456" y="13721"/>
                </a:cubicBezTo>
                <a:lnTo>
                  <a:pt x="33278" y="13721"/>
                </a:lnTo>
                <a:cubicBezTo>
                  <a:pt x="33270" y="13678"/>
                  <a:pt x="33270" y="13646"/>
                  <a:pt x="33270" y="13603"/>
                </a:cubicBezTo>
                <a:cubicBezTo>
                  <a:pt x="33294" y="13577"/>
                  <a:pt x="33320" y="13553"/>
                  <a:pt x="33355" y="13518"/>
                </a:cubicBezTo>
                <a:cubicBezTo>
                  <a:pt x="33363" y="13518"/>
                  <a:pt x="33371" y="13510"/>
                  <a:pt x="33371" y="13494"/>
                </a:cubicBezTo>
                <a:cubicBezTo>
                  <a:pt x="33464" y="13452"/>
                  <a:pt x="33547" y="13393"/>
                  <a:pt x="33506" y="13266"/>
                </a:cubicBezTo>
                <a:cubicBezTo>
                  <a:pt x="33456" y="13122"/>
                  <a:pt x="33395" y="12979"/>
                  <a:pt x="33345" y="12819"/>
                </a:cubicBezTo>
                <a:lnTo>
                  <a:pt x="33345" y="12819"/>
                </a:lnTo>
                <a:cubicBezTo>
                  <a:pt x="33382" y="12828"/>
                  <a:pt x="33416" y="12833"/>
                  <a:pt x="33446" y="12833"/>
                </a:cubicBezTo>
                <a:cubicBezTo>
                  <a:pt x="33555" y="12833"/>
                  <a:pt x="33627" y="12777"/>
                  <a:pt x="33698" y="12686"/>
                </a:cubicBezTo>
                <a:cubicBezTo>
                  <a:pt x="33747" y="12615"/>
                  <a:pt x="33822" y="12582"/>
                  <a:pt x="33889" y="12582"/>
                </a:cubicBezTo>
                <a:cubicBezTo>
                  <a:pt x="33952" y="12582"/>
                  <a:pt x="34007" y="12611"/>
                  <a:pt x="34028" y="12667"/>
                </a:cubicBezTo>
                <a:cubicBezTo>
                  <a:pt x="34129" y="12954"/>
                  <a:pt x="34416" y="12938"/>
                  <a:pt x="34576" y="13098"/>
                </a:cubicBezTo>
                <a:cubicBezTo>
                  <a:pt x="34669" y="13055"/>
                  <a:pt x="34677" y="12979"/>
                  <a:pt x="34677" y="12896"/>
                </a:cubicBezTo>
                <a:lnTo>
                  <a:pt x="34685" y="12888"/>
                </a:lnTo>
                <a:cubicBezTo>
                  <a:pt x="34650" y="12861"/>
                  <a:pt x="34608" y="12827"/>
                  <a:pt x="34576" y="12795"/>
                </a:cubicBezTo>
                <a:cubicBezTo>
                  <a:pt x="34382" y="12718"/>
                  <a:pt x="34070" y="12752"/>
                  <a:pt x="34204" y="12382"/>
                </a:cubicBezTo>
                <a:cubicBezTo>
                  <a:pt x="34209" y="12381"/>
                  <a:pt x="34214" y="12381"/>
                  <a:pt x="34219" y="12381"/>
                </a:cubicBezTo>
                <a:cubicBezTo>
                  <a:pt x="34304" y="12381"/>
                  <a:pt x="34310" y="12514"/>
                  <a:pt x="34397" y="12514"/>
                </a:cubicBezTo>
                <a:cubicBezTo>
                  <a:pt x="34407" y="12514"/>
                  <a:pt x="34419" y="12512"/>
                  <a:pt x="34432" y="12508"/>
                </a:cubicBezTo>
                <a:cubicBezTo>
                  <a:pt x="34475" y="12390"/>
                  <a:pt x="34347" y="12297"/>
                  <a:pt x="34374" y="12180"/>
                </a:cubicBezTo>
                <a:cubicBezTo>
                  <a:pt x="34374" y="12076"/>
                  <a:pt x="34359" y="12002"/>
                  <a:pt x="34307" y="12002"/>
                </a:cubicBezTo>
                <a:cubicBezTo>
                  <a:pt x="34278" y="12002"/>
                  <a:pt x="34237" y="12025"/>
                  <a:pt x="34179" y="12079"/>
                </a:cubicBezTo>
                <a:cubicBezTo>
                  <a:pt x="34137" y="12154"/>
                  <a:pt x="34103" y="12231"/>
                  <a:pt x="34062" y="12305"/>
                </a:cubicBezTo>
                <a:cubicBezTo>
                  <a:pt x="33993" y="12417"/>
                  <a:pt x="33929" y="12465"/>
                  <a:pt x="33869" y="12465"/>
                </a:cubicBezTo>
                <a:cubicBezTo>
                  <a:pt x="33797" y="12465"/>
                  <a:pt x="33730" y="12396"/>
                  <a:pt x="33666" y="12281"/>
                </a:cubicBezTo>
                <a:cubicBezTo>
                  <a:pt x="33658" y="12255"/>
                  <a:pt x="33658" y="12231"/>
                  <a:pt x="33666" y="12204"/>
                </a:cubicBezTo>
                <a:cubicBezTo>
                  <a:pt x="33648" y="12146"/>
                  <a:pt x="33615" y="12111"/>
                  <a:pt x="33557" y="12087"/>
                </a:cubicBezTo>
                <a:cubicBezTo>
                  <a:pt x="33531" y="12095"/>
                  <a:pt x="33496" y="12095"/>
                  <a:pt x="33472" y="12095"/>
                </a:cubicBezTo>
                <a:cubicBezTo>
                  <a:pt x="33488" y="12018"/>
                  <a:pt x="33573" y="11936"/>
                  <a:pt x="33522" y="11859"/>
                </a:cubicBezTo>
                <a:cubicBezTo>
                  <a:pt x="33501" y="11826"/>
                  <a:pt x="33478" y="11814"/>
                  <a:pt x="33455" y="11814"/>
                </a:cubicBezTo>
                <a:cubicBezTo>
                  <a:pt x="33391" y="11814"/>
                  <a:pt x="33321" y="11909"/>
                  <a:pt x="33250" y="11909"/>
                </a:cubicBezTo>
                <a:cubicBezTo>
                  <a:pt x="33229" y="11909"/>
                  <a:pt x="33207" y="11900"/>
                  <a:pt x="33185" y="11877"/>
                </a:cubicBezTo>
                <a:cubicBezTo>
                  <a:pt x="33142" y="11715"/>
                  <a:pt x="33193" y="11574"/>
                  <a:pt x="33227" y="11422"/>
                </a:cubicBezTo>
                <a:cubicBezTo>
                  <a:pt x="33254" y="11311"/>
                  <a:pt x="33142" y="11295"/>
                  <a:pt x="33068" y="11279"/>
                </a:cubicBezTo>
                <a:lnTo>
                  <a:pt x="32967" y="11279"/>
                </a:lnTo>
                <a:cubicBezTo>
                  <a:pt x="32932" y="11244"/>
                  <a:pt x="32900" y="11210"/>
                  <a:pt x="32866" y="11177"/>
                </a:cubicBezTo>
                <a:cubicBezTo>
                  <a:pt x="32823" y="11008"/>
                  <a:pt x="32789" y="10840"/>
                  <a:pt x="32756" y="10672"/>
                </a:cubicBezTo>
                <a:lnTo>
                  <a:pt x="32756" y="10494"/>
                </a:lnTo>
                <a:cubicBezTo>
                  <a:pt x="32807" y="10377"/>
                  <a:pt x="32975" y="10335"/>
                  <a:pt x="32967" y="10175"/>
                </a:cubicBezTo>
                <a:cubicBezTo>
                  <a:pt x="33023" y="10125"/>
                  <a:pt x="33070" y="10105"/>
                  <a:pt x="33113" y="10105"/>
                </a:cubicBezTo>
                <a:cubicBezTo>
                  <a:pt x="33237" y="10105"/>
                  <a:pt x="33324" y="10270"/>
                  <a:pt x="33480" y="10351"/>
                </a:cubicBezTo>
                <a:cubicBezTo>
                  <a:pt x="33413" y="10116"/>
                  <a:pt x="33607" y="10015"/>
                  <a:pt x="33615" y="9864"/>
                </a:cubicBezTo>
                <a:cubicBezTo>
                  <a:pt x="33615" y="9678"/>
                  <a:pt x="33371" y="9619"/>
                  <a:pt x="33278" y="9467"/>
                </a:cubicBezTo>
                <a:cubicBezTo>
                  <a:pt x="33242" y="9420"/>
                  <a:pt x="33202" y="9376"/>
                  <a:pt x="33154" y="9376"/>
                </a:cubicBezTo>
                <a:cubicBezTo>
                  <a:pt x="33135" y="9376"/>
                  <a:pt x="33114" y="9383"/>
                  <a:pt x="33092" y="9401"/>
                </a:cubicBezTo>
                <a:cubicBezTo>
                  <a:pt x="33017" y="9467"/>
                  <a:pt x="33068" y="9576"/>
                  <a:pt x="33068" y="9661"/>
                </a:cubicBezTo>
                <a:cubicBezTo>
                  <a:pt x="32952" y="9686"/>
                  <a:pt x="32862" y="9701"/>
                  <a:pt x="32789" y="9701"/>
                </a:cubicBezTo>
                <a:cubicBezTo>
                  <a:pt x="32583" y="9701"/>
                  <a:pt x="32502" y="9583"/>
                  <a:pt x="32334" y="9223"/>
                </a:cubicBezTo>
                <a:lnTo>
                  <a:pt x="32344" y="9198"/>
                </a:lnTo>
                <a:cubicBezTo>
                  <a:pt x="32384" y="9021"/>
                  <a:pt x="32637" y="8835"/>
                  <a:pt x="32293" y="8659"/>
                </a:cubicBezTo>
                <a:cubicBezTo>
                  <a:pt x="32209" y="8608"/>
                  <a:pt x="32233" y="8364"/>
                  <a:pt x="32445" y="8321"/>
                </a:cubicBezTo>
                <a:cubicBezTo>
                  <a:pt x="32456" y="8319"/>
                  <a:pt x="32467" y="8318"/>
                  <a:pt x="32479" y="8318"/>
                </a:cubicBezTo>
                <a:cubicBezTo>
                  <a:pt x="32499" y="8318"/>
                  <a:pt x="32520" y="8320"/>
                  <a:pt x="32538" y="8320"/>
                </a:cubicBezTo>
                <a:cubicBezTo>
                  <a:pt x="32580" y="8320"/>
                  <a:pt x="32613" y="8308"/>
                  <a:pt x="32613" y="8228"/>
                </a:cubicBezTo>
                <a:cubicBezTo>
                  <a:pt x="32528" y="8170"/>
                  <a:pt x="32445" y="8127"/>
                  <a:pt x="32360" y="8077"/>
                </a:cubicBezTo>
                <a:cubicBezTo>
                  <a:pt x="32395" y="8018"/>
                  <a:pt x="32461" y="7951"/>
                  <a:pt x="32453" y="7909"/>
                </a:cubicBezTo>
                <a:cubicBezTo>
                  <a:pt x="32443" y="7867"/>
                  <a:pt x="32410" y="7856"/>
                  <a:pt x="32372" y="7856"/>
                </a:cubicBezTo>
                <a:cubicBezTo>
                  <a:pt x="32343" y="7856"/>
                  <a:pt x="32310" y="7863"/>
                  <a:pt x="32283" y="7866"/>
                </a:cubicBezTo>
                <a:cubicBezTo>
                  <a:pt x="32234" y="7856"/>
                  <a:pt x="32189" y="7823"/>
                  <a:pt x="32139" y="7823"/>
                </a:cubicBezTo>
                <a:cubicBezTo>
                  <a:pt x="32113" y="7823"/>
                  <a:pt x="32086" y="7832"/>
                  <a:pt x="32057" y="7858"/>
                </a:cubicBezTo>
                <a:cubicBezTo>
                  <a:pt x="31905" y="7986"/>
                  <a:pt x="31719" y="8026"/>
                  <a:pt x="31535" y="8068"/>
                </a:cubicBezTo>
                <a:cubicBezTo>
                  <a:pt x="31522" y="8072"/>
                  <a:pt x="31512" y="8075"/>
                  <a:pt x="31501" y="8075"/>
                </a:cubicBezTo>
                <a:cubicBezTo>
                  <a:pt x="31490" y="8075"/>
                  <a:pt x="31480" y="8072"/>
                  <a:pt x="31467" y="8068"/>
                </a:cubicBezTo>
                <a:cubicBezTo>
                  <a:pt x="31222" y="8077"/>
                  <a:pt x="31030" y="8196"/>
                  <a:pt x="30852" y="8364"/>
                </a:cubicBezTo>
                <a:lnTo>
                  <a:pt x="30852" y="8465"/>
                </a:lnTo>
                <a:cubicBezTo>
                  <a:pt x="30701" y="8380"/>
                  <a:pt x="30599" y="8289"/>
                  <a:pt x="30777" y="8127"/>
                </a:cubicBezTo>
                <a:cubicBezTo>
                  <a:pt x="30818" y="8095"/>
                  <a:pt x="30828" y="8010"/>
                  <a:pt x="30844" y="7951"/>
                </a:cubicBezTo>
                <a:cubicBezTo>
                  <a:pt x="30860" y="7925"/>
                  <a:pt x="30860" y="7893"/>
                  <a:pt x="30860" y="7858"/>
                </a:cubicBezTo>
                <a:cubicBezTo>
                  <a:pt x="30878" y="7862"/>
                  <a:pt x="30895" y="7864"/>
                  <a:pt x="30911" y="7864"/>
                </a:cubicBezTo>
                <a:cubicBezTo>
                  <a:pt x="31004" y="7864"/>
                  <a:pt x="31074" y="7806"/>
                  <a:pt x="31139" y="7749"/>
                </a:cubicBezTo>
                <a:cubicBezTo>
                  <a:pt x="31225" y="7749"/>
                  <a:pt x="31267" y="7585"/>
                  <a:pt x="31353" y="7585"/>
                </a:cubicBezTo>
                <a:cubicBezTo>
                  <a:pt x="31383" y="7585"/>
                  <a:pt x="31420" y="7606"/>
                  <a:pt x="31467" y="7664"/>
                </a:cubicBezTo>
                <a:cubicBezTo>
                  <a:pt x="31603" y="7792"/>
                  <a:pt x="31679" y="7855"/>
                  <a:pt x="31743" y="7855"/>
                </a:cubicBezTo>
                <a:cubicBezTo>
                  <a:pt x="31805" y="7855"/>
                  <a:pt x="31855" y="7794"/>
                  <a:pt x="31940" y="7672"/>
                </a:cubicBezTo>
                <a:cubicBezTo>
                  <a:pt x="31990" y="7606"/>
                  <a:pt x="32023" y="7531"/>
                  <a:pt x="32057" y="7462"/>
                </a:cubicBezTo>
                <a:cubicBezTo>
                  <a:pt x="32073" y="7403"/>
                  <a:pt x="32057" y="7361"/>
                  <a:pt x="32006" y="7353"/>
                </a:cubicBezTo>
                <a:cubicBezTo>
                  <a:pt x="31995" y="7351"/>
                  <a:pt x="31985" y="7349"/>
                  <a:pt x="31975" y="7349"/>
                </a:cubicBezTo>
                <a:cubicBezTo>
                  <a:pt x="31918" y="7349"/>
                  <a:pt x="31885" y="7389"/>
                  <a:pt x="31863" y="7446"/>
                </a:cubicBezTo>
                <a:cubicBezTo>
                  <a:pt x="31840" y="7551"/>
                  <a:pt x="31807" y="7648"/>
                  <a:pt x="31676" y="7648"/>
                </a:cubicBezTo>
                <a:cubicBezTo>
                  <a:pt x="31671" y="7648"/>
                  <a:pt x="31666" y="7648"/>
                  <a:pt x="31661" y="7648"/>
                </a:cubicBezTo>
                <a:cubicBezTo>
                  <a:pt x="31661" y="7589"/>
                  <a:pt x="31653" y="7521"/>
                  <a:pt x="31653" y="7454"/>
                </a:cubicBezTo>
                <a:cubicBezTo>
                  <a:pt x="31727" y="7420"/>
                  <a:pt x="31727" y="7387"/>
                  <a:pt x="31661" y="7353"/>
                </a:cubicBezTo>
                <a:cubicBezTo>
                  <a:pt x="31661" y="7286"/>
                  <a:pt x="31669" y="7228"/>
                  <a:pt x="31677" y="7159"/>
                </a:cubicBezTo>
                <a:cubicBezTo>
                  <a:pt x="31820" y="7007"/>
                  <a:pt x="31746" y="6847"/>
                  <a:pt x="31626" y="6746"/>
                </a:cubicBezTo>
                <a:cubicBezTo>
                  <a:pt x="31606" y="6726"/>
                  <a:pt x="31586" y="6717"/>
                  <a:pt x="31568" y="6717"/>
                </a:cubicBezTo>
                <a:cubicBezTo>
                  <a:pt x="31496" y="6717"/>
                  <a:pt x="31436" y="6841"/>
                  <a:pt x="31349" y="6847"/>
                </a:cubicBezTo>
                <a:cubicBezTo>
                  <a:pt x="31320" y="6841"/>
                  <a:pt x="31288" y="6839"/>
                  <a:pt x="31257" y="6839"/>
                </a:cubicBezTo>
                <a:cubicBezTo>
                  <a:pt x="31206" y="6839"/>
                  <a:pt x="31155" y="6844"/>
                  <a:pt x="31104" y="6844"/>
                </a:cubicBezTo>
                <a:cubicBezTo>
                  <a:pt x="31014" y="6844"/>
                  <a:pt x="30926" y="6829"/>
                  <a:pt x="30852" y="6746"/>
                </a:cubicBezTo>
                <a:cubicBezTo>
                  <a:pt x="30692" y="6754"/>
                  <a:pt x="30557" y="6839"/>
                  <a:pt x="30432" y="6924"/>
                </a:cubicBezTo>
                <a:lnTo>
                  <a:pt x="30363" y="6924"/>
                </a:lnTo>
                <a:cubicBezTo>
                  <a:pt x="30331" y="6890"/>
                  <a:pt x="30296" y="6856"/>
                  <a:pt x="30272" y="6831"/>
                </a:cubicBezTo>
                <a:cubicBezTo>
                  <a:pt x="30262" y="6805"/>
                  <a:pt x="30254" y="6781"/>
                  <a:pt x="30254" y="6754"/>
                </a:cubicBezTo>
                <a:cubicBezTo>
                  <a:pt x="30265" y="6752"/>
                  <a:pt x="30277" y="6751"/>
                  <a:pt x="30290" y="6751"/>
                </a:cubicBezTo>
                <a:cubicBezTo>
                  <a:pt x="30313" y="6751"/>
                  <a:pt x="30338" y="6754"/>
                  <a:pt x="30362" y="6754"/>
                </a:cubicBezTo>
                <a:cubicBezTo>
                  <a:pt x="30403" y="6754"/>
                  <a:pt x="30439" y="6745"/>
                  <a:pt x="30456" y="6696"/>
                </a:cubicBezTo>
                <a:cubicBezTo>
                  <a:pt x="30464" y="6662"/>
                  <a:pt x="30389" y="6595"/>
                  <a:pt x="30347" y="6544"/>
                </a:cubicBezTo>
                <a:cubicBezTo>
                  <a:pt x="30474" y="6520"/>
                  <a:pt x="30608" y="6494"/>
                  <a:pt x="30735" y="6469"/>
                </a:cubicBezTo>
                <a:cubicBezTo>
                  <a:pt x="30860" y="6595"/>
                  <a:pt x="31070" y="6528"/>
                  <a:pt x="31206" y="6688"/>
                </a:cubicBezTo>
                <a:cubicBezTo>
                  <a:pt x="31229" y="6713"/>
                  <a:pt x="31253" y="6723"/>
                  <a:pt x="31276" y="6723"/>
                </a:cubicBezTo>
                <a:cubicBezTo>
                  <a:pt x="31346" y="6723"/>
                  <a:pt x="31413" y="6628"/>
                  <a:pt x="31450" y="6552"/>
                </a:cubicBezTo>
                <a:cubicBezTo>
                  <a:pt x="31459" y="6520"/>
                  <a:pt x="31459" y="6486"/>
                  <a:pt x="31450" y="6451"/>
                </a:cubicBezTo>
                <a:cubicBezTo>
                  <a:pt x="31295" y="6286"/>
                  <a:pt x="31198" y="6211"/>
                  <a:pt x="31076" y="6211"/>
                </a:cubicBezTo>
                <a:cubicBezTo>
                  <a:pt x="30987" y="6211"/>
                  <a:pt x="30884" y="6251"/>
                  <a:pt x="30735" y="6326"/>
                </a:cubicBezTo>
                <a:cubicBezTo>
                  <a:pt x="30676" y="6334"/>
                  <a:pt x="30608" y="6334"/>
                  <a:pt x="30549" y="6342"/>
                </a:cubicBezTo>
                <a:cubicBezTo>
                  <a:pt x="30533" y="6182"/>
                  <a:pt x="30692" y="6148"/>
                  <a:pt x="30751" y="6047"/>
                </a:cubicBezTo>
                <a:cubicBezTo>
                  <a:pt x="30895" y="5938"/>
                  <a:pt x="31062" y="5863"/>
                  <a:pt x="31172" y="5701"/>
                </a:cubicBezTo>
                <a:cubicBezTo>
                  <a:pt x="31197" y="5672"/>
                  <a:pt x="31235" y="5603"/>
                  <a:pt x="31274" y="5603"/>
                </a:cubicBezTo>
                <a:cubicBezTo>
                  <a:pt x="31288" y="5603"/>
                  <a:pt x="31302" y="5612"/>
                  <a:pt x="31315" y="5635"/>
                </a:cubicBezTo>
                <a:cubicBezTo>
                  <a:pt x="31371" y="5715"/>
                  <a:pt x="31406" y="5745"/>
                  <a:pt x="31429" y="5745"/>
                </a:cubicBezTo>
                <a:cubicBezTo>
                  <a:pt x="31491" y="5745"/>
                  <a:pt x="31464" y="5528"/>
                  <a:pt x="31523" y="5528"/>
                </a:cubicBezTo>
                <a:cubicBezTo>
                  <a:pt x="31531" y="5528"/>
                  <a:pt x="31540" y="5532"/>
                  <a:pt x="31552" y="5542"/>
                </a:cubicBezTo>
                <a:cubicBezTo>
                  <a:pt x="31424" y="5398"/>
                  <a:pt x="31517" y="5164"/>
                  <a:pt x="31349" y="5036"/>
                </a:cubicBezTo>
                <a:cubicBezTo>
                  <a:pt x="31315" y="5036"/>
                  <a:pt x="31283" y="5036"/>
                  <a:pt x="31256" y="5044"/>
                </a:cubicBezTo>
                <a:cubicBezTo>
                  <a:pt x="31245" y="4979"/>
                  <a:pt x="31258" y="4886"/>
                  <a:pt x="31204" y="4886"/>
                </a:cubicBezTo>
                <a:cubicBezTo>
                  <a:pt x="31183" y="4886"/>
                  <a:pt x="31152" y="4900"/>
                  <a:pt x="31105" y="4935"/>
                </a:cubicBezTo>
                <a:cubicBezTo>
                  <a:pt x="31081" y="4834"/>
                  <a:pt x="31113" y="4741"/>
                  <a:pt x="31147" y="4640"/>
                </a:cubicBezTo>
                <a:cubicBezTo>
                  <a:pt x="31147" y="4608"/>
                  <a:pt x="31155" y="4573"/>
                  <a:pt x="31155" y="4531"/>
                </a:cubicBezTo>
                <a:cubicBezTo>
                  <a:pt x="31113" y="4456"/>
                  <a:pt x="31038" y="4430"/>
                  <a:pt x="30953" y="4430"/>
                </a:cubicBezTo>
                <a:cubicBezTo>
                  <a:pt x="30727" y="4488"/>
                  <a:pt x="30533" y="4581"/>
                  <a:pt x="30440" y="4842"/>
                </a:cubicBezTo>
                <a:cubicBezTo>
                  <a:pt x="30518" y="4842"/>
                  <a:pt x="30585" y="4802"/>
                  <a:pt x="30649" y="4802"/>
                </a:cubicBezTo>
                <a:cubicBezTo>
                  <a:pt x="30681" y="4802"/>
                  <a:pt x="30712" y="4812"/>
                  <a:pt x="30743" y="4842"/>
                </a:cubicBezTo>
                <a:cubicBezTo>
                  <a:pt x="30836" y="4953"/>
                  <a:pt x="30743" y="5028"/>
                  <a:pt x="30684" y="5105"/>
                </a:cubicBezTo>
                <a:cubicBezTo>
                  <a:pt x="30650" y="5156"/>
                  <a:pt x="30591" y="5196"/>
                  <a:pt x="30549" y="5238"/>
                </a:cubicBezTo>
                <a:lnTo>
                  <a:pt x="30456" y="5238"/>
                </a:lnTo>
                <a:cubicBezTo>
                  <a:pt x="30238" y="5188"/>
                  <a:pt x="30102" y="4994"/>
                  <a:pt x="29884" y="4852"/>
                </a:cubicBezTo>
                <a:lnTo>
                  <a:pt x="29884" y="4852"/>
                </a:lnTo>
                <a:cubicBezTo>
                  <a:pt x="29908" y="5054"/>
                  <a:pt x="29926" y="5196"/>
                  <a:pt x="29942" y="5339"/>
                </a:cubicBezTo>
                <a:cubicBezTo>
                  <a:pt x="29817" y="5416"/>
                  <a:pt x="29631" y="5424"/>
                  <a:pt x="29631" y="5627"/>
                </a:cubicBezTo>
                <a:cubicBezTo>
                  <a:pt x="29605" y="5635"/>
                  <a:pt x="29573" y="5643"/>
                  <a:pt x="29546" y="5651"/>
                </a:cubicBezTo>
                <a:cubicBezTo>
                  <a:pt x="29504" y="5610"/>
                  <a:pt x="29471" y="5568"/>
                  <a:pt x="29429" y="5534"/>
                </a:cubicBezTo>
                <a:cubicBezTo>
                  <a:pt x="29514" y="5517"/>
                  <a:pt x="29504" y="5483"/>
                  <a:pt x="29445" y="5441"/>
                </a:cubicBezTo>
                <a:cubicBezTo>
                  <a:pt x="29403" y="5348"/>
                  <a:pt x="29362" y="5257"/>
                  <a:pt x="29328" y="5164"/>
                </a:cubicBezTo>
                <a:cubicBezTo>
                  <a:pt x="29243" y="4986"/>
                  <a:pt x="29041" y="5028"/>
                  <a:pt x="28916" y="4927"/>
                </a:cubicBezTo>
                <a:cubicBezTo>
                  <a:pt x="28905" y="4760"/>
                  <a:pt x="28828" y="4731"/>
                  <a:pt x="28737" y="4731"/>
                </a:cubicBezTo>
                <a:cubicBezTo>
                  <a:pt x="28689" y="4731"/>
                  <a:pt x="28636" y="4739"/>
                  <a:pt x="28588" y="4739"/>
                </a:cubicBezTo>
                <a:cubicBezTo>
                  <a:pt x="28567" y="4739"/>
                  <a:pt x="28546" y="4738"/>
                  <a:pt x="28527" y="4733"/>
                </a:cubicBezTo>
                <a:cubicBezTo>
                  <a:pt x="28527" y="4632"/>
                  <a:pt x="28493" y="4549"/>
                  <a:pt x="28376" y="4539"/>
                </a:cubicBezTo>
                <a:cubicBezTo>
                  <a:pt x="28250" y="4539"/>
                  <a:pt x="28232" y="4632"/>
                  <a:pt x="28232" y="4733"/>
                </a:cubicBezTo>
                <a:cubicBezTo>
                  <a:pt x="28179" y="4759"/>
                  <a:pt x="28127" y="4769"/>
                  <a:pt x="28074" y="4769"/>
                </a:cubicBezTo>
                <a:cubicBezTo>
                  <a:pt x="27955" y="4769"/>
                  <a:pt x="27836" y="4722"/>
                  <a:pt x="27717" y="4722"/>
                </a:cubicBezTo>
                <a:cubicBezTo>
                  <a:pt x="27687" y="4722"/>
                  <a:pt x="27656" y="4725"/>
                  <a:pt x="27626" y="4733"/>
                </a:cubicBezTo>
                <a:lnTo>
                  <a:pt x="27525" y="4733"/>
                </a:lnTo>
                <a:lnTo>
                  <a:pt x="27525" y="4539"/>
                </a:lnTo>
                <a:lnTo>
                  <a:pt x="27533" y="4539"/>
                </a:lnTo>
                <a:cubicBezTo>
                  <a:pt x="27745" y="4430"/>
                  <a:pt x="27786" y="4195"/>
                  <a:pt x="27929" y="4034"/>
                </a:cubicBezTo>
                <a:cubicBezTo>
                  <a:pt x="27910" y="3948"/>
                  <a:pt x="27858" y="3929"/>
                  <a:pt x="27792" y="3929"/>
                </a:cubicBezTo>
                <a:cubicBezTo>
                  <a:pt x="27774" y="3929"/>
                  <a:pt x="27755" y="3931"/>
                  <a:pt x="27735" y="3933"/>
                </a:cubicBezTo>
                <a:cubicBezTo>
                  <a:pt x="27543" y="3967"/>
                  <a:pt x="27567" y="4161"/>
                  <a:pt x="27482" y="4321"/>
                </a:cubicBezTo>
                <a:cubicBezTo>
                  <a:pt x="27533" y="4044"/>
                  <a:pt x="27272" y="4084"/>
                  <a:pt x="27213" y="3975"/>
                </a:cubicBezTo>
                <a:cubicBezTo>
                  <a:pt x="27096" y="3730"/>
                  <a:pt x="27525" y="3815"/>
                  <a:pt x="27474" y="3589"/>
                </a:cubicBezTo>
                <a:cubicBezTo>
                  <a:pt x="27434" y="3546"/>
                  <a:pt x="27396" y="3530"/>
                  <a:pt x="27359" y="3530"/>
                </a:cubicBezTo>
                <a:cubicBezTo>
                  <a:pt x="27278" y="3530"/>
                  <a:pt x="27202" y="3602"/>
                  <a:pt x="27120" y="3629"/>
                </a:cubicBezTo>
                <a:cubicBezTo>
                  <a:pt x="27112" y="3597"/>
                  <a:pt x="27112" y="3571"/>
                  <a:pt x="27112" y="3546"/>
                </a:cubicBezTo>
                <a:cubicBezTo>
                  <a:pt x="27117" y="3398"/>
                  <a:pt x="27076" y="3353"/>
                  <a:pt x="27017" y="3353"/>
                </a:cubicBezTo>
                <a:cubicBezTo>
                  <a:pt x="26964" y="3353"/>
                  <a:pt x="26898" y="3388"/>
                  <a:pt x="26835" y="3419"/>
                </a:cubicBezTo>
                <a:lnTo>
                  <a:pt x="26825" y="3411"/>
                </a:lnTo>
                <a:cubicBezTo>
                  <a:pt x="26788" y="3389"/>
                  <a:pt x="26742" y="3335"/>
                  <a:pt x="26714" y="3335"/>
                </a:cubicBezTo>
                <a:cubicBezTo>
                  <a:pt x="26712" y="3335"/>
                  <a:pt x="26710" y="3335"/>
                  <a:pt x="26708" y="3336"/>
                </a:cubicBezTo>
                <a:cubicBezTo>
                  <a:pt x="26641" y="3360"/>
                  <a:pt x="26581" y="3374"/>
                  <a:pt x="26529" y="3374"/>
                </a:cubicBezTo>
                <a:cubicBezTo>
                  <a:pt x="26417" y="3374"/>
                  <a:pt x="26336" y="3311"/>
                  <a:pt x="26280" y="3150"/>
                </a:cubicBezTo>
                <a:cubicBezTo>
                  <a:pt x="26258" y="3091"/>
                  <a:pt x="26217" y="3070"/>
                  <a:pt x="26171" y="3070"/>
                </a:cubicBezTo>
                <a:cubicBezTo>
                  <a:pt x="26124" y="3070"/>
                  <a:pt x="26072" y="3091"/>
                  <a:pt x="26027" y="3116"/>
                </a:cubicBezTo>
                <a:cubicBezTo>
                  <a:pt x="25984" y="3092"/>
                  <a:pt x="25950" y="3057"/>
                  <a:pt x="25908" y="3033"/>
                </a:cubicBezTo>
                <a:lnTo>
                  <a:pt x="25740" y="3033"/>
                </a:lnTo>
                <a:cubicBezTo>
                  <a:pt x="25689" y="3033"/>
                  <a:pt x="25647" y="3033"/>
                  <a:pt x="25604" y="3023"/>
                </a:cubicBezTo>
                <a:cubicBezTo>
                  <a:pt x="25520" y="3045"/>
                  <a:pt x="25448" y="3108"/>
                  <a:pt x="25357" y="3108"/>
                </a:cubicBezTo>
                <a:cubicBezTo>
                  <a:pt x="25339" y="3108"/>
                  <a:pt x="25321" y="3105"/>
                  <a:pt x="25301" y="3100"/>
                </a:cubicBezTo>
                <a:cubicBezTo>
                  <a:pt x="25125" y="2889"/>
                  <a:pt x="24814" y="3033"/>
                  <a:pt x="24628" y="2847"/>
                </a:cubicBezTo>
                <a:cubicBezTo>
                  <a:pt x="24564" y="2780"/>
                  <a:pt x="24507" y="2754"/>
                  <a:pt x="24455" y="2754"/>
                </a:cubicBezTo>
                <a:cubicBezTo>
                  <a:pt x="24355" y="2754"/>
                  <a:pt x="24270" y="2848"/>
                  <a:pt x="24181" y="2932"/>
                </a:cubicBezTo>
                <a:cubicBezTo>
                  <a:pt x="24030" y="3065"/>
                  <a:pt x="24038" y="3209"/>
                  <a:pt x="24189" y="3336"/>
                </a:cubicBezTo>
                <a:cubicBezTo>
                  <a:pt x="24197" y="3403"/>
                  <a:pt x="24208" y="3462"/>
                  <a:pt x="24224" y="3520"/>
                </a:cubicBezTo>
                <a:lnTo>
                  <a:pt x="23987" y="3520"/>
                </a:lnTo>
                <a:cubicBezTo>
                  <a:pt x="24005" y="3437"/>
                  <a:pt x="23987" y="3360"/>
                  <a:pt x="23904" y="3310"/>
                </a:cubicBezTo>
                <a:cubicBezTo>
                  <a:pt x="23886" y="3158"/>
                  <a:pt x="23827" y="3023"/>
                  <a:pt x="23718" y="2922"/>
                </a:cubicBezTo>
                <a:cubicBezTo>
                  <a:pt x="23685" y="2832"/>
                  <a:pt x="23631" y="2809"/>
                  <a:pt x="23570" y="2809"/>
                </a:cubicBezTo>
                <a:cubicBezTo>
                  <a:pt x="23522" y="2809"/>
                  <a:pt x="23471" y="2823"/>
                  <a:pt x="23423" y="2831"/>
                </a:cubicBezTo>
                <a:cubicBezTo>
                  <a:pt x="23297" y="2891"/>
                  <a:pt x="23225" y="2926"/>
                  <a:pt x="23181" y="2926"/>
                </a:cubicBezTo>
                <a:cubicBezTo>
                  <a:pt x="23122" y="2926"/>
                  <a:pt x="23114" y="2864"/>
                  <a:pt x="23096" y="2720"/>
                </a:cubicBezTo>
                <a:lnTo>
                  <a:pt x="23035" y="2720"/>
                </a:lnTo>
                <a:cubicBezTo>
                  <a:pt x="23061" y="2703"/>
                  <a:pt x="23078" y="2679"/>
                  <a:pt x="23096" y="2645"/>
                </a:cubicBezTo>
                <a:lnTo>
                  <a:pt x="23104" y="2645"/>
                </a:lnTo>
                <a:cubicBezTo>
                  <a:pt x="23104" y="2669"/>
                  <a:pt x="23096" y="2695"/>
                  <a:pt x="23096" y="2720"/>
                </a:cubicBezTo>
                <a:cubicBezTo>
                  <a:pt x="23128" y="2687"/>
                  <a:pt x="23162" y="2653"/>
                  <a:pt x="23197" y="2610"/>
                </a:cubicBezTo>
                <a:cubicBezTo>
                  <a:pt x="23247" y="2613"/>
                  <a:pt x="23300" y="2620"/>
                  <a:pt x="23349" y="2620"/>
                </a:cubicBezTo>
                <a:cubicBezTo>
                  <a:pt x="23449" y="2620"/>
                  <a:pt x="23538" y="2594"/>
                  <a:pt x="23583" y="2459"/>
                </a:cubicBezTo>
                <a:cubicBezTo>
                  <a:pt x="23609" y="2435"/>
                  <a:pt x="23625" y="2400"/>
                  <a:pt x="23633" y="2358"/>
                </a:cubicBezTo>
                <a:cubicBezTo>
                  <a:pt x="23625" y="2307"/>
                  <a:pt x="23583" y="2265"/>
                  <a:pt x="23559" y="2214"/>
                </a:cubicBezTo>
                <a:cubicBezTo>
                  <a:pt x="23524" y="2148"/>
                  <a:pt x="23490" y="2081"/>
                  <a:pt x="23609" y="2022"/>
                </a:cubicBezTo>
                <a:lnTo>
                  <a:pt x="23894" y="2022"/>
                </a:lnTo>
                <a:cubicBezTo>
                  <a:pt x="23929" y="2139"/>
                  <a:pt x="23743" y="2190"/>
                  <a:pt x="23793" y="2315"/>
                </a:cubicBezTo>
                <a:cubicBezTo>
                  <a:pt x="23905" y="2390"/>
                  <a:pt x="23972" y="2590"/>
                  <a:pt x="24111" y="2590"/>
                </a:cubicBezTo>
                <a:cubicBezTo>
                  <a:pt x="24160" y="2590"/>
                  <a:pt x="24218" y="2565"/>
                  <a:pt x="24290" y="2501"/>
                </a:cubicBezTo>
                <a:cubicBezTo>
                  <a:pt x="24333" y="2477"/>
                  <a:pt x="24375" y="2443"/>
                  <a:pt x="24418" y="2408"/>
                </a:cubicBezTo>
                <a:cubicBezTo>
                  <a:pt x="24418" y="2384"/>
                  <a:pt x="24410" y="2366"/>
                  <a:pt x="24400" y="2342"/>
                </a:cubicBezTo>
                <a:cubicBezTo>
                  <a:pt x="24400" y="2334"/>
                  <a:pt x="24410" y="2325"/>
                  <a:pt x="24410" y="2315"/>
                </a:cubicBezTo>
                <a:cubicBezTo>
                  <a:pt x="24400" y="2291"/>
                  <a:pt x="24391" y="2257"/>
                  <a:pt x="24391" y="2224"/>
                </a:cubicBezTo>
                <a:cubicBezTo>
                  <a:pt x="24383" y="2164"/>
                  <a:pt x="24349" y="2139"/>
                  <a:pt x="24290" y="2131"/>
                </a:cubicBezTo>
                <a:cubicBezTo>
                  <a:pt x="24258" y="2131"/>
                  <a:pt x="24224" y="2123"/>
                  <a:pt x="24189" y="2123"/>
                </a:cubicBezTo>
                <a:cubicBezTo>
                  <a:pt x="24165" y="2113"/>
                  <a:pt x="24147" y="2097"/>
                  <a:pt x="24123" y="2097"/>
                </a:cubicBezTo>
                <a:cubicBezTo>
                  <a:pt x="24075" y="2028"/>
                  <a:pt x="24015" y="2010"/>
                  <a:pt x="23950" y="2010"/>
                </a:cubicBezTo>
                <a:cubicBezTo>
                  <a:pt x="23935" y="2010"/>
                  <a:pt x="23920" y="2011"/>
                  <a:pt x="23904" y="2012"/>
                </a:cubicBezTo>
                <a:lnTo>
                  <a:pt x="23904" y="1953"/>
                </a:lnTo>
                <a:cubicBezTo>
                  <a:pt x="23912" y="1953"/>
                  <a:pt x="23929" y="1953"/>
                  <a:pt x="23937" y="1945"/>
                </a:cubicBezTo>
                <a:cubicBezTo>
                  <a:pt x="24147" y="1860"/>
                  <a:pt x="24248" y="1658"/>
                  <a:pt x="24400" y="1507"/>
                </a:cubicBezTo>
                <a:cubicBezTo>
                  <a:pt x="24450" y="1331"/>
                  <a:pt x="24670" y="1355"/>
                  <a:pt x="24788" y="1195"/>
                </a:cubicBezTo>
                <a:cubicBezTo>
                  <a:pt x="24620" y="1044"/>
                  <a:pt x="24400" y="935"/>
                  <a:pt x="24341" y="674"/>
                </a:cubicBezTo>
                <a:lnTo>
                  <a:pt x="24341" y="674"/>
                </a:lnTo>
                <a:cubicBezTo>
                  <a:pt x="24375" y="935"/>
                  <a:pt x="24080" y="1044"/>
                  <a:pt x="24131" y="1323"/>
                </a:cubicBezTo>
                <a:cubicBezTo>
                  <a:pt x="24157" y="1406"/>
                  <a:pt x="23878" y="1575"/>
                  <a:pt x="23710" y="1668"/>
                </a:cubicBezTo>
                <a:cubicBezTo>
                  <a:pt x="23699" y="1674"/>
                  <a:pt x="23690" y="1676"/>
                  <a:pt x="23681" y="1676"/>
                </a:cubicBezTo>
                <a:cubicBezTo>
                  <a:pt x="23621" y="1676"/>
                  <a:pt x="23606" y="1566"/>
                  <a:pt x="23583" y="1499"/>
                </a:cubicBezTo>
                <a:cubicBezTo>
                  <a:pt x="23551" y="1406"/>
                  <a:pt x="23474" y="1406"/>
                  <a:pt x="23389" y="1406"/>
                </a:cubicBezTo>
                <a:cubicBezTo>
                  <a:pt x="23365" y="1406"/>
                  <a:pt x="23330" y="1406"/>
                  <a:pt x="23298" y="1416"/>
                </a:cubicBezTo>
                <a:cubicBezTo>
                  <a:pt x="23171" y="1491"/>
                  <a:pt x="23146" y="1650"/>
                  <a:pt x="23045" y="1751"/>
                </a:cubicBezTo>
                <a:cubicBezTo>
                  <a:pt x="23011" y="1778"/>
                  <a:pt x="23003" y="1802"/>
                  <a:pt x="23011" y="1836"/>
                </a:cubicBezTo>
                <a:cubicBezTo>
                  <a:pt x="22976" y="1778"/>
                  <a:pt x="23061" y="1759"/>
                  <a:pt x="23053" y="1709"/>
                </a:cubicBezTo>
                <a:cubicBezTo>
                  <a:pt x="23020" y="1564"/>
                  <a:pt x="23019" y="1405"/>
                  <a:pt x="22822" y="1405"/>
                </a:cubicBezTo>
                <a:cubicBezTo>
                  <a:pt x="22812" y="1405"/>
                  <a:pt x="22803" y="1405"/>
                  <a:pt x="22792" y="1406"/>
                </a:cubicBezTo>
                <a:cubicBezTo>
                  <a:pt x="22598" y="1517"/>
                  <a:pt x="22421" y="1634"/>
                  <a:pt x="22479" y="1903"/>
                </a:cubicBezTo>
                <a:lnTo>
                  <a:pt x="22471" y="1903"/>
                </a:lnTo>
                <a:cubicBezTo>
                  <a:pt x="22370" y="1887"/>
                  <a:pt x="22277" y="1852"/>
                  <a:pt x="22338" y="1719"/>
                </a:cubicBezTo>
                <a:cubicBezTo>
                  <a:pt x="22378" y="1634"/>
                  <a:pt x="22378" y="1557"/>
                  <a:pt x="22287" y="1507"/>
                </a:cubicBezTo>
                <a:cubicBezTo>
                  <a:pt x="22269" y="1506"/>
                  <a:pt x="22252" y="1506"/>
                  <a:pt x="22234" y="1506"/>
                </a:cubicBezTo>
                <a:cubicBezTo>
                  <a:pt x="22067" y="1506"/>
                  <a:pt x="21901" y="1534"/>
                  <a:pt x="21740" y="1534"/>
                </a:cubicBezTo>
                <a:cubicBezTo>
                  <a:pt x="21723" y="1534"/>
                  <a:pt x="21706" y="1534"/>
                  <a:pt x="21689" y="1533"/>
                </a:cubicBezTo>
                <a:cubicBezTo>
                  <a:pt x="21689" y="1491"/>
                  <a:pt x="21681" y="1448"/>
                  <a:pt x="21681" y="1406"/>
                </a:cubicBezTo>
                <a:cubicBezTo>
                  <a:pt x="21671" y="1264"/>
                  <a:pt x="21671" y="1121"/>
                  <a:pt x="21662" y="977"/>
                </a:cubicBezTo>
                <a:lnTo>
                  <a:pt x="21662" y="842"/>
                </a:lnTo>
                <a:cubicBezTo>
                  <a:pt x="21671" y="799"/>
                  <a:pt x="21671" y="749"/>
                  <a:pt x="21681" y="708"/>
                </a:cubicBezTo>
                <a:cubicBezTo>
                  <a:pt x="21612" y="675"/>
                  <a:pt x="21555" y="661"/>
                  <a:pt x="21507" y="661"/>
                </a:cubicBezTo>
                <a:cubicBezTo>
                  <a:pt x="21333" y="661"/>
                  <a:pt x="21270" y="843"/>
                  <a:pt x="21191" y="1001"/>
                </a:cubicBezTo>
                <a:cubicBezTo>
                  <a:pt x="21157" y="928"/>
                  <a:pt x="21095" y="907"/>
                  <a:pt x="21029" y="907"/>
                </a:cubicBezTo>
                <a:cubicBezTo>
                  <a:pt x="21013" y="907"/>
                  <a:pt x="20997" y="908"/>
                  <a:pt x="20981" y="910"/>
                </a:cubicBezTo>
                <a:cubicBezTo>
                  <a:pt x="20913" y="977"/>
                  <a:pt x="20846" y="1044"/>
                  <a:pt x="20787" y="1113"/>
                </a:cubicBezTo>
                <a:cubicBezTo>
                  <a:pt x="20710" y="1137"/>
                  <a:pt x="20627" y="1163"/>
                  <a:pt x="20652" y="1264"/>
                </a:cubicBezTo>
                <a:cubicBezTo>
                  <a:pt x="20652" y="1288"/>
                  <a:pt x="20729" y="1297"/>
                  <a:pt x="20771" y="1315"/>
                </a:cubicBezTo>
                <a:cubicBezTo>
                  <a:pt x="20771" y="1339"/>
                  <a:pt x="20771" y="1365"/>
                  <a:pt x="20761" y="1389"/>
                </a:cubicBezTo>
                <a:cubicBezTo>
                  <a:pt x="20722" y="1403"/>
                  <a:pt x="20690" y="1409"/>
                  <a:pt x="20661" y="1409"/>
                </a:cubicBezTo>
                <a:cubicBezTo>
                  <a:pt x="20492" y="1409"/>
                  <a:pt x="20482" y="1198"/>
                  <a:pt x="20375" y="1102"/>
                </a:cubicBezTo>
                <a:lnTo>
                  <a:pt x="20266" y="1102"/>
                </a:lnTo>
                <a:cubicBezTo>
                  <a:pt x="20154" y="1078"/>
                  <a:pt x="20053" y="1052"/>
                  <a:pt x="19944" y="1028"/>
                </a:cubicBezTo>
                <a:cubicBezTo>
                  <a:pt x="19920" y="1028"/>
                  <a:pt x="19894" y="1020"/>
                  <a:pt x="19878" y="1001"/>
                </a:cubicBezTo>
                <a:cubicBezTo>
                  <a:pt x="20215" y="791"/>
                  <a:pt x="20256" y="674"/>
                  <a:pt x="20080" y="395"/>
                </a:cubicBezTo>
                <a:cubicBezTo>
                  <a:pt x="20037" y="363"/>
                  <a:pt x="20003" y="336"/>
                  <a:pt x="19971" y="304"/>
                </a:cubicBezTo>
                <a:lnTo>
                  <a:pt x="19971" y="405"/>
                </a:lnTo>
                <a:lnTo>
                  <a:pt x="19971" y="496"/>
                </a:lnTo>
                <a:cubicBezTo>
                  <a:pt x="19962" y="547"/>
                  <a:pt x="19944" y="589"/>
                  <a:pt x="19936" y="640"/>
                </a:cubicBezTo>
                <a:cubicBezTo>
                  <a:pt x="19884" y="598"/>
                  <a:pt x="19845" y="582"/>
                  <a:pt x="19815" y="582"/>
                </a:cubicBezTo>
                <a:cubicBezTo>
                  <a:pt x="19700" y="582"/>
                  <a:pt x="19703" y="810"/>
                  <a:pt x="19595" y="810"/>
                </a:cubicBezTo>
                <a:cubicBezTo>
                  <a:pt x="19591" y="810"/>
                  <a:pt x="19587" y="810"/>
                  <a:pt x="19582" y="809"/>
                </a:cubicBezTo>
                <a:cubicBezTo>
                  <a:pt x="19567" y="809"/>
                  <a:pt x="19550" y="808"/>
                  <a:pt x="19534" y="808"/>
                </a:cubicBezTo>
                <a:cubicBezTo>
                  <a:pt x="19429" y="808"/>
                  <a:pt x="19314" y="821"/>
                  <a:pt x="19210" y="821"/>
                </a:cubicBezTo>
                <a:cubicBezTo>
                  <a:pt x="19109" y="821"/>
                  <a:pt x="19017" y="809"/>
                  <a:pt x="18952" y="759"/>
                </a:cubicBezTo>
                <a:cubicBezTo>
                  <a:pt x="18689" y="573"/>
                  <a:pt x="18412" y="557"/>
                  <a:pt x="18143" y="480"/>
                </a:cubicBezTo>
                <a:cubicBezTo>
                  <a:pt x="18032" y="445"/>
                  <a:pt x="17907" y="496"/>
                  <a:pt x="17814" y="387"/>
                </a:cubicBezTo>
                <a:cubicBezTo>
                  <a:pt x="17696" y="253"/>
                  <a:pt x="17991" y="185"/>
                  <a:pt x="178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41" name="Google Shape;241;p24"/>
          <p:cNvSpPr/>
          <p:nvPr/>
        </p:nvSpPr>
        <p:spPr>
          <a:xfrm>
            <a:off x="12332001" y="5481604"/>
            <a:ext cx="5615906" cy="5682804"/>
          </a:xfrm>
          <a:custGeom>
            <a:avLst/>
            <a:gdLst/>
            <a:ahLst/>
            <a:cxnLst/>
            <a:rect l="l" t="t" r="r" b="b"/>
            <a:pathLst>
              <a:path w="35510" h="35933" extrusionOk="0">
                <a:moveTo>
                  <a:pt x="20055" y="123"/>
                </a:moveTo>
                <a:cubicBezTo>
                  <a:pt x="20011" y="123"/>
                  <a:pt x="19984" y="160"/>
                  <a:pt x="19971" y="203"/>
                </a:cubicBezTo>
                <a:lnTo>
                  <a:pt x="19869" y="203"/>
                </a:lnTo>
                <a:cubicBezTo>
                  <a:pt x="19902" y="235"/>
                  <a:pt x="19936" y="270"/>
                  <a:pt x="19971" y="304"/>
                </a:cubicBezTo>
                <a:cubicBezTo>
                  <a:pt x="19971" y="270"/>
                  <a:pt x="19971" y="235"/>
                  <a:pt x="19979" y="203"/>
                </a:cubicBezTo>
                <a:cubicBezTo>
                  <a:pt x="20021" y="193"/>
                  <a:pt x="20064" y="177"/>
                  <a:pt x="20114" y="160"/>
                </a:cubicBezTo>
                <a:cubicBezTo>
                  <a:pt x="20104" y="142"/>
                  <a:pt x="20096" y="126"/>
                  <a:pt x="20080" y="126"/>
                </a:cubicBezTo>
                <a:cubicBezTo>
                  <a:pt x="20071" y="124"/>
                  <a:pt x="20063" y="123"/>
                  <a:pt x="20055" y="123"/>
                </a:cubicBezTo>
                <a:close/>
                <a:moveTo>
                  <a:pt x="18314" y="842"/>
                </a:moveTo>
                <a:lnTo>
                  <a:pt x="18314" y="842"/>
                </a:lnTo>
                <a:cubicBezTo>
                  <a:pt x="18355" y="851"/>
                  <a:pt x="18397" y="877"/>
                  <a:pt x="18446" y="900"/>
                </a:cubicBezTo>
                <a:cubicBezTo>
                  <a:pt x="18436" y="900"/>
                  <a:pt x="18436" y="910"/>
                  <a:pt x="18436" y="910"/>
                </a:cubicBezTo>
                <a:lnTo>
                  <a:pt x="18396" y="910"/>
                </a:lnTo>
                <a:cubicBezTo>
                  <a:pt x="18370" y="884"/>
                  <a:pt x="18353" y="868"/>
                  <a:pt x="18319" y="850"/>
                </a:cubicBezTo>
                <a:cubicBezTo>
                  <a:pt x="18312" y="850"/>
                  <a:pt x="18317" y="844"/>
                  <a:pt x="18314" y="842"/>
                </a:cubicBezTo>
                <a:close/>
                <a:moveTo>
                  <a:pt x="19018" y="1011"/>
                </a:moveTo>
                <a:lnTo>
                  <a:pt x="19018" y="1028"/>
                </a:lnTo>
                <a:cubicBezTo>
                  <a:pt x="19018" y="1020"/>
                  <a:pt x="19010" y="1011"/>
                  <a:pt x="19010" y="1011"/>
                </a:cubicBezTo>
                <a:close/>
                <a:moveTo>
                  <a:pt x="18790" y="1214"/>
                </a:moveTo>
                <a:lnTo>
                  <a:pt x="18790" y="1214"/>
                </a:lnTo>
                <a:cubicBezTo>
                  <a:pt x="18859" y="1280"/>
                  <a:pt x="18824" y="1339"/>
                  <a:pt x="18766" y="1398"/>
                </a:cubicBezTo>
                <a:lnTo>
                  <a:pt x="18766" y="1355"/>
                </a:lnTo>
                <a:cubicBezTo>
                  <a:pt x="18766" y="1305"/>
                  <a:pt x="18782" y="1264"/>
                  <a:pt x="18790" y="1214"/>
                </a:cubicBezTo>
                <a:close/>
                <a:moveTo>
                  <a:pt x="23308" y="1217"/>
                </a:moveTo>
                <a:cubicBezTo>
                  <a:pt x="23238" y="1217"/>
                  <a:pt x="23174" y="1236"/>
                  <a:pt x="23162" y="1331"/>
                </a:cubicBezTo>
                <a:cubicBezTo>
                  <a:pt x="23154" y="1406"/>
                  <a:pt x="23237" y="1406"/>
                  <a:pt x="23298" y="1416"/>
                </a:cubicBezTo>
                <a:cubicBezTo>
                  <a:pt x="23330" y="1347"/>
                  <a:pt x="23356" y="1288"/>
                  <a:pt x="23381" y="1222"/>
                </a:cubicBezTo>
                <a:cubicBezTo>
                  <a:pt x="23357" y="1220"/>
                  <a:pt x="23332" y="1217"/>
                  <a:pt x="23308" y="1217"/>
                </a:cubicBezTo>
                <a:close/>
                <a:moveTo>
                  <a:pt x="22186" y="1113"/>
                </a:moveTo>
                <a:cubicBezTo>
                  <a:pt x="22093" y="1272"/>
                  <a:pt x="22152" y="1406"/>
                  <a:pt x="22287" y="1507"/>
                </a:cubicBezTo>
                <a:cubicBezTo>
                  <a:pt x="22319" y="1440"/>
                  <a:pt x="22354" y="1373"/>
                  <a:pt x="22388" y="1305"/>
                </a:cubicBezTo>
                <a:cubicBezTo>
                  <a:pt x="22396" y="1272"/>
                  <a:pt x="22396" y="1246"/>
                  <a:pt x="22388" y="1214"/>
                </a:cubicBezTo>
                <a:cubicBezTo>
                  <a:pt x="22346" y="1129"/>
                  <a:pt x="22269" y="1113"/>
                  <a:pt x="22186" y="1113"/>
                </a:cubicBezTo>
                <a:close/>
                <a:moveTo>
                  <a:pt x="12988" y="1895"/>
                </a:moveTo>
                <a:cubicBezTo>
                  <a:pt x="13004" y="1921"/>
                  <a:pt x="13021" y="1937"/>
                  <a:pt x="13039" y="1962"/>
                </a:cubicBezTo>
                <a:cubicBezTo>
                  <a:pt x="13004" y="1972"/>
                  <a:pt x="12962" y="1996"/>
                  <a:pt x="12928" y="2022"/>
                </a:cubicBezTo>
                <a:cubicBezTo>
                  <a:pt x="12954" y="1980"/>
                  <a:pt x="12970" y="1937"/>
                  <a:pt x="12988" y="1895"/>
                </a:cubicBezTo>
                <a:close/>
                <a:moveTo>
                  <a:pt x="17047" y="2214"/>
                </a:moveTo>
                <a:cubicBezTo>
                  <a:pt x="17056" y="2224"/>
                  <a:pt x="17072" y="2241"/>
                  <a:pt x="17082" y="2249"/>
                </a:cubicBezTo>
                <a:lnTo>
                  <a:pt x="17082" y="2265"/>
                </a:lnTo>
                <a:cubicBezTo>
                  <a:pt x="17064" y="2249"/>
                  <a:pt x="17056" y="2232"/>
                  <a:pt x="17047" y="2214"/>
                </a:cubicBezTo>
                <a:close/>
                <a:moveTo>
                  <a:pt x="17047" y="2315"/>
                </a:moveTo>
                <a:cubicBezTo>
                  <a:pt x="17021" y="2366"/>
                  <a:pt x="16981" y="2392"/>
                  <a:pt x="16930" y="2408"/>
                </a:cubicBezTo>
                <a:cubicBezTo>
                  <a:pt x="16954" y="2384"/>
                  <a:pt x="16981" y="2358"/>
                  <a:pt x="16997" y="2325"/>
                </a:cubicBezTo>
                <a:lnTo>
                  <a:pt x="16997" y="2315"/>
                </a:lnTo>
                <a:close/>
                <a:moveTo>
                  <a:pt x="17013" y="2602"/>
                </a:moveTo>
                <a:lnTo>
                  <a:pt x="17005" y="2645"/>
                </a:lnTo>
                <a:cubicBezTo>
                  <a:pt x="17005" y="2661"/>
                  <a:pt x="17005" y="2669"/>
                  <a:pt x="17013" y="2687"/>
                </a:cubicBezTo>
                <a:cubicBezTo>
                  <a:pt x="17005" y="2687"/>
                  <a:pt x="16997" y="2687"/>
                  <a:pt x="16989" y="2679"/>
                </a:cubicBezTo>
                <a:lnTo>
                  <a:pt x="16989" y="2645"/>
                </a:lnTo>
                <a:cubicBezTo>
                  <a:pt x="16989" y="2637"/>
                  <a:pt x="17013" y="2602"/>
                  <a:pt x="17013" y="2602"/>
                </a:cubicBezTo>
                <a:close/>
                <a:moveTo>
                  <a:pt x="21612" y="2922"/>
                </a:moveTo>
                <a:cubicBezTo>
                  <a:pt x="21612" y="2932"/>
                  <a:pt x="21604" y="2940"/>
                  <a:pt x="21604" y="2948"/>
                </a:cubicBezTo>
                <a:lnTo>
                  <a:pt x="21604" y="2922"/>
                </a:lnTo>
                <a:close/>
                <a:moveTo>
                  <a:pt x="22995" y="3124"/>
                </a:moveTo>
                <a:cubicBezTo>
                  <a:pt x="23011" y="3142"/>
                  <a:pt x="23035" y="3166"/>
                  <a:pt x="23053" y="3185"/>
                </a:cubicBezTo>
                <a:cubicBezTo>
                  <a:pt x="23035" y="3193"/>
                  <a:pt x="23019" y="3201"/>
                  <a:pt x="23003" y="3217"/>
                </a:cubicBezTo>
                <a:cubicBezTo>
                  <a:pt x="23011" y="3185"/>
                  <a:pt x="23011" y="3158"/>
                  <a:pt x="22995" y="3124"/>
                </a:cubicBezTo>
                <a:close/>
                <a:moveTo>
                  <a:pt x="24687" y="3294"/>
                </a:moveTo>
                <a:cubicBezTo>
                  <a:pt x="24695" y="3302"/>
                  <a:pt x="24703" y="3310"/>
                  <a:pt x="24703" y="3326"/>
                </a:cubicBezTo>
                <a:lnTo>
                  <a:pt x="24652" y="3326"/>
                </a:lnTo>
                <a:cubicBezTo>
                  <a:pt x="24662" y="3310"/>
                  <a:pt x="24679" y="3302"/>
                  <a:pt x="24687" y="3294"/>
                </a:cubicBezTo>
                <a:close/>
                <a:moveTo>
                  <a:pt x="19069" y="3352"/>
                </a:moveTo>
                <a:lnTo>
                  <a:pt x="19069" y="3352"/>
                </a:lnTo>
                <a:cubicBezTo>
                  <a:pt x="19077" y="3360"/>
                  <a:pt x="19077" y="3360"/>
                  <a:pt x="19085" y="3360"/>
                </a:cubicBezTo>
                <a:cubicBezTo>
                  <a:pt x="19085" y="3360"/>
                  <a:pt x="19085" y="3369"/>
                  <a:pt x="19077" y="3369"/>
                </a:cubicBezTo>
                <a:cubicBezTo>
                  <a:pt x="19077" y="3369"/>
                  <a:pt x="19069" y="3360"/>
                  <a:pt x="19069" y="3352"/>
                </a:cubicBezTo>
                <a:close/>
                <a:moveTo>
                  <a:pt x="22665" y="3842"/>
                </a:moveTo>
                <a:lnTo>
                  <a:pt x="22665" y="3850"/>
                </a:lnTo>
                <a:cubicBezTo>
                  <a:pt x="22665" y="3842"/>
                  <a:pt x="22657" y="3842"/>
                  <a:pt x="22657" y="3842"/>
                </a:cubicBezTo>
                <a:close/>
                <a:moveTo>
                  <a:pt x="17561" y="3882"/>
                </a:moveTo>
                <a:lnTo>
                  <a:pt x="17561" y="3916"/>
                </a:lnTo>
                <a:cubicBezTo>
                  <a:pt x="17561" y="3916"/>
                  <a:pt x="17561" y="3908"/>
                  <a:pt x="17553" y="3908"/>
                </a:cubicBezTo>
                <a:cubicBezTo>
                  <a:pt x="17553" y="3900"/>
                  <a:pt x="17561" y="3892"/>
                  <a:pt x="17561" y="3882"/>
                </a:cubicBezTo>
                <a:close/>
                <a:moveTo>
                  <a:pt x="19085" y="4017"/>
                </a:moveTo>
                <a:lnTo>
                  <a:pt x="19085" y="4034"/>
                </a:lnTo>
                <a:lnTo>
                  <a:pt x="19077" y="4034"/>
                </a:lnTo>
                <a:cubicBezTo>
                  <a:pt x="19085" y="4026"/>
                  <a:pt x="19085" y="4026"/>
                  <a:pt x="19085" y="4017"/>
                </a:cubicBezTo>
                <a:close/>
                <a:moveTo>
                  <a:pt x="7589" y="4236"/>
                </a:moveTo>
                <a:cubicBezTo>
                  <a:pt x="7592" y="4243"/>
                  <a:pt x="7596" y="4249"/>
                  <a:pt x="7599" y="4254"/>
                </a:cubicBezTo>
                <a:lnTo>
                  <a:pt x="7599" y="4254"/>
                </a:lnTo>
                <a:cubicBezTo>
                  <a:pt x="7595" y="4251"/>
                  <a:pt x="7592" y="4248"/>
                  <a:pt x="7589" y="4246"/>
                </a:cubicBezTo>
                <a:lnTo>
                  <a:pt x="7589" y="4236"/>
                </a:lnTo>
                <a:close/>
                <a:moveTo>
                  <a:pt x="19194" y="4304"/>
                </a:moveTo>
                <a:cubicBezTo>
                  <a:pt x="19204" y="4304"/>
                  <a:pt x="19204" y="4313"/>
                  <a:pt x="19204" y="4313"/>
                </a:cubicBezTo>
                <a:cubicBezTo>
                  <a:pt x="19194" y="4321"/>
                  <a:pt x="19194" y="4321"/>
                  <a:pt x="19194" y="4329"/>
                </a:cubicBezTo>
                <a:lnTo>
                  <a:pt x="19194" y="4304"/>
                </a:lnTo>
                <a:close/>
                <a:moveTo>
                  <a:pt x="7640" y="4313"/>
                </a:moveTo>
                <a:cubicBezTo>
                  <a:pt x="7703" y="4424"/>
                  <a:pt x="7729" y="4561"/>
                  <a:pt x="7842" y="4650"/>
                </a:cubicBezTo>
                <a:cubicBezTo>
                  <a:pt x="7861" y="4664"/>
                  <a:pt x="7866" y="4667"/>
                  <a:pt x="7865" y="4667"/>
                </a:cubicBezTo>
                <a:cubicBezTo>
                  <a:pt x="7864" y="4667"/>
                  <a:pt x="7858" y="4664"/>
                  <a:pt x="7856" y="4664"/>
                </a:cubicBezTo>
                <a:cubicBezTo>
                  <a:pt x="7854" y="4664"/>
                  <a:pt x="7856" y="4668"/>
                  <a:pt x="7874" y="4682"/>
                </a:cubicBezTo>
                <a:lnTo>
                  <a:pt x="7884" y="4682"/>
                </a:lnTo>
                <a:lnTo>
                  <a:pt x="7884" y="4725"/>
                </a:lnTo>
                <a:cubicBezTo>
                  <a:pt x="7737" y="4633"/>
                  <a:pt x="7703" y="4463"/>
                  <a:pt x="7640" y="4313"/>
                </a:cubicBezTo>
                <a:close/>
                <a:moveTo>
                  <a:pt x="28461" y="4751"/>
                </a:moveTo>
                <a:cubicBezTo>
                  <a:pt x="28469" y="4751"/>
                  <a:pt x="28477" y="4759"/>
                  <a:pt x="28477" y="4759"/>
                </a:cubicBezTo>
                <a:cubicBezTo>
                  <a:pt x="28477" y="4767"/>
                  <a:pt x="28469" y="4767"/>
                  <a:pt x="28469" y="4775"/>
                </a:cubicBezTo>
                <a:cubicBezTo>
                  <a:pt x="28469" y="4767"/>
                  <a:pt x="28461" y="4759"/>
                  <a:pt x="28461" y="4751"/>
                </a:cubicBezTo>
                <a:close/>
                <a:moveTo>
                  <a:pt x="14124" y="5137"/>
                </a:moveTo>
                <a:cubicBezTo>
                  <a:pt x="14124" y="5137"/>
                  <a:pt x="14124" y="5145"/>
                  <a:pt x="14132" y="5145"/>
                </a:cubicBezTo>
                <a:lnTo>
                  <a:pt x="14124" y="5145"/>
                </a:lnTo>
                <a:lnTo>
                  <a:pt x="14124" y="5137"/>
                </a:lnTo>
                <a:close/>
                <a:moveTo>
                  <a:pt x="25503" y="5206"/>
                </a:moveTo>
                <a:cubicBezTo>
                  <a:pt x="25503" y="5214"/>
                  <a:pt x="25503" y="5214"/>
                  <a:pt x="25511" y="5222"/>
                </a:cubicBezTo>
                <a:cubicBezTo>
                  <a:pt x="25503" y="5222"/>
                  <a:pt x="25503" y="5214"/>
                  <a:pt x="25495" y="5214"/>
                </a:cubicBezTo>
                <a:lnTo>
                  <a:pt x="25503" y="5206"/>
                </a:lnTo>
                <a:close/>
                <a:moveTo>
                  <a:pt x="22194" y="5238"/>
                </a:moveTo>
                <a:lnTo>
                  <a:pt x="22186" y="5246"/>
                </a:lnTo>
                <a:cubicBezTo>
                  <a:pt x="22186" y="5246"/>
                  <a:pt x="22186" y="5238"/>
                  <a:pt x="22176" y="5238"/>
                </a:cubicBezTo>
                <a:close/>
                <a:moveTo>
                  <a:pt x="21460" y="5600"/>
                </a:moveTo>
                <a:cubicBezTo>
                  <a:pt x="21460" y="5610"/>
                  <a:pt x="21468" y="5627"/>
                  <a:pt x="21479" y="5635"/>
                </a:cubicBezTo>
                <a:lnTo>
                  <a:pt x="21444" y="5635"/>
                </a:lnTo>
                <a:cubicBezTo>
                  <a:pt x="21444" y="5618"/>
                  <a:pt x="21452" y="5610"/>
                  <a:pt x="21460" y="5600"/>
                </a:cubicBezTo>
                <a:close/>
                <a:moveTo>
                  <a:pt x="12119" y="5821"/>
                </a:moveTo>
                <a:lnTo>
                  <a:pt x="12119" y="5837"/>
                </a:lnTo>
                <a:lnTo>
                  <a:pt x="12111" y="5837"/>
                </a:lnTo>
                <a:cubicBezTo>
                  <a:pt x="12111" y="5829"/>
                  <a:pt x="12111" y="5829"/>
                  <a:pt x="12119" y="5821"/>
                </a:cubicBezTo>
                <a:close/>
                <a:moveTo>
                  <a:pt x="22287" y="5946"/>
                </a:moveTo>
                <a:lnTo>
                  <a:pt x="22295" y="5964"/>
                </a:lnTo>
                <a:cubicBezTo>
                  <a:pt x="22287" y="5954"/>
                  <a:pt x="22287" y="5946"/>
                  <a:pt x="22277" y="5946"/>
                </a:cubicBezTo>
                <a:close/>
                <a:moveTo>
                  <a:pt x="30464" y="5441"/>
                </a:moveTo>
                <a:cubicBezTo>
                  <a:pt x="30474" y="5449"/>
                  <a:pt x="30490" y="5459"/>
                  <a:pt x="30498" y="5459"/>
                </a:cubicBezTo>
                <a:cubicBezTo>
                  <a:pt x="30549" y="5610"/>
                  <a:pt x="30591" y="5770"/>
                  <a:pt x="30599" y="5930"/>
                </a:cubicBezTo>
                <a:cubicBezTo>
                  <a:pt x="30593" y="5929"/>
                  <a:pt x="30588" y="5929"/>
                  <a:pt x="30582" y="5929"/>
                </a:cubicBezTo>
                <a:cubicBezTo>
                  <a:pt x="30506" y="5929"/>
                  <a:pt x="30453" y="5977"/>
                  <a:pt x="30413" y="6039"/>
                </a:cubicBezTo>
                <a:cubicBezTo>
                  <a:pt x="30413" y="6047"/>
                  <a:pt x="30413" y="6055"/>
                  <a:pt x="30405" y="6055"/>
                </a:cubicBezTo>
                <a:cubicBezTo>
                  <a:pt x="30403" y="6058"/>
                  <a:pt x="30400" y="6060"/>
                  <a:pt x="30397" y="6060"/>
                </a:cubicBezTo>
                <a:cubicBezTo>
                  <a:pt x="30392" y="6060"/>
                  <a:pt x="30387" y="6055"/>
                  <a:pt x="30381" y="6055"/>
                </a:cubicBezTo>
                <a:cubicBezTo>
                  <a:pt x="30373" y="6031"/>
                  <a:pt x="30373" y="5996"/>
                  <a:pt x="30355" y="5972"/>
                </a:cubicBezTo>
                <a:cubicBezTo>
                  <a:pt x="30203" y="5752"/>
                  <a:pt x="30238" y="5576"/>
                  <a:pt x="30464" y="5441"/>
                </a:cubicBezTo>
                <a:close/>
                <a:moveTo>
                  <a:pt x="13627" y="6308"/>
                </a:moveTo>
                <a:lnTo>
                  <a:pt x="13627" y="6318"/>
                </a:lnTo>
                <a:cubicBezTo>
                  <a:pt x="13627" y="6318"/>
                  <a:pt x="13627" y="6308"/>
                  <a:pt x="13619" y="6308"/>
                </a:cubicBezTo>
                <a:close/>
                <a:moveTo>
                  <a:pt x="30280" y="6401"/>
                </a:moveTo>
                <a:cubicBezTo>
                  <a:pt x="30288" y="6427"/>
                  <a:pt x="30296" y="6451"/>
                  <a:pt x="30304" y="6478"/>
                </a:cubicBezTo>
                <a:cubicBezTo>
                  <a:pt x="30296" y="6469"/>
                  <a:pt x="30280" y="6459"/>
                  <a:pt x="30262" y="6451"/>
                </a:cubicBezTo>
                <a:cubicBezTo>
                  <a:pt x="30272" y="6443"/>
                  <a:pt x="30280" y="6427"/>
                  <a:pt x="30280" y="6419"/>
                </a:cubicBezTo>
                <a:lnTo>
                  <a:pt x="30280" y="6401"/>
                </a:lnTo>
                <a:close/>
                <a:moveTo>
                  <a:pt x="13501" y="6538"/>
                </a:moveTo>
                <a:cubicBezTo>
                  <a:pt x="13502" y="6538"/>
                  <a:pt x="13502" y="6540"/>
                  <a:pt x="13502" y="6544"/>
                </a:cubicBezTo>
                <a:lnTo>
                  <a:pt x="13494" y="6544"/>
                </a:lnTo>
                <a:cubicBezTo>
                  <a:pt x="13498" y="6540"/>
                  <a:pt x="13500" y="6538"/>
                  <a:pt x="13501" y="6538"/>
                </a:cubicBezTo>
                <a:close/>
                <a:moveTo>
                  <a:pt x="12313" y="6544"/>
                </a:moveTo>
                <a:lnTo>
                  <a:pt x="12313" y="6552"/>
                </a:lnTo>
                <a:lnTo>
                  <a:pt x="12305" y="6552"/>
                </a:lnTo>
                <a:cubicBezTo>
                  <a:pt x="12305" y="6544"/>
                  <a:pt x="12305" y="6544"/>
                  <a:pt x="12313" y="6544"/>
                </a:cubicBezTo>
                <a:close/>
                <a:moveTo>
                  <a:pt x="9071" y="6637"/>
                </a:moveTo>
                <a:cubicBezTo>
                  <a:pt x="9079" y="6645"/>
                  <a:pt x="9087" y="6653"/>
                  <a:pt x="9105" y="6653"/>
                </a:cubicBezTo>
                <a:lnTo>
                  <a:pt x="9105" y="6662"/>
                </a:lnTo>
                <a:lnTo>
                  <a:pt x="9105" y="6672"/>
                </a:lnTo>
                <a:cubicBezTo>
                  <a:pt x="9097" y="6662"/>
                  <a:pt x="9087" y="6653"/>
                  <a:pt x="9071" y="6645"/>
                </a:cubicBezTo>
                <a:lnTo>
                  <a:pt x="9071" y="6637"/>
                </a:lnTo>
                <a:close/>
                <a:moveTo>
                  <a:pt x="21082" y="6847"/>
                </a:moveTo>
                <a:cubicBezTo>
                  <a:pt x="21074" y="6847"/>
                  <a:pt x="21074" y="6856"/>
                  <a:pt x="21074" y="6856"/>
                </a:cubicBezTo>
                <a:lnTo>
                  <a:pt x="21074" y="6847"/>
                </a:lnTo>
                <a:close/>
                <a:moveTo>
                  <a:pt x="24208" y="6940"/>
                </a:moveTo>
                <a:lnTo>
                  <a:pt x="24208" y="6949"/>
                </a:lnTo>
                <a:lnTo>
                  <a:pt x="24197" y="6949"/>
                </a:lnTo>
                <a:lnTo>
                  <a:pt x="24208" y="6940"/>
                </a:lnTo>
                <a:close/>
                <a:moveTo>
                  <a:pt x="13383" y="7268"/>
                </a:moveTo>
                <a:cubicBezTo>
                  <a:pt x="13392" y="7286"/>
                  <a:pt x="13393" y="7294"/>
                  <a:pt x="13393" y="7302"/>
                </a:cubicBezTo>
                <a:lnTo>
                  <a:pt x="13393" y="7302"/>
                </a:lnTo>
                <a:cubicBezTo>
                  <a:pt x="13393" y="7294"/>
                  <a:pt x="13392" y="7286"/>
                  <a:pt x="13383" y="7278"/>
                </a:cubicBezTo>
                <a:lnTo>
                  <a:pt x="13383" y="7268"/>
                </a:lnTo>
                <a:close/>
                <a:moveTo>
                  <a:pt x="11446" y="7420"/>
                </a:moveTo>
                <a:lnTo>
                  <a:pt x="11446" y="7430"/>
                </a:lnTo>
                <a:lnTo>
                  <a:pt x="11438" y="7438"/>
                </a:lnTo>
                <a:lnTo>
                  <a:pt x="11430" y="7438"/>
                </a:lnTo>
                <a:cubicBezTo>
                  <a:pt x="11438" y="7430"/>
                  <a:pt x="11438" y="7430"/>
                  <a:pt x="11446" y="7420"/>
                </a:cubicBezTo>
                <a:close/>
                <a:moveTo>
                  <a:pt x="7233" y="7461"/>
                </a:moveTo>
                <a:cubicBezTo>
                  <a:pt x="7203" y="7461"/>
                  <a:pt x="7173" y="7474"/>
                  <a:pt x="7142" y="7504"/>
                </a:cubicBezTo>
                <a:cubicBezTo>
                  <a:pt x="7084" y="7555"/>
                  <a:pt x="7126" y="7614"/>
                  <a:pt x="7193" y="7648"/>
                </a:cubicBezTo>
                <a:lnTo>
                  <a:pt x="7369" y="7648"/>
                </a:lnTo>
                <a:cubicBezTo>
                  <a:pt x="7379" y="7648"/>
                  <a:pt x="7387" y="7648"/>
                  <a:pt x="7395" y="7632"/>
                </a:cubicBezTo>
                <a:cubicBezTo>
                  <a:pt x="7419" y="7606"/>
                  <a:pt x="7454" y="7581"/>
                  <a:pt x="7480" y="7555"/>
                </a:cubicBezTo>
                <a:lnTo>
                  <a:pt x="7379" y="7555"/>
                </a:lnTo>
                <a:cubicBezTo>
                  <a:pt x="7335" y="7501"/>
                  <a:pt x="7285" y="7461"/>
                  <a:pt x="7233" y="7461"/>
                </a:cubicBezTo>
                <a:close/>
                <a:moveTo>
                  <a:pt x="30575" y="7462"/>
                </a:moveTo>
                <a:cubicBezTo>
                  <a:pt x="30591" y="7488"/>
                  <a:pt x="30616" y="7496"/>
                  <a:pt x="30642" y="7504"/>
                </a:cubicBezTo>
                <a:cubicBezTo>
                  <a:pt x="30626" y="7504"/>
                  <a:pt x="30608" y="7513"/>
                  <a:pt x="30599" y="7513"/>
                </a:cubicBezTo>
                <a:cubicBezTo>
                  <a:pt x="30541" y="7547"/>
                  <a:pt x="30506" y="7597"/>
                  <a:pt x="30498" y="7656"/>
                </a:cubicBezTo>
                <a:cubicBezTo>
                  <a:pt x="30474" y="7664"/>
                  <a:pt x="30456" y="7664"/>
                  <a:pt x="30440" y="7672"/>
                </a:cubicBezTo>
                <a:cubicBezTo>
                  <a:pt x="30440" y="7622"/>
                  <a:pt x="30432" y="7571"/>
                  <a:pt x="30405" y="7531"/>
                </a:cubicBezTo>
                <a:cubicBezTo>
                  <a:pt x="30456" y="7521"/>
                  <a:pt x="30506" y="7513"/>
                  <a:pt x="30557" y="7488"/>
                </a:cubicBezTo>
                <a:cubicBezTo>
                  <a:pt x="30557" y="7480"/>
                  <a:pt x="30565" y="7470"/>
                  <a:pt x="30575" y="7462"/>
                </a:cubicBezTo>
                <a:close/>
                <a:moveTo>
                  <a:pt x="12010" y="7656"/>
                </a:moveTo>
                <a:cubicBezTo>
                  <a:pt x="12010" y="7664"/>
                  <a:pt x="12002" y="7672"/>
                  <a:pt x="12002" y="7682"/>
                </a:cubicBezTo>
                <a:lnTo>
                  <a:pt x="12002" y="7656"/>
                </a:lnTo>
                <a:close/>
                <a:moveTo>
                  <a:pt x="23389" y="7757"/>
                </a:moveTo>
                <a:lnTo>
                  <a:pt x="23389" y="7765"/>
                </a:lnTo>
                <a:lnTo>
                  <a:pt x="23381" y="7765"/>
                </a:lnTo>
                <a:cubicBezTo>
                  <a:pt x="23381" y="7765"/>
                  <a:pt x="23389" y="7765"/>
                  <a:pt x="23389" y="7757"/>
                </a:cubicBezTo>
                <a:close/>
                <a:moveTo>
                  <a:pt x="30456" y="7858"/>
                </a:moveTo>
                <a:cubicBezTo>
                  <a:pt x="30448" y="7858"/>
                  <a:pt x="30448" y="7866"/>
                  <a:pt x="30448" y="7866"/>
                </a:cubicBezTo>
                <a:lnTo>
                  <a:pt x="30448" y="7858"/>
                </a:lnTo>
                <a:close/>
                <a:moveTo>
                  <a:pt x="8422" y="8060"/>
                </a:moveTo>
                <a:lnTo>
                  <a:pt x="8422" y="8068"/>
                </a:lnTo>
                <a:cubicBezTo>
                  <a:pt x="8414" y="8068"/>
                  <a:pt x="8414" y="8068"/>
                  <a:pt x="8414" y="8060"/>
                </a:cubicBezTo>
                <a:close/>
                <a:moveTo>
                  <a:pt x="26094" y="8052"/>
                </a:moveTo>
                <a:lnTo>
                  <a:pt x="26102" y="8060"/>
                </a:lnTo>
                <a:lnTo>
                  <a:pt x="26102" y="8068"/>
                </a:lnTo>
                <a:cubicBezTo>
                  <a:pt x="26094" y="8060"/>
                  <a:pt x="26094" y="8060"/>
                  <a:pt x="26094" y="8052"/>
                </a:cubicBezTo>
                <a:close/>
                <a:moveTo>
                  <a:pt x="14545" y="8238"/>
                </a:moveTo>
                <a:cubicBezTo>
                  <a:pt x="14537" y="8246"/>
                  <a:pt x="14537" y="8254"/>
                  <a:pt x="14529" y="8263"/>
                </a:cubicBezTo>
                <a:lnTo>
                  <a:pt x="14529" y="8246"/>
                </a:lnTo>
                <a:cubicBezTo>
                  <a:pt x="14537" y="8246"/>
                  <a:pt x="14537" y="8238"/>
                  <a:pt x="14545" y="8238"/>
                </a:cubicBezTo>
                <a:close/>
                <a:moveTo>
                  <a:pt x="28275" y="8263"/>
                </a:moveTo>
                <a:cubicBezTo>
                  <a:pt x="28275" y="8271"/>
                  <a:pt x="28267" y="8279"/>
                  <a:pt x="28259" y="8279"/>
                </a:cubicBezTo>
                <a:cubicBezTo>
                  <a:pt x="28259" y="8279"/>
                  <a:pt x="28250" y="8279"/>
                  <a:pt x="28250" y="8271"/>
                </a:cubicBezTo>
                <a:cubicBezTo>
                  <a:pt x="28259" y="8271"/>
                  <a:pt x="28267" y="8263"/>
                  <a:pt x="28275" y="8263"/>
                </a:cubicBezTo>
                <a:close/>
                <a:moveTo>
                  <a:pt x="31661" y="8339"/>
                </a:moveTo>
                <a:cubicBezTo>
                  <a:pt x="31661" y="8347"/>
                  <a:pt x="31653" y="8356"/>
                  <a:pt x="31653" y="8364"/>
                </a:cubicBezTo>
                <a:lnTo>
                  <a:pt x="31645" y="8364"/>
                </a:lnTo>
                <a:cubicBezTo>
                  <a:pt x="31645" y="8356"/>
                  <a:pt x="31653" y="8347"/>
                  <a:pt x="31653" y="8339"/>
                </a:cubicBezTo>
                <a:close/>
                <a:moveTo>
                  <a:pt x="10805" y="8364"/>
                </a:moveTo>
                <a:cubicBezTo>
                  <a:pt x="10797" y="8372"/>
                  <a:pt x="10797" y="8372"/>
                  <a:pt x="10789" y="8372"/>
                </a:cubicBezTo>
                <a:cubicBezTo>
                  <a:pt x="10797" y="8372"/>
                  <a:pt x="10797" y="8364"/>
                  <a:pt x="10805" y="8364"/>
                </a:cubicBezTo>
                <a:close/>
                <a:moveTo>
                  <a:pt x="19667" y="8457"/>
                </a:moveTo>
                <a:lnTo>
                  <a:pt x="19675" y="8465"/>
                </a:lnTo>
                <a:lnTo>
                  <a:pt x="19667" y="8465"/>
                </a:lnTo>
                <a:lnTo>
                  <a:pt x="19667" y="8457"/>
                </a:lnTo>
                <a:close/>
                <a:moveTo>
                  <a:pt x="9703" y="8853"/>
                </a:moveTo>
                <a:lnTo>
                  <a:pt x="9703" y="8861"/>
                </a:lnTo>
                <a:lnTo>
                  <a:pt x="9693" y="8861"/>
                </a:lnTo>
                <a:cubicBezTo>
                  <a:pt x="9693" y="8861"/>
                  <a:pt x="9693" y="8853"/>
                  <a:pt x="9703" y="8853"/>
                </a:cubicBezTo>
                <a:close/>
                <a:moveTo>
                  <a:pt x="21713" y="8936"/>
                </a:moveTo>
                <a:lnTo>
                  <a:pt x="21713" y="8946"/>
                </a:lnTo>
                <a:lnTo>
                  <a:pt x="21705" y="8946"/>
                </a:lnTo>
                <a:cubicBezTo>
                  <a:pt x="21705" y="8936"/>
                  <a:pt x="21713" y="8936"/>
                  <a:pt x="21713" y="8936"/>
                </a:cubicBezTo>
                <a:close/>
                <a:moveTo>
                  <a:pt x="31317" y="9193"/>
                </a:moveTo>
                <a:cubicBezTo>
                  <a:pt x="31324" y="9193"/>
                  <a:pt x="31332" y="9194"/>
                  <a:pt x="31341" y="9198"/>
                </a:cubicBezTo>
                <a:cubicBezTo>
                  <a:pt x="31309" y="9236"/>
                  <a:pt x="31286" y="9282"/>
                  <a:pt x="31243" y="9282"/>
                </a:cubicBezTo>
                <a:cubicBezTo>
                  <a:pt x="31239" y="9282"/>
                  <a:pt x="31236" y="9282"/>
                  <a:pt x="31232" y="9281"/>
                </a:cubicBezTo>
                <a:cubicBezTo>
                  <a:pt x="31259" y="9246"/>
                  <a:pt x="31277" y="9193"/>
                  <a:pt x="31317" y="9193"/>
                </a:cubicBezTo>
                <a:close/>
                <a:moveTo>
                  <a:pt x="18982" y="9111"/>
                </a:moveTo>
                <a:cubicBezTo>
                  <a:pt x="18989" y="9111"/>
                  <a:pt x="18996" y="9112"/>
                  <a:pt x="19002" y="9114"/>
                </a:cubicBezTo>
                <a:cubicBezTo>
                  <a:pt x="18968" y="9180"/>
                  <a:pt x="18942" y="9249"/>
                  <a:pt x="18917" y="9316"/>
                </a:cubicBezTo>
                <a:cubicBezTo>
                  <a:pt x="18875" y="9289"/>
                  <a:pt x="18859" y="9257"/>
                  <a:pt x="18891" y="9188"/>
                </a:cubicBezTo>
                <a:cubicBezTo>
                  <a:pt x="18925" y="9128"/>
                  <a:pt x="18954" y="9111"/>
                  <a:pt x="18982" y="9111"/>
                </a:cubicBezTo>
                <a:close/>
                <a:moveTo>
                  <a:pt x="31788" y="9374"/>
                </a:moveTo>
                <a:lnTo>
                  <a:pt x="31788" y="9382"/>
                </a:lnTo>
                <a:cubicBezTo>
                  <a:pt x="31778" y="9382"/>
                  <a:pt x="31778" y="9374"/>
                  <a:pt x="31770" y="9374"/>
                </a:cubicBezTo>
                <a:close/>
                <a:moveTo>
                  <a:pt x="30230" y="8784"/>
                </a:moveTo>
                <a:cubicBezTo>
                  <a:pt x="30321" y="8869"/>
                  <a:pt x="30419" y="8926"/>
                  <a:pt x="30538" y="8926"/>
                </a:cubicBezTo>
                <a:cubicBezTo>
                  <a:pt x="30561" y="8926"/>
                  <a:pt x="30584" y="8924"/>
                  <a:pt x="30608" y="8919"/>
                </a:cubicBezTo>
                <a:cubicBezTo>
                  <a:pt x="30650" y="8903"/>
                  <a:pt x="30676" y="8877"/>
                  <a:pt x="30709" y="8861"/>
                </a:cubicBezTo>
                <a:cubicBezTo>
                  <a:pt x="30717" y="8861"/>
                  <a:pt x="30735" y="8861"/>
                  <a:pt x="30743" y="8869"/>
                </a:cubicBezTo>
                <a:cubicBezTo>
                  <a:pt x="30779" y="8919"/>
                  <a:pt x="30802" y="9013"/>
                  <a:pt x="30861" y="9013"/>
                </a:cubicBezTo>
                <a:cubicBezTo>
                  <a:pt x="30871" y="9013"/>
                  <a:pt x="30882" y="9011"/>
                  <a:pt x="30895" y="9004"/>
                </a:cubicBezTo>
                <a:cubicBezTo>
                  <a:pt x="30988" y="8962"/>
                  <a:pt x="30945" y="8869"/>
                  <a:pt x="30937" y="8794"/>
                </a:cubicBezTo>
                <a:lnTo>
                  <a:pt x="30937" y="8794"/>
                </a:lnTo>
                <a:cubicBezTo>
                  <a:pt x="30979" y="8853"/>
                  <a:pt x="31038" y="8895"/>
                  <a:pt x="31113" y="8895"/>
                </a:cubicBezTo>
                <a:cubicBezTo>
                  <a:pt x="31046" y="8970"/>
                  <a:pt x="30996" y="9055"/>
                  <a:pt x="31062" y="9188"/>
                </a:cubicBezTo>
                <a:cubicBezTo>
                  <a:pt x="31062" y="9198"/>
                  <a:pt x="31070" y="9198"/>
                  <a:pt x="31081" y="9207"/>
                </a:cubicBezTo>
                <a:cubicBezTo>
                  <a:pt x="31004" y="9249"/>
                  <a:pt x="30919" y="9281"/>
                  <a:pt x="30911" y="9332"/>
                </a:cubicBezTo>
                <a:cubicBezTo>
                  <a:pt x="30896" y="9450"/>
                  <a:pt x="30840" y="9469"/>
                  <a:pt x="30775" y="9469"/>
                </a:cubicBezTo>
                <a:cubicBezTo>
                  <a:pt x="30746" y="9469"/>
                  <a:pt x="30716" y="9465"/>
                  <a:pt x="30686" y="9465"/>
                </a:cubicBezTo>
                <a:cubicBezTo>
                  <a:pt x="30674" y="9465"/>
                  <a:pt x="30662" y="9465"/>
                  <a:pt x="30650" y="9467"/>
                </a:cubicBezTo>
                <a:cubicBezTo>
                  <a:pt x="30655" y="9360"/>
                  <a:pt x="30623" y="9317"/>
                  <a:pt x="30571" y="9317"/>
                </a:cubicBezTo>
                <a:cubicBezTo>
                  <a:pt x="30537" y="9317"/>
                  <a:pt x="30494" y="9336"/>
                  <a:pt x="30448" y="9366"/>
                </a:cubicBezTo>
                <a:cubicBezTo>
                  <a:pt x="30432" y="9324"/>
                  <a:pt x="30424" y="9249"/>
                  <a:pt x="30413" y="9249"/>
                </a:cubicBezTo>
                <a:cubicBezTo>
                  <a:pt x="30408" y="9248"/>
                  <a:pt x="30404" y="9248"/>
                  <a:pt x="30400" y="9248"/>
                </a:cubicBezTo>
                <a:cubicBezTo>
                  <a:pt x="30333" y="9248"/>
                  <a:pt x="30354" y="9319"/>
                  <a:pt x="30347" y="9366"/>
                </a:cubicBezTo>
                <a:cubicBezTo>
                  <a:pt x="30272" y="9332"/>
                  <a:pt x="30203" y="9308"/>
                  <a:pt x="30128" y="9273"/>
                </a:cubicBezTo>
                <a:cubicBezTo>
                  <a:pt x="30070" y="9265"/>
                  <a:pt x="30009" y="9249"/>
                  <a:pt x="29951" y="9239"/>
                </a:cubicBezTo>
                <a:cubicBezTo>
                  <a:pt x="29942" y="9122"/>
                  <a:pt x="29942" y="9004"/>
                  <a:pt x="30086" y="8970"/>
                </a:cubicBezTo>
                <a:cubicBezTo>
                  <a:pt x="30187" y="8936"/>
                  <a:pt x="30230" y="8869"/>
                  <a:pt x="30230" y="8784"/>
                </a:cubicBezTo>
                <a:close/>
                <a:moveTo>
                  <a:pt x="15497" y="9502"/>
                </a:moveTo>
                <a:lnTo>
                  <a:pt x="15497" y="9542"/>
                </a:lnTo>
                <a:lnTo>
                  <a:pt x="15489" y="9542"/>
                </a:lnTo>
                <a:cubicBezTo>
                  <a:pt x="15489" y="9534"/>
                  <a:pt x="15497" y="9518"/>
                  <a:pt x="15497" y="9502"/>
                </a:cubicBezTo>
                <a:close/>
                <a:moveTo>
                  <a:pt x="30650" y="9467"/>
                </a:moveTo>
                <a:cubicBezTo>
                  <a:pt x="30591" y="9534"/>
                  <a:pt x="30557" y="9552"/>
                  <a:pt x="30533" y="9552"/>
                </a:cubicBezTo>
                <a:cubicBezTo>
                  <a:pt x="30575" y="9526"/>
                  <a:pt x="30608" y="9492"/>
                  <a:pt x="30650" y="9467"/>
                </a:cubicBezTo>
                <a:close/>
                <a:moveTo>
                  <a:pt x="24005" y="9568"/>
                </a:moveTo>
                <a:lnTo>
                  <a:pt x="24005" y="9576"/>
                </a:lnTo>
                <a:lnTo>
                  <a:pt x="23995" y="9568"/>
                </a:lnTo>
                <a:close/>
                <a:moveTo>
                  <a:pt x="8398" y="9661"/>
                </a:moveTo>
                <a:lnTo>
                  <a:pt x="8389" y="9669"/>
                </a:lnTo>
                <a:cubicBezTo>
                  <a:pt x="8389" y="9669"/>
                  <a:pt x="8389" y="9661"/>
                  <a:pt x="8398" y="9661"/>
                </a:cubicBezTo>
                <a:close/>
                <a:moveTo>
                  <a:pt x="15539" y="9845"/>
                </a:moveTo>
                <a:cubicBezTo>
                  <a:pt x="15539" y="9855"/>
                  <a:pt x="15548" y="9855"/>
                  <a:pt x="15539" y="9864"/>
                </a:cubicBezTo>
                <a:lnTo>
                  <a:pt x="15539" y="9845"/>
                </a:lnTo>
                <a:close/>
                <a:moveTo>
                  <a:pt x="6342" y="9957"/>
                </a:moveTo>
                <a:lnTo>
                  <a:pt x="6342" y="9957"/>
                </a:lnTo>
                <a:cubicBezTo>
                  <a:pt x="6350" y="9965"/>
                  <a:pt x="6358" y="9973"/>
                  <a:pt x="6368" y="9981"/>
                </a:cubicBezTo>
                <a:lnTo>
                  <a:pt x="6358" y="9981"/>
                </a:lnTo>
                <a:cubicBezTo>
                  <a:pt x="6350" y="9981"/>
                  <a:pt x="6350" y="9973"/>
                  <a:pt x="6342" y="9957"/>
                </a:cubicBezTo>
                <a:close/>
                <a:moveTo>
                  <a:pt x="27482" y="10108"/>
                </a:moveTo>
                <a:cubicBezTo>
                  <a:pt x="27474" y="10108"/>
                  <a:pt x="27474" y="10116"/>
                  <a:pt x="27466" y="10124"/>
                </a:cubicBezTo>
                <a:cubicBezTo>
                  <a:pt x="27466" y="10116"/>
                  <a:pt x="27474" y="10116"/>
                  <a:pt x="27474" y="10108"/>
                </a:cubicBezTo>
                <a:close/>
                <a:moveTo>
                  <a:pt x="9206" y="10276"/>
                </a:moveTo>
                <a:cubicBezTo>
                  <a:pt x="9198" y="10276"/>
                  <a:pt x="9198" y="10276"/>
                  <a:pt x="9198" y="10284"/>
                </a:cubicBezTo>
                <a:lnTo>
                  <a:pt x="9198" y="10276"/>
                </a:lnTo>
                <a:close/>
                <a:moveTo>
                  <a:pt x="27525" y="10300"/>
                </a:moveTo>
                <a:cubicBezTo>
                  <a:pt x="27517" y="10300"/>
                  <a:pt x="27517" y="10300"/>
                  <a:pt x="27509" y="10310"/>
                </a:cubicBezTo>
                <a:lnTo>
                  <a:pt x="27501" y="10310"/>
                </a:lnTo>
                <a:cubicBezTo>
                  <a:pt x="27509" y="10300"/>
                  <a:pt x="27517" y="10300"/>
                  <a:pt x="27525" y="10300"/>
                </a:cubicBezTo>
                <a:close/>
                <a:moveTo>
                  <a:pt x="23777" y="10276"/>
                </a:moveTo>
                <a:cubicBezTo>
                  <a:pt x="23777" y="10300"/>
                  <a:pt x="23785" y="10326"/>
                  <a:pt x="23785" y="10351"/>
                </a:cubicBezTo>
                <a:cubicBezTo>
                  <a:pt x="23777" y="10326"/>
                  <a:pt x="23761" y="10292"/>
                  <a:pt x="23769" y="10292"/>
                </a:cubicBezTo>
                <a:cubicBezTo>
                  <a:pt x="23769" y="10284"/>
                  <a:pt x="23777" y="10284"/>
                  <a:pt x="23777" y="10276"/>
                </a:cubicBezTo>
                <a:close/>
                <a:moveTo>
                  <a:pt x="13787" y="10393"/>
                </a:moveTo>
                <a:cubicBezTo>
                  <a:pt x="13787" y="10401"/>
                  <a:pt x="13787" y="10401"/>
                  <a:pt x="13797" y="10411"/>
                </a:cubicBezTo>
                <a:cubicBezTo>
                  <a:pt x="13779" y="10411"/>
                  <a:pt x="13771" y="10411"/>
                  <a:pt x="13763" y="10401"/>
                </a:cubicBezTo>
                <a:cubicBezTo>
                  <a:pt x="13771" y="10401"/>
                  <a:pt x="13779" y="10393"/>
                  <a:pt x="13787" y="10393"/>
                </a:cubicBezTo>
                <a:close/>
                <a:moveTo>
                  <a:pt x="25714" y="10462"/>
                </a:moveTo>
                <a:lnTo>
                  <a:pt x="25714" y="10470"/>
                </a:lnTo>
                <a:lnTo>
                  <a:pt x="25705" y="10478"/>
                </a:lnTo>
                <a:cubicBezTo>
                  <a:pt x="25705" y="10478"/>
                  <a:pt x="25714" y="10470"/>
                  <a:pt x="25714" y="10462"/>
                </a:cubicBezTo>
                <a:close/>
                <a:moveTo>
                  <a:pt x="29344" y="10789"/>
                </a:moveTo>
                <a:cubicBezTo>
                  <a:pt x="29344" y="10797"/>
                  <a:pt x="29344" y="10797"/>
                  <a:pt x="29336" y="10806"/>
                </a:cubicBezTo>
                <a:cubicBezTo>
                  <a:pt x="29336" y="10797"/>
                  <a:pt x="29328" y="10797"/>
                  <a:pt x="29328" y="10789"/>
                </a:cubicBezTo>
                <a:close/>
                <a:moveTo>
                  <a:pt x="6115" y="10848"/>
                </a:moveTo>
                <a:cubicBezTo>
                  <a:pt x="6131" y="10856"/>
                  <a:pt x="6156" y="10874"/>
                  <a:pt x="6174" y="10882"/>
                </a:cubicBezTo>
                <a:cubicBezTo>
                  <a:pt x="6156" y="10899"/>
                  <a:pt x="6148" y="10933"/>
                  <a:pt x="6148" y="10975"/>
                </a:cubicBezTo>
                <a:cubicBezTo>
                  <a:pt x="6148" y="10983"/>
                  <a:pt x="6156" y="10992"/>
                  <a:pt x="6166" y="11000"/>
                </a:cubicBezTo>
                <a:cubicBezTo>
                  <a:pt x="6156" y="11018"/>
                  <a:pt x="6148" y="11026"/>
                  <a:pt x="6148" y="11042"/>
                </a:cubicBezTo>
                <a:cubicBezTo>
                  <a:pt x="6123" y="11026"/>
                  <a:pt x="6105" y="11008"/>
                  <a:pt x="6081" y="11000"/>
                </a:cubicBezTo>
                <a:cubicBezTo>
                  <a:pt x="6097" y="10983"/>
                  <a:pt x="6105" y="10975"/>
                  <a:pt x="6115" y="10967"/>
                </a:cubicBezTo>
                <a:cubicBezTo>
                  <a:pt x="6123" y="10925"/>
                  <a:pt x="6123" y="10882"/>
                  <a:pt x="6115" y="10848"/>
                </a:cubicBezTo>
                <a:close/>
                <a:moveTo>
                  <a:pt x="18960" y="11034"/>
                </a:moveTo>
                <a:cubicBezTo>
                  <a:pt x="18960" y="11042"/>
                  <a:pt x="18960" y="11050"/>
                  <a:pt x="18968" y="11050"/>
                </a:cubicBezTo>
                <a:cubicBezTo>
                  <a:pt x="18960" y="11050"/>
                  <a:pt x="18952" y="11058"/>
                  <a:pt x="18942" y="11058"/>
                </a:cubicBezTo>
                <a:cubicBezTo>
                  <a:pt x="18952" y="11050"/>
                  <a:pt x="18960" y="11042"/>
                  <a:pt x="18960" y="11034"/>
                </a:cubicBezTo>
                <a:close/>
                <a:moveTo>
                  <a:pt x="8683" y="11076"/>
                </a:moveTo>
                <a:lnTo>
                  <a:pt x="8693" y="11084"/>
                </a:lnTo>
                <a:cubicBezTo>
                  <a:pt x="8674" y="11084"/>
                  <a:pt x="8658" y="11093"/>
                  <a:pt x="8650" y="11093"/>
                </a:cubicBezTo>
                <a:cubicBezTo>
                  <a:pt x="8658" y="11084"/>
                  <a:pt x="8666" y="11084"/>
                  <a:pt x="8683" y="11076"/>
                </a:cubicBezTo>
                <a:close/>
                <a:moveTo>
                  <a:pt x="10704" y="11270"/>
                </a:moveTo>
                <a:cubicBezTo>
                  <a:pt x="10704" y="11270"/>
                  <a:pt x="10704" y="11279"/>
                  <a:pt x="10714" y="11279"/>
                </a:cubicBezTo>
                <a:lnTo>
                  <a:pt x="10704" y="11279"/>
                </a:lnTo>
                <a:lnTo>
                  <a:pt x="10704" y="11270"/>
                </a:lnTo>
                <a:close/>
                <a:moveTo>
                  <a:pt x="27112" y="11590"/>
                </a:moveTo>
                <a:lnTo>
                  <a:pt x="27112" y="11598"/>
                </a:lnTo>
                <a:cubicBezTo>
                  <a:pt x="27112" y="11598"/>
                  <a:pt x="27104" y="11598"/>
                  <a:pt x="27104" y="11590"/>
                </a:cubicBezTo>
                <a:close/>
                <a:moveTo>
                  <a:pt x="31501" y="11119"/>
                </a:moveTo>
                <a:cubicBezTo>
                  <a:pt x="31626" y="11220"/>
                  <a:pt x="31770" y="11270"/>
                  <a:pt x="31930" y="11311"/>
                </a:cubicBezTo>
                <a:cubicBezTo>
                  <a:pt x="31940" y="11311"/>
                  <a:pt x="31940" y="11303"/>
                  <a:pt x="31948" y="11303"/>
                </a:cubicBezTo>
                <a:cubicBezTo>
                  <a:pt x="31956" y="11303"/>
                  <a:pt x="31956" y="11311"/>
                  <a:pt x="31956" y="11321"/>
                </a:cubicBezTo>
                <a:cubicBezTo>
                  <a:pt x="31940" y="11337"/>
                  <a:pt x="31913" y="11353"/>
                  <a:pt x="31897" y="11372"/>
                </a:cubicBezTo>
                <a:cubicBezTo>
                  <a:pt x="31897" y="11380"/>
                  <a:pt x="31889" y="11380"/>
                  <a:pt x="31889" y="11380"/>
                </a:cubicBezTo>
                <a:cubicBezTo>
                  <a:pt x="31796" y="11380"/>
                  <a:pt x="31711" y="11388"/>
                  <a:pt x="31661" y="11489"/>
                </a:cubicBezTo>
                <a:cubicBezTo>
                  <a:pt x="31626" y="11513"/>
                  <a:pt x="31594" y="11547"/>
                  <a:pt x="31552" y="11574"/>
                </a:cubicBezTo>
                <a:cubicBezTo>
                  <a:pt x="31498" y="11551"/>
                  <a:pt x="31447" y="11539"/>
                  <a:pt x="31400" y="11539"/>
                </a:cubicBezTo>
                <a:cubicBezTo>
                  <a:pt x="31304" y="11539"/>
                  <a:pt x="31220" y="11585"/>
                  <a:pt x="31147" y="11675"/>
                </a:cubicBezTo>
                <a:cubicBezTo>
                  <a:pt x="31139" y="11683"/>
                  <a:pt x="31131" y="11683"/>
                  <a:pt x="31121" y="11683"/>
                </a:cubicBezTo>
                <a:cubicBezTo>
                  <a:pt x="31163" y="11590"/>
                  <a:pt x="31198" y="11505"/>
                  <a:pt x="31182" y="11404"/>
                </a:cubicBezTo>
                <a:cubicBezTo>
                  <a:pt x="31182" y="11396"/>
                  <a:pt x="31182" y="11396"/>
                  <a:pt x="31172" y="11388"/>
                </a:cubicBezTo>
                <a:cubicBezTo>
                  <a:pt x="31198" y="11380"/>
                  <a:pt x="31214" y="11380"/>
                  <a:pt x="31240" y="11372"/>
                </a:cubicBezTo>
                <a:cubicBezTo>
                  <a:pt x="31315" y="11337"/>
                  <a:pt x="31442" y="11329"/>
                  <a:pt x="31366" y="11202"/>
                </a:cubicBezTo>
                <a:lnTo>
                  <a:pt x="31392" y="11202"/>
                </a:lnTo>
                <a:cubicBezTo>
                  <a:pt x="31434" y="11177"/>
                  <a:pt x="31467" y="11151"/>
                  <a:pt x="31501" y="11119"/>
                </a:cubicBezTo>
                <a:close/>
                <a:moveTo>
                  <a:pt x="5941" y="11738"/>
                </a:moveTo>
                <a:cubicBezTo>
                  <a:pt x="5937" y="11742"/>
                  <a:pt x="5937" y="11743"/>
                  <a:pt x="5937" y="11750"/>
                </a:cubicBezTo>
                <a:cubicBezTo>
                  <a:pt x="5933" y="11754"/>
                  <a:pt x="5931" y="11756"/>
                  <a:pt x="5930" y="11759"/>
                </a:cubicBezTo>
                <a:lnTo>
                  <a:pt x="5930" y="11759"/>
                </a:lnTo>
                <a:cubicBezTo>
                  <a:pt x="5931" y="11750"/>
                  <a:pt x="5936" y="11743"/>
                  <a:pt x="5941" y="11738"/>
                </a:cubicBezTo>
                <a:close/>
                <a:moveTo>
                  <a:pt x="3515" y="11590"/>
                </a:moveTo>
                <a:cubicBezTo>
                  <a:pt x="3496" y="11590"/>
                  <a:pt x="3476" y="11593"/>
                  <a:pt x="3453" y="11598"/>
                </a:cubicBezTo>
                <a:cubicBezTo>
                  <a:pt x="3394" y="11614"/>
                  <a:pt x="3368" y="11665"/>
                  <a:pt x="3386" y="11715"/>
                </a:cubicBezTo>
                <a:cubicBezTo>
                  <a:pt x="3413" y="11801"/>
                  <a:pt x="3457" y="11829"/>
                  <a:pt x="3508" y="11829"/>
                </a:cubicBezTo>
                <a:cubicBezTo>
                  <a:pt x="3553" y="11829"/>
                  <a:pt x="3604" y="11808"/>
                  <a:pt x="3655" y="11784"/>
                </a:cubicBezTo>
                <a:cubicBezTo>
                  <a:pt x="3655" y="11669"/>
                  <a:pt x="3619" y="11590"/>
                  <a:pt x="3515" y="11590"/>
                </a:cubicBezTo>
                <a:close/>
                <a:moveTo>
                  <a:pt x="8885" y="12196"/>
                </a:moveTo>
                <a:cubicBezTo>
                  <a:pt x="8895" y="12204"/>
                  <a:pt x="8895" y="12204"/>
                  <a:pt x="8895" y="12212"/>
                </a:cubicBezTo>
                <a:lnTo>
                  <a:pt x="8895" y="12221"/>
                </a:lnTo>
                <a:lnTo>
                  <a:pt x="8885" y="12221"/>
                </a:lnTo>
                <a:lnTo>
                  <a:pt x="8885" y="12196"/>
                </a:lnTo>
                <a:close/>
                <a:moveTo>
                  <a:pt x="3900" y="12415"/>
                </a:moveTo>
                <a:lnTo>
                  <a:pt x="3908" y="12423"/>
                </a:lnTo>
                <a:cubicBezTo>
                  <a:pt x="3878" y="12438"/>
                  <a:pt x="3846" y="12450"/>
                  <a:pt x="3813" y="12456"/>
                </a:cubicBezTo>
                <a:lnTo>
                  <a:pt x="3813" y="12456"/>
                </a:lnTo>
                <a:cubicBezTo>
                  <a:pt x="3844" y="12447"/>
                  <a:pt x="3867" y="12432"/>
                  <a:pt x="3900" y="12415"/>
                </a:cubicBezTo>
                <a:close/>
                <a:moveTo>
                  <a:pt x="3802" y="12457"/>
                </a:moveTo>
                <a:cubicBezTo>
                  <a:pt x="3796" y="12458"/>
                  <a:pt x="3790" y="12459"/>
                  <a:pt x="3783" y="12459"/>
                </a:cubicBezTo>
                <a:lnTo>
                  <a:pt x="3783" y="12459"/>
                </a:lnTo>
                <a:cubicBezTo>
                  <a:pt x="3789" y="12458"/>
                  <a:pt x="3795" y="12457"/>
                  <a:pt x="3802" y="12457"/>
                </a:cubicBezTo>
                <a:close/>
                <a:moveTo>
                  <a:pt x="9909" y="12478"/>
                </a:moveTo>
                <a:lnTo>
                  <a:pt x="9895" y="12491"/>
                </a:lnTo>
                <a:cubicBezTo>
                  <a:pt x="9895" y="12485"/>
                  <a:pt x="9902" y="12484"/>
                  <a:pt x="9909" y="12478"/>
                </a:cubicBezTo>
                <a:close/>
                <a:moveTo>
                  <a:pt x="29767" y="12962"/>
                </a:moveTo>
                <a:cubicBezTo>
                  <a:pt x="29767" y="12962"/>
                  <a:pt x="29756" y="12962"/>
                  <a:pt x="29756" y="12971"/>
                </a:cubicBezTo>
                <a:lnTo>
                  <a:pt x="29756" y="12962"/>
                </a:lnTo>
                <a:close/>
                <a:moveTo>
                  <a:pt x="31552" y="13090"/>
                </a:moveTo>
                <a:cubicBezTo>
                  <a:pt x="31560" y="13090"/>
                  <a:pt x="31560" y="13090"/>
                  <a:pt x="31560" y="13098"/>
                </a:cubicBezTo>
                <a:cubicBezTo>
                  <a:pt x="31560" y="13098"/>
                  <a:pt x="31560" y="13090"/>
                  <a:pt x="31552" y="13090"/>
                </a:cubicBezTo>
                <a:close/>
                <a:moveTo>
                  <a:pt x="2240" y="13191"/>
                </a:moveTo>
                <a:lnTo>
                  <a:pt x="2240" y="13199"/>
                </a:lnTo>
                <a:lnTo>
                  <a:pt x="2248" y="13191"/>
                </a:lnTo>
                <a:close/>
                <a:moveTo>
                  <a:pt x="10906" y="13300"/>
                </a:moveTo>
                <a:cubicBezTo>
                  <a:pt x="10906" y="13300"/>
                  <a:pt x="10898" y="13300"/>
                  <a:pt x="10898" y="13308"/>
                </a:cubicBezTo>
                <a:lnTo>
                  <a:pt x="10898" y="13300"/>
                </a:lnTo>
                <a:close/>
                <a:moveTo>
                  <a:pt x="2602" y="13300"/>
                </a:moveTo>
                <a:lnTo>
                  <a:pt x="2602" y="13316"/>
                </a:lnTo>
                <a:cubicBezTo>
                  <a:pt x="2602" y="13308"/>
                  <a:pt x="2602" y="13308"/>
                  <a:pt x="2594" y="13300"/>
                </a:cubicBezTo>
                <a:close/>
                <a:moveTo>
                  <a:pt x="28333" y="13383"/>
                </a:moveTo>
                <a:cubicBezTo>
                  <a:pt x="28325" y="13383"/>
                  <a:pt x="28325" y="13393"/>
                  <a:pt x="28317" y="13393"/>
                </a:cubicBezTo>
                <a:lnTo>
                  <a:pt x="28317" y="13383"/>
                </a:lnTo>
                <a:close/>
                <a:moveTo>
                  <a:pt x="31921" y="12878"/>
                </a:moveTo>
                <a:cubicBezTo>
                  <a:pt x="31964" y="12997"/>
                  <a:pt x="32023" y="13106"/>
                  <a:pt x="32099" y="13199"/>
                </a:cubicBezTo>
                <a:cubicBezTo>
                  <a:pt x="32099" y="13207"/>
                  <a:pt x="32107" y="13207"/>
                  <a:pt x="32107" y="13215"/>
                </a:cubicBezTo>
                <a:cubicBezTo>
                  <a:pt x="31980" y="13249"/>
                  <a:pt x="31839" y="13266"/>
                  <a:pt x="31804" y="13468"/>
                </a:cubicBezTo>
                <a:cubicBezTo>
                  <a:pt x="31796" y="13535"/>
                  <a:pt x="31727" y="13577"/>
                  <a:pt x="31653" y="13577"/>
                </a:cubicBezTo>
                <a:cubicBezTo>
                  <a:pt x="31645" y="13569"/>
                  <a:pt x="31636" y="13553"/>
                  <a:pt x="31626" y="13545"/>
                </a:cubicBezTo>
                <a:cubicBezTo>
                  <a:pt x="31610" y="13518"/>
                  <a:pt x="31586" y="13502"/>
                  <a:pt x="31560" y="13484"/>
                </a:cubicBezTo>
                <a:cubicBezTo>
                  <a:pt x="31594" y="13444"/>
                  <a:pt x="31610" y="13393"/>
                  <a:pt x="31594" y="13342"/>
                </a:cubicBezTo>
                <a:cubicBezTo>
                  <a:pt x="31626" y="13324"/>
                  <a:pt x="31661" y="13300"/>
                  <a:pt x="31677" y="13249"/>
                </a:cubicBezTo>
                <a:cubicBezTo>
                  <a:pt x="31687" y="13215"/>
                  <a:pt x="31669" y="13191"/>
                  <a:pt x="31653" y="13173"/>
                </a:cubicBezTo>
                <a:lnTo>
                  <a:pt x="31653" y="13122"/>
                </a:lnTo>
                <a:cubicBezTo>
                  <a:pt x="31658" y="13122"/>
                  <a:pt x="31667" y="13126"/>
                  <a:pt x="31675" y="13126"/>
                </a:cubicBezTo>
                <a:cubicBezTo>
                  <a:pt x="31680" y="13126"/>
                  <a:pt x="31684" y="13125"/>
                  <a:pt x="31687" y="13122"/>
                </a:cubicBezTo>
                <a:cubicBezTo>
                  <a:pt x="31703" y="13122"/>
                  <a:pt x="31719" y="13114"/>
                  <a:pt x="31738" y="13106"/>
                </a:cubicBezTo>
                <a:cubicBezTo>
                  <a:pt x="31754" y="13106"/>
                  <a:pt x="31762" y="13098"/>
                  <a:pt x="31770" y="13090"/>
                </a:cubicBezTo>
                <a:cubicBezTo>
                  <a:pt x="31796" y="13090"/>
                  <a:pt x="31812" y="13072"/>
                  <a:pt x="31829" y="13055"/>
                </a:cubicBezTo>
                <a:cubicBezTo>
                  <a:pt x="31847" y="13039"/>
                  <a:pt x="31871" y="13029"/>
                  <a:pt x="31889" y="13005"/>
                </a:cubicBezTo>
                <a:cubicBezTo>
                  <a:pt x="31905" y="12971"/>
                  <a:pt x="31913" y="12938"/>
                  <a:pt x="31921" y="12896"/>
                </a:cubicBezTo>
                <a:lnTo>
                  <a:pt x="31921" y="12878"/>
                </a:lnTo>
                <a:close/>
                <a:moveTo>
                  <a:pt x="4363" y="13771"/>
                </a:moveTo>
                <a:lnTo>
                  <a:pt x="4363" y="13787"/>
                </a:lnTo>
                <a:lnTo>
                  <a:pt x="4355" y="13787"/>
                </a:lnTo>
                <a:cubicBezTo>
                  <a:pt x="4355" y="13779"/>
                  <a:pt x="4355" y="13779"/>
                  <a:pt x="4363" y="13771"/>
                </a:cubicBezTo>
                <a:close/>
                <a:moveTo>
                  <a:pt x="4355" y="13787"/>
                </a:moveTo>
                <a:lnTo>
                  <a:pt x="4355" y="13787"/>
                </a:lnTo>
                <a:cubicBezTo>
                  <a:pt x="4355" y="13797"/>
                  <a:pt x="4355" y="13797"/>
                  <a:pt x="4363" y="13797"/>
                </a:cubicBezTo>
                <a:lnTo>
                  <a:pt x="4363" y="13813"/>
                </a:lnTo>
                <a:cubicBezTo>
                  <a:pt x="4355" y="13813"/>
                  <a:pt x="4355" y="13805"/>
                  <a:pt x="4355" y="13787"/>
                </a:cubicBezTo>
                <a:close/>
                <a:moveTo>
                  <a:pt x="4557" y="13973"/>
                </a:moveTo>
                <a:lnTo>
                  <a:pt x="4557" y="13981"/>
                </a:lnTo>
                <a:cubicBezTo>
                  <a:pt x="4557" y="13981"/>
                  <a:pt x="4549" y="13981"/>
                  <a:pt x="4549" y="13973"/>
                </a:cubicBezTo>
                <a:close/>
                <a:moveTo>
                  <a:pt x="6477" y="14394"/>
                </a:moveTo>
                <a:lnTo>
                  <a:pt x="6477" y="14404"/>
                </a:lnTo>
                <a:lnTo>
                  <a:pt x="6469" y="14404"/>
                </a:lnTo>
                <a:cubicBezTo>
                  <a:pt x="6459" y="14412"/>
                  <a:pt x="6443" y="14412"/>
                  <a:pt x="6435" y="14412"/>
                </a:cubicBezTo>
                <a:cubicBezTo>
                  <a:pt x="6451" y="14412"/>
                  <a:pt x="6459" y="14404"/>
                  <a:pt x="6477" y="14394"/>
                </a:cubicBezTo>
                <a:close/>
                <a:moveTo>
                  <a:pt x="6156" y="14487"/>
                </a:moveTo>
                <a:lnTo>
                  <a:pt x="6166" y="14495"/>
                </a:lnTo>
                <a:cubicBezTo>
                  <a:pt x="6161" y="14500"/>
                  <a:pt x="6156" y="14502"/>
                  <a:pt x="6152" y="14502"/>
                </a:cubicBezTo>
                <a:cubicBezTo>
                  <a:pt x="6148" y="14502"/>
                  <a:pt x="6144" y="14500"/>
                  <a:pt x="6140" y="14495"/>
                </a:cubicBezTo>
                <a:cubicBezTo>
                  <a:pt x="6148" y="14495"/>
                  <a:pt x="6156" y="14495"/>
                  <a:pt x="6156" y="14487"/>
                </a:cubicBezTo>
                <a:close/>
                <a:moveTo>
                  <a:pt x="3267" y="14563"/>
                </a:moveTo>
                <a:lnTo>
                  <a:pt x="3267" y="14614"/>
                </a:lnTo>
                <a:cubicBezTo>
                  <a:pt x="3267" y="14606"/>
                  <a:pt x="3259" y="14606"/>
                  <a:pt x="3251" y="14606"/>
                </a:cubicBezTo>
                <a:cubicBezTo>
                  <a:pt x="3259" y="14588"/>
                  <a:pt x="3267" y="14580"/>
                  <a:pt x="3267" y="14563"/>
                </a:cubicBezTo>
                <a:close/>
                <a:moveTo>
                  <a:pt x="5871" y="14689"/>
                </a:moveTo>
                <a:lnTo>
                  <a:pt x="5871" y="14697"/>
                </a:lnTo>
                <a:cubicBezTo>
                  <a:pt x="5863" y="14697"/>
                  <a:pt x="5863" y="14697"/>
                  <a:pt x="5863" y="14689"/>
                </a:cubicBezTo>
                <a:close/>
                <a:moveTo>
                  <a:pt x="25724" y="14832"/>
                </a:moveTo>
                <a:lnTo>
                  <a:pt x="25724" y="14832"/>
                </a:lnTo>
                <a:cubicBezTo>
                  <a:pt x="25748" y="14848"/>
                  <a:pt x="25774" y="14859"/>
                  <a:pt x="25807" y="14867"/>
                </a:cubicBezTo>
                <a:cubicBezTo>
                  <a:pt x="25802" y="14868"/>
                  <a:pt x="25798" y="14869"/>
                  <a:pt x="25793" y="14869"/>
                </a:cubicBezTo>
                <a:cubicBezTo>
                  <a:pt x="25770" y="14869"/>
                  <a:pt x="25744" y="14854"/>
                  <a:pt x="25724" y="14832"/>
                </a:cubicBezTo>
                <a:close/>
                <a:moveTo>
                  <a:pt x="30852" y="14899"/>
                </a:moveTo>
                <a:cubicBezTo>
                  <a:pt x="30860" y="14909"/>
                  <a:pt x="30860" y="14909"/>
                  <a:pt x="30852" y="14917"/>
                </a:cubicBezTo>
                <a:cubicBezTo>
                  <a:pt x="30852" y="14925"/>
                  <a:pt x="30844" y="14925"/>
                  <a:pt x="30836" y="14933"/>
                </a:cubicBezTo>
                <a:lnTo>
                  <a:pt x="30836" y="14909"/>
                </a:lnTo>
                <a:lnTo>
                  <a:pt x="30844" y="14909"/>
                </a:lnTo>
                <a:cubicBezTo>
                  <a:pt x="30852" y="14909"/>
                  <a:pt x="30852" y="14917"/>
                  <a:pt x="30852" y="14917"/>
                </a:cubicBezTo>
                <a:lnTo>
                  <a:pt x="30852" y="14909"/>
                </a:lnTo>
                <a:lnTo>
                  <a:pt x="30852" y="14899"/>
                </a:lnTo>
                <a:close/>
                <a:moveTo>
                  <a:pt x="12877" y="15085"/>
                </a:moveTo>
                <a:cubicBezTo>
                  <a:pt x="12877" y="15093"/>
                  <a:pt x="12869" y="15093"/>
                  <a:pt x="12869" y="15101"/>
                </a:cubicBezTo>
                <a:cubicBezTo>
                  <a:pt x="12861" y="15093"/>
                  <a:pt x="12861" y="15093"/>
                  <a:pt x="12853" y="15085"/>
                </a:cubicBezTo>
                <a:close/>
                <a:moveTo>
                  <a:pt x="28637" y="15303"/>
                </a:moveTo>
                <a:cubicBezTo>
                  <a:pt x="28637" y="15313"/>
                  <a:pt x="28645" y="15313"/>
                  <a:pt x="28645" y="15313"/>
                </a:cubicBezTo>
                <a:lnTo>
                  <a:pt x="28637" y="15313"/>
                </a:lnTo>
                <a:lnTo>
                  <a:pt x="28637" y="15303"/>
                </a:lnTo>
                <a:close/>
                <a:moveTo>
                  <a:pt x="9602" y="15708"/>
                </a:moveTo>
                <a:lnTo>
                  <a:pt x="9602" y="15718"/>
                </a:lnTo>
                <a:lnTo>
                  <a:pt x="9592" y="15718"/>
                </a:lnTo>
                <a:lnTo>
                  <a:pt x="9592" y="15708"/>
                </a:lnTo>
                <a:close/>
                <a:moveTo>
                  <a:pt x="28637" y="15869"/>
                </a:moveTo>
                <a:lnTo>
                  <a:pt x="28637" y="15877"/>
                </a:lnTo>
                <a:lnTo>
                  <a:pt x="28629" y="15877"/>
                </a:lnTo>
                <a:cubicBezTo>
                  <a:pt x="28637" y="15877"/>
                  <a:pt x="28637" y="15869"/>
                  <a:pt x="28637" y="15869"/>
                </a:cubicBezTo>
                <a:close/>
                <a:moveTo>
                  <a:pt x="6645" y="16080"/>
                </a:moveTo>
                <a:lnTo>
                  <a:pt x="6645" y="16104"/>
                </a:lnTo>
                <a:lnTo>
                  <a:pt x="6637" y="16104"/>
                </a:lnTo>
                <a:cubicBezTo>
                  <a:pt x="6637" y="16096"/>
                  <a:pt x="6637" y="16088"/>
                  <a:pt x="6645" y="16080"/>
                </a:cubicBezTo>
                <a:close/>
                <a:moveTo>
                  <a:pt x="32360" y="16213"/>
                </a:moveTo>
                <a:lnTo>
                  <a:pt x="32360" y="16222"/>
                </a:lnTo>
                <a:cubicBezTo>
                  <a:pt x="32358" y="16221"/>
                  <a:pt x="32356" y="16218"/>
                  <a:pt x="32352" y="16213"/>
                </a:cubicBezTo>
                <a:close/>
                <a:moveTo>
                  <a:pt x="7065" y="16223"/>
                </a:moveTo>
                <a:lnTo>
                  <a:pt x="7065" y="16223"/>
                </a:lnTo>
                <a:cubicBezTo>
                  <a:pt x="7076" y="16231"/>
                  <a:pt x="7084" y="16231"/>
                  <a:pt x="7100" y="16239"/>
                </a:cubicBezTo>
                <a:cubicBezTo>
                  <a:pt x="7092" y="16274"/>
                  <a:pt x="7084" y="16290"/>
                  <a:pt x="7065" y="16298"/>
                </a:cubicBezTo>
                <a:cubicBezTo>
                  <a:pt x="7076" y="16274"/>
                  <a:pt x="7076" y="16247"/>
                  <a:pt x="7065" y="16223"/>
                </a:cubicBezTo>
                <a:close/>
                <a:moveTo>
                  <a:pt x="31349" y="16415"/>
                </a:moveTo>
                <a:lnTo>
                  <a:pt x="31357" y="16425"/>
                </a:lnTo>
                <a:cubicBezTo>
                  <a:pt x="31349" y="16425"/>
                  <a:pt x="31349" y="16425"/>
                  <a:pt x="31341" y="16415"/>
                </a:cubicBezTo>
                <a:close/>
                <a:moveTo>
                  <a:pt x="2535" y="16516"/>
                </a:moveTo>
                <a:cubicBezTo>
                  <a:pt x="2543" y="16516"/>
                  <a:pt x="2551" y="16526"/>
                  <a:pt x="2560" y="16526"/>
                </a:cubicBezTo>
                <a:cubicBezTo>
                  <a:pt x="2551" y="16534"/>
                  <a:pt x="2551" y="16542"/>
                  <a:pt x="2543" y="16551"/>
                </a:cubicBezTo>
                <a:cubicBezTo>
                  <a:pt x="2543" y="16534"/>
                  <a:pt x="2535" y="16526"/>
                  <a:pt x="2535" y="16516"/>
                </a:cubicBezTo>
                <a:close/>
                <a:moveTo>
                  <a:pt x="29732" y="16819"/>
                </a:moveTo>
                <a:cubicBezTo>
                  <a:pt x="29732" y="16830"/>
                  <a:pt x="29724" y="16830"/>
                  <a:pt x="29724" y="16830"/>
                </a:cubicBezTo>
                <a:cubicBezTo>
                  <a:pt x="29724" y="16819"/>
                  <a:pt x="29732" y="16819"/>
                  <a:pt x="29732" y="16819"/>
                </a:cubicBezTo>
                <a:close/>
                <a:moveTo>
                  <a:pt x="29951" y="16811"/>
                </a:moveTo>
                <a:lnTo>
                  <a:pt x="29951" y="16830"/>
                </a:lnTo>
                <a:cubicBezTo>
                  <a:pt x="29942" y="16846"/>
                  <a:pt x="29934" y="16862"/>
                  <a:pt x="29934" y="16880"/>
                </a:cubicBezTo>
                <a:cubicBezTo>
                  <a:pt x="29926" y="16862"/>
                  <a:pt x="29926" y="16846"/>
                  <a:pt x="29918" y="16830"/>
                </a:cubicBezTo>
                <a:lnTo>
                  <a:pt x="29951" y="16830"/>
                </a:lnTo>
                <a:lnTo>
                  <a:pt x="29942" y="16819"/>
                </a:lnTo>
                <a:cubicBezTo>
                  <a:pt x="29942" y="16819"/>
                  <a:pt x="29942" y="16811"/>
                  <a:pt x="29951" y="16811"/>
                </a:cubicBezTo>
                <a:close/>
                <a:moveTo>
                  <a:pt x="22590" y="17022"/>
                </a:moveTo>
                <a:cubicBezTo>
                  <a:pt x="22590" y="17022"/>
                  <a:pt x="22590" y="17032"/>
                  <a:pt x="22580" y="17032"/>
                </a:cubicBezTo>
                <a:lnTo>
                  <a:pt x="22580" y="17022"/>
                </a:lnTo>
                <a:close/>
                <a:moveTo>
                  <a:pt x="14327" y="17452"/>
                </a:moveTo>
                <a:cubicBezTo>
                  <a:pt x="14318" y="17468"/>
                  <a:pt x="14302" y="17487"/>
                  <a:pt x="14284" y="17503"/>
                </a:cubicBezTo>
                <a:cubicBezTo>
                  <a:pt x="14276" y="17495"/>
                  <a:pt x="14276" y="17487"/>
                  <a:pt x="14276" y="17476"/>
                </a:cubicBezTo>
                <a:cubicBezTo>
                  <a:pt x="14292" y="17468"/>
                  <a:pt x="14310" y="17460"/>
                  <a:pt x="14327" y="17452"/>
                </a:cubicBezTo>
                <a:close/>
                <a:moveTo>
                  <a:pt x="30515" y="17460"/>
                </a:moveTo>
                <a:cubicBezTo>
                  <a:pt x="30490" y="17487"/>
                  <a:pt x="30474" y="17503"/>
                  <a:pt x="30448" y="17527"/>
                </a:cubicBezTo>
                <a:lnTo>
                  <a:pt x="30448" y="17511"/>
                </a:lnTo>
                <a:cubicBezTo>
                  <a:pt x="30474" y="17487"/>
                  <a:pt x="30498" y="17468"/>
                  <a:pt x="30515" y="17460"/>
                </a:cubicBezTo>
                <a:close/>
                <a:moveTo>
                  <a:pt x="5778" y="17596"/>
                </a:moveTo>
                <a:cubicBezTo>
                  <a:pt x="5786" y="17604"/>
                  <a:pt x="5794" y="17604"/>
                  <a:pt x="5802" y="17612"/>
                </a:cubicBezTo>
                <a:cubicBezTo>
                  <a:pt x="5794" y="17612"/>
                  <a:pt x="5786" y="17620"/>
                  <a:pt x="5778" y="17628"/>
                </a:cubicBezTo>
                <a:lnTo>
                  <a:pt x="5778" y="17596"/>
                </a:lnTo>
                <a:close/>
                <a:moveTo>
                  <a:pt x="30945" y="17646"/>
                </a:moveTo>
                <a:lnTo>
                  <a:pt x="30937" y="17654"/>
                </a:lnTo>
                <a:lnTo>
                  <a:pt x="30929" y="17654"/>
                </a:lnTo>
                <a:cubicBezTo>
                  <a:pt x="30937" y="17646"/>
                  <a:pt x="30937" y="17646"/>
                  <a:pt x="30945" y="17646"/>
                </a:cubicBezTo>
                <a:close/>
                <a:moveTo>
                  <a:pt x="30868" y="18024"/>
                </a:moveTo>
                <a:cubicBezTo>
                  <a:pt x="30868" y="18032"/>
                  <a:pt x="30868" y="18032"/>
                  <a:pt x="30860" y="18042"/>
                </a:cubicBezTo>
                <a:cubicBezTo>
                  <a:pt x="30860" y="18042"/>
                  <a:pt x="30852" y="18032"/>
                  <a:pt x="30852" y="18024"/>
                </a:cubicBezTo>
                <a:close/>
                <a:moveTo>
                  <a:pt x="11244" y="17763"/>
                </a:moveTo>
                <a:cubicBezTo>
                  <a:pt x="11329" y="17865"/>
                  <a:pt x="11387" y="17982"/>
                  <a:pt x="11454" y="18101"/>
                </a:cubicBezTo>
                <a:cubicBezTo>
                  <a:pt x="11371" y="18042"/>
                  <a:pt x="11270" y="17966"/>
                  <a:pt x="11127" y="17830"/>
                </a:cubicBezTo>
                <a:cubicBezTo>
                  <a:pt x="11135" y="17814"/>
                  <a:pt x="11143" y="17806"/>
                  <a:pt x="11169" y="17790"/>
                </a:cubicBezTo>
                <a:cubicBezTo>
                  <a:pt x="11177" y="17780"/>
                  <a:pt x="11193" y="17780"/>
                  <a:pt x="11244" y="17763"/>
                </a:cubicBezTo>
                <a:close/>
                <a:moveTo>
                  <a:pt x="5347" y="18117"/>
                </a:moveTo>
                <a:cubicBezTo>
                  <a:pt x="5353" y="18117"/>
                  <a:pt x="5355" y="18120"/>
                  <a:pt x="5358" y="18122"/>
                </a:cubicBezTo>
                <a:lnTo>
                  <a:pt x="5358" y="18122"/>
                </a:lnTo>
                <a:lnTo>
                  <a:pt x="5347" y="18117"/>
                </a:lnTo>
                <a:close/>
                <a:moveTo>
                  <a:pt x="28966" y="18295"/>
                </a:moveTo>
                <a:cubicBezTo>
                  <a:pt x="28966" y="18303"/>
                  <a:pt x="28958" y="18319"/>
                  <a:pt x="28958" y="18327"/>
                </a:cubicBezTo>
                <a:lnTo>
                  <a:pt x="28940" y="18327"/>
                </a:lnTo>
                <a:cubicBezTo>
                  <a:pt x="28948" y="18319"/>
                  <a:pt x="28958" y="18303"/>
                  <a:pt x="28966" y="18295"/>
                </a:cubicBezTo>
                <a:close/>
                <a:moveTo>
                  <a:pt x="2653" y="19255"/>
                </a:moveTo>
                <a:cubicBezTo>
                  <a:pt x="2669" y="19280"/>
                  <a:pt x="2687" y="19296"/>
                  <a:pt x="2703" y="19314"/>
                </a:cubicBezTo>
                <a:cubicBezTo>
                  <a:pt x="2687" y="19314"/>
                  <a:pt x="2669" y="19322"/>
                  <a:pt x="2653" y="19322"/>
                </a:cubicBezTo>
                <a:cubicBezTo>
                  <a:pt x="2636" y="19322"/>
                  <a:pt x="2618" y="19306"/>
                  <a:pt x="2628" y="19296"/>
                </a:cubicBezTo>
                <a:cubicBezTo>
                  <a:pt x="2636" y="19280"/>
                  <a:pt x="2644" y="19271"/>
                  <a:pt x="2653" y="19255"/>
                </a:cubicBezTo>
                <a:close/>
                <a:moveTo>
                  <a:pt x="1912" y="19303"/>
                </a:moveTo>
                <a:cubicBezTo>
                  <a:pt x="1917" y="19303"/>
                  <a:pt x="1930" y="19319"/>
                  <a:pt x="1937" y="19338"/>
                </a:cubicBezTo>
                <a:cubicBezTo>
                  <a:pt x="1945" y="19338"/>
                  <a:pt x="1945" y="19338"/>
                  <a:pt x="1945" y="19346"/>
                </a:cubicBezTo>
                <a:cubicBezTo>
                  <a:pt x="1945" y="19338"/>
                  <a:pt x="1937" y="19338"/>
                  <a:pt x="1937" y="19338"/>
                </a:cubicBezTo>
                <a:lnTo>
                  <a:pt x="1937" y="19346"/>
                </a:lnTo>
                <a:cubicBezTo>
                  <a:pt x="1929" y="19330"/>
                  <a:pt x="1921" y="19314"/>
                  <a:pt x="1911" y="19306"/>
                </a:cubicBezTo>
                <a:cubicBezTo>
                  <a:pt x="1911" y="19304"/>
                  <a:pt x="1911" y="19303"/>
                  <a:pt x="1912" y="19303"/>
                </a:cubicBezTo>
                <a:close/>
                <a:moveTo>
                  <a:pt x="8515" y="19439"/>
                </a:moveTo>
                <a:lnTo>
                  <a:pt x="8515" y="19447"/>
                </a:lnTo>
                <a:cubicBezTo>
                  <a:pt x="8507" y="19447"/>
                  <a:pt x="8507" y="19457"/>
                  <a:pt x="8507" y="19457"/>
                </a:cubicBezTo>
                <a:lnTo>
                  <a:pt x="8507" y="19457"/>
                </a:lnTo>
                <a:cubicBezTo>
                  <a:pt x="8507" y="19457"/>
                  <a:pt x="8507" y="19447"/>
                  <a:pt x="8515" y="19439"/>
                </a:cubicBezTo>
                <a:close/>
                <a:moveTo>
                  <a:pt x="3597" y="19548"/>
                </a:moveTo>
                <a:cubicBezTo>
                  <a:pt x="3578" y="19567"/>
                  <a:pt x="3562" y="19591"/>
                  <a:pt x="3546" y="19617"/>
                </a:cubicBezTo>
                <a:cubicBezTo>
                  <a:pt x="3546" y="19609"/>
                  <a:pt x="3546" y="19599"/>
                  <a:pt x="3554" y="19591"/>
                </a:cubicBezTo>
                <a:cubicBezTo>
                  <a:pt x="3562" y="19559"/>
                  <a:pt x="3578" y="19548"/>
                  <a:pt x="3597" y="19548"/>
                </a:cubicBezTo>
                <a:close/>
                <a:moveTo>
                  <a:pt x="2881" y="19524"/>
                </a:moveTo>
                <a:cubicBezTo>
                  <a:pt x="2881" y="19548"/>
                  <a:pt x="2881" y="19575"/>
                  <a:pt x="2871" y="19599"/>
                </a:cubicBezTo>
                <a:lnTo>
                  <a:pt x="2863" y="19599"/>
                </a:lnTo>
                <a:cubicBezTo>
                  <a:pt x="2832" y="19599"/>
                  <a:pt x="2806" y="19609"/>
                  <a:pt x="2781" y="19623"/>
                </a:cubicBezTo>
                <a:lnTo>
                  <a:pt x="2781" y="19623"/>
                </a:lnTo>
                <a:cubicBezTo>
                  <a:pt x="2822" y="19596"/>
                  <a:pt x="2860" y="19565"/>
                  <a:pt x="2881" y="19524"/>
                </a:cubicBezTo>
                <a:close/>
                <a:moveTo>
                  <a:pt x="2695" y="19668"/>
                </a:moveTo>
                <a:lnTo>
                  <a:pt x="2695" y="19668"/>
                </a:lnTo>
                <a:cubicBezTo>
                  <a:pt x="2669" y="19684"/>
                  <a:pt x="2636" y="19692"/>
                  <a:pt x="2618" y="19718"/>
                </a:cubicBezTo>
                <a:cubicBezTo>
                  <a:pt x="2636" y="19684"/>
                  <a:pt x="2669" y="19676"/>
                  <a:pt x="2695" y="19668"/>
                </a:cubicBezTo>
                <a:close/>
                <a:moveTo>
                  <a:pt x="25900" y="19710"/>
                </a:moveTo>
                <a:cubicBezTo>
                  <a:pt x="25966" y="19710"/>
                  <a:pt x="26027" y="19718"/>
                  <a:pt x="26094" y="19734"/>
                </a:cubicBezTo>
                <a:cubicBezTo>
                  <a:pt x="26077" y="19740"/>
                  <a:pt x="26059" y="19742"/>
                  <a:pt x="26040" y="19742"/>
                </a:cubicBezTo>
                <a:cubicBezTo>
                  <a:pt x="26001" y="19742"/>
                  <a:pt x="25956" y="19732"/>
                  <a:pt x="25900" y="19710"/>
                </a:cubicBezTo>
                <a:close/>
                <a:moveTo>
                  <a:pt x="32663" y="19540"/>
                </a:moveTo>
                <a:cubicBezTo>
                  <a:pt x="32578" y="19583"/>
                  <a:pt x="32554" y="19660"/>
                  <a:pt x="32562" y="19742"/>
                </a:cubicBezTo>
                <a:cubicBezTo>
                  <a:pt x="32655" y="19710"/>
                  <a:pt x="32663" y="19625"/>
                  <a:pt x="32663" y="19540"/>
                </a:cubicBezTo>
                <a:close/>
                <a:moveTo>
                  <a:pt x="31930" y="19575"/>
                </a:moveTo>
                <a:cubicBezTo>
                  <a:pt x="31897" y="19676"/>
                  <a:pt x="31948" y="19785"/>
                  <a:pt x="31930" y="19894"/>
                </a:cubicBezTo>
                <a:cubicBezTo>
                  <a:pt x="31889" y="19777"/>
                  <a:pt x="31812" y="19684"/>
                  <a:pt x="31738" y="19591"/>
                </a:cubicBezTo>
                <a:cubicBezTo>
                  <a:pt x="31746" y="19583"/>
                  <a:pt x="31746" y="19575"/>
                  <a:pt x="31754" y="19575"/>
                </a:cubicBezTo>
                <a:cubicBezTo>
                  <a:pt x="31781" y="19588"/>
                  <a:pt x="31811" y="19597"/>
                  <a:pt x="31842" y="19597"/>
                </a:cubicBezTo>
                <a:cubicBezTo>
                  <a:pt x="31868" y="19597"/>
                  <a:pt x="31895" y="19590"/>
                  <a:pt x="31921" y="19575"/>
                </a:cubicBezTo>
                <a:close/>
                <a:moveTo>
                  <a:pt x="3047" y="19899"/>
                </a:moveTo>
                <a:cubicBezTo>
                  <a:pt x="3068" y="19899"/>
                  <a:pt x="3090" y="19905"/>
                  <a:pt x="3107" y="19912"/>
                </a:cubicBezTo>
                <a:cubicBezTo>
                  <a:pt x="3107" y="19945"/>
                  <a:pt x="3107" y="19971"/>
                  <a:pt x="3124" y="20003"/>
                </a:cubicBezTo>
                <a:lnTo>
                  <a:pt x="3107" y="20003"/>
                </a:lnTo>
                <a:cubicBezTo>
                  <a:pt x="3091" y="20011"/>
                  <a:pt x="3080" y="20014"/>
                  <a:pt x="3073" y="20014"/>
                </a:cubicBezTo>
                <a:cubicBezTo>
                  <a:pt x="3037" y="20014"/>
                  <a:pt x="3084" y="19943"/>
                  <a:pt x="3049" y="19937"/>
                </a:cubicBezTo>
                <a:cubicBezTo>
                  <a:pt x="3049" y="19920"/>
                  <a:pt x="2998" y="19912"/>
                  <a:pt x="3022" y="19902"/>
                </a:cubicBezTo>
                <a:cubicBezTo>
                  <a:pt x="3030" y="19900"/>
                  <a:pt x="3038" y="19899"/>
                  <a:pt x="3047" y="19899"/>
                </a:cubicBezTo>
                <a:close/>
                <a:moveTo>
                  <a:pt x="32866" y="19237"/>
                </a:moveTo>
                <a:cubicBezTo>
                  <a:pt x="32655" y="19245"/>
                  <a:pt x="32663" y="19397"/>
                  <a:pt x="32663" y="19540"/>
                </a:cubicBezTo>
                <a:cubicBezTo>
                  <a:pt x="32730" y="19575"/>
                  <a:pt x="32799" y="19609"/>
                  <a:pt x="32866" y="19641"/>
                </a:cubicBezTo>
                <a:lnTo>
                  <a:pt x="32916" y="19649"/>
                </a:lnTo>
                <a:lnTo>
                  <a:pt x="32967" y="19641"/>
                </a:lnTo>
                <a:cubicBezTo>
                  <a:pt x="33062" y="19697"/>
                  <a:pt x="33105" y="19845"/>
                  <a:pt x="33245" y="19845"/>
                </a:cubicBezTo>
                <a:cubicBezTo>
                  <a:pt x="33253" y="19845"/>
                  <a:pt x="33261" y="19845"/>
                  <a:pt x="33270" y="19844"/>
                </a:cubicBezTo>
                <a:lnTo>
                  <a:pt x="33270" y="19844"/>
                </a:lnTo>
                <a:lnTo>
                  <a:pt x="33270" y="19844"/>
                </a:lnTo>
                <a:cubicBezTo>
                  <a:pt x="33326" y="19902"/>
                  <a:pt x="33293" y="20062"/>
                  <a:pt x="33405" y="20062"/>
                </a:cubicBezTo>
                <a:cubicBezTo>
                  <a:pt x="33425" y="20062"/>
                  <a:pt x="33450" y="20057"/>
                  <a:pt x="33480" y="20046"/>
                </a:cubicBezTo>
                <a:cubicBezTo>
                  <a:pt x="33480" y="19971"/>
                  <a:pt x="33472" y="19902"/>
                  <a:pt x="33472" y="19835"/>
                </a:cubicBezTo>
                <a:cubicBezTo>
                  <a:pt x="33446" y="19819"/>
                  <a:pt x="33421" y="19811"/>
                  <a:pt x="33395" y="19801"/>
                </a:cubicBezTo>
                <a:cubicBezTo>
                  <a:pt x="33421" y="19785"/>
                  <a:pt x="33446" y="19761"/>
                  <a:pt x="33464" y="19734"/>
                </a:cubicBezTo>
                <a:cubicBezTo>
                  <a:pt x="33514" y="19676"/>
                  <a:pt x="33607" y="19617"/>
                  <a:pt x="33597" y="19567"/>
                </a:cubicBezTo>
                <a:cubicBezTo>
                  <a:pt x="33589" y="19510"/>
                  <a:pt x="33560" y="19494"/>
                  <a:pt x="33522" y="19494"/>
                </a:cubicBezTo>
                <a:cubicBezTo>
                  <a:pt x="33487" y="19494"/>
                  <a:pt x="33445" y="19507"/>
                  <a:pt x="33405" y="19516"/>
                </a:cubicBezTo>
                <a:cubicBezTo>
                  <a:pt x="33357" y="19526"/>
                  <a:pt x="33307" y="19536"/>
                  <a:pt x="33259" y="19536"/>
                </a:cubicBezTo>
                <a:cubicBezTo>
                  <a:pt x="33189" y="19536"/>
                  <a:pt x="33123" y="19515"/>
                  <a:pt x="33068" y="19439"/>
                </a:cubicBezTo>
                <a:cubicBezTo>
                  <a:pt x="32940" y="19431"/>
                  <a:pt x="32874" y="19364"/>
                  <a:pt x="32866" y="19237"/>
                </a:cubicBezTo>
                <a:close/>
                <a:moveTo>
                  <a:pt x="30860" y="20147"/>
                </a:moveTo>
                <a:cubicBezTo>
                  <a:pt x="30860" y="20147"/>
                  <a:pt x="30860" y="20155"/>
                  <a:pt x="30852" y="20155"/>
                </a:cubicBezTo>
                <a:lnTo>
                  <a:pt x="30852" y="20147"/>
                </a:lnTo>
                <a:close/>
                <a:moveTo>
                  <a:pt x="28149" y="20232"/>
                </a:moveTo>
                <a:cubicBezTo>
                  <a:pt x="28139" y="20240"/>
                  <a:pt x="28139" y="20240"/>
                  <a:pt x="28131" y="20248"/>
                </a:cubicBezTo>
                <a:cubicBezTo>
                  <a:pt x="28131" y="20240"/>
                  <a:pt x="28139" y="20240"/>
                  <a:pt x="28149" y="20232"/>
                </a:cubicBezTo>
                <a:close/>
                <a:moveTo>
                  <a:pt x="30153" y="20349"/>
                </a:moveTo>
                <a:lnTo>
                  <a:pt x="30161" y="20357"/>
                </a:lnTo>
                <a:lnTo>
                  <a:pt x="30153" y="20357"/>
                </a:lnTo>
                <a:lnTo>
                  <a:pt x="30153" y="20349"/>
                </a:lnTo>
                <a:close/>
                <a:moveTo>
                  <a:pt x="7520" y="20527"/>
                </a:moveTo>
                <a:cubicBezTo>
                  <a:pt x="7512" y="20535"/>
                  <a:pt x="7496" y="20543"/>
                  <a:pt x="7480" y="20551"/>
                </a:cubicBezTo>
                <a:lnTo>
                  <a:pt x="7480" y="20527"/>
                </a:lnTo>
                <a:close/>
                <a:moveTo>
                  <a:pt x="8996" y="20947"/>
                </a:moveTo>
                <a:cubicBezTo>
                  <a:pt x="8996" y="20947"/>
                  <a:pt x="9004" y="20947"/>
                  <a:pt x="9012" y="20955"/>
                </a:cubicBezTo>
                <a:lnTo>
                  <a:pt x="8996" y="20955"/>
                </a:lnTo>
                <a:lnTo>
                  <a:pt x="8996" y="20947"/>
                </a:lnTo>
                <a:close/>
                <a:moveTo>
                  <a:pt x="28940" y="20955"/>
                </a:moveTo>
                <a:lnTo>
                  <a:pt x="28940" y="20963"/>
                </a:lnTo>
                <a:lnTo>
                  <a:pt x="28932" y="20955"/>
                </a:lnTo>
                <a:close/>
                <a:moveTo>
                  <a:pt x="2889" y="20846"/>
                </a:moveTo>
                <a:cubicBezTo>
                  <a:pt x="2897" y="20854"/>
                  <a:pt x="2897" y="20862"/>
                  <a:pt x="2905" y="20872"/>
                </a:cubicBezTo>
                <a:cubicBezTo>
                  <a:pt x="2931" y="20913"/>
                  <a:pt x="2964" y="20939"/>
                  <a:pt x="2940" y="20990"/>
                </a:cubicBezTo>
                <a:cubicBezTo>
                  <a:pt x="2897" y="20990"/>
                  <a:pt x="2881" y="20955"/>
                  <a:pt x="2855" y="20931"/>
                </a:cubicBezTo>
                <a:cubicBezTo>
                  <a:pt x="2871" y="20905"/>
                  <a:pt x="2889" y="20872"/>
                  <a:pt x="2889" y="20846"/>
                </a:cubicBezTo>
                <a:close/>
                <a:moveTo>
                  <a:pt x="12693" y="21024"/>
                </a:moveTo>
                <a:cubicBezTo>
                  <a:pt x="12685" y="21032"/>
                  <a:pt x="12685" y="21040"/>
                  <a:pt x="12685" y="21048"/>
                </a:cubicBezTo>
                <a:cubicBezTo>
                  <a:pt x="12675" y="21040"/>
                  <a:pt x="12659" y="21040"/>
                  <a:pt x="12651" y="21032"/>
                </a:cubicBezTo>
                <a:cubicBezTo>
                  <a:pt x="12667" y="21032"/>
                  <a:pt x="12675" y="21024"/>
                  <a:pt x="12693" y="21024"/>
                </a:cubicBezTo>
                <a:close/>
                <a:moveTo>
                  <a:pt x="28333" y="21149"/>
                </a:moveTo>
                <a:cubicBezTo>
                  <a:pt x="28341" y="21149"/>
                  <a:pt x="28341" y="21158"/>
                  <a:pt x="28352" y="21158"/>
                </a:cubicBezTo>
                <a:cubicBezTo>
                  <a:pt x="28341" y="21166"/>
                  <a:pt x="28341" y="21176"/>
                  <a:pt x="28341" y="21184"/>
                </a:cubicBezTo>
                <a:cubicBezTo>
                  <a:pt x="28341" y="21176"/>
                  <a:pt x="28333" y="21166"/>
                  <a:pt x="28333" y="21149"/>
                </a:cubicBezTo>
                <a:close/>
                <a:moveTo>
                  <a:pt x="29876" y="21352"/>
                </a:moveTo>
                <a:cubicBezTo>
                  <a:pt x="29876" y="21360"/>
                  <a:pt x="29876" y="21360"/>
                  <a:pt x="29868" y="21360"/>
                </a:cubicBezTo>
                <a:lnTo>
                  <a:pt x="29868" y="21352"/>
                </a:lnTo>
                <a:close/>
                <a:moveTo>
                  <a:pt x="11749" y="21487"/>
                </a:moveTo>
                <a:cubicBezTo>
                  <a:pt x="11749" y="21511"/>
                  <a:pt x="11765" y="21538"/>
                  <a:pt x="11784" y="21562"/>
                </a:cubicBezTo>
                <a:cubicBezTo>
                  <a:pt x="11749" y="21546"/>
                  <a:pt x="11733" y="21519"/>
                  <a:pt x="11749" y="21487"/>
                </a:cubicBezTo>
                <a:close/>
                <a:moveTo>
                  <a:pt x="9693" y="21562"/>
                </a:moveTo>
                <a:cubicBezTo>
                  <a:pt x="9703" y="21562"/>
                  <a:pt x="9712" y="21562"/>
                  <a:pt x="9712" y="21570"/>
                </a:cubicBezTo>
                <a:cubicBezTo>
                  <a:pt x="9703" y="21570"/>
                  <a:pt x="9693" y="21570"/>
                  <a:pt x="9685" y="21580"/>
                </a:cubicBezTo>
                <a:lnTo>
                  <a:pt x="9685" y="21562"/>
                </a:lnTo>
                <a:close/>
                <a:moveTo>
                  <a:pt x="27011" y="21631"/>
                </a:moveTo>
                <a:lnTo>
                  <a:pt x="27011" y="21639"/>
                </a:lnTo>
                <a:lnTo>
                  <a:pt x="27003" y="21639"/>
                </a:lnTo>
                <a:cubicBezTo>
                  <a:pt x="27011" y="21639"/>
                  <a:pt x="27011" y="21631"/>
                  <a:pt x="27011" y="21631"/>
                </a:cubicBezTo>
                <a:close/>
                <a:moveTo>
                  <a:pt x="9416" y="21732"/>
                </a:moveTo>
                <a:lnTo>
                  <a:pt x="9416" y="21740"/>
                </a:lnTo>
                <a:cubicBezTo>
                  <a:pt x="9416" y="21740"/>
                  <a:pt x="9408" y="21740"/>
                  <a:pt x="9408" y="21748"/>
                </a:cubicBezTo>
                <a:cubicBezTo>
                  <a:pt x="9408" y="21740"/>
                  <a:pt x="9408" y="21740"/>
                  <a:pt x="9416" y="21732"/>
                </a:cubicBezTo>
                <a:close/>
                <a:moveTo>
                  <a:pt x="9938" y="22025"/>
                </a:moveTo>
                <a:cubicBezTo>
                  <a:pt x="9956" y="22035"/>
                  <a:pt x="9980" y="22043"/>
                  <a:pt x="9997" y="22059"/>
                </a:cubicBezTo>
                <a:cubicBezTo>
                  <a:pt x="10007" y="22067"/>
                  <a:pt x="10007" y="22067"/>
                  <a:pt x="10007" y="22075"/>
                </a:cubicBezTo>
                <a:lnTo>
                  <a:pt x="10007" y="22110"/>
                </a:lnTo>
                <a:cubicBezTo>
                  <a:pt x="10004" y="22112"/>
                  <a:pt x="10001" y="22115"/>
                  <a:pt x="10000" y="22117"/>
                </a:cubicBezTo>
                <a:lnTo>
                  <a:pt x="10000" y="22117"/>
                </a:lnTo>
                <a:cubicBezTo>
                  <a:pt x="10003" y="22088"/>
                  <a:pt x="9995" y="22073"/>
                  <a:pt x="9988" y="22059"/>
                </a:cubicBezTo>
                <a:lnTo>
                  <a:pt x="9980" y="22051"/>
                </a:lnTo>
                <a:cubicBezTo>
                  <a:pt x="9972" y="22043"/>
                  <a:pt x="9964" y="22035"/>
                  <a:pt x="9946" y="22035"/>
                </a:cubicBezTo>
                <a:lnTo>
                  <a:pt x="9938" y="22025"/>
                </a:lnTo>
                <a:close/>
                <a:moveTo>
                  <a:pt x="30448" y="22269"/>
                </a:moveTo>
                <a:cubicBezTo>
                  <a:pt x="30448" y="22277"/>
                  <a:pt x="30456" y="22277"/>
                  <a:pt x="30456" y="22288"/>
                </a:cubicBezTo>
                <a:cubicBezTo>
                  <a:pt x="30456" y="22296"/>
                  <a:pt x="30456" y="22296"/>
                  <a:pt x="30448" y="22296"/>
                </a:cubicBezTo>
                <a:lnTo>
                  <a:pt x="30448" y="22269"/>
                </a:lnTo>
                <a:close/>
                <a:moveTo>
                  <a:pt x="4017" y="22075"/>
                </a:moveTo>
                <a:lnTo>
                  <a:pt x="4017" y="22102"/>
                </a:lnTo>
                <a:cubicBezTo>
                  <a:pt x="4126" y="22277"/>
                  <a:pt x="4304" y="22261"/>
                  <a:pt x="4472" y="22269"/>
                </a:cubicBezTo>
                <a:cubicBezTo>
                  <a:pt x="4437" y="22288"/>
                  <a:pt x="4405" y="22304"/>
                  <a:pt x="4387" y="22338"/>
                </a:cubicBezTo>
                <a:cubicBezTo>
                  <a:pt x="4378" y="22341"/>
                  <a:pt x="4368" y="22342"/>
                  <a:pt x="4359" y="22342"/>
                </a:cubicBezTo>
                <a:cubicBezTo>
                  <a:pt x="4267" y="22342"/>
                  <a:pt x="4169" y="22223"/>
                  <a:pt x="4077" y="22223"/>
                </a:cubicBezTo>
                <a:cubicBezTo>
                  <a:pt x="4041" y="22223"/>
                  <a:pt x="4007" y="22240"/>
                  <a:pt x="3975" y="22288"/>
                </a:cubicBezTo>
                <a:cubicBezTo>
                  <a:pt x="3950" y="22227"/>
                  <a:pt x="3932" y="22176"/>
                  <a:pt x="3916" y="22118"/>
                </a:cubicBezTo>
                <a:cubicBezTo>
                  <a:pt x="3916" y="22093"/>
                  <a:pt x="3924" y="22085"/>
                  <a:pt x="3932" y="22075"/>
                </a:cubicBezTo>
                <a:close/>
                <a:moveTo>
                  <a:pt x="3461" y="22439"/>
                </a:moveTo>
                <a:cubicBezTo>
                  <a:pt x="3477" y="22447"/>
                  <a:pt x="3495" y="22463"/>
                  <a:pt x="3520" y="22471"/>
                </a:cubicBezTo>
                <a:cubicBezTo>
                  <a:pt x="3504" y="22471"/>
                  <a:pt x="3487" y="22480"/>
                  <a:pt x="3469" y="22480"/>
                </a:cubicBezTo>
                <a:cubicBezTo>
                  <a:pt x="3469" y="22463"/>
                  <a:pt x="3461" y="22455"/>
                  <a:pt x="3461" y="22439"/>
                </a:cubicBezTo>
                <a:close/>
                <a:moveTo>
                  <a:pt x="31155" y="22455"/>
                </a:moveTo>
                <a:lnTo>
                  <a:pt x="31155" y="22480"/>
                </a:lnTo>
                <a:lnTo>
                  <a:pt x="31147" y="22480"/>
                </a:lnTo>
                <a:cubicBezTo>
                  <a:pt x="31147" y="22471"/>
                  <a:pt x="31139" y="22463"/>
                  <a:pt x="31131" y="22455"/>
                </a:cubicBezTo>
                <a:close/>
                <a:moveTo>
                  <a:pt x="23979" y="22540"/>
                </a:moveTo>
                <a:lnTo>
                  <a:pt x="23979" y="22556"/>
                </a:lnTo>
                <a:cubicBezTo>
                  <a:pt x="23971" y="22556"/>
                  <a:pt x="23963" y="22556"/>
                  <a:pt x="23955" y="22548"/>
                </a:cubicBezTo>
                <a:cubicBezTo>
                  <a:pt x="23963" y="22548"/>
                  <a:pt x="23971" y="22540"/>
                  <a:pt x="23979" y="22540"/>
                </a:cubicBezTo>
                <a:close/>
                <a:moveTo>
                  <a:pt x="6477" y="22556"/>
                </a:moveTo>
                <a:lnTo>
                  <a:pt x="6469" y="22564"/>
                </a:lnTo>
                <a:lnTo>
                  <a:pt x="6459" y="22556"/>
                </a:lnTo>
                <a:close/>
                <a:moveTo>
                  <a:pt x="28341" y="22649"/>
                </a:moveTo>
                <a:lnTo>
                  <a:pt x="28352" y="22657"/>
                </a:lnTo>
                <a:lnTo>
                  <a:pt x="28325" y="22657"/>
                </a:lnTo>
                <a:cubicBezTo>
                  <a:pt x="28333" y="22666"/>
                  <a:pt x="28341" y="22674"/>
                  <a:pt x="28341" y="22682"/>
                </a:cubicBezTo>
                <a:lnTo>
                  <a:pt x="28341" y="22692"/>
                </a:lnTo>
                <a:cubicBezTo>
                  <a:pt x="28333" y="22682"/>
                  <a:pt x="28325" y="22674"/>
                  <a:pt x="28317" y="22666"/>
                </a:cubicBezTo>
                <a:cubicBezTo>
                  <a:pt x="28325" y="22666"/>
                  <a:pt x="28325" y="22657"/>
                  <a:pt x="28325" y="22657"/>
                </a:cubicBezTo>
                <a:cubicBezTo>
                  <a:pt x="28333" y="22657"/>
                  <a:pt x="28333" y="22649"/>
                  <a:pt x="28341" y="22649"/>
                </a:cubicBezTo>
                <a:close/>
                <a:moveTo>
                  <a:pt x="34972" y="22775"/>
                </a:moveTo>
                <a:lnTo>
                  <a:pt x="35004" y="22793"/>
                </a:lnTo>
                <a:cubicBezTo>
                  <a:pt x="35039" y="22809"/>
                  <a:pt x="35063" y="22833"/>
                  <a:pt x="35081" y="22860"/>
                </a:cubicBezTo>
                <a:cubicBezTo>
                  <a:pt x="35055" y="22833"/>
                  <a:pt x="35031" y="22817"/>
                  <a:pt x="34996" y="22817"/>
                </a:cubicBezTo>
                <a:cubicBezTo>
                  <a:pt x="34988" y="22817"/>
                  <a:pt x="34972" y="22775"/>
                  <a:pt x="34972" y="22775"/>
                </a:cubicBezTo>
                <a:close/>
                <a:moveTo>
                  <a:pt x="34214" y="23046"/>
                </a:moveTo>
                <a:cubicBezTo>
                  <a:pt x="34222" y="23046"/>
                  <a:pt x="34222" y="23054"/>
                  <a:pt x="34222" y="23054"/>
                </a:cubicBezTo>
                <a:lnTo>
                  <a:pt x="34214" y="23054"/>
                </a:lnTo>
                <a:lnTo>
                  <a:pt x="34214" y="23046"/>
                </a:lnTo>
                <a:close/>
                <a:moveTo>
                  <a:pt x="8379" y="23155"/>
                </a:moveTo>
                <a:cubicBezTo>
                  <a:pt x="8384" y="23159"/>
                  <a:pt x="8387" y="23161"/>
                  <a:pt x="8388" y="23163"/>
                </a:cubicBezTo>
                <a:lnTo>
                  <a:pt x="8388" y="23163"/>
                </a:lnTo>
                <a:cubicBezTo>
                  <a:pt x="8379" y="23162"/>
                  <a:pt x="8379" y="23155"/>
                  <a:pt x="8379" y="23155"/>
                </a:cubicBezTo>
                <a:close/>
                <a:moveTo>
                  <a:pt x="7773" y="23365"/>
                </a:moveTo>
                <a:cubicBezTo>
                  <a:pt x="7773" y="23365"/>
                  <a:pt x="7783" y="23365"/>
                  <a:pt x="7783" y="23373"/>
                </a:cubicBezTo>
                <a:lnTo>
                  <a:pt x="7773" y="23365"/>
                </a:lnTo>
                <a:close/>
                <a:moveTo>
                  <a:pt x="31727" y="23533"/>
                </a:moveTo>
                <a:lnTo>
                  <a:pt x="31727" y="23533"/>
                </a:lnTo>
                <a:cubicBezTo>
                  <a:pt x="31727" y="23533"/>
                  <a:pt x="31738" y="23533"/>
                  <a:pt x="31738" y="23541"/>
                </a:cubicBezTo>
                <a:lnTo>
                  <a:pt x="31738" y="23551"/>
                </a:lnTo>
                <a:cubicBezTo>
                  <a:pt x="31738" y="23541"/>
                  <a:pt x="31738" y="23541"/>
                  <a:pt x="31727" y="23533"/>
                </a:cubicBezTo>
                <a:close/>
                <a:moveTo>
                  <a:pt x="7084" y="23575"/>
                </a:moveTo>
                <a:lnTo>
                  <a:pt x="7076" y="23583"/>
                </a:lnTo>
                <a:cubicBezTo>
                  <a:pt x="7076" y="23575"/>
                  <a:pt x="7076" y="23575"/>
                  <a:pt x="7065" y="23575"/>
                </a:cubicBezTo>
                <a:close/>
                <a:moveTo>
                  <a:pt x="9180" y="23626"/>
                </a:moveTo>
                <a:lnTo>
                  <a:pt x="9180" y="23634"/>
                </a:lnTo>
                <a:lnTo>
                  <a:pt x="9172" y="23634"/>
                </a:lnTo>
                <a:cubicBezTo>
                  <a:pt x="9172" y="23634"/>
                  <a:pt x="9180" y="23634"/>
                  <a:pt x="9180" y="23626"/>
                </a:cubicBezTo>
                <a:close/>
                <a:moveTo>
                  <a:pt x="7783" y="23761"/>
                </a:moveTo>
                <a:lnTo>
                  <a:pt x="7783" y="23769"/>
                </a:lnTo>
                <a:lnTo>
                  <a:pt x="7773" y="23769"/>
                </a:lnTo>
                <a:cubicBezTo>
                  <a:pt x="7783" y="23769"/>
                  <a:pt x="7783" y="23769"/>
                  <a:pt x="7783" y="23761"/>
                </a:cubicBezTo>
                <a:close/>
                <a:moveTo>
                  <a:pt x="26785" y="24038"/>
                </a:moveTo>
                <a:cubicBezTo>
                  <a:pt x="26827" y="24038"/>
                  <a:pt x="26800" y="24060"/>
                  <a:pt x="26784" y="24060"/>
                </a:cubicBezTo>
                <a:cubicBezTo>
                  <a:pt x="26777" y="24060"/>
                  <a:pt x="26772" y="24056"/>
                  <a:pt x="26775" y="24046"/>
                </a:cubicBezTo>
                <a:lnTo>
                  <a:pt x="26785" y="24038"/>
                </a:lnTo>
                <a:close/>
                <a:moveTo>
                  <a:pt x="9491" y="24174"/>
                </a:moveTo>
                <a:lnTo>
                  <a:pt x="9491" y="24190"/>
                </a:lnTo>
                <a:cubicBezTo>
                  <a:pt x="9491" y="24182"/>
                  <a:pt x="9491" y="24182"/>
                  <a:pt x="9483" y="24182"/>
                </a:cubicBezTo>
                <a:lnTo>
                  <a:pt x="9491" y="24174"/>
                </a:lnTo>
                <a:close/>
                <a:moveTo>
                  <a:pt x="18361" y="24360"/>
                </a:moveTo>
                <a:lnTo>
                  <a:pt x="18361" y="24376"/>
                </a:lnTo>
                <a:lnTo>
                  <a:pt x="18345" y="24376"/>
                </a:lnTo>
                <a:cubicBezTo>
                  <a:pt x="18353" y="24368"/>
                  <a:pt x="18353" y="24368"/>
                  <a:pt x="18361" y="24360"/>
                </a:cubicBezTo>
                <a:close/>
                <a:moveTo>
                  <a:pt x="18396" y="24368"/>
                </a:moveTo>
                <a:cubicBezTo>
                  <a:pt x="18378" y="24368"/>
                  <a:pt x="18370" y="24376"/>
                  <a:pt x="18361" y="24376"/>
                </a:cubicBezTo>
                <a:cubicBezTo>
                  <a:pt x="18370" y="24376"/>
                  <a:pt x="18370" y="24368"/>
                  <a:pt x="18378" y="24368"/>
                </a:cubicBezTo>
                <a:close/>
                <a:moveTo>
                  <a:pt x="29522" y="24543"/>
                </a:moveTo>
                <a:cubicBezTo>
                  <a:pt x="29530" y="24562"/>
                  <a:pt x="29530" y="24570"/>
                  <a:pt x="29530" y="24578"/>
                </a:cubicBezTo>
                <a:lnTo>
                  <a:pt x="29522" y="24578"/>
                </a:lnTo>
                <a:lnTo>
                  <a:pt x="29522" y="24543"/>
                </a:lnTo>
                <a:close/>
                <a:moveTo>
                  <a:pt x="11151" y="24679"/>
                </a:moveTo>
                <a:cubicBezTo>
                  <a:pt x="11143" y="24687"/>
                  <a:pt x="11127" y="24695"/>
                  <a:pt x="11108" y="24695"/>
                </a:cubicBezTo>
                <a:lnTo>
                  <a:pt x="11108" y="24679"/>
                </a:lnTo>
                <a:close/>
                <a:moveTo>
                  <a:pt x="18408" y="24729"/>
                </a:moveTo>
                <a:cubicBezTo>
                  <a:pt x="18445" y="24730"/>
                  <a:pt x="18483" y="24732"/>
                  <a:pt x="18521" y="24754"/>
                </a:cubicBezTo>
                <a:cubicBezTo>
                  <a:pt x="18488" y="24738"/>
                  <a:pt x="18449" y="24730"/>
                  <a:pt x="18408" y="24729"/>
                </a:cubicBezTo>
                <a:close/>
                <a:moveTo>
                  <a:pt x="29134" y="25033"/>
                </a:moveTo>
                <a:cubicBezTo>
                  <a:pt x="29142" y="25033"/>
                  <a:pt x="29142" y="25033"/>
                  <a:pt x="29150" y="25041"/>
                </a:cubicBezTo>
                <a:cubicBezTo>
                  <a:pt x="29142" y="25041"/>
                  <a:pt x="29142" y="25041"/>
                  <a:pt x="29134" y="25033"/>
                </a:cubicBezTo>
                <a:close/>
                <a:moveTo>
                  <a:pt x="29546" y="25269"/>
                </a:moveTo>
                <a:lnTo>
                  <a:pt x="29546" y="25277"/>
                </a:lnTo>
                <a:lnTo>
                  <a:pt x="29538" y="25277"/>
                </a:lnTo>
                <a:lnTo>
                  <a:pt x="29546" y="25269"/>
                </a:lnTo>
                <a:close/>
                <a:moveTo>
                  <a:pt x="30636" y="25269"/>
                </a:moveTo>
                <a:cubicBezTo>
                  <a:pt x="30640" y="25272"/>
                  <a:pt x="30645" y="25275"/>
                  <a:pt x="30650" y="25277"/>
                </a:cubicBezTo>
                <a:lnTo>
                  <a:pt x="30650" y="25285"/>
                </a:lnTo>
                <a:lnTo>
                  <a:pt x="30650" y="25293"/>
                </a:lnTo>
                <a:cubicBezTo>
                  <a:pt x="30646" y="25285"/>
                  <a:pt x="30642" y="25276"/>
                  <a:pt x="30636" y="25269"/>
                </a:cubicBezTo>
                <a:close/>
                <a:moveTo>
                  <a:pt x="30650" y="25386"/>
                </a:moveTo>
                <a:lnTo>
                  <a:pt x="30642" y="25395"/>
                </a:lnTo>
                <a:lnTo>
                  <a:pt x="30642" y="25386"/>
                </a:lnTo>
                <a:close/>
                <a:moveTo>
                  <a:pt x="28948" y="25977"/>
                </a:moveTo>
                <a:cubicBezTo>
                  <a:pt x="28948" y="25985"/>
                  <a:pt x="28940" y="26001"/>
                  <a:pt x="28940" y="26009"/>
                </a:cubicBezTo>
                <a:cubicBezTo>
                  <a:pt x="28932" y="26009"/>
                  <a:pt x="28932" y="26001"/>
                  <a:pt x="28932" y="26001"/>
                </a:cubicBezTo>
                <a:cubicBezTo>
                  <a:pt x="28932" y="25993"/>
                  <a:pt x="28940" y="25985"/>
                  <a:pt x="28940" y="25977"/>
                </a:cubicBezTo>
                <a:close/>
                <a:moveTo>
                  <a:pt x="6097" y="26153"/>
                </a:moveTo>
                <a:cubicBezTo>
                  <a:pt x="6097" y="26161"/>
                  <a:pt x="6089" y="26161"/>
                  <a:pt x="6089" y="26169"/>
                </a:cubicBezTo>
                <a:cubicBezTo>
                  <a:pt x="6081" y="26169"/>
                  <a:pt x="6073" y="26169"/>
                  <a:pt x="6065" y="26161"/>
                </a:cubicBezTo>
                <a:cubicBezTo>
                  <a:pt x="6073" y="26161"/>
                  <a:pt x="6089" y="26161"/>
                  <a:pt x="6097" y="26153"/>
                </a:cubicBezTo>
                <a:close/>
                <a:moveTo>
                  <a:pt x="28511" y="26432"/>
                </a:moveTo>
                <a:cubicBezTo>
                  <a:pt x="28511" y="26456"/>
                  <a:pt x="28511" y="26472"/>
                  <a:pt x="28519" y="26490"/>
                </a:cubicBezTo>
                <a:cubicBezTo>
                  <a:pt x="28511" y="26490"/>
                  <a:pt x="28503" y="26490"/>
                  <a:pt x="28493" y="26498"/>
                </a:cubicBezTo>
                <a:cubicBezTo>
                  <a:pt x="28503" y="26472"/>
                  <a:pt x="28503" y="26448"/>
                  <a:pt x="28503" y="26432"/>
                </a:cubicBezTo>
                <a:close/>
                <a:moveTo>
                  <a:pt x="23862" y="26482"/>
                </a:moveTo>
                <a:lnTo>
                  <a:pt x="23862" y="26506"/>
                </a:lnTo>
                <a:cubicBezTo>
                  <a:pt x="23862" y="26498"/>
                  <a:pt x="23854" y="26498"/>
                  <a:pt x="23854" y="26490"/>
                </a:cubicBezTo>
                <a:lnTo>
                  <a:pt x="23862" y="26482"/>
                </a:lnTo>
                <a:close/>
                <a:moveTo>
                  <a:pt x="13746" y="26523"/>
                </a:moveTo>
                <a:lnTo>
                  <a:pt x="13746" y="26523"/>
                </a:lnTo>
                <a:cubicBezTo>
                  <a:pt x="13763" y="26565"/>
                  <a:pt x="13787" y="26616"/>
                  <a:pt x="13821" y="26674"/>
                </a:cubicBezTo>
                <a:cubicBezTo>
                  <a:pt x="13779" y="26642"/>
                  <a:pt x="13754" y="26583"/>
                  <a:pt x="13746" y="26523"/>
                </a:cubicBezTo>
                <a:close/>
                <a:moveTo>
                  <a:pt x="29655" y="26650"/>
                </a:moveTo>
                <a:cubicBezTo>
                  <a:pt x="29674" y="26658"/>
                  <a:pt x="29682" y="26658"/>
                  <a:pt x="29698" y="26674"/>
                </a:cubicBezTo>
                <a:cubicBezTo>
                  <a:pt x="29682" y="26666"/>
                  <a:pt x="29666" y="26658"/>
                  <a:pt x="29655" y="26650"/>
                </a:cubicBezTo>
                <a:close/>
                <a:moveTo>
                  <a:pt x="28814" y="26876"/>
                </a:moveTo>
                <a:lnTo>
                  <a:pt x="28814" y="26894"/>
                </a:lnTo>
                <a:cubicBezTo>
                  <a:pt x="28806" y="26886"/>
                  <a:pt x="28806" y="26886"/>
                  <a:pt x="28796" y="26886"/>
                </a:cubicBezTo>
                <a:cubicBezTo>
                  <a:pt x="28806" y="26876"/>
                  <a:pt x="28806" y="26876"/>
                  <a:pt x="28814" y="26876"/>
                </a:cubicBezTo>
                <a:close/>
                <a:moveTo>
                  <a:pt x="10411" y="26903"/>
                </a:moveTo>
                <a:cubicBezTo>
                  <a:pt x="10411" y="26903"/>
                  <a:pt x="10411" y="26911"/>
                  <a:pt x="10401" y="26911"/>
                </a:cubicBezTo>
                <a:lnTo>
                  <a:pt x="10401" y="26903"/>
                </a:lnTo>
                <a:close/>
                <a:moveTo>
                  <a:pt x="26413" y="27171"/>
                </a:moveTo>
                <a:lnTo>
                  <a:pt x="26413" y="27171"/>
                </a:lnTo>
                <a:cubicBezTo>
                  <a:pt x="26413" y="27180"/>
                  <a:pt x="26421" y="27190"/>
                  <a:pt x="26421" y="27198"/>
                </a:cubicBezTo>
                <a:cubicBezTo>
                  <a:pt x="26421" y="27198"/>
                  <a:pt x="26421" y="27206"/>
                  <a:pt x="26413" y="27206"/>
                </a:cubicBezTo>
                <a:cubicBezTo>
                  <a:pt x="26413" y="27198"/>
                  <a:pt x="26405" y="27198"/>
                  <a:pt x="26405" y="27198"/>
                </a:cubicBezTo>
                <a:lnTo>
                  <a:pt x="26421" y="27198"/>
                </a:lnTo>
                <a:cubicBezTo>
                  <a:pt x="26413" y="27190"/>
                  <a:pt x="26413" y="27180"/>
                  <a:pt x="26413" y="27171"/>
                </a:cubicBezTo>
                <a:close/>
                <a:moveTo>
                  <a:pt x="27695" y="27222"/>
                </a:moveTo>
                <a:cubicBezTo>
                  <a:pt x="27703" y="27230"/>
                  <a:pt x="27711" y="27230"/>
                  <a:pt x="27719" y="27230"/>
                </a:cubicBezTo>
                <a:lnTo>
                  <a:pt x="27719" y="27240"/>
                </a:lnTo>
                <a:cubicBezTo>
                  <a:pt x="27711" y="27230"/>
                  <a:pt x="27703" y="27230"/>
                  <a:pt x="27695" y="27222"/>
                </a:cubicBezTo>
                <a:close/>
                <a:moveTo>
                  <a:pt x="7783" y="27299"/>
                </a:moveTo>
                <a:lnTo>
                  <a:pt x="7783" y="27307"/>
                </a:lnTo>
                <a:cubicBezTo>
                  <a:pt x="7773" y="27307"/>
                  <a:pt x="7773" y="27299"/>
                  <a:pt x="7773" y="27299"/>
                </a:cubicBezTo>
                <a:close/>
                <a:moveTo>
                  <a:pt x="16954" y="27299"/>
                </a:moveTo>
                <a:cubicBezTo>
                  <a:pt x="16955" y="27307"/>
                  <a:pt x="16963" y="27307"/>
                  <a:pt x="16963" y="27307"/>
                </a:cubicBezTo>
                <a:lnTo>
                  <a:pt x="16963" y="27315"/>
                </a:lnTo>
                <a:cubicBezTo>
                  <a:pt x="16963" y="27307"/>
                  <a:pt x="16955" y="27307"/>
                  <a:pt x="16954" y="27299"/>
                </a:cubicBezTo>
                <a:close/>
                <a:moveTo>
                  <a:pt x="6299" y="27400"/>
                </a:moveTo>
                <a:cubicBezTo>
                  <a:pt x="6283" y="27408"/>
                  <a:pt x="6275" y="27408"/>
                  <a:pt x="6257" y="27408"/>
                </a:cubicBezTo>
                <a:cubicBezTo>
                  <a:pt x="6275" y="27408"/>
                  <a:pt x="6283" y="27400"/>
                  <a:pt x="6299" y="27400"/>
                </a:cubicBezTo>
                <a:close/>
                <a:moveTo>
                  <a:pt x="18066" y="27584"/>
                </a:moveTo>
                <a:cubicBezTo>
                  <a:pt x="18066" y="27594"/>
                  <a:pt x="18066" y="27594"/>
                  <a:pt x="18074" y="27602"/>
                </a:cubicBezTo>
                <a:cubicBezTo>
                  <a:pt x="18066" y="27602"/>
                  <a:pt x="18066" y="27594"/>
                  <a:pt x="18058" y="27594"/>
                </a:cubicBezTo>
                <a:cubicBezTo>
                  <a:pt x="18058" y="27584"/>
                  <a:pt x="18066" y="27584"/>
                  <a:pt x="18066" y="27584"/>
                </a:cubicBezTo>
                <a:close/>
                <a:moveTo>
                  <a:pt x="29059" y="28081"/>
                </a:moveTo>
                <a:lnTo>
                  <a:pt x="29067" y="28089"/>
                </a:lnTo>
                <a:cubicBezTo>
                  <a:pt x="29059" y="28089"/>
                  <a:pt x="29059" y="28099"/>
                  <a:pt x="29049" y="28107"/>
                </a:cubicBezTo>
                <a:cubicBezTo>
                  <a:pt x="29059" y="28099"/>
                  <a:pt x="29049" y="28089"/>
                  <a:pt x="29059" y="28081"/>
                </a:cubicBezTo>
                <a:close/>
                <a:moveTo>
                  <a:pt x="12713" y="28195"/>
                </a:moveTo>
                <a:cubicBezTo>
                  <a:pt x="12715" y="28200"/>
                  <a:pt x="12717" y="28204"/>
                  <a:pt x="12717" y="28208"/>
                </a:cubicBezTo>
                <a:lnTo>
                  <a:pt x="12726" y="28208"/>
                </a:lnTo>
                <a:cubicBezTo>
                  <a:pt x="12726" y="28208"/>
                  <a:pt x="12726" y="28217"/>
                  <a:pt x="12717" y="28217"/>
                </a:cubicBezTo>
                <a:lnTo>
                  <a:pt x="12717" y="28208"/>
                </a:lnTo>
                <a:lnTo>
                  <a:pt x="12713" y="28195"/>
                </a:lnTo>
                <a:close/>
                <a:moveTo>
                  <a:pt x="9273" y="28291"/>
                </a:moveTo>
                <a:cubicBezTo>
                  <a:pt x="9281" y="28291"/>
                  <a:pt x="9281" y="28301"/>
                  <a:pt x="9289" y="28301"/>
                </a:cubicBezTo>
                <a:lnTo>
                  <a:pt x="9273" y="28301"/>
                </a:lnTo>
                <a:lnTo>
                  <a:pt x="9273" y="28291"/>
                </a:lnTo>
                <a:close/>
                <a:moveTo>
                  <a:pt x="26354" y="28411"/>
                </a:moveTo>
                <a:lnTo>
                  <a:pt x="26354" y="28419"/>
                </a:lnTo>
                <a:cubicBezTo>
                  <a:pt x="26354" y="28419"/>
                  <a:pt x="26346" y="28419"/>
                  <a:pt x="26346" y="28427"/>
                </a:cubicBezTo>
                <a:cubicBezTo>
                  <a:pt x="26346" y="28419"/>
                  <a:pt x="26346" y="28411"/>
                  <a:pt x="26354" y="28411"/>
                </a:cubicBezTo>
                <a:close/>
                <a:moveTo>
                  <a:pt x="15944" y="28722"/>
                </a:moveTo>
                <a:cubicBezTo>
                  <a:pt x="15944" y="28725"/>
                  <a:pt x="15945" y="28725"/>
                  <a:pt x="15946" y="28725"/>
                </a:cubicBezTo>
                <a:cubicBezTo>
                  <a:pt x="15948" y="28725"/>
                  <a:pt x="15952" y="28722"/>
                  <a:pt x="15952" y="28722"/>
                </a:cubicBezTo>
                <a:lnTo>
                  <a:pt x="15952" y="28722"/>
                </a:lnTo>
                <a:cubicBezTo>
                  <a:pt x="15952" y="28730"/>
                  <a:pt x="15944" y="28730"/>
                  <a:pt x="15944" y="28730"/>
                </a:cubicBezTo>
                <a:lnTo>
                  <a:pt x="15944" y="28722"/>
                </a:lnTo>
                <a:close/>
                <a:moveTo>
                  <a:pt x="23912" y="28781"/>
                </a:moveTo>
                <a:cubicBezTo>
                  <a:pt x="23920" y="28789"/>
                  <a:pt x="23920" y="28789"/>
                  <a:pt x="23920" y="28797"/>
                </a:cubicBezTo>
                <a:lnTo>
                  <a:pt x="23886" y="28797"/>
                </a:lnTo>
                <a:cubicBezTo>
                  <a:pt x="23894" y="28789"/>
                  <a:pt x="23904" y="28789"/>
                  <a:pt x="23912" y="28781"/>
                </a:cubicBezTo>
                <a:close/>
                <a:moveTo>
                  <a:pt x="13433" y="28797"/>
                </a:moveTo>
                <a:cubicBezTo>
                  <a:pt x="13425" y="28797"/>
                  <a:pt x="13425" y="28797"/>
                  <a:pt x="13425" y="28807"/>
                </a:cubicBezTo>
                <a:lnTo>
                  <a:pt x="13425" y="28797"/>
                </a:lnTo>
                <a:close/>
                <a:moveTo>
                  <a:pt x="7488" y="28908"/>
                </a:moveTo>
                <a:cubicBezTo>
                  <a:pt x="7480" y="28908"/>
                  <a:pt x="7480" y="28916"/>
                  <a:pt x="7480" y="28916"/>
                </a:cubicBezTo>
                <a:lnTo>
                  <a:pt x="7470" y="28916"/>
                </a:lnTo>
                <a:cubicBezTo>
                  <a:pt x="7480" y="28908"/>
                  <a:pt x="7480" y="28908"/>
                  <a:pt x="7488" y="28908"/>
                </a:cubicBezTo>
                <a:close/>
                <a:moveTo>
                  <a:pt x="11127" y="28991"/>
                </a:moveTo>
                <a:cubicBezTo>
                  <a:pt x="11127" y="28999"/>
                  <a:pt x="11118" y="28999"/>
                  <a:pt x="11118" y="28999"/>
                </a:cubicBezTo>
                <a:lnTo>
                  <a:pt x="11118" y="28991"/>
                </a:lnTo>
                <a:close/>
                <a:moveTo>
                  <a:pt x="15228" y="29092"/>
                </a:moveTo>
                <a:lnTo>
                  <a:pt x="15228" y="29110"/>
                </a:lnTo>
                <a:lnTo>
                  <a:pt x="15220" y="29110"/>
                </a:lnTo>
                <a:cubicBezTo>
                  <a:pt x="15228" y="29110"/>
                  <a:pt x="15228" y="29100"/>
                  <a:pt x="15228" y="29092"/>
                </a:cubicBezTo>
                <a:close/>
                <a:moveTo>
                  <a:pt x="14116" y="29110"/>
                </a:moveTo>
                <a:cubicBezTo>
                  <a:pt x="14116" y="29118"/>
                  <a:pt x="14116" y="29126"/>
                  <a:pt x="14108" y="29134"/>
                </a:cubicBezTo>
                <a:cubicBezTo>
                  <a:pt x="14116" y="29126"/>
                  <a:pt x="14108" y="29118"/>
                  <a:pt x="14108" y="29110"/>
                </a:cubicBezTo>
                <a:close/>
                <a:moveTo>
                  <a:pt x="23803" y="29201"/>
                </a:moveTo>
                <a:lnTo>
                  <a:pt x="23803" y="29211"/>
                </a:lnTo>
                <a:lnTo>
                  <a:pt x="23793" y="29211"/>
                </a:lnTo>
                <a:lnTo>
                  <a:pt x="23785" y="29219"/>
                </a:lnTo>
                <a:cubicBezTo>
                  <a:pt x="23777" y="29219"/>
                  <a:pt x="23769" y="29227"/>
                  <a:pt x="23761" y="29227"/>
                </a:cubicBezTo>
                <a:cubicBezTo>
                  <a:pt x="23777" y="29219"/>
                  <a:pt x="23785" y="29211"/>
                  <a:pt x="23803" y="29201"/>
                </a:cubicBezTo>
                <a:close/>
                <a:moveTo>
                  <a:pt x="13627" y="29413"/>
                </a:moveTo>
                <a:lnTo>
                  <a:pt x="13627" y="29421"/>
                </a:lnTo>
                <a:cubicBezTo>
                  <a:pt x="13619" y="29421"/>
                  <a:pt x="13619" y="29413"/>
                  <a:pt x="13619" y="29413"/>
                </a:cubicBezTo>
                <a:close/>
                <a:moveTo>
                  <a:pt x="28232" y="28932"/>
                </a:moveTo>
                <a:cubicBezTo>
                  <a:pt x="28270" y="28954"/>
                  <a:pt x="28310" y="28959"/>
                  <a:pt x="28352" y="28959"/>
                </a:cubicBezTo>
                <a:cubicBezTo>
                  <a:pt x="28377" y="28959"/>
                  <a:pt x="28403" y="28957"/>
                  <a:pt x="28429" y="28957"/>
                </a:cubicBezTo>
                <a:cubicBezTo>
                  <a:pt x="28457" y="28957"/>
                  <a:pt x="28484" y="28959"/>
                  <a:pt x="28511" y="28966"/>
                </a:cubicBezTo>
                <a:cubicBezTo>
                  <a:pt x="28352" y="29009"/>
                  <a:pt x="28309" y="29134"/>
                  <a:pt x="28301" y="29278"/>
                </a:cubicBezTo>
                <a:lnTo>
                  <a:pt x="28301" y="29344"/>
                </a:lnTo>
                <a:cubicBezTo>
                  <a:pt x="28259" y="29379"/>
                  <a:pt x="28240" y="29429"/>
                  <a:pt x="28232" y="29480"/>
                </a:cubicBezTo>
                <a:lnTo>
                  <a:pt x="28208" y="29504"/>
                </a:lnTo>
                <a:lnTo>
                  <a:pt x="28149" y="29504"/>
                </a:lnTo>
                <a:cubicBezTo>
                  <a:pt x="28112" y="29443"/>
                  <a:pt x="28072" y="29413"/>
                  <a:pt x="28031" y="29413"/>
                </a:cubicBezTo>
                <a:cubicBezTo>
                  <a:pt x="27990" y="29413"/>
                  <a:pt x="27947" y="29445"/>
                  <a:pt x="27905" y="29504"/>
                </a:cubicBezTo>
                <a:cubicBezTo>
                  <a:pt x="27879" y="29472"/>
                  <a:pt x="27854" y="29446"/>
                  <a:pt x="27828" y="29413"/>
                </a:cubicBezTo>
                <a:cubicBezTo>
                  <a:pt x="27828" y="29328"/>
                  <a:pt x="27820" y="29252"/>
                  <a:pt x="27735" y="29211"/>
                </a:cubicBezTo>
                <a:cubicBezTo>
                  <a:pt x="27735" y="29177"/>
                  <a:pt x="27727" y="29150"/>
                  <a:pt x="27719" y="29118"/>
                </a:cubicBezTo>
                <a:cubicBezTo>
                  <a:pt x="27744" y="29051"/>
                  <a:pt x="27751" y="28940"/>
                  <a:pt x="27812" y="28940"/>
                </a:cubicBezTo>
                <a:cubicBezTo>
                  <a:pt x="27836" y="28940"/>
                  <a:pt x="27868" y="28957"/>
                  <a:pt x="27913" y="28999"/>
                </a:cubicBezTo>
                <a:cubicBezTo>
                  <a:pt x="27972" y="29058"/>
                  <a:pt x="28019" y="29081"/>
                  <a:pt x="28058" y="29081"/>
                </a:cubicBezTo>
                <a:cubicBezTo>
                  <a:pt x="28131" y="29081"/>
                  <a:pt x="28179" y="29003"/>
                  <a:pt x="28232" y="28932"/>
                </a:cubicBezTo>
                <a:close/>
                <a:moveTo>
                  <a:pt x="28443" y="30001"/>
                </a:moveTo>
                <a:cubicBezTo>
                  <a:pt x="28418" y="30086"/>
                  <a:pt x="28283" y="30052"/>
                  <a:pt x="28224" y="30103"/>
                </a:cubicBezTo>
                <a:cubicBezTo>
                  <a:pt x="28216" y="30070"/>
                  <a:pt x="28200" y="30044"/>
                  <a:pt x="28174" y="30020"/>
                </a:cubicBezTo>
                <a:lnTo>
                  <a:pt x="28174" y="30020"/>
                </a:lnTo>
                <a:cubicBezTo>
                  <a:pt x="28200" y="30023"/>
                  <a:pt x="28227" y="30025"/>
                  <a:pt x="28254" y="30025"/>
                </a:cubicBezTo>
                <a:cubicBezTo>
                  <a:pt x="28294" y="30025"/>
                  <a:pt x="28333" y="30020"/>
                  <a:pt x="28368" y="30010"/>
                </a:cubicBezTo>
                <a:cubicBezTo>
                  <a:pt x="28392" y="30010"/>
                  <a:pt x="28418" y="30001"/>
                  <a:pt x="28443" y="30001"/>
                </a:cubicBezTo>
                <a:close/>
                <a:moveTo>
                  <a:pt x="12339" y="30094"/>
                </a:moveTo>
                <a:cubicBezTo>
                  <a:pt x="12348" y="30111"/>
                  <a:pt x="12348" y="30121"/>
                  <a:pt x="12348" y="30121"/>
                </a:cubicBezTo>
                <a:lnTo>
                  <a:pt x="12313" y="30121"/>
                </a:lnTo>
                <a:cubicBezTo>
                  <a:pt x="12321" y="30111"/>
                  <a:pt x="12331" y="30103"/>
                  <a:pt x="12339" y="30094"/>
                </a:cubicBezTo>
                <a:close/>
                <a:moveTo>
                  <a:pt x="28644" y="30216"/>
                </a:moveTo>
                <a:lnTo>
                  <a:pt x="28644" y="30216"/>
                </a:lnTo>
                <a:cubicBezTo>
                  <a:pt x="28636" y="30220"/>
                  <a:pt x="28630" y="30225"/>
                  <a:pt x="28620" y="30230"/>
                </a:cubicBezTo>
                <a:lnTo>
                  <a:pt x="28620" y="30222"/>
                </a:lnTo>
                <a:lnTo>
                  <a:pt x="28644" y="30216"/>
                </a:lnTo>
                <a:close/>
                <a:moveTo>
                  <a:pt x="13746" y="30222"/>
                </a:moveTo>
                <a:cubicBezTo>
                  <a:pt x="13758" y="30226"/>
                  <a:pt x="13772" y="30230"/>
                  <a:pt x="13787" y="30230"/>
                </a:cubicBezTo>
                <a:cubicBezTo>
                  <a:pt x="13792" y="30230"/>
                  <a:pt x="13797" y="30229"/>
                  <a:pt x="13802" y="30228"/>
                </a:cubicBezTo>
                <a:lnTo>
                  <a:pt x="13802" y="30228"/>
                </a:lnTo>
                <a:cubicBezTo>
                  <a:pt x="13790" y="30233"/>
                  <a:pt x="13777" y="30235"/>
                  <a:pt x="13765" y="30235"/>
                </a:cubicBezTo>
                <a:cubicBezTo>
                  <a:pt x="13753" y="30235"/>
                  <a:pt x="13740" y="30233"/>
                  <a:pt x="13728" y="30230"/>
                </a:cubicBezTo>
                <a:cubicBezTo>
                  <a:pt x="13736" y="30230"/>
                  <a:pt x="13736" y="30222"/>
                  <a:pt x="13746" y="30222"/>
                </a:cubicBezTo>
                <a:close/>
                <a:moveTo>
                  <a:pt x="16441" y="30448"/>
                </a:moveTo>
                <a:lnTo>
                  <a:pt x="16441" y="30456"/>
                </a:lnTo>
                <a:cubicBezTo>
                  <a:pt x="16433" y="30456"/>
                  <a:pt x="16415" y="30448"/>
                  <a:pt x="16415" y="30448"/>
                </a:cubicBezTo>
                <a:close/>
                <a:moveTo>
                  <a:pt x="9887" y="30515"/>
                </a:moveTo>
                <a:cubicBezTo>
                  <a:pt x="9887" y="30525"/>
                  <a:pt x="9895" y="30525"/>
                  <a:pt x="9887" y="30533"/>
                </a:cubicBezTo>
                <a:cubicBezTo>
                  <a:pt x="9887" y="30525"/>
                  <a:pt x="9879" y="30515"/>
                  <a:pt x="9879" y="30515"/>
                </a:cubicBezTo>
                <a:close/>
                <a:moveTo>
                  <a:pt x="22995" y="30525"/>
                </a:moveTo>
                <a:cubicBezTo>
                  <a:pt x="23011" y="30525"/>
                  <a:pt x="23035" y="30525"/>
                  <a:pt x="23053" y="30533"/>
                </a:cubicBezTo>
                <a:cubicBezTo>
                  <a:pt x="23045" y="30549"/>
                  <a:pt x="23035" y="30576"/>
                  <a:pt x="23027" y="30592"/>
                </a:cubicBezTo>
                <a:cubicBezTo>
                  <a:pt x="23011" y="30565"/>
                  <a:pt x="23003" y="30541"/>
                  <a:pt x="22995" y="30525"/>
                </a:cubicBezTo>
                <a:close/>
                <a:moveTo>
                  <a:pt x="21891" y="30592"/>
                </a:moveTo>
                <a:lnTo>
                  <a:pt x="21883" y="30600"/>
                </a:lnTo>
                <a:lnTo>
                  <a:pt x="21873" y="30600"/>
                </a:lnTo>
                <a:lnTo>
                  <a:pt x="21891" y="30592"/>
                </a:lnTo>
                <a:close/>
                <a:moveTo>
                  <a:pt x="17106" y="30685"/>
                </a:moveTo>
                <a:cubicBezTo>
                  <a:pt x="17122" y="30701"/>
                  <a:pt x="17140" y="30701"/>
                  <a:pt x="17149" y="30701"/>
                </a:cubicBezTo>
                <a:lnTo>
                  <a:pt x="17149" y="30717"/>
                </a:lnTo>
                <a:cubicBezTo>
                  <a:pt x="17132" y="30709"/>
                  <a:pt x="17122" y="30701"/>
                  <a:pt x="17106" y="30685"/>
                </a:cubicBezTo>
                <a:close/>
                <a:moveTo>
                  <a:pt x="17258" y="30717"/>
                </a:moveTo>
                <a:cubicBezTo>
                  <a:pt x="17250" y="30717"/>
                  <a:pt x="17250" y="30717"/>
                  <a:pt x="17250" y="30727"/>
                </a:cubicBezTo>
                <a:cubicBezTo>
                  <a:pt x="17250" y="30717"/>
                  <a:pt x="17250" y="30717"/>
                  <a:pt x="17242" y="30717"/>
                </a:cubicBezTo>
                <a:close/>
                <a:moveTo>
                  <a:pt x="19793" y="30701"/>
                </a:moveTo>
                <a:lnTo>
                  <a:pt x="19793" y="30701"/>
                </a:lnTo>
                <a:cubicBezTo>
                  <a:pt x="19819" y="30735"/>
                  <a:pt x="19827" y="30768"/>
                  <a:pt x="19827" y="30794"/>
                </a:cubicBezTo>
                <a:cubicBezTo>
                  <a:pt x="19819" y="30760"/>
                  <a:pt x="19801" y="30727"/>
                  <a:pt x="19793" y="30701"/>
                </a:cubicBezTo>
                <a:close/>
                <a:moveTo>
                  <a:pt x="14545" y="30802"/>
                </a:moveTo>
                <a:cubicBezTo>
                  <a:pt x="14545" y="30802"/>
                  <a:pt x="14537" y="30810"/>
                  <a:pt x="14537" y="30818"/>
                </a:cubicBezTo>
                <a:cubicBezTo>
                  <a:pt x="14545" y="30810"/>
                  <a:pt x="14555" y="30810"/>
                  <a:pt x="14571" y="30810"/>
                </a:cubicBezTo>
                <a:cubicBezTo>
                  <a:pt x="14563" y="30828"/>
                  <a:pt x="14545" y="30828"/>
                  <a:pt x="14529" y="30828"/>
                </a:cubicBezTo>
                <a:cubicBezTo>
                  <a:pt x="14529" y="30810"/>
                  <a:pt x="14537" y="30802"/>
                  <a:pt x="14545" y="30802"/>
                </a:cubicBezTo>
                <a:close/>
                <a:moveTo>
                  <a:pt x="25623" y="30919"/>
                </a:moveTo>
                <a:cubicBezTo>
                  <a:pt x="25623" y="30929"/>
                  <a:pt x="25612" y="30937"/>
                  <a:pt x="25612" y="30937"/>
                </a:cubicBezTo>
                <a:lnTo>
                  <a:pt x="25612" y="30919"/>
                </a:lnTo>
                <a:close/>
                <a:moveTo>
                  <a:pt x="8111" y="31164"/>
                </a:moveTo>
                <a:cubicBezTo>
                  <a:pt x="8127" y="31182"/>
                  <a:pt x="8137" y="31190"/>
                  <a:pt x="8153" y="31198"/>
                </a:cubicBezTo>
                <a:lnTo>
                  <a:pt x="8145" y="31198"/>
                </a:lnTo>
                <a:cubicBezTo>
                  <a:pt x="8128" y="31198"/>
                  <a:pt x="8116" y="31201"/>
                  <a:pt x="8108" y="31201"/>
                </a:cubicBezTo>
                <a:cubicBezTo>
                  <a:pt x="8096" y="31201"/>
                  <a:pt x="8096" y="31195"/>
                  <a:pt x="8111" y="31164"/>
                </a:cubicBezTo>
                <a:close/>
                <a:moveTo>
                  <a:pt x="8161" y="31206"/>
                </a:moveTo>
                <a:cubicBezTo>
                  <a:pt x="8166" y="31211"/>
                  <a:pt x="8170" y="31216"/>
                  <a:pt x="8175" y="31219"/>
                </a:cubicBezTo>
                <a:lnTo>
                  <a:pt x="8175" y="31219"/>
                </a:lnTo>
                <a:cubicBezTo>
                  <a:pt x="8161" y="31214"/>
                  <a:pt x="8161" y="31213"/>
                  <a:pt x="8161" y="31206"/>
                </a:cubicBezTo>
                <a:close/>
                <a:moveTo>
                  <a:pt x="25218" y="31324"/>
                </a:moveTo>
                <a:cubicBezTo>
                  <a:pt x="25208" y="31334"/>
                  <a:pt x="25208" y="31342"/>
                  <a:pt x="25200" y="31358"/>
                </a:cubicBezTo>
                <a:lnTo>
                  <a:pt x="25200" y="31334"/>
                </a:lnTo>
                <a:cubicBezTo>
                  <a:pt x="25208" y="31334"/>
                  <a:pt x="25208" y="31324"/>
                  <a:pt x="25208" y="31324"/>
                </a:cubicBezTo>
                <a:close/>
                <a:moveTo>
                  <a:pt x="15143" y="31408"/>
                </a:moveTo>
                <a:lnTo>
                  <a:pt x="15143" y="31417"/>
                </a:lnTo>
                <a:lnTo>
                  <a:pt x="15135" y="31417"/>
                </a:lnTo>
                <a:cubicBezTo>
                  <a:pt x="15137" y="31414"/>
                  <a:pt x="15139" y="31412"/>
                  <a:pt x="15143" y="31408"/>
                </a:cubicBezTo>
                <a:close/>
                <a:moveTo>
                  <a:pt x="15135" y="31417"/>
                </a:moveTo>
                <a:lnTo>
                  <a:pt x="15135" y="31425"/>
                </a:lnTo>
                <a:lnTo>
                  <a:pt x="15127" y="31425"/>
                </a:lnTo>
                <a:cubicBezTo>
                  <a:pt x="15131" y="31421"/>
                  <a:pt x="15133" y="31419"/>
                  <a:pt x="15135" y="31417"/>
                </a:cubicBezTo>
                <a:close/>
                <a:moveTo>
                  <a:pt x="17747" y="31526"/>
                </a:moveTo>
                <a:cubicBezTo>
                  <a:pt x="17739" y="31526"/>
                  <a:pt x="17739" y="31536"/>
                  <a:pt x="17739" y="31536"/>
                </a:cubicBezTo>
                <a:lnTo>
                  <a:pt x="17739" y="31526"/>
                </a:lnTo>
                <a:close/>
                <a:moveTo>
                  <a:pt x="18074" y="31930"/>
                </a:moveTo>
                <a:cubicBezTo>
                  <a:pt x="18066" y="31940"/>
                  <a:pt x="18058" y="31940"/>
                  <a:pt x="18050" y="31948"/>
                </a:cubicBezTo>
                <a:cubicBezTo>
                  <a:pt x="18058" y="31940"/>
                  <a:pt x="18066" y="31930"/>
                  <a:pt x="18066" y="31930"/>
                </a:cubicBezTo>
                <a:close/>
                <a:moveTo>
                  <a:pt x="22000" y="32023"/>
                </a:moveTo>
                <a:lnTo>
                  <a:pt x="22000" y="32031"/>
                </a:lnTo>
                <a:lnTo>
                  <a:pt x="21992" y="32031"/>
                </a:lnTo>
                <a:cubicBezTo>
                  <a:pt x="21992" y="32023"/>
                  <a:pt x="21992" y="32023"/>
                  <a:pt x="22000" y="32023"/>
                </a:cubicBezTo>
                <a:close/>
                <a:moveTo>
                  <a:pt x="12414" y="32108"/>
                </a:moveTo>
                <a:cubicBezTo>
                  <a:pt x="12414" y="32116"/>
                  <a:pt x="12414" y="32124"/>
                  <a:pt x="12406" y="32124"/>
                </a:cubicBezTo>
                <a:cubicBezTo>
                  <a:pt x="12398" y="32124"/>
                  <a:pt x="12382" y="32116"/>
                  <a:pt x="12372" y="32108"/>
                </a:cubicBezTo>
                <a:close/>
                <a:moveTo>
                  <a:pt x="19271" y="32142"/>
                </a:moveTo>
                <a:lnTo>
                  <a:pt x="19271" y="32150"/>
                </a:lnTo>
                <a:lnTo>
                  <a:pt x="19263" y="32142"/>
                </a:lnTo>
                <a:close/>
                <a:moveTo>
                  <a:pt x="10603" y="32142"/>
                </a:moveTo>
                <a:cubicBezTo>
                  <a:pt x="10603" y="32150"/>
                  <a:pt x="10613" y="32150"/>
                  <a:pt x="10621" y="32150"/>
                </a:cubicBezTo>
                <a:cubicBezTo>
                  <a:pt x="10613" y="32150"/>
                  <a:pt x="10603" y="32158"/>
                  <a:pt x="10595" y="32158"/>
                </a:cubicBezTo>
                <a:cubicBezTo>
                  <a:pt x="10595" y="32150"/>
                  <a:pt x="10595" y="32150"/>
                  <a:pt x="10603" y="32142"/>
                </a:cubicBezTo>
                <a:close/>
                <a:moveTo>
                  <a:pt x="20072" y="32233"/>
                </a:moveTo>
                <a:lnTo>
                  <a:pt x="20072" y="32243"/>
                </a:lnTo>
                <a:cubicBezTo>
                  <a:pt x="20064" y="32243"/>
                  <a:pt x="20064" y="32233"/>
                  <a:pt x="20064" y="32233"/>
                </a:cubicBezTo>
                <a:close/>
                <a:moveTo>
                  <a:pt x="25394" y="32369"/>
                </a:moveTo>
                <a:cubicBezTo>
                  <a:pt x="25394" y="32377"/>
                  <a:pt x="25386" y="32377"/>
                  <a:pt x="25386" y="32377"/>
                </a:cubicBezTo>
                <a:cubicBezTo>
                  <a:pt x="25386" y="32377"/>
                  <a:pt x="25386" y="32369"/>
                  <a:pt x="25378" y="32369"/>
                </a:cubicBezTo>
                <a:close/>
                <a:moveTo>
                  <a:pt x="16247" y="32637"/>
                </a:moveTo>
                <a:lnTo>
                  <a:pt x="16247" y="32656"/>
                </a:lnTo>
                <a:cubicBezTo>
                  <a:pt x="16239" y="32656"/>
                  <a:pt x="16239" y="32648"/>
                  <a:pt x="16231" y="32648"/>
                </a:cubicBezTo>
                <a:lnTo>
                  <a:pt x="16239" y="32637"/>
                </a:lnTo>
                <a:close/>
                <a:moveTo>
                  <a:pt x="8177" y="32706"/>
                </a:moveTo>
                <a:lnTo>
                  <a:pt x="8177" y="32714"/>
                </a:lnTo>
                <a:lnTo>
                  <a:pt x="8169" y="32714"/>
                </a:lnTo>
                <a:lnTo>
                  <a:pt x="8177" y="32706"/>
                </a:lnTo>
                <a:close/>
                <a:moveTo>
                  <a:pt x="20181" y="32739"/>
                </a:moveTo>
                <a:cubicBezTo>
                  <a:pt x="20173" y="32749"/>
                  <a:pt x="20173" y="32757"/>
                  <a:pt x="20173" y="32765"/>
                </a:cubicBezTo>
                <a:lnTo>
                  <a:pt x="20173" y="32749"/>
                </a:lnTo>
                <a:lnTo>
                  <a:pt x="20173" y="32739"/>
                </a:lnTo>
                <a:close/>
                <a:moveTo>
                  <a:pt x="17553" y="32925"/>
                </a:moveTo>
                <a:cubicBezTo>
                  <a:pt x="17553" y="32933"/>
                  <a:pt x="17561" y="32933"/>
                  <a:pt x="17561" y="32941"/>
                </a:cubicBezTo>
                <a:lnTo>
                  <a:pt x="17553" y="32941"/>
                </a:lnTo>
                <a:lnTo>
                  <a:pt x="17553" y="32925"/>
                </a:lnTo>
                <a:close/>
                <a:moveTo>
                  <a:pt x="8278" y="32233"/>
                </a:moveTo>
                <a:lnTo>
                  <a:pt x="8278" y="32233"/>
                </a:lnTo>
                <a:cubicBezTo>
                  <a:pt x="8359" y="32264"/>
                  <a:pt x="8429" y="32361"/>
                  <a:pt x="8519" y="32361"/>
                </a:cubicBezTo>
                <a:cubicBezTo>
                  <a:pt x="8553" y="32361"/>
                  <a:pt x="8590" y="32347"/>
                  <a:pt x="8632" y="32310"/>
                </a:cubicBezTo>
                <a:cubicBezTo>
                  <a:pt x="8642" y="32302"/>
                  <a:pt x="8650" y="32302"/>
                  <a:pt x="8658" y="32294"/>
                </a:cubicBezTo>
                <a:cubicBezTo>
                  <a:pt x="8666" y="32310"/>
                  <a:pt x="8674" y="32318"/>
                  <a:pt x="8693" y="32334"/>
                </a:cubicBezTo>
                <a:cubicBezTo>
                  <a:pt x="8641" y="32512"/>
                  <a:pt x="8680" y="32553"/>
                  <a:pt x="8746" y="32553"/>
                </a:cubicBezTo>
                <a:cubicBezTo>
                  <a:pt x="8802" y="32553"/>
                  <a:pt x="8878" y="32524"/>
                  <a:pt x="8936" y="32524"/>
                </a:cubicBezTo>
                <a:cubicBezTo>
                  <a:pt x="8955" y="32524"/>
                  <a:pt x="8972" y="32527"/>
                  <a:pt x="8986" y="32536"/>
                </a:cubicBezTo>
                <a:cubicBezTo>
                  <a:pt x="8919" y="32597"/>
                  <a:pt x="8844" y="32656"/>
                  <a:pt x="8767" y="32706"/>
                </a:cubicBezTo>
                <a:cubicBezTo>
                  <a:pt x="8650" y="32789"/>
                  <a:pt x="8616" y="32890"/>
                  <a:pt x="8683" y="33018"/>
                </a:cubicBezTo>
                <a:cubicBezTo>
                  <a:pt x="8674" y="33034"/>
                  <a:pt x="8666" y="33042"/>
                  <a:pt x="8658" y="33052"/>
                </a:cubicBezTo>
                <a:lnTo>
                  <a:pt x="8658" y="33068"/>
                </a:lnTo>
                <a:cubicBezTo>
                  <a:pt x="8642" y="33084"/>
                  <a:pt x="8624" y="33102"/>
                  <a:pt x="8608" y="33119"/>
                </a:cubicBezTo>
                <a:cubicBezTo>
                  <a:pt x="8608" y="33111"/>
                  <a:pt x="8608" y="33111"/>
                  <a:pt x="8600" y="33102"/>
                </a:cubicBezTo>
                <a:cubicBezTo>
                  <a:pt x="8464" y="33076"/>
                  <a:pt x="8363" y="33009"/>
                  <a:pt x="8355" y="32858"/>
                </a:cubicBezTo>
                <a:cubicBezTo>
                  <a:pt x="8355" y="32840"/>
                  <a:pt x="8347" y="32823"/>
                  <a:pt x="8339" y="32807"/>
                </a:cubicBezTo>
                <a:cubicBezTo>
                  <a:pt x="8430" y="32765"/>
                  <a:pt x="8549" y="32749"/>
                  <a:pt x="8507" y="32587"/>
                </a:cubicBezTo>
                <a:cubicBezTo>
                  <a:pt x="8486" y="32515"/>
                  <a:pt x="8452" y="32493"/>
                  <a:pt x="8412" y="32493"/>
                </a:cubicBezTo>
                <a:cubicBezTo>
                  <a:pt x="8387" y="32493"/>
                  <a:pt x="8359" y="32502"/>
                  <a:pt x="8329" y="32512"/>
                </a:cubicBezTo>
                <a:cubicBezTo>
                  <a:pt x="8321" y="32419"/>
                  <a:pt x="8339" y="32302"/>
                  <a:pt x="8278" y="32233"/>
                </a:cubicBezTo>
                <a:close/>
                <a:moveTo>
                  <a:pt x="16441" y="33193"/>
                </a:moveTo>
                <a:cubicBezTo>
                  <a:pt x="16407" y="33212"/>
                  <a:pt x="16374" y="33220"/>
                  <a:pt x="16340" y="33228"/>
                </a:cubicBezTo>
                <a:cubicBezTo>
                  <a:pt x="16374" y="33220"/>
                  <a:pt x="16399" y="33212"/>
                  <a:pt x="16433" y="33193"/>
                </a:cubicBezTo>
                <a:close/>
                <a:moveTo>
                  <a:pt x="23389" y="33153"/>
                </a:moveTo>
                <a:lnTo>
                  <a:pt x="23399" y="33161"/>
                </a:lnTo>
                <a:cubicBezTo>
                  <a:pt x="23389" y="33185"/>
                  <a:pt x="23399" y="33212"/>
                  <a:pt x="23399" y="33228"/>
                </a:cubicBezTo>
                <a:cubicBezTo>
                  <a:pt x="23377" y="33234"/>
                  <a:pt x="23357" y="33236"/>
                  <a:pt x="23350" y="33246"/>
                </a:cubicBezTo>
                <a:lnTo>
                  <a:pt x="23350" y="33246"/>
                </a:lnTo>
                <a:cubicBezTo>
                  <a:pt x="23359" y="33214"/>
                  <a:pt x="23374" y="33183"/>
                  <a:pt x="23389" y="33153"/>
                </a:cubicBezTo>
                <a:close/>
                <a:moveTo>
                  <a:pt x="16138" y="33143"/>
                </a:moveTo>
                <a:lnTo>
                  <a:pt x="16138" y="33153"/>
                </a:lnTo>
                <a:cubicBezTo>
                  <a:pt x="16187" y="33214"/>
                  <a:pt x="16237" y="33235"/>
                  <a:pt x="16287" y="33235"/>
                </a:cubicBezTo>
                <a:cubicBezTo>
                  <a:pt x="16305" y="33235"/>
                  <a:pt x="16322" y="33232"/>
                  <a:pt x="16340" y="33228"/>
                </a:cubicBezTo>
                <a:lnTo>
                  <a:pt x="16340" y="33228"/>
                </a:lnTo>
                <a:cubicBezTo>
                  <a:pt x="16289" y="33244"/>
                  <a:pt x="16239" y="33254"/>
                  <a:pt x="16188" y="33270"/>
                </a:cubicBezTo>
                <a:cubicBezTo>
                  <a:pt x="16154" y="33286"/>
                  <a:pt x="16130" y="33313"/>
                  <a:pt x="16103" y="33337"/>
                </a:cubicBezTo>
                <a:lnTo>
                  <a:pt x="16095" y="33337"/>
                </a:lnTo>
                <a:lnTo>
                  <a:pt x="16095" y="33321"/>
                </a:lnTo>
                <a:cubicBezTo>
                  <a:pt x="16087" y="33286"/>
                  <a:pt x="16079" y="33254"/>
                  <a:pt x="16053" y="33228"/>
                </a:cubicBezTo>
                <a:cubicBezTo>
                  <a:pt x="16079" y="33203"/>
                  <a:pt x="16112" y="33177"/>
                  <a:pt x="16138" y="33143"/>
                </a:cubicBezTo>
                <a:close/>
                <a:moveTo>
                  <a:pt x="21596" y="33515"/>
                </a:moveTo>
                <a:cubicBezTo>
                  <a:pt x="21596" y="33515"/>
                  <a:pt x="21596" y="33523"/>
                  <a:pt x="21588" y="33531"/>
                </a:cubicBezTo>
                <a:lnTo>
                  <a:pt x="21588" y="33523"/>
                </a:lnTo>
                <a:cubicBezTo>
                  <a:pt x="21588" y="33523"/>
                  <a:pt x="21588" y="33515"/>
                  <a:pt x="21596" y="33515"/>
                </a:cubicBezTo>
                <a:close/>
                <a:moveTo>
                  <a:pt x="9670" y="33559"/>
                </a:moveTo>
                <a:cubicBezTo>
                  <a:pt x="9677" y="33559"/>
                  <a:pt x="9685" y="33561"/>
                  <a:pt x="9693" y="33565"/>
                </a:cubicBezTo>
                <a:lnTo>
                  <a:pt x="9653" y="33565"/>
                </a:lnTo>
                <a:cubicBezTo>
                  <a:pt x="9657" y="33561"/>
                  <a:pt x="9663" y="33559"/>
                  <a:pt x="9670" y="33559"/>
                </a:cubicBezTo>
                <a:close/>
                <a:moveTo>
                  <a:pt x="9635" y="33573"/>
                </a:moveTo>
                <a:cubicBezTo>
                  <a:pt x="9635" y="33582"/>
                  <a:pt x="9627" y="33582"/>
                  <a:pt x="9627" y="33590"/>
                </a:cubicBezTo>
                <a:lnTo>
                  <a:pt x="9610" y="33590"/>
                </a:lnTo>
                <a:cubicBezTo>
                  <a:pt x="9619" y="33590"/>
                  <a:pt x="9627" y="33582"/>
                  <a:pt x="9635" y="33573"/>
                </a:cubicBezTo>
                <a:close/>
                <a:moveTo>
                  <a:pt x="23348" y="33254"/>
                </a:moveTo>
                <a:lnTo>
                  <a:pt x="23365" y="33270"/>
                </a:lnTo>
                <a:cubicBezTo>
                  <a:pt x="23356" y="33363"/>
                  <a:pt x="23348" y="33464"/>
                  <a:pt x="23399" y="33547"/>
                </a:cubicBezTo>
                <a:cubicBezTo>
                  <a:pt x="23365" y="33582"/>
                  <a:pt x="23330" y="33608"/>
                  <a:pt x="23306" y="33632"/>
                </a:cubicBezTo>
                <a:cubicBezTo>
                  <a:pt x="23288" y="33616"/>
                  <a:pt x="23272" y="33608"/>
                  <a:pt x="23255" y="33590"/>
                </a:cubicBezTo>
                <a:cubicBezTo>
                  <a:pt x="23322" y="33489"/>
                  <a:pt x="23322" y="33363"/>
                  <a:pt x="23348" y="33254"/>
                </a:cubicBezTo>
                <a:close/>
                <a:moveTo>
                  <a:pt x="23761" y="33557"/>
                </a:moveTo>
                <a:cubicBezTo>
                  <a:pt x="23761" y="33565"/>
                  <a:pt x="23769" y="33573"/>
                  <a:pt x="23769" y="33582"/>
                </a:cubicBezTo>
                <a:cubicBezTo>
                  <a:pt x="23769" y="33598"/>
                  <a:pt x="23769" y="33616"/>
                  <a:pt x="23777" y="33632"/>
                </a:cubicBezTo>
                <a:cubicBezTo>
                  <a:pt x="23765" y="33628"/>
                  <a:pt x="23752" y="33626"/>
                  <a:pt x="23741" y="33626"/>
                </a:cubicBezTo>
                <a:cubicBezTo>
                  <a:pt x="23729" y="33626"/>
                  <a:pt x="23718" y="33628"/>
                  <a:pt x="23710" y="33632"/>
                </a:cubicBezTo>
                <a:cubicBezTo>
                  <a:pt x="23718" y="33608"/>
                  <a:pt x="23743" y="33582"/>
                  <a:pt x="23761" y="33557"/>
                </a:cubicBezTo>
                <a:close/>
                <a:moveTo>
                  <a:pt x="12111" y="33640"/>
                </a:moveTo>
                <a:cubicBezTo>
                  <a:pt x="12119" y="33640"/>
                  <a:pt x="12119" y="33648"/>
                  <a:pt x="12119" y="33648"/>
                </a:cubicBezTo>
                <a:lnTo>
                  <a:pt x="12087" y="33648"/>
                </a:lnTo>
                <a:cubicBezTo>
                  <a:pt x="12095" y="33640"/>
                  <a:pt x="12103" y="33640"/>
                  <a:pt x="12111" y="33640"/>
                </a:cubicBezTo>
                <a:close/>
                <a:moveTo>
                  <a:pt x="13477" y="33557"/>
                </a:moveTo>
                <a:cubicBezTo>
                  <a:pt x="13482" y="33557"/>
                  <a:pt x="13488" y="33557"/>
                  <a:pt x="13494" y="33557"/>
                </a:cubicBezTo>
                <a:cubicBezTo>
                  <a:pt x="13484" y="33590"/>
                  <a:pt x="13494" y="33616"/>
                  <a:pt x="13510" y="33648"/>
                </a:cubicBezTo>
                <a:cubicBezTo>
                  <a:pt x="13417" y="33674"/>
                  <a:pt x="13358" y="33733"/>
                  <a:pt x="13342" y="33826"/>
                </a:cubicBezTo>
                <a:cubicBezTo>
                  <a:pt x="13317" y="33817"/>
                  <a:pt x="13292" y="33813"/>
                  <a:pt x="13267" y="33813"/>
                </a:cubicBezTo>
                <a:cubicBezTo>
                  <a:pt x="13250" y="33813"/>
                  <a:pt x="13232" y="33815"/>
                  <a:pt x="13215" y="33818"/>
                </a:cubicBezTo>
                <a:lnTo>
                  <a:pt x="13207" y="33818"/>
                </a:lnTo>
                <a:cubicBezTo>
                  <a:pt x="13199" y="33792"/>
                  <a:pt x="13180" y="33759"/>
                  <a:pt x="13164" y="33741"/>
                </a:cubicBezTo>
                <a:cubicBezTo>
                  <a:pt x="13269" y="33677"/>
                  <a:pt x="13337" y="33557"/>
                  <a:pt x="13477" y="33557"/>
                </a:cubicBezTo>
                <a:close/>
                <a:moveTo>
                  <a:pt x="9542" y="33596"/>
                </a:moveTo>
                <a:cubicBezTo>
                  <a:pt x="9553" y="33596"/>
                  <a:pt x="9564" y="33597"/>
                  <a:pt x="9576" y="33598"/>
                </a:cubicBezTo>
                <a:cubicBezTo>
                  <a:pt x="9424" y="33632"/>
                  <a:pt x="9281" y="33683"/>
                  <a:pt x="9206" y="33834"/>
                </a:cubicBezTo>
                <a:cubicBezTo>
                  <a:pt x="9188" y="33818"/>
                  <a:pt x="9172" y="33810"/>
                  <a:pt x="9164" y="33800"/>
                </a:cubicBezTo>
                <a:cubicBezTo>
                  <a:pt x="9274" y="33705"/>
                  <a:pt x="9376" y="33596"/>
                  <a:pt x="9542" y="33596"/>
                </a:cubicBezTo>
                <a:close/>
                <a:moveTo>
                  <a:pt x="14899" y="34305"/>
                </a:moveTo>
                <a:lnTo>
                  <a:pt x="14899" y="34315"/>
                </a:lnTo>
                <a:lnTo>
                  <a:pt x="14891" y="34315"/>
                </a:lnTo>
                <a:lnTo>
                  <a:pt x="14899" y="34305"/>
                </a:lnTo>
                <a:close/>
                <a:moveTo>
                  <a:pt x="13758" y="34581"/>
                </a:moveTo>
                <a:cubicBezTo>
                  <a:pt x="13763" y="34581"/>
                  <a:pt x="13770" y="34582"/>
                  <a:pt x="13779" y="34584"/>
                </a:cubicBezTo>
                <a:cubicBezTo>
                  <a:pt x="13803" y="34632"/>
                  <a:pt x="13775" y="34642"/>
                  <a:pt x="13743" y="34649"/>
                </a:cubicBezTo>
                <a:lnTo>
                  <a:pt x="13743" y="34649"/>
                </a:lnTo>
                <a:cubicBezTo>
                  <a:pt x="13747" y="34647"/>
                  <a:pt x="13749" y="34643"/>
                  <a:pt x="13754" y="34643"/>
                </a:cubicBezTo>
                <a:cubicBezTo>
                  <a:pt x="13761" y="34622"/>
                  <a:pt x="13724" y="34581"/>
                  <a:pt x="13758" y="34581"/>
                </a:cubicBezTo>
                <a:close/>
                <a:moveTo>
                  <a:pt x="14879" y="35007"/>
                </a:moveTo>
                <a:cubicBezTo>
                  <a:pt x="14888" y="35007"/>
                  <a:pt x="14898" y="35009"/>
                  <a:pt x="14909" y="35013"/>
                </a:cubicBezTo>
                <a:cubicBezTo>
                  <a:pt x="14899" y="35013"/>
                  <a:pt x="14891" y="35013"/>
                  <a:pt x="14874" y="35023"/>
                </a:cubicBezTo>
                <a:cubicBezTo>
                  <a:pt x="14789" y="35047"/>
                  <a:pt x="14731" y="35106"/>
                  <a:pt x="14672" y="35164"/>
                </a:cubicBezTo>
                <a:cubicBezTo>
                  <a:pt x="14680" y="35142"/>
                  <a:pt x="14673" y="35118"/>
                  <a:pt x="14666" y="35095"/>
                </a:cubicBezTo>
                <a:lnTo>
                  <a:pt x="14666" y="35095"/>
                </a:lnTo>
                <a:cubicBezTo>
                  <a:pt x="14668" y="35098"/>
                  <a:pt x="14672" y="35098"/>
                  <a:pt x="14672" y="35098"/>
                </a:cubicBezTo>
                <a:cubicBezTo>
                  <a:pt x="14747" y="35098"/>
                  <a:pt x="14807" y="35007"/>
                  <a:pt x="14879" y="35007"/>
                </a:cubicBezTo>
                <a:close/>
                <a:moveTo>
                  <a:pt x="17830" y="1"/>
                </a:moveTo>
                <a:cubicBezTo>
                  <a:pt x="17738" y="111"/>
                  <a:pt x="17630" y="234"/>
                  <a:pt x="17483" y="234"/>
                </a:cubicBezTo>
                <a:cubicBezTo>
                  <a:pt x="17442" y="234"/>
                  <a:pt x="17398" y="225"/>
                  <a:pt x="17351" y="203"/>
                </a:cubicBezTo>
                <a:cubicBezTo>
                  <a:pt x="17292" y="169"/>
                  <a:pt x="17233" y="142"/>
                  <a:pt x="17173" y="110"/>
                </a:cubicBezTo>
                <a:lnTo>
                  <a:pt x="17173" y="118"/>
                </a:lnTo>
                <a:cubicBezTo>
                  <a:pt x="17053" y="151"/>
                  <a:pt x="17009" y="305"/>
                  <a:pt x="16867" y="305"/>
                </a:cubicBezTo>
                <a:cubicBezTo>
                  <a:pt x="16860" y="305"/>
                  <a:pt x="16853" y="305"/>
                  <a:pt x="16845" y="304"/>
                </a:cubicBezTo>
                <a:cubicBezTo>
                  <a:pt x="16795" y="203"/>
                  <a:pt x="16686" y="211"/>
                  <a:pt x="16601" y="177"/>
                </a:cubicBezTo>
                <a:cubicBezTo>
                  <a:pt x="16542" y="150"/>
                  <a:pt x="16497" y="139"/>
                  <a:pt x="16462" y="139"/>
                </a:cubicBezTo>
                <a:cubicBezTo>
                  <a:pt x="16343" y="139"/>
                  <a:pt x="16348" y="274"/>
                  <a:pt x="16348" y="405"/>
                </a:cubicBezTo>
                <a:cubicBezTo>
                  <a:pt x="16483" y="437"/>
                  <a:pt x="16593" y="514"/>
                  <a:pt x="16686" y="631"/>
                </a:cubicBezTo>
                <a:cubicBezTo>
                  <a:pt x="16702" y="623"/>
                  <a:pt x="16718" y="615"/>
                  <a:pt x="16744" y="607"/>
                </a:cubicBezTo>
                <a:lnTo>
                  <a:pt x="16744" y="607"/>
                </a:lnTo>
                <a:cubicBezTo>
                  <a:pt x="16718" y="623"/>
                  <a:pt x="16702" y="640"/>
                  <a:pt x="16694" y="674"/>
                </a:cubicBezTo>
                <a:cubicBezTo>
                  <a:pt x="16701" y="756"/>
                  <a:pt x="16656" y="785"/>
                  <a:pt x="16599" y="785"/>
                </a:cubicBezTo>
                <a:cubicBezTo>
                  <a:pt x="16592" y="785"/>
                  <a:pt x="16584" y="784"/>
                  <a:pt x="16576" y="783"/>
                </a:cubicBezTo>
                <a:cubicBezTo>
                  <a:pt x="16457" y="884"/>
                  <a:pt x="16180" y="850"/>
                  <a:pt x="16255" y="1121"/>
                </a:cubicBezTo>
                <a:lnTo>
                  <a:pt x="16247" y="1121"/>
                </a:lnTo>
                <a:cubicBezTo>
                  <a:pt x="16247" y="1153"/>
                  <a:pt x="16255" y="1179"/>
                  <a:pt x="16255" y="1204"/>
                </a:cubicBezTo>
                <a:cubicBezTo>
                  <a:pt x="16314" y="1204"/>
                  <a:pt x="16382" y="1204"/>
                  <a:pt x="16449" y="1214"/>
                </a:cubicBezTo>
                <a:lnTo>
                  <a:pt x="16449" y="1297"/>
                </a:lnTo>
                <a:cubicBezTo>
                  <a:pt x="16399" y="1432"/>
                  <a:pt x="16204" y="1381"/>
                  <a:pt x="16146" y="1507"/>
                </a:cubicBezTo>
                <a:cubicBezTo>
                  <a:pt x="16213" y="1541"/>
                  <a:pt x="16281" y="1575"/>
                  <a:pt x="16348" y="1608"/>
                </a:cubicBezTo>
                <a:cubicBezTo>
                  <a:pt x="16415" y="1735"/>
                  <a:pt x="16534" y="1709"/>
                  <a:pt x="16643" y="1719"/>
                </a:cubicBezTo>
                <a:lnTo>
                  <a:pt x="16643" y="1810"/>
                </a:lnTo>
                <a:cubicBezTo>
                  <a:pt x="16651" y="1810"/>
                  <a:pt x="16659" y="1820"/>
                  <a:pt x="16659" y="1820"/>
                </a:cubicBezTo>
                <a:cubicBezTo>
                  <a:pt x="16659" y="1820"/>
                  <a:pt x="16651" y="1820"/>
                  <a:pt x="16643" y="1810"/>
                </a:cubicBezTo>
                <a:lnTo>
                  <a:pt x="16643" y="1810"/>
                </a:lnTo>
                <a:cubicBezTo>
                  <a:pt x="16651" y="1844"/>
                  <a:pt x="16651" y="1879"/>
                  <a:pt x="16651" y="1911"/>
                </a:cubicBezTo>
                <a:cubicBezTo>
                  <a:pt x="16644" y="1973"/>
                  <a:pt x="16616" y="2067"/>
                  <a:pt x="16579" y="2067"/>
                </a:cubicBezTo>
                <a:cubicBezTo>
                  <a:pt x="16575" y="2067"/>
                  <a:pt x="16571" y="2065"/>
                  <a:pt x="16566" y="2063"/>
                </a:cubicBezTo>
                <a:cubicBezTo>
                  <a:pt x="16510" y="2028"/>
                  <a:pt x="16463" y="2015"/>
                  <a:pt x="16421" y="2015"/>
                </a:cubicBezTo>
                <a:cubicBezTo>
                  <a:pt x="16299" y="2015"/>
                  <a:pt x="16225" y="2131"/>
                  <a:pt x="16138" y="2206"/>
                </a:cubicBezTo>
                <a:cubicBezTo>
                  <a:pt x="16103" y="2214"/>
                  <a:pt x="16071" y="2214"/>
                  <a:pt x="16045" y="2214"/>
                </a:cubicBezTo>
                <a:cubicBezTo>
                  <a:pt x="15954" y="2108"/>
                  <a:pt x="15863" y="2015"/>
                  <a:pt x="15755" y="2015"/>
                </a:cubicBezTo>
                <a:cubicBezTo>
                  <a:pt x="15692" y="2015"/>
                  <a:pt x="15624" y="2046"/>
                  <a:pt x="15548" y="2123"/>
                </a:cubicBezTo>
                <a:cubicBezTo>
                  <a:pt x="15531" y="2131"/>
                  <a:pt x="15515" y="2131"/>
                  <a:pt x="15505" y="2148"/>
                </a:cubicBezTo>
                <a:cubicBezTo>
                  <a:pt x="15481" y="2174"/>
                  <a:pt x="15497" y="2198"/>
                  <a:pt x="15531" y="2224"/>
                </a:cubicBezTo>
                <a:cubicBezTo>
                  <a:pt x="15549" y="2254"/>
                  <a:pt x="15572" y="2263"/>
                  <a:pt x="15599" y="2263"/>
                </a:cubicBezTo>
                <a:cubicBezTo>
                  <a:pt x="15648" y="2263"/>
                  <a:pt x="15707" y="2230"/>
                  <a:pt x="15755" y="2230"/>
                </a:cubicBezTo>
                <a:cubicBezTo>
                  <a:pt x="15791" y="2230"/>
                  <a:pt x="15821" y="2249"/>
                  <a:pt x="15835" y="2315"/>
                </a:cubicBezTo>
                <a:cubicBezTo>
                  <a:pt x="15742" y="2358"/>
                  <a:pt x="15675" y="2427"/>
                  <a:pt x="15641" y="2517"/>
                </a:cubicBezTo>
                <a:cubicBezTo>
                  <a:pt x="15675" y="2619"/>
                  <a:pt x="15707" y="2720"/>
                  <a:pt x="15742" y="2821"/>
                </a:cubicBezTo>
                <a:cubicBezTo>
                  <a:pt x="15707" y="2855"/>
                  <a:pt x="15675" y="2889"/>
                  <a:pt x="15641" y="2914"/>
                </a:cubicBezTo>
                <a:cubicBezTo>
                  <a:pt x="15633" y="2913"/>
                  <a:pt x="15625" y="2913"/>
                  <a:pt x="15618" y="2913"/>
                </a:cubicBezTo>
                <a:cubicBezTo>
                  <a:pt x="15490" y="2913"/>
                  <a:pt x="15431" y="2980"/>
                  <a:pt x="15446" y="3116"/>
                </a:cubicBezTo>
                <a:cubicBezTo>
                  <a:pt x="15438" y="3150"/>
                  <a:pt x="15438" y="3185"/>
                  <a:pt x="15438" y="3225"/>
                </a:cubicBezTo>
                <a:cubicBezTo>
                  <a:pt x="15404" y="3225"/>
                  <a:pt x="15372" y="3225"/>
                  <a:pt x="15337" y="3217"/>
                </a:cubicBezTo>
                <a:cubicBezTo>
                  <a:pt x="15337" y="3134"/>
                  <a:pt x="15321" y="3057"/>
                  <a:pt x="15244" y="3015"/>
                </a:cubicBezTo>
                <a:cubicBezTo>
                  <a:pt x="15186" y="2922"/>
                  <a:pt x="15119" y="2831"/>
                  <a:pt x="15060" y="2738"/>
                </a:cubicBezTo>
                <a:cubicBezTo>
                  <a:pt x="15085" y="2730"/>
                  <a:pt x="15111" y="2720"/>
                  <a:pt x="15143" y="2720"/>
                </a:cubicBezTo>
                <a:cubicBezTo>
                  <a:pt x="15170" y="2720"/>
                  <a:pt x="15202" y="2730"/>
                  <a:pt x="15236" y="2738"/>
                </a:cubicBezTo>
                <a:cubicBezTo>
                  <a:pt x="15274" y="2775"/>
                  <a:pt x="15309" y="2795"/>
                  <a:pt x="15339" y="2795"/>
                </a:cubicBezTo>
                <a:cubicBezTo>
                  <a:pt x="15376" y="2795"/>
                  <a:pt x="15407" y="2764"/>
                  <a:pt x="15430" y="2695"/>
                </a:cubicBezTo>
                <a:lnTo>
                  <a:pt x="15430" y="2637"/>
                </a:lnTo>
                <a:cubicBezTo>
                  <a:pt x="15438" y="2578"/>
                  <a:pt x="15523" y="2509"/>
                  <a:pt x="15455" y="2459"/>
                </a:cubicBezTo>
                <a:cubicBezTo>
                  <a:pt x="15438" y="2446"/>
                  <a:pt x="15422" y="2441"/>
                  <a:pt x="15406" y="2441"/>
                </a:cubicBezTo>
                <a:cubicBezTo>
                  <a:pt x="15350" y="2441"/>
                  <a:pt x="15296" y="2505"/>
                  <a:pt x="15236" y="2517"/>
                </a:cubicBezTo>
                <a:cubicBezTo>
                  <a:pt x="15230" y="2419"/>
                  <a:pt x="15264" y="2279"/>
                  <a:pt x="15158" y="2279"/>
                </a:cubicBezTo>
                <a:cubicBezTo>
                  <a:pt x="15129" y="2279"/>
                  <a:pt x="15089" y="2290"/>
                  <a:pt x="15034" y="2315"/>
                </a:cubicBezTo>
                <a:cubicBezTo>
                  <a:pt x="15039" y="2208"/>
                  <a:pt x="15009" y="2171"/>
                  <a:pt x="14960" y="2171"/>
                </a:cubicBezTo>
                <a:cubicBezTo>
                  <a:pt x="14925" y="2171"/>
                  <a:pt x="14881" y="2190"/>
                  <a:pt x="14832" y="2214"/>
                </a:cubicBezTo>
                <a:cubicBezTo>
                  <a:pt x="14798" y="2214"/>
                  <a:pt x="14757" y="2224"/>
                  <a:pt x="14723" y="2224"/>
                </a:cubicBezTo>
                <a:cubicBezTo>
                  <a:pt x="14701" y="2221"/>
                  <a:pt x="14678" y="2219"/>
                  <a:pt x="14656" y="2219"/>
                </a:cubicBezTo>
                <a:cubicBezTo>
                  <a:pt x="14603" y="2219"/>
                  <a:pt x="14555" y="2235"/>
                  <a:pt x="14537" y="2307"/>
                </a:cubicBezTo>
                <a:cubicBezTo>
                  <a:pt x="14537" y="2376"/>
                  <a:pt x="14579" y="2408"/>
                  <a:pt x="14630" y="2435"/>
                </a:cubicBezTo>
                <a:cubicBezTo>
                  <a:pt x="14664" y="2485"/>
                  <a:pt x="14696" y="2536"/>
                  <a:pt x="14731" y="2586"/>
                </a:cubicBezTo>
                <a:cubicBezTo>
                  <a:pt x="14696" y="2602"/>
                  <a:pt x="14664" y="2619"/>
                  <a:pt x="14630" y="2619"/>
                </a:cubicBezTo>
                <a:cubicBezTo>
                  <a:pt x="14571" y="2619"/>
                  <a:pt x="14513" y="2610"/>
                  <a:pt x="14444" y="2610"/>
                </a:cubicBezTo>
                <a:cubicBezTo>
                  <a:pt x="14428" y="2535"/>
                  <a:pt x="14405" y="2480"/>
                  <a:pt x="14361" y="2480"/>
                </a:cubicBezTo>
                <a:cubicBezTo>
                  <a:pt x="14337" y="2480"/>
                  <a:pt x="14307" y="2497"/>
                  <a:pt x="14268" y="2536"/>
                </a:cubicBezTo>
                <a:cubicBezTo>
                  <a:pt x="14217" y="2586"/>
                  <a:pt x="14175" y="2653"/>
                  <a:pt x="14124" y="2720"/>
                </a:cubicBezTo>
                <a:cubicBezTo>
                  <a:pt x="14058" y="2712"/>
                  <a:pt x="13989" y="2703"/>
                  <a:pt x="13999" y="2619"/>
                </a:cubicBezTo>
                <a:cubicBezTo>
                  <a:pt x="13999" y="2477"/>
                  <a:pt x="14082" y="2366"/>
                  <a:pt x="14159" y="2214"/>
                </a:cubicBezTo>
                <a:lnTo>
                  <a:pt x="14159" y="2214"/>
                </a:lnTo>
                <a:cubicBezTo>
                  <a:pt x="14031" y="2224"/>
                  <a:pt x="13965" y="2224"/>
                  <a:pt x="13898" y="2232"/>
                </a:cubicBezTo>
                <a:cubicBezTo>
                  <a:pt x="13847" y="2182"/>
                  <a:pt x="13787" y="2131"/>
                  <a:pt x="13736" y="2081"/>
                </a:cubicBezTo>
                <a:cubicBezTo>
                  <a:pt x="13686" y="2019"/>
                  <a:pt x="13625" y="2007"/>
                  <a:pt x="13563" y="2007"/>
                </a:cubicBezTo>
                <a:cubicBezTo>
                  <a:pt x="13523" y="2007"/>
                  <a:pt x="13483" y="2012"/>
                  <a:pt x="13443" y="2012"/>
                </a:cubicBezTo>
                <a:cubicBezTo>
                  <a:pt x="13338" y="1878"/>
                  <a:pt x="13250" y="1718"/>
                  <a:pt x="13053" y="1718"/>
                </a:cubicBezTo>
                <a:cubicBezTo>
                  <a:pt x="13042" y="1718"/>
                  <a:pt x="13032" y="1718"/>
                  <a:pt x="13021" y="1719"/>
                </a:cubicBezTo>
                <a:cubicBezTo>
                  <a:pt x="13021" y="1677"/>
                  <a:pt x="13013" y="1642"/>
                  <a:pt x="13004" y="1600"/>
                </a:cubicBezTo>
                <a:cubicBezTo>
                  <a:pt x="13004" y="1541"/>
                  <a:pt x="13004" y="1474"/>
                  <a:pt x="13013" y="1416"/>
                </a:cubicBezTo>
                <a:lnTo>
                  <a:pt x="13047" y="1406"/>
                </a:lnTo>
                <a:cubicBezTo>
                  <a:pt x="13004" y="1373"/>
                  <a:pt x="12962" y="1339"/>
                  <a:pt x="12920" y="1305"/>
                </a:cubicBezTo>
                <a:cubicBezTo>
                  <a:pt x="12928" y="1272"/>
                  <a:pt x="12928" y="1238"/>
                  <a:pt x="12928" y="1204"/>
                </a:cubicBezTo>
                <a:lnTo>
                  <a:pt x="12928" y="1204"/>
                </a:lnTo>
                <a:cubicBezTo>
                  <a:pt x="12861" y="1214"/>
                  <a:pt x="12794" y="1214"/>
                  <a:pt x="12726" y="1214"/>
                </a:cubicBezTo>
                <a:cubicBezTo>
                  <a:pt x="12685" y="1315"/>
                  <a:pt x="12608" y="1373"/>
                  <a:pt x="12515" y="1406"/>
                </a:cubicBezTo>
                <a:cubicBezTo>
                  <a:pt x="12576" y="1479"/>
                  <a:pt x="12626" y="1506"/>
                  <a:pt x="12669" y="1506"/>
                </a:cubicBezTo>
                <a:cubicBezTo>
                  <a:pt x="12768" y="1506"/>
                  <a:pt x="12832" y="1361"/>
                  <a:pt x="12920" y="1315"/>
                </a:cubicBezTo>
                <a:cubicBezTo>
                  <a:pt x="12920" y="1347"/>
                  <a:pt x="12920" y="1381"/>
                  <a:pt x="12928" y="1416"/>
                </a:cubicBezTo>
                <a:cubicBezTo>
                  <a:pt x="12920" y="1482"/>
                  <a:pt x="12920" y="1549"/>
                  <a:pt x="12920" y="1608"/>
                </a:cubicBezTo>
                <a:cubicBezTo>
                  <a:pt x="12794" y="1668"/>
                  <a:pt x="12786" y="1810"/>
                  <a:pt x="12717" y="1903"/>
                </a:cubicBezTo>
                <a:cubicBezTo>
                  <a:pt x="12592" y="1903"/>
                  <a:pt x="12523" y="1972"/>
                  <a:pt x="12533" y="2097"/>
                </a:cubicBezTo>
                <a:cubicBezTo>
                  <a:pt x="12523" y="2315"/>
                  <a:pt x="12321" y="2477"/>
                  <a:pt x="12289" y="2712"/>
                </a:cubicBezTo>
                <a:cubicBezTo>
                  <a:pt x="12566" y="2712"/>
                  <a:pt x="12507" y="2501"/>
                  <a:pt x="12574" y="2384"/>
                </a:cubicBezTo>
                <a:cubicBezTo>
                  <a:pt x="12618" y="2316"/>
                  <a:pt x="12659" y="2290"/>
                  <a:pt x="12703" y="2290"/>
                </a:cubicBezTo>
                <a:cubicBezTo>
                  <a:pt x="12736" y="2290"/>
                  <a:pt x="12771" y="2304"/>
                  <a:pt x="12810" y="2325"/>
                </a:cubicBezTo>
                <a:cubicBezTo>
                  <a:pt x="12838" y="2361"/>
                  <a:pt x="12863" y="2374"/>
                  <a:pt x="12887" y="2374"/>
                </a:cubicBezTo>
                <a:cubicBezTo>
                  <a:pt x="12936" y="2374"/>
                  <a:pt x="12979" y="2322"/>
                  <a:pt x="13029" y="2315"/>
                </a:cubicBezTo>
                <a:cubicBezTo>
                  <a:pt x="13147" y="2473"/>
                  <a:pt x="13206" y="2724"/>
                  <a:pt x="13465" y="2724"/>
                </a:cubicBezTo>
                <a:cubicBezTo>
                  <a:pt x="13484" y="2724"/>
                  <a:pt x="13504" y="2723"/>
                  <a:pt x="13526" y="2720"/>
                </a:cubicBezTo>
                <a:cubicBezTo>
                  <a:pt x="13603" y="2746"/>
                  <a:pt x="13678" y="2770"/>
                  <a:pt x="13763" y="2770"/>
                </a:cubicBezTo>
                <a:cubicBezTo>
                  <a:pt x="13957" y="2788"/>
                  <a:pt x="14050" y="2906"/>
                  <a:pt x="14023" y="3108"/>
                </a:cubicBezTo>
                <a:cubicBezTo>
                  <a:pt x="13922" y="3116"/>
                  <a:pt x="13821" y="3134"/>
                  <a:pt x="13712" y="3150"/>
                </a:cubicBezTo>
                <a:cubicBezTo>
                  <a:pt x="13699" y="3147"/>
                  <a:pt x="13686" y="3144"/>
                  <a:pt x="13676" y="3144"/>
                </a:cubicBezTo>
                <a:cubicBezTo>
                  <a:pt x="13640" y="3144"/>
                  <a:pt x="13621" y="3167"/>
                  <a:pt x="13627" y="3225"/>
                </a:cubicBezTo>
                <a:cubicBezTo>
                  <a:pt x="13635" y="3294"/>
                  <a:pt x="13635" y="3360"/>
                  <a:pt x="13645" y="3427"/>
                </a:cubicBezTo>
                <a:cubicBezTo>
                  <a:pt x="13635" y="3496"/>
                  <a:pt x="13627" y="3563"/>
                  <a:pt x="13619" y="3621"/>
                </a:cubicBezTo>
                <a:cubicBezTo>
                  <a:pt x="13552" y="3664"/>
                  <a:pt x="13494" y="3698"/>
                  <a:pt x="13425" y="3730"/>
                </a:cubicBezTo>
                <a:cubicBezTo>
                  <a:pt x="13393" y="3722"/>
                  <a:pt x="13358" y="3722"/>
                  <a:pt x="13324" y="3722"/>
                </a:cubicBezTo>
                <a:cubicBezTo>
                  <a:pt x="13300" y="3680"/>
                  <a:pt x="13265" y="3639"/>
                  <a:pt x="13231" y="3597"/>
                </a:cubicBezTo>
                <a:cubicBezTo>
                  <a:pt x="13079" y="3528"/>
                  <a:pt x="12928" y="3453"/>
                  <a:pt x="12810" y="3336"/>
                </a:cubicBezTo>
                <a:cubicBezTo>
                  <a:pt x="12744" y="3326"/>
                  <a:pt x="12675" y="3326"/>
                  <a:pt x="12608" y="3318"/>
                </a:cubicBezTo>
                <a:cubicBezTo>
                  <a:pt x="12584" y="3318"/>
                  <a:pt x="12550" y="3318"/>
                  <a:pt x="12515" y="3326"/>
                </a:cubicBezTo>
                <a:cubicBezTo>
                  <a:pt x="12321" y="3243"/>
                  <a:pt x="12608" y="3041"/>
                  <a:pt x="12422" y="2956"/>
                </a:cubicBezTo>
                <a:lnTo>
                  <a:pt x="12422" y="2956"/>
                </a:lnTo>
                <a:cubicBezTo>
                  <a:pt x="12238" y="3015"/>
                  <a:pt x="12364" y="3243"/>
                  <a:pt x="12212" y="3326"/>
                </a:cubicBezTo>
                <a:cubicBezTo>
                  <a:pt x="12153" y="3326"/>
                  <a:pt x="12087" y="3326"/>
                  <a:pt x="12028" y="3336"/>
                </a:cubicBezTo>
                <a:cubicBezTo>
                  <a:pt x="11959" y="3302"/>
                  <a:pt x="11893" y="3267"/>
                  <a:pt x="11826" y="3235"/>
                </a:cubicBezTo>
                <a:cubicBezTo>
                  <a:pt x="11741" y="3251"/>
                  <a:pt x="11741" y="3286"/>
                  <a:pt x="11800" y="3326"/>
                </a:cubicBezTo>
                <a:cubicBezTo>
                  <a:pt x="11808" y="3360"/>
                  <a:pt x="11808" y="3395"/>
                  <a:pt x="11808" y="3419"/>
                </a:cubicBezTo>
                <a:cubicBezTo>
                  <a:pt x="11749" y="3445"/>
                  <a:pt x="11648" y="3462"/>
                  <a:pt x="11648" y="3496"/>
                </a:cubicBezTo>
                <a:cubicBezTo>
                  <a:pt x="11628" y="3604"/>
                  <a:pt x="11599" y="3639"/>
                  <a:pt x="11566" y="3639"/>
                </a:cubicBezTo>
                <a:cubicBezTo>
                  <a:pt x="11518" y="3639"/>
                  <a:pt x="11459" y="3562"/>
                  <a:pt x="11403" y="3538"/>
                </a:cubicBezTo>
                <a:cubicBezTo>
                  <a:pt x="11379" y="3528"/>
                  <a:pt x="11345" y="3528"/>
                  <a:pt x="11311" y="3528"/>
                </a:cubicBezTo>
                <a:cubicBezTo>
                  <a:pt x="11278" y="3496"/>
                  <a:pt x="11244" y="3462"/>
                  <a:pt x="11209" y="3427"/>
                </a:cubicBezTo>
                <a:cubicBezTo>
                  <a:pt x="11177" y="3363"/>
                  <a:pt x="11145" y="3335"/>
                  <a:pt x="11113" y="3335"/>
                </a:cubicBezTo>
                <a:cubicBezTo>
                  <a:pt x="11078" y="3335"/>
                  <a:pt x="11043" y="3367"/>
                  <a:pt x="11007" y="3419"/>
                </a:cubicBezTo>
                <a:lnTo>
                  <a:pt x="10999" y="3419"/>
                </a:lnTo>
                <a:cubicBezTo>
                  <a:pt x="10848" y="3377"/>
                  <a:pt x="10856" y="3185"/>
                  <a:pt x="10765" y="3134"/>
                </a:cubicBezTo>
                <a:cubicBezTo>
                  <a:pt x="10759" y="3131"/>
                  <a:pt x="10754" y="3129"/>
                  <a:pt x="10749" y="3129"/>
                </a:cubicBezTo>
                <a:cubicBezTo>
                  <a:pt x="10690" y="3129"/>
                  <a:pt x="10669" y="3329"/>
                  <a:pt x="10532" y="3329"/>
                </a:cubicBezTo>
                <a:cubicBezTo>
                  <a:pt x="10523" y="3329"/>
                  <a:pt x="10513" y="3328"/>
                  <a:pt x="10502" y="3326"/>
                </a:cubicBezTo>
                <a:cubicBezTo>
                  <a:pt x="10480" y="3321"/>
                  <a:pt x="10457" y="3319"/>
                  <a:pt x="10435" y="3319"/>
                </a:cubicBezTo>
                <a:cubicBezTo>
                  <a:pt x="10391" y="3319"/>
                  <a:pt x="10346" y="3326"/>
                  <a:pt x="10300" y="3326"/>
                </a:cubicBezTo>
                <a:lnTo>
                  <a:pt x="10300" y="3318"/>
                </a:lnTo>
                <a:cubicBezTo>
                  <a:pt x="10300" y="3159"/>
                  <a:pt x="10225" y="3124"/>
                  <a:pt x="10125" y="3124"/>
                </a:cubicBezTo>
                <a:cubicBezTo>
                  <a:pt x="10088" y="3124"/>
                  <a:pt x="10048" y="3129"/>
                  <a:pt x="10007" y="3134"/>
                </a:cubicBezTo>
                <a:cubicBezTo>
                  <a:pt x="9988" y="3193"/>
                  <a:pt x="9980" y="3251"/>
                  <a:pt x="9972" y="3310"/>
                </a:cubicBezTo>
                <a:cubicBezTo>
                  <a:pt x="9946" y="3302"/>
                  <a:pt x="9922" y="3294"/>
                  <a:pt x="9895" y="3286"/>
                </a:cubicBezTo>
                <a:cubicBezTo>
                  <a:pt x="9879" y="3235"/>
                  <a:pt x="9863" y="3185"/>
                  <a:pt x="9829" y="3142"/>
                </a:cubicBezTo>
                <a:cubicBezTo>
                  <a:pt x="9794" y="3023"/>
                  <a:pt x="9770" y="2914"/>
                  <a:pt x="9693" y="2821"/>
                </a:cubicBezTo>
                <a:cubicBezTo>
                  <a:pt x="9568" y="2906"/>
                  <a:pt x="9542" y="3092"/>
                  <a:pt x="9382" y="3134"/>
                </a:cubicBezTo>
                <a:cubicBezTo>
                  <a:pt x="9350" y="3134"/>
                  <a:pt x="9323" y="3134"/>
                  <a:pt x="9299" y="3142"/>
                </a:cubicBezTo>
                <a:cubicBezTo>
                  <a:pt x="9289" y="3057"/>
                  <a:pt x="9289" y="2964"/>
                  <a:pt x="9257" y="2898"/>
                </a:cubicBezTo>
                <a:cubicBezTo>
                  <a:pt x="9234" y="2856"/>
                  <a:pt x="9182" y="2832"/>
                  <a:pt x="9139" y="2832"/>
                </a:cubicBezTo>
                <a:cubicBezTo>
                  <a:pt x="9101" y="2832"/>
                  <a:pt x="9071" y="2850"/>
                  <a:pt x="9071" y="2889"/>
                </a:cubicBezTo>
                <a:cubicBezTo>
                  <a:pt x="9097" y="3158"/>
                  <a:pt x="8725" y="3201"/>
                  <a:pt x="8776" y="3478"/>
                </a:cubicBezTo>
                <a:cubicBezTo>
                  <a:pt x="8787" y="3533"/>
                  <a:pt x="8752" y="3552"/>
                  <a:pt x="8707" y="3552"/>
                </a:cubicBezTo>
                <a:cubicBezTo>
                  <a:pt x="8683" y="3552"/>
                  <a:pt x="8656" y="3547"/>
                  <a:pt x="8632" y="3538"/>
                </a:cubicBezTo>
                <a:cubicBezTo>
                  <a:pt x="8531" y="3496"/>
                  <a:pt x="8582" y="3453"/>
                  <a:pt x="8616" y="3395"/>
                </a:cubicBezTo>
                <a:cubicBezTo>
                  <a:pt x="8676" y="3276"/>
                  <a:pt x="8621" y="3234"/>
                  <a:pt x="8542" y="3234"/>
                </a:cubicBezTo>
                <a:cubicBezTo>
                  <a:pt x="8520" y="3234"/>
                  <a:pt x="8496" y="3237"/>
                  <a:pt x="8472" y="3243"/>
                </a:cubicBezTo>
                <a:cubicBezTo>
                  <a:pt x="8379" y="3267"/>
                  <a:pt x="8288" y="3302"/>
                  <a:pt x="8212" y="3419"/>
                </a:cubicBezTo>
                <a:cubicBezTo>
                  <a:pt x="8399" y="3485"/>
                  <a:pt x="8453" y="3731"/>
                  <a:pt x="8684" y="3731"/>
                </a:cubicBezTo>
                <a:cubicBezTo>
                  <a:pt x="8692" y="3731"/>
                  <a:pt x="8700" y="3731"/>
                  <a:pt x="8709" y="3730"/>
                </a:cubicBezTo>
                <a:lnTo>
                  <a:pt x="8709" y="3730"/>
                </a:lnTo>
                <a:cubicBezTo>
                  <a:pt x="8709" y="3765"/>
                  <a:pt x="8693" y="3799"/>
                  <a:pt x="8674" y="3823"/>
                </a:cubicBezTo>
                <a:cubicBezTo>
                  <a:pt x="8653" y="3822"/>
                  <a:pt x="8632" y="3821"/>
                  <a:pt x="8614" y="3821"/>
                </a:cubicBezTo>
                <a:cubicBezTo>
                  <a:pt x="8293" y="3821"/>
                  <a:pt x="8490" y="4077"/>
                  <a:pt x="8480" y="4228"/>
                </a:cubicBezTo>
                <a:lnTo>
                  <a:pt x="8389" y="4228"/>
                </a:lnTo>
                <a:cubicBezTo>
                  <a:pt x="8355" y="4195"/>
                  <a:pt x="8321" y="4161"/>
                  <a:pt x="8288" y="4127"/>
                </a:cubicBezTo>
                <a:cubicBezTo>
                  <a:pt x="8272" y="4123"/>
                  <a:pt x="8257" y="4122"/>
                  <a:pt x="8242" y="4122"/>
                </a:cubicBezTo>
                <a:cubicBezTo>
                  <a:pt x="8179" y="4122"/>
                  <a:pt x="8129" y="4151"/>
                  <a:pt x="8094" y="4220"/>
                </a:cubicBezTo>
                <a:cubicBezTo>
                  <a:pt x="8094" y="4286"/>
                  <a:pt x="8086" y="4363"/>
                  <a:pt x="8086" y="4430"/>
                </a:cubicBezTo>
                <a:cubicBezTo>
                  <a:pt x="8077" y="4431"/>
                  <a:pt x="8069" y="4431"/>
                  <a:pt x="8061" y="4431"/>
                </a:cubicBezTo>
                <a:cubicBezTo>
                  <a:pt x="7874" y="4431"/>
                  <a:pt x="7964" y="4232"/>
                  <a:pt x="7892" y="4153"/>
                </a:cubicBezTo>
                <a:cubicBezTo>
                  <a:pt x="7812" y="4063"/>
                  <a:pt x="7736" y="3979"/>
                  <a:pt x="7655" y="3979"/>
                </a:cubicBezTo>
                <a:cubicBezTo>
                  <a:pt x="7600" y="3979"/>
                  <a:pt x="7542" y="4020"/>
                  <a:pt x="7480" y="4127"/>
                </a:cubicBezTo>
                <a:cubicBezTo>
                  <a:pt x="7177" y="4304"/>
                  <a:pt x="7480" y="4565"/>
                  <a:pt x="7387" y="4767"/>
                </a:cubicBezTo>
                <a:cubicBezTo>
                  <a:pt x="7538" y="4802"/>
                  <a:pt x="7639" y="4842"/>
                  <a:pt x="7437" y="4961"/>
                </a:cubicBezTo>
                <a:cubicBezTo>
                  <a:pt x="7328" y="5028"/>
                  <a:pt x="7278" y="5121"/>
                  <a:pt x="7286" y="5257"/>
                </a:cubicBezTo>
                <a:cubicBezTo>
                  <a:pt x="7286" y="5281"/>
                  <a:pt x="7278" y="5315"/>
                  <a:pt x="7259" y="5339"/>
                </a:cubicBezTo>
                <a:cubicBezTo>
                  <a:pt x="7286" y="5398"/>
                  <a:pt x="7318" y="5441"/>
                  <a:pt x="7387" y="5467"/>
                </a:cubicBezTo>
                <a:cubicBezTo>
                  <a:pt x="7454" y="5467"/>
                  <a:pt x="7496" y="5432"/>
                  <a:pt x="7496" y="5374"/>
                </a:cubicBezTo>
                <a:cubicBezTo>
                  <a:pt x="7538" y="5374"/>
                  <a:pt x="7581" y="5366"/>
                  <a:pt x="7613" y="5348"/>
                </a:cubicBezTo>
                <a:lnTo>
                  <a:pt x="7613" y="5348"/>
                </a:lnTo>
                <a:cubicBezTo>
                  <a:pt x="7563" y="5475"/>
                  <a:pt x="7571" y="5584"/>
                  <a:pt x="7783" y="5635"/>
                </a:cubicBezTo>
                <a:lnTo>
                  <a:pt x="7783" y="5744"/>
                </a:lnTo>
                <a:cubicBezTo>
                  <a:pt x="7807" y="5778"/>
                  <a:pt x="7834" y="5812"/>
                  <a:pt x="7866" y="5837"/>
                </a:cubicBezTo>
                <a:lnTo>
                  <a:pt x="7900" y="5863"/>
                </a:lnTo>
                <a:cubicBezTo>
                  <a:pt x="7859" y="6018"/>
                  <a:pt x="7858" y="6140"/>
                  <a:pt x="8057" y="6140"/>
                </a:cubicBezTo>
                <a:cubicBezTo>
                  <a:pt x="8063" y="6140"/>
                  <a:pt x="8069" y="6140"/>
                  <a:pt x="8076" y="6140"/>
                </a:cubicBezTo>
                <a:cubicBezTo>
                  <a:pt x="8111" y="6174"/>
                  <a:pt x="8145" y="6207"/>
                  <a:pt x="8177" y="6241"/>
                </a:cubicBezTo>
                <a:lnTo>
                  <a:pt x="8177" y="6350"/>
                </a:lnTo>
                <a:cubicBezTo>
                  <a:pt x="8151" y="6419"/>
                  <a:pt x="8100" y="6438"/>
                  <a:pt x="8042" y="6438"/>
                </a:cubicBezTo>
                <a:cubicBezTo>
                  <a:pt x="8029" y="6438"/>
                  <a:pt x="8015" y="6437"/>
                  <a:pt x="8001" y="6435"/>
                </a:cubicBezTo>
                <a:cubicBezTo>
                  <a:pt x="7944" y="6377"/>
                  <a:pt x="7901" y="6264"/>
                  <a:pt x="7830" y="6264"/>
                </a:cubicBezTo>
                <a:cubicBezTo>
                  <a:pt x="7807" y="6264"/>
                  <a:pt x="7780" y="6276"/>
                  <a:pt x="7749" y="6308"/>
                </a:cubicBezTo>
                <a:cubicBezTo>
                  <a:pt x="7714" y="6350"/>
                  <a:pt x="7613" y="6552"/>
                  <a:pt x="7783" y="6645"/>
                </a:cubicBezTo>
                <a:cubicBezTo>
                  <a:pt x="7834" y="6754"/>
                  <a:pt x="7900" y="6831"/>
                  <a:pt x="8009" y="6856"/>
                </a:cubicBezTo>
                <a:cubicBezTo>
                  <a:pt x="8009" y="6914"/>
                  <a:pt x="8001" y="6983"/>
                  <a:pt x="7993" y="7042"/>
                </a:cubicBezTo>
                <a:cubicBezTo>
                  <a:pt x="7985" y="7126"/>
                  <a:pt x="7967" y="7201"/>
                  <a:pt x="7884" y="7252"/>
                </a:cubicBezTo>
                <a:cubicBezTo>
                  <a:pt x="7884" y="7217"/>
                  <a:pt x="7874" y="7177"/>
                  <a:pt x="7874" y="7143"/>
                </a:cubicBezTo>
                <a:cubicBezTo>
                  <a:pt x="7892" y="6999"/>
                  <a:pt x="7807" y="6957"/>
                  <a:pt x="7682" y="6949"/>
                </a:cubicBezTo>
                <a:cubicBezTo>
                  <a:pt x="7642" y="6717"/>
                  <a:pt x="7519" y="6626"/>
                  <a:pt x="7342" y="6626"/>
                </a:cubicBezTo>
                <a:cubicBezTo>
                  <a:pt x="7293" y="6626"/>
                  <a:pt x="7241" y="6633"/>
                  <a:pt x="7185" y="6645"/>
                </a:cubicBezTo>
                <a:cubicBezTo>
                  <a:pt x="7158" y="6318"/>
                  <a:pt x="6813" y="6536"/>
                  <a:pt x="6722" y="6283"/>
                </a:cubicBezTo>
                <a:lnTo>
                  <a:pt x="6722" y="6283"/>
                </a:lnTo>
                <a:cubicBezTo>
                  <a:pt x="6645" y="6544"/>
                  <a:pt x="6914" y="6571"/>
                  <a:pt x="6873" y="6738"/>
                </a:cubicBezTo>
                <a:cubicBezTo>
                  <a:pt x="6813" y="6757"/>
                  <a:pt x="6764" y="6799"/>
                  <a:pt x="6700" y="6799"/>
                </a:cubicBezTo>
                <a:cubicBezTo>
                  <a:pt x="6683" y="6799"/>
                  <a:pt x="6665" y="6796"/>
                  <a:pt x="6645" y="6789"/>
                </a:cubicBezTo>
                <a:cubicBezTo>
                  <a:pt x="6627" y="6782"/>
                  <a:pt x="6609" y="6778"/>
                  <a:pt x="6592" y="6778"/>
                </a:cubicBezTo>
                <a:cubicBezTo>
                  <a:pt x="6547" y="6778"/>
                  <a:pt x="6512" y="6806"/>
                  <a:pt x="6520" y="6874"/>
                </a:cubicBezTo>
                <a:cubicBezTo>
                  <a:pt x="6520" y="6932"/>
                  <a:pt x="6578" y="6940"/>
                  <a:pt x="6629" y="6940"/>
                </a:cubicBezTo>
                <a:cubicBezTo>
                  <a:pt x="6679" y="6949"/>
                  <a:pt x="6722" y="6949"/>
                  <a:pt x="6772" y="6957"/>
                </a:cubicBezTo>
                <a:cubicBezTo>
                  <a:pt x="6831" y="6999"/>
                  <a:pt x="6890" y="7042"/>
                  <a:pt x="6948" y="7084"/>
                </a:cubicBezTo>
                <a:cubicBezTo>
                  <a:pt x="6956" y="7007"/>
                  <a:pt x="6964" y="6924"/>
                  <a:pt x="6974" y="6847"/>
                </a:cubicBezTo>
                <a:cubicBezTo>
                  <a:pt x="6981" y="6742"/>
                  <a:pt x="6956" y="6611"/>
                  <a:pt x="7058" y="6611"/>
                </a:cubicBezTo>
                <a:cubicBezTo>
                  <a:pt x="7086" y="6611"/>
                  <a:pt x="7125" y="6621"/>
                  <a:pt x="7177" y="6645"/>
                </a:cubicBezTo>
                <a:cubicBezTo>
                  <a:pt x="7259" y="6882"/>
                  <a:pt x="7419" y="7015"/>
                  <a:pt x="7672" y="7058"/>
                </a:cubicBezTo>
                <a:cubicBezTo>
                  <a:pt x="7672" y="7084"/>
                  <a:pt x="7682" y="7116"/>
                  <a:pt x="7690" y="7143"/>
                </a:cubicBezTo>
                <a:cubicBezTo>
                  <a:pt x="7690" y="7185"/>
                  <a:pt x="7682" y="7217"/>
                  <a:pt x="7682" y="7260"/>
                </a:cubicBezTo>
                <a:cubicBezTo>
                  <a:pt x="7636" y="7254"/>
                  <a:pt x="7594" y="7207"/>
                  <a:pt x="7549" y="7207"/>
                </a:cubicBezTo>
                <a:cubicBezTo>
                  <a:pt x="7527" y="7207"/>
                  <a:pt x="7504" y="7219"/>
                  <a:pt x="7480" y="7252"/>
                </a:cubicBezTo>
                <a:cubicBezTo>
                  <a:pt x="7437" y="7268"/>
                  <a:pt x="7395" y="7286"/>
                  <a:pt x="7344" y="7294"/>
                </a:cubicBezTo>
                <a:cubicBezTo>
                  <a:pt x="7369" y="7353"/>
                  <a:pt x="7429" y="7345"/>
                  <a:pt x="7470" y="7361"/>
                </a:cubicBezTo>
                <a:cubicBezTo>
                  <a:pt x="7470" y="7420"/>
                  <a:pt x="7480" y="7488"/>
                  <a:pt x="7480" y="7555"/>
                </a:cubicBezTo>
                <a:cubicBezTo>
                  <a:pt x="7512" y="7555"/>
                  <a:pt x="7547" y="7563"/>
                  <a:pt x="7581" y="7563"/>
                </a:cubicBezTo>
                <a:cubicBezTo>
                  <a:pt x="7656" y="7690"/>
                  <a:pt x="7749" y="7800"/>
                  <a:pt x="7892" y="7850"/>
                </a:cubicBezTo>
                <a:cubicBezTo>
                  <a:pt x="7975" y="7866"/>
                  <a:pt x="8068" y="7850"/>
                  <a:pt x="8102" y="7951"/>
                </a:cubicBezTo>
                <a:cubicBezTo>
                  <a:pt x="8058" y="8029"/>
                  <a:pt x="8001" y="8049"/>
                  <a:pt x="7939" y="8049"/>
                </a:cubicBezTo>
                <a:cubicBezTo>
                  <a:pt x="7879" y="8049"/>
                  <a:pt x="7815" y="8031"/>
                  <a:pt x="7756" y="8031"/>
                </a:cubicBezTo>
                <a:cubicBezTo>
                  <a:pt x="7723" y="8031"/>
                  <a:pt x="7692" y="8036"/>
                  <a:pt x="7664" y="8052"/>
                </a:cubicBezTo>
                <a:cubicBezTo>
                  <a:pt x="7639" y="8018"/>
                  <a:pt x="7613" y="7986"/>
                  <a:pt x="7589" y="7951"/>
                </a:cubicBezTo>
                <a:cubicBezTo>
                  <a:pt x="7572" y="7862"/>
                  <a:pt x="7552" y="7781"/>
                  <a:pt x="7497" y="7781"/>
                </a:cubicBezTo>
                <a:cubicBezTo>
                  <a:pt x="7469" y="7781"/>
                  <a:pt x="7431" y="7803"/>
                  <a:pt x="7379" y="7858"/>
                </a:cubicBezTo>
                <a:cubicBezTo>
                  <a:pt x="7314" y="7843"/>
                  <a:pt x="7249" y="7778"/>
                  <a:pt x="7184" y="7778"/>
                </a:cubicBezTo>
                <a:cubicBezTo>
                  <a:pt x="7148" y="7778"/>
                  <a:pt x="7112" y="7798"/>
                  <a:pt x="7076" y="7858"/>
                </a:cubicBezTo>
                <a:lnTo>
                  <a:pt x="7076" y="7967"/>
                </a:lnTo>
                <a:cubicBezTo>
                  <a:pt x="7108" y="7994"/>
                  <a:pt x="7142" y="8026"/>
                  <a:pt x="7177" y="8060"/>
                </a:cubicBezTo>
                <a:cubicBezTo>
                  <a:pt x="7201" y="8111"/>
                  <a:pt x="7235" y="8145"/>
                  <a:pt x="7294" y="8145"/>
                </a:cubicBezTo>
                <a:lnTo>
                  <a:pt x="7328" y="8153"/>
                </a:lnTo>
                <a:lnTo>
                  <a:pt x="7369" y="8153"/>
                </a:lnTo>
                <a:cubicBezTo>
                  <a:pt x="7411" y="8196"/>
                  <a:pt x="7445" y="8228"/>
                  <a:pt x="7480" y="8263"/>
                </a:cubicBezTo>
                <a:cubicBezTo>
                  <a:pt x="7328" y="8364"/>
                  <a:pt x="7310" y="8499"/>
                  <a:pt x="7379" y="8659"/>
                </a:cubicBezTo>
                <a:cubicBezTo>
                  <a:pt x="7336" y="8693"/>
                  <a:pt x="7302" y="8717"/>
                  <a:pt x="7268" y="8744"/>
                </a:cubicBezTo>
                <a:cubicBezTo>
                  <a:pt x="7264" y="8744"/>
                  <a:pt x="7261" y="8745"/>
                  <a:pt x="7259" y="8745"/>
                </a:cubicBezTo>
                <a:cubicBezTo>
                  <a:pt x="7201" y="8745"/>
                  <a:pt x="7196" y="8627"/>
                  <a:pt x="7137" y="8627"/>
                </a:cubicBezTo>
                <a:cubicBezTo>
                  <a:pt x="7121" y="8627"/>
                  <a:pt x="7102" y="8636"/>
                  <a:pt x="7076" y="8659"/>
                </a:cubicBezTo>
                <a:cubicBezTo>
                  <a:pt x="7060" y="8656"/>
                  <a:pt x="7046" y="8655"/>
                  <a:pt x="7033" y="8655"/>
                </a:cubicBezTo>
                <a:cubicBezTo>
                  <a:pt x="6916" y="8655"/>
                  <a:pt x="6879" y="8755"/>
                  <a:pt x="6855" y="8861"/>
                </a:cubicBezTo>
                <a:cubicBezTo>
                  <a:pt x="6873" y="8861"/>
                  <a:pt x="6890" y="8869"/>
                  <a:pt x="6914" y="8869"/>
                </a:cubicBezTo>
                <a:cubicBezTo>
                  <a:pt x="6906" y="8885"/>
                  <a:pt x="6898" y="8895"/>
                  <a:pt x="6898" y="8903"/>
                </a:cubicBezTo>
                <a:cubicBezTo>
                  <a:pt x="6881" y="8885"/>
                  <a:pt x="6863" y="8869"/>
                  <a:pt x="6855" y="8861"/>
                </a:cubicBezTo>
                <a:cubicBezTo>
                  <a:pt x="6798" y="8850"/>
                  <a:pt x="6738" y="8836"/>
                  <a:pt x="6681" y="8836"/>
                </a:cubicBezTo>
                <a:cubicBezTo>
                  <a:pt x="6607" y="8836"/>
                  <a:pt x="6538" y="8860"/>
                  <a:pt x="6485" y="8946"/>
                </a:cubicBezTo>
                <a:cubicBezTo>
                  <a:pt x="6435" y="8861"/>
                  <a:pt x="6350" y="8810"/>
                  <a:pt x="6267" y="8768"/>
                </a:cubicBezTo>
                <a:cubicBezTo>
                  <a:pt x="6260" y="8767"/>
                  <a:pt x="6253" y="8767"/>
                  <a:pt x="6246" y="8767"/>
                </a:cubicBezTo>
                <a:cubicBezTo>
                  <a:pt x="6186" y="8767"/>
                  <a:pt x="6167" y="8801"/>
                  <a:pt x="6174" y="8861"/>
                </a:cubicBezTo>
                <a:cubicBezTo>
                  <a:pt x="6182" y="8895"/>
                  <a:pt x="6182" y="8936"/>
                  <a:pt x="6190" y="8970"/>
                </a:cubicBezTo>
                <a:cubicBezTo>
                  <a:pt x="6156" y="9188"/>
                  <a:pt x="6384" y="9138"/>
                  <a:pt x="6469" y="9239"/>
                </a:cubicBezTo>
                <a:cubicBezTo>
                  <a:pt x="6190" y="9281"/>
                  <a:pt x="5945" y="9374"/>
                  <a:pt x="5879" y="9704"/>
                </a:cubicBezTo>
                <a:lnTo>
                  <a:pt x="6166" y="9704"/>
                </a:lnTo>
                <a:cubicBezTo>
                  <a:pt x="6156" y="9720"/>
                  <a:pt x="6148" y="9736"/>
                  <a:pt x="6166" y="9754"/>
                </a:cubicBezTo>
                <a:cubicBezTo>
                  <a:pt x="6166" y="9795"/>
                  <a:pt x="6174" y="9829"/>
                  <a:pt x="6174" y="9872"/>
                </a:cubicBezTo>
                <a:cubicBezTo>
                  <a:pt x="6198" y="10023"/>
                  <a:pt x="6140" y="10140"/>
                  <a:pt x="6022" y="10260"/>
                </a:cubicBezTo>
                <a:cubicBezTo>
                  <a:pt x="5887" y="10393"/>
                  <a:pt x="6166" y="10521"/>
                  <a:pt x="6073" y="10672"/>
                </a:cubicBezTo>
                <a:cubicBezTo>
                  <a:pt x="6038" y="10688"/>
                  <a:pt x="6004" y="10704"/>
                  <a:pt x="5980" y="10704"/>
                </a:cubicBezTo>
                <a:cubicBezTo>
                  <a:pt x="5945" y="10704"/>
                  <a:pt x="5685" y="10755"/>
                  <a:pt x="5669" y="10773"/>
                </a:cubicBezTo>
                <a:cubicBezTo>
                  <a:pt x="5600" y="10840"/>
                  <a:pt x="5525" y="10907"/>
                  <a:pt x="5458" y="10983"/>
                </a:cubicBezTo>
                <a:cubicBezTo>
                  <a:pt x="5369" y="10886"/>
                  <a:pt x="5319" y="10838"/>
                  <a:pt x="5280" y="10838"/>
                </a:cubicBezTo>
                <a:cubicBezTo>
                  <a:pt x="5241" y="10838"/>
                  <a:pt x="5214" y="10886"/>
                  <a:pt x="5171" y="10983"/>
                </a:cubicBezTo>
                <a:cubicBezTo>
                  <a:pt x="5105" y="11008"/>
                  <a:pt x="5028" y="11042"/>
                  <a:pt x="4961" y="11076"/>
                </a:cubicBezTo>
                <a:cubicBezTo>
                  <a:pt x="4894" y="11071"/>
                  <a:pt x="4828" y="10901"/>
                  <a:pt x="4761" y="10901"/>
                </a:cubicBezTo>
                <a:cubicBezTo>
                  <a:pt x="4727" y="10901"/>
                  <a:pt x="4692" y="10947"/>
                  <a:pt x="4658" y="11084"/>
                </a:cubicBezTo>
                <a:cubicBezTo>
                  <a:pt x="4557" y="11076"/>
                  <a:pt x="4464" y="11068"/>
                  <a:pt x="4363" y="11068"/>
                </a:cubicBezTo>
                <a:cubicBezTo>
                  <a:pt x="4328" y="10941"/>
                  <a:pt x="4296" y="10806"/>
                  <a:pt x="4262" y="10680"/>
                </a:cubicBezTo>
                <a:cubicBezTo>
                  <a:pt x="4076" y="10957"/>
                  <a:pt x="4235" y="11311"/>
                  <a:pt x="4059" y="11590"/>
                </a:cubicBezTo>
                <a:cubicBezTo>
                  <a:pt x="3958" y="11549"/>
                  <a:pt x="3895" y="11523"/>
                  <a:pt x="3853" y="11523"/>
                </a:cubicBezTo>
                <a:cubicBezTo>
                  <a:pt x="3783" y="11523"/>
                  <a:pt x="3771" y="11592"/>
                  <a:pt x="3740" y="11776"/>
                </a:cubicBezTo>
                <a:cubicBezTo>
                  <a:pt x="3714" y="11784"/>
                  <a:pt x="3679" y="11784"/>
                  <a:pt x="3655" y="11784"/>
                </a:cubicBezTo>
                <a:cubicBezTo>
                  <a:pt x="3679" y="11826"/>
                  <a:pt x="3706" y="11867"/>
                  <a:pt x="3740" y="11901"/>
                </a:cubicBezTo>
                <a:cubicBezTo>
                  <a:pt x="3764" y="11960"/>
                  <a:pt x="3823" y="12010"/>
                  <a:pt x="3791" y="12079"/>
                </a:cubicBezTo>
                <a:cubicBezTo>
                  <a:pt x="3767" y="12116"/>
                  <a:pt x="3738" y="12133"/>
                  <a:pt x="3706" y="12133"/>
                </a:cubicBezTo>
                <a:cubicBezTo>
                  <a:pt x="3680" y="12133"/>
                  <a:pt x="3651" y="12122"/>
                  <a:pt x="3621" y="12103"/>
                </a:cubicBezTo>
                <a:cubicBezTo>
                  <a:pt x="3427" y="11994"/>
                  <a:pt x="3251" y="11867"/>
                  <a:pt x="3166" y="11632"/>
                </a:cubicBezTo>
                <a:lnTo>
                  <a:pt x="3166" y="11632"/>
                </a:lnTo>
                <a:cubicBezTo>
                  <a:pt x="3065" y="11826"/>
                  <a:pt x="3200" y="11944"/>
                  <a:pt x="3251" y="12087"/>
                </a:cubicBezTo>
                <a:cubicBezTo>
                  <a:pt x="3386" y="12162"/>
                  <a:pt x="3554" y="12188"/>
                  <a:pt x="3554" y="12390"/>
                </a:cubicBezTo>
                <a:cubicBezTo>
                  <a:pt x="3520" y="12423"/>
                  <a:pt x="3487" y="12457"/>
                  <a:pt x="3453" y="12491"/>
                </a:cubicBezTo>
                <a:cubicBezTo>
                  <a:pt x="3271" y="12513"/>
                  <a:pt x="3102" y="12604"/>
                  <a:pt x="2916" y="12604"/>
                </a:cubicBezTo>
                <a:cubicBezTo>
                  <a:pt x="2896" y="12604"/>
                  <a:pt x="2875" y="12603"/>
                  <a:pt x="2855" y="12601"/>
                </a:cubicBezTo>
                <a:lnTo>
                  <a:pt x="2855" y="12795"/>
                </a:lnTo>
                <a:cubicBezTo>
                  <a:pt x="2780" y="12912"/>
                  <a:pt x="2737" y="13047"/>
                  <a:pt x="2746" y="13191"/>
                </a:cubicBezTo>
                <a:lnTo>
                  <a:pt x="2653" y="13191"/>
                </a:lnTo>
                <a:cubicBezTo>
                  <a:pt x="2644" y="13064"/>
                  <a:pt x="2578" y="12989"/>
                  <a:pt x="2442" y="12989"/>
                </a:cubicBezTo>
                <a:cubicBezTo>
                  <a:pt x="2426" y="12979"/>
                  <a:pt x="2400" y="12971"/>
                  <a:pt x="2376" y="12962"/>
                </a:cubicBezTo>
                <a:lnTo>
                  <a:pt x="2376" y="12962"/>
                </a:lnTo>
                <a:cubicBezTo>
                  <a:pt x="2349" y="13039"/>
                  <a:pt x="2392" y="13064"/>
                  <a:pt x="2442" y="13090"/>
                </a:cubicBezTo>
                <a:cubicBezTo>
                  <a:pt x="2477" y="13122"/>
                  <a:pt x="2509" y="13157"/>
                  <a:pt x="2543" y="13191"/>
                </a:cubicBezTo>
                <a:cubicBezTo>
                  <a:pt x="2442" y="13191"/>
                  <a:pt x="2341" y="13199"/>
                  <a:pt x="2240" y="13199"/>
                </a:cubicBezTo>
                <a:cubicBezTo>
                  <a:pt x="2139" y="13308"/>
                  <a:pt x="1996" y="13409"/>
                  <a:pt x="2038" y="13595"/>
                </a:cubicBezTo>
                <a:cubicBezTo>
                  <a:pt x="1886" y="13686"/>
                  <a:pt x="1860" y="13856"/>
                  <a:pt x="1801" y="13999"/>
                </a:cubicBezTo>
                <a:cubicBezTo>
                  <a:pt x="1759" y="14078"/>
                  <a:pt x="1708" y="14153"/>
                  <a:pt x="1629" y="14153"/>
                </a:cubicBezTo>
                <a:cubicBezTo>
                  <a:pt x="1599" y="14153"/>
                  <a:pt x="1564" y="14142"/>
                  <a:pt x="1525" y="14117"/>
                </a:cubicBezTo>
                <a:cubicBezTo>
                  <a:pt x="1490" y="14141"/>
                  <a:pt x="1456" y="14167"/>
                  <a:pt x="1423" y="14192"/>
                </a:cubicBezTo>
                <a:cubicBezTo>
                  <a:pt x="1397" y="14202"/>
                  <a:pt x="1365" y="14202"/>
                  <a:pt x="1339" y="14202"/>
                </a:cubicBezTo>
                <a:cubicBezTo>
                  <a:pt x="1365" y="14303"/>
                  <a:pt x="1397" y="14404"/>
                  <a:pt x="1423" y="14513"/>
                </a:cubicBezTo>
                <a:cubicBezTo>
                  <a:pt x="1386" y="14656"/>
                  <a:pt x="1404" y="14742"/>
                  <a:pt x="1502" y="14742"/>
                </a:cubicBezTo>
                <a:cubicBezTo>
                  <a:pt x="1538" y="14742"/>
                  <a:pt x="1584" y="14731"/>
                  <a:pt x="1642" y="14707"/>
                </a:cubicBezTo>
                <a:lnTo>
                  <a:pt x="1642" y="14707"/>
                </a:lnTo>
                <a:cubicBezTo>
                  <a:pt x="1692" y="14899"/>
                  <a:pt x="1583" y="15093"/>
                  <a:pt x="1727" y="15287"/>
                </a:cubicBezTo>
                <a:cubicBezTo>
                  <a:pt x="1860" y="15473"/>
                  <a:pt x="1557" y="15742"/>
                  <a:pt x="1828" y="16003"/>
                </a:cubicBezTo>
                <a:cubicBezTo>
                  <a:pt x="1828" y="15726"/>
                  <a:pt x="1894" y="15524"/>
                  <a:pt x="1945" y="15322"/>
                </a:cubicBezTo>
                <a:cubicBezTo>
                  <a:pt x="2030" y="15364"/>
                  <a:pt x="2046" y="15439"/>
                  <a:pt x="2030" y="15532"/>
                </a:cubicBezTo>
                <a:cubicBezTo>
                  <a:pt x="2022" y="15582"/>
                  <a:pt x="1945" y="15667"/>
                  <a:pt x="2062" y="15667"/>
                </a:cubicBezTo>
                <a:cubicBezTo>
                  <a:pt x="2139" y="15657"/>
                  <a:pt x="2139" y="15566"/>
                  <a:pt x="2147" y="15505"/>
                </a:cubicBezTo>
                <a:cubicBezTo>
                  <a:pt x="2206" y="15540"/>
                  <a:pt x="2274" y="15574"/>
                  <a:pt x="2333" y="15607"/>
                </a:cubicBezTo>
                <a:cubicBezTo>
                  <a:pt x="2376" y="15607"/>
                  <a:pt x="2424" y="15561"/>
                  <a:pt x="2470" y="15561"/>
                </a:cubicBezTo>
                <a:cubicBezTo>
                  <a:pt x="2495" y="15561"/>
                  <a:pt x="2520" y="15575"/>
                  <a:pt x="2543" y="15617"/>
                </a:cubicBezTo>
                <a:cubicBezTo>
                  <a:pt x="2485" y="15742"/>
                  <a:pt x="2392" y="15819"/>
                  <a:pt x="2248" y="15827"/>
                </a:cubicBezTo>
                <a:cubicBezTo>
                  <a:pt x="2208" y="15827"/>
                  <a:pt x="2165" y="15821"/>
                  <a:pt x="2124" y="15821"/>
                </a:cubicBezTo>
                <a:cubicBezTo>
                  <a:pt x="2055" y="15821"/>
                  <a:pt x="1993" y="15838"/>
                  <a:pt x="1961" y="15928"/>
                </a:cubicBezTo>
                <a:cubicBezTo>
                  <a:pt x="1916" y="16061"/>
                  <a:pt x="1854" y="16105"/>
                  <a:pt x="1784" y="16105"/>
                </a:cubicBezTo>
                <a:cubicBezTo>
                  <a:pt x="1711" y="16105"/>
                  <a:pt x="1630" y="16058"/>
                  <a:pt x="1549" y="16011"/>
                </a:cubicBezTo>
                <a:cubicBezTo>
                  <a:pt x="1515" y="15965"/>
                  <a:pt x="1483" y="15882"/>
                  <a:pt x="1429" y="15882"/>
                </a:cubicBezTo>
                <a:cubicBezTo>
                  <a:pt x="1415" y="15882"/>
                  <a:pt x="1399" y="15888"/>
                  <a:pt x="1381" y="15902"/>
                </a:cubicBezTo>
                <a:cubicBezTo>
                  <a:pt x="1304" y="15960"/>
                  <a:pt x="1423" y="16037"/>
                  <a:pt x="1432" y="16112"/>
                </a:cubicBezTo>
                <a:cubicBezTo>
                  <a:pt x="1347" y="16154"/>
                  <a:pt x="1339" y="16231"/>
                  <a:pt x="1339" y="16314"/>
                </a:cubicBezTo>
                <a:cubicBezTo>
                  <a:pt x="1264" y="16585"/>
                  <a:pt x="1027" y="16761"/>
                  <a:pt x="934" y="17022"/>
                </a:cubicBezTo>
                <a:cubicBezTo>
                  <a:pt x="977" y="17191"/>
                  <a:pt x="849" y="17301"/>
                  <a:pt x="799" y="17436"/>
                </a:cubicBezTo>
                <a:cubicBezTo>
                  <a:pt x="697" y="17696"/>
                  <a:pt x="651" y="17782"/>
                  <a:pt x="486" y="17782"/>
                </a:cubicBezTo>
                <a:cubicBezTo>
                  <a:pt x="421" y="17782"/>
                  <a:pt x="338" y="17768"/>
                  <a:pt x="227" y="17747"/>
                </a:cubicBezTo>
                <a:cubicBezTo>
                  <a:pt x="191" y="17739"/>
                  <a:pt x="153" y="17729"/>
                  <a:pt x="116" y="17729"/>
                </a:cubicBezTo>
                <a:cubicBezTo>
                  <a:pt x="75" y="17729"/>
                  <a:pt x="35" y="17741"/>
                  <a:pt x="0" y="17780"/>
                </a:cubicBezTo>
                <a:cubicBezTo>
                  <a:pt x="17" y="17891"/>
                  <a:pt x="91" y="17915"/>
                  <a:pt x="176" y="17923"/>
                </a:cubicBezTo>
                <a:cubicBezTo>
                  <a:pt x="370" y="17941"/>
                  <a:pt x="413" y="17974"/>
                  <a:pt x="202" y="18059"/>
                </a:cubicBezTo>
                <a:cubicBezTo>
                  <a:pt x="134" y="18083"/>
                  <a:pt x="134" y="18168"/>
                  <a:pt x="126" y="18234"/>
                </a:cubicBezTo>
                <a:cubicBezTo>
                  <a:pt x="160" y="18269"/>
                  <a:pt x="184" y="18303"/>
                  <a:pt x="219" y="18346"/>
                </a:cubicBezTo>
                <a:cubicBezTo>
                  <a:pt x="142" y="18580"/>
                  <a:pt x="344" y="18732"/>
                  <a:pt x="386" y="18952"/>
                </a:cubicBezTo>
                <a:cubicBezTo>
                  <a:pt x="413" y="18724"/>
                  <a:pt x="615" y="18665"/>
                  <a:pt x="732" y="18538"/>
                </a:cubicBezTo>
                <a:lnTo>
                  <a:pt x="833" y="18538"/>
                </a:lnTo>
                <a:cubicBezTo>
                  <a:pt x="833" y="18580"/>
                  <a:pt x="833" y="18639"/>
                  <a:pt x="884" y="18657"/>
                </a:cubicBezTo>
                <a:cubicBezTo>
                  <a:pt x="892" y="18657"/>
                  <a:pt x="926" y="18614"/>
                  <a:pt x="934" y="18588"/>
                </a:cubicBezTo>
                <a:cubicBezTo>
                  <a:pt x="950" y="18522"/>
                  <a:pt x="969" y="18463"/>
                  <a:pt x="1035" y="18429"/>
                </a:cubicBezTo>
                <a:lnTo>
                  <a:pt x="1035" y="18429"/>
                </a:lnTo>
                <a:cubicBezTo>
                  <a:pt x="1128" y="18649"/>
                  <a:pt x="1070" y="18825"/>
                  <a:pt x="833" y="18825"/>
                </a:cubicBezTo>
                <a:cubicBezTo>
                  <a:pt x="538" y="18825"/>
                  <a:pt x="514" y="19027"/>
                  <a:pt x="455" y="19205"/>
                </a:cubicBezTo>
                <a:cubicBezTo>
                  <a:pt x="413" y="19346"/>
                  <a:pt x="413" y="19498"/>
                  <a:pt x="455" y="19641"/>
                </a:cubicBezTo>
                <a:cubicBezTo>
                  <a:pt x="558" y="19576"/>
                  <a:pt x="645" y="19542"/>
                  <a:pt x="727" y="19542"/>
                </a:cubicBezTo>
                <a:cubicBezTo>
                  <a:pt x="863" y="19542"/>
                  <a:pt x="983" y="19638"/>
                  <a:pt x="1136" y="19844"/>
                </a:cubicBezTo>
                <a:cubicBezTo>
                  <a:pt x="1283" y="19792"/>
                  <a:pt x="1411" y="19658"/>
                  <a:pt x="1587" y="19658"/>
                </a:cubicBezTo>
                <a:cubicBezTo>
                  <a:pt x="1613" y="19658"/>
                  <a:pt x="1640" y="19661"/>
                  <a:pt x="1668" y="19668"/>
                </a:cubicBezTo>
                <a:cubicBezTo>
                  <a:pt x="1466" y="19928"/>
                  <a:pt x="1466" y="19928"/>
                  <a:pt x="1743" y="20046"/>
                </a:cubicBezTo>
                <a:cubicBezTo>
                  <a:pt x="1800" y="20118"/>
                  <a:pt x="1867" y="20152"/>
                  <a:pt x="1934" y="20152"/>
                </a:cubicBezTo>
                <a:cubicBezTo>
                  <a:pt x="1986" y="20152"/>
                  <a:pt x="2038" y="20133"/>
                  <a:pt x="2089" y="20096"/>
                </a:cubicBezTo>
                <a:cubicBezTo>
                  <a:pt x="2173" y="20038"/>
                  <a:pt x="2232" y="19953"/>
                  <a:pt x="2341" y="19953"/>
                </a:cubicBezTo>
                <a:cubicBezTo>
                  <a:pt x="2377" y="19953"/>
                  <a:pt x="2416" y="19948"/>
                  <a:pt x="2449" y="19948"/>
                </a:cubicBezTo>
                <a:cubicBezTo>
                  <a:pt x="2524" y="19948"/>
                  <a:pt x="2573" y="19972"/>
                  <a:pt x="2509" y="20131"/>
                </a:cubicBezTo>
                <a:cubicBezTo>
                  <a:pt x="2497" y="20176"/>
                  <a:pt x="2514" y="20256"/>
                  <a:pt x="2600" y="20256"/>
                </a:cubicBezTo>
                <a:cubicBezTo>
                  <a:pt x="2625" y="20256"/>
                  <a:pt x="2657" y="20249"/>
                  <a:pt x="2695" y="20232"/>
                </a:cubicBezTo>
                <a:cubicBezTo>
                  <a:pt x="2720" y="20219"/>
                  <a:pt x="2744" y="20213"/>
                  <a:pt x="2766" y="20213"/>
                </a:cubicBezTo>
                <a:cubicBezTo>
                  <a:pt x="2860" y="20213"/>
                  <a:pt x="2933" y="20314"/>
                  <a:pt x="2940" y="20442"/>
                </a:cubicBezTo>
                <a:cubicBezTo>
                  <a:pt x="2901" y="20440"/>
                  <a:pt x="2864" y="20437"/>
                  <a:pt x="2824" y="20437"/>
                </a:cubicBezTo>
                <a:cubicBezTo>
                  <a:pt x="2724" y="20437"/>
                  <a:pt x="2610" y="20452"/>
                  <a:pt x="2434" y="20519"/>
                </a:cubicBezTo>
                <a:cubicBezTo>
                  <a:pt x="2644" y="20543"/>
                  <a:pt x="2737" y="20551"/>
                  <a:pt x="2838" y="20559"/>
                </a:cubicBezTo>
                <a:cubicBezTo>
                  <a:pt x="2838" y="20594"/>
                  <a:pt x="2847" y="20620"/>
                  <a:pt x="2847" y="20652"/>
                </a:cubicBezTo>
                <a:cubicBezTo>
                  <a:pt x="2669" y="20703"/>
                  <a:pt x="2679" y="20812"/>
                  <a:pt x="2746" y="20947"/>
                </a:cubicBezTo>
                <a:cubicBezTo>
                  <a:pt x="2746" y="21083"/>
                  <a:pt x="2719" y="21184"/>
                  <a:pt x="2618" y="21285"/>
                </a:cubicBezTo>
                <a:cubicBezTo>
                  <a:pt x="2517" y="21410"/>
                  <a:pt x="2661" y="21428"/>
                  <a:pt x="2746" y="21461"/>
                </a:cubicBezTo>
                <a:cubicBezTo>
                  <a:pt x="2779" y="21512"/>
                  <a:pt x="2817" y="21540"/>
                  <a:pt x="2864" y="21540"/>
                </a:cubicBezTo>
                <a:cubicBezTo>
                  <a:pt x="2886" y="21540"/>
                  <a:pt x="2912" y="21533"/>
                  <a:pt x="2940" y="21519"/>
                </a:cubicBezTo>
                <a:cubicBezTo>
                  <a:pt x="2978" y="21495"/>
                  <a:pt x="3014" y="21486"/>
                  <a:pt x="3048" y="21486"/>
                </a:cubicBezTo>
                <a:cubicBezTo>
                  <a:pt x="3118" y="21486"/>
                  <a:pt x="3183" y="21525"/>
                  <a:pt x="3251" y="21554"/>
                </a:cubicBezTo>
                <a:cubicBezTo>
                  <a:pt x="3251" y="21588"/>
                  <a:pt x="3251" y="21612"/>
                  <a:pt x="3267" y="21639"/>
                </a:cubicBezTo>
                <a:cubicBezTo>
                  <a:pt x="3368" y="21798"/>
                  <a:pt x="3225" y="21865"/>
                  <a:pt x="3150" y="21958"/>
                </a:cubicBezTo>
                <a:cubicBezTo>
                  <a:pt x="3057" y="22025"/>
                  <a:pt x="2855" y="22025"/>
                  <a:pt x="2905" y="22195"/>
                </a:cubicBezTo>
                <a:cubicBezTo>
                  <a:pt x="2940" y="22320"/>
                  <a:pt x="2931" y="22514"/>
                  <a:pt x="3150" y="22530"/>
                </a:cubicBezTo>
                <a:cubicBezTo>
                  <a:pt x="3217" y="22540"/>
                  <a:pt x="3285" y="22615"/>
                  <a:pt x="3352" y="22657"/>
                </a:cubicBezTo>
                <a:cubicBezTo>
                  <a:pt x="3562" y="22674"/>
                  <a:pt x="3799" y="22631"/>
                  <a:pt x="3924" y="22926"/>
                </a:cubicBezTo>
                <a:cubicBezTo>
                  <a:pt x="3749" y="22926"/>
                  <a:pt x="3606" y="22752"/>
                  <a:pt x="3462" y="22752"/>
                </a:cubicBezTo>
                <a:cubicBezTo>
                  <a:pt x="3399" y="22752"/>
                  <a:pt x="3335" y="22786"/>
                  <a:pt x="3267" y="22884"/>
                </a:cubicBezTo>
                <a:cubicBezTo>
                  <a:pt x="3259" y="22910"/>
                  <a:pt x="3259" y="22934"/>
                  <a:pt x="3259" y="22961"/>
                </a:cubicBezTo>
                <a:cubicBezTo>
                  <a:pt x="3235" y="23054"/>
                  <a:pt x="3115" y="23104"/>
                  <a:pt x="3124" y="23238"/>
                </a:cubicBezTo>
                <a:cubicBezTo>
                  <a:pt x="3129" y="23238"/>
                  <a:pt x="3135" y="23238"/>
                  <a:pt x="3140" y="23238"/>
                </a:cubicBezTo>
                <a:cubicBezTo>
                  <a:pt x="3322" y="23238"/>
                  <a:pt x="3486" y="23106"/>
                  <a:pt x="3676" y="23106"/>
                </a:cubicBezTo>
                <a:cubicBezTo>
                  <a:pt x="3710" y="23106"/>
                  <a:pt x="3745" y="23111"/>
                  <a:pt x="3780" y="23120"/>
                </a:cubicBezTo>
                <a:cubicBezTo>
                  <a:pt x="3665" y="23160"/>
                  <a:pt x="3663" y="23335"/>
                  <a:pt x="3517" y="23335"/>
                </a:cubicBezTo>
                <a:cubicBezTo>
                  <a:pt x="3505" y="23335"/>
                  <a:pt x="3492" y="23333"/>
                  <a:pt x="3477" y="23331"/>
                </a:cubicBezTo>
                <a:cubicBezTo>
                  <a:pt x="3462" y="23328"/>
                  <a:pt x="3448" y="23327"/>
                  <a:pt x="3436" y="23327"/>
                </a:cubicBezTo>
                <a:cubicBezTo>
                  <a:pt x="3218" y="23327"/>
                  <a:pt x="3433" y="23662"/>
                  <a:pt x="3217" y="23692"/>
                </a:cubicBezTo>
                <a:cubicBezTo>
                  <a:pt x="3200" y="23703"/>
                  <a:pt x="3326" y="23794"/>
                  <a:pt x="3352" y="23870"/>
                </a:cubicBezTo>
                <a:lnTo>
                  <a:pt x="3352" y="23878"/>
                </a:lnTo>
                <a:cubicBezTo>
                  <a:pt x="3243" y="23937"/>
                  <a:pt x="3243" y="24006"/>
                  <a:pt x="3352" y="24072"/>
                </a:cubicBezTo>
                <a:cubicBezTo>
                  <a:pt x="3453" y="24208"/>
                  <a:pt x="3554" y="24341"/>
                  <a:pt x="3655" y="24477"/>
                </a:cubicBezTo>
                <a:cubicBezTo>
                  <a:pt x="3740" y="24721"/>
                  <a:pt x="3823" y="24966"/>
                  <a:pt x="3924" y="25200"/>
                </a:cubicBezTo>
                <a:cubicBezTo>
                  <a:pt x="3954" y="25279"/>
                  <a:pt x="3980" y="25305"/>
                  <a:pt x="4004" y="25305"/>
                </a:cubicBezTo>
                <a:cubicBezTo>
                  <a:pt x="4056" y="25305"/>
                  <a:pt x="4100" y="25184"/>
                  <a:pt x="4152" y="25184"/>
                </a:cubicBezTo>
                <a:cubicBezTo>
                  <a:pt x="4185" y="25219"/>
                  <a:pt x="4219" y="25251"/>
                  <a:pt x="4254" y="25285"/>
                </a:cubicBezTo>
                <a:cubicBezTo>
                  <a:pt x="4254" y="25352"/>
                  <a:pt x="4254" y="25421"/>
                  <a:pt x="4262" y="25488"/>
                </a:cubicBezTo>
                <a:cubicBezTo>
                  <a:pt x="4241" y="25485"/>
                  <a:pt x="4220" y="25485"/>
                  <a:pt x="4199" y="25485"/>
                </a:cubicBezTo>
                <a:cubicBezTo>
                  <a:pt x="4032" y="25485"/>
                  <a:pt x="3865" y="25542"/>
                  <a:pt x="3698" y="25542"/>
                </a:cubicBezTo>
                <a:cubicBezTo>
                  <a:pt x="3616" y="25542"/>
                  <a:pt x="3534" y="25529"/>
                  <a:pt x="3453" y="25488"/>
                </a:cubicBezTo>
                <a:cubicBezTo>
                  <a:pt x="3445" y="25488"/>
                  <a:pt x="3427" y="25496"/>
                  <a:pt x="3419" y="25522"/>
                </a:cubicBezTo>
                <a:cubicBezTo>
                  <a:pt x="3411" y="25538"/>
                  <a:pt x="3419" y="25562"/>
                  <a:pt x="3453" y="25581"/>
                </a:cubicBezTo>
                <a:lnTo>
                  <a:pt x="3453" y="25589"/>
                </a:lnTo>
                <a:cubicBezTo>
                  <a:pt x="3570" y="26052"/>
                  <a:pt x="4001" y="25841"/>
                  <a:pt x="4278" y="25967"/>
                </a:cubicBezTo>
                <a:cubicBezTo>
                  <a:pt x="4304" y="25959"/>
                  <a:pt x="4328" y="25959"/>
                  <a:pt x="4363" y="25950"/>
                </a:cubicBezTo>
                <a:lnTo>
                  <a:pt x="4363" y="25950"/>
                </a:lnTo>
                <a:cubicBezTo>
                  <a:pt x="4355" y="25967"/>
                  <a:pt x="4355" y="25977"/>
                  <a:pt x="4355" y="25985"/>
                </a:cubicBezTo>
                <a:cubicBezTo>
                  <a:pt x="4328" y="25993"/>
                  <a:pt x="4296" y="25993"/>
                  <a:pt x="4262" y="25993"/>
                </a:cubicBezTo>
                <a:cubicBezTo>
                  <a:pt x="4185" y="26027"/>
                  <a:pt x="4195" y="26052"/>
                  <a:pt x="4270" y="26086"/>
                </a:cubicBezTo>
                <a:lnTo>
                  <a:pt x="4514" y="26086"/>
                </a:lnTo>
                <a:cubicBezTo>
                  <a:pt x="4397" y="26110"/>
                  <a:pt x="4262" y="26136"/>
                  <a:pt x="4254" y="26219"/>
                </a:cubicBezTo>
                <a:cubicBezTo>
                  <a:pt x="4227" y="26456"/>
                  <a:pt x="4126" y="26482"/>
                  <a:pt x="3924" y="26490"/>
                </a:cubicBezTo>
                <a:cubicBezTo>
                  <a:pt x="3807" y="26498"/>
                  <a:pt x="3690" y="26666"/>
                  <a:pt x="3958" y="26700"/>
                </a:cubicBezTo>
                <a:lnTo>
                  <a:pt x="4152" y="26700"/>
                </a:lnTo>
                <a:cubicBezTo>
                  <a:pt x="4084" y="26818"/>
                  <a:pt x="4043" y="26953"/>
                  <a:pt x="4059" y="27097"/>
                </a:cubicBezTo>
                <a:cubicBezTo>
                  <a:pt x="3908" y="27113"/>
                  <a:pt x="3865" y="27163"/>
                  <a:pt x="3916" y="27323"/>
                </a:cubicBezTo>
                <a:cubicBezTo>
                  <a:pt x="3975" y="27501"/>
                  <a:pt x="4177" y="27467"/>
                  <a:pt x="4254" y="27602"/>
                </a:cubicBezTo>
                <a:lnTo>
                  <a:pt x="4161" y="27602"/>
                </a:lnTo>
                <a:cubicBezTo>
                  <a:pt x="4178" y="27769"/>
                  <a:pt x="4238" y="27868"/>
                  <a:pt x="4363" y="27868"/>
                </a:cubicBezTo>
                <a:cubicBezTo>
                  <a:pt x="4407" y="27868"/>
                  <a:pt x="4460" y="27855"/>
                  <a:pt x="4522" y="27828"/>
                </a:cubicBezTo>
                <a:cubicBezTo>
                  <a:pt x="4599" y="27796"/>
                  <a:pt x="4682" y="27804"/>
                  <a:pt x="4767" y="27796"/>
                </a:cubicBezTo>
                <a:lnTo>
                  <a:pt x="4767" y="27796"/>
                </a:lnTo>
                <a:cubicBezTo>
                  <a:pt x="4775" y="27964"/>
                  <a:pt x="4708" y="28073"/>
                  <a:pt x="4557" y="28158"/>
                </a:cubicBezTo>
                <a:cubicBezTo>
                  <a:pt x="4464" y="28208"/>
                  <a:pt x="4278" y="28166"/>
                  <a:pt x="4336" y="28392"/>
                </a:cubicBezTo>
                <a:cubicBezTo>
                  <a:pt x="4375" y="28562"/>
                  <a:pt x="4470" y="28606"/>
                  <a:pt x="4602" y="28606"/>
                </a:cubicBezTo>
                <a:cubicBezTo>
                  <a:pt x="4614" y="28606"/>
                  <a:pt x="4627" y="28605"/>
                  <a:pt x="4640" y="28605"/>
                </a:cubicBezTo>
                <a:cubicBezTo>
                  <a:pt x="4666" y="28655"/>
                  <a:pt x="4708" y="28679"/>
                  <a:pt x="4759" y="28706"/>
                </a:cubicBezTo>
                <a:cubicBezTo>
                  <a:pt x="4809" y="28730"/>
                  <a:pt x="4902" y="28688"/>
                  <a:pt x="4876" y="28797"/>
                </a:cubicBezTo>
                <a:cubicBezTo>
                  <a:pt x="4818" y="28991"/>
                  <a:pt x="4791" y="29177"/>
                  <a:pt x="5070" y="29201"/>
                </a:cubicBezTo>
                <a:cubicBezTo>
                  <a:pt x="5105" y="29211"/>
                  <a:pt x="5129" y="29219"/>
                  <a:pt x="5163" y="29227"/>
                </a:cubicBezTo>
                <a:cubicBezTo>
                  <a:pt x="5203" y="29322"/>
                  <a:pt x="5240" y="29354"/>
                  <a:pt x="5277" y="29354"/>
                </a:cubicBezTo>
                <a:cubicBezTo>
                  <a:pt x="5341" y="29354"/>
                  <a:pt x="5402" y="29254"/>
                  <a:pt x="5466" y="29211"/>
                </a:cubicBezTo>
                <a:cubicBezTo>
                  <a:pt x="5474" y="29084"/>
                  <a:pt x="5541" y="29017"/>
                  <a:pt x="5677" y="29009"/>
                </a:cubicBezTo>
                <a:cubicBezTo>
                  <a:pt x="5691" y="29009"/>
                  <a:pt x="5705" y="29009"/>
                  <a:pt x="5719" y="29009"/>
                </a:cubicBezTo>
                <a:cubicBezTo>
                  <a:pt x="5815" y="29009"/>
                  <a:pt x="5912" y="29003"/>
                  <a:pt x="5972" y="28908"/>
                </a:cubicBezTo>
                <a:cubicBezTo>
                  <a:pt x="6004" y="28873"/>
                  <a:pt x="6038" y="28839"/>
                  <a:pt x="6073" y="28807"/>
                </a:cubicBezTo>
                <a:cubicBezTo>
                  <a:pt x="6140" y="28847"/>
                  <a:pt x="6224" y="28882"/>
                  <a:pt x="6291" y="28932"/>
                </a:cubicBezTo>
                <a:cubicBezTo>
                  <a:pt x="6419" y="29033"/>
                  <a:pt x="6376" y="29177"/>
                  <a:pt x="6358" y="29302"/>
                </a:cubicBezTo>
                <a:cubicBezTo>
                  <a:pt x="6340" y="29397"/>
                  <a:pt x="6305" y="29428"/>
                  <a:pt x="6254" y="29428"/>
                </a:cubicBezTo>
                <a:cubicBezTo>
                  <a:pt x="6214" y="29428"/>
                  <a:pt x="6165" y="29409"/>
                  <a:pt x="6105" y="29387"/>
                </a:cubicBezTo>
                <a:cubicBezTo>
                  <a:pt x="6098" y="29385"/>
                  <a:pt x="6091" y="29384"/>
                  <a:pt x="6084" y="29384"/>
                </a:cubicBezTo>
                <a:cubicBezTo>
                  <a:pt x="6021" y="29384"/>
                  <a:pt x="5981" y="29481"/>
                  <a:pt x="5988" y="29565"/>
                </a:cubicBezTo>
                <a:cubicBezTo>
                  <a:pt x="5988" y="29631"/>
                  <a:pt x="6017" y="29643"/>
                  <a:pt x="6056" y="29643"/>
                </a:cubicBezTo>
                <a:cubicBezTo>
                  <a:pt x="6077" y="29643"/>
                  <a:pt x="6100" y="29640"/>
                  <a:pt x="6123" y="29640"/>
                </a:cubicBezTo>
                <a:cubicBezTo>
                  <a:pt x="6162" y="29641"/>
                  <a:pt x="6201" y="29642"/>
                  <a:pt x="6239" y="29642"/>
                </a:cubicBezTo>
                <a:cubicBezTo>
                  <a:pt x="6449" y="29642"/>
                  <a:pt x="6645" y="29610"/>
                  <a:pt x="6780" y="29403"/>
                </a:cubicBezTo>
                <a:lnTo>
                  <a:pt x="6881" y="29403"/>
                </a:lnTo>
                <a:cubicBezTo>
                  <a:pt x="6906" y="29437"/>
                  <a:pt x="6940" y="29480"/>
                  <a:pt x="6974" y="29514"/>
                </a:cubicBezTo>
                <a:cubicBezTo>
                  <a:pt x="6823" y="29682"/>
                  <a:pt x="6823" y="29850"/>
                  <a:pt x="6974" y="30010"/>
                </a:cubicBezTo>
                <a:cubicBezTo>
                  <a:pt x="6991" y="30049"/>
                  <a:pt x="7008" y="30069"/>
                  <a:pt x="7026" y="30069"/>
                </a:cubicBezTo>
                <a:cubicBezTo>
                  <a:pt x="7042" y="30069"/>
                  <a:pt x="7059" y="30052"/>
                  <a:pt x="7076" y="30020"/>
                </a:cubicBezTo>
                <a:cubicBezTo>
                  <a:pt x="7193" y="30086"/>
                  <a:pt x="7209" y="30222"/>
                  <a:pt x="7278" y="30323"/>
                </a:cubicBezTo>
                <a:cubicBezTo>
                  <a:pt x="7243" y="30355"/>
                  <a:pt x="7209" y="30390"/>
                  <a:pt x="7185" y="30424"/>
                </a:cubicBezTo>
                <a:cubicBezTo>
                  <a:pt x="7060" y="30337"/>
                  <a:pt x="6976" y="30201"/>
                  <a:pt x="6813" y="30201"/>
                </a:cubicBezTo>
                <a:cubicBezTo>
                  <a:pt x="6767" y="30201"/>
                  <a:pt x="6714" y="30212"/>
                  <a:pt x="6653" y="30238"/>
                </a:cubicBezTo>
                <a:cubicBezTo>
                  <a:pt x="6408" y="30339"/>
                  <a:pt x="6501" y="30483"/>
                  <a:pt x="6477" y="30626"/>
                </a:cubicBezTo>
                <a:cubicBezTo>
                  <a:pt x="6477" y="30701"/>
                  <a:pt x="6637" y="30802"/>
                  <a:pt x="6485" y="30869"/>
                </a:cubicBezTo>
                <a:cubicBezTo>
                  <a:pt x="6342" y="30929"/>
                  <a:pt x="6400" y="30996"/>
                  <a:pt x="6427" y="31097"/>
                </a:cubicBezTo>
                <a:cubicBezTo>
                  <a:pt x="6476" y="31288"/>
                  <a:pt x="6584" y="31339"/>
                  <a:pt x="6719" y="31339"/>
                </a:cubicBezTo>
                <a:cubicBezTo>
                  <a:pt x="6767" y="31339"/>
                  <a:pt x="6820" y="31333"/>
                  <a:pt x="6873" y="31324"/>
                </a:cubicBezTo>
                <a:cubicBezTo>
                  <a:pt x="6885" y="31327"/>
                  <a:pt x="6897" y="31328"/>
                  <a:pt x="6909" y="31328"/>
                </a:cubicBezTo>
                <a:cubicBezTo>
                  <a:pt x="6998" y="31328"/>
                  <a:pt x="7093" y="31251"/>
                  <a:pt x="7182" y="31251"/>
                </a:cubicBezTo>
                <a:cubicBezTo>
                  <a:pt x="7236" y="31251"/>
                  <a:pt x="7289" y="31280"/>
                  <a:pt x="7336" y="31374"/>
                </a:cubicBezTo>
                <a:cubicBezTo>
                  <a:pt x="7371" y="31450"/>
                  <a:pt x="7396" y="31486"/>
                  <a:pt x="7422" y="31486"/>
                </a:cubicBezTo>
                <a:cubicBezTo>
                  <a:pt x="7452" y="31486"/>
                  <a:pt x="7485" y="31439"/>
                  <a:pt x="7538" y="31350"/>
                </a:cubicBezTo>
                <a:cubicBezTo>
                  <a:pt x="7571" y="31299"/>
                  <a:pt x="7631" y="31265"/>
                  <a:pt x="7682" y="31222"/>
                </a:cubicBezTo>
                <a:lnTo>
                  <a:pt x="7682" y="31222"/>
                </a:lnTo>
                <a:cubicBezTo>
                  <a:pt x="7690" y="31350"/>
                  <a:pt x="7656" y="31509"/>
                  <a:pt x="7807" y="31560"/>
                </a:cubicBezTo>
                <a:cubicBezTo>
                  <a:pt x="7823" y="31565"/>
                  <a:pt x="7838" y="31568"/>
                  <a:pt x="7852" y="31568"/>
                </a:cubicBezTo>
                <a:cubicBezTo>
                  <a:pt x="7950" y="31568"/>
                  <a:pt x="8004" y="31450"/>
                  <a:pt x="8076" y="31384"/>
                </a:cubicBezTo>
                <a:cubicBezTo>
                  <a:pt x="8119" y="31342"/>
                  <a:pt x="8153" y="31283"/>
                  <a:pt x="8187" y="31222"/>
                </a:cubicBezTo>
                <a:lnTo>
                  <a:pt x="8288" y="31222"/>
                </a:lnTo>
                <a:cubicBezTo>
                  <a:pt x="8321" y="31291"/>
                  <a:pt x="8355" y="31358"/>
                  <a:pt x="8389" y="31425"/>
                </a:cubicBezTo>
                <a:cubicBezTo>
                  <a:pt x="8379" y="31459"/>
                  <a:pt x="8379" y="31493"/>
                  <a:pt x="8389" y="31526"/>
                </a:cubicBezTo>
                <a:cubicBezTo>
                  <a:pt x="8410" y="31562"/>
                  <a:pt x="8388" y="31572"/>
                  <a:pt x="8348" y="31572"/>
                </a:cubicBezTo>
                <a:cubicBezTo>
                  <a:pt x="8299" y="31572"/>
                  <a:pt x="8224" y="31556"/>
                  <a:pt x="8176" y="31556"/>
                </a:cubicBezTo>
                <a:cubicBezTo>
                  <a:pt x="8110" y="31556"/>
                  <a:pt x="8095" y="31586"/>
                  <a:pt x="8270" y="31728"/>
                </a:cubicBezTo>
                <a:cubicBezTo>
                  <a:pt x="8313" y="31770"/>
                  <a:pt x="8313" y="31813"/>
                  <a:pt x="8246" y="31829"/>
                </a:cubicBezTo>
                <a:cubicBezTo>
                  <a:pt x="8026" y="31890"/>
                  <a:pt x="8094" y="32065"/>
                  <a:pt x="8086" y="32201"/>
                </a:cubicBezTo>
                <a:cubicBezTo>
                  <a:pt x="8060" y="32217"/>
                  <a:pt x="8036" y="32243"/>
                  <a:pt x="8018" y="32268"/>
                </a:cubicBezTo>
                <a:cubicBezTo>
                  <a:pt x="7959" y="32520"/>
                  <a:pt x="7951" y="32815"/>
                  <a:pt x="7581" y="32832"/>
                </a:cubicBezTo>
                <a:cubicBezTo>
                  <a:pt x="7621" y="32882"/>
                  <a:pt x="7656" y="32941"/>
                  <a:pt x="7698" y="32991"/>
                </a:cubicBezTo>
                <a:cubicBezTo>
                  <a:pt x="7403" y="33127"/>
                  <a:pt x="7581" y="33228"/>
                  <a:pt x="7722" y="33345"/>
                </a:cubicBezTo>
                <a:cubicBezTo>
                  <a:pt x="7807" y="33414"/>
                  <a:pt x="7858" y="33531"/>
                  <a:pt x="7943" y="33608"/>
                </a:cubicBezTo>
                <a:cubicBezTo>
                  <a:pt x="8169" y="33810"/>
                  <a:pt x="8169" y="34020"/>
                  <a:pt x="7985" y="34247"/>
                </a:cubicBezTo>
                <a:cubicBezTo>
                  <a:pt x="8153" y="34398"/>
                  <a:pt x="7850" y="34534"/>
                  <a:pt x="7959" y="34651"/>
                </a:cubicBezTo>
                <a:cubicBezTo>
                  <a:pt x="7995" y="34690"/>
                  <a:pt x="8023" y="34705"/>
                  <a:pt x="8048" y="34705"/>
                </a:cubicBezTo>
                <a:cubicBezTo>
                  <a:pt x="8135" y="34705"/>
                  <a:pt x="8169" y="34516"/>
                  <a:pt x="8265" y="34516"/>
                </a:cubicBezTo>
                <a:cubicBezTo>
                  <a:pt x="8277" y="34516"/>
                  <a:pt x="8290" y="34519"/>
                  <a:pt x="8305" y="34526"/>
                </a:cubicBezTo>
                <a:cubicBezTo>
                  <a:pt x="8321" y="34534"/>
                  <a:pt x="8329" y="34550"/>
                  <a:pt x="8347" y="34558"/>
                </a:cubicBezTo>
                <a:cubicBezTo>
                  <a:pt x="8374" y="34564"/>
                  <a:pt x="8396" y="34567"/>
                  <a:pt x="8414" y="34567"/>
                </a:cubicBezTo>
                <a:cubicBezTo>
                  <a:pt x="8548" y="34567"/>
                  <a:pt x="8460" y="34415"/>
                  <a:pt x="8491" y="34348"/>
                </a:cubicBezTo>
                <a:cubicBezTo>
                  <a:pt x="8557" y="34315"/>
                  <a:pt x="8624" y="34281"/>
                  <a:pt x="8693" y="34247"/>
                </a:cubicBezTo>
                <a:cubicBezTo>
                  <a:pt x="8709" y="34230"/>
                  <a:pt x="8733" y="34214"/>
                  <a:pt x="8751" y="34196"/>
                </a:cubicBezTo>
                <a:lnTo>
                  <a:pt x="8794" y="34188"/>
                </a:lnTo>
                <a:lnTo>
                  <a:pt x="8794" y="34188"/>
                </a:lnTo>
                <a:cubicBezTo>
                  <a:pt x="8794" y="34188"/>
                  <a:pt x="8767" y="34215"/>
                  <a:pt x="8761" y="34215"/>
                </a:cubicBezTo>
                <a:lnTo>
                  <a:pt x="8761" y="34215"/>
                </a:lnTo>
                <a:lnTo>
                  <a:pt x="8759" y="34214"/>
                </a:lnTo>
                <a:lnTo>
                  <a:pt x="8759" y="34214"/>
                </a:lnTo>
                <a:cubicBezTo>
                  <a:pt x="8759" y="34215"/>
                  <a:pt x="8760" y="34215"/>
                  <a:pt x="8760" y="34215"/>
                </a:cubicBezTo>
                <a:cubicBezTo>
                  <a:pt x="8761" y="34215"/>
                  <a:pt x="8761" y="34215"/>
                  <a:pt x="8761" y="34215"/>
                </a:cubicBezTo>
                <a:lnTo>
                  <a:pt x="8761" y="34215"/>
                </a:lnTo>
                <a:lnTo>
                  <a:pt x="8794" y="34247"/>
                </a:lnTo>
                <a:cubicBezTo>
                  <a:pt x="8788" y="34351"/>
                  <a:pt x="8820" y="34385"/>
                  <a:pt x="8871" y="34385"/>
                </a:cubicBezTo>
                <a:cubicBezTo>
                  <a:pt x="8906" y="34385"/>
                  <a:pt x="8950" y="34368"/>
                  <a:pt x="8996" y="34348"/>
                </a:cubicBezTo>
                <a:cubicBezTo>
                  <a:pt x="8996" y="34214"/>
                  <a:pt x="9063" y="34146"/>
                  <a:pt x="9198" y="34146"/>
                </a:cubicBezTo>
                <a:cubicBezTo>
                  <a:pt x="9408" y="34146"/>
                  <a:pt x="9576" y="34146"/>
                  <a:pt x="9712" y="33893"/>
                </a:cubicBezTo>
                <a:cubicBezTo>
                  <a:pt x="9726" y="33867"/>
                  <a:pt x="9750" y="33858"/>
                  <a:pt x="9781" y="33858"/>
                </a:cubicBezTo>
                <a:cubicBezTo>
                  <a:pt x="9876" y="33858"/>
                  <a:pt x="10036" y="33946"/>
                  <a:pt x="10184" y="33946"/>
                </a:cubicBezTo>
                <a:cubicBezTo>
                  <a:pt x="10243" y="33946"/>
                  <a:pt x="10300" y="33932"/>
                  <a:pt x="10350" y="33893"/>
                </a:cubicBezTo>
                <a:cubicBezTo>
                  <a:pt x="10393" y="33863"/>
                  <a:pt x="10421" y="33826"/>
                  <a:pt x="10466" y="33826"/>
                </a:cubicBezTo>
                <a:cubicBezTo>
                  <a:pt x="10486" y="33826"/>
                  <a:pt x="10508" y="33833"/>
                  <a:pt x="10536" y="33850"/>
                </a:cubicBezTo>
                <a:cubicBezTo>
                  <a:pt x="10587" y="33970"/>
                  <a:pt x="10645" y="34103"/>
                  <a:pt x="10704" y="34247"/>
                </a:cubicBezTo>
                <a:cubicBezTo>
                  <a:pt x="10645" y="34273"/>
                  <a:pt x="10595" y="34323"/>
                  <a:pt x="10645" y="34382"/>
                </a:cubicBezTo>
                <a:cubicBezTo>
                  <a:pt x="10658" y="34394"/>
                  <a:pt x="10670" y="34399"/>
                  <a:pt x="10682" y="34399"/>
                </a:cubicBezTo>
                <a:cubicBezTo>
                  <a:pt x="10721" y="34399"/>
                  <a:pt x="10759" y="34354"/>
                  <a:pt x="10797" y="34348"/>
                </a:cubicBezTo>
                <a:cubicBezTo>
                  <a:pt x="10896" y="34313"/>
                  <a:pt x="10935" y="34157"/>
                  <a:pt x="11036" y="34157"/>
                </a:cubicBezTo>
                <a:cubicBezTo>
                  <a:pt x="11057" y="34157"/>
                  <a:pt x="11081" y="34164"/>
                  <a:pt x="11108" y="34180"/>
                </a:cubicBezTo>
                <a:cubicBezTo>
                  <a:pt x="11201" y="34238"/>
                  <a:pt x="11084" y="34356"/>
                  <a:pt x="11108" y="34441"/>
                </a:cubicBezTo>
                <a:lnTo>
                  <a:pt x="11108" y="34441"/>
                </a:lnTo>
                <a:lnTo>
                  <a:pt x="11108" y="34441"/>
                </a:lnTo>
                <a:cubicBezTo>
                  <a:pt x="11108" y="34441"/>
                  <a:pt x="11118" y="34449"/>
                  <a:pt x="11118" y="34457"/>
                </a:cubicBezTo>
                <a:cubicBezTo>
                  <a:pt x="11118" y="34449"/>
                  <a:pt x="11108" y="34449"/>
                  <a:pt x="11108" y="34441"/>
                </a:cubicBezTo>
                <a:lnTo>
                  <a:pt x="11108" y="34542"/>
                </a:lnTo>
                <a:cubicBezTo>
                  <a:pt x="11151" y="34635"/>
                  <a:pt x="11228" y="34651"/>
                  <a:pt x="11311" y="34651"/>
                </a:cubicBezTo>
                <a:lnTo>
                  <a:pt x="11412" y="34550"/>
                </a:lnTo>
                <a:cubicBezTo>
                  <a:pt x="11446" y="34584"/>
                  <a:pt x="11480" y="34619"/>
                  <a:pt x="11513" y="34651"/>
                </a:cubicBezTo>
                <a:cubicBezTo>
                  <a:pt x="11682" y="34526"/>
                  <a:pt x="11547" y="34214"/>
                  <a:pt x="11816" y="34146"/>
                </a:cubicBezTo>
                <a:cubicBezTo>
                  <a:pt x="11850" y="34113"/>
                  <a:pt x="11877" y="34079"/>
                  <a:pt x="11909" y="34044"/>
                </a:cubicBezTo>
                <a:lnTo>
                  <a:pt x="12010" y="34044"/>
                </a:lnTo>
                <a:cubicBezTo>
                  <a:pt x="12060" y="34129"/>
                  <a:pt x="12129" y="34146"/>
                  <a:pt x="12212" y="34146"/>
                </a:cubicBezTo>
                <a:cubicBezTo>
                  <a:pt x="12228" y="34139"/>
                  <a:pt x="12246" y="34136"/>
                  <a:pt x="12265" y="34136"/>
                </a:cubicBezTo>
                <a:cubicBezTo>
                  <a:pt x="12338" y="34136"/>
                  <a:pt x="12429" y="34175"/>
                  <a:pt x="12501" y="34175"/>
                </a:cubicBezTo>
                <a:cubicBezTo>
                  <a:pt x="12578" y="34175"/>
                  <a:pt x="12632" y="34130"/>
                  <a:pt x="12616" y="33943"/>
                </a:cubicBezTo>
                <a:cubicBezTo>
                  <a:pt x="12770" y="33830"/>
                  <a:pt x="12738" y="33538"/>
                  <a:pt x="12997" y="33538"/>
                </a:cubicBezTo>
                <a:cubicBezTo>
                  <a:pt x="13007" y="33538"/>
                  <a:pt x="13018" y="33538"/>
                  <a:pt x="13029" y="33539"/>
                </a:cubicBezTo>
                <a:cubicBezTo>
                  <a:pt x="13029" y="33608"/>
                  <a:pt x="13021" y="33674"/>
                  <a:pt x="13021" y="33741"/>
                </a:cubicBezTo>
                <a:cubicBezTo>
                  <a:pt x="13004" y="33842"/>
                  <a:pt x="12659" y="33935"/>
                  <a:pt x="12988" y="34044"/>
                </a:cubicBezTo>
                <a:cubicBezTo>
                  <a:pt x="12988" y="34044"/>
                  <a:pt x="12978" y="34044"/>
                  <a:pt x="12978" y="34053"/>
                </a:cubicBezTo>
                <a:cubicBezTo>
                  <a:pt x="12928" y="34247"/>
                  <a:pt x="13047" y="34323"/>
                  <a:pt x="13207" y="34374"/>
                </a:cubicBezTo>
                <a:cubicBezTo>
                  <a:pt x="13229" y="34365"/>
                  <a:pt x="13247" y="34361"/>
                  <a:pt x="13262" y="34361"/>
                </a:cubicBezTo>
                <a:cubicBezTo>
                  <a:pt x="13306" y="34361"/>
                  <a:pt x="13322" y="34395"/>
                  <a:pt x="13316" y="34457"/>
                </a:cubicBezTo>
                <a:cubicBezTo>
                  <a:pt x="13401" y="34550"/>
                  <a:pt x="13409" y="34743"/>
                  <a:pt x="13568" y="34743"/>
                </a:cubicBezTo>
                <a:cubicBezTo>
                  <a:pt x="13598" y="34743"/>
                  <a:pt x="13634" y="34736"/>
                  <a:pt x="13678" y="34720"/>
                </a:cubicBezTo>
                <a:cubicBezTo>
                  <a:pt x="13678" y="34709"/>
                  <a:pt x="13686" y="34701"/>
                  <a:pt x="13686" y="34701"/>
                </a:cubicBezTo>
                <a:cubicBezTo>
                  <a:pt x="13686" y="34898"/>
                  <a:pt x="13791" y="34952"/>
                  <a:pt x="13909" y="34952"/>
                </a:cubicBezTo>
                <a:cubicBezTo>
                  <a:pt x="13959" y="34952"/>
                  <a:pt x="14010" y="34942"/>
                  <a:pt x="14058" y="34930"/>
                </a:cubicBezTo>
                <a:cubicBezTo>
                  <a:pt x="14102" y="34919"/>
                  <a:pt x="14143" y="34914"/>
                  <a:pt x="14183" y="34914"/>
                </a:cubicBezTo>
                <a:cubicBezTo>
                  <a:pt x="14322" y="34914"/>
                  <a:pt x="14433" y="34977"/>
                  <a:pt x="14543" y="35061"/>
                </a:cubicBezTo>
                <a:lnTo>
                  <a:pt x="14543" y="35061"/>
                </a:lnTo>
                <a:cubicBezTo>
                  <a:pt x="14491" y="35053"/>
                  <a:pt x="14434" y="35034"/>
                  <a:pt x="14390" y="35034"/>
                </a:cubicBezTo>
                <a:cubicBezTo>
                  <a:pt x="14325" y="35034"/>
                  <a:pt x="14287" y="35075"/>
                  <a:pt x="14335" y="35249"/>
                </a:cubicBezTo>
                <a:lnTo>
                  <a:pt x="14630" y="35249"/>
                </a:lnTo>
                <a:cubicBezTo>
                  <a:pt x="14689" y="35304"/>
                  <a:pt x="14740" y="35324"/>
                  <a:pt x="14788" y="35324"/>
                </a:cubicBezTo>
                <a:cubicBezTo>
                  <a:pt x="14916" y="35324"/>
                  <a:pt x="15013" y="35175"/>
                  <a:pt x="15135" y="35156"/>
                </a:cubicBezTo>
                <a:cubicBezTo>
                  <a:pt x="15170" y="35257"/>
                  <a:pt x="15202" y="35358"/>
                  <a:pt x="15236" y="35451"/>
                </a:cubicBezTo>
                <a:cubicBezTo>
                  <a:pt x="15236" y="35536"/>
                  <a:pt x="15252" y="35611"/>
                  <a:pt x="15329" y="35662"/>
                </a:cubicBezTo>
                <a:cubicBezTo>
                  <a:pt x="15497" y="35747"/>
                  <a:pt x="15667" y="35831"/>
                  <a:pt x="15851" y="35932"/>
                </a:cubicBezTo>
                <a:cubicBezTo>
                  <a:pt x="15901" y="35747"/>
                  <a:pt x="15624" y="35595"/>
                  <a:pt x="15818" y="35518"/>
                </a:cubicBezTo>
                <a:cubicBezTo>
                  <a:pt x="15908" y="35482"/>
                  <a:pt x="15998" y="35365"/>
                  <a:pt x="16122" y="35365"/>
                </a:cubicBezTo>
                <a:cubicBezTo>
                  <a:pt x="16171" y="35365"/>
                  <a:pt x="16227" y="35384"/>
                  <a:pt x="16289" y="35435"/>
                </a:cubicBezTo>
                <a:cubicBezTo>
                  <a:pt x="16390" y="35510"/>
                  <a:pt x="16558" y="35528"/>
                  <a:pt x="16686" y="35619"/>
                </a:cubicBezTo>
                <a:cubicBezTo>
                  <a:pt x="16715" y="35639"/>
                  <a:pt x="16767" y="35653"/>
                  <a:pt x="16807" y="35653"/>
                </a:cubicBezTo>
                <a:cubicBezTo>
                  <a:pt x="16836" y="35653"/>
                  <a:pt x="16858" y="35646"/>
                  <a:pt x="16861" y="35629"/>
                </a:cubicBezTo>
                <a:cubicBezTo>
                  <a:pt x="16897" y="35427"/>
                  <a:pt x="17006" y="35396"/>
                  <a:pt x="17127" y="35396"/>
                </a:cubicBezTo>
                <a:cubicBezTo>
                  <a:pt x="17181" y="35396"/>
                  <a:pt x="17237" y="35402"/>
                  <a:pt x="17290" y="35402"/>
                </a:cubicBezTo>
                <a:cubicBezTo>
                  <a:pt x="17351" y="35402"/>
                  <a:pt x="17408" y="35394"/>
                  <a:pt x="17452" y="35358"/>
                </a:cubicBezTo>
                <a:cubicBezTo>
                  <a:pt x="17367" y="35257"/>
                  <a:pt x="17191" y="35233"/>
                  <a:pt x="17149" y="35098"/>
                </a:cubicBezTo>
                <a:cubicBezTo>
                  <a:pt x="17157" y="35096"/>
                  <a:pt x="17165" y="35096"/>
                  <a:pt x="17173" y="35096"/>
                </a:cubicBezTo>
                <a:cubicBezTo>
                  <a:pt x="17266" y="35096"/>
                  <a:pt x="17364" y="35171"/>
                  <a:pt x="17454" y="35171"/>
                </a:cubicBezTo>
                <a:cubicBezTo>
                  <a:pt x="17504" y="35171"/>
                  <a:pt x="17552" y="35148"/>
                  <a:pt x="17595" y="35073"/>
                </a:cubicBezTo>
                <a:cubicBezTo>
                  <a:pt x="17657" y="34969"/>
                  <a:pt x="17722" y="34937"/>
                  <a:pt x="17790" y="34937"/>
                </a:cubicBezTo>
                <a:cubicBezTo>
                  <a:pt x="17881" y="34937"/>
                  <a:pt x="17975" y="34994"/>
                  <a:pt x="18066" y="35013"/>
                </a:cubicBezTo>
                <a:cubicBezTo>
                  <a:pt x="18074" y="35063"/>
                  <a:pt x="18093" y="35106"/>
                  <a:pt x="18143" y="35114"/>
                </a:cubicBezTo>
                <a:cubicBezTo>
                  <a:pt x="18153" y="35116"/>
                  <a:pt x="18163" y="35116"/>
                  <a:pt x="18171" y="35116"/>
                </a:cubicBezTo>
                <a:cubicBezTo>
                  <a:pt x="18246" y="35116"/>
                  <a:pt x="18252" y="35048"/>
                  <a:pt x="18252" y="34980"/>
                </a:cubicBezTo>
                <a:lnTo>
                  <a:pt x="18268" y="34980"/>
                </a:lnTo>
                <a:cubicBezTo>
                  <a:pt x="18311" y="34946"/>
                  <a:pt x="18303" y="34879"/>
                  <a:pt x="18361" y="34879"/>
                </a:cubicBezTo>
                <a:cubicBezTo>
                  <a:pt x="18349" y="35145"/>
                  <a:pt x="18536" y="35153"/>
                  <a:pt x="18685" y="35153"/>
                </a:cubicBezTo>
                <a:cubicBezTo>
                  <a:pt x="18695" y="35153"/>
                  <a:pt x="18705" y="35153"/>
                  <a:pt x="18714" y="35153"/>
                </a:cubicBezTo>
                <a:cubicBezTo>
                  <a:pt x="18742" y="35153"/>
                  <a:pt x="18768" y="35154"/>
                  <a:pt x="18790" y="35156"/>
                </a:cubicBezTo>
                <a:cubicBezTo>
                  <a:pt x="18988" y="35181"/>
                  <a:pt x="19168" y="35301"/>
                  <a:pt x="19370" y="35301"/>
                </a:cubicBezTo>
                <a:cubicBezTo>
                  <a:pt x="19453" y="35301"/>
                  <a:pt x="19540" y="35281"/>
                  <a:pt x="19633" y="35225"/>
                </a:cubicBezTo>
                <a:cubicBezTo>
                  <a:pt x="19861" y="35081"/>
                  <a:pt x="19878" y="34972"/>
                  <a:pt x="19659" y="34887"/>
                </a:cubicBezTo>
                <a:cubicBezTo>
                  <a:pt x="19439" y="34802"/>
                  <a:pt x="19314" y="34651"/>
                  <a:pt x="19212" y="34457"/>
                </a:cubicBezTo>
                <a:lnTo>
                  <a:pt x="19212" y="34457"/>
                </a:lnTo>
                <a:cubicBezTo>
                  <a:pt x="19217" y="34457"/>
                  <a:pt x="19222" y="34457"/>
                  <a:pt x="19227" y="34457"/>
                </a:cubicBezTo>
                <a:cubicBezTo>
                  <a:pt x="19481" y="34457"/>
                  <a:pt x="19475" y="34193"/>
                  <a:pt x="19566" y="34044"/>
                </a:cubicBezTo>
                <a:lnTo>
                  <a:pt x="19667" y="34146"/>
                </a:lnTo>
                <a:lnTo>
                  <a:pt x="19667" y="34247"/>
                </a:lnTo>
                <a:cubicBezTo>
                  <a:pt x="19633" y="34281"/>
                  <a:pt x="19599" y="34315"/>
                  <a:pt x="19574" y="34348"/>
                </a:cubicBezTo>
                <a:cubicBezTo>
                  <a:pt x="19609" y="34433"/>
                  <a:pt x="19675" y="34457"/>
                  <a:pt x="19760" y="34457"/>
                </a:cubicBezTo>
                <a:cubicBezTo>
                  <a:pt x="19793" y="34491"/>
                  <a:pt x="19827" y="34526"/>
                  <a:pt x="19851" y="34558"/>
                </a:cubicBezTo>
                <a:cubicBezTo>
                  <a:pt x="19939" y="34623"/>
                  <a:pt x="20033" y="34659"/>
                  <a:pt x="20126" y="34659"/>
                </a:cubicBezTo>
                <a:cubicBezTo>
                  <a:pt x="20203" y="34659"/>
                  <a:pt x="20279" y="34633"/>
                  <a:pt x="20349" y="34576"/>
                </a:cubicBezTo>
                <a:cubicBezTo>
                  <a:pt x="20395" y="34537"/>
                  <a:pt x="20438" y="34525"/>
                  <a:pt x="20480" y="34525"/>
                </a:cubicBezTo>
                <a:cubicBezTo>
                  <a:pt x="20542" y="34525"/>
                  <a:pt x="20601" y="34550"/>
                  <a:pt x="20662" y="34550"/>
                </a:cubicBezTo>
                <a:cubicBezTo>
                  <a:pt x="20668" y="34550"/>
                  <a:pt x="20673" y="34550"/>
                  <a:pt x="20678" y="34550"/>
                </a:cubicBezTo>
                <a:lnTo>
                  <a:pt x="20880" y="34550"/>
                </a:lnTo>
                <a:cubicBezTo>
                  <a:pt x="20973" y="34744"/>
                  <a:pt x="21234" y="34811"/>
                  <a:pt x="21284" y="35047"/>
                </a:cubicBezTo>
                <a:cubicBezTo>
                  <a:pt x="21317" y="35055"/>
                  <a:pt x="21343" y="35055"/>
                  <a:pt x="21377" y="35055"/>
                </a:cubicBezTo>
                <a:cubicBezTo>
                  <a:pt x="21479" y="35005"/>
                  <a:pt x="21588" y="34962"/>
                  <a:pt x="21612" y="34837"/>
                </a:cubicBezTo>
                <a:lnTo>
                  <a:pt x="21654" y="34837"/>
                </a:lnTo>
                <a:lnTo>
                  <a:pt x="21689" y="34871"/>
                </a:lnTo>
                <a:cubicBezTo>
                  <a:pt x="21696" y="34872"/>
                  <a:pt x="21703" y="34872"/>
                  <a:pt x="21710" y="34872"/>
                </a:cubicBezTo>
                <a:cubicBezTo>
                  <a:pt x="21801" y="34872"/>
                  <a:pt x="21873" y="34823"/>
                  <a:pt x="21883" y="34744"/>
                </a:cubicBezTo>
                <a:cubicBezTo>
                  <a:pt x="21904" y="34557"/>
                  <a:pt x="21952" y="34499"/>
                  <a:pt x="22011" y="34499"/>
                </a:cubicBezTo>
                <a:cubicBezTo>
                  <a:pt x="22094" y="34499"/>
                  <a:pt x="22199" y="34612"/>
                  <a:pt x="22287" y="34651"/>
                </a:cubicBezTo>
                <a:lnTo>
                  <a:pt x="22388" y="34651"/>
                </a:lnTo>
                <a:cubicBezTo>
                  <a:pt x="22418" y="34659"/>
                  <a:pt x="22446" y="34662"/>
                  <a:pt x="22471" y="34662"/>
                </a:cubicBezTo>
                <a:cubicBezTo>
                  <a:pt x="22612" y="34662"/>
                  <a:pt x="22694" y="34554"/>
                  <a:pt x="22708" y="34433"/>
                </a:cubicBezTo>
                <a:cubicBezTo>
                  <a:pt x="22730" y="34228"/>
                  <a:pt x="22820" y="34189"/>
                  <a:pt x="22931" y="34189"/>
                </a:cubicBezTo>
                <a:cubicBezTo>
                  <a:pt x="22993" y="34189"/>
                  <a:pt x="23062" y="34201"/>
                  <a:pt x="23128" y="34204"/>
                </a:cubicBezTo>
                <a:cubicBezTo>
                  <a:pt x="23154" y="34204"/>
                  <a:pt x="23179" y="34196"/>
                  <a:pt x="23205" y="34180"/>
                </a:cubicBezTo>
                <a:cubicBezTo>
                  <a:pt x="23205" y="34222"/>
                  <a:pt x="23213" y="34265"/>
                  <a:pt x="23229" y="34289"/>
                </a:cubicBezTo>
                <a:cubicBezTo>
                  <a:pt x="23248" y="34326"/>
                  <a:pt x="23271" y="34385"/>
                  <a:pt x="23311" y="34385"/>
                </a:cubicBezTo>
                <a:cubicBezTo>
                  <a:pt x="23326" y="34385"/>
                  <a:pt x="23344" y="34377"/>
                  <a:pt x="23365" y="34356"/>
                </a:cubicBezTo>
                <a:cubicBezTo>
                  <a:pt x="23399" y="34323"/>
                  <a:pt x="23365" y="34265"/>
                  <a:pt x="23322" y="34230"/>
                </a:cubicBezTo>
                <a:cubicBezTo>
                  <a:pt x="23288" y="34204"/>
                  <a:pt x="23255" y="34188"/>
                  <a:pt x="23221" y="34164"/>
                </a:cubicBezTo>
                <a:cubicBezTo>
                  <a:pt x="23229" y="34164"/>
                  <a:pt x="23237" y="34154"/>
                  <a:pt x="23255" y="34146"/>
                </a:cubicBezTo>
                <a:cubicBezTo>
                  <a:pt x="23272" y="33978"/>
                  <a:pt x="23280" y="33810"/>
                  <a:pt x="23314" y="33648"/>
                </a:cubicBezTo>
                <a:lnTo>
                  <a:pt x="23314" y="33640"/>
                </a:lnTo>
                <a:cubicBezTo>
                  <a:pt x="23338" y="33640"/>
                  <a:pt x="23365" y="33648"/>
                  <a:pt x="23389" y="33648"/>
                </a:cubicBezTo>
                <a:cubicBezTo>
                  <a:pt x="23402" y="33789"/>
                  <a:pt x="23441" y="33886"/>
                  <a:pt x="23545" y="33886"/>
                </a:cubicBezTo>
                <a:cubicBezTo>
                  <a:pt x="23584" y="33886"/>
                  <a:pt x="23633" y="33872"/>
                  <a:pt x="23692" y="33842"/>
                </a:cubicBezTo>
                <a:lnTo>
                  <a:pt x="23692" y="33842"/>
                </a:lnTo>
                <a:cubicBezTo>
                  <a:pt x="23870" y="34036"/>
                  <a:pt x="23415" y="34020"/>
                  <a:pt x="23591" y="34230"/>
                </a:cubicBezTo>
                <a:cubicBezTo>
                  <a:pt x="23624" y="34218"/>
                  <a:pt x="23660" y="34214"/>
                  <a:pt x="23696" y="34214"/>
                </a:cubicBezTo>
                <a:cubicBezTo>
                  <a:pt x="23756" y="34214"/>
                  <a:pt x="23819" y="34224"/>
                  <a:pt x="23882" y="34224"/>
                </a:cubicBezTo>
                <a:cubicBezTo>
                  <a:pt x="23956" y="34224"/>
                  <a:pt x="24029" y="34209"/>
                  <a:pt x="24096" y="34146"/>
                </a:cubicBezTo>
                <a:cubicBezTo>
                  <a:pt x="23894" y="34079"/>
                  <a:pt x="23963" y="33935"/>
                  <a:pt x="23995" y="33810"/>
                </a:cubicBezTo>
                <a:lnTo>
                  <a:pt x="23995" y="33810"/>
                </a:lnTo>
                <a:cubicBezTo>
                  <a:pt x="24013" y="33826"/>
                  <a:pt x="24030" y="33834"/>
                  <a:pt x="24046" y="33850"/>
                </a:cubicBezTo>
                <a:cubicBezTo>
                  <a:pt x="24106" y="33877"/>
                  <a:pt x="24157" y="33901"/>
                  <a:pt x="24208" y="33943"/>
                </a:cubicBezTo>
                <a:lnTo>
                  <a:pt x="24298" y="33943"/>
                </a:lnTo>
                <a:cubicBezTo>
                  <a:pt x="24349" y="33877"/>
                  <a:pt x="24442" y="33901"/>
                  <a:pt x="24501" y="33850"/>
                </a:cubicBezTo>
                <a:cubicBezTo>
                  <a:pt x="24535" y="33850"/>
                  <a:pt x="24569" y="33842"/>
                  <a:pt x="24602" y="33842"/>
                </a:cubicBezTo>
                <a:cubicBezTo>
                  <a:pt x="24519" y="33640"/>
                  <a:pt x="24687" y="33531"/>
                  <a:pt x="24763" y="33387"/>
                </a:cubicBezTo>
                <a:cubicBezTo>
                  <a:pt x="24805" y="33310"/>
                  <a:pt x="24856" y="33286"/>
                  <a:pt x="24910" y="33286"/>
                </a:cubicBezTo>
                <a:cubicBezTo>
                  <a:pt x="24990" y="33286"/>
                  <a:pt x="25076" y="33337"/>
                  <a:pt x="25148" y="33337"/>
                </a:cubicBezTo>
                <a:cubicBezTo>
                  <a:pt x="25173" y="33337"/>
                  <a:pt x="25197" y="33331"/>
                  <a:pt x="25218" y="33313"/>
                </a:cubicBezTo>
                <a:cubicBezTo>
                  <a:pt x="25185" y="33088"/>
                  <a:pt x="25079" y="33024"/>
                  <a:pt x="24948" y="33024"/>
                </a:cubicBezTo>
                <a:cubicBezTo>
                  <a:pt x="24882" y="33024"/>
                  <a:pt x="24810" y="33040"/>
                  <a:pt x="24737" y="33060"/>
                </a:cubicBezTo>
                <a:cubicBezTo>
                  <a:pt x="24729" y="33060"/>
                  <a:pt x="24703" y="33052"/>
                  <a:pt x="24695" y="33052"/>
                </a:cubicBezTo>
                <a:cubicBezTo>
                  <a:pt x="24685" y="33051"/>
                  <a:pt x="24676" y="33050"/>
                  <a:pt x="24666" y="33050"/>
                </a:cubicBezTo>
                <a:cubicBezTo>
                  <a:pt x="24596" y="33050"/>
                  <a:pt x="24538" y="33083"/>
                  <a:pt x="24501" y="33135"/>
                </a:cubicBezTo>
                <a:cubicBezTo>
                  <a:pt x="24460" y="33143"/>
                  <a:pt x="24418" y="33143"/>
                  <a:pt x="24383" y="33153"/>
                </a:cubicBezTo>
                <a:lnTo>
                  <a:pt x="24325" y="33153"/>
                </a:lnTo>
                <a:cubicBezTo>
                  <a:pt x="24189" y="33084"/>
                  <a:pt x="24208" y="32959"/>
                  <a:pt x="24208" y="32840"/>
                </a:cubicBezTo>
                <a:lnTo>
                  <a:pt x="24208" y="32840"/>
                </a:lnTo>
                <a:cubicBezTo>
                  <a:pt x="24232" y="32850"/>
                  <a:pt x="24266" y="32874"/>
                  <a:pt x="24290" y="32874"/>
                </a:cubicBezTo>
                <a:cubicBezTo>
                  <a:pt x="24330" y="32883"/>
                  <a:pt x="24370" y="32888"/>
                  <a:pt x="24410" y="32888"/>
                </a:cubicBezTo>
                <a:cubicBezTo>
                  <a:pt x="24585" y="32888"/>
                  <a:pt x="24761" y="32809"/>
                  <a:pt x="24865" y="32749"/>
                </a:cubicBezTo>
                <a:cubicBezTo>
                  <a:pt x="24929" y="32712"/>
                  <a:pt x="24987" y="32699"/>
                  <a:pt x="25040" y="32699"/>
                </a:cubicBezTo>
                <a:cubicBezTo>
                  <a:pt x="25155" y="32699"/>
                  <a:pt x="25250" y="32757"/>
                  <a:pt x="25356" y="32757"/>
                </a:cubicBezTo>
                <a:cubicBezTo>
                  <a:pt x="25360" y="32757"/>
                  <a:pt x="25365" y="32757"/>
                  <a:pt x="25370" y="32757"/>
                </a:cubicBezTo>
                <a:cubicBezTo>
                  <a:pt x="25429" y="32749"/>
                  <a:pt x="25402" y="32613"/>
                  <a:pt x="25410" y="32528"/>
                </a:cubicBezTo>
                <a:cubicBezTo>
                  <a:pt x="25546" y="32528"/>
                  <a:pt x="25623" y="32470"/>
                  <a:pt x="25612" y="32326"/>
                </a:cubicBezTo>
                <a:cubicBezTo>
                  <a:pt x="25554" y="32201"/>
                  <a:pt x="25378" y="32268"/>
                  <a:pt x="25309" y="32142"/>
                </a:cubicBezTo>
                <a:cubicBezTo>
                  <a:pt x="25344" y="32142"/>
                  <a:pt x="25378" y="32132"/>
                  <a:pt x="25402" y="32124"/>
                </a:cubicBezTo>
                <a:cubicBezTo>
                  <a:pt x="25503" y="32124"/>
                  <a:pt x="25604" y="32124"/>
                  <a:pt x="25714" y="32132"/>
                </a:cubicBezTo>
                <a:lnTo>
                  <a:pt x="25714" y="32031"/>
                </a:lnTo>
                <a:lnTo>
                  <a:pt x="25815" y="32031"/>
                </a:lnTo>
                <a:cubicBezTo>
                  <a:pt x="25822" y="32032"/>
                  <a:pt x="25829" y="32033"/>
                  <a:pt x="25836" y="32033"/>
                </a:cubicBezTo>
                <a:cubicBezTo>
                  <a:pt x="25896" y="32033"/>
                  <a:pt x="25916" y="31992"/>
                  <a:pt x="25916" y="31930"/>
                </a:cubicBezTo>
                <a:cubicBezTo>
                  <a:pt x="25883" y="31746"/>
                  <a:pt x="26009" y="31594"/>
                  <a:pt x="26001" y="31417"/>
                </a:cubicBezTo>
                <a:cubicBezTo>
                  <a:pt x="25926" y="31257"/>
                  <a:pt x="25764" y="31131"/>
                  <a:pt x="25807" y="30929"/>
                </a:cubicBezTo>
                <a:lnTo>
                  <a:pt x="25815" y="30929"/>
                </a:lnTo>
                <a:lnTo>
                  <a:pt x="25815" y="30919"/>
                </a:lnTo>
                <a:cubicBezTo>
                  <a:pt x="25950" y="30954"/>
                  <a:pt x="26077" y="30988"/>
                  <a:pt x="26211" y="31020"/>
                </a:cubicBezTo>
                <a:cubicBezTo>
                  <a:pt x="26312" y="31020"/>
                  <a:pt x="26413" y="31020"/>
                  <a:pt x="26514" y="31030"/>
                </a:cubicBezTo>
                <a:cubicBezTo>
                  <a:pt x="26490" y="30929"/>
                  <a:pt x="26463" y="30836"/>
                  <a:pt x="26439" y="30743"/>
                </a:cubicBezTo>
                <a:cubicBezTo>
                  <a:pt x="26463" y="30735"/>
                  <a:pt x="26498" y="30717"/>
                  <a:pt x="26532" y="30717"/>
                </a:cubicBezTo>
                <a:cubicBezTo>
                  <a:pt x="26556" y="30717"/>
                  <a:pt x="26591" y="30727"/>
                  <a:pt x="26615" y="30743"/>
                </a:cubicBezTo>
                <a:cubicBezTo>
                  <a:pt x="26649" y="30802"/>
                  <a:pt x="26684" y="30861"/>
                  <a:pt x="26716" y="30919"/>
                </a:cubicBezTo>
                <a:cubicBezTo>
                  <a:pt x="26716" y="31071"/>
                  <a:pt x="26775" y="31156"/>
                  <a:pt x="26995" y="31206"/>
                </a:cubicBezTo>
                <a:cubicBezTo>
                  <a:pt x="26835" y="30988"/>
                  <a:pt x="27171" y="30810"/>
                  <a:pt x="26926" y="30634"/>
                </a:cubicBezTo>
                <a:cubicBezTo>
                  <a:pt x="26860" y="30626"/>
                  <a:pt x="26793" y="30626"/>
                  <a:pt x="26724" y="30616"/>
                </a:cubicBezTo>
                <a:cubicBezTo>
                  <a:pt x="26649" y="30576"/>
                  <a:pt x="26623" y="30507"/>
                  <a:pt x="26623" y="30424"/>
                </a:cubicBezTo>
                <a:cubicBezTo>
                  <a:pt x="26724" y="30406"/>
                  <a:pt x="26844" y="30440"/>
                  <a:pt x="26926" y="30347"/>
                </a:cubicBezTo>
                <a:cubicBezTo>
                  <a:pt x="26961" y="30339"/>
                  <a:pt x="26995" y="30331"/>
                  <a:pt x="27027" y="30323"/>
                </a:cubicBezTo>
                <a:cubicBezTo>
                  <a:pt x="27062" y="30312"/>
                  <a:pt x="27093" y="30307"/>
                  <a:pt x="27120" y="30307"/>
                </a:cubicBezTo>
                <a:cubicBezTo>
                  <a:pt x="27295" y="30307"/>
                  <a:pt x="27316" y="30521"/>
                  <a:pt x="27432" y="30616"/>
                </a:cubicBezTo>
                <a:cubicBezTo>
                  <a:pt x="27473" y="30633"/>
                  <a:pt x="27513" y="30640"/>
                  <a:pt x="27553" y="30640"/>
                </a:cubicBezTo>
                <a:cubicBezTo>
                  <a:pt x="27610" y="30640"/>
                  <a:pt x="27667" y="30627"/>
                  <a:pt x="27727" y="30616"/>
                </a:cubicBezTo>
                <a:lnTo>
                  <a:pt x="27719" y="30608"/>
                </a:lnTo>
                <a:lnTo>
                  <a:pt x="27719" y="30608"/>
                </a:lnTo>
                <a:cubicBezTo>
                  <a:pt x="27737" y="30612"/>
                  <a:pt x="27754" y="30614"/>
                  <a:pt x="27771" y="30614"/>
                </a:cubicBezTo>
                <a:cubicBezTo>
                  <a:pt x="27865" y="30614"/>
                  <a:pt x="27944" y="30558"/>
                  <a:pt x="28030" y="30515"/>
                </a:cubicBezTo>
                <a:lnTo>
                  <a:pt x="28131" y="30515"/>
                </a:lnTo>
                <a:cubicBezTo>
                  <a:pt x="28137" y="30514"/>
                  <a:pt x="28143" y="30513"/>
                  <a:pt x="28150" y="30513"/>
                </a:cubicBezTo>
                <a:cubicBezTo>
                  <a:pt x="28208" y="30513"/>
                  <a:pt x="28284" y="30565"/>
                  <a:pt x="28343" y="30565"/>
                </a:cubicBezTo>
                <a:cubicBezTo>
                  <a:pt x="28389" y="30565"/>
                  <a:pt x="28425" y="30534"/>
                  <a:pt x="28434" y="30424"/>
                </a:cubicBezTo>
                <a:lnTo>
                  <a:pt x="28434" y="30414"/>
                </a:lnTo>
                <a:cubicBezTo>
                  <a:pt x="28493" y="30414"/>
                  <a:pt x="28554" y="30406"/>
                  <a:pt x="28612" y="30398"/>
                </a:cubicBezTo>
                <a:cubicBezTo>
                  <a:pt x="28629" y="30424"/>
                  <a:pt x="28679" y="30456"/>
                  <a:pt x="28671" y="30475"/>
                </a:cubicBezTo>
                <a:cubicBezTo>
                  <a:pt x="28655" y="30533"/>
                  <a:pt x="28586" y="30608"/>
                  <a:pt x="28604" y="30642"/>
                </a:cubicBezTo>
                <a:cubicBezTo>
                  <a:pt x="28624" y="30684"/>
                  <a:pt x="28644" y="30699"/>
                  <a:pt x="28664" y="30699"/>
                </a:cubicBezTo>
                <a:cubicBezTo>
                  <a:pt x="28703" y="30699"/>
                  <a:pt x="28744" y="30642"/>
                  <a:pt x="28788" y="30626"/>
                </a:cubicBezTo>
                <a:cubicBezTo>
                  <a:pt x="28824" y="30614"/>
                  <a:pt x="28851" y="30608"/>
                  <a:pt x="28871" y="30608"/>
                </a:cubicBezTo>
                <a:cubicBezTo>
                  <a:pt x="28980" y="30608"/>
                  <a:pt x="28913" y="30755"/>
                  <a:pt x="28940" y="30818"/>
                </a:cubicBezTo>
                <a:cubicBezTo>
                  <a:pt x="29009" y="30786"/>
                  <a:pt x="29067" y="30751"/>
                  <a:pt x="29134" y="30717"/>
                </a:cubicBezTo>
                <a:cubicBezTo>
                  <a:pt x="29150" y="30390"/>
                  <a:pt x="28873" y="30331"/>
                  <a:pt x="28663" y="30212"/>
                </a:cubicBezTo>
                <a:cubicBezTo>
                  <a:pt x="28687" y="30145"/>
                  <a:pt x="28713" y="30086"/>
                  <a:pt x="28738" y="30020"/>
                </a:cubicBezTo>
                <a:cubicBezTo>
                  <a:pt x="28881" y="29775"/>
                  <a:pt x="29017" y="29522"/>
                  <a:pt x="28948" y="29219"/>
                </a:cubicBezTo>
                <a:lnTo>
                  <a:pt x="28932" y="29211"/>
                </a:lnTo>
                <a:lnTo>
                  <a:pt x="28940" y="29211"/>
                </a:lnTo>
                <a:lnTo>
                  <a:pt x="28948" y="29219"/>
                </a:lnTo>
                <a:cubicBezTo>
                  <a:pt x="29009" y="29219"/>
                  <a:pt x="29067" y="29211"/>
                  <a:pt x="29134" y="29211"/>
                </a:cubicBezTo>
                <a:cubicBezTo>
                  <a:pt x="29157" y="29288"/>
                  <a:pt x="29181" y="29314"/>
                  <a:pt x="29205" y="29314"/>
                </a:cubicBezTo>
                <a:cubicBezTo>
                  <a:pt x="29249" y="29314"/>
                  <a:pt x="29293" y="29227"/>
                  <a:pt x="29336" y="29211"/>
                </a:cubicBezTo>
                <a:cubicBezTo>
                  <a:pt x="29488" y="29092"/>
                  <a:pt x="29682" y="29134"/>
                  <a:pt x="29900" y="29068"/>
                </a:cubicBezTo>
                <a:cubicBezTo>
                  <a:pt x="29740" y="28999"/>
                  <a:pt x="29647" y="28948"/>
                  <a:pt x="29546" y="28908"/>
                </a:cubicBezTo>
                <a:lnTo>
                  <a:pt x="29546" y="28898"/>
                </a:lnTo>
                <a:cubicBezTo>
                  <a:pt x="29552" y="28842"/>
                  <a:pt x="29560" y="28770"/>
                  <a:pt x="29613" y="28770"/>
                </a:cubicBezTo>
                <a:cubicBezTo>
                  <a:pt x="29630" y="28770"/>
                  <a:pt x="29653" y="28778"/>
                  <a:pt x="29682" y="28797"/>
                </a:cubicBezTo>
                <a:cubicBezTo>
                  <a:pt x="29736" y="28835"/>
                  <a:pt x="29783" y="28852"/>
                  <a:pt x="29825" y="28852"/>
                </a:cubicBezTo>
                <a:cubicBezTo>
                  <a:pt x="29911" y="28852"/>
                  <a:pt x="29975" y="28782"/>
                  <a:pt x="30044" y="28696"/>
                </a:cubicBezTo>
                <a:lnTo>
                  <a:pt x="30086" y="28696"/>
                </a:lnTo>
                <a:lnTo>
                  <a:pt x="30137" y="28706"/>
                </a:lnTo>
                <a:cubicBezTo>
                  <a:pt x="30206" y="28752"/>
                  <a:pt x="30275" y="28778"/>
                  <a:pt x="30345" y="28778"/>
                </a:cubicBezTo>
                <a:cubicBezTo>
                  <a:pt x="30412" y="28778"/>
                  <a:pt x="30479" y="28755"/>
                  <a:pt x="30549" y="28706"/>
                </a:cubicBezTo>
                <a:lnTo>
                  <a:pt x="30549" y="28605"/>
                </a:lnTo>
                <a:cubicBezTo>
                  <a:pt x="30557" y="28570"/>
                  <a:pt x="30557" y="28536"/>
                  <a:pt x="30549" y="28504"/>
                </a:cubicBezTo>
                <a:cubicBezTo>
                  <a:pt x="30515" y="28443"/>
                  <a:pt x="30482" y="28376"/>
                  <a:pt x="30448" y="28310"/>
                </a:cubicBezTo>
                <a:cubicBezTo>
                  <a:pt x="30506" y="28208"/>
                  <a:pt x="30583" y="28107"/>
                  <a:pt x="30448" y="27998"/>
                </a:cubicBezTo>
                <a:cubicBezTo>
                  <a:pt x="30448" y="27964"/>
                  <a:pt x="30440" y="27929"/>
                  <a:pt x="30440" y="27897"/>
                </a:cubicBezTo>
                <a:cubicBezTo>
                  <a:pt x="30448" y="27828"/>
                  <a:pt x="30405" y="27804"/>
                  <a:pt x="30355" y="27786"/>
                </a:cubicBezTo>
                <a:cubicBezTo>
                  <a:pt x="30347" y="27754"/>
                  <a:pt x="30339" y="27719"/>
                  <a:pt x="30331" y="27695"/>
                </a:cubicBezTo>
                <a:cubicBezTo>
                  <a:pt x="30355" y="27644"/>
                  <a:pt x="30389" y="27602"/>
                  <a:pt x="30413" y="27551"/>
                </a:cubicBezTo>
                <a:lnTo>
                  <a:pt x="30432" y="27551"/>
                </a:lnTo>
                <a:cubicBezTo>
                  <a:pt x="30608" y="27551"/>
                  <a:pt x="30735" y="27501"/>
                  <a:pt x="30810" y="27323"/>
                </a:cubicBezTo>
                <a:cubicBezTo>
                  <a:pt x="30828" y="27323"/>
                  <a:pt x="30844" y="27331"/>
                  <a:pt x="30844" y="27341"/>
                </a:cubicBezTo>
                <a:cubicBezTo>
                  <a:pt x="30818" y="27365"/>
                  <a:pt x="30802" y="27392"/>
                  <a:pt x="30785" y="27408"/>
                </a:cubicBezTo>
                <a:cubicBezTo>
                  <a:pt x="30533" y="27897"/>
                  <a:pt x="31046" y="27677"/>
                  <a:pt x="31163" y="27820"/>
                </a:cubicBezTo>
                <a:cubicBezTo>
                  <a:pt x="31198" y="27820"/>
                  <a:pt x="31240" y="27820"/>
                  <a:pt x="31273" y="27828"/>
                </a:cubicBezTo>
                <a:cubicBezTo>
                  <a:pt x="31283" y="27847"/>
                  <a:pt x="31299" y="27847"/>
                  <a:pt x="31315" y="27847"/>
                </a:cubicBezTo>
                <a:cubicBezTo>
                  <a:pt x="31333" y="27855"/>
                  <a:pt x="31349" y="27871"/>
                  <a:pt x="31357" y="27887"/>
                </a:cubicBezTo>
                <a:cubicBezTo>
                  <a:pt x="31400" y="27964"/>
                  <a:pt x="31450" y="28022"/>
                  <a:pt x="31535" y="28031"/>
                </a:cubicBezTo>
                <a:lnTo>
                  <a:pt x="31552" y="28031"/>
                </a:lnTo>
                <a:cubicBezTo>
                  <a:pt x="31560" y="28049"/>
                  <a:pt x="31568" y="28073"/>
                  <a:pt x="31568" y="28099"/>
                </a:cubicBezTo>
                <a:cubicBezTo>
                  <a:pt x="31493" y="28115"/>
                  <a:pt x="31384" y="28099"/>
                  <a:pt x="31392" y="28217"/>
                </a:cubicBezTo>
                <a:cubicBezTo>
                  <a:pt x="31400" y="28291"/>
                  <a:pt x="31485" y="28301"/>
                  <a:pt x="31552" y="28310"/>
                </a:cubicBezTo>
                <a:cubicBezTo>
                  <a:pt x="31594" y="28267"/>
                  <a:pt x="31626" y="28233"/>
                  <a:pt x="31661" y="28190"/>
                </a:cubicBezTo>
                <a:lnTo>
                  <a:pt x="31661" y="28190"/>
                </a:lnTo>
                <a:lnTo>
                  <a:pt x="31653" y="28200"/>
                </a:lnTo>
                <a:cubicBezTo>
                  <a:pt x="31687" y="28231"/>
                  <a:pt x="31722" y="28245"/>
                  <a:pt x="31757" y="28245"/>
                </a:cubicBezTo>
                <a:cubicBezTo>
                  <a:pt x="31790" y="28245"/>
                  <a:pt x="31823" y="28233"/>
                  <a:pt x="31855" y="28208"/>
                </a:cubicBezTo>
                <a:cubicBezTo>
                  <a:pt x="31867" y="28195"/>
                  <a:pt x="31884" y="28187"/>
                  <a:pt x="31902" y="28187"/>
                </a:cubicBezTo>
                <a:cubicBezTo>
                  <a:pt x="31909" y="28187"/>
                  <a:pt x="31915" y="28188"/>
                  <a:pt x="31921" y="28190"/>
                </a:cubicBezTo>
                <a:cubicBezTo>
                  <a:pt x="31964" y="28182"/>
                  <a:pt x="31980" y="28150"/>
                  <a:pt x="31990" y="28115"/>
                </a:cubicBezTo>
                <a:cubicBezTo>
                  <a:pt x="31999" y="28118"/>
                  <a:pt x="32008" y="28120"/>
                  <a:pt x="32017" y="28120"/>
                </a:cubicBezTo>
                <a:cubicBezTo>
                  <a:pt x="32032" y="28120"/>
                  <a:pt x="32047" y="28115"/>
                  <a:pt x="32057" y="28099"/>
                </a:cubicBezTo>
                <a:cubicBezTo>
                  <a:pt x="32065" y="28022"/>
                  <a:pt x="32023" y="27929"/>
                  <a:pt x="32099" y="27887"/>
                </a:cubicBezTo>
                <a:cubicBezTo>
                  <a:pt x="32103" y="27886"/>
                  <a:pt x="32106" y="27885"/>
                  <a:pt x="32109" y="27885"/>
                </a:cubicBezTo>
                <a:cubicBezTo>
                  <a:pt x="32143" y="27885"/>
                  <a:pt x="32151" y="27959"/>
                  <a:pt x="32158" y="27998"/>
                </a:cubicBezTo>
                <a:cubicBezTo>
                  <a:pt x="32225" y="27998"/>
                  <a:pt x="32293" y="27998"/>
                  <a:pt x="32360" y="28006"/>
                </a:cubicBezTo>
                <a:lnTo>
                  <a:pt x="32360" y="27897"/>
                </a:lnTo>
                <a:cubicBezTo>
                  <a:pt x="32368" y="27871"/>
                  <a:pt x="32368" y="27836"/>
                  <a:pt x="32360" y="27804"/>
                </a:cubicBezTo>
                <a:cubicBezTo>
                  <a:pt x="32318" y="27719"/>
                  <a:pt x="32243" y="27703"/>
                  <a:pt x="32158" y="27695"/>
                </a:cubicBezTo>
                <a:cubicBezTo>
                  <a:pt x="32132" y="27669"/>
                  <a:pt x="32101" y="27658"/>
                  <a:pt x="32073" y="27658"/>
                </a:cubicBezTo>
                <a:cubicBezTo>
                  <a:pt x="32064" y="27658"/>
                  <a:pt x="32056" y="27659"/>
                  <a:pt x="32049" y="27661"/>
                </a:cubicBezTo>
                <a:cubicBezTo>
                  <a:pt x="32057" y="27644"/>
                  <a:pt x="32057" y="27618"/>
                  <a:pt x="32065" y="27602"/>
                </a:cubicBezTo>
                <a:cubicBezTo>
                  <a:pt x="32073" y="27568"/>
                  <a:pt x="32073" y="27533"/>
                  <a:pt x="32081" y="27501"/>
                </a:cubicBezTo>
                <a:cubicBezTo>
                  <a:pt x="32192" y="27349"/>
                  <a:pt x="32496" y="27543"/>
                  <a:pt x="32512" y="27272"/>
                </a:cubicBezTo>
                <a:cubicBezTo>
                  <a:pt x="32520" y="27121"/>
                  <a:pt x="32461" y="26945"/>
                  <a:pt x="32259" y="26894"/>
                </a:cubicBezTo>
                <a:lnTo>
                  <a:pt x="32360" y="26793"/>
                </a:lnTo>
                <a:lnTo>
                  <a:pt x="32461" y="26793"/>
                </a:lnTo>
                <a:cubicBezTo>
                  <a:pt x="32526" y="26822"/>
                  <a:pt x="32584" y="26837"/>
                  <a:pt x="32635" y="26837"/>
                </a:cubicBezTo>
                <a:cubicBezTo>
                  <a:pt x="32751" y="26837"/>
                  <a:pt x="32831" y="26761"/>
                  <a:pt x="32866" y="26591"/>
                </a:cubicBezTo>
                <a:lnTo>
                  <a:pt x="32857" y="26591"/>
                </a:lnTo>
                <a:cubicBezTo>
                  <a:pt x="32857" y="26533"/>
                  <a:pt x="32866" y="26482"/>
                  <a:pt x="32866" y="26421"/>
                </a:cubicBezTo>
                <a:cubicBezTo>
                  <a:pt x="32866" y="26413"/>
                  <a:pt x="32874" y="26405"/>
                  <a:pt x="32882" y="26397"/>
                </a:cubicBezTo>
                <a:cubicBezTo>
                  <a:pt x="32874" y="26363"/>
                  <a:pt x="32866" y="26330"/>
                  <a:pt x="32866" y="26296"/>
                </a:cubicBezTo>
                <a:cubicBezTo>
                  <a:pt x="32823" y="26262"/>
                  <a:pt x="32799" y="26219"/>
                  <a:pt x="32764" y="26187"/>
                </a:cubicBezTo>
                <a:cubicBezTo>
                  <a:pt x="32680" y="26144"/>
                  <a:pt x="32621" y="26086"/>
                  <a:pt x="32621" y="25985"/>
                </a:cubicBezTo>
                <a:lnTo>
                  <a:pt x="32655" y="25985"/>
                </a:lnTo>
                <a:cubicBezTo>
                  <a:pt x="32663" y="25916"/>
                  <a:pt x="32680" y="25857"/>
                  <a:pt x="32722" y="25815"/>
                </a:cubicBezTo>
                <a:cubicBezTo>
                  <a:pt x="32773" y="25841"/>
                  <a:pt x="32823" y="25857"/>
                  <a:pt x="32866" y="25884"/>
                </a:cubicBezTo>
                <a:cubicBezTo>
                  <a:pt x="32991" y="25807"/>
                  <a:pt x="33126" y="25740"/>
                  <a:pt x="33235" y="25647"/>
                </a:cubicBezTo>
                <a:cubicBezTo>
                  <a:pt x="33343" y="25548"/>
                  <a:pt x="33445" y="25499"/>
                  <a:pt x="33543" y="25499"/>
                </a:cubicBezTo>
                <a:cubicBezTo>
                  <a:pt x="33653" y="25499"/>
                  <a:pt x="33757" y="25561"/>
                  <a:pt x="33860" y="25682"/>
                </a:cubicBezTo>
                <a:cubicBezTo>
                  <a:pt x="33868" y="25690"/>
                  <a:pt x="33884" y="25690"/>
                  <a:pt x="33892" y="25698"/>
                </a:cubicBezTo>
                <a:cubicBezTo>
                  <a:pt x="33892" y="25948"/>
                  <a:pt x="34015" y="26004"/>
                  <a:pt x="34170" y="26004"/>
                </a:cubicBezTo>
                <a:cubicBezTo>
                  <a:pt x="34234" y="26004"/>
                  <a:pt x="34304" y="25994"/>
                  <a:pt x="34374" y="25985"/>
                </a:cubicBezTo>
                <a:lnTo>
                  <a:pt x="34374" y="25589"/>
                </a:lnTo>
                <a:cubicBezTo>
                  <a:pt x="34281" y="25554"/>
                  <a:pt x="34188" y="25530"/>
                  <a:pt x="34095" y="25496"/>
                </a:cubicBezTo>
                <a:cubicBezTo>
                  <a:pt x="34012" y="25479"/>
                  <a:pt x="33901" y="25496"/>
                  <a:pt x="33850" y="25445"/>
                </a:cubicBezTo>
                <a:cubicBezTo>
                  <a:pt x="33752" y="25347"/>
                  <a:pt x="33656" y="25311"/>
                  <a:pt x="33555" y="25311"/>
                </a:cubicBezTo>
                <a:cubicBezTo>
                  <a:pt x="33414" y="25311"/>
                  <a:pt x="33264" y="25381"/>
                  <a:pt x="33092" y="25445"/>
                </a:cubicBezTo>
                <a:cubicBezTo>
                  <a:pt x="33185" y="25285"/>
                  <a:pt x="33142" y="25158"/>
                  <a:pt x="33102" y="25033"/>
                </a:cubicBezTo>
                <a:cubicBezTo>
                  <a:pt x="33060" y="24889"/>
                  <a:pt x="33169" y="24822"/>
                  <a:pt x="33278" y="24772"/>
                </a:cubicBezTo>
                <a:cubicBezTo>
                  <a:pt x="33293" y="24773"/>
                  <a:pt x="33308" y="24774"/>
                  <a:pt x="33322" y="24774"/>
                </a:cubicBezTo>
                <a:cubicBezTo>
                  <a:pt x="33390" y="24774"/>
                  <a:pt x="33450" y="24754"/>
                  <a:pt x="33472" y="24671"/>
                </a:cubicBezTo>
                <a:cubicBezTo>
                  <a:pt x="33472" y="24602"/>
                  <a:pt x="33472" y="24543"/>
                  <a:pt x="33464" y="24477"/>
                </a:cubicBezTo>
                <a:cubicBezTo>
                  <a:pt x="33472" y="24442"/>
                  <a:pt x="33472" y="24410"/>
                  <a:pt x="33472" y="24368"/>
                </a:cubicBezTo>
                <a:cubicBezTo>
                  <a:pt x="33324" y="24218"/>
                  <a:pt x="33181" y="24064"/>
                  <a:pt x="32960" y="24064"/>
                </a:cubicBezTo>
                <a:cubicBezTo>
                  <a:pt x="32930" y="24064"/>
                  <a:pt x="32898" y="24066"/>
                  <a:pt x="32866" y="24072"/>
                </a:cubicBezTo>
                <a:cubicBezTo>
                  <a:pt x="32805" y="23981"/>
                  <a:pt x="32720" y="23971"/>
                  <a:pt x="32634" y="23971"/>
                </a:cubicBezTo>
                <a:cubicBezTo>
                  <a:pt x="32610" y="23971"/>
                  <a:pt x="32586" y="23971"/>
                  <a:pt x="32562" y="23971"/>
                </a:cubicBezTo>
                <a:lnTo>
                  <a:pt x="32267" y="23971"/>
                </a:lnTo>
                <a:lnTo>
                  <a:pt x="32259" y="23979"/>
                </a:lnTo>
                <a:lnTo>
                  <a:pt x="32259" y="23971"/>
                </a:lnTo>
                <a:lnTo>
                  <a:pt x="32267" y="23971"/>
                </a:lnTo>
                <a:cubicBezTo>
                  <a:pt x="32267" y="23905"/>
                  <a:pt x="32259" y="23836"/>
                  <a:pt x="32259" y="23769"/>
                </a:cubicBezTo>
                <a:cubicBezTo>
                  <a:pt x="32293" y="23769"/>
                  <a:pt x="32326" y="23777"/>
                  <a:pt x="32360" y="23777"/>
                </a:cubicBezTo>
                <a:cubicBezTo>
                  <a:pt x="32382" y="23815"/>
                  <a:pt x="32450" y="23846"/>
                  <a:pt x="32466" y="23846"/>
                </a:cubicBezTo>
                <a:cubicBezTo>
                  <a:pt x="32468" y="23846"/>
                  <a:pt x="32469" y="23845"/>
                  <a:pt x="32469" y="23844"/>
                </a:cubicBezTo>
                <a:cubicBezTo>
                  <a:pt x="32469" y="23711"/>
                  <a:pt x="32663" y="23533"/>
                  <a:pt x="32384" y="23458"/>
                </a:cubicBezTo>
                <a:cubicBezTo>
                  <a:pt x="32376" y="23432"/>
                  <a:pt x="32376" y="23407"/>
                  <a:pt x="32376" y="23381"/>
                </a:cubicBezTo>
                <a:cubicBezTo>
                  <a:pt x="32446" y="23342"/>
                  <a:pt x="32453" y="23235"/>
                  <a:pt x="32562" y="23235"/>
                </a:cubicBezTo>
                <a:cubicBezTo>
                  <a:pt x="32573" y="23235"/>
                  <a:pt x="32584" y="23236"/>
                  <a:pt x="32597" y="23238"/>
                </a:cubicBezTo>
                <a:cubicBezTo>
                  <a:pt x="32620" y="23241"/>
                  <a:pt x="32639" y="23243"/>
                  <a:pt x="32654" y="23243"/>
                </a:cubicBezTo>
                <a:cubicBezTo>
                  <a:pt x="32779" y="23243"/>
                  <a:pt x="32671" y="23129"/>
                  <a:pt x="32663" y="23070"/>
                </a:cubicBezTo>
                <a:cubicBezTo>
                  <a:pt x="32698" y="23035"/>
                  <a:pt x="32730" y="23003"/>
                  <a:pt x="32764" y="22969"/>
                </a:cubicBezTo>
                <a:cubicBezTo>
                  <a:pt x="32799" y="22961"/>
                  <a:pt x="32831" y="22961"/>
                  <a:pt x="32866" y="22961"/>
                </a:cubicBezTo>
                <a:cubicBezTo>
                  <a:pt x="32900" y="23054"/>
                  <a:pt x="32975" y="23070"/>
                  <a:pt x="33060" y="23070"/>
                </a:cubicBezTo>
                <a:cubicBezTo>
                  <a:pt x="32959" y="23205"/>
                  <a:pt x="33068" y="23339"/>
                  <a:pt x="33076" y="23474"/>
                </a:cubicBezTo>
                <a:cubicBezTo>
                  <a:pt x="33076" y="23543"/>
                  <a:pt x="33082" y="23638"/>
                  <a:pt x="33156" y="23638"/>
                </a:cubicBezTo>
                <a:cubicBezTo>
                  <a:pt x="33165" y="23638"/>
                  <a:pt x="33174" y="23637"/>
                  <a:pt x="33185" y="23634"/>
                </a:cubicBezTo>
                <a:cubicBezTo>
                  <a:pt x="33286" y="23601"/>
                  <a:pt x="33235" y="23517"/>
                  <a:pt x="33169" y="23466"/>
                </a:cubicBezTo>
                <a:cubicBezTo>
                  <a:pt x="33363" y="23163"/>
                  <a:pt x="33363" y="23163"/>
                  <a:pt x="33068" y="23062"/>
                </a:cubicBezTo>
                <a:cubicBezTo>
                  <a:pt x="33168" y="22951"/>
                  <a:pt x="33215" y="22898"/>
                  <a:pt x="33262" y="22898"/>
                </a:cubicBezTo>
                <a:cubicBezTo>
                  <a:pt x="33298" y="22898"/>
                  <a:pt x="33335" y="22928"/>
                  <a:pt x="33395" y="22985"/>
                </a:cubicBezTo>
                <a:cubicBezTo>
                  <a:pt x="33466" y="23056"/>
                  <a:pt x="33539" y="23064"/>
                  <a:pt x="33613" y="23064"/>
                </a:cubicBezTo>
                <a:cubicBezTo>
                  <a:pt x="33635" y="23064"/>
                  <a:pt x="33658" y="23063"/>
                  <a:pt x="33680" y="23063"/>
                </a:cubicBezTo>
                <a:cubicBezTo>
                  <a:pt x="33709" y="23063"/>
                  <a:pt x="33738" y="23064"/>
                  <a:pt x="33767" y="23070"/>
                </a:cubicBezTo>
                <a:lnTo>
                  <a:pt x="33767" y="23171"/>
                </a:lnTo>
                <a:cubicBezTo>
                  <a:pt x="33733" y="23197"/>
                  <a:pt x="33690" y="23221"/>
                  <a:pt x="33658" y="23256"/>
                </a:cubicBezTo>
                <a:cubicBezTo>
                  <a:pt x="33619" y="23250"/>
                  <a:pt x="33580" y="23232"/>
                  <a:pt x="33548" y="23232"/>
                </a:cubicBezTo>
                <a:cubicBezTo>
                  <a:pt x="33539" y="23232"/>
                  <a:pt x="33530" y="23234"/>
                  <a:pt x="33522" y="23238"/>
                </a:cubicBezTo>
                <a:cubicBezTo>
                  <a:pt x="33472" y="23264"/>
                  <a:pt x="33488" y="23314"/>
                  <a:pt x="33522" y="23357"/>
                </a:cubicBezTo>
                <a:cubicBezTo>
                  <a:pt x="33597" y="23460"/>
                  <a:pt x="33709" y="23466"/>
                  <a:pt x="33822" y="23466"/>
                </a:cubicBezTo>
                <a:cubicBezTo>
                  <a:pt x="33837" y="23466"/>
                  <a:pt x="33853" y="23466"/>
                  <a:pt x="33868" y="23466"/>
                </a:cubicBezTo>
                <a:cubicBezTo>
                  <a:pt x="33799" y="23559"/>
                  <a:pt x="33717" y="23642"/>
                  <a:pt x="33658" y="23743"/>
                </a:cubicBezTo>
                <a:cubicBezTo>
                  <a:pt x="33581" y="23870"/>
                  <a:pt x="33698" y="23862"/>
                  <a:pt x="33775" y="23870"/>
                </a:cubicBezTo>
                <a:cubicBezTo>
                  <a:pt x="33810" y="23785"/>
                  <a:pt x="33884" y="23769"/>
                  <a:pt x="33969" y="23769"/>
                </a:cubicBezTo>
                <a:cubicBezTo>
                  <a:pt x="33985" y="23752"/>
                  <a:pt x="34002" y="23743"/>
                  <a:pt x="34020" y="23743"/>
                </a:cubicBezTo>
                <a:cubicBezTo>
                  <a:pt x="34038" y="23743"/>
                  <a:pt x="34057" y="23752"/>
                  <a:pt x="34078" y="23769"/>
                </a:cubicBezTo>
                <a:cubicBezTo>
                  <a:pt x="34113" y="23777"/>
                  <a:pt x="34145" y="23785"/>
                  <a:pt x="34188" y="23794"/>
                </a:cubicBezTo>
                <a:cubicBezTo>
                  <a:pt x="34188" y="23785"/>
                  <a:pt x="34196" y="23777"/>
                  <a:pt x="34204" y="23769"/>
                </a:cubicBezTo>
                <a:cubicBezTo>
                  <a:pt x="34264" y="23769"/>
                  <a:pt x="34323" y="23743"/>
                  <a:pt x="34355" y="23684"/>
                </a:cubicBezTo>
                <a:cubicBezTo>
                  <a:pt x="34315" y="23660"/>
                  <a:pt x="34264" y="23634"/>
                  <a:pt x="34222" y="23618"/>
                </a:cubicBezTo>
                <a:lnTo>
                  <a:pt x="34222" y="23610"/>
                </a:lnTo>
                <a:cubicBezTo>
                  <a:pt x="34204" y="23583"/>
                  <a:pt x="34196" y="23567"/>
                  <a:pt x="34179" y="23551"/>
                </a:cubicBezTo>
                <a:cubicBezTo>
                  <a:pt x="34160" y="23556"/>
                  <a:pt x="34140" y="23559"/>
                  <a:pt x="34122" y="23559"/>
                </a:cubicBezTo>
                <a:cubicBezTo>
                  <a:pt x="34031" y="23559"/>
                  <a:pt x="33953" y="23501"/>
                  <a:pt x="33876" y="23466"/>
                </a:cubicBezTo>
                <a:cubicBezTo>
                  <a:pt x="33868" y="23389"/>
                  <a:pt x="33860" y="23306"/>
                  <a:pt x="33791" y="23248"/>
                </a:cubicBezTo>
                <a:cubicBezTo>
                  <a:pt x="33775" y="23221"/>
                  <a:pt x="33775" y="23197"/>
                  <a:pt x="33775" y="23171"/>
                </a:cubicBezTo>
                <a:cubicBezTo>
                  <a:pt x="33810" y="23137"/>
                  <a:pt x="33842" y="23112"/>
                  <a:pt x="33876" y="23086"/>
                </a:cubicBezTo>
                <a:cubicBezTo>
                  <a:pt x="33901" y="23078"/>
                  <a:pt x="33935" y="23070"/>
                  <a:pt x="33961" y="23062"/>
                </a:cubicBezTo>
                <a:cubicBezTo>
                  <a:pt x="34028" y="23096"/>
                  <a:pt x="34103" y="23128"/>
                  <a:pt x="34179" y="23163"/>
                </a:cubicBezTo>
                <a:lnTo>
                  <a:pt x="34272" y="23163"/>
                </a:lnTo>
                <a:cubicBezTo>
                  <a:pt x="34406" y="23213"/>
                  <a:pt x="34549" y="23272"/>
                  <a:pt x="34685" y="23323"/>
                </a:cubicBezTo>
                <a:cubicBezTo>
                  <a:pt x="34712" y="23332"/>
                  <a:pt x="34736" y="23337"/>
                  <a:pt x="34756" y="23337"/>
                </a:cubicBezTo>
                <a:cubicBezTo>
                  <a:pt x="34840" y="23337"/>
                  <a:pt x="34864" y="23259"/>
                  <a:pt x="34879" y="23171"/>
                </a:cubicBezTo>
                <a:cubicBezTo>
                  <a:pt x="34911" y="23163"/>
                  <a:pt x="34938" y="23163"/>
                  <a:pt x="34972" y="23163"/>
                </a:cubicBezTo>
                <a:cubicBezTo>
                  <a:pt x="35105" y="23104"/>
                  <a:pt x="35073" y="22977"/>
                  <a:pt x="35081" y="22868"/>
                </a:cubicBezTo>
                <a:cubicBezTo>
                  <a:pt x="35249" y="22843"/>
                  <a:pt x="35400" y="22793"/>
                  <a:pt x="35510" y="22657"/>
                </a:cubicBezTo>
                <a:cubicBezTo>
                  <a:pt x="35376" y="22471"/>
                  <a:pt x="35105" y="22421"/>
                  <a:pt x="35081" y="22160"/>
                </a:cubicBezTo>
                <a:cubicBezTo>
                  <a:pt x="35038" y="22195"/>
                  <a:pt x="34994" y="22207"/>
                  <a:pt x="34951" y="22207"/>
                </a:cubicBezTo>
                <a:cubicBezTo>
                  <a:pt x="34863" y="22207"/>
                  <a:pt x="34776" y="22160"/>
                  <a:pt x="34690" y="22160"/>
                </a:cubicBezTo>
                <a:cubicBezTo>
                  <a:pt x="34686" y="22160"/>
                  <a:pt x="34681" y="22160"/>
                  <a:pt x="34677" y="22160"/>
                </a:cubicBezTo>
                <a:cubicBezTo>
                  <a:pt x="34592" y="22245"/>
                  <a:pt x="34669" y="22378"/>
                  <a:pt x="34576" y="22463"/>
                </a:cubicBezTo>
                <a:cubicBezTo>
                  <a:pt x="34459" y="22525"/>
                  <a:pt x="34344" y="22565"/>
                  <a:pt x="34208" y="22565"/>
                </a:cubicBezTo>
                <a:cubicBezTo>
                  <a:pt x="34196" y="22565"/>
                  <a:pt x="34184" y="22565"/>
                  <a:pt x="34171" y="22564"/>
                </a:cubicBezTo>
                <a:cubicBezTo>
                  <a:pt x="34158" y="22562"/>
                  <a:pt x="34145" y="22560"/>
                  <a:pt x="34133" y="22560"/>
                </a:cubicBezTo>
                <a:cubicBezTo>
                  <a:pt x="34000" y="22560"/>
                  <a:pt x="33984" y="22728"/>
                  <a:pt x="33876" y="22775"/>
                </a:cubicBezTo>
                <a:lnTo>
                  <a:pt x="33868" y="22775"/>
                </a:lnTo>
                <a:cubicBezTo>
                  <a:pt x="33868" y="22775"/>
                  <a:pt x="33868" y="22767"/>
                  <a:pt x="33876" y="22767"/>
                </a:cubicBezTo>
                <a:cubicBezTo>
                  <a:pt x="33860" y="22591"/>
                  <a:pt x="33767" y="22471"/>
                  <a:pt x="33581" y="22463"/>
                </a:cubicBezTo>
                <a:cubicBezTo>
                  <a:pt x="33496" y="22455"/>
                  <a:pt x="33421" y="22439"/>
                  <a:pt x="33371" y="22362"/>
                </a:cubicBezTo>
                <a:cubicBezTo>
                  <a:pt x="33371" y="22328"/>
                  <a:pt x="33371" y="22296"/>
                  <a:pt x="33363" y="22269"/>
                </a:cubicBezTo>
                <a:cubicBezTo>
                  <a:pt x="33363" y="22126"/>
                  <a:pt x="33446" y="22067"/>
                  <a:pt x="33573" y="22043"/>
                </a:cubicBezTo>
                <a:cubicBezTo>
                  <a:pt x="33640" y="22035"/>
                  <a:pt x="33717" y="21984"/>
                  <a:pt x="33690" y="21916"/>
                </a:cubicBezTo>
                <a:cubicBezTo>
                  <a:pt x="33670" y="21865"/>
                  <a:pt x="33624" y="21857"/>
                  <a:pt x="33574" y="21857"/>
                </a:cubicBezTo>
                <a:cubicBezTo>
                  <a:pt x="33554" y="21857"/>
                  <a:pt x="33533" y="21858"/>
                  <a:pt x="33512" y="21858"/>
                </a:cubicBezTo>
                <a:cubicBezTo>
                  <a:pt x="33501" y="21858"/>
                  <a:pt x="33490" y="21858"/>
                  <a:pt x="33480" y="21857"/>
                </a:cubicBezTo>
                <a:cubicBezTo>
                  <a:pt x="33470" y="21742"/>
                  <a:pt x="33444" y="21672"/>
                  <a:pt x="33385" y="21672"/>
                </a:cubicBezTo>
                <a:cubicBezTo>
                  <a:pt x="33348" y="21672"/>
                  <a:pt x="33300" y="21698"/>
                  <a:pt x="33235" y="21756"/>
                </a:cubicBezTo>
                <a:cubicBezTo>
                  <a:pt x="32983" y="21705"/>
                  <a:pt x="33092" y="21495"/>
                  <a:pt x="33060" y="21352"/>
                </a:cubicBezTo>
                <a:cubicBezTo>
                  <a:pt x="33068" y="21317"/>
                  <a:pt x="33068" y="21285"/>
                  <a:pt x="33068" y="21251"/>
                </a:cubicBezTo>
                <a:cubicBezTo>
                  <a:pt x="33081" y="21252"/>
                  <a:pt x="33095" y="21253"/>
                  <a:pt x="33108" y="21253"/>
                </a:cubicBezTo>
                <a:cubicBezTo>
                  <a:pt x="33168" y="21253"/>
                  <a:pt x="33224" y="21234"/>
                  <a:pt x="33244" y="21158"/>
                </a:cubicBezTo>
                <a:lnTo>
                  <a:pt x="33068" y="21158"/>
                </a:lnTo>
                <a:cubicBezTo>
                  <a:pt x="32950" y="21083"/>
                  <a:pt x="32975" y="20955"/>
                  <a:pt x="32967" y="20846"/>
                </a:cubicBezTo>
                <a:cubicBezTo>
                  <a:pt x="32959" y="20788"/>
                  <a:pt x="32924" y="20753"/>
                  <a:pt x="32866" y="20753"/>
                </a:cubicBezTo>
                <a:cubicBezTo>
                  <a:pt x="32831" y="20753"/>
                  <a:pt x="32799" y="20745"/>
                  <a:pt x="32764" y="20745"/>
                </a:cubicBezTo>
                <a:cubicBezTo>
                  <a:pt x="32698" y="20889"/>
                  <a:pt x="32597" y="20990"/>
                  <a:pt x="32445" y="21040"/>
                </a:cubicBezTo>
                <a:cubicBezTo>
                  <a:pt x="32385" y="21028"/>
                  <a:pt x="32319" y="20999"/>
                  <a:pt x="32269" y="20999"/>
                </a:cubicBezTo>
                <a:cubicBezTo>
                  <a:pt x="32256" y="20999"/>
                  <a:pt x="32244" y="21001"/>
                  <a:pt x="32233" y="21006"/>
                </a:cubicBezTo>
                <a:cubicBezTo>
                  <a:pt x="32176" y="21038"/>
                  <a:pt x="32136" y="21051"/>
                  <a:pt x="32109" y="21051"/>
                </a:cubicBezTo>
                <a:cubicBezTo>
                  <a:pt x="32029" y="21051"/>
                  <a:pt x="32057" y="20936"/>
                  <a:pt x="32057" y="20854"/>
                </a:cubicBezTo>
                <a:lnTo>
                  <a:pt x="32057" y="20854"/>
                </a:lnTo>
                <a:cubicBezTo>
                  <a:pt x="32071" y="20860"/>
                  <a:pt x="32083" y="20862"/>
                  <a:pt x="32095" y="20862"/>
                </a:cubicBezTo>
                <a:cubicBezTo>
                  <a:pt x="32176" y="20862"/>
                  <a:pt x="32217" y="20748"/>
                  <a:pt x="32296" y="20748"/>
                </a:cubicBezTo>
                <a:cubicBezTo>
                  <a:pt x="32310" y="20748"/>
                  <a:pt x="32326" y="20752"/>
                  <a:pt x="32344" y="20761"/>
                </a:cubicBezTo>
                <a:cubicBezTo>
                  <a:pt x="32397" y="20787"/>
                  <a:pt x="32430" y="20802"/>
                  <a:pt x="32455" y="20802"/>
                </a:cubicBezTo>
                <a:cubicBezTo>
                  <a:pt x="32496" y="20802"/>
                  <a:pt x="32514" y="20761"/>
                  <a:pt x="32562" y="20660"/>
                </a:cubicBezTo>
                <a:lnTo>
                  <a:pt x="32764" y="20660"/>
                </a:lnTo>
                <a:cubicBezTo>
                  <a:pt x="32849" y="20519"/>
                  <a:pt x="32722" y="20383"/>
                  <a:pt x="32748" y="20240"/>
                </a:cubicBezTo>
                <a:cubicBezTo>
                  <a:pt x="32764" y="20173"/>
                  <a:pt x="32799" y="20096"/>
                  <a:pt x="32722" y="20030"/>
                </a:cubicBezTo>
                <a:cubicBezTo>
                  <a:pt x="32719" y="20027"/>
                  <a:pt x="32716" y="20026"/>
                  <a:pt x="32712" y="20026"/>
                </a:cubicBezTo>
                <a:cubicBezTo>
                  <a:pt x="32704" y="20026"/>
                  <a:pt x="32694" y="20030"/>
                  <a:pt x="32688" y="20030"/>
                </a:cubicBezTo>
                <a:cubicBezTo>
                  <a:pt x="32613" y="20096"/>
                  <a:pt x="32663" y="20173"/>
                  <a:pt x="32680" y="20240"/>
                </a:cubicBezTo>
                <a:cubicBezTo>
                  <a:pt x="32680" y="20357"/>
                  <a:pt x="32629" y="20458"/>
                  <a:pt x="32554" y="20543"/>
                </a:cubicBezTo>
                <a:cubicBezTo>
                  <a:pt x="32469" y="20543"/>
                  <a:pt x="32395" y="20527"/>
                  <a:pt x="32352" y="20442"/>
                </a:cubicBezTo>
                <a:cubicBezTo>
                  <a:pt x="32302" y="20333"/>
                  <a:pt x="32275" y="20216"/>
                  <a:pt x="32142" y="20165"/>
                </a:cubicBezTo>
                <a:cubicBezTo>
                  <a:pt x="32124" y="20147"/>
                  <a:pt x="32099" y="20139"/>
                  <a:pt x="32073" y="20131"/>
                </a:cubicBezTo>
                <a:lnTo>
                  <a:pt x="32073" y="20054"/>
                </a:lnTo>
                <a:cubicBezTo>
                  <a:pt x="32093" y="20056"/>
                  <a:pt x="32111" y="20057"/>
                  <a:pt x="32129" y="20057"/>
                </a:cubicBezTo>
                <a:cubicBezTo>
                  <a:pt x="32339" y="20057"/>
                  <a:pt x="32462" y="19921"/>
                  <a:pt x="32562" y="19742"/>
                </a:cubicBezTo>
                <a:cubicBezTo>
                  <a:pt x="32555" y="19741"/>
                  <a:pt x="32548" y="19741"/>
                  <a:pt x="32541" y="19741"/>
                </a:cubicBezTo>
                <a:cubicBezTo>
                  <a:pt x="32483" y="19741"/>
                  <a:pt x="32426" y="19777"/>
                  <a:pt x="32371" y="19777"/>
                </a:cubicBezTo>
                <a:cubicBezTo>
                  <a:pt x="32345" y="19777"/>
                  <a:pt x="32319" y="19768"/>
                  <a:pt x="32293" y="19742"/>
                </a:cubicBezTo>
                <a:cubicBezTo>
                  <a:pt x="32293" y="19540"/>
                  <a:pt x="32528" y="19346"/>
                  <a:pt x="32403" y="19187"/>
                </a:cubicBezTo>
                <a:cubicBezTo>
                  <a:pt x="32259" y="18976"/>
                  <a:pt x="32453" y="18891"/>
                  <a:pt x="32469" y="18750"/>
                </a:cubicBezTo>
                <a:cubicBezTo>
                  <a:pt x="32528" y="18716"/>
                  <a:pt x="32562" y="18606"/>
                  <a:pt x="32546" y="18606"/>
                </a:cubicBezTo>
                <a:cubicBezTo>
                  <a:pt x="32541" y="18607"/>
                  <a:pt x="32537" y="18607"/>
                  <a:pt x="32533" y="18607"/>
                </a:cubicBezTo>
                <a:cubicBezTo>
                  <a:pt x="32321" y="18607"/>
                  <a:pt x="32393" y="18418"/>
                  <a:pt x="32326" y="18319"/>
                </a:cubicBezTo>
                <a:cubicBezTo>
                  <a:pt x="32315" y="18299"/>
                  <a:pt x="32298" y="18292"/>
                  <a:pt x="32278" y="18292"/>
                </a:cubicBezTo>
                <a:cubicBezTo>
                  <a:pt x="32242" y="18292"/>
                  <a:pt x="32196" y="18317"/>
                  <a:pt x="32158" y="18327"/>
                </a:cubicBezTo>
                <a:cubicBezTo>
                  <a:pt x="32124" y="18303"/>
                  <a:pt x="32081" y="18269"/>
                  <a:pt x="32041" y="18245"/>
                </a:cubicBezTo>
                <a:cubicBezTo>
                  <a:pt x="32014" y="18133"/>
                  <a:pt x="31972" y="18016"/>
                  <a:pt x="32116" y="17958"/>
                </a:cubicBezTo>
                <a:cubicBezTo>
                  <a:pt x="32267" y="17891"/>
                  <a:pt x="32275" y="17772"/>
                  <a:pt x="32251" y="17638"/>
                </a:cubicBezTo>
                <a:cubicBezTo>
                  <a:pt x="32217" y="17577"/>
                  <a:pt x="32192" y="17519"/>
                  <a:pt x="32150" y="17468"/>
                </a:cubicBezTo>
                <a:cubicBezTo>
                  <a:pt x="32031" y="17309"/>
                  <a:pt x="32099" y="17242"/>
                  <a:pt x="32267" y="17216"/>
                </a:cubicBezTo>
                <a:cubicBezTo>
                  <a:pt x="32352" y="17230"/>
                  <a:pt x="32396" y="17364"/>
                  <a:pt x="32487" y="17364"/>
                </a:cubicBezTo>
                <a:cubicBezTo>
                  <a:pt x="32513" y="17364"/>
                  <a:pt x="32543" y="17353"/>
                  <a:pt x="32578" y="17325"/>
                </a:cubicBezTo>
                <a:lnTo>
                  <a:pt x="32655" y="17325"/>
                </a:lnTo>
                <a:cubicBezTo>
                  <a:pt x="32706" y="17377"/>
                  <a:pt x="32744" y="17397"/>
                  <a:pt x="32772" y="17397"/>
                </a:cubicBezTo>
                <a:cubicBezTo>
                  <a:pt x="32832" y="17397"/>
                  <a:pt x="32853" y="17305"/>
                  <a:pt x="32882" y="17224"/>
                </a:cubicBezTo>
                <a:cubicBezTo>
                  <a:pt x="32962" y="17153"/>
                  <a:pt x="33012" y="17020"/>
                  <a:pt x="33146" y="17020"/>
                </a:cubicBezTo>
                <a:cubicBezTo>
                  <a:pt x="33153" y="17020"/>
                  <a:pt x="33161" y="17021"/>
                  <a:pt x="33169" y="17022"/>
                </a:cubicBezTo>
                <a:lnTo>
                  <a:pt x="33169" y="16718"/>
                </a:lnTo>
                <a:cubicBezTo>
                  <a:pt x="33193" y="16686"/>
                  <a:pt x="33227" y="16652"/>
                  <a:pt x="33262" y="16617"/>
                </a:cubicBezTo>
                <a:lnTo>
                  <a:pt x="33666" y="16617"/>
                </a:lnTo>
                <a:cubicBezTo>
                  <a:pt x="33624" y="16516"/>
                  <a:pt x="33395" y="16458"/>
                  <a:pt x="33597" y="16290"/>
                </a:cubicBezTo>
                <a:cubicBezTo>
                  <a:pt x="33708" y="16205"/>
                  <a:pt x="33674" y="16096"/>
                  <a:pt x="33581" y="16003"/>
                </a:cubicBezTo>
                <a:cubicBezTo>
                  <a:pt x="33355" y="15809"/>
                  <a:pt x="33009" y="15920"/>
                  <a:pt x="32807" y="15683"/>
                </a:cubicBezTo>
                <a:cubicBezTo>
                  <a:pt x="32789" y="15700"/>
                  <a:pt x="32773" y="15708"/>
                  <a:pt x="32756" y="15718"/>
                </a:cubicBezTo>
                <a:cubicBezTo>
                  <a:pt x="32730" y="15708"/>
                  <a:pt x="32698" y="15708"/>
                  <a:pt x="32663" y="15708"/>
                </a:cubicBezTo>
                <a:cubicBezTo>
                  <a:pt x="32629" y="15675"/>
                  <a:pt x="32597" y="15641"/>
                  <a:pt x="32554" y="15617"/>
                </a:cubicBezTo>
                <a:cubicBezTo>
                  <a:pt x="32528" y="15617"/>
                  <a:pt x="32496" y="15607"/>
                  <a:pt x="32461" y="15607"/>
                </a:cubicBezTo>
                <a:cubicBezTo>
                  <a:pt x="32461" y="15574"/>
                  <a:pt x="32461" y="15540"/>
                  <a:pt x="32453" y="15505"/>
                </a:cubicBezTo>
                <a:cubicBezTo>
                  <a:pt x="32461" y="15505"/>
                  <a:pt x="32469" y="15497"/>
                  <a:pt x="32477" y="15481"/>
                </a:cubicBezTo>
                <a:cubicBezTo>
                  <a:pt x="32504" y="15455"/>
                  <a:pt x="32536" y="15439"/>
                  <a:pt x="32562" y="15415"/>
                </a:cubicBezTo>
                <a:lnTo>
                  <a:pt x="32453" y="15415"/>
                </a:lnTo>
                <a:cubicBezTo>
                  <a:pt x="32427" y="15380"/>
                  <a:pt x="32395" y="15346"/>
                  <a:pt x="32368" y="15313"/>
                </a:cubicBezTo>
                <a:lnTo>
                  <a:pt x="32360" y="15303"/>
                </a:lnTo>
                <a:cubicBezTo>
                  <a:pt x="32334" y="15263"/>
                  <a:pt x="32302" y="15245"/>
                  <a:pt x="32275" y="15237"/>
                </a:cubicBezTo>
                <a:cubicBezTo>
                  <a:pt x="32334" y="15127"/>
                  <a:pt x="32562" y="15178"/>
                  <a:pt x="32570" y="15010"/>
                </a:cubicBezTo>
                <a:cubicBezTo>
                  <a:pt x="32562" y="14909"/>
                  <a:pt x="32562" y="14808"/>
                  <a:pt x="32562" y="14707"/>
                </a:cubicBezTo>
                <a:lnTo>
                  <a:pt x="32562" y="14707"/>
                </a:lnTo>
                <a:cubicBezTo>
                  <a:pt x="32591" y="14711"/>
                  <a:pt x="32619" y="14711"/>
                  <a:pt x="32648" y="14711"/>
                </a:cubicBezTo>
                <a:cubicBezTo>
                  <a:pt x="32665" y="14711"/>
                  <a:pt x="32681" y="14711"/>
                  <a:pt x="32698" y="14711"/>
                </a:cubicBezTo>
                <a:cubicBezTo>
                  <a:pt x="32781" y="14711"/>
                  <a:pt x="32865" y="14716"/>
                  <a:pt x="32940" y="14782"/>
                </a:cubicBezTo>
                <a:cubicBezTo>
                  <a:pt x="32992" y="14822"/>
                  <a:pt x="33031" y="14840"/>
                  <a:pt x="33060" y="14840"/>
                </a:cubicBezTo>
                <a:cubicBezTo>
                  <a:pt x="33123" y="14840"/>
                  <a:pt x="33140" y="14760"/>
                  <a:pt x="33134" y="14656"/>
                </a:cubicBezTo>
                <a:cubicBezTo>
                  <a:pt x="33126" y="14588"/>
                  <a:pt x="33118" y="14529"/>
                  <a:pt x="33193" y="14487"/>
                </a:cubicBezTo>
                <a:cubicBezTo>
                  <a:pt x="33395" y="14444"/>
                  <a:pt x="33589" y="14394"/>
                  <a:pt x="33565" y="14117"/>
                </a:cubicBezTo>
                <a:cubicBezTo>
                  <a:pt x="33531" y="14050"/>
                  <a:pt x="33496" y="13973"/>
                  <a:pt x="33472" y="13906"/>
                </a:cubicBezTo>
                <a:cubicBezTo>
                  <a:pt x="33547" y="13856"/>
                  <a:pt x="33658" y="13813"/>
                  <a:pt x="33597" y="13696"/>
                </a:cubicBezTo>
                <a:cubicBezTo>
                  <a:pt x="33580" y="13667"/>
                  <a:pt x="33559" y="13653"/>
                  <a:pt x="33538" y="13653"/>
                </a:cubicBezTo>
                <a:cubicBezTo>
                  <a:pt x="33509" y="13653"/>
                  <a:pt x="33479" y="13678"/>
                  <a:pt x="33456" y="13721"/>
                </a:cubicBezTo>
                <a:lnTo>
                  <a:pt x="33278" y="13721"/>
                </a:lnTo>
                <a:cubicBezTo>
                  <a:pt x="33270" y="13678"/>
                  <a:pt x="33270" y="13646"/>
                  <a:pt x="33270" y="13603"/>
                </a:cubicBezTo>
                <a:cubicBezTo>
                  <a:pt x="33294" y="13577"/>
                  <a:pt x="33320" y="13553"/>
                  <a:pt x="33355" y="13518"/>
                </a:cubicBezTo>
                <a:cubicBezTo>
                  <a:pt x="33363" y="13518"/>
                  <a:pt x="33371" y="13510"/>
                  <a:pt x="33371" y="13494"/>
                </a:cubicBezTo>
                <a:cubicBezTo>
                  <a:pt x="33464" y="13452"/>
                  <a:pt x="33547" y="13393"/>
                  <a:pt x="33506" y="13266"/>
                </a:cubicBezTo>
                <a:cubicBezTo>
                  <a:pt x="33456" y="13122"/>
                  <a:pt x="33395" y="12979"/>
                  <a:pt x="33345" y="12819"/>
                </a:cubicBezTo>
                <a:lnTo>
                  <a:pt x="33345" y="12819"/>
                </a:lnTo>
                <a:cubicBezTo>
                  <a:pt x="33382" y="12828"/>
                  <a:pt x="33416" y="12833"/>
                  <a:pt x="33446" y="12833"/>
                </a:cubicBezTo>
                <a:cubicBezTo>
                  <a:pt x="33555" y="12833"/>
                  <a:pt x="33627" y="12777"/>
                  <a:pt x="33698" y="12686"/>
                </a:cubicBezTo>
                <a:cubicBezTo>
                  <a:pt x="33747" y="12615"/>
                  <a:pt x="33822" y="12582"/>
                  <a:pt x="33889" y="12582"/>
                </a:cubicBezTo>
                <a:cubicBezTo>
                  <a:pt x="33952" y="12582"/>
                  <a:pt x="34007" y="12611"/>
                  <a:pt x="34028" y="12667"/>
                </a:cubicBezTo>
                <a:cubicBezTo>
                  <a:pt x="34129" y="12954"/>
                  <a:pt x="34416" y="12938"/>
                  <a:pt x="34576" y="13098"/>
                </a:cubicBezTo>
                <a:cubicBezTo>
                  <a:pt x="34669" y="13055"/>
                  <a:pt x="34677" y="12979"/>
                  <a:pt x="34677" y="12896"/>
                </a:cubicBezTo>
                <a:lnTo>
                  <a:pt x="34685" y="12888"/>
                </a:lnTo>
                <a:cubicBezTo>
                  <a:pt x="34650" y="12861"/>
                  <a:pt x="34608" y="12827"/>
                  <a:pt x="34576" y="12795"/>
                </a:cubicBezTo>
                <a:cubicBezTo>
                  <a:pt x="34382" y="12718"/>
                  <a:pt x="34070" y="12752"/>
                  <a:pt x="34204" y="12382"/>
                </a:cubicBezTo>
                <a:cubicBezTo>
                  <a:pt x="34209" y="12381"/>
                  <a:pt x="34214" y="12381"/>
                  <a:pt x="34219" y="12381"/>
                </a:cubicBezTo>
                <a:cubicBezTo>
                  <a:pt x="34304" y="12381"/>
                  <a:pt x="34310" y="12514"/>
                  <a:pt x="34397" y="12514"/>
                </a:cubicBezTo>
                <a:cubicBezTo>
                  <a:pt x="34407" y="12514"/>
                  <a:pt x="34419" y="12512"/>
                  <a:pt x="34432" y="12508"/>
                </a:cubicBezTo>
                <a:cubicBezTo>
                  <a:pt x="34475" y="12390"/>
                  <a:pt x="34347" y="12297"/>
                  <a:pt x="34374" y="12180"/>
                </a:cubicBezTo>
                <a:cubicBezTo>
                  <a:pt x="34374" y="12076"/>
                  <a:pt x="34359" y="12002"/>
                  <a:pt x="34307" y="12002"/>
                </a:cubicBezTo>
                <a:cubicBezTo>
                  <a:pt x="34278" y="12002"/>
                  <a:pt x="34237" y="12025"/>
                  <a:pt x="34179" y="12079"/>
                </a:cubicBezTo>
                <a:cubicBezTo>
                  <a:pt x="34137" y="12154"/>
                  <a:pt x="34103" y="12231"/>
                  <a:pt x="34062" y="12305"/>
                </a:cubicBezTo>
                <a:cubicBezTo>
                  <a:pt x="33993" y="12417"/>
                  <a:pt x="33929" y="12465"/>
                  <a:pt x="33869" y="12465"/>
                </a:cubicBezTo>
                <a:cubicBezTo>
                  <a:pt x="33797" y="12465"/>
                  <a:pt x="33730" y="12396"/>
                  <a:pt x="33666" y="12281"/>
                </a:cubicBezTo>
                <a:cubicBezTo>
                  <a:pt x="33658" y="12255"/>
                  <a:pt x="33658" y="12231"/>
                  <a:pt x="33666" y="12204"/>
                </a:cubicBezTo>
                <a:cubicBezTo>
                  <a:pt x="33648" y="12146"/>
                  <a:pt x="33615" y="12111"/>
                  <a:pt x="33557" y="12087"/>
                </a:cubicBezTo>
                <a:cubicBezTo>
                  <a:pt x="33531" y="12095"/>
                  <a:pt x="33496" y="12095"/>
                  <a:pt x="33472" y="12095"/>
                </a:cubicBezTo>
                <a:cubicBezTo>
                  <a:pt x="33488" y="12018"/>
                  <a:pt x="33573" y="11936"/>
                  <a:pt x="33522" y="11859"/>
                </a:cubicBezTo>
                <a:cubicBezTo>
                  <a:pt x="33501" y="11826"/>
                  <a:pt x="33478" y="11814"/>
                  <a:pt x="33455" y="11814"/>
                </a:cubicBezTo>
                <a:cubicBezTo>
                  <a:pt x="33391" y="11814"/>
                  <a:pt x="33321" y="11909"/>
                  <a:pt x="33250" y="11909"/>
                </a:cubicBezTo>
                <a:cubicBezTo>
                  <a:pt x="33229" y="11909"/>
                  <a:pt x="33207" y="11900"/>
                  <a:pt x="33185" y="11877"/>
                </a:cubicBezTo>
                <a:cubicBezTo>
                  <a:pt x="33142" y="11715"/>
                  <a:pt x="33193" y="11574"/>
                  <a:pt x="33227" y="11422"/>
                </a:cubicBezTo>
                <a:cubicBezTo>
                  <a:pt x="33254" y="11311"/>
                  <a:pt x="33142" y="11295"/>
                  <a:pt x="33068" y="11279"/>
                </a:cubicBezTo>
                <a:lnTo>
                  <a:pt x="32967" y="11279"/>
                </a:lnTo>
                <a:cubicBezTo>
                  <a:pt x="32932" y="11244"/>
                  <a:pt x="32900" y="11210"/>
                  <a:pt x="32866" y="11177"/>
                </a:cubicBezTo>
                <a:cubicBezTo>
                  <a:pt x="32823" y="11008"/>
                  <a:pt x="32789" y="10840"/>
                  <a:pt x="32756" y="10672"/>
                </a:cubicBezTo>
                <a:lnTo>
                  <a:pt x="32756" y="10494"/>
                </a:lnTo>
                <a:cubicBezTo>
                  <a:pt x="32807" y="10377"/>
                  <a:pt x="32975" y="10335"/>
                  <a:pt x="32967" y="10175"/>
                </a:cubicBezTo>
                <a:cubicBezTo>
                  <a:pt x="33023" y="10125"/>
                  <a:pt x="33070" y="10105"/>
                  <a:pt x="33113" y="10105"/>
                </a:cubicBezTo>
                <a:cubicBezTo>
                  <a:pt x="33237" y="10105"/>
                  <a:pt x="33324" y="10270"/>
                  <a:pt x="33480" y="10351"/>
                </a:cubicBezTo>
                <a:cubicBezTo>
                  <a:pt x="33413" y="10116"/>
                  <a:pt x="33607" y="10015"/>
                  <a:pt x="33615" y="9864"/>
                </a:cubicBezTo>
                <a:cubicBezTo>
                  <a:pt x="33615" y="9678"/>
                  <a:pt x="33371" y="9619"/>
                  <a:pt x="33278" y="9467"/>
                </a:cubicBezTo>
                <a:cubicBezTo>
                  <a:pt x="33242" y="9420"/>
                  <a:pt x="33202" y="9376"/>
                  <a:pt x="33154" y="9376"/>
                </a:cubicBezTo>
                <a:cubicBezTo>
                  <a:pt x="33135" y="9376"/>
                  <a:pt x="33114" y="9383"/>
                  <a:pt x="33092" y="9401"/>
                </a:cubicBezTo>
                <a:cubicBezTo>
                  <a:pt x="33017" y="9467"/>
                  <a:pt x="33068" y="9576"/>
                  <a:pt x="33068" y="9661"/>
                </a:cubicBezTo>
                <a:cubicBezTo>
                  <a:pt x="32952" y="9686"/>
                  <a:pt x="32862" y="9701"/>
                  <a:pt x="32789" y="9701"/>
                </a:cubicBezTo>
                <a:cubicBezTo>
                  <a:pt x="32583" y="9701"/>
                  <a:pt x="32502" y="9583"/>
                  <a:pt x="32334" y="9223"/>
                </a:cubicBezTo>
                <a:lnTo>
                  <a:pt x="32344" y="9198"/>
                </a:lnTo>
                <a:cubicBezTo>
                  <a:pt x="32384" y="9021"/>
                  <a:pt x="32637" y="8835"/>
                  <a:pt x="32293" y="8659"/>
                </a:cubicBezTo>
                <a:cubicBezTo>
                  <a:pt x="32209" y="8608"/>
                  <a:pt x="32233" y="8364"/>
                  <a:pt x="32445" y="8321"/>
                </a:cubicBezTo>
                <a:cubicBezTo>
                  <a:pt x="32456" y="8319"/>
                  <a:pt x="32467" y="8318"/>
                  <a:pt x="32479" y="8318"/>
                </a:cubicBezTo>
                <a:cubicBezTo>
                  <a:pt x="32499" y="8318"/>
                  <a:pt x="32520" y="8320"/>
                  <a:pt x="32538" y="8320"/>
                </a:cubicBezTo>
                <a:cubicBezTo>
                  <a:pt x="32580" y="8320"/>
                  <a:pt x="32613" y="8308"/>
                  <a:pt x="32613" y="8228"/>
                </a:cubicBezTo>
                <a:cubicBezTo>
                  <a:pt x="32528" y="8170"/>
                  <a:pt x="32445" y="8127"/>
                  <a:pt x="32360" y="8077"/>
                </a:cubicBezTo>
                <a:cubicBezTo>
                  <a:pt x="32395" y="8018"/>
                  <a:pt x="32461" y="7951"/>
                  <a:pt x="32453" y="7909"/>
                </a:cubicBezTo>
                <a:cubicBezTo>
                  <a:pt x="32443" y="7867"/>
                  <a:pt x="32410" y="7856"/>
                  <a:pt x="32372" y="7856"/>
                </a:cubicBezTo>
                <a:cubicBezTo>
                  <a:pt x="32343" y="7856"/>
                  <a:pt x="32310" y="7863"/>
                  <a:pt x="32283" y="7866"/>
                </a:cubicBezTo>
                <a:cubicBezTo>
                  <a:pt x="32234" y="7856"/>
                  <a:pt x="32189" y="7823"/>
                  <a:pt x="32139" y="7823"/>
                </a:cubicBezTo>
                <a:cubicBezTo>
                  <a:pt x="32113" y="7823"/>
                  <a:pt x="32086" y="7832"/>
                  <a:pt x="32057" y="7858"/>
                </a:cubicBezTo>
                <a:cubicBezTo>
                  <a:pt x="31905" y="7986"/>
                  <a:pt x="31719" y="8026"/>
                  <a:pt x="31535" y="8068"/>
                </a:cubicBezTo>
                <a:cubicBezTo>
                  <a:pt x="31522" y="8072"/>
                  <a:pt x="31512" y="8075"/>
                  <a:pt x="31501" y="8075"/>
                </a:cubicBezTo>
                <a:cubicBezTo>
                  <a:pt x="31490" y="8075"/>
                  <a:pt x="31480" y="8072"/>
                  <a:pt x="31467" y="8068"/>
                </a:cubicBezTo>
                <a:cubicBezTo>
                  <a:pt x="31222" y="8077"/>
                  <a:pt x="31030" y="8196"/>
                  <a:pt x="30852" y="8364"/>
                </a:cubicBezTo>
                <a:lnTo>
                  <a:pt x="30852" y="8465"/>
                </a:lnTo>
                <a:cubicBezTo>
                  <a:pt x="30701" y="8380"/>
                  <a:pt x="30599" y="8289"/>
                  <a:pt x="30777" y="8127"/>
                </a:cubicBezTo>
                <a:cubicBezTo>
                  <a:pt x="30818" y="8095"/>
                  <a:pt x="30828" y="8010"/>
                  <a:pt x="30844" y="7951"/>
                </a:cubicBezTo>
                <a:cubicBezTo>
                  <a:pt x="30860" y="7925"/>
                  <a:pt x="30860" y="7893"/>
                  <a:pt x="30860" y="7858"/>
                </a:cubicBezTo>
                <a:cubicBezTo>
                  <a:pt x="30878" y="7862"/>
                  <a:pt x="30895" y="7864"/>
                  <a:pt x="30911" y="7864"/>
                </a:cubicBezTo>
                <a:cubicBezTo>
                  <a:pt x="31004" y="7864"/>
                  <a:pt x="31074" y="7806"/>
                  <a:pt x="31139" y="7749"/>
                </a:cubicBezTo>
                <a:cubicBezTo>
                  <a:pt x="31225" y="7749"/>
                  <a:pt x="31267" y="7585"/>
                  <a:pt x="31353" y="7585"/>
                </a:cubicBezTo>
                <a:cubicBezTo>
                  <a:pt x="31383" y="7585"/>
                  <a:pt x="31420" y="7606"/>
                  <a:pt x="31467" y="7664"/>
                </a:cubicBezTo>
                <a:cubicBezTo>
                  <a:pt x="31603" y="7792"/>
                  <a:pt x="31679" y="7855"/>
                  <a:pt x="31743" y="7855"/>
                </a:cubicBezTo>
                <a:cubicBezTo>
                  <a:pt x="31805" y="7855"/>
                  <a:pt x="31855" y="7794"/>
                  <a:pt x="31940" y="7672"/>
                </a:cubicBezTo>
                <a:cubicBezTo>
                  <a:pt x="31990" y="7606"/>
                  <a:pt x="32023" y="7531"/>
                  <a:pt x="32057" y="7462"/>
                </a:cubicBezTo>
                <a:cubicBezTo>
                  <a:pt x="32073" y="7403"/>
                  <a:pt x="32057" y="7361"/>
                  <a:pt x="32006" y="7353"/>
                </a:cubicBezTo>
                <a:cubicBezTo>
                  <a:pt x="31995" y="7351"/>
                  <a:pt x="31985" y="7349"/>
                  <a:pt x="31975" y="7349"/>
                </a:cubicBezTo>
                <a:cubicBezTo>
                  <a:pt x="31918" y="7349"/>
                  <a:pt x="31885" y="7389"/>
                  <a:pt x="31863" y="7446"/>
                </a:cubicBezTo>
                <a:cubicBezTo>
                  <a:pt x="31840" y="7551"/>
                  <a:pt x="31807" y="7648"/>
                  <a:pt x="31676" y="7648"/>
                </a:cubicBezTo>
                <a:cubicBezTo>
                  <a:pt x="31671" y="7648"/>
                  <a:pt x="31666" y="7648"/>
                  <a:pt x="31661" y="7648"/>
                </a:cubicBezTo>
                <a:cubicBezTo>
                  <a:pt x="31661" y="7589"/>
                  <a:pt x="31653" y="7521"/>
                  <a:pt x="31653" y="7454"/>
                </a:cubicBezTo>
                <a:cubicBezTo>
                  <a:pt x="31727" y="7420"/>
                  <a:pt x="31727" y="7387"/>
                  <a:pt x="31661" y="7353"/>
                </a:cubicBezTo>
                <a:cubicBezTo>
                  <a:pt x="31661" y="7286"/>
                  <a:pt x="31669" y="7228"/>
                  <a:pt x="31677" y="7159"/>
                </a:cubicBezTo>
                <a:cubicBezTo>
                  <a:pt x="31820" y="7007"/>
                  <a:pt x="31746" y="6847"/>
                  <a:pt x="31626" y="6746"/>
                </a:cubicBezTo>
                <a:cubicBezTo>
                  <a:pt x="31606" y="6726"/>
                  <a:pt x="31586" y="6717"/>
                  <a:pt x="31568" y="6717"/>
                </a:cubicBezTo>
                <a:cubicBezTo>
                  <a:pt x="31496" y="6717"/>
                  <a:pt x="31436" y="6841"/>
                  <a:pt x="31349" y="6847"/>
                </a:cubicBezTo>
                <a:cubicBezTo>
                  <a:pt x="31320" y="6841"/>
                  <a:pt x="31288" y="6839"/>
                  <a:pt x="31257" y="6839"/>
                </a:cubicBezTo>
                <a:cubicBezTo>
                  <a:pt x="31206" y="6839"/>
                  <a:pt x="31155" y="6844"/>
                  <a:pt x="31104" y="6844"/>
                </a:cubicBezTo>
                <a:cubicBezTo>
                  <a:pt x="31014" y="6844"/>
                  <a:pt x="30926" y="6829"/>
                  <a:pt x="30852" y="6746"/>
                </a:cubicBezTo>
                <a:cubicBezTo>
                  <a:pt x="30692" y="6754"/>
                  <a:pt x="30557" y="6839"/>
                  <a:pt x="30432" y="6924"/>
                </a:cubicBezTo>
                <a:lnTo>
                  <a:pt x="30363" y="6924"/>
                </a:lnTo>
                <a:cubicBezTo>
                  <a:pt x="30331" y="6890"/>
                  <a:pt x="30296" y="6856"/>
                  <a:pt x="30272" y="6831"/>
                </a:cubicBezTo>
                <a:cubicBezTo>
                  <a:pt x="30262" y="6805"/>
                  <a:pt x="30254" y="6781"/>
                  <a:pt x="30254" y="6754"/>
                </a:cubicBezTo>
                <a:cubicBezTo>
                  <a:pt x="30265" y="6752"/>
                  <a:pt x="30277" y="6751"/>
                  <a:pt x="30290" y="6751"/>
                </a:cubicBezTo>
                <a:cubicBezTo>
                  <a:pt x="30313" y="6751"/>
                  <a:pt x="30338" y="6754"/>
                  <a:pt x="30362" y="6754"/>
                </a:cubicBezTo>
                <a:cubicBezTo>
                  <a:pt x="30403" y="6754"/>
                  <a:pt x="30439" y="6745"/>
                  <a:pt x="30456" y="6696"/>
                </a:cubicBezTo>
                <a:cubicBezTo>
                  <a:pt x="30464" y="6662"/>
                  <a:pt x="30389" y="6595"/>
                  <a:pt x="30347" y="6544"/>
                </a:cubicBezTo>
                <a:cubicBezTo>
                  <a:pt x="30474" y="6520"/>
                  <a:pt x="30608" y="6494"/>
                  <a:pt x="30735" y="6469"/>
                </a:cubicBezTo>
                <a:cubicBezTo>
                  <a:pt x="30860" y="6595"/>
                  <a:pt x="31070" y="6528"/>
                  <a:pt x="31206" y="6688"/>
                </a:cubicBezTo>
                <a:cubicBezTo>
                  <a:pt x="31229" y="6713"/>
                  <a:pt x="31253" y="6723"/>
                  <a:pt x="31276" y="6723"/>
                </a:cubicBezTo>
                <a:cubicBezTo>
                  <a:pt x="31346" y="6723"/>
                  <a:pt x="31413" y="6628"/>
                  <a:pt x="31450" y="6552"/>
                </a:cubicBezTo>
                <a:cubicBezTo>
                  <a:pt x="31459" y="6520"/>
                  <a:pt x="31459" y="6486"/>
                  <a:pt x="31450" y="6451"/>
                </a:cubicBezTo>
                <a:cubicBezTo>
                  <a:pt x="31295" y="6286"/>
                  <a:pt x="31198" y="6211"/>
                  <a:pt x="31076" y="6211"/>
                </a:cubicBezTo>
                <a:cubicBezTo>
                  <a:pt x="30987" y="6211"/>
                  <a:pt x="30884" y="6251"/>
                  <a:pt x="30735" y="6326"/>
                </a:cubicBezTo>
                <a:cubicBezTo>
                  <a:pt x="30676" y="6334"/>
                  <a:pt x="30608" y="6334"/>
                  <a:pt x="30549" y="6342"/>
                </a:cubicBezTo>
                <a:cubicBezTo>
                  <a:pt x="30533" y="6182"/>
                  <a:pt x="30692" y="6148"/>
                  <a:pt x="30751" y="6047"/>
                </a:cubicBezTo>
                <a:cubicBezTo>
                  <a:pt x="30895" y="5938"/>
                  <a:pt x="31062" y="5863"/>
                  <a:pt x="31172" y="5701"/>
                </a:cubicBezTo>
                <a:cubicBezTo>
                  <a:pt x="31197" y="5672"/>
                  <a:pt x="31235" y="5603"/>
                  <a:pt x="31274" y="5603"/>
                </a:cubicBezTo>
                <a:cubicBezTo>
                  <a:pt x="31288" y="5603"/>
                  <a:pt x="31302" y="5612"/>
                  <a:pt x="31315" y="5635"/>
                </a:cubicBezTo>
                <a:cubicBezTo>
                  <a:pt x="31371" y="5715"/>
                  <a:pt x="31406" y="5745"/>
                  <a:pt x="31429" y="5745"/>
                </a:cubicBezTo>
                <a:cubicBezTo>
                  <a:pt x="31491" y="5745"/>
                  <a:pt x="31464" y="5528"/>
                  <a:pt x="31523" y="5528"/>
                </a:cubicBezTo>
                <a:cubicBezTo>
                  <a:pt x="31531" y="5528"/>
                  <a:pt x="31540" y="5532"/>
                  <a:pt x="31552" y="5542"/>
                </a:cubicBezTo>
                <a:cubicBezTo>
                  <a:pt x="31424" y="5398"/>
                  <a:pt x="31517" y="5164"/>
                  <a:pt x="31349" y="5036"/>
                </a:cubicBezTo>
                <a:cubicBezTo>
                  <a:pt x="31315" y="5036"/>
                  <a:pt x="31283" y="5036"/>
                  <a:pt x="31256" y="5044"/>
                </a:cubicBezTo>
                <a:cubicBezTo>
                  <a:pt x="31245" y="4979"/>
                  <a:pt x="31258" y="4886"/>
                  <a:pt x="31204" y="4886"/>
                </a:cubicBezTo>
                <a:cubicBezTo>
                  <a:pt x="31183" y="4886"/>
                  <a:pt x="31152" y="4900"/>
                  <a:pt x="31105" y="4935"/>
                </a:cubicBezTo>
                <a:cubicBezTo>
                  <a:pt x="31081" y="4834"/>
                  <a:pt x="31113" y="4741"/>
                  <a:pt x="31147" y="4640"/>
                </a:cubicBezTo>
                <a:cubicBezTo>
                  <a:pt x="31147" y="4608"/>
                  <a:pt x="31155" y="4573"/>
                  <a:pt x="31155" y="4531"/>
                </a:cubicBezTo>
                <a:cubicBezTo>
                  <a:pt x="31113" y="4456"/>
                  <a:pt x="31038" y="4430"/>
                  <a:pt x="30953" y="4430"/>
                </a:cubicBezTo>
                <a:cubicBezTo>
                  <a:pt x="30727" y="4488"/>
                  <a:pt x="30533" y="4581"/>
                  <a:pt x="30440" y="4842"/>
                </a:cubicBezTo>
                <a:cubicBezTo>
                  <a:pt x="30518" y="4842"/>
                  <a:pt x="30585" y="4802"/>
                  <a:pt x="30649" y="4802"/>
                </a:cubicBezTo>
                <a:cubicBezTo>
                  <a:pt x="30681" y="4802"/>
                  <a:pt x="30712" y="4812"/>
                  <a:pt x="30743" y="4842"/>
                </a:cubicBezTo>
                <a:cubicBezTo>
                  <a:pt x="30836" y="4953"/>
                  <a:pt x="30743" y="5028"/>
                  <a:pt x="30684" y="5105"/>
                </a:cubicBezTo>
                <a:cubicBezTo>
                  <a:pt x="30650" y="5156"/>
                  <a:pt x="30591" y="5196"/>
                  <a:pt x="30549" y="5238"/>
                </a:cubicBezTo>
                <a:lnTo>
                  <a:pt x="30456" y="5238"/>
                </a:lnTo>
                <a:cubicBezTo>
                  <a:pt x="30238" y="5188"/>
                  <a:pt x="30102" y="4994"/>
                  <a:pt x="29884" y="4852"/>
                </a:cubicBezTo>
                <a:lnTo>
                  <a:pt x="29884" y="4852"/>
                </a:lnTo>
                <a:cubicBezTo>
                  <a:pt x="29908" y="5054"/>
                  <a:pt x="29926" y="5196"/>
                  <a:pt x="29942" y="5339"/>
                </a:cubicBezTo>
                <a:cubicBezTo>
                  <a:pt x="29817" y="5416"/>
                  <a:pt x="29631" y="5424"/>
                  <a:pt x="29631" y="5627"/>
                </a:cubicBezTo>
                <a:cubicBezTo>
                  <a:pt x="29605" y="5635"/>
                  <a:pt x="29573" y="5643"/>
                  <a:pt x="29546" y="5651"/>
                </a:cubicBezTo>
                <a:cubicBezTo>
                  <a:pt x="29504" y="5610"/>
                  <a:pt x="29471" y="5568"/>
                  <a:pt x="29429" y="5534"/>
                </a:cubicBezTo>
                <a:cubicBezTo>
                  <a:pt x="29514" y="5517"/>
                  <a:pt x="29504" y="5483"/>
                  <a:pt x="29445" y="5441"/>
                </a:cubicBezTo>
                <a:cubicBezTo>
                  <a:pt x="29403" y="5348"/>
                  <a:pt x="29362" y="5257"/>
                  <a:pt x="29328" y="5164"/>
                </a:cubicBezTo>
                <a:cubicBezTo>
                  <a:pt x="29243" y="4986"/>
                  <a:pt x="29041" y="5028"/>
                  <a:pt x="28916" y="4927"/>
                </a:cubicBezTo>
                <a:cubicBezTo>
                  <a:pt x="28905" y="4760"/>
                  <a:pt x="28828" y="4731"/>
                  <a:pt x="28737" y="4731"/>
                </a:cubicBezTo>
                <a:cubicBezTo>
                  <a:pt x="28689" y="4731"/>
                  <a:pt x="28636" y="4739"/>
                  <a:pt x="28588" y="4739"/>
                </a:cubicBezTo>
                <a:cubicBezTo>
                  <a:pt x="28567" y="4739"/>
                  <a:pt x="28546" y="4738"/>
                  <a:pt x="28527" y="4733"/>
                </a:cubicBezTo>
                <a:cubicBezTo>
                  <a:pt x="28527" y="4632"/>
                  <a:pt x="28493" y="4549"/>
                  <a:pt x="28376" y="4539"/>
                </a:cubicBezTo>
                <a:cubicBezTo>
                  <a:pt x="28250" y="4539"/>
                  <a:pt x="28232" y="4632"/>
                  <a:pt x="28232" y="4733"/>
                </a:cubicBezTo>
                <a:cubicBezTo>
                  <a:pt x="28179" y="4759"/>
                  <a:pt x="28127" y="4769"/>
                  <a:pt x="28074" y="4769"/>
                </a:cubicBezTo>
                <a:cubicBezTo>
                  <a:pt x="27955" y="4769"/>
                  <a:pt x="27836" y="4722"/>
                  <a:pt x="27717" y="4722"/>
                </a:cubicBezTo>
                <a:cubicBezTo>
                  <a:pt x="27687" y="4722"/>
                  <a:pt x="27656" y="4725"/>
                  <a:pt x="27626" y="4733"/>
                </a:cubicBezTo>
                <a:lnTo>
                  <a:pt x="27525" y="4733"/>
                </a:lnTo>
                <a:lnTo>
                  <a:pt x="27525" y="4539"/>
                </a:lnTo>
                <a:lnTo>
                  <a:pt x="27533" y="4539"/>
                </a:lnTo>
                <a:cubicBezTo>
                  <a:pt x="27745" y="4430"/>
                  <a:pt x="27786" y="4195"/>
                  <a:pt x="27929" y="4034"/>
                </a:cubicBezTo>
                <a:cubicBezTo>
                  <a:pt x="27910" y="3948"/>
                  <a:pt x="27858" y="3929"/>
                  <a:pt x="27792" y="3929"/>
                </a:cubicBezTo>
                <a:cubicBezTo>
                  <a:pt x="27774" y="3929"/>
                  <a:pt x="27755" y="3931"/>
                  <a:pt x="27735" y="3933"/>
                </a:cubicBezTo>
                <a:cubicBezTo>
                  <a:pt x="27543" y="3967"/>
                  <a:pt x="27567" y="4161"/>
                  <a:pt x="27482" y="4321"/>
                </a:cubicBezTo>
                <a:cubicBezTo>
                  <a:pt x="27533" y="4044"/>
                  <a:pt x="27272" y="4084"/>
                  <a:pt x="27213" y="3975"/>
                </a:cubicBezTo>
                <a:cubicBezTo>
                  <a:pt x="27096" y="3730"/>
                  <a:pt x="27525" y="3815"/>
                  <a:pt x="27474" y="3589"/>
                </a:cubicBezTo>
                <a:cubicBezTo>
                  <a:pt x="27434" y="3546"/>
                  <a:pt x="27396" y="3530"/>
                  <a:pt x="27359" y="3530"/>
                </a:cubicBezTo>
                <a:cubicBezTo>
                  <a:pt x="27278" y="3530"/>
                  <a:pt x="27202" y="3602"/>
                  <a:pt x="27120" y="3629"/>
                </a:cubicBezTo>
                <a:cubicBezTo>
                  <a:pt x="27112" y="3597"/>
                  <a:pt x="27112" y="3571"/>
                  <a:pt x="27112" y="3546"/>
                </a:cubicBezTo>
                <a:cubicBezTo>
                  <a:pt x="27117" y="3398"/>
                  <a:pt x="27076" y="3353"/>
                  <a:pt x="27017" y="3353"/>
                </a:cubicBezTo>
                <a:cubicBezTo>
                  <a:pt x="26964" y="3353"/>
                  <a:pt x="26898" y="3388"/>
                  <a:pt x="26835" y="3419"/>
                </a:cubicBezTo>
                <a:lnTo>
                  <a:pt x="26825" y="3411"/>
                </a:lnTo>
                <a:cubicBezTo>
                  <a:pt x="26788" y="3389"/>
                  <a:pt x="26742" y="3335"/>
                  <a:pt x="26714" y="3335"/>
                </a:cubicBezTo>
                <a:cubicBezTo>
                  <a:pt x="26712" y="3335"/>
                  <a:pt x="26710" y="3335"/>
                  <a:pt x="26708" y="3336"/>
                </a:cubicBezTo>
                <a:cubicBezTo>
                  <a:pt x="26641" y="3360"/>
                  <a:pt x="26581" y="3374"/>
                  <a:pt x="26529" y="3374"/>
                </a:cubicBezTo>
                <a:cubicBezTo>
                  <a:pt x="26417" y="3374"/>
                  <a:pt x="26336" y="3311"/>
                  <a:pt x="26280" y="3150"/>
                </a:cubicBezTo>
                <a:cubicBezTo>
                  <a:pt x="26258" y="3091"/>
                  <a:pt x="26217" y="3070"/>
                  <a:pt x="26171" y="3070"/>
                </a:cubicBezTo>
                <a:cubicBezTo>
                  <a:pt x="26124" y="3070"/>
                  <a:pt x="26072" y="3091"/>
                  <a:pt x="26027" y="3116"/>
                </a:cubicBezTo>
                <a:cubicBezTo>
                  <a:pt x="25984" y="3092"/>
                  <a:pt x="25950" y="3057"/>
                  <a:pt x="25908" y="3033"/>
                </a:cubicBezTo>
                <a:lnTo>
                  <a:pt x="25740" y="3033"/>
                </a:lnTo>
                <a:cubicBezTo>
                  <a:pt x="25689" y="3033"/>
                  <a:pt x="25647" y="3033"/>
                  <a:pt x="25604" y="3023"/>
                </a:cubicBezTo>
                <a:cubicBezTo>
                  <a:pt x="25520" y="3045"/>
                  <a:pt x="25448" y="3108"/>
                  <a:pt x="25357" y="3108"/>
                </a:cubicBezTo>
                <a:cubicBezTo>
                  <a:pt x="25339" y="3108"/>
                  <a:pt x="25321" y="3105"/>
                  <a:pt x="25301" y="3100"/>
                </a:cubicBezTo>
                <a:cubicBezTo>
                  <a:pt x="25125" y="2889"/>
                  <a:pt x="24814" y="3033"/>
                  <a:pt x="24628" y="2847"/>
                </a:cubicBezTo>
                <a:cubicBezTo>
                  <a:pt x="24564" y="2780"/>
                  <a:pt x="24507" y="2754"/>
                  <a:pt x="24455" y="2754"/>
                </a:cubicBezTo>
                <a:cubicBezTo>
                  <a:pt x="24355" y="2754"/>
                  <a:pt x="24270" y="2848"/>
                  <a:pt x="24181" y="2932"/>
                </a:cubicBezTo>
                <a:cubicBezTo>
                  <a:pt x="24030" y="3065"/>
                  <a:pt x="24038" y="3209"/>
                  <a:pt x="24189" y="3336"/>
                </a:cubicBezTo>
                <a:cubicBezTo>
                  <a:pt x="24197" y="3403"/>
                  <a:pt x="24208" y="3462"/>
                  <a:pt x="24224" y="3520"/>
                </a:cubicBezTo>
                <a:lnTo>
                  <a:pt x="23987" y="3520"/>
                </a:lnTo>
                <a:cubicBezTo>
                  <a:pt x="24005" y="3437"/>
                  <a:pt x="23987" y="3360"/>
                  <a:pt x="23904" y="3310"/>
                </a:cubicBezTo>
                <a:cubicBezTo>
                  <a:pt x="23886" y="3158"/>
                  <a:pt x="23827" y="3023"/>
                  <a:pt x="23718" y="2922"/>
                </a:cubicBezTo>
                <a:cubicBezTo>
                  <a:pt x="23685" y="2832"/>
                  <a:pt x="23631" y="2809"/>
                  <a:pt x="23570" y="2809"/>
                </a:cubicBezTo>
                <a:cubicBezTo>
                  <a:pt x="23522" y="2809"/>
                  <a:pt x="23471" y="2823"/>
                  <a:pt x="23423" y="2831"/>
                </a:cubicBezTo>
                <a:cubicBezTo>
                  <a:pt x="23297" y="2891"/>
                  <a:pt x="23225" y="2926"/>
                  <a:pt x="23181" y="2926"/>
                </a:cubicBezTo>
                <a:cubicBezTo>
                  <a:pt x="23122" y="2926"/>
                  <a:pt x="23114" y="2864"/>
                  <a:pt x="23096" y="2720"/>
                </a:cubicBezTo>
                <a:lnTo>
                  <a:pt x="23035" y="2720"/>
                </a:lnTo>
                <a:cubicBezTo>
                  <a:pt x="23061" y="2703"/>
                  <a:pt x="23078" y="2679"/>
                  <a:pt x="23096" y="2645"/>
                </a:cubicBezTo>
                <a:lnTo>
                  <a:pt x="23104" y="2645"/>
                </a:lnTo>
                <a:cubicBezTo>
                  <a:pt x="23104" y="2669"/>
                  <a:pt x="23096" y="2695"/>
                  <a:pt x="23096" y="2720"/>
                </a:cubicBezTo>
                <a:cubicBezTo>
                  <a:pt x="23128" y="2687"/>
                  <a:pt x="23162" y="2653"/>
                  <a:pt x="23197" y="2610"/>
                </a:cubicBezTo>
                <a:cubicBezTo>
                  <a:pt x="23247" y="2613"/>
                  <a:pt x="23300" y="2620"/>
                  <a:pt x="23349" y="2620"/>
                </a:cubicBezTo>
                <a:cubicBezTo>
                  <a:pt x="23449" y="2620"/>
                  <a:pt x="23538" y="2594"/>
                  <a:pt x="23583" y="2459"/>
                </a:cubicBezTo>
                <a:cubicBezTo>
                  <a:pt x="23609" y="2435"/>
                  <a:pt x="23625" y="2400"/>
                  <a:pt x="23633" y="2358"/>
                </a:cubicBezTo>
                <a:cubicBezTo>
                  <a:pt x="23625" y="2307"/>
                  <a:pt x="23583" y="2265"/>
                  <a:pt x="23559" y="2214"/>
                </a:cubicBezTo>
                <a:cubicBezTo>
                  <a:pt x="23524" y="2148"/>
                  <a:pt x="23490" y="2081"/>
                  <a:pt x="23609" y="2022"/>
                </a:cubicBezTo>
                <a:lnTo>
                  <a:pt x="23894" y="2022"/>
                </a:lnTo>
                <a:cubicBezTo>
                  <a:pt x="23929" y="2139"/>
                  <a:pt x="23743" y="2190"/>
                  <a:pt x="23793" y="2315"/>
                </a:cubicBezTo>
                <a:cubicBezTo>
                  <a:pt x="23905" y="2390"/>
                  <a:pt x="23972" y="2590"/>
                  <a:pt x="24111" y="2590"/>
                </a:cubicBezTo>
                <a:cubicBezTo>
                  <a:pt x="24160" y="2590"/>
                  <a:pt x="24218" y="2565"/>
                  <a:pt x="24290" y="2501"/>
                </a:cubicBezTo>
                <a:cubicBezTo>
                  <a:pt x="24333" y="2477"/>
                  <a:pt x="24375" y="2443"/>
                  <a:pt x="24418" y="2408"/>
                </a:cubicBezTo>
                <a:cubicBezTo>
                  <a:pt x="24418" y="2384"/>
                  <a:pt x="24410" y="2366"/>
                  <a:pt x="24400" y="2342"/>
                </a:cubicBezTo>
                <a:cubicBezTo>
                  <a:pt x="24400" y="2334"/>
                  <a:pt x="24410" y="2325"/>
                  <a:pt x="24410" y="2315"/>
                </a:cubicBezTo>
                <a:cubicBezTo>
                  <a:pt x="24400" y="2291"/>
                  <a:pt x="24391" y="2257"/>
                  <a:pt x="24391" y="2224"/>
                </a:cubicBezTo>
                <a:cubicBezTo>
                  <a:pt x="24383" y="2164"/>
                  <a:pt x="24349" y="2139"/>
                  <a:pt x="24290" y="2131"/>
                </a:cubicBezTo>
                <a:cubicBezTo>
                  <a:pt x="24258" y="2131"/>
                  <a:pt x="24224" y="2123"/>
                  <a:pt x="24189" y="2123"/>
                </a:cubicBezTo>
                <a:cubicBezTo>
                  <a:pt x="24165" y="2113"/>
                  <a:pt x="24147" y="2097"/>
                  <a:pt x="24123" y="2097"/>
                </a:cubicBezTo>
                <a:cubicBezTo>
                  <a:pt x="24075" y="2028"/>
                  <a:pt x="24015" y="2010"/>
                  <a:pt x="23950" y="2010"/>
                </a:cubicBezTo>
                <a:cubicBezTo>
                  <a:pt x="23935" y="2010"/>
                  <a:pt x="23920" y="2011"/>
                  <a:pt x="23904" y="2012"/>
                </a:cubicBezTo>
                <a:lnTo>
                  <a:pt x="23904" y="1953"/>
                </a:lnTo>
                <a:cubicBezTo>
                  <a:pt x="23912" y="1953"/>
                  <a:pt x="23929" y="1953"/>
                  <a:pt x="23937" y="1945"/>
                </a:cubicBezTo>
                <a:cubicBezTo>
                  <a:pt x="24147" y="1860"/>
                  <a:pt x="24248" y="1658"/>
                  <a:pt x="24400" y="1507"/>
                </a:cubicBezTo>
                <a:cubicBezTo>
                  <a:pt x="24450" y="1331"/>
                  <a:pt x="24670" y="1355"/>
                  <a:pt x="24788" y="1195"/>
                </a:cubicBezTo>
                <a:cubicBezTo>
                  <a:pt x="24620" y="1044"/>
                  <a:pt x="24400" y="935"/>
                  <a:pt x="24341" y="674"/>
                </a:cubicBezTo>
                <a:lnTo>
                  <a:pt x="24341" y="674"/>
                </a:lnTo>
                <a:cubicBezTo>
                  <a:pt x="24375" y="935"/>
                  <a:pt x="24080" y="1044"/>
                  <a:pt x="24131" y="1323"/>
                </a:cubicBezTo>
                <a:cubicBezTo>
                  <a:pt x="24157" y="1406"/>
                  <a:pt x="23878" y="1575"/>
                  <a:pt x="23710" y="1668"/>
                </a:cubicBezTo>
                <a:cubicBezTo>
                  <a:pt x="23699" y="1674"/>
                  <a:pt x="23690" y="1676"/>
                  <a:pt x="23681" y="1676"/>
                </a:cubicBezTo>
                <a:cubicBezTo>
                  <a:pt x="23621" y="1676"/>
                  <a:pt x="23606" y="1566"/>
                  <a:pt x="23583" y="1499"/>
                </a:cubicBezTo>
                <a:cubicBezTo>
                  <a:pt x="23551" y="1406"/>
                  <a:pt x="23474" y="1406"/>
                  <a:pt x="23389" y="1406"/>
                </a:cubicBezTo>
                <a:cubicBezTo>
                  <a:pt x="23365" y="1406"/>
                  <a:pt x="23330" y="1406"/>
                  <a:pt x="23298" y="1416"/>
                </a:cubicBezTo>
                <a:cubicBezTo>
                  <a:pt x="23171" y="1491"/>
                  <a:pt x="23146" y="1650"/>
                  <a:pt x="23045" y="1751"/>
                </a:cubicBezTo>
                <a:cubicBezTo>
                  <a:pt x="23011" y="1778"/>
                  <a:pt x="23003" y="1802"/>
                  <a:pt x="23011" y="1836"/>
                </a:cubicBezTo>
                <a:cubicBezTo>
                  <a:pt x="22976" y="1778"/>
                  <a:pt x="23061" y="1759"/>
                  <a:pt x="23053" y="1709"/>
                </a:cubicBezTo>
                <a:cubicBezTo>
                  <a:pt x="23020" y="1564"/>
                  <a:pt x="23019" y="1405"/>
                  <a:pt x="22822" y="1405"/>
                </a:cubicBezTo>
                <a:cubicBezTo>
                  <a:pt x="22812" y="1405"/>
                  <a:pt x="22803" y="1405"/>
                  <a:pt x="22792" y="1406"/>
                </a:cubicBezTo>
                <a:cubicBezTo>
                  <a:pt x="22598" y="1517"/>
                  <a:pt x="22421" y="1634"/>
                  <a:pt x="22479" y="1903"/>
                </a:cubicBezTo>
                <a:lnTo>
                  <a:pt x="22471" y="1903"/>
                </a:lnTo>
                <a:cubicBezTo>
                  <a:pt x="22370" y="1887"/>
                  <a:pt x="22277" y="1852"/>
                  <a:pt x="22338" y="1719"/>
                </a:cubicBezTo>
                <a:cubicBezTo>
                  <a:pt x="22378" y="1634"/>
                  <a:pt x="22378" y="1557"/>
                  <a:pt x="22287" y="1507"/>
                </a:cubicBezTo>
                <a:cubicBezTo>
                  <a:pt x="22269" y="1506"/>
                  <a:pt x="22252" y="1506"/>
                  <a:pt x="22234" y="1506"/>
                </a:cubicBezTo>
                <a:cubicBezTo>
                  <a:pt x="22067" y="1506"/>
                  <a:pt x="21901" y="1534"/>
                  <a:pt x="21740" y="1534"/>
                </a:cubicBezTo>
                <a:cubicBezTo>
                  <a:pt x="21723" y="1534"/>
                  <a:pt x="21706" y="1534"/>
                  <a:pt x="21689" y="1533"/>
                </a:cubicBezTo>
                <a:cubicBezTo>
                  <a:pt x="21689" y="1491"/>
                  <a:pt x="21681" y="1448"/>
                  <a:pt x="21681" y="1406"/>
                </a:cubicBezTo>
                <a:cubicBezTo>
                  <a:pt x="21671" y="1264"/>
                  <a:pt x="21671" y="1121"/>
                  <a:pt x="21662" y="977"/>
                </a:cubicBezTo>
                <a:lnTo>
                  <a:pt x="21662" y="842"/>
                </a:lnTo>
                <a:cubicBezTo>
                  <a:pt x="21671" y="799"/>
                  <a:pt x="21671" y="749"/>
                  <a:pt x="21681" y="708"/>
                </a:cubicBezTo>
                <a:cubicBezTo>
                  <a:pt x="21612" y="675"/>
                  <a:pt x="21555" y="661"/>
                  <a:pt x="21507" y="661"/>
                </a:cubicBezTo>
                <a:cubicBezTo>
                  <a:pt x="21333" y="661"/>
                  <a:pt x="21270" y="843"/>
                  <a:pt x="21191" y="1001"/>
                </a:cubicBezTo>
                <a:cubicBezTo>
                  <a:pt x="21157" y="928"/>
                  <a:pt x="21095" y="907"/>
                  <a:pt x="21029" y="907"/>
                </a:cubicBezTo>
                <a:cubicBezTo>
                  <a:pt x="21013" y="907"/>
                  <a:pt x="20997" y="908"/>
                  <a:pt x="20981" y="910"/>
                </a:cubicBezTo>
                <a:cubicBezTo>
                  <a:pt x="20913" y="977"/>
                  <a:pt x="20846" y="1044"/>
                  <a:pt x="20787" y="1113"/>
                </a:cubicBezTo>
                <a:cubicBezTo>
                  <a:pt x="20710" y="1137"/>
                  <a:pt x="20627" y="1163"/>
                  <a:pt x="20652" y="1264"/>
                </a:cubicBezTo>
                <a:cubicBezTo>
                  <a:pt x="20652" y="1288"/>
                  <a:pt x="20729" y="1297"/>
                  <a:pt x="20771" y="1315"/>
                </a:cubicBezTo>
                <a:cubicBezTo>
                  <a:pt x="20771" y="1339"/>
                  <a:pt x="20771" y="1365"/>
                  <a:pt x="20761" y="1389"/>
                </a:cubicBezTo>
                <a:cubicBezTo>
                  <a:pt x="20722" y="1403"/>
                  <a:pt x="20690" y="1409"/>
                  <a:pt x="20661" y="1409"/>
                </a:cubicBezTo>
                <a:cubicBezTo>
                  <a:pt x="20492" y="1409"/>
                  <a:pt x="20482" y="1198"/>
                  <a:pt x="20375" y="1102"/>
                </a:cubicBezTo>
                <a:lnTo>
                  <a:pt x="20266" y="1102"/>
                </a:lnTo>
                <a:cubicBezTo>
                  <a:pt x="20154" y="1078"/>
                  <a:pt x="20053" y="1052"/>
                  <a:pt x="19944" y="1028"/>
                </a:cubicBezTo>
                <a:cubicBezTo>
                  <a:pt x="19920" y="1028"/>
                  <a:pt x="19894" y="1020"/>
                  <a:pt x="19878" y="1001"/>
                </a:cubicBezTo>
                <a:cubicBezTo>
                  <a:pt x="20215" y="791"/>
                  <a:pt x="20256" y="674"/>
                  <a:pt x="20080" y="395"/>
                </a:cubicBezTo>
                <a:cubicBezTo>
                  <a:pt x="20037" y="363"/>
                  <a:pt x="20003" y="336"/>
                  <a:pt x="19971" y="304"/>
                </a:cubicBezTo>
                <a:lnTo>
                  <a:pt x="19971" y="405"/>
                </a:lnTo>
                <a:lnTo>
                  <a:pt x="19971" y="496"/>
                </a:lnTo>
                <a:cubicBezTo>
                  <a:pt x="19962" y="547"/>
                  <a:pt x="19944" y="589"/>
                  <a:pt x="19936" y="640"/>
                </a:cubicBezTo>
                <a:cubicBezTo>
                  <a:pt x="19884" y="598"/>
                  <a:pt x="19845" y="582"/>
                  <a:pt x="19815" y="582"/>
                </a:cubicBezTo>
                <a:cubicBezTo>
                  <a:pt x="19700" y="582"/>
                  <a:pt x="19703" y="810"/>
                  <a:pt x="19595" y="810"/>
                </a:cubicBezTo>
                <a:cubicBezTo>
                  <a:pt x="19591" y="810"/>
                  <a:pt x="19587" y="810"/>
                  <a:pt x="19582" y="809"/>
                </a:cubicBezTo>
                <a:cubicBezTo>
                  <a:pt x="19567" y="809"/>
                  <a:pt x="19550" y="808"/>
                  <a:pt x="19534" y="808"/>
                </a:cubicBezTo>
                <a:cubicBezTo>
                  <a:pt x="19429" y="808"/>
                  <a:pt x="19314" y="821"/>
                  <a:pt x="19210" y="821"/>
                </a:cubicBezTo>
                <a:cubicBezTo>
                  <a:pt x="19109" y="821"/>
                  <a:pt x="19017" y="809"/>
                  <a:pt x="18952" y="759"/>
                </a:cubicBezTo>
                <a:cubicBezTo>
                  <a:pt x="18689" y="573"/>
                  <a:pt x="18412" y="557"/>
                  <a:pt x="18143" y="480"/>
                </a:cubicBezTo>
                <a:cubicBezTo>
                  <a:pt x="18032" y="445"/>
                  <a:pt x="17907" y="496"/>
                  <a:pt x="17814" y="387"/>
                </a:cubicBezTo>
                <a:cubicBezTo>
                  <a:pt x="17696" y="253"/>
                  <a:pt x="17991" y="185"/>
                  <a:pt x="178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42" name="Google Shape;242;p24"/>
          <p:cNvSpPr/>
          <p:nvPr/>
        </p:nvSpPr>
        <p:spPr>
          <a:xfrm rot="5400000">
            <a:off x="5632237" y="-3018412"/>
            <a:ext cx="6785550" cy="18048876"/>
          </a:xfrm>
          <a:custGeom>
            <a:avLst/>
            <a:gdLst/>
            <a:ahLst/>
            <a:cxnLst/>
            <a:rect l="l" t="t" r="r" b="b"/>
            <a:pathLst>
              <a:path w="40957" h="113113" extrusionOk="0">
                <a:moveTo>
                  <a:pt x="1266" y="0"/>
                </a:moveTo>
                <a:cubicBezTo>
                  <a:pt x="1033" y="0"/>
                  <a:pt x="813" y="13"/>
                  <a:pt x="605" y="13"/>
                </a:cubicBezTo>
                <a:cubicBezTo>
                  <a:pt x="388" y="25"/>
                  <a:pt x="193" y="37"/>
                  <a:pt x="1" y="37"/>
                </a:cubicBezTo>
                <a:lnTo>
                  <a:pt x="1" y="113113"/>
                </a:lnTo>
                <a:lnTo>
                  <a:pt x="40956" y="113113"/>
                </a:lnTo>
                <a:lnTo>
                  <a:pt x="40956" y="87715"/>
                </a:lnTo>
                <a:cubicBezTo>
                  <a:pt x="40904" y="87560"/>
                  <a:pt x="40851" y="87405"/>
                  <a:pt x="40801" y="87263"/>
                </a:cubicBezTo>
                <a:cubicBezTo>
                  <a:pt x="40091" y="85364"/>
                  <a:pt x="39675" y="83723"/>
                  <a:pt x="39626" y="81655"/>
                </a:cubicBezTo>
                <a:cubicBezTo>
                  <a:pt x="39598" y="80556"/>
                  <a:pt x="39675" y="79458"/>
                  <a:pt x="39651" y="78357"/>
                </a:cubicBezTo>
                <a:cubicBezTo>
                  <a:pt x="39626" y="77117"/>
                  <a:pt x="39263" y="75953"/>
                  <a:pt x="39238" y="74713"/>
                </a:cubicBezTo>
                <a:cubicBezTo>
                  <a:pt x="39210" y="73550"/>
                  <a:pt x="39222" y="72492"/>
                  <a:pt x="39043" y="71341"/>
                </a:cubicBezTo>
                <a:cubicBezTo>
                  <a:pt x="38810" y="69737"/>
                  <a:pt x="38487" y="68484"/>
                  <a:pt x="37920" y="66986"/>
                </a:cubicBezTo>
                <a:cubicBezTo>
                  <a:pt x="37479" y="65811"/>
                  <a:pt x="36989" y="64505"/>
                  <a:pt x="36847" y="63276"/>
                </a:cubicBezTo>
                <a:cubicBezTo>
                  <a:pt x="36664" y="61828"/>
                  <a:pt x="37026" y="60265"/>
                  <a:pt x="37647" y="58971"/>
                </a:cubicBezTo>
                <a:cubicBezTo>
                  <a:pt x="38112" y="58003"/>
                  <a:pt x="38034" y="57293"/>
                  <a:pt x="38034" y="56195"/>
                </a:cubicBezTo>
                <a:cubicBezTo>
                  <a:pt x="38034" y="54371"/>
                  <a:pt x="38075" y="52833"/>
                  <a:pt x="37532" y="51102"/>
                </a:cubicBezTo>
                <a:cubicBezTo>
                  <a:pt x="37144" y="49886"/>
                  <a:pt x="37051" y="48220"/>
                  <a:pt x="37324" y="46980"/>
                </a:cubicBezTo>
                <a:cubicBezTo>
                  <a:pt x="37492" y="46217"/>
                  <a:pt x="37920" y="45959"/>
                  <a:pt x="37104" y="45078"/>
                </a:cubicBezTo>
                <a:cubicBezTo>
                  <a:pt x="36484" y="44393"/>
                  <a:pt x="34092" y="43800"/>
                  <a:pt x="34043" y="42960"/>
                </a:cubicBezTo>
                <a:cubicBezTo>
                  <a:pt x="34570" y="42702"/>
                  <a:pt x="34973" y="41564"/>
                  <a:pt x="35268" y="41086"/>
                </a:cubicBezTo>
                <a:cubicBezTo>
                  <a:pt x="35696" y="40388"/>
                  <a:pt x="36198" y="39703"/>
                  <a:pt x="36794" y="39095"/>
                </a:cubicBezTo>
                <a:cubicBezTo>
                  <a:pt x="37222" y="38670"/>
                  <a:pt x="37982" y="38282"/>
                  <a:pt x="38280" y="37777"/>
                </a:cubicBezTo>
                <a:cubicBezTo>
                  <a:pt x="38785" y="36911"/>
                  <a:pt x="38034" y="35773"/>
                  <a:pt x="38034" y="34793"/>
                </a:cubicBezTo>
                <a:cubicBezTo>
                  <a:pt x="38059" y="32826"/>
                  <a:pt x="38047" y="31030"/>
                  <a:pt x="37402" y="29132"/>
                </a:cubicBezTo>
                <a:cubicBezTo>
                  <a:pt x="36716" y="27088"/>
                  <a:pt x="36431" y="25422"/>
                  <a:pt x="36431" y="23264"/>
                </a:cubicBezTo>
                <a:cubicBezTo>
                  <a:pt x="36446" y="21880"/>
                  <a:pt x="36304" y="20432"/>
                  <a:pt x="36418" y="19051"/>
                </a:cubicBezTo>
                <a:cubicBezTo>
                  <a:pt x="36524" y="17811"/>
                  <a:pt x="38047" y="16322"/>
                  <a:pt x="37827" y="15264"/>
                </a:cubicBezTo>
                <a:cubicBezTo>
                  <a:pt x="37647" y="14448"/>
                  <a:pt x="36353" y="13595"/>
                  <a:pt x="35826" y="13028"/>
                </a:cubicBezTo>
                <a:cubicBezTo>
                  <a:pt x="35283" y="12460"/>
                  <a:pt x="34337" y="11592"/>
                  <a:pt x="34080" y="10804"/>
                </a:cubicBezTo>
                <a:cubicBezTo>
                  <a:pt x="33680" y="9628"/>
                  <a:pt x="34300" y="8207"/>
                  <a:pt x="34015" y="7004"/>
                </a:cubicBezTo>
                <a:cubicBezTo>
                  <a:pt x="33757" y="5931"/>
                  <a:pt x="32309" y="4163"/>
                  <a:pt x="31313" y="3775"/>
                </a:cubicBezTo>
                <a:cubicBezTo>
                  <a:pt x="31027" y="3659"/>
                  <a:pt x="30720" y="3616"/>
                  <a:pt x="30402" y="3616"/>
                </a:cubicBezTo>
                <a:cubicBezTo>
                  <a:pt x="29904" y="3616"/>
                  <a:pt x="29375" y="3722"/>
                  <a:pt x="28847" y="3825"/>
                </a:cubicBezTo>
                <a:cubicBezTo>
                  <a:pt x="28305" y="3937"/>
                  <a:pt x="27765" y="4046"/>
                  <a:pt x="27247" y="4046"/>
                </a:cubicBezTo>
                <a:cubicBezTo>
                  <a:pt x="27220" y="4046"/>
                  <a:pt x="27193" y="4046"/>
                  <a:pt x="27166" y="4045"/>
                </a:cubicBezTo>
                <a:cubicBezTo>
                  <a:pt x="25652" y="3992"/>
                  <a:pt x="24607" y="3604"/>
                  <a:pt x="24024" y="2209"/>
                </a:cubicBezTo>
                <a:cubicBezTo>
                  <a:pt x="23624" y="1294"/>
                  <a:pt x="23546" y="1241"/>
                  <a:pt x="22513" y="1111"/>
                </a:cubicBezTo>
                <a:cubicBezTo>
                  <a:pt x="20897" y="918"/>
                  <a:pt x="19321" y="813"/>
                  <a:pt x="17693" y="813"/>
                </a:cubicBezTo>
                <a:cubicBezTo>
                  <a:pt x="17456" y="809"/>
                  <a:pt x="17234" y="802"/>
                  <a:pt x="17018" y="802"/>
                </a:cubicBezTo>
                <a:cubicBezTo>
                  <a:pt x="16539" y="802"/>
                  <a:pt x="16097" y="838"/>
                  <a:pt x="15624" y="1033"/>
                </a:cubicBezTo>
                <a:cubicBezTo>
                  <a:pt x="14849" y="1356"/>
                  <a:pt x="14306" y="1874"/>
                  <a:pt x="13441" y="2004"/>
                </a:cubicBezTo>
                <a:cubicBezTo>
                  <a:pt x="12842" y="2090"/>
                  <a:pt x="12141" y="2136"/>
                  <a:pt x="11434" y="2136"/>
                </a:cubicBezTo>
                <a:cubicBezTo>
                  <a:pt x="10568" y="2136"/>
                  <a:pt x="9692" y="2068"/>
                  <a:pt x="8980" y="1926"/>
                </a:cubicBezTo>
                <a:cubicBezTo>
                  <a:pt x="8437" y="1821"/>
                  <a:pt x="7677" y="1784"/>
                  <a:pt x="7172" y="1641"/>
                </a:cubicBezTo>
                <a:cubicBezTo>
                  <a:pt x="6617" y="1474"/>
                  <a:pt x="6282" y="1033"/>
                  <a:pt x="5739" y="853"/>
                </a:cubicBezTo>
                <a:cubicBezTo>
                  <a:pt x="4923" y="568"/>
                  <a:pt x="3927" y="568"/>
                  <a:pt x="3074" y="310"/>
                </a:cubicBezTo>
                <a:cubicBezTo>
                  <a:pt x="2429" y="103"/>
                  <a:pt x="1939" y="13"/>
                  <a:pt x="12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1440000" y="4846650"/>
            <a:ext cx="49170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6000" b="1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1"/>
          </p:nvPr>
        </p:nvSpPr>
        <p:spPr>
          <a:xfrm>
            <a:off x="1440000" y="5902050"/>
            <a:ext cx="4917000" cy="1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title" idx="2"/>
          </p:nvPr>
        </p:nvSpPr>
        <p:spPr>
          <a:xfrm>
            <a:off x="6685494" y="4846650"/>
            <a:ext cx="49170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6000" b="1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subTitle" idx="3"/>
          </p:nvPr>
        </p:nvSpPr>
        <p:spPr>
          <a:xfrm>
            <a:off x="6685500" y="5902050"/>
            <a:ext cx="4917000" cy="1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 idx="4"/>
          </p:nvPr>
        </p:nvSpPr>
        <p:spPr>
          <a:xfrm>
            <a:off x="11930988" y="4846650"/>
            <a:ext cx="49170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6000" b="1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subTitle" idx="5"/>
          </p:nvPr>
        </p:nvSpPr>
        <p:spPr>
          <a:xfrm>
            <a:off x="11931000" y="5902050"/>
            <a:ext cx="4917000" cy="1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4"/>
          <p:cNvSpPr txBox="1">
            <a:spLocks noGrp="1"/>
          </p:cNvSpPr>
          <p:nvPr>
            <p:ph type="title" idx="6"/>
          </p:nvPr>
        </p:nvSpPr>
        <p:spPr>
          <a:xfrm>
            <a:off x="1440000" y="1080000"/>
            <a:ext cx="154080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8278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/>
          <p:nvPr/>
        </p:nvSpPr>
        <p:spPr>
          <a:xfrm rot="-5400000">
            <a:off x="8238480" y="203261"/>
            <a:ext cx="1811060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53" name="Google Shape;253;p25"/>
          <p:cNvSpPr/>
          <p:nvPr/>
        </p:nvSpPr>
        <p:spPr>
          <a:xfrm>
            <a:off x="-2861150" y="6930746"/>
            <a:ext cx="5002200" cy="50028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54" name="Google Shape;254;p25"/>
          <p:cNvSpPr/>
          <p:nvPr/>
        </p:nvSpPr>
        <p:spPr>
          <a:xfrm>
            <a:off x="16848000" y="2931227"/>
            <a:ext cx="2455212" cy="6234594"/>
          </a:xfrm>
          <a:custGeom>
            <a:avLst/>
            <a:gdLst/>
            <a:ahLst/>
            <a:cxnLst/>
            <a:rect l="l" t="t" r="r" b="b"/>
            <a:pathLst>
              <a:path w="20054" h="34150" extrusionOk="0">
                <a:moveTo>
                  <a:pt x="12469" y="432"/>
                </a:moveTo>
                <a:cubicBezTo>
                  <a:pt x="12530" y="432"/>
                  <a:pt x="12453" y="579"/>
                  <a:pt x="12433" y="642"/>
                </a:cubicBezTo>
                <a:cubicBezTo>
                  <a:pt x="12400" y="645"/>
                  <a:pt x="12362" y="650"/>
                  <a:pt x="12326" y="650"/>
                </a:cubicBezTo>
                <a:cubicBezTo>
                  <a:pt x="12258" y="650"/>
                  <a:pt x="12196" y="633"/>
                  <a:pt x="12180" y="557"/>
                </a:cubicBezTo>
                <a:cubicBezTo>
                  <a:pt x="12255" y="523"/>
                  <a:pt x="12332" y="490"/>
                  <a:pt x="12407" y="456"/>
                </a:cubicBezTo>
                <a:cubicBezTo>
                  <a:pt x="12435" y="439"/>
                  <a:pt x="12456" y="432"/>
                  <a:pt x="12469" y="432"/>
                </a:cubicBezTo>
                <a:close/>
                <a:moveTo>
                  <a:pt x="8127" y="1054"/>
                </a:moveTo>
                <a:cubicBezTo>
                  <a:pt x="8204" y="1070"/>
                  <a:pt x="8254" y="1113"/>
                  <a:pt x="8271" y="1190"/>
                </a:cubicBezTo>
                <a:cubicBezTo>
                  <a:pt x="8263" y="1214"/>
                  <a:pt x="8254" y="1256"/>
                  <a:pt x="8246" y="1281"/>
                </a:cubicBezTo>
                <a:cubicBezTo>
                  <a:pt x="8238" y="1299"/>
                  <a:pt x="8204" y="1331"/>
                  <a:pt x="8188" y="1349"/>
                </a:cubicBezTo>
                <a:cubicBezTo>
                  <a:pt x="8137" y="1408"/>
                  <a:pt x="8068" y="1450"/>
                  <a:pt x="7994" y="1459"/>
                </a:cubicBezTo>
                <a:cubicBezTo>
                  <a:pt x="8010" y="1366"/>
                  <a:pt x="8026" y="1273"/>
                  <a:pt x="7986" y="1180"/>
                </a:cubicBezTo>
                <a:cubicBezTo>
                  <a:pt x="8036" y="1139"/>
                  <a:pt x="8087" y="1097"/>
                  <a:pt x="8127" y="1054"/>
                </a:cubicBezTo>
                <a:close/>
                <a:moveTo>
                  <a:pt x="2991" y="3312"/>
                </a:moveTo>
                <a:cubicBezTo>
                  <a:pt x="3057" y="3379"/>
                  <a:pt x="3124" y="3446"/>
                  <a:pt x="3201" y="3514"/>
                </a:cubicBezTo>
                <a:cubicBezTo>
                  <a:pt x="3158" y="3555"/>
                  <a:pt x="3116" y="3597"/>
                  <a:pt x="3073" y="3648"/>
                </a:cubicBezTo>
                <a:cubicBezTo>
                  <a:pt x="3023" y="3589"/>
                  <a:pt x="2982" y="3522"/>
                  <a:pt x="2956" y="3454"/>
                </a:cubicBezTo>
                <a:cubicBezTo>
                  <a:pt x="2964" y="3421"/>
                  <a:pt x="2982" y="3345"/>
                  <a:pt x="2991" y="3312"/>
                </a:cubicBezTo>
                <a:close/>
                <a:moveTo>
                  <a:pt x="2881" y="3573"/>
                </a:moveTo>
                <a:cubicBezTo>
                  <a:pt x="2900" y="3637"/>
                  <a:pt x="2920" y="3712"/>
                  <a:pt x="2982" y="3712"/>
                </a:cubicBezTo>
                <a:cubicBezTo>
                  <a:pt x="3001" y="3712"/>
                  <a:pt x="3022" y="3705"/>
                  <a:pt x="3049" y="3690"/>
                </a:cubicBezTo>
                <a:lnTo>
                  <a:pt x="3049" y="3690"/>
                </a:lnTo>
                <a:cubicBezTo>
                  <a:pt x="2999" y="3808"/>
                  <a:pt x="2964" y="3943"/>
                  <a:pt x="2855" y="4020"/>
                </a:cubicBezTo>
                <a:cubicBezTo>
                  <a:pt x="2831" y="4020"/>
                  <a:pt x="2780" y="4010"/>
                  <a:pt x="2754" y="4010"/>
                </a:cubicBezTo>
                <a:cubicBezTo>
                  <a:pt x="2738" y="3993"/>
                  <a:pt x="2695" y="3951"/>
                  <a:pt x="2669" y="3935"/>
                </a:cubicBezTo>
                <a:lnTo>
                  <a:pt x="2645" y="3884"/>
                </a:lnTo>
                <a:cubicBezTo>
                  <a:pt x="2536" y="3698"/>
                  <a:pt x="2813" y="3706"/>
                  <a:pt x="2881" y="3573"/>
                </a:cubicBezTo>
                <a:close/>
                <a:moveTo>
                  <a:pt x="2022" y="5148"/>
                </a:moveTo>
                <a:cubicBezTo>
                  <a:pt x="2105" y="5233"/>
                  <a:pt x="2105" y="5374"/>
                  <a:pt x="2089" y="5485"/>
                </a:cubicBezTo>
                <a:cubicBezTo>
                  <a:pt x="2012" y="5485"/>
                  <a:pt x="1962" y="5518"/>
                  <a:pt x="1954" y="5594"/>
                </a:cubicBezTo>
                <a:cubicBezTo>
                  <a:pt x="1883" y="5551"/>
                  <a:pt x="1693" y="5403"/>
                  <a:pt x="1782" y="5403"/>
                </a:cubicBezTo>
                <a:cubicBezTo>
                  <a:pt x="1797" y="5403"/>
                  <a:pt x="1820" y="5407"/>
                  <a:pt x="1852" y="5417"/>
                </a:cubicBezTo>
                <a:cubicBezTo>
                  <a:pt x="1852" y="5291"/>
                  <a:pt x="1879" y="5164"/>
                  <a:pt x="2022" y="5148"/>
                </a:cubicBezTo>
                <a:close/>
                <a:moveTo>
                  <a:pt x="1622" y="5690"/>
                </a:moveTo>
                <a:cubicBezTo>
                  <a:pt x="1671" y="5690"/>
                  <a:pt x="1717" y="5724"/>
                  <a:pt x="1693" y="5797"/>
                </a:cubicBezTo>
                <a:cubicBezTo>
                  <a:pt x="1664" y="5802"/>
                  <a:pt x="1609" y="5846"/>
                  <a:pt x="1571" y="5846"/>
                </a:cubicBezTo>
                <a:cubicBezTo>
                  <a:pt x="1553" y="5846"/>
                  <a:pt x="1538" y="5835"/>
                  <a:pt x="1533" y="5805"/>
                </a:cubicBezTo>
                <a:cubicBezTo>
                  <a:pt x="1511" y="5730"/>
                  <a:pt x="1569" y="5690"/>
                  <a:pt x="1622" y="5690"/>
                </a:cubicBezTo>
                <a:close/>
                <a:moveTo>
                  <a:pt x="18733" y="7022"/>
                </a:moveTo>
                <a:cubicBezTo>
                  <a:pt x="18740" y="7022"/>
                  <a:pt x="18749" y="7023"/>
                  <a:pt x="18758" y="7026"/>
                </a:cubicBezTo>
                <a:cubicBezTo>
                  <a:pt x="18772" y="7137"/>
                  <a:pt x="18736" y="7252"/>
                  <a:pt x="18621" y="7252"/>
                </a:cubicBezTo>
                <a:cubicBezTo>
                  <a:pt x="18603" y="7252"/>
                  <a:pt x="18585" y="7250"/>
                  <a:pt x="18564" y="7244"/>
                </a:cubicBezTo>
                <a:cubicBezTo>
                  <a:pt x="18588" y="7193"/>
                  <a:pt x="18598" y="7161"/>
                  <a:pt x="18606" y="7135"/>
                </a:cubicBezTo>
                <a:lnTo>
                  <a:pt x="18606" y="7143"/>
                </a:lnTo>
                <a:cubicBezTo>
                  <a:pt x="18674" y="7121"/>
                  <a:pt x="18661" y="7022"/>
                  <a:pt x="18733" y="7022"/>
                </a:cubicBezTo>
                <a:close/>
                <a:moveTo>
                  <a:pt x="979" y="10209"/>
                </a:moveTo>
                <a:cubicBezTo>
                  <a:pt x="990" y="10209"/>
                  <a:pt x="1001" y="10211"/>
                  <a:pt x="1011" y="10218"/>
                </a:cubicBezTo>
                <a:cubicBezTo>
                  <a:pt x="1020" y="10213"/>
                  <a:pt x="1027" y="10211"/>
                  <a:pt x="1033" y="10211"/>
                </a:cubicBezTo>
                <a:cubicBezTo>
                  <a:pt x="1095" y="10211"/>
                  <a:pt x="1088" y="10392"/>
                  <a:pt x="1020" y="10392"/>
                </a:cubicBezTo>
                <a:cubicBezTo>
                  <a:pt x="1014" y="10392"/>
                  <a:pt x="1008" y="10390"/>
                  <a:pt x="1001" y="10387"/>
                </a:cubicBezTo>
                <a:lnTo>
                  <a:pt x="910" y="10387"/>
                </a:lnTo>
                <a:cubicBezTo>
                  <a:pt x="907" y="10388"/>
                  <a:pt x="904" y="10388"/>
                  <a:pt x="900" y="10388"/>
                </a:cubicBezTo>
                <a:cubicBezTo>
                  <a:pt x="817" y="10388"/>
                  <a:pt x="892" y="10209"/>
                  <a:pt x="979" y="10209"/>
                </a:cubicBezTo>
                <a:close/>
                <a:moveTo>
                  <a:pt x="640" y="10159"/>
                </a:moveTo>
                <a:cubicBezTo>
                  <a:pt x="698" y="10294"/>
                  <a:pt x="690" y="10438"/>
                  <a:pt x="708" y="10579"/>
                </a:cubicBezTo>
                <a:cubicBezTo>
                  <a:pt x="607" y="10571"/>
                  <a:pt x="506" y="10539"/>
                  <a:pt x="429" y="10478"/>
                </a:cubicBezTo>
                <a:cubicBezTo>
                  <a:pt x="514" y="10377"/>
                  <a:pt x="597" y="10286"/>
                  <a:pt x="640" y="10159"/>
                </a:cubicBezTo>
                <a:close/>
                <a:moveTo>
                  <a:pt x="19209" y="11211"/>
                </a:moveTo>
                <a:cubicBezTo>
                  <a:pt x="19224" y="11211"/>
                  <a:pt x="19239" y="11214"/>
                  <a:pt x="19255" y="11220"/>
                </a:cubicBezTo>
                <a:cubicBezTo>
                  <a:pt x="19314" y="11297"/>
                  <a:pt x="19389" y="11364"/>
                  <a:pt x="19447" y="11449"/>
                </a:cubicBezTo>
                <a:cubicBezTo>
                  <a:pt x="19389" y="11574"/>
                  <a:pt x="19338" y="11718"/>
                  <a:pt x="19195" y="11760"/>
                </a:cubicBezTo>
                <a:lnTo>
                  <a:pt x="19179" y="11709"/>
                </a:lnTo>
                <a:cubicBezTo>
                  <a:pt x="19296" y="11590"/>
                  <a:pt x="19170" y="11449"/>
                  <a:pt x="19136" y="11321"/>
                </a:cubicBezTo>
                <a:lnTo>
                  <a:pt x="19136" y="11228"/>
                </a:lnTo>
                <a:cubicBezTo>
                  <a:pt x="19162" y="11218"/>
                  <a:pt x="19185" y="11211"/>
                  <a:pt x="19209" y="11211"/>
                </a:cubicBezTo>
                <a:close/>
                <a:moveTo>
                  <a:pt x="1347" y="12021"/>
                </a:moveTo>
                <a:cubicBezTo>
                  <a:pt x="1483" y="12087"/>
                  <a:pt x="1390" y="12223"/>
                  <a:pt x="1373" y="12332"/>
                </a:cubicBezTo>
                <a:cubicBezTo>
                  <a:pt x="1354" y="12339"/>
                  <a:pt x="1336" y="12341"/>
                  <a:pt x="1318" y="12341"/>
                </a:cubicBezTo>
                <a:cubicBezTo>
                  <a:pt x="1264" y="12341"/>
                  <a:pt x="1213" y="12315"/>
                  <a:pt x="1163" y="12290"/>
                </a:cubicBezTo>
                <a:lnTo>
                  <a:pt x="1163" y="12247"/>
                </a:lnTo>
                <a:cubicBezTo>
                  <a:pt x="1195" y="12207"/>
                  <a:pt x="1230" y="12164"/>
                  <a:pt x="1272" y="12130"/>
                </a:cubicBezTo>
                <a:cubicBezTo>
                  <a:pt x="1288" y="12106"/>
                  <a:pt x="1331" y="12045"/>
                  <a:pt x="1347" y="12021"/>
                </a:cubicBezTo>
                <a:close/>
                <a:moveTo>
                  <a:pt x="19405" y="12405"/>
                </a:moveTo>
                <a:cubicBezTo>
                  <a:pt x="19442" y="12405"/>
                  <a:pt x="19482" y="12429"/>
                  <a:pt x="19516" y="12484"/>
                </a:cubicBezTo>
                <a:cubicBezTo>
                  <a:pt x="19495" y="12554"/>
                  <a:pt x="19456" y="12583"/>
                  <a:pt x="19406" y="12583"/>
                </a:cubicBezTo>
                <a:cubicBezTo>
                  <a:pt x="19373" y="12583"/>
                  <a:pt x="19336" y="12570"/>
                  <a:pt x="19296" y="12550"/>
                </a:cubicBezTo>
                <a:lnTo>
                  <a:pt x="19296" y="12550"/>
                </a:lnTo>
                <a:cubicBezTo>
                  <a:pt x="19296" y="12627"/>
                  <a:pt x="19306" y="12720"/>
                  <a:pt x="19213" y="12744"/>
                </a:cubicBezTo>
                <a:cubicBezTo>
                  <a:pt x="19144" y="12720"/>
                  <a:pt x="19077" y="12694"/>
                  <a:pt x="19011" y="12670"/>
                </a:cubicBezTo>
                <a:cubicBezTo>
                  <a:pt x="19061" y="12635"/>
                  <a:pt x="19104" y="12601"/>
                  <a:pt x="19154" y="12561"/>
                </a:cubicBezTo>
                <a:lnTo>
                  <a:pt x="19205" y="12561"/>
                </a:lnTo>
                <a:cubicBezTo>
                  <a:pt x="19229" y="12561"/>
                  <a:pt x="19272" y="12550"/>
                  <a:pt x="19296" y="12550"/>
                </a:cubicBezTo>
                <a:cubicBezTo>
                  <a:pt x="19302" y="12460"/>
                  <a:pt x="19349" y="12405"/>
                  <a:pt x="19405" y="12405"/>
                </a:cubicBezTo>
                <a:close/>
                <a:moveTo>
                  <a:pt x="18332" y="14846"/>
                </a:moveTo>
                <a:cubicBezTo>
                  <a:pt x="18385" y="14846"/>
                  <a:pt x="18409" y="14908"/>
                  <a:pt x="18437" y="14952"/>
                </a:cubicBezTo>
                <a:cubicBezTo>
                  <a:pt x="18455" y="14986"/>
                  <a:pt x="18487" y="15045"/>
                  <a:pt x="18505" y="15069"/>
                </a:cubicBezTo>
                <a:cubicBezTo>
                  <a:pt x="18515" y="15151"/>
                  <a:pt x="18467" y="15165"/>
                  <a:pt x="18410" y="15165"/>
                </a:cubicBezTo>
                <a:cubicBezTo>
                  <a:pt x="18381" y="15165"/>
                  <a:pt x="18350" y="15161"/>
                  <a:pt x="18323" y="15161"/>
                </a:cubicBezTo>
                <a:cubicBezTo>
                  <a:pt x="18316" y="15161"/>
                  <a:pt x="18309" y="15161"/>
                  <a:pt x="18303" y="15162"/>
                </a:cubicBezTo>
                <a:cubicBezTo>
                  <a:pt x="18303" y="15053"/>
                  <a:pt x="18210" y="14926"/>
                  <a:pt x="18303" y="14851"/>
                </a:cubicBezTo>
                <a:cubicBezTo>
                  <a:pt x="18314" y="14847"/>
                  <a:pt x="18323" y="14846"/>
                  <a:pt x="18332" y="14846"/>
                </a:cubicBezTo>
                <a:close/>
                <a:moveTo>
                  <a:pt x="17545" y="15162"/>
                </a:moveTo>
                <a:lnTo>
                  <a:pt x="17537" y="15213"/>
                </a:lnTo>
                <a:cubicBezTo>
                  <a:pt x="17503" y="15279"/>
                  <a:pt x="17511" y="15330"/>
                  <a:pt x="17596" y="15348"/>
                </a:cubicBezTo>
                <a:cubicBezTo>
                  <a:pt x="17576" y="15391"/>
                  <a:pt x="17548" y="15403"/>
                  <a:pt x="17516" y="15403"/>
                </a:cubicBezTo>
                <a:cubicBezTo>
                  <a:pt x="17477" y="15403"/>
                  <a:pt x="17434" y="15386"/>
                  <a:pt x="17394" y="15380"/>
                </a:cubicBezTo>
                <a:cubicBezTo>
                  <a:pt x="17351" y="15372"/>
                  <a:pt x="17258" y="15364"/>
                  <a:pt x="17216" y="15356"/>
                </a:cubicBezTo>
                <a:cubicBezTo>
                  <a:pt x="17325" y="15289"/>
                  <a:pt x="17436" y="15229"/>
                  <a:pt x="17545" y="15162"/>
                </a:cubicBezTo>
                <a:close/>
                <a:moveTo>
                  <a:pt x="17452" y="15625"/>
                </a:moveTo>
                <a:cubicBezTo>
                  <a:pt x="17511" y="15651"/>
                  <a:pt x="17553" y="15694"/>
                  <a:pt x="17578" y="15752"/>
                </a:cubicBezTo>
                <a:cubicBezTo>
                  <a:pt x="17610" y="15847"/>
                  <a:pt x="17537" y="15905"/>
                  <a:pt x="17453" y="15905"/>
                </a:cubicBezTo>
                <a:cubicBezTo>
                  <a:pt x="17447" y="15905"/>
                  <a:pt x="17442" y="15905"/>
                  <a:pt x="17436" y="15904"/>
                </a:cubicBezTo>
                <a:cubicBezTo>
                  <a:pt x="17436" y="15811"/>
                  <a:pt x="17444" y="15718"/>
                  <a:pt x="17452" y="15625"/>
                </a:cubicBezTo>
                <a:close/>
                <a:moveTo>
                  <a:pt x="7208" y="16628"/>
                </a:moveTo>
                <a:cubicBezTo>
                  <a:pt x="7258" y="16628"/>
                  <a:pt x="7305" y="16639"/>
                  <a:pt x="7345" y="16678"/>
                </a:cubicBezTo>
                <a:cubicBezTo>
                  <a:pt x="7327" y="16801"/>
                  <a:pt x="7245" y="16850"/>
                  <a:pt x="7150" y="16850"/>
                </a:cubicBezTo>
                <a:cubicBezTo>
                  <a:pt x="7106" y="16850"/>
                  <a:pt x="7060" y="16840"/>
                  <a:pt x="7015" y="16822"/>
                </a:cubicBezTo>
                <a:cubicBezTo>
                  <a:pt x="6999" y="16763"/>
                  <a:pt x="6983" y="16705"/>
                  <a:pt x="6965" y="16644"/>
                </a:cubicBezTo>
                <a:lnTo>
                  <a:pt x="6965" y="16644"/>
                </a:lnTo>
                <a:cubicBezTo>
                  <a:pt x="6978" y="16646"/>
                  <a:pt x="6991" y="16647"/>
                  <a:pt x="7005" y="16647"/>
                </a:cubicBezTo>
                <a:cubicBezTo>
                  <a:pt x="7072" y="16647"/>
                  <a:pt x="7143" y="16628"/>
                  <a:pt x="7208" y="16628"/>
                </a:cubicBezTo>
                <a:close/>
                <a:moveTo>
                  <a:pt x="7913" y="16884"/>
                </a:moveTo>
                <a:cubicBezTo>
                  <a:pt x="7968" y="16884"/>
                  <a:pt x="8017" y="16903"/>
                  <a:pt x="8036" y="16957"/>
                </a:cubicBezTo>
                <a:cubicBezTo>
                  <a:pt x="7959" y="16973"/>
                  <a:pt x="7885" y="16990"/>
                  <a:pt x="7808" y="17008"/>
                </a:cubicBezTo>
                <a:cubicBezTo>
                  <a:pt x="7803" y="17008"/>
                  <a:pt x="7799" y="17008"/>
                  <a:pt x="7794" y="17008"/>
                </a:cubicBezTo>
                <a:cubicBezTo>
                  <a:pt x="7603" y="17008"/>
                  <a:pt x="7775" y="16884"/>
                  <a:pt x="7913" y="16884"/>
                </a:cubicBezTo>
                <a:close/>
                <a:moveTo>
                  <a:pt x="12718" y="17125"/>
                </a:moveTo>
                <a:cubicBezTo>
                  <a:pt x="12912" y="17149"/>
                  <a:pt x="12837" y="17370"/>
                  <a:pt x="12811" y="17503"/>
                </a:cubicBezTo>
                <a:cubicBezTo>
                  <a:pt x="12819" y="17537"/>
                  <a:pt x="12827" y="17622"/>
                  <a:pt x="12827" y="17665"/>
                </a:cubicBezTo>
                <a:cubicBezTo>
                  <a:pt x="12920" y="17849"/>
                  <a:pt x="12667" y="17857"/>
                  <a:pt x="12617" y="17992"/>
                </a:cubicBezTo>
                <a:cubicBezTo>
                  <a:pt x="12736" y="17968"/>
                  <a:pt x="12878" y="17976"/>
                  <a:pt x="12979" y="17883"/>
                </a:cubicBezTo>
                <a:cubicBezTo>
                  <a:pt x="12994" y="17878"/>
                  <a:pt x="13006" y="17875"/>
                  <a:pt x="13017" y="17875"/>
                </a:cubicBezTo>
                <a:cubicBezTo>
                  <a:pt x="13091" y="17875"/>
                  <a:pt x="13072" y="17990"/>
                  <a:pt x="13130" y="18035"/>
                </a:cubicBezTo>
                <a:cubicBezTo>
                  <a:pt x="13190" y="18081"/>
                  <a:pt x="13261" y="18086"/>
                  <a:pt x="13333" y="18086"/>
                </a:cubicBezTo>
                <a:cubicBezTo>
                  <a:pt x="13353" y="18086"/>
                  <a:pt x="13373" y="18085"/>
                  <a:pt x="13393" y="18085"/>
                </a:cubicBezTo>
                <a:cubicBezTo>
                  <a:pt x="13411" y="18085"/>
                  <a:pt x="13430" y="18084"/>
                  <a:pt x="13449" y="18084"/>
                </a:cubicBezTo>
                <a:cubicBezTo>
                  <a:pt x="13517" y="18084"/>
                  <a:pt x="13580" y="18094"/>
                  <a:pt x="13561" y="18186"/>
                </a:cubicBezTo>
                <a:cubicBezTo>
                  <a:pt x="13518" y="18271"/>
                  <a:pt x="13545" y="18372"/>
                  <a:pt x="13510" y="18455"/>
                </a:cubicBezTo>
                <a:cubicBezTo>
                  <a:pt x="13484" y="18506"/>
                  <a:pt x="13468" y="18556"/>
                  <a:pt x="13452" y="18615"/>
                </a:cubicBezTo>
                <a:lnTo>
                  <a:pt x="13670" y="18615"/>
                </a:lnTo>
                <a:lnTo>
                  <a:pt x="13712" y="18625"/>
                </a:lnTo>
                <a:cubicBezTo>
                  <a:pt x="13721" y="18692"/>
                  <a:pt x="13771" y="18742"/>
                  <a:pt x="13822" y="18785"/>
                </a:cubicBezTo>
                <a:cubicBezTo>
                  <a:pt x="13931" y="18928"/>
                  <a:pt x="13939" y="19104"/>
                  <a:pt x="13999" y="19264"/>
                </a:cubicBezTo>
                <a:cubicBezTo>
                  <a:pt x="13981" y="19332"/>
                  <a:pt x="13981" y="19415"/>
                  <a:pt x="13898" y="19434"/>
                </a:cubicBezTo>
                <a:lnTo>
                  <a:pt x="13880" y="19474"/>
                </a:lnTo>
                <a:cubicBezTo>
                  <a:pt x="13872" y="19535"/>
                  <a:pt x="13856" y="19585"/>
                  <a:pt x="13838" y="19636"/>
                </a:cubicBezTo>
                <a:lnTo>
                  <a:pt x="13822" y="19686"/>
                </a:lnTo>
                <a:lnTo>
                  <a:pt x="13830" y="19737"/>
                </a:lnTo>
                <a:cubicBezTo>
                  <a:pt x="13864" y="19939"/>
                  <a:pt x="13949" y="20123"/>
                  <a:pt x="13888" y="20333"/>
                </a:cubicBezTo>
                <a:cubicBezTo>
                  <a:pt x="13872" y="20434"/>
                  <a:pt x="13838" y="20535"/>
                  <a:pt x="13830" y="20636"/>
                </a:cubicBezTo>
                <a:cubicBezTo>
                  <a:pt x="13814" y="20654"/>
                  <a:pt x="13779" y="20671"/>
                  <a:pt x="13771" y="20687"/>
                </a:cubicBezTo>
                <a:cubicBezTo>
                  <a:pt x="13636" y="20756"/>
                  <a:pt x="13585" y="20873"/>
                  <a:pt x="13611" y="21016"/>
                </a:cubicBezTo>
                <a:cubicBezTo>
                  <a:pt x="13636" y="21168"/>
                  <a:pt x="13526" y="21269"/>
                  <a:pt x="13452" y="21386"/>
                </a:cubicBezTo>
                <a:cubicBezTo>
                  <a:pt x="13535" y="21597"/>
                  <a:pt x="13494" y="21698"/>
                  <a:pt x="13351" y="21698"/>
                </a:cubicBezTo>
                <a:cubicBezTo>
                  <a:pt x="13375" y="21809"/>
                  <a:pt x="13401" y="21918"/>
                  <a:pt x="13409" y="22027"/>
                </a:cubicBezTo>
                <a:cubicBezTo>
                  <a:pt x="13393" y="22102"/>
                  <a:pt x="13375" y="22187"/>
                  <a:pt x="13343" y="22264"/>
                </a:cubicBezTo>
                <a:cubicBezTo>
                  <a:pt x="13266" y="22253"/>
                  <a:pt x="13199" y="22237"/>
                  <a:pt x="13130" y="22237"/>
                </a:cubicBezTo>
                <a:cubicBezTo>
                  <a:pt x="13157" y="22330"/>
                  <a:pt x="13282" y="22397"/>
                  <a:pt x="13181" y="22490"/>
                </a:cubicBezTo>
                <a:cubicBezTo>
                  <a:pt x="13122" y="22718"/>
                  <a:pt x="12878" y="22828"/>
                  <a:pt x="12837" y="23046"/>
                </a:cubicBezTo>
                <a:cubicBezTo>
                  <a:pt x="12811" y="23240"/>
                  <a:pt x="12574" y="23307"/>
                  <a:pt x="12550" y="23509"/>
                </a:cubicBezTo>
                <a:cubicBezTo>
                  <a:pt x="12534" y="23527"/>
                  <a:pt x="12500" y="23551"/>
                  <a:pt x="12491" y="23567"/>
                </a:cubicBezTo>
                <a:lnTo>
                  <a:pt x="12281" y="23567"/>
                </a:lnTo>
                <a:cubicBezTo>
                  <a:pt x="12289" y="23652"/>
                  <a:pt x="12314" y="23745"/>
                  <a:pt x="12332" y="23830"/>
                </a:cubicBezTo>
                <a:cubicBezTo>
                  <a:pt x="12316" y="23834"/>
                  <a:pt x="12302" y="23835"/>
                  <a:pt x="12287" y="23835"/>
                </a:cubicBezTo>
                <a:cubicBezTo>
                  <a:pt x="12127" y="23835"/>
                  <a:pt x="12030" y="23639"/>
                  <a:pt x="12045" y="23485"/>
                </a:cubicBezTo>
                <a:cubicBezTo>
                  <a:pt x="11893" y="23458"/>
                  <a:pt x="11859" y="23315"/>
                  <a:pt x="11792" y="23206"/>
                </a:cubicBezTo>
                <a:cubicBezTo>
                  <a:pt x="11707" y="23163"/>
                  <a:pt x="11614" y="23131"/>
                  <a:pt x="11523" y="23096"/>
                </a:cubicBezTo>
                <a:cubicBezTo>
                  <a:pt x="11454" y="23062"/>
                  <a:pt x="11388" y="23022"/>
                  <a:pt x="11329" y="22979"/>
                </a:cubicBezTo>
                <a:lnTo>
                  <a:pt x="11321" y="22937"/>
                </a:lnTo>
                <a:cubicBezTo>
                  <a:pt x="11311" y="22793"/>
                  <a:pt x="11186" y="22708"/>
                  <a:pt x="11119" y="22599"/>
                </a:cubicBezTo>
                <a:cubicBezTo>
                  <a:pt x="11085" y="22506"/>
                  <a:pt x="11042" y="22423"/>
                  <a:pt x="11008" y="22338"/>
                </a:cubicBezTo>
                <a:cubicBezTo>
                  <a:pt x="10832" y="22221"/>
                  <a:pt x="10715" y="22051"/>
                  <a:pt x="10630" y="21867"/>
                </a:cubicBezTo>
                <a:cubicBezTo>
                  <a:pt x="10622" y="21833"/>
                  <a:pt x="10614" y="21782"/>
                  <a:pt x="10603" y="21758"/>
                </a:cubicBezTo>
                <a:cubicBezTo>
                  <a:pt x="10579" y="21665"/>
                  <a:pt x="10579" y="21572"/>
                  <a:pt x="10579" y="21479"/>
                </a:cubicBezTo>
                <a:lnTo>
                  <a:pt x="10579" y="21016"/>
                </a:lnTo>
                <a:cubicBezTo>
                  <a:pt x="10601" y="21010"/>
                  <a:pt x="10627" y="21008"/>
                  <a:pt x="10653" y="21008"/>
                </a:cubicBezTo>
                <a:cubicBezTo>
                  <a:pt x="10677" y="21008"/>
                  <a:pt x="10702" y="21009"/>
                  <a:pt x="10726" y="21009"/>
                </a:cubicBezTo>
                <a:cubicBezTo>
                  <a:pt x="10777" y="21009"/>
                  <a:pt x="10823" y="21003"/>
                  <a:pt x="10848" y="20966"/>
                </a:cubicBezTo>
                <a:cubicBezTo>
                  <a:pt x="10933" y="20873"/>
                  <a:pt x="10967" y="20756"/>
                  <a:pt x="10941" y="20636"/>
                </a:cubicBezTo>
                <a:cubicBezTo>
                  <a:pt x="11000" y="20612"/>
                  <a:pt x="11050" y="20596"/>
                  <a:pt x="11109" y="20578"/>
                </a:cubicBezTo>
                <a:cubicBezTo>
                  <a:pt x="11127" y="20486"/>
                  <a:pt x="11119" y="20452"/>
                  <a:pt x="11089" y="20452"/>
                </a:cubicBezTo>
                <a:cubicBezTo>
                  <a:pt x="11064" y="20452"/>
                  <a:pt x="11025" y="20476"/>
                  <a:pt x="10975" y="20511"/>
                </a:cubicBezTo>
                <a:cubicBezTo>
                  <a:pt x="10957" y="20495"/>
                  <a:pt x="10917" y="20444"/>
                  <a:pt x="10899" y="20426"/>
                </a:cubicBezTo>
                <a:cubicBezTo>
                  <a:pt x="10866" y="20423"/>
                  <a:pt x="10833" y="20420"/>
                  <a:pt x="10800" y="20420"/>
                </a:cubicBezTo>
                <a:cubicBezTo>
                  <a:pt x="10738" y="20420"/>
                  <a:pt x="10678" y="20430"/>
                  <a:pt x="10630" y="20469"/>
                </a:cubicBezTo>
                <a:cubicBezTo>
                  <a:pt x="10603" y="20477"/>
                  <a:pt x="10553" y="20477"/>
                  <a:pt x="10529" y="20477"/>
                </a:cubicBezTo>
                <a:cubicBezTo>
                  <a:pt x="10595" y="20359"/>
                  <a:pt x="10630" y="20165"/>
                  <a:pt x="10789" y="20157"/>
                </a:cubicBezTo>
                <a:cubicBezTo>
                  <a:pt x="10798" y="20158"/>
                  <a:pt x="10807" y="20159"/>
                  <a:pt x="10815" y="20159"/>
                </a:cubicBezTo>
                <a:cubicBezTo>
                  <a:pt x="10982" y="20159"/>
                  <a:pt x="10983" y="19945"/>
                  <a:pt x="10817" y="19945"/>
                </a:cubicBezTo>
                <a:cubicBezTo>
                  <a:pt x="10808" y="19945"/>
                  <a:pt x="10799" y="19946"/>
                  <a:pt x="10789" y="19947"/>
                </a:cubicBezTo>
                <a:cubicBezTo>
                  <a:pt x="10646" y="19947"/>
                  <a:pt x="10646" y="19761"/>
                  <a:pt x="10587" y="19668"/>
                </a:cubicBezTo>
                <a:cubicBezTo>
                  <a:pt x="10579" y="19567"/>
                  <a:pt x="10571" y="19458"/>
                  <a:pt x="10638" y="19373"/>
                </a:cubicBezTo>
                <a:cubicBezTo>
                  <a:pt x="10688" y="19332"/>
                  <a:pt x="10747" y="19290"/>
                  <a:pt x="10731" y="19213"/>
                </a:cubicBezTo>
                <a:cubicBezTo>
                  <a:pt x="10731" y="18960"/>
                  <a:pt x="10688" y="18684"/>
                  <a:pt x="10907" y="18514"/>
                </a:cubicBezTo>
                <a:cubicBezTo>
                  <a:pt x="11018" y="18413"/>
                  <a:pt x="10975" y="18237"/>
                  <a:pt x="11093" y="18144"/>
                </a:cubicBezTo>
                <a:cubicBezTo>
                  <a:pt x="11104" y="18211"/>
                  <a:pt x="11122" y="18232"/>
                  <a:pt x="11144" y="18232"/>
                </a:cubicBezTo>
                <a:cubicBezTo>
                  <a:pt x="11180" y="18232"/>
                  <a:pt x="11228" y="18176"/>
                  <a:pt x="11277" y="18176"/>
                </a:cubicBezTo>
                <a:cubicBezTo>
                  <a:pt x="11288" y="18176"/>
                  <a:pt x="11299" y="18179"/>
                  <a:pt x="11311" y="18186"/>
                </a:cubicBezTo>
                <a:cubicBezTo>
                  <a:pt x="11349" y="18215"/>
                  <a:pt x="11402" y="18238"/>
                  <a:pt x="11447" y="18238"/>
                </a:cubicBezTo>
                <a:cubicBezTo>
                  <a:pt x="11494" y="18238"/>
                  <a:pt x="11531" y="18213"/>
                  <a:pt x="11531" y="18144"/>
                </a:cubicBezTo>
                <a:cubicBezTo>
                  <a:pt x="11539" y="18109"/>
                  <a:pt x="11547" y="18035"/>
                  <a:pt x="11547" y="18000"/>
                </a:cubicBezTo>
                <a:cubicBezTo>
                  <a:pt x="11598" y="17950"/>
                  <a:pt x="11649" y="17891"/>
                  <a:pt x="11657" y="17816"/>
                </a:cubicBezTo>
                <a:cubicBezTo>
                  <a:pt x="11617" y="17716"/>
                  <a:pt x="11426" y="17555"/>
                  <a:pt x="11579" y="17555"/>
                </a:cubicBezTo>
                <a:cubicBezTo>
                  <a:pt x="11621" y="17555"/>
                  <a:pt x="11689" y="17567"/>
                  <a:pt x="11792" y="17596"/>
                </a:cubicBezTo>
                <a:cubicBezTo>
                  <a:pt x="11800" y="17564"/>
                  <a:pt x="11800" y="17479"/>
                  <a:pt x="11800" y="17436"/>
                </a:cubicBezTo>
                <a:cubicBezTo>
                  <a:pt x="11808" y="17386"/>
                  <a:pt x="11843" y="17343"/>
                  <a:pt x="11893" y="17319"/>
                </a:cubicBezTo>
                <a:cubicBezTo>
                  <a:pt x="11893" y="17370"/>
                  <a:pt x="11909" y="17452"/>
                  <a:pt x="11909" y="17503"/>
                </a:cubicBezTo>
                <a:cubicBezTo>
                  <a:pt x="11913" y="17550"/>
                  <a:pt x="11955" y="17558"/>
                  <a:pt x="12002" y="17558"/>
                </a:cubicBezTo>
                <a:cubicBezTo>
                  <a:pt x="12027" y="17558"/>
                  <a:pt x="12053" y="17556"/>
                  <a:pt x="12077" y="17556"/>
                </a:cubicBezTo>
                <a:cubicBezTo>
                  <a:pt x="12098" y="17556"/>
                  <a:pt x="12116" y="17558"/>
                  <a:pt x="12130" y="17564"/>
                </a:cubicBezTo>
                <a:cubicBezTo>
                  <a:pt x="12095" y="17655"/>
                  <a:pt x="12002" y="17705"/>
                  <a:pt x="11952" y="17798"/>
                </a:cubicBezTo>
                <a:cubicBezTo>
                  <a:pt x="11978" y="17816"/>
                  <a:pt x="12029" y="17857"/>
                  <a:pt x="12045" y="17883"/>
                </a:cubicBezTo>
                <a:cubicBezTo>
                  <a:pt x="12061" y="17992"/>
                  <a:pt x="12180" y="17976"/>
                  <a:pt x="12263" y="17992"/>
                </a:cubicBezTo>
                <a:cubicBezTo>
                  <a:pt x="12316" y="18061"/>
                  <a:pt x="12390" y="18094"/>
                  <a:pt x="12472" y="18094"/>
                </a:cubicBezTo>
                <a:cubicBezTo>
                  <a:pt x="12481" y="18094"/>
                  <a:pt x="12490" y="18094"/>
                  <a:pt x="12500" y="18093"/>
                </a:cubicBezTo>
                <a:cubicBezTo>
                  <a:pt x="12566" y="18000"/>
                  <a:pt x="12491" y="17934"/>
                  <a:pt x="12433" y="17875"/>
                </a:cubicBezTo>
                <a:cubicBezTo>
                  <a:pt x="12382" y="17689"/>
                  <a:pt x="12516" y="17521"/>
                  <a:pt x="12558" y="17351"/>
                </a:cubicBezTo>
                <a:cubicBezTo>
                  <a:pt x="12617" y="17327"/>
                  <a:pt x="12787" y="17311"/>
                  <a:pt x="12718" y="17226"/>
                </a:cubicBezTo>
                <a:lnTo>
                  <a:pt x="12718" y="17125"/>
                </a:lnTo>
                <a:close/>
                <a:moveTo>
                  <a:pt x="11851" y="0"/>
                </a:moveTo>
                <a:cubicBezTo>
                  <a:pt x="11839" y="0"/>
                  <a:pt x="11825" y="3"/>
                  <a:pt x="11808" y="9"/>
                </a:cubicBezTo>
                <a:cubicBezTo>
                  <a:pt x="11800" y="7"/>
                  <a:pt x="11794" y="7"/>
                  <a:pt x="11788" y="7"/>
                </a:cubicBezTo>
                <a:cubicBezTo>
                  <a:pt x="11720" y="7"/>
                  <a:pt x="11845" y="140"/>
                  <a:pt x="11776" y="187"/>
                </a:cubicBezTo>
                <a:cubicBezTo>
                  <a:pt x="11765" y="188"/>
                  <a:pt x="11755" y="189"/>
                  <a:pt x="11746" y="189"/>
                </a:cubicBezTo>
                <a:cubicBezTo>
                  <a:pt x="11628" y="189"/>
                  <a:pt x="11652" y="95"/>
                  <a:pt x="11691" y="1"/>
                </a:cubicBezTo>
                <a:lnTo>
                  <a:pt x="11691" y="1"/>
                </a:lnTo>
                <a:cubicBezTo>
                  <a:pt x="11612" y="7"/>
                  <a:pt x="11533" y="53"/>
                  <a:pt x="11454" y="53"/>
                </a:cubicBezTo>
                <a:cubicBezTo>
                  <a:pt x="11423" y="53"/>
                  <a:pt x="11392" y="46"/>
                  <a:pt x="11361" y="27"/>
                </a:cubicBezTo>
                <a:cubicBezTo>
                  <a:pt x="11338" y="14"/>
                  <a:pt x="11312" y="7"/>
                  <a:pt x="11288" y="7"/>
                </a:cubicBezTo>
                <a:cubicBezTo>
                  <a:pt x="11235" y="7"/>
                  <a:pt x="11186" y="39"/>
                  <a:pt x="11169" y="102"/>
                </a:cubicBezTo>
                <a:cubicBezTo>
                  <a:pt x="11228" y="110"/>
                  <a:pt x="11270" y="145"/>
                  <a:pt x="11287" y="211"/>
                </a:cubicBezTo>
                <a:cubicBezTo>
                  <a:pt x="11220" y="339"/>
                  <a:pt x="11210" y="506"/>
                  <a:pt x="11236" y="658"/>
                </a:cubicBezTo>
                <a:cubicBezTo>
                  <a:pt x="11210" y="683"/>
                  <a:pt x="11193" y="693"/>
                  <a:pt x="11182" y="693"/>
                </a:cubicBezTo>
                <a:cubicBezTo>
                  <a:pt x="11133" y="693"/>
                  <a:pt x="11204" y="493"/>
                  <a:pt x="11146" y="493"/>
                </a:cubicBezTo>
                <a:cubicBezTo>
                  <a:pt x="11141" y="493"/>
                  <a:pt x="11134" y="495"/>
                  <a:pt x="11127" y="498"/>
                </a:cubicBezTo>
                <a:cubicBezTo>
                  <a:pt x="11115" y="425"/>
                  <a:pt x="11076" y="403"/>
                  <a:pt x="11029" y="403"/>
                </a:cubicBezTo>
                <a:cubicBezTo>
                  <a:pt x="10972" y="403"/>
                  <a:pt x="10903" y="434"/>
                  <a:pt x="10848" y="448"/>
                </a:cubicBezTo>
                <a:cubicBezTo>
                  <a:pt x="10789" y="363"/>
                  <a:pt x="10579" y="405"/>
                  <a:pt x="10595" y="280"/>
                </a:cubicBezTo>
                <a:cubicBezTo>
                  <a:pt x="10680" y="128"/>
                  <a:pt x="10462" y="94"/>
                  <a:pt x="10377" y="9"/>
                </a:cubicBezTo>
                <a:cubicBezTo>
                  <a:pt x="10361" y="78"/>
                  <a:pt x="10343" y="145"/>
                  <a:pt x="10335" y="211"/>
                </a:cubicBezTo>
                <a:cubicBezTo>
                  <a:pt x="10436" y="320"/>
                  <a:pt x="10563" y="397"/>
                  <a:pt x="10478" y="591"/>
                </a:cubicBezTo>
                <a:cubicBezTo>
                  <a:pt x="10411" y="591"/>
                  <a:pt x="10343" y="599"/>
                  <a:pt x="10276" y="599"/>
                </a:cubicBezTo>
                <a:lnTo>
                  <a:pt x="10268" y="541"/>
                </a:lnTo>
                <a:cubicBezTo>
                  <a:pt x="10268" y="472"/>
                  <a:pt x="10250" y="422"/>
                  <a:pt x="10209" y="381"/>
                </a:cubicBezTo>
                <a:cubicBezTo>
                  <a:pt x="10225" y="355"/>
                  <a:pt x="10260" y="304"/>
                  <a:pt x="10276" y="280"/>
                </a:cubicBezTo>
                <a:cubicBezTo>
                  <a:pt x="10250" y="161"/>
                  <a:pt x="10124" y="195"/>
                  <a:pt x="10039" y="179"/>
                </a:cubicBezTo>
                <a:cubicBezTo>
                  <a:pt x="10032" y="178"/>
                  <a:pt x="10026" y="177"/>
                  <a:pt x="10019" y="177"/>
                </a:cubicBezTo>
                <a:cubicBezTo>
                  <a:pt x="9960" y="177"/>
                  <a:pt x="9907" y="213"/>
                  <a:pt x="9845" y="229"/>
                </a:cubicBezTo>
                <a:cubicBezTo>
                  <a:pt x="9803" y="137"/>
                  <a:pt x="9726" y="58"/>
                  <a:pt x="9629" y="58"/>
                </a:cubicBezTo>
                <a:cubicBezTo>
                  <a:pt x="9609" y="58"/>
                  <a:pt x="9589" y="61"/>
                  <a:pt x="9568" y="68"/>
                </a:cubicBezTo>
                <a:cubicBezTo>
                  <a:pt x="9536" y="89"/>
                  <a:pt x="9502" y="97"/>
                  <a:pt x="9467" y="97"/>
                </a:cubicBezTo>
                <a:cubicBezTo>
                  <a:pt x="9421" y="97"/>
                  <a:pt x="9373" y="83"/>
                  <a:pt x="9324" y="68"/>
                </a:cubicBezTo>
                <a:cubicBezTo>
                  <a:pt x="9319" y="137"/>
                  <a:pt x="9215" y="206"/>
                  <a:pt x="9143" y="206"/>
                </a:cubicBezTo>
                <a:cubicBezTo>
                  <a:pt x="9101" y="206"/>
                  <a:pt x="9070" y="182"/>
                  <a:pt x="9079" y="118"/>
                </a:cubicBezTo>
                <a:lnTo>
                  <a:pt x="9079" y="118"/>
                </a:lnTo>
                <a:cubicBezTo>
                  <a:pt x="8996" y="145"/>
                  <a:pt x="9029" y="296"/>
                  <a:pt x="8946" y="331"/>
                </a:cubicBezTo>
                <a:cubicBezTo>
                  <a:pt x="8930" y="187"/>
                  <a:pt x="8886" y="45"/>
                  <a:pt x="8750" y="45"/>
                </a:cubicBezTo>
                <a:cubicBezTo>
                  <a:pt x="8726" y="45"/>
                  <a:pt x="8698" y="49"/>
                  <a:pt x="8667" y="60"/>
                </a:cubicBezTo>
                <a:cubicBezTo>
                  <a:pt x="8701" y="229"/>
                  <a:pt x="8784" y="381"/>
                  <a:pt x="8784" y="557"/>
                </a:cubicBezTo>
                <a:cubicBezTo>
                  <a:pt x="8774" y="552"/>
                  <a:pt x="8766" y="550"/>
                  <a:pt x="8759" y="550"/>
                </a:cubicBezTo>
                <a:cubicBezTo>
                  <a:pt x="8707" y="550"/>
                  <a:pt x="8717" y="657"/>
                  <a:pt x="8649" y="657"/>
                </a:cubicBezTo>
                <a:cubicBezTo>
                  <a:pt x="8640" y="657"/>
                  <a:pt x="8629" y="655"/>
                  <a:pt x="8616" y="650"/>
                </a:cubicBezTo>
                <a:cubicBezTo>
                  <a:pt x="8603" y="646"/>
                  <a:pt x="8592" y="644"/>
                  <a:pt x="8582" y="644"/>
                </a:cubicBezTo>
                <a:cubicBezTo>
                  <a:pt x="8507" y="644"/>
                  <a:pt x="8516" y="757"/>
                  <a:pt x="8446" y="757"/>
                </a:cubicBezTo>
                <a:cubicBezTo>
                  <a:pt x="8437" y="757"/>
                  <a:pt x="8426" y="755"/>
                  <a:pt x="8414" y="751"/>
                </a:cubicBezTo>
                <a:cubicBezTo>
                  <a:pt x="8414" y="624"/>
                  <a:pt x="8289" y="658"/>
                  <a:pt x="8204" y="634"/>
                </a:cubicBezTo>
                <a:cubicBezTo>
                  <a:pt x="8204" y="550"/>
                  <a:pt x="8151" y="540"/>
                  <a:pt x="8089" y="540"/>
                </a:cubicBezTo>
                <a:cubicBezTo>
                  <a:pt x="8068" y="540"/>
                  <a:pt x="8047" y="541"/>
                  <a:pt x="8026" y="541"/>
                </a:cubicBezTo>
                <a:cubicBezTo>
                  <a:pt x="8002" y="684"/>
                  <a:pt x="8212" y="709"/>
                  <a:pt x="8188" y="852"/>
                </a:cubicBezTo>
                <a:cubicBezTo>
                  <a:pt x="8150" y="882"/>
                  <a:pt x="8117" y="895"/>
                  <a:pt x="8087" y="895"/>
                </a:cubicBezTo>
                <a:cubicBezTo>
                  <a:pt x="8008" y="895"/>
                  <a:pt x="7950" y="812"/>
                  <a:pt x="7885" y="751"/>
                </a:cubicBezTo>
                <a:cubicBezTo>
                  <a:pt x="7842" y="876"/>
                  <a:pt x="7792" y="1004"/>
                  <a:pt x="7723" y="1113"/>
                </a:cubicBezTo>
                <a:cubicBezTo>
                  <a:pt x="7682" y="1121"/>
                  <a:pt x="7606" y="1129"/>
                  <a:pt x="7563" y="1139"/>
                </a:cubicBezTo>
                <a:cubicBezTo>
                  <a:pt x="7547" y="1121"/>
                  <a:pt x="7513" y="1089"/>
                  <a:pt x="7488" y="1070"/>
                </a:cubicBezTo>
                <a:cubicBezTo>
                  <a:pt x="7470" y="886"/>
                  <a:pt x="7707" y="836"/>
                  <a:pt x="7715" y="658"/>
                </a:cubicBezTo>
                <a:cubicBezTo>
                  <a:pt x="7672" y="650"/>
                  <a:pt x="7589" y="642"/>
                  <a:pt x="7547" y="642"/>
                </a:cubicBezTo>
                <a:cubicBezTo>
                  <a:pt x="7563" y="498"/>
                  <a:pt x="7773" y="440"/>
                  <a:pt x="7765" y="280"/>
                </a:cubicBezTo>
                <a:cubicBezTo>
                  <a:pt x="7749" y="278"/>
                  <a:pt x="7732" y="277"/>
                  <a:pt x="7715" y="277"/>
                </a:cubicBezTo>
                <a:cubicBezTo>
                  <a:pt x="7648" y="277"/>
                  <a:pt x="7580" y="291"/>
                  <a:pt x="7513" y="304"/>
                </a:cubicBezTo>
                <a:cubicBezTo>
                  <a:pt x="7471" y="246"/>
                  <a:pt x="7317" y="175"/>
                  <a:pt x="7216" y="175"/>
                </a:cubicBezTo>
                <a:cubicBezTo>
                  <a:pt x="7155" y="175"/>
                  <a:pt x="7114" y="201"/>
                  <a:pt x="7126" y="270"/>
                </a:cubicBezTo>
                <a:cubicBezTo>
                  <a:pt x="6957" y="312"/>
                  <a:pt x="6949" y="599"/>
                  <a:pt x="7084" y="700"/>
                </a:cubicBezTo>
                <a:cubicBezTo>
                  <a:pt x="7033" y="759"/>
                  <a:pt x="6957" y="818"/>
                  <a:pt x="6965" y="911"/>
                </a:cubicBezTo>
                <a:cubicBezTo>
                  <a:pt x="7100" y="876"/>
                  <a:pt x="7244" y="876"/>
                  <a:pt x="7387" y="868"/>
                </a:cubicBezTo>
                <a:cubicBezTo>
                  <a:pt x="7420" y="937"/>
                  <a:pt x="7438" y="1004"/>
                  <a:pt x="7395" y="1070"/>
                </a:cubicBezTo>
                <a:lnTo>
                  <a:pt x="7329" y="1139"/>
                </a:lnTo>
                <a:cubicBezTo>
                  <a:pt x="7297" y="1093"/>
                  <a:pt x="7266" y="1075"/>
                  <a:pt x="7239" y="1075"/>
                </a:cubicBezTo>
                <a:cubicBezTo>
                  <a:pt x="7186" y="1075"/>
                  <a:pt x="7151" y="1147"/>
                  <a:pt x="7167" y="1230"/>
                </a:cubicBezTo>
                <a:cubicBezTo>
                  <a:pt x="7066" y="1206"/>
                  <a:pt x="6965" y="1172"/>
                  <a:pt x="6864" y="1172"/>
                </a:cubicBezTo>
                <a:cubicBezTo>
                  <a:pt x="6839" y="1172"/>
                  <a:pt x="6789" y="1190"/>
                  <a:pt x="6763" y="1190"/>
                </a:cubicBezTo>
                <a:cubicBezTo>
                  <a:pt x="6730" y="1197"/>
                  <a:pt x="6697" y="1200"/>
                  <a:pt x="6664" y="1200"/>
                </a:cubicBezTo>
                <a:cubicBezTo>
                  <a:pt x="6588" y="1200"/>
                  <a:pt x="6514" y="1184"/>
                  <a:pt x="6443" y="1172"/>
                </a:cubicBezTo>
                <a:cubicBezTo>
                  <a:pt x="6399" y="1121"/>
                  <a:pt x="6388" y="1020"/>
                  <a:pt x="6320" y="1020"/>
                </a:cubicBezTo>
                <a:cubicBezTo>
                  <a:pt x="6309" y="1020"/>
                  <a:pt x="6297" y="1023"/>
                  <a:pt x="6284" y="1028"/>
                </a:cubicBezTo>
                <a:cubicBezTo>
                  <a:pt x="6191" y="1121"/>
                  <a:pt x="6284" y="1273"/>
                  <a:pt x="6284" y="1392"/>
                </a:cubicBezTo>
                <a:cubicBezTo>
                  <a:pt x="6379" y="1344"/>
                  <a:pt x="6467" y="1280"/>
                  <a:pt x="6576" y="1280"/>
                </a:cubicBezTo>
                <a:cubicBezTo>
                  <a:pt x="6582" y="1280"/>
                  <a:pt x="6588" y="1280"/>
                  <a:pt x="6595" y="1281"/>
                </a:cubicBezTo>
                <a:cubicBezTo>
                  <a:pt x="6571" y="1349"/>
                  <a:pt x="6486" y="1357"/>
                  <a:pt x="6435" y="1400"/>
                </a:cubicBezTo>
                <a:cubicBezTo>
                  <a:pt x="6469" y="1450"/>
                  <a:pt x="6510" y="1501"/>
                  <a:pt x="6544" y="1552"/>
                </a:cubicBezTo>
                <a:cubicBezTo>
                  <a:pt x="6453" y="1543"/>
                  <a:pt x="6318" y="1492"/>
                  <a:pt x="6225" y="1492"/>
                </a:cubicBezTo>
                <a:cubicBezTo>
                  <a:pt x="6127" y="1492"/>
                  <a:pt x="6075" y="1547"/>
                  <a:pt x="6166" y="1762"/>
                </a:cubicBezTo>
                <a:cubicBezTo>
                  <a:pt x="6147" y="1768"/>
                  <a:pt x="6131" y="1771"/>
                  <a:pt x="6118" y="1771"/>
                </a:cubicBezTo>
                <a:cubicBezTo>
                  <a:pt x="6028" y="1771"/>
                  <a:pt x="6071" y="1634"/>
                  <a:pt x="6055" y="1560"/>
                </a:cubicBezTo>
                <a:lnTo>
                  <a:pt x="6055" y="1560"/>
                </a:lnTo>
                <a:cubicBezTo>
                  <a:pt x="6005" y="1578"/>
                  <a:pt x="5963" y="1586"/>
                  <a:pt x="5928" y="1586"/>
                </a:cubicBezTo>
                <a:cubicBezTo>
                  <a:pt x="5721" y="1586"/>
                  <a:pt x="5723" y="1311"/>
                  <a:pt x="5693" y="1139"/>
                </a:cubicBezTo>
                <a:cubicBezTo>
                  <a:pt x="5857" y="1106"/>
                  <a:pt x="5771" y="1068"/>
                  <a:pt x="5673" y="1068"/>
                </a:cubicBezTo>
                <a:cubicBezTo>
                  <a:pt x="5645" y="1068"/>
                  <a:pt x="5616" y="1071"/>
                  <a:pt x="5592" y="1079"/>
                </a:cubicBezTo>
                <a:cubicBezTo>
                  <a:pt x="5584" y="1163"/>
                  <a:pt x="5568" y="1256"/>
                  <a:pt x="5534" y="1341"/>
                </a:cubicBezTo>
                <a:cubicBezTo>
                  <a:pt x="5530" y="1340"/>
                  <a:pt x="5526" y="1340"/>
                  <a:pt x="5522" y="1340"/>
                </a:cubicBezTo>
                <a:cubicBezTo>
                  <a:pt x="5442" y="1340"/>
                  <a:pt x="5438" y="1571"/>
                  <a:pt x="5541" y="1571"/>
                </a:cubicBezTo>
                <a:cubicBezTo>
                  <a:pt x="5554" y="1571"/>
                  <a:pt x="5568" y="1568"/>
                  <a:pt x="5584" y="1560"/>
                </a:cubicBezTo>
                <a:lnTo>
                  <a:pt x="5584" y="1560"/>
                </a:lnTo>
                <a:cubicBezTo>
                  <a:pt x="5577" y="1603"/>
                  <a:pt x="5607" y="1611"/>
                  <a:pt x="5647" y="1611"/>
                </a:cubicBezTo>
                <a:cubicBezTo>
                  <a:pt x="5673" y="1611"/>
                  <a:pt x="5703" y="1608"/>
                  <a:pt x="5730" y="1608"/>
                </a:cubicBezTo>
                <a:cubicBezTo>
                  <a:pt x="5752" y="1608"/>
                  <a:pt x="5772" y="1610"/>
                  <a:pt x="5786" y="1618"/>
                </a:cubicBezTo>
                <a:cubicBezTo>
                  <a:pt x="5813" y="1677"/>
                  <a:pt x="5845" y="1746"/>
                  <a:pt x="5853" y="1820"/>
                </a:cubicBezTo>
                <a:cubicBezTo>
                  <a:pt x="5835" y="1827"/>
                  <a:pt x="5820" y="1829"/>
                  <a:pt x="5807" y="1829"/>
                </a:cubicBezTo>
                <a:cubicBezTo>
                  <a:pt x="5732" y="1829"/>
                  <a:pt x="5743" y="1732"/>
                  <a:pt x="5736" y="1653"/>
                </a:cubicBezTo>
                <a:lnTo>
                  <a:pt x="5736" y="1653"/>
                </a:lnTo>
                <a:cubicBezTo>
                  <a:pt x="5651" y="1675"/>
                  <a:pt x="5659" y="1817"/>
                  <a:pt x="5571" y="1817"/>
                </a:cubicBezTo>
                <a:cubicBezTo>
                  <a:pt x="5562" y="1817"/>
                  <a:pt x="5553" y="1815"/>
                  <a:pt x="5542" y="1812"/>
                </a:cubicBezTo>
                <a:cubicBezTo>
                  <a:pt x="5555" y="1747"/>
                  <a:pt x="5508" y="1711"/>
                  <a:pt x="5466" y="1711"/>
                </a:cubicBezTo>
                <a:cubicBezTo>
                  <a:pt x="5427" y="1711"/>
                  <a:pt x="5392" y="1743"/>
                  <a:pt x="5416" y="1812"/>
                </a:cubicBezTo>
                <a:lnTo>
                  <a:pt x="5374" y="1837"/>
                </a:lnTo>
                <a:cubicBezTo>
                  <a:pt x="5358" y="1762"/>
                  <a:pt x="5323" y="1618"/>
                  <a:pt x="5307" y="1552"/>
                </a:cubicBezTo>
                <a:lnTo>
                  <a:pt x="5257" y="1543"/>
                </a:lnTo>
                <a:cubicBezTo>
                  <a:pt x="5265" y="1483"/>
                  <a:pt x="5307" y="1442"/>
                  <a:pt x="5366" y="1424"/>
                </a:cubicBezTo>
                <a:cubicBezTo>
                  <a:pt x="5366" y="1357"/>
                  <a:pt x="5331" y="1299"/>
                  <a:pt x="5315" y="1240"/>
                </a:cubicBezTo>
                <a:cubicBezTo>
                  <a:pt x="5145" y="1341"/>
                  <a:pt x="4885" y="1331"/>
                  <a:pt x="4826" y="1543"/>
                </a:cubicBezTo>
                <a:cubicBezTo>
                  <a:pt x="4774" y="1527"/>
                  <a:pt x="4724" y="1517"/>
                  <a:pt x="4675" y="1517"/>
                </a:cubicBezTo>
                <a:cubicBezTo>
                  <a:pt x="4622" y="1517"/>
                  <a:pt x="4571" y="1529"/>
                  <a:pt x="4523" y="1560"/>
                </a:cubicBezTo>
                <a:cubicBezTo>
                  <a:pt x="4537" y="1631"/>
                  <a:pt x="4571" y="1651"/>
                  <a:pt x="4615" y="1651"/>
                </a:cubicBezTo>
                <a:cubicBezTo>
                  <a:pt x="4670" y="1651"/>
                  <a:pt x="4740" y="1618"/>
                  <a:pt x="4798" y="1618"/>
                </a:cubicBezTo>
                <a:cubicBezTo>
                  <a:pt x="4833" y="1618"/>
                  <a:pt x="4864" y="1630"/>
                  <a:pt x="4885" y="1669"/>
                </a:cubicBezTo>
                <a:cubicBezTo>
                  <a:pt x="4877" y="1762"/>
                  <a:pt x="4893" y="1879"/>
                  <a:pt x="4834" y="1964"/>
                </a:cubicBezTo>
                <a:cubicBezTo>
                  <a:pt x="4751" y="1938"/>
                  <a:pt x="4666" y="1921"/>
                  <a:pt x="4573" y="1921"/>
                </a:cubicBezTo>
                <a:cubicBezTo>
                  <a:pt x="4564" y="1926"/>
                  <a:pt x="4551" y="1927"/>
                  <a:pt x="4536" y="1927"/>
                </a:cubicBezTo>
                <a:cubicBezTo>
                  <a:pt x="4502" y="1927"/>
                  <a:pt x="4458" y="1919"/>
                  <a:pt x="4422" y="1919"/>
                </a:cubicBezTo>
                <a:cubicBezTo>
                  <a:pt x="4379" y="1919"/>
                  <a:pt x="4347" y="1931"/>
                  <a:pt x="4355" y="1980"/>
                </a:cubicBezTo>
                <a:cubicBezTo>
                  <a:pt x="4352" y="1980"/>
                  <a:pt x="4350" y="1980"/>
                  <a:pt x="4348" y="1980"/>
                </a:cubicBezTo>
                <a:cubicBezTo>
                  <a:pt x="4265" y="1980"/>
                  <a:pt x="4320" y="2117"/>
                  <a:pt x="4286" y="2174"/>
                </a:cubicBezTo>
                <a:cubicBezTo>
                  <a:pt x="4236" y="2267"/>
                  <a:pt x="4422" y="2376"/>
                  <a:pt x="4304" y="2443"/>
                </a:cubicBezTo>
                <a:cubicBezTo>
                  <a:pt x="4275" y="2443"/>
                  <a:pt x="4191" y="2400"/>
                  <a:pt x="4160" y="2400"/>
                </a:cubicBezTo>
                <a:cubicBezTo>
                  <a:pt x="4146" y="2400"/>
                  <a:pt x="4143" y="2409"/>
                  <a:pt x="4161" y="2435"/>
                </a:cubicBezTo>
                <a:cubicBezTo>
                  <a:pt x="4127" y="2461"/>
                  <a:pt x="4060" y="2504"/>
                  <a:pt x="4017" y="2520"/>
                </a:cubicBezTo>
                <a:cubicBezTo>
                  <a:pt x="4001" y="2443"/>
                  <a:pt x="3943" y="2368"/>
                  <a:pt x="3967" y="2283"/>
                </a:cubicBezTo>
                <a:cubicBezTo>
                  <a:pt x="3974" y="2212"/>
                  <a:pt x="4025" y="2077"/>
                  <a:pt x="3949" y="2077"/>
                </a:cubicBezTo>
                <a:cubicBezTo>
                  <a:pt x="3937" y="2077"/>
                  <a:pt x="3921" y="2081"/>
                  <a:pt x="3900" y="2089"/>
                </a:cubicBezTo>
                <a:cubicBezTo>
                  <a:pt x="3892" y="2217"/>
                  <a:pt x="3757" y="2302"/>
                  <a:pt x="3815" y="2435"/>
                </a:cubicBezTo>
                <a:cubicBezTo>
                  <a:pt x="3684" y="2488"/>
                  <a:pt x="3637" y="2677"/>
                  <a:pt x="3496" y="2677"/>
                </a:cubicBezTo>
                <a:cubicBezTo>
                  <a:pt x="3483" y="2677"/>
                  <a:pt x="3469" y="2675"/>
                  <a:pt x="3453" y="2671"/>
                </a:cubicBezTo>
                <a:cubicBezTo>
                  <a:pt x="3496" y="2578"/>
                  <a:pt x="3555" y="2494"/>
                  <a:pt x="3613" y="2411"/>
                </a:cubicBezTo>
                <a:cubicBezTo>
                  <a:pt x="3579" y="2403"/>
                  <a:pt x="3512" y="2392"/>
                  <a:pt x="3470" y="2392"/>
                </a:cubicBezTo>
                <a:cubicBezTo>
                  <a:pt x="3470" y="2311"/>
                  <a:pt x="3416" y="2295"/>
                  <a:pt x="3355" y="2295"/>
                </a:cubicBezTo>
                <a:cubicBezTo>
                  <a:pt x="3317" y="2295"/>
                  <a:pt x="3275" y="2302"/>
                  <a:pt x="3243" y="2302"/>
                </a:cubicBezTo>
                <a:cubicBezTo>
                  <a:pt x="3226" y="2341"/>
                  <a:pt x="3337" y="2454"/>
                  <a:pt x="3252" y="2454"/>
                </a:cubicBezTo>
                <a:cubicBezTo>
                  <a:pt x="3250" y="2454"/>
                  <a:pt x="3247" y="2453"/>
                  <a:pt x="3243" y="2453"/>
                </a:cubicBezTo>
                <a:cubicBezTo>
                  <a:pt x="3235" y="2452"/>
                  <a:pt x="3227" y="2451"/>
                  <a:pt x="3220" y="2451"/>
                </a:cubicBezTo>
                <a:cubicBezTo>
                  <a:pt x="3131" y="2451"/>
                  <a:pt x="3113" y="2550"/>
                  <a:pt x="3084" y="2621"/>
                </a:cubicBezTo>
                <a:cubicBezTo>
                  <a:pt x="3150" y="2605"/>
                  <a:pt x="3217" y="2570"/>
                  <a:pt x="3294" y="2562"/>
                </a:cubicBezTo>
                <a:cubicBezTo>
                  <a:pt x="3352" y="2655"/>
                  <a:pt x="3360" y="2764"/>
                  <a:pt x="3453" y="2823"/>
                </a:cubicBezTo>
                <a:cubicBezTo>
                  <a:pt x="3446" y="2822"/>
                  <a:pt x="3440" y="2822"/>
                  <a:pt x="3434" y="2822"/>
                </a:cubicBezTo>
                <a:cubicBezTo>
                  <a:pt x="3288" y="2822"/>
                  <a:pt x="3434" y="3003"/>
                  <a:pt x="3344" y="3092"/>
                </a:cubicBezTo>
                <a:cubicBezTo>
                  <a:pt x="3337" y="3092"/>
                  <a:pt x="3329" y="3093"/>
                  <a:pt x="3322" y="3093"/>
                </a:cubicBezTo>
                <a:cubicBezTo>
                  <a:pt x="3228" y="3093"/>
                  <a:pt x="3135" y="3048"/>
                  <a:pt x="3049" y="3033"/>
                </a:cubicBezTo>
                <a:cubicBezTo>
                  <a:pt x="3073" y="2967"/>
                  <a:pt x="3073" y="2898"/>
                  <a:pt x="3041" y="2831"/>
                </a:cubicBezTo>
                <a:cubicBezTo>
                  <a:pt x="3230" y="2811"/>
                  <a:pt x="3056" y="2708"/>
                  <a:pt x="2935" y="2708"/>
                </a:cubicBezTo>
                <a:cubicBezTo>
                  <a:pt x="2910" y="2708"/>
                  <a:pt x="2888" y="2712"/>
                  <a:pt x="2871" y="2722"/>
                </a:cubicBezTo>
                <a:cubicBezTo>
                  <a:pt x="2914" y="2789"/>
                  <a:pt x="2982" y="2847"/>
                  <a:pt x="2982" y="2932"/>
                </a:cubicBezTo>
                <a:cubicBezTo>
                  <a:pt x="2914" y="2890"/>
                  <a:pt x="2855" y="2823"/>
                  <a:pt x="2762" y="2823"/>
                </a:cubicBezTo>
                <a:cubicBezTo>
                  <a:pt x="2742" y="2820"/>
                  <a:pt x="2722" y="2819"/>
                  <a:pt x="2703" y="2819"/>
                </a:cubicBezTo>
                <a:cubicBezTo>
                  <a:pt x="2603" y="2819"/>
                  <a:pt x="2517" y="2856"/>
                  <a:pt x="2459" y="2940"/>
                </a:cubicBezTo>
                <a:cubicBezTo>
                  <a:pt x="2477" y="3017"/>
                  <a:pt x="2517" y="3084"/>
                  <a:pt x="2560" y="3142"/>
                </a:cubicBezTo>
                <a:cubicBezTo>
                  <a:pt x="2580" y="3149"/>
                  <a:pt x="2598" y="3151"/>
                  <a:pt x="2616" y="3151"/>
                </a:cubicBezTo>
                <a:cubicBezTo>
                  <a:pt x="2721" y="3151"/>
                  <a:pt x="2796" y="3053"/>
                  <a:pt x="2839" y="2967"/>
                </a:cubicBezTo>
                <a:cubicBezTo>
                  <a:pt x="2881" y="2999"/>
                  <a:pt x="2914" y="3033"/>
                  <a:pt x="2956" y="3076"/>
                </a:cubicBezTo>
                <a:cubicBezTo>
                  <a:pt x="2914" y="3118"/>
                  <a:pt x="2871" y="3169"/>
                  <a:pt x="2831" y="3219"/>
                </a:cubicBezTo>
                <a:cubicBezTo>
                  <a:pt x="2780" y="3320"/>
                  <a:pt x="2922" y="3464"/>
                  <a:pt x="2780" y="3531"/>
                </a:cubicBezTo>
                <a:cubicBezTo>
                  <a:pt x="2793" y="3434"/>
                  <a:pt x="2747" y="3406"/>
                  <a:pt x="2680" y="3406"/>
                </a:cubicBezTo>
                <a:cubicBezTo>
                  <a:pt x="2659" y="3406"/>
                  <a:pt x="2635" y="3409"/>
                  <a:pt x="2610" y="3413"/>
                </a:cubicBezTo>
                <a:cubicBezTo>
                  <a:pt x="2610" y="3531"/>
                  <a:pt x="2602" y="3656"/>
                  <a:pt x="2485" y="3717"/>
                </a:cubicBezTo>
                <a:cubicBezTo>
                  <a:pt x="2474" y="3725"/>
                  <a:pt x="2466" y="3729"/>
                  <a:pt x="2461" y="3729"/>
                </a:cubicBezTo>
                <a:cubicBezTo>
                  <a:pt x="2422" y="3729"/>
                  <a:pt x="2477" y="3565"/>
                  <a:pt x="2398" y="3565"/>
                </a:cubicBezTo>
                <a:cubicBezTo>
                  <a:pt x="2396" y="3565"/>
                  <a:pt x="2394" y="3565"/>
                  <a:pt x="2392" y="3565"/>
                </a:cubicBezTo>
                <a:cubicBezTo>
                  <a:pt x="2364" y="3541"/>
                  <a:pt x="2339" y="3531"/>
                  <a:pt x="2318" y="3531"/>
                </a:cubicBezTo>
                <a:cubicBezTo>
                  <a:pt x="2232" y="3531"/>
                  <a:pt x="2207" y="3696"/>
                  <a:pt x="2241" y="3783"/>
                </a:cubicBezTo>
                <a:cubicBezTo>
                  <a:pt x="2267" y="3776"/>
                  <a:pt x="2287" y="3773"/>
                  <a:pt x="2304" y="3773"/>
                </a:cubicBezTo>
                <a:cubicBezTo>
                  <a:pt x="2427" y="3773"/>
                  <a:pt x="2322" y="3945"/>
                  <a:pt x="2427" y="4020"/>
                </a:cubicBezTo>
                <a:lnTo>
                  <a:pt x="2459" y="4052"/>
                </a:lnTo>
                <a:cubicBezTo>
                  <a:pt x="2501" y="4103"/>
                  <a:pt x="2578" y="4153"/>
                  <a:pt x="2517" y="4230"/>
                </a:cubicBezTo>
                <a:cubicBezTo>
                  <a:pt x="2493" y="4242"/>
                  <a:pt x="2469" y="4246"/>
                  <a:pt x="2447" y="4246"/>
                </a:cubicBezTo>
                <a:cubicBezTo>
                  <a:pt x="2370" y="4246"/>
                  <a:pt x="2306" y="4190"/>
                  <a:pt x="2241" y="4145"/>
                </a:cubicBezTo>
                <a:cubicBezTo>
                  <a:pt x="2190" y="4222"/>
                  <a:pt x="2148" y="4305"/>
                  <a:pt x="2081" y="4374"/>
                </a:cubicBezTo>
                <a:cubicBezTo>
                  <a:pt x="2081" y="4331"/>
                  <a:pt x="2073" y="4246"/>
                  <a:pt x="2073" y="4204"/>
                </a:cubicBezTo>
                <a:cubicBezTo>
                  <a:pt x="1972" y="4246"/>
                  <a:pt x="1988" y="4382"/>
                  <a:pt x="1996" y="4475"/>
                </a:cubicBezTo>
                <a:cubicBezTo>
                  <a:pt x="1929" y="4525"/>
                  <a:pt x="1727" y="4515"/>
                  <a:pt x="1871" y="4626"/>
                </a:cubicBezTo>
                <a:cubicBezTo>
                  <a:pt x="1887" y="4701"/>
                  <a:pt x="2004" y="4735"/>
                  <a:pt x="2012" y="4836"/>
                </a:cubicBezTo>
                <a:cubicBezTo>
                  <a:pt x="1937" y="4911"/>
                  <a:pt x="1852" y="4954"/>
                  <a:pt x="1778" y="5020"/>
                </a:cubicBezTo>
                <a:cubicBezTo>
                  <a:pt x="1759" y="5198"/>
                  <a:pt x="1525" y="5214"/>
                  <a:pt x="1592" y="5425"/>
                </a:cubicBezTo>
                <a:cubicBezTo>
                  <a:pt x="1554" y="5398"/>
                  <a:pt x="1523" y="5387"/>
                  <a:pt x="1498" y="5387"/>
                </a:cubicBezTo>
                <a:cubicBezTo>
                  <a:pt x="1426" y="5387"/>
                  <a:pt x="1400" y="5478"/>
                  <a:pt x="1406" y="5576"/>
                </a:cubicBezTo>
                <a:cubicBezTo>
                  <a:pt x="1335" y="5619"/>
                  <a:pt x="1361" y="5786"/>
                  <a:pt x="1303" y="5786"/>
                </a:cubicBezTo>
                <a:cubicBezTo>
                  <a:pt x="1293" y="5786"/>
                  <a:pt x="1280" y="5782"/>
                  <a:pt x="1264" y="5770"/>
                </a:cubicBezTo>
                <a:cubicBezTo>
                  <a:pt x="1260" y="5769"/>
                  <a:pt x="1256" y="5768"/>
                  <a:pt x="1252" y="5768"/>
                </a:cubicBezTo>
                <a:cubicBezTo>
                  <a:pt x="1166" y="5768"/>
                  <a:pt x="1161" y="6083"/>
                  <a:pt x="1313" y="6083"/>
                </a:cubicBezTo>
                <a:cubicBezTo>
                  <a:pt x="1319" y="6083"/>
                  <a:pt x="1325" y="6083"/>
                  <a:pt x="1331" y="6082"/>
                </a:cubicBezTo>
                <a:lnTo>
                  <a:pt x="1331" y="6082"/>
                </a:lnTo>
                <a:cubicBezTo>
                  <a:pt x="1306" y="6153"/>
                  <a:pt x="1246" y="6321"/>
                  <a:pt x="1356" y="6321"/>
                </a:cubicBezTo>
                <a:cubicBezTo>
                  <a:pt x="1364" y="6321"/>
                  <a:pt x="1372" y="6320"/>
                  <a:pt x="1381" y="6318"/>
                </a:cubicBezTo>
                <a:cubicBezTo>
                  <a:pt x="1391" y="6317"/>
                  <a:pt x="1399" y="6317"/>
                  <a:pt x="1407" y="6317"/>
                </a:cubicBezTo>
                <a:cubicBezTo>
                  <a:pt x="1545" y="6317"/>
                  <a:pt x="1441" y="6451"/>
                  <a:pt x="1456" y="6547"/>
                </a:cubicBezTo>
                <a:cubicBezTo>
                  <a:pt x="1466" y="6613"/>
                  <a:pt x="1483" y="6739"/>
                  <a:pt x="1491" y="6807"/>
                </a:cubicBezTo>
                <a:cubicBezTo>
                  <a:pt x="1474" y="6802"/>
                  <a:pt x="1458" y="6800"/>
                  <a:pt x="1443" y="6800"/>
                </a:cubicBezTo>
                <a:cubicBezTo>
                  <a:pt x="1333" y="6800"/>
                  <a:pt x="1268" y="6919"/>
                  <a:pt x="1424" y="6933"/>
                </a:cubicBezTo>
                <a:cubicBezTo>
                  <a:pt x="1378" y="7042"/>
                  <a:pt x="1458" y="7156"/>
                  <a:pt x="1324" y="7156"/>
                </a:cubicBezTo>
                <a:cubicBezTo>
                  <a:pt x="1311" y="7156"/>
                  <a:pt x="1297" y="7155"/>
                  <a:pt x="1280" y="7153"/>
                </a:cubicBezTo>
                <a:cubicBezTo>
                  <a:pt x="1263" y="7103"/>
                  <a:pt x="1227" y="7083"/>
                  <a:pt x="1192" y="7083"/>
                </a:cubicBezTo>
                <a:cubicBezTo>
                  <a:pt x="1126" y="7083"/>
                  <a:pt x="1063" y="7154"/>
                  <a:pt x="1129" y="7236"/>
                </a:cubicBezTo>
                <a:cubicBezTo>
                  <a:pt x="1109" y="7230"/>
                  <a:pt x="1093" y="7227"/>
                  <a:pt x="1079" y="7227"/>
                </a:cubicBezTo>
                <a:cubicBezTo>
                  <a:pt x="998" y="7227"/>
                  <a:pt x="1010" y="7326"/>
                  <a:pt x="1001" y="7406"/>
                </a:cubicBezTo>
                <a:cubicBezTo>
                  <a:pt x="892" y="7379"/>
                  <a:pt x="809" y="7313"/>
                  <a:pt x="708" y="7286"/>
                </a:cubicBezTo>
                <a:lnTo>
                  <a:pt x="708" y="7286"/>
                </a:lnTo>
                <a:cubicBezTo>
                  <a:pt x="724" y="7379"/>
                  <a:pt x="698" y="7464"/>
                  <a:pt x="690" y="7547"/>
                </a:cubicBezTo>
                <a:cubicBezTo>
                  <a:pt x="666" y="7658"/>
                  <a:pt x="733" y="7733"/>
                  <a:pt x="791" y="7810"/>
                </a:cubicBezTo>
                <a:cubicBezTo>
                  <a:pt x="700" y="7826"/>
                  <a:pt x="482" y="7994"/>
                  <a:pt x="676" y="7994"/>
                </a:cubicBezTo>
                <a:cubicBezTo>
                  <a:pt x="681" y="7994"/>
                  <a:pt x="685" y="7994"/>
                  <a:pt x="690" y="7994"/>
                </a:cubicBezTo>
                <a:lnTo>
                  <a:pt x="690" y="7994"/>
                </a:lnTo>
                <a:cubicBezTo>
                  <a:pt x="682" y="8079"/>
                  <a:pt x="538" y="8063"/>
                  <a:pt x="538" y="8146"/>
                </a:cubicBezTo>
                <a:cubicBezTo>
                  <a:pt x="488" y="8239"/>
                  <a:pt x="607" y="8281"/>
                  <a:pt x="666" y="8305"/>
                </a:cubicBezTo>
                <a:cubicBezTo>
                  <a:pt x="658" y="8433"/>
                  <a:pt x="530" y="8398"/>
                  <a:pt x="437" y="8425"/>
                </a:cubicBezTo>
                <a:cubicBezTo>
                  <a:pt x="421" y="8483"/>
                  <a:pt x="405" y="8550"/>
                  <a:pt x="379" y="8619"/>
                </a:cubicBezTo>
                <a:cubicBezTo>
                  <a:pt x="445" y="8627"/>
                  <a:pt x="538" y="8609"/>
                  <a:pt x="581" y="8677"/>
                </a:cubicBezTo>
                <a:cubicBezTo>
                  <a:pt x="539" y="8687"/>
                  <a:pt x="493" y="8698"/>
                  <a:pt x="447" y="8698"/>
                </a:cubicBezTo>
                <a:cubicBezTo>
                  <a:pt x="421" y="8698"/>
                  <a:pt x="395" y="8694"/>
                  <a:pt x="371" y="8685"/>
                </a:cubicBezTo>
                <a:lnTo>
                  <a:pt x="371" y="8685"/>
                </a:lnTo>
                <a:cubicBezTo>
                  <a:pt x="312" y="8879"/>
                  <a:pt x="698" y="8693"/>
                  <a:pt x="530" y="8887"/>
                </a:cubicBezTo>
                <a:cubicBezTo>
                  <a:pt x="507" y="8884"/>
                  <a:pt x="489" y="8883"/>
                  <a:pt x="476" y="8883"/>
                </a:cubicBezTo>
                <a:cubicBezTo>
                  <a:pt x="345" y="8883"/>
                  <a:pt x="611" y="9022"/>
                  <a:pt x="496" y="9114"/>
                </a:cubicBezTo>
                <a:cubicBezTo>
                  <a:pt x="480" y="9173"/>
                  <a:pt x="362" y="9317"/>
                  <a:pt x="476" y="9317"/>
                </a:cubicBezTo>
                <a:cubicBezTo>
                  <a:pt x="480" y="9317"/>
                  <a:pt x="484" y="9316"/>
                  <a:pt x="488" y="9316"/>
                </a:cubicBezTo>
                <a:lnTo>
                  <a:pt x="488" y="9316"/>
                </a:lnTo>
                <a:cubicBezTo>
                  <a:pt x="472" y="9342"/>
                  <a:pt x="437" y="9385"/>
                  <a:pt x="429" y="9409"/>
                </a:cubicBezTo>
                <a:cubicBezTo>
                  <a:pt x="595" y="9409"/>
                  <a:pt x="540" y="9543"/>
                  <a:pt x="424" y="9543"/>
                </a:cubicBezTo>
                <a:cubicBezTo>
                  <a:pt x="410" y="9543"/>
                  <a:pt x="395" y="9541"/>
                  <a:pt x="379" y="9536"/>
                </a:cubicBezTo>
                <a:lnTo>
                  <a:pt x="379" y="9536"/>
                </a:lnTo>
                <a:cubicBezTo>
                  <a:pt x="343" y="9629"/>
                  <a:pt x="402" y="9639"/>
                  <a:pt x="472" y="9639"/>
                </a:cubicBezTo>
                <a:cubicBezTo>
                  <a:pt x="492" y="9639"/>
                  <a:pt x="512" y="9639"/>
                  <a:pt x="532" y="9639"/>
                </a:cubicBezTo>
                <a:cubicBezTo>
                  <a:pt x="556" y="9639"/>
                  <a:pt x="579" y="9640"/>
                  <a:pt x="597" y="9646"/>
                </a:cubicBezTo>
                <a:cubicBezTo>
                  <a:pt x="589" y="9712"/>
                  <a:pt x="581" y="9789"/>
                  <a:pt x="573" y="9856"/>
                </a:cubicBezTo>
                <a:cubicBezTo>
                  <a:pt x="674" y="9781"/>
                  <a:pt x="775" y="9720"/>
                  <a:pt x="884" y="9670"/>
                </a:cubicBezTo>
                <a:cubicBezTo>
                  <a:pt x="900" y="9704"/>
                  <a:pt x="935" y="9771"/>
                  <a:pt x="951" y="9805"/>
                </a:cubicBezTo>
                <a:cubicBezTo>
                  <a:pt x="910" y="9832"/>
                  <a:pt x="868" y="9856"/>
                  <a:pt x="817" y="9864"/>
                </a:cubicBezTo>
                <a:cubicBezTo>
                  <a:pt x="765" y="9869"/>
                  <a:pt x="709" y="9894"/>
                  <a:pt x="658" y="9894"/>
                </a:cubicBezTo>
                <a:cubicBezTo>
                  <a:pt x="627" y="9894"/>
                  <a:pt x="598" y="9885"/>
                  <a:pt x="573" y="9856"/>
                </a:cubicBezTo>
                <a:cubicBezTo>
                  <a:pt x="539" y="9812"/>
                  <a:pt x="498" y="9796"/>
                  <a:pt x="455" y="9796"/>
                </a:cubicBezTo>
                <a:cubicBezTo>
                  <a:pt x="391" y="9796"/>
                  <a:pt x="322" y="9830"/>
                  <a:pt x="262" y="9856"/>
                </a:cubicBezTo>
                <a:cubicBezTo>
                  <a:pt x="241" y="9842"/>
                  <a:pt x="223" y="9837"/>
                  <a:pt x="208" y="9837"/>
                </a:cubicBezTo>
                <a:cubicBezTo>
                  <a:pt x="125" y="9837"/>
                  <a:pt x="136" y="10017"/>
                  <a:pt x="236" y="10017"/>
                </a:cubicBezTo>
                <a:cubicBezTo>
                  <a:pt x="241" y="10017"/>
                  <a:pt x="247" y="10017"/>
                  <a:pt x="253" y="10015"/>
                </a:cubicBezTo>
                <a:lnTo>
                  <a:pt x="253" y="10015"/>
                </a:lnTo>
                <a:cubicBezTo>
                  <a:pt x="201" y="10133"/>
                  <a:pt x="182" y="10288"/>
                  <a:pt x="314" y="10288"/>
                </a:cubicBezTo>
                <a:cubicBezTo>
                  <a:pt x="335" y="10288"/>
                  <a:pt x="359" y="10284"/>
                  <a:pt x="387" y="10276"/>
                </a:cubicBezTo>
                <a:lnTo>
                  <a:pt x="387" y="10276"/>
                </a:lnTo>
                <a:cubicBezTo>
                  <a:pt x="363" y="10345"/>
                  <a:pt x="333" y="10415"/>
                  <a:pt x="278" y="10415"/>
                </a:cubicBezTo>
                <a:cubicBezTo>
                  <a:pt x="259" y="10415"/>
                  <a:pt x="237" y="10407"/>
                  <a:pt x="211" y="10387"/>
                </a:cubicBezTo>
                <a:lnTo>
                  <a:pt x="211" y="10387"/>
                </a:lnTo>
                <a:cubicBezTo>
                  <a:pt x="198" y="10464"/>
                  <a:pt x="203" y="10520"/>
                  <a:pt x="249" y="10520"/>
                </a:cubicBezTo>
                <a:cubicBezTo>
                  <a:pt x="268" y="10520"/>
                  <a:pt x="294" y="10511"/>
                  <a:pt x="328" y="10488"/>
                </a:cubicBezTo>
                <a:lnTo>
                  <a:pt x="328" y="10488"/>
                </a:lnTo>
                <a:cubicBezTo>
                  <a:pt x="344" y="10715"/>
                  <a:pt x="1" y="10664"/>
                  <a:pt x="1" y="10858"/>
                </a:cubicBezTo>
                <a:cubicBezTo>
                  <a:pt x="65" y="10836"/>
                  <a:pt x="132" y="10828"/>
                  <a:pt x="199" y="10828"/>
                </a:cubicBezTo>
                <a:cubicBezTo>
                  <a:pt x="308" y="10828"/>
                  <a:pt x="419" y="10848"/>
                  <a:pt x="522" y="10858"/>
                </a:cubicBezTo>
                <a:cubicBezTo>
                  <a:pt x="413" y="10681"/>
                  <a:pt x="648" y="10731"/>
                  <a:pt x="741" y="10691"/>
                </a:cubicBezTo>
                <a:lnTo>
                  <a:pt x="741" y="10691"/>
                </a:lnTo>
                <a:cubicBezTo>
                  <a:pt x="741" y="10772"/>
                  <a:pt x="781" y="10916"/>
                  <a:pt x="682" y="10916"/>
                </a:cubicBezTo>
                <a:cubicBezTo>
                  <a:pt x="670" y="10916"/>
                  <a:pt x="656" y="10914"/>
                  <a:pt x="640" y="10909"/>
                </a:cubicBezTo>
                <a:cubicBezTo>
                  <a:pt x="631" y="10906"/>
                  <a:pt x="622" y="10905"/>
                  <a:pt x="614" y="10905"/>
                </a:cubicBezTo>
                <a:cubicBezTo>
                  <a:pt x="487" y="10905"/>
                  <a:pt x="408" y="11186"/>
                  <a:pt x="565" y="11186"/>
                </a:cubicBezTo>
                <a:cubicBezTo>
                  <a:pt x="568" y="11186"/>
                  <a:pt x="570" y="11186"/>
                  <a:pt x="573" y="11186"/>
                </a:cubicBezTo>
                <a:lnTo>
                  <a:pt x="573" y="11186"/>
                </a:lnTo>
                <a:cubicBezTo>
                  <a:pt x="575" y="11219"/>
                  <a:pt x="562" y="11230"/>
                  <a:pt x="540" y="11230"/>
                </a:cubicBezTo>
                <a:cubicBezTo>
                  <a:pt x="494" y="11230"/>
                  <a:pt x="413" y="11184"/>
                  <a:pt x="351" y="11184"/>
                </a:cubicBezTo>
                <a:cubicBezTo>
                  <a:pt x="318" y="11184"/>
                  <a:pt x="291" y="11197"/>
                  <a:pt x="278" y="11236"/>
                </a:cubicBezTo>
                <a:cubicBezTo>
                  <a:pt x="211" y="11372"/>
                  <a:pt x="387" y="11321"/>
                  <a:pt x="464" y="11348"/>
                </a:cubicBezTo>
                <a:cubicBezTo>
                  <a:pt x="502" y="11408"/>
                  <a:pt x="526" y="11503"/>
                  <a:pt x="604" y="11503"/>
                </a:cubicBezTo>
                <a:cubicBezTo>
                  <a:pt x="613" y="11503"/>
                  <a:pt x="622" y="11502"/>
                  <a:pt x="631" y="11499"/>
                </a:cubicBezTo>
                <a:cubicBezTo>
                  <a:pt x="631" y="11457"/>
                  <a:pt x="640" y="11372"/>
                  <a:pt x="648" y="11329"/>
                </a:cubicBezTo>
                <a:cubicBezTo>
                  <a:pt x="716" y="11380"/>
                  <a:pt x="775" y="11449"/>
                  <a:pt x="842" y="11499"/>
                </a:cubicBezTo>
                <a:cubicBezTo>
                  <a:pt x="868" y="11590"/>
                  <a:pt x="783" y="11651"/>
                  <a:pt x="698" y="11659"/>
                </a:cubicBezTo>
                <a:cubicBezTo>
                  <a:pt x="681" y="11617"/>
                  <a:pt x="661" y="11600"/>
                  <a:pt x="640" y="11600"/>
                </a:cubicBezTo>
                <a:cubicBezTo>
                  <a:pt x="559" y="11600"/>
                  <a:pt x="475" y="11844"/>
                  <a:pt x="607" y="11844"/>
                </a:cubicBezTo>
                <a:cubicBezTo>
                  <a:pt x="612" y="11844"/>
                  <a:pt x="617" y="11844"/>
                  <a:pt x="623" y="11843"/>
                </a:cubicBezTo>
                <a:cubicBezTo>
                  <a:pt x="637" y="11835"/>
                  <a:pt x="650" y="11832"/>
                  <a:pt x="661" y="11832"/>
                </a:cubicBezTo>
                <a:cubicBezTo>
                  <a:pt x="709" y="11832"/>
                  <a:pt x="734" y="11893"/>
                  <a:pt x="775" y="11928"/>
                </a:cubicBezTo>
                <a:cubicBezTo>
                  <a:pt x="767" y="11954"/>
                  <a:pt x="741" y="11994"/>
                  <a:pt x="733" y="12013"/>
                </a:cubicBezTo>
                <a:lnTo>
                  <a:pt x="480" y="12029"/>
                </a:lnTo>
                <a:cubicBezTo>
                  <a:pt x="437" y="12180"/>
                  <a:pt x="631" y="12114"/>
                  <a:pt x="708" y="12172"/>
                </a:cubicBezTo>
                <a:cubicBezTo>
                  <a:pt x="688" y="12233"/>
                  <a:pt x="738" y="12247"/>
                  <a:pt x="805" y="12247"/>
                </a:cubicBezTo>
                <a:cubicBezTo>
                  <a:pt x="862" y="12247"/>
                  <a:pt x="931" y="12237"/>
                  <a:pt x="979" y="12237"/>
                </a:cubicBezTo>
                <a:cubicBezTo>
                  <a:pt x="991" y="12237"/>
                  <a:pt x="1002" y="12237"/>
                  <a:pt x="1011" y="12239"/>
                </a:cubicBezTo>
                <a:cubicBezTo>
                  <a:pt x="1011" y="12298"/>
                  <a:pt x="993" y="12358"/>
                  <a:pt x="977" y="12417"/>
                </a:cubicBezTo>
                <a:cubicBezTo>
                  <a:pt x="947" y="12426"/>
                  <a:pt x="919" y="12432"/>
                  <a:pt x="896" y="12432"/>
                </a:cubicBezTo>
                <a:cubicBezTo>
                  <a:pt x="855" y="12432"/>
                  <a:pt x="831" y="12411"/>
                  <a:pt x="842" y="12340"/>
                </a:cubicBezTo>
                <a:lnTo>
                  <a:pt x="842" y="12340"/>
                </a:lnTo>
                <a:cubicBezTo>
                  <a:pt x="666" y="12409"/>
                  <a:pt x="724" y="12569"/>
                  <a:pt x="759" y="12712"/>
                </a:cubicBezTo>
                <a:cubicBezTo>
                  <a:pt x="868" y="12651"/>
                  <a:pt x="985" y="12601"/>
                  <a:pt x="1113" y="12561"/>
                </a:cubicBezTo>
                <a:lnTo>
                  <a:pt x="1113" y="12561"/>
                </a:lnTo>
                <a:cubicBezTo>
                  <a:pt x="1096" y="12684"/>
                  <a:pt x="1144" y="12729"/>
                  <a:pt x="1252" y="12729"/>
                </a:cubicBezTo>
                <a:cubicBezTo>
                  <a:pt x="1261" y="12729"/>
                  <a:pt x="1270" y="12729"/>
                  <a:pt x="1280" y="12728"/>
                </a:cubicBezTo>
                <a:lnTo>
                  <a:pt x="1280" y="12728"/>
                </a:lnTo>
                <a:cubicBezTo>
                  <a:pt x="1145" y="12813"/>
                  <a:pt x="1187" y="13015"/>
                  <a:pt x="1323" y="13074"/>
                </a:cubicBezTo>
                <a:cubicBezTo>
                  <a:pt x="1230" y="13226"/>
                  <a:pt x="1086" y="13292"/>
                  <a:pt x="910" y="13319"/>
                </a:cubicBezTo>
                <a:cubicBezTo>
                  <a:pt x="881" y="13491"/>
                  <a:pt x="1036" y="13559"/>
                  <a:pt x="1187" y="13559"/>
                </a:cubicBezTo>
                <a:cubicBezTo>
                  <a:pt x="1213" y="13559"/>
                  <a:pt x="1239" y="13557"/>
                  <a:pt x="1264" y="13553"/>
                </a:cubicBezTo>
                <a:cubicBezTo>
                  <a:pt x="1311" y="13478"/>
                  <a:pt x="1336" y="13318"/>
                  <a:pt x="1418" y="13318"/>
                </a:cubicBezTo>
                <a:cubicBezTo>
                  <a:pt x="1438" y="13318"/>
                  <a:pt x="1462" y="13328"/>
                  <a:pt x="1491" y="13351"/>
                </a:cubicBezTo>
                <a:lnTo>
                  <a:pt x="1507" y="13410"/>
                </a:lnTo>
                <a:cubicBezTo>
                  <a:pt x="1525" y="13393"/>
                  <a:pt x="1557" y="13359"/>
                  <a:pt x="1575" y="13351"/>
                </a:cubicBezTo>
                <a:lnTo>
                  <a:pt x="1575" y="13351"/>
                </a:lnTo>
                <a:cubicBezTo>
                  <a:pt x="1575" y="13420"/>
                  <a:pt x="1557" y="13494"/>
                  <a:pt x="1541" y="13571"/>
                </a:cubicBezTo>
                <a:cubicBezTo>
                  <a:pt x="1618" y="13571"/>
                  <a:pt x="1685" y="13571"/>
                  <a:pt x="1751" y="13561"/>
                </a:cubicBezTo>
                <a:cubicBezTo>
                  <a:pt x="1751" y="13604"/>
                  <a:pt x="1751" y="13688"/>
                  <a:pt x="1759" y="13731"/>
                </a:cubicBezTo>
                <a:cubicBezTo>
                  <a:pt x="1759" y="13839"/>
                  <a:pt x="1805" y="13950"/>
                  <a:pt x="1916" y="13950"/>
                </a:cubicBezTo>
                <a:cubicBezTo>
                  <a:pt x="1933" y="13950"/>
                  <a:pt x="1951" y="13947"/>
                  <a:pt x="1972" y="13941"/>
                </a:cubicBezTo>
                <a:lnTo>
                  <a:pt x="1972" y="13941"/>
                </a:lnTo>
                <a:cubicBezTo>
                  <a:pt x="1962" y="14016"/>
                  <a:pt x="2012" y="14077"/>
                  <a:pt x="2030" y="14151"/>
                </a:cubicBezTo>
                <a:cubicBezTo>
                  <a:pt x="2012" y="14218"/>
                  <a:pt x="1996" y="14287"/>
                  <a:pt x="1980" y="14362"/>
                </a:cubicBezTo>
                <a:cubicBezTo>
                  <a:pt x="1945" y="14319"/>
                  <a:pt x="1903" y="14287"/>
                  <a:pt x="1871" y="14269"/>
                </a:cubicBezTo>
                <a:cubicBezTo>
                  <a:pt x="1833" y="14193"/>
                  <a:pt x="1760" y="14156"/>
                  <a:pt x="1655" y="14156"/>
                </a:cubicBezTo>
                <a:cubicBezTo>
                  <a:pt x="1621" y="14156"/>
                  <a:pt x="1583" y="14160"/>
                  <a:pt x="1541" y="14168"/>
                </a:cubicBezTo>
                <a:cubicBezTo>
                  <a:pt x="1608" y="14143"/>
                  <a:pt x="1668" y="14077"/>
                  <a:pt x="1650" y="13992"/>
                </a:cubicBezTo>
                <a:cubicBezTo>
                  <a:pt x="1608" y="13992"/>
                  <a:pt x="1517" y="13992"/>
                  <a:pt x="1474" y="13984"/>
                </a:cubicBezTo>
                <a:cubicBezTo>
                  <a:pt x="1568" y="13902"/>
                  <a:pt x="1522" y="13798"/>
                  <a:pt x="1440" y="13798"/>
                </a:cubicBezTo>
                <a:cubicBezTo>
                  <a:pt x="1412" y="13798"/>
                  <a:pt x="1380" y="13810"/>
                  <a:pt x="1347" y="13840"/>
                </a:cubicBezTo>
                <a:cubicBezTo>
                  <a:pt x="1339" y="13808"/>
                  <a:pt x="1322" y="13797"/>
                  <a:pt x="1301" y="13797"/>
                </a:cubicBezTo>
                <a:cubicBezTo>
                  <a:pt x="1263" y="13797"/>
                  <a:pt x="1212" y="13835"/>
                  <a:pt x="1179" y="13840"/>
                </a:cubicBezTo>
                <a:cubicBezTo>
                  <a:pt x="1177" y="13840"/>
                  <a:pt x="1174" y="13840"/>
                  <a:pt x="1171" y="13840"/>
                </a:cubicBezTo>
                <a:cubicBezTo>
                  <a:pt x="820" y="13840"/>
                  <a:pt x="995" y="14381"/>
                  <a:pt x="1163" y="14531"/>
                </a:cubicBezTo>
                <a:cubicBezTo>
                  <a:pt x="1139" y="14402"/>
                  <a:pt x="1188" y="14367"/>
                  <a:pt x="1263" y="14367"/>
                </a:cubicBezTo>
                <a:cubicBezTo>
                  <a:pt x="1345" y="14367"/>
                  <a:pt x="1458" y="14408"/>
                  <a:pt x="1541" y="14412"/>
                </a:cubicBezTo>
                <a:cubicBezTo>
                  <a:pt x="1597" y="14395"/>
                  <a:pt x="1651" y="14341"/>
                  <a:pt x="1702" y="14341"/>
                </a:cubicBezTo>
                <a:cubicBezTo>
                  <a:pt x="1722" y="14341"/>
                  <a:pt x="1741" y="14349"/>
                  <a:pt x="1759" y="14370"/>
                </a:cubicBezTo>
                <a:cubicBezTo>
                  <a:pt x="1820" y="14447"/>
                  <a:pt x="2022" y="14380"/>
                  <a:pt x="1954" y="14513"/>
                </a:cubicBezTo>
                <a:cubicBezTo>
                  <a:pt x="1938" y="14545"/>
                  <a:pt x="1915" y="14556"/>
                  <a:pt x="1889" y="14556"/>
                </a:cubicBezTo>
                <a:cubicBezTo>
                  <a:pt x="1832" y="14556"/>
                  <a:pt x="1759" y="14505"/>
                  <a:pt x="1701" y="14505"/>
                </a:cubicBezTo>
                <a:cubicBezTo>
                  <a:pt x="1678" y="14608"/>
                  <a:pt x="1739" y="14675"/>
                  <a:pt x="1816" y="14675"/>
                </a:cubicBezTo>
                <a:cubicBezTo>
                  <a:pt x="1847" y="14675"/>
                  <a:pt x="1880" y="14664"/>
                  <a:pt x="1911" y="14641"/>
                </a:cubicBezTo>
                <a:lnTo>
                  <a:pt x="1911" y="14641"/>
                </a:lnTo>
                <a:cubicBezTo>
                  <a:pt x="1871" y="14798"/>
                  <a:pt x="1920" y="15061"/>
                  <a:pt x="2122" y="15061"/>
                </a:cubicBezTo>
                <a:cubicBezTo>
                  <a:pt x="2125" y="15061"/>
                  <a:pt x="2128" y="15061"/>
                  <a:pt x="2131" y="15061"/>
                </a:cubicBezTo>
                <a:lnTo>
                  <a:pt x="2139" y="15095"/>
                </a:lnTo>
                <a:cubicBezTo>
                  <a:pt x="2148" y="15094"/>
                  <a:pt x="2156" y="15094"/>
                  <a:pt x="2163" y="15094"/>
                </a:cubicBezTo>
                <a:cubicBezTo>
                  <a:pt x="2317" y="15094"/>
                  <a:pt x="2323" y="15324"/>
                  <a:pt x="2470" y="15324"/>
                </a:cubicBezTo>
                <a:cubicBezTo>
                  <a:pt x="2478" y="15324"/>
                  <a:pt x="2485" y="15323"/>
                  <a:pt x="2493" y="15322"/>
                </a:cubicBezTo>
                <a:cubicBezTo>
                  <a:pt x="2468" y="15175"/>
                  <a:pt x="2539" y="15061"/>
                  <a:pt x="2688" y="15061"/>
                </a:cubicBezTo>
                <a:cubicBezTo>
                  <a:pt x="2693" y="15061"/>
                  <a:pt x="2698" y="15061"/>
                  <a:pt x="2703" y="15061"/>
                </a:cubicBezTo>
                <a:cubicBezTo>
                  <a:pt x="2738" y="15130"/>
                  <a:pt x="2772" y="15220"/>
                  <a:pt x="2851" y="15220"/>
                </a:cubicBezTo>
                <a:cubicBezTo>
                  <a:pt x="2870" y="15220"/>
                  <a:pt x="2890" y="15216"/>
                  <a:pt x="2914" y="15205"/>
                </a:cubicBezTo>
                <a:cubicBezTo>
                  <a:pt x="2936" y="15200"/>
                  <a:pt x="2956" y="15198"/>
                  <a:pt x="2973" y="15198"/>
                </a:cubicBezTo>
                <a:cubicBezTo>
                  <a:pt x="3117" y="15198"/>
                  <a:pt x="3091" y="15346"/>
                  <a:pt x="3084" y="15482"/>
                </a:cubicBezTo>
                <a:cubicBezTo>
                  <a:pt x="2881" y="15524"/>
                  <a:pt x="3100" y="15726"/>
                  <a:pt x="2991" y="15845"/>
                </a:cubicBezTo>
                <a:cubicBezTo>
                  <a:pt x="2889" y="15853"/>
                  <a:pt x="2898" y="15997"/>
                  <a:pt x="2871" y="16064"/>
                </a:cubicBezTo>
                <a:cubicBezTo>
                  <a:pt x="2890" y="16066"/>
                  <a:pt x="2910" y="16067"/>
                  <a:pt x="2930" y="16067"/>
                </a:cubicBezTo>
                <a:cubicBezTo>
                  <a:pt x="2991" y="16067"/>
                  <a:pt x="3054" y="16053"/>
                  <a:pt x="3092" y="15997"/>
                </a:cubicBezTo>
                <a:lnTo>
                  <a:pt x="3134" y="16021"/>
                </a:lnTo>
                <a:cubicBezTo>
                  <a:pt x="2972" y="15777"/>
                  <a:pt x="3174" y="15752"/>
                  <a:pt x="3276" y="15676"/>
                </a:cubicBezTo>
                <a:cubicBezTo>
                  <a:pt x="3267" y="15609"/>
                  <a:pt x="3243" y="15542"/>
                  <a:pt x="3235" y="15473"/>
                </a:cubicBezTo>
                <a:lnTo>
                  <a:pt x="3243" y="15423"/>
                </a:lnTo>
                <a:cubicBezTo>
                  <a:pt x="3268" y="15432"/>
                  <a:pt x="3288" y="15436"/>
                  <a:pt x="3301" y="15436"/>
                </a:cubicBezTo>
                <a:cubicBezTo>
                  <a:pt x="3352" y="15436"/>
                  <a:pt x="3335" y="15382"/>
                  <a:pt x="3302" y="15322"/>
                </a:cubicBezTo>
                <a:lnTo>
                  <a:pt x="3302" y="15322"/>
                </a:lnTo>
                <a:cubicBezTo>
                  <a:pt x="3387" y="15364"/>
                  <a:pt x="3538" y="15289"/>
                  <a:pt x="3520" y="15431"/>
                </a:cubicBezTo>
                <a:cubicBezTo>
                  <a:pt x="3453" y="15560"/>
                  <a:pt x="3594" y="15684"/>
                  <a:pt x="3722" y="15684"/>
                </a:cubicBezTo>
                <a:cubicBezTo>
                  <a:pt x="3771" y="15684"/>
                  <a:pt x="3817" y="15667"/>
                  <a:pt x="3850" y="15625"/>
                </a:cubicBezTo>
                <a:cubicBezTo>
                  <a:pt x="3867" y="15697"/>
                  <a:pt x="3876" y="15786"/>
                  <a:pt x="3922" y="15786"/>
                </a:cubicBezTo>
                <a:cubicBezTo>
                  <a:pt x="3941" y="15786"/>
                  <a:pt x="3967" y="15771"/>
                  <a:pt x="4001" y="15734"/>
                </a:cubicBezTo>
                <a:lnTo>
                  <a:pt x="4001" y="15734"/>
                </a:lnTo>
                <a:cubicBezTo>
                  <a:pt x="4060" y="15827"/>
                  <a:pt x="3882" y="15896"/>
                  <a:pt x="3933" y="16013"/>
                </a:cubicBezTo>
                <a:cubicBezTo>
                  <a:pt x="4007" y="16006"/>
                  <a:pt x="3984" y="15896"/>
                  <a:pt x="4056" y="15896"/>
                </a:cubicBezTo>
                <a:cubicBezTo>
                  <a:pt x="4066" y="15896"/>
                  <a:pt x="4079" y="15899"/>
                  <a:pt x="4094" y="15904"/>
                </a:cubicBezTo>
                <a:cubicBezTo>
                  <a:pt x="4026" y="16032"/>
                  <a:pt x="4078" y="16155"/>
                  <a:pt x="4222" y="16155"/>
                </a:cubicBezTo>
                <a:cubicBezTo>
                  <a:pt x="4258" y="16155"/>
                  <a:pt x="4300" y="16147"/>
                  <a:pt x="4347" y="16130"/>
                </a:cubicBezTo>
                <a:lnTo>
                  <a:pt x="4347" y="16130"/>
                </a:lnTo>
                <a:cubicBezTo>
                  <a:pt x="4337" y="16324"/>
                  <a:pt x="4608" y="16452"/>
                  <a:pt x="4480" y="16644"/>
                </a:cubicBezTo>
                <a:cubicBezTo>
                  <a:pt x="4487" y="16643"/>
                  <a:pt x="4493" y="16642"/>
                  <a:pt x="4498" y="16642"/>
                </a:cubicBezTo>
                <a:cubicBezTo>
                  <a:pt x="4603" y="16642"/>
                  <a:pt x="4609" y="16823"/>
                  <a:pt x="4507" y="16823"/>
                </a:cubicBezTo>
                <a:cubicBezTo>
                  <a:pt x="4494" y="16823"/>
                  <a:pt x="4480" y="16820"/>
                  <a:pt x="4464" y="16814"/>
                </a:cubicBezTo>
                <a:cubicBezTo>
                  <a:pt x="4460" y="16813"/>
                  <a:pt x="4456" y="16812"/>
                  <a:pt x="4452" y="16812"/>
                </a:cubicBezTo>
                <a:cubicBezTo>
                  <a:pt x="4382" y="16812"/>
                  <a:pt x="4433" y="17005"/>
                  <a:pt x="4504" y="17005"/>
                </a:cubicBezTo>
                <a:cubicBezTo>
                  <a:pt x="4516" y="17005"/>
                  <a:pt x="4527" y="17001"/>
                  <a:pt x="4539" y="16990"/>
                </a:cubicBezTo>
                <a:cubicBezTo>
                  <a:pt x="4560" y="16977"/>
                  <a:pt x="4576" y="16972"/>
                  <a:pt x="4588" y="16972"/>
                </a:cubicBezTo>
                <a:cubicBezTo>
                  <a:pt x="4650" y="16972"/>
                  <a:pt x="4615" y="17110"/>
                  <a:pt x="4650" y="17167"/>
                </a:cubicBezTo>
                <a:cubicBezTo>
                  <a:pt x="4784" y="17378"/>
                  <a:pt x="4674" y="17630"/>
                  <a:pt x="4725" y="17867"/>
                </a:cubicBezTo>
                <a:cubicBezTo>
                  <a:pt x="4531" y="17950"/>
                  <a:pt x="4480" y="18178"/>
                  <a:pt x="4430" y="18372"/>
                </a:cubicBezTo>
                <a:cubicBezTo>
                  <a:pt x="4397" y="18431"/>
                  <a:pt x="4464" y="18481"/>
                  <a:pt x="4499" y="18524"/>
                </a:cubicBezTo>
                <a:cubicBezTo>
                  <a:pt x="4499" y="18700"/>
                  <a:pt x="4313" y="18952"/>
                  <a:pt x="4480" y="19080"/>
                </a:cubicBezTo>
                <a:cubicBezTo>
                  <a:pt x="4499" y="19365"/>
                  <a:pt x="4347" y="19686"/>
                  <a:pt x="4515" y="19939"/>
                </a:cubicBezTo>
                <a:cubicBezTo>
                  <a:pt x="4507" y="19938"/>
                  <a:pt x="4500" y="19938"/>
                  <a:pt x="4493" y="19938"/>
                </a:cubicBezTo>
                <a:cubicBezTo>
                  <a:pt x="4348" y="19938"/>
                  <a:pt x="4476" y="20041"/>
                  <a:pt x="4557" y="20072"/>
                </a:cubicBezTo>
                <a:cubicBezTo>
                  <a:pt x="4590" y="20200"/>
                  <a:pt x="4741" y="20485"/>
                  <a:pt x="4523" y="20495"/>
                </a:cubicBezTo>
                <a:cubicBezTo>
                  <a:pt x="4515" y="20553"/>
                  <a:pt x="4539" y="20596"/>
                  <a:pt x="4608" y="20604"/>
                </a:cubicBezTo>
                <a:cubicBezTo>
                  <a:pt x="4683" y="20788"/>
                  <a:pt x="4741" y="20966"/>
                  <a:pt x="4751" y="21168"/>
                </a:cubicBezTo>
                <a:cubicBezTo>
                  <a:pt x="4725" y="21362"/>
                  <a:pt x="4717" y="21556"/>
                  <a:pt x="4683" y="21740"/>
                </a:cubicBezTo>
                <a:cubicBezTo>
                  <a:pt x="4698" y="21736"/>
                  <a:pt x="4712" y="21734"/>
                  <a:pt x="4727" y="21734"/>
                </a:cubicBezTo>
                <a:cubicBezTo>
                  <a:pt x="4930" y="21734"/>
                  <a:pt x="5019" y="22156"/>
                  <a:pt x="4854" y="22156"/>
                </a:cubicBezTo>
                <a:cubicBezTo>
                  <a:pt x="4834" y="22156"/>
                  <a:pt x="4811" y="22150"/>
                  <a:pt x="4784" y="22136"/>
                </a:cubicBezTo>
                <a:lnTo>
                  <a:pt x="4784" y="22136"/>
                </a:lnTo>
                <a:cubicBezTo>
                  <a:pt x="4767" y="22338"/>
                  <a:pt x="5145" y="22213"/>
                  <a:pt x="5054" y="22498"/>
                </a:cubicBezTo>
                <a:cubicBezTo>
                  <a:pt x="5145" y="22700"/>
                  <a:pt x="5230" y="22902"/>
                  <a:pt x="5281" y="23123"/>
                </a:cubicBezTo>
                <a:cubicBezTo>
                  <a:pt x="5499" y="23264"/>
                  <a:pt x="5467" y="23517"/>
                  <a:pt x="5584" y="23729"/>
                </a:cubicBezTo>
                <a:cubicBezTo>
                  <a:pt x="5618" y="23820"/>
                  <a:pt x="5491" y="23913"/>
                  <a:pt x="5568" y="24006"/>
                </a:cubicBezTo>
                <a:cubicBezTo>
                  <a:pt x="5728" y="24259"/>
                  <a:pt x="5845" y="24596"/>
                  <a:pt x="6174" y="24679"/>
                </a:cubicBezTo>
                <a:lnTo>
                  <a:pt x="6191" y="24730"/>
                </a:lnTo>
                <a:cubicBezTo>
                  <a:pt x="6140" y="25009"/>
                  <a:pt x="6621" y="25144"/>
                  <a:pt x="6459" y="25456"/>
                </a:cubicBezTo>
                <a:cubicBezTo>
                  <a:pt x="6419" y="25607"/>
                  <a:pt x="6536" y="25741"/>
                  <a:pt x="6451" y="25884"/>
                </a:cubicBezTo>
                <a:cubicBezTo>
                  <a:pt x="6781" y="25961"/>
                  <a:pt x="6443" y="26416"/>
                  <a:pt x="6653" y="26575"/>
                </a:cubicBezTo>
                <a:cubicBezTo>
                  <a:pt x="6712" y="26727"/>
                  <a:pt x="6645" y="26871"/>
                  <a:pt x="6688" y="27014"/>
                </a:cubicBezTo>
                <a:cubicBezTo>
                  <a:pt x="6629" y="27065"/>
                  <a:pt x="6520" y="27065"/>
                  <a:pt x="6544" y="27166"/>
                </a:cubicBezTo>
                <a:cubicBezTo>
                  <a:pt x="6653" y="27166"/>
                  <a:pt x="6645" y="27267"/>
                  <a:pt x="6662" y="27350"/>
                </a:cubicBezTo>
                <a:cubicBezTo>
                  <a:pt x="6637" y="27358"/>
                  <a:pt x="6579" y="27384"/>
                  <a:pt x="6544" y="27392"/>
                </a:cubicBezTo>
                <a:cubicBezTo>
                  <a:pt x="6393" y="27435"/>
                  <a:pt x="6350" y="27594"/>
                  <a:pt x="6284" y="27722"/>
                </a:cubicBezTo>
                <a:cubicBezTo>
                  <a:pt x="6267" y="27730"/>
                  <a:pt x="6233" y="27754"/>
                  <a:pt x="6217" y="27762"/>
                </a:cubicBezTo>
                <a:cubicBezTo>
                  <a:pt x="6098" y="27813"/>
                  <a:pt x="5996" y="27906"/>
                  <a:pt x="5863" y="27906"/>
                </a:cubicBezTo>
                <a:cubicBezTo>
                  <a:pt x="5560" y="28217"/>
                  <a:pt x="5297" y="28563"/>
                  <a:pt x="5028" y="28900"/>
                </a:cubicBezTo>
                <a:cubicBezTo>
                  <a:pt x="4978" y="29009"/>
                  <a:pt x="4919" y="29118"/>
                  <a:pt x="4927" y="29238"/>
                </a:cubicBezTo>
                <a:cubicBezTo>
                  <a:pt x="4888" y="29267"/>
                  <a:pt x="4846" y="29279"/>
                  <a:pt x="4805" y="29279"/>
                </a:cubicBezTo>
                <a:cubicBezTo>
                  <a:pt x="4775" y="29279"/>
                  <a:pt x="4745" y="29273"/>
                  <a:pt x="4717" y="29262"/>
                </a:cubicBezTo>
                <a:lnTo>
                  <a:pt x="4666" y="29246"/>
                </a:lnTo>
                <a:lnTo>
                  <a:pt x="4666" y="29246"/>
                </a:lnTo>
                <a:cubicBezTo>
                  <a:pt x="4581" y="29321"/>
                  <a:pt x="4709" y="29422"/>
                  <a:pt x="4717" y="29507"/>
                </a:cubicBezTo>
                <a:cubicBezTo>
                  <a:pt x="4624" y="29650"/>
                  <a:pt x="4414" y="29717"/>
                  <a:pt x="4499" y="29927"/>
                </a:cubicBezTo>
                <a:cubicBezTo>
                  <a:pt x="4355" y="30020"/>
                  <a:pt x="4387" y="30129"/>
                  <a:pt x="4480" y="30257"/>
                </a:cubicBezTo>
                <a:cubicBezTo>
                  <a:pt x="4406" y="30214"/>
                  <a:pt x="4337" y="30172"/>
                  <a:pt x="4262" y="30147"/>
                </a:cubicBezTo>
                <a:cubicBezTo>
                  <a:pt x="4254" y="30214"/>
                  <a:pt x="4254" y="30281"/>
                  <a:pt x="4254" y="30358"/>
                </a:cubicBezTo>
                <a:cubicBezTo>
                  <a:pt x="4305" y="30353"/>
                  <a:pt x="4370" y="30323"/>
                  <a:pt x="4418" y="30323"/>
                </a:cubicBezTo>
                <a:cubicBezTo>
                  <a:pt x="4457" y="30323"/>
                  <a:pt x="4484" y="30344"/>
                  <a:pt x="4480" y="30416"/>
                </a:cubicBezTo>
                <a:cubicBezTo>
                  <a:pt x="4608" y="30602"/>
                  <a:pt x="4262" y="30736"/>
                  <a:pt x="4406" y="30913"/>
                </a:cubicBezTo>
                <a:cubicBezTo>
                  <a:pt x="4488" y="31006"/>
                  <a:pt x="4363" y="31108"/>
                  <a:pt x="4363" y="31209"/>
                </a:cubicBezTo>
                <a:cubicBezTo>
                  <a:pt x="4464" y="31283"/>
                  <a:pt x="4691" y="31182"/>
                  <a:pt x="4683" y="31376"/>
                </a:cubicBezTo>
                <a:cubicBezTo>
                  <a:pt x="4674" y="31512"/>
                  <a:pt x="4852" y="31587"/>
                  <a:pt x="4818" y="31714"/>
                </a:cubicBezTo>
                <a:cubicBezTo>
                  <a:pt x="4691" y="31914"/>
                  <a:pt x="4729" y="31958"/>
                  <a:pt x="4808" y="31958"/>
                </a:cubicBezTo>
                <a:cubicBezTo>
                  <a:pt x="4864" y="31958"/>
                  <a:pt x="4942" y="31936"/>
                  <a:pt x="4994" y="31932"/>
                </a:cubicBezTo>
                <a:cubicBezTo>
                  <a:pt x="5079" y="31991"/>
                  <a:pt x="5095" y="32100"/>
                  <a:pt x="5156" y="32185"/>
                </a:cubicBezTo>
                <a:cubicBezTo>
                  <a:pt x="5171" y="32248"/>
                  <a:pt x="5215" y="32265"/>
                  <a:pt x="5267" y="32265"/>
                </a:cubicBezTo>
                <a:cubicBezTo>
                  <a:pt x="5299" y="32265"/>
                  <a:pt x="5333" y="32259"/>
                  <a:pt x="5366" y="32252"/>
                </a:cubicBezTo>
                <a:lnTo>
                  <a:pt x="5366" y="32252"/>
                </a:lnTo>
                <a:cubicBezTo>
                  <a:pt x="5441" y="32345"/>
                  <a:pt x="5348" y="32438"/>
                  <a:pt x="5315" y="32531"/>
                </a:cubicBezTo>
                <a:cubicBezTo>
                  <a:pt x="5390" y="32547"/>
                  <a:pt x="5509" y="32539"/>
                  <a:pt x="5483" y="32648"/>
                </a:cubicBezTo>
                <a:cubicBezTo>
                  <a:pt x="5488" y="32679"/>
                  <a:pt x="5477" y="32689"/>
                  <a:pt x="5459" y="32689"/>
                </a:cubicBezTo>
                <a:cubicBezTo>
                  <a:pt x="5429" y="32689"/>
                  <a:pt x="5378" y="32663"/>
                  <a:pt x="5340" y="32663"/>
                </a:cubicBezTo>
                <a:cubicBezTo>
                  <a:pt x="5321" y="32663"/>
                  <a:pt x="5305" y="32670"/>
                  <a:pt x="5297" y="32690"/>
                </a:cubicBezTo>
                <a:cubicBezTo>
                  <a:pt x="5214" y="32757"/>
                  <a:pt x="5323" y="32816"/>
                  <a:pt x="5366" y="32876"/>
                </a:cubicBezTo>
                <a:cubicBezTo>
                  <a:pt x="5390" y="33060"/>
                  <a:pt x="5600" y="33002"/>
                  <a:pt x="5736" y="33028"/>
                </a:cubicBezTo>
                <a:cubicBezTo>
                  <a:pt x="5509" y="33230"/>
                  <a:pt x="5954" y="33331"/>
                  <a:pt x="5879" y="33550"/>
                </a:cubicBezTo>
                <a:cubicBezTo>
                  <a:pt x="5895" y="33550"/>
                  <a:pt x="5930" y="33558"/>
                  <a:pt x="5946" y="33558"/>
                </a:cubicBezTo>
                <a:cubicBezTo>
                  <a:pt x="5980" y="33515"/>
                  <a:pt x="6023" y="33483"/>
                  <a:pt x="6065" y="33448"/>
                </a:cubicBezTo>
                <a:cubicBezTo>
                  <a:pt x="6132" y="33507"/>
                  <a:pt x="6166" y="33624"/>
                  <a:pt x="6257" y="33651"/>
                </a:cubicBezTo>
                <a:cubicBezTo>
                  <a:pt x="6318" y="33566"/>
                  <a:pt x="6393" y="33491"/>
                  <a:pt x="6486" y="33448"/>
                </a:cubicBezTo>
                <a:lnTo>
                  <a:pt x="6528" y="33457"/>
                </a:lnTo>
                <a:cubicBezTo>
                  <a:pt x="6552" y="33624"/>
                  <a:pt x="6781" y="33533"/>
                  <a:pt x="6890" y="33634"/>
                </a:cubicBezTo>
                <a:cubicBezTo>
                  <a:pt x="6940" y="33709"/>
                  <a:pt x="6975" y="33794"/>
                  <a:pt x="7033" y="33861"/>
                </a:cubicBezTo>
                <a:cubicBezTo>
                  <a:pt x="7055" y="33856"/>
                  <a:pt x="7076" y="33854"/>
                  <a:pt x="7097" y="33854"/>
                </a:cubicBezTo>
                <a:cubicBezTo>
                  <a:pt x="7179" y="33854"/>
                  <a:pt x="7252" y="33891"/>
                  <a:pt x="7319" y="33946"/>
                </a:cubicBezTo>
                <a:cubicBezTo>
                  <a:pt x="7296" y="34033"/>
                  <a:pt x="7309" y="34149"/>
                  <a:pt x="7416" y="34149"/>
                </a:cubicBezTo>
                <a:cubicBezTo>
                  <a:pt x="7423" y="34149"/>
                  <a:pt x="7430" y="34149"/>
                  <a:pt x="7438" y="34148"/>
                </a:cubicBezTo>
                <a:cubicBezTo>
                  <a:pt x="7420" y="34039"/>
                  <a:pt x="7387" y="33928"/>
                  <a:pt x="7387" y="33818"/>
                </a:cubicBezTo>
                <a:cubicBezTo>
                  <a:pt x="7470" y="33818"/>
                  <a:pt x="7555" y="33826"/>
                  <a:pt x="7571" y="33919"/>
                </a:cubicBezTo>
                <a:cubicBezTo>
                  <a:pt x="7667" y="33832"/>
                  <a:pt x="7795" y="33687"/>
                  <a:pt x="7924" y="33687"/>
                </a:cubicBezTo>
                <a:cubicBezTo>
                  <a:pt x="7967" y="33687"/>
                  <a:pt x="8010" y="33703"/>
                  <a:pt x="8052" y="33744"/>
                </a:cubicBezTo>
                <a:cubicBezTo>
                  <a:pt x="8081" y="33756"/>
                  <a:pt x="8111" y="33761"/>
                  <a:pt x="8142" y="33761"/>
                </a:cubicBezTo>
                <a:cubicBezTo>
                  <a:pt x="8258" y="33761"/>
                  <a:pt x="8383" y="33693"/>
                  <a:pt x="8495" y="33693"/>
                </a:cubicBezTo>
                <a:cubicBezTo>
                  <a:pt x="8554" y="33693"/>
                  <a:pt x="8610" y="33711"/>
                  <a:pt x="8659" y="33768"/>
                </a:cubicBezTo>
                <a:cubicBezTo>
                  <a:pt x="8675" y="33675"/>
                  <a:pt x="8651" y="33574"/>
                  <a:pt x="8734" y="33507"/>
                </a:cubicBezTo>
                <a:cubicBezTo>
                  <a:pt x="8748" y="33502"/>
                  <a:pt x="8762" y="33499"/>
                  <a:pt x="8775" y="33499"/>
                </a:cubicBezTo>
                <a:cubicBezTo>
                  <a:pt x="8843" y="33499"/>
                  <a:pt x="8886" y="33566"/>
                  <a:pt x="8936" y="33608"/>
                </a:cubicBezTo>
                <a:cubicBezTo>
                  <a:pt x="9055" y="33515"/>
                  <a:pt x="9180" y="33432"/>
                  <a:pt x="9332" y="33372"/>
                </a:cubicBezTo>
                <a:cubicBezTo>
                  <a:pt x="9382" y="33169"/>
                  <a:pt x="9627" y="33145"/>
                  <a:pt x="9728" y="32967"/>
                </a:cubicBezTo>
                <a:cubicBezTo>
                  <a:pt x="9922" y="32632"/>
                  <a:pt x="10225" y="32337"/>
                  <a:pt x="10292" y="31940"/>
                </a:cubicBezTo>
                <a:cubicBezTo>
                  <a:pt x="10419" y="31856"/>
                  <a:pt x="10529" y="31730"/>
                  <a:pt x="10494" y="31562"/>
                </a:cubicBezTo>
                <a:cubicBezTo>
                  <a:pt x="10696" y="31544"/>
                  <a:pt x="10696" y="31350"/>
                  <a:pt x="10816" y="31241"/>
                </a:cubicBezTo>
                <a:cubicBezTo>
                  <a:pt x="10874" y="31089"/>
                  <a:pt x="10933" y="30938"/>
                  <a:pt x="10983" y="30786"/>
                </a:cubicBezTo>
                <a:cubicBezTo>
                  <a:pt x="10882" y="30517"/>
                  <a:pt x="10933" y="30238"/>
                  <a:pt x="10925" y="29961"/>
                </a:cubicBezTo>
                <a:cubicBezTo>
                  <a:pt x="10866" y="29751"/>
                  <a:pt x="11026" y="29507"/>
                  <a:pt x="10882" y="29321"/>
                </a:cubicBezTo>
                <a:cubicBezTo>
                  <a:pt x="10696" y="29169"/>
                  <a:pt x="10512" y="29025"/>
                  <a:pt x="10326" y="28874"/>
                </a:cubicBezTo>
                <a:cubicBezTo>
                  <a:pt x="10132" y="28664"/>
                  <a:pt x="9957" y="28419"/>
                  <a:pt x="9720" y="28243"/>
                </a:cubicBezTo>
                <a:cubicBezTo>
                  <a:pt x="9401" y="28075"/>
                  <a:pt x="9223" y="27679"/>
                  <a:pt x="8827" y="27661"/>
                </a:cubicBezTo>
                <a:cubicBezTo>
                  <a:pt x="8600" y="27552"/>
                  <a:pt x="8659" y="27283"/>
                  <a:pt x="8608" y="27073"/>
                </a:cubicBezTo>
                <a:cubicBezTo>
                  <a:pt x="8491" y="26879"/>
                  <a:pt x="8271" y="26719"/>
                  <a:pt x="8329" y="26448"/>
                </a:cubicBezTo>
                <a:cubicBezTo>
                  <a:pt x="8491" y="26307"/>
                  <a:pt x="8263" y="26129"/>
                  <a:pt x="8297" y="25953"/>
                </a:cubicBezTo>
                <a:cubicBezTo>
                  <a:pt x="8364" y="25623"/>
                  <a:pt x="8119" y="25371"/>
                  <a:pt x="8068" y="25059"/>
                </a:cubicBezTo>
                <a:cubicBezTo>
                  <a:pt x="7943" y="24857"/>
                  <a:pt x="7943" y="24596"/>
                  <a:pt x="7885" y="24376"/>
                </a:cubicBezTo>
                <a:cubicBezTo>
                  <a:pt x="7994" y="24325"/>
                  <a:pt x="7995" y="24153"/>
                  <a:pt x="7889" y="24153"/>
                </a:cubicBezTo>
                <a:cubicBezTo>
                  <a:pt x="7873" y="24153"/>
                  <a:pt x="7855" y="24157"/>
                  <a:pt x="7834" y="24166"/>
                </a:cubicBezTo>
                <a:cubicBezTo>
                  <a:pt x="7813" y="24179"/>
                  <a:pt x="7797" y="24184"/>
                  <a:pt x="7783" y="24184"/>
                </a:cubicBezTo>
                <a:cubicBezTo>
                  <a:pt x="7705" y="24184"/>
                  <a:pt x="7738" y="23995"/>
                  <a:pt x="7671" y="23995"/>
                </a:cubicBezTo>
                <a:cubicBezTo>
                  <a:pt x="7667" y="23995"/>
                  <a:pt x="7662" y="23996"/>
                  <a:pt x="7656" y="23998"/>
                </a:cubicBezTo>
                <a:cubicBezTo>
                  <a:pt x="7664" y="23897"/>
                  <a:pt x="7723" y="23812"/>
                  <a:pt x="7757" y="23729"/>
                </a:cubicBezTo>
                <a:cubicBezTo>
                  <a:pt x="7622" y="23551"/>
                  <a:pt x="7539" y="23349"/>
                  <a:pt x="7488" y="23139"/>
                </a:cubicBezTo>
                <a:cubicBezTo>
                  <a:pt x="7496" y="22910"/>
                  <a:pt x="7201" y="22819"/>
                  <a:pt x="7337" y="22557"/>
                </a:cubicBezTo>
                <a:lnTo>
                  <a:pt x="7286" y="22549"/>
                </a:lnTo>
                <a:cubicBezTo>
                  <a:pt x="7268" y="22338"/>
                  <a:pt x="6983" y="22229"/>
                  <a:pt x="7058" y="21985"/>
                </a:cubicBezTo>
                <a:cubicBezTo>
                  <a:pt x="7050" y="21968"/>
                  <a:pt x="7025" y="21934"/>
                  <a:pt x="7007" y="21918"/>
                </a:cubicBezTo>
                <a:cubicBezTo>
                  <a:pt x="7042" y="21809"/>
                  <a:pt x="6957" y="21708"/>
                  <a:pt x="6965" y="21597"/>
                </a:cubicBezTo>
                <a:cubicBezTo>
                  <a:pt x="6882" y="21421"/>
                  <a:pt x="7100" y="21101"/>
                  <a:pt x="6874" y="21008"/>
                </a:cubicBezTo>
                <a:cubicBezTo>
                  <a:pt x="6848" y="20822"/>
                  <a:pt x="6805" y="20620"/>
                  <a:pt x="6696" y="20477"/>
                </a:cubicBezTo>
                <a:cubicBezTo>
                  <a:pt x="6672" y="20376"/>
                  <a:pt x="6773" y="20224"/>
                  <a:pt x="6704" y="20157"/>
                </a:cubicBezTo>
                <a:cubicBezTo>
                  <a:pt x="6519" y="20150"/>
                  <a:pt x="6673" y="19837"/>
                  <a:pt x="6571" y="19837"/>
                </a:cubicBezTo>
                <a:cubicBezTo>
                  <a:pt x="6562" y="19837"/>
                  <a:pt x="6550" y="19840"/>
                  <a:pt x="6536" y="19846"/>
                </a:cubicBezTo>
                <a:cubicBezTo>
                  <a:pt x="6502" y="19737"/>
                  <a:pt x="6443" y="19626"/>
                  <a:pt x="6377" y="19524"/>
                </a:cubicBezTo>
                <a:cubicBezTo>
                  <a:pt x="6342" y="19357"/>
                  <a:pt x="6401" y="19163"/>
                  <a:pt x="6308" y="19003"/>
                </a:cubicBezTo>
                <a:cubicBezTo>
                  <a:pt x="6225" y="18886"/>
                  <a:pt x="6401" y="18758"/>
                  <a:pt x="6368" y="18633"/>
                </a:cubicBezTo>
                <a:cubicBezTo>
                  <a:pt x="6225" y="18514"/>
                  <a:pt x="6350" y="18312"/>
                  <a:pt x="6257" y="18152"/>
                </a:cubicBezTo>
                <a:cubicBezTo>
                  <a:pt x="6385" y="18059"/>
                  <a:pt x="6486" y="17816"/>
                  <a:pt x="6358" y="17673"/>
                </a:cubicBezTo>
                <a:cubicBezTo>
                  <a:pt x="6326" y="17554"/>
                  <a:pt x="6469" y="17503"/>
                  <a:pt x="6469" y="17463"/>
                </a:cubicBezTo>
                <a:cubicBezTo>
                  <a:pt x="6494" y="17351"/>
                  <a:pt x="6502" y="17234"/>
                  <a:pt x="6469" y="17133"/>
                </a:cubicBezTo>
                <a:cubicBezTo>
                  <a:pt x="6502" y="17117"/>
                  <a:pt x="6552" y="17083"/>
                  <a:pt x="6579" y="17066"/>
                </a:cubicBezTo>
                <a:cubicBezTo>
                  <a:pt x="6645" y="17066"/>
                  <a:pt x="6688" y="17040"/>
                  <a:pt x="6712" y="16973"/>
                </a:cubicBezTo>
                <a:cubicBezTo>
                  <a:pt x="6763" y="16939"/>
                  <a:pt x="6805" y="16897"/>
                  <a:pt x="6839" y="16864"/>
                </a:cubicBezTo>
                <a:cubicBezTo>
                  <a:pt x="6862" y="16903"/>
                  <a:pt x="6899" y="16923"/>
                  <a:pt x="6950" y="16923"/>
                </a:cubicBezTo>
                <a:cubicBezTo>
                  <a:pt x="6977" y="16923"/>
                  <a:pt x="7007" y="16918"/>
                  <a:pt x="7042" y="16907"/>
                </a:cubicBezTo>
                <a:cubicBezTo>
                  <a:pt x="7058" y="16973"/>
                  <a:pt x="7066" y="17048"/>
                  <a:pt x="7084" y="17125"/>
                </a:cubicBezTo>
                <a:cubicBezTo>
                  <a:pt x="7090" y="17123"/>
                  <a:pt x="7098" y="17122"/>
                  <a:pt x="7107" y="17122"/>
                </a:cubicBezTo>
                <a:cubicBezTo>
                  <a:pt x="7143" y="17122"/>
                  <a:pt x="7197" y="17133"/>
                  <a:pt x="7235" y="17133"/>
                </a:cubicBezTo>
                <a:cubicBezTo>
                  <a:pt x="7273" y="17133"/>
                  <a:pt x="7294" y="17123"/>
                  <a:pt x="7268" y="17083"/>
                </a:cubicBezTo>
                <a:cubicBezTo>
                  <a:pt x="7265" y="17001"/>
                  <a:pt x="7298" y="16980"/>
                  <a:pt x="7347" y="16980"/>
                </a:cubicBezTo>
                <a:cubicBezTo>
                  <a:pt x="7401" y="16980"/>
                  <a:pt x="7475" y="17008"/>
                  <a:pt x="7537" y="17008"/>
                </a:cubicBezTo>
                <a:cubicBezTo>
                  <a:pt x="7556" y="17008"/>
                  <a:pt x="7574" y="17005"/>
                  <a:pt x="7589" y="16998"/>
                </a:cubicBezTo>
                <a:cubicBezTo>
                  <a:pt x="7608" y="16985"/>
                  <a:pt x="7623" y="16980"/>
                  <a:pt x="7633" y="16980"/>
                </a:cubicBezTo>
                <a:cubicBezTo>
                  <a:pt x="7687" y="16980"/>
                  <a:pt x="7643" y="17120"/>
                  <a:pt x="7656" y="17176"/>
                </a:cubicBezTo>
                <a:cubicBezTo>
                  <a:pt x="7628" y="17212"/>
                  <a:pt x="7594" y="17225"/>
                  <a:pt x="7557" y="17225"/>
                </a:cubicBezTo>
                <a:cubicBezTo>
                  <a:pt x="7518" y="17225"/>
                  <a:pt x="7477" y="17210"/>
                  <a:pt x="7438" y="17192"/>
                </a:cubicBezTo>
                <a:lnTo>
                  <a:pt x="7438" y="17192"/>
                </a:lnTo>
                <a:cubicBezTo>
                  <a:pt x="7446" y="17260"/>
                  <a:pt x="7438" y="17343"/>
                  <a:pt x="7504" y="17394"/>
                </a:cubicBezTo>
                <a:cubicBezTo>
                  <a:pt x="7563" y="17362"/>
                  <a:pt x="7606" y="17311"/>
                  <a:pt x="7672" y="17301"/>
                </a:cubicBezTo>
                <a:lnTo>
                  <a:pt x="7672" y="17301"/>
                </a:lnTo>
                <a:cubicBezTo>
                  <a:pt x="7733" y="17402"/>
                  <a:pt x="7682" y="17513"/>
                  <a:pt x="7656" y="17614"/>
                </a:cubicBezTo>
                <a:cubicBezTo>
                  <a:pt x="7765" y="17564"/>
                  <a:pt x="7834" y="17463"/>
                  <a:pt x="7824" y="17343"/>
                </a:cubicBezTo>
                <a:cubicBezTo>
                  <a:pt x="7837" y="17340"/>
                  <a:pt x="7848" y="17338"/>
                  <a:pt x="7859" y="17338"/>
                </a:cubicBezTo>
                <a:cubicBezTo>
                  <a:pt x="7937" y="17338"/>
                  <a:pt x="7946" y="17437"/>
                  <a:pt x="7967" y="17503"/>
                </a:cubicBezTo>
                <a:cubicBezTo>
                  <a:pt x="8018" y="17572"/>
                  <a:pt x="7765" y="17564"/>
                  <a:pt x="7925" y="17614"/>
                </a:cubicBezTo>
                <a:cubicBezTo>
                  <a:pt x="8048" y="17657"/>
                  <a:pt x="7949" y="17730"/>
                  <a:pt x="7854" y="17730"/>
                </a:cubicBezTo>
                <a:cubicBezTo>
                  <a:pt x="7838" y="17730"/>
                  <a:pt x="7822" y="17728"/>
                  <a:pt x="7808" y="17723"/>
                </a:cubicBezTo>
                <a:lnTo>
                  <a:pt x="7808" y="17723"/>
                </a:lnTo>
                <a:cubicBezTo>
                  <a:pt x="7834" y="17792"/>
                  <a:pt x="7882" y="17805"/>
                  <a:pt x="7937" y="17805"/>
                </a:cubicBezTo>
                <a:cubicBezTo>
                  <a:pt x="7969" y="17805"/>
                  <a:pt x="8003" y="17801"/>
                  <a:pt x="8037" y="17801"/>
                </a:cubicBezTo>
                <a:cubicBezTo>
                  <a:pt x="8072" y="17801"/>
                  <a:pt x="8107" y="17806"/>
                  <a:pt x="8137" y="17824"/>
                </a:cubicBezTo>
                <a:cubicBezTo>
                  <a:pt x="8145" y="17826"/>
                  <a:pt x="8153" y="17827"/>
                  <a:pt x="8161" y="17827"/>
                </a:cubicBezTo>
                <a:cubicBezTo>
                  <a:pt x="8317" y="17827"/>
                  <a:pt x="8434" y="17528"/>
                  <a:pt x="8297" y="17495"/>
                </a:cubicBezTo>
                <a:cubicBezTo>
                  <a:pt x="8310" y="17452"/>
                  <a:pt x="8276" y="17446"/>
                  <a:pt x="8238" y="17446"/>
                </a:cubicBezTo>
                <a:cubicBezTo>
                  <a:pt x="8223" y="17446"/>
                  <a:pt x="8207" y="17446"/>
                  <a:pt x="8193" y="17446"/>
                </a:cubicBezTo>
                <a:cubicBezTo>
                  <a:pt x="8152" y="17446"/>
                  <a:pt x="8124" y="17439"/>
                  <a:pt x="8170" y="17378"/>
                </a:cubicBezTo>
                <a:cubicBezTo>
                  <a:pt x="8153" y="17285"/>
                  <a:pt x="7943" y="17301"/>
                  <a:pt x="7850" y="17250"/>
                </a:cubicBezTo>
                <a:cubicBezTo>
                  <a:pt x="7893" y="17200"/>
                  <a:pt x="7935" y="17159"/>
                  <a:pt x="7975" y="17109"/>
                </a:cubicBezTo>
                <a:cubicBezTo>
                  <a:pt x="8002" y="17109"/>
                  <a:pt x="8060" y="17091"/>
                  <a:pt x="8087" y="17091"/>
                </a:cubicBezTo>
                <a:cubicBezTo>
                  <a:pt x="8099" y="17084"/>
                  <a:pt x="8109" y="17081"/>
                  <a:pt x="8116" y="17081"/>
                </a:cubicBezTo>
                <a:cubicBezTo>
                  <a:pt x="8168" y="17081"/>
                  <a:pt x="8089" y="17243"/>
                  <a:pt x="8175" y="17243"/>
                </a:cubicBezTo>
                <a:cubicBezTo>
                  <a:pt x="8179" y="17243"/>
                  <a:pt x="8183" y="17243"/>
                  <a:pt x="8188" y="17242"/>
                </a:cubicBezTo>
                <a:cubicBezTo>
                  <a:pt x="8289" y="17200"/>
                  <a:pt x="8339" y="17091"/>
                  <a:pt x="8406" y="17016"/>
                </a:cubicBezTo>
                <a:lnTo>
                  <a:pt x="8406" y="17016"/>
                </a:lnTo>
                <a:cubicBezTo>
                  <a:pt x="8390" y="17125"/>
                  <a:pt x="8592" y="17040"/>
                  <a:pt x="8582" y="17176"/>
                </a:cubicBezTo>
                <a:cubicBezTo>
                  <a:pt x="8558" y="17269"/>
                  <a:pt x="8481" y="17335"/>
                  <a:pt x="8414" y="17412"/>
                </a:cubicBezTo>
                <a:cubicBezTo>
                  <a:pt x="8438" y="17504"/>
                  <a:pt x="8370" y="17764"/>
                  <a:pt x="8484" y="17764"/>
                </a:cubicBezTo>
                <a:cubicBezTo>
                  <a:pt x="8495" y="17764"/>
                  <a:pt x="8508" y="17761"/>
                  <a:pt x="8523" y="17756"/>
                </a:cubicBezTo>
                <a:lnTo>
                  <a:pt x="8523" y="17756"/>
                </a:lnTo>
                <a:cubicBezTo>
                  <a:pt x="8220" y="18027"/>
                  <a:pt x="8550" y="18481"/>
                  <a:pt x="8289" y="18766"/>
                </a:cubicBezTo>
                <a:cubicBezTo>
                  <a:pt x="8268" y="18762"/>
                  <a:pt x="8250" y="18761"/>
                  <a:pt x="8235" y="18761"/>
                </a:cubicBezTo>
                <a:cubicBezTo>
                  <a:pt x="8092" y="18761"/>
                  <a:pt x="8167" y="18914"/>
                  <a:pt x="8289" y="18952"/>
                </a:cubicBezTo>
                <a:cubicBezTo>
                  <a:pt x="8305" y="19045"/>
                  <a:pt x="8254" y="19130"/>
                  <a:pt x="8246" y="19213"/>
                </a:cubicBezTo>
                <a:cubicBezTo>
                  <a:pt x="8254" y="19256"/>
                  <a:pt x="8254" y="19322"/>
                  <a:pt x="8254" y="19365"/>
                </a:cubicBezTo>
                <a:cubicBezTo>
                  <a:pt x="8321" y="19559"/>
                  <a:pt x="8321" y="19787"/>
                  <a:pt x="8457" y="19947"/>
                </a:cubicBezTo>
                <a:cubicBezTo>
                  <a:pt x="8523" y="20022"/>
                  <a:pt x="8440" y="20115"/>
                  <a:pt x="8465" y="20200"/>
                </a:cubicBezTo>
                <a:cubicBezTo>
                  <a:pt x="8638" y="20208"/>
                  <a:pt x="8537" y="20520"/>
                  <a:pt x="8682" y="20520"/>
                </a:cubicBezTo>
                <a:cubicBezTo>
                  <a:pt x="8685" y="20520"/>
                  <a:pt x="8689" y="20519"/>
                  <a:pt x="8693" y="20519"/>
                </a:cubicBezTo>
                <a:lnTo>
                  <a:pt x="8693" y="20519"/>
                </a:lnTo>
                <a:cubicBezTo>
                  <a:pt x="8776" y="20671"/>
                  <a:pt x="8616" y="20940"/>
                  <a:pt x="8827" y="21016"/>
                </a:cubicBezTo>
                <a:lnTo>
                  <a:pt x="8827" y="21067"/>
                </a:lnTo>
                <a:lnTo>
                  <a:pt x="8768" y="21067"/>
                </a:lnTo>
                <a:cubicBezTo>
                  <a:pt x="8835" y="21328"/>
                  <a:pt x="8835" y="21588"/>
                  <a:pt x="8835" y="21859"/>
                </a:cubicBezTo>
                <a:lnTo>
                  <a:pt x="8885" y="21859"/>
                </a:lnTo>
                <a:cubicBezTo>
                  <a:pt x="8861" y="22019"/>
                  <a:pt x="8970" y="22171"/>
                  <a:pt x="8885" y="22330"/>
                </a:cubicBezTo>
                <a:cubicBezTo>
                  <a:pt x="8893" y="22329"/>
                  <a:pt x="8900" y="22328"/>
                  <a:pt x="8907" y="22328"/>
                </a:cubicBezTo>
                <a:cubicBezTo>
                  <a:pt x="9036" y="22328"/>
                  <a:pt x="8931" y="22558"/>
                  <a:pt x="8835" y="22575"/>
                </a:cubicBezTo>
                <a:cubicBezTo>
                  <a:pt x="8776" y="22684"/>
                  <a:pt x="8920" y="22650"/>
                  <a:pt x="8986" y="22668"/>
                </a:cubicBezTo>
                <a:cubicBezTo>
                  <a:pt x="9004" y="22844"/>
                  <a:pt x="8885" y="22995"/>
                  <a:pt x="8928" y="23181"/>
                </a:cubicBezTo>
                <a:cubicBezTo>
                  <a:pt x="8885" y="23232"/>
                  <a:pt x="8776" y="23224"/>
                  <a:pt x="8784" y="23291"/>
                </a:cubicBezTo>
                <a:cubicBezTo>
                  <a:pt x="8845" y="23333"/>
                  <a:pt x="8946" y="23349"/>
                  <a:pt x="8903" y="23442"/>
                </a:cubicBezTo>
                <a:cubicBezTo>
                  <a:pt x="9071" y="23669"/>
                  <a:pt x="9063" y="24006"/>
                  <a:pt x="8946" y="24259"/>
                </a:cubicBezTo>
                <a:cubicBezTo>
                  <a:pt x="8885" y="24453"/>
                  <a:pt x="9114" y="24562"/>
                  <a:pt x="9156" y="24730"/>
                </a:cubicBezTo>
                <a:cubicBezTo>
                  <a:pt x="9207" y="24924"/>
                  <a:pt x="9332" y="25094"/>
                  <a:pt x="9382" y="25296"/>
                </a:cubicBezTo>
                <a:cubicBezTo>
                  <a:pt x="9542" y="25421"/>
                  <a:pt x="9686" y="25565"/>
                  <a:pt x="9813" y="25716"/>
                </a:cubicBezTo>
                <a:cubicBezTo>
                  <a:pt x="10014" y="25754"/>
                  <a:pt x="10220" y="25833"/>
                  <a:pt x="10427" y="25833"/>
                </a:cubicBezTo>
                <a:cubicBezTo>
                  <a:pt x="10497" y="25833"/>
                  <a:pt x="10568" y="25824"/>
                  <a:pt x="10638" y="25801"/>
                </a:cubicBezTo>
                <a:cubicBezTo>
                  <a:pt x="10682" y="25784"/>
                  <a:pt x="10726" y="25777"/>
                  <a:pt x="10770" y="25777"/>
                </a:cubicBezTo>
                <a:cubicBezTo>
                  <a:pt x="10852" y="25777"/>
                  <a:pt x="10935" y="25800"/>
                  <a:pt x="11018" y="25817"/>
                </a:cubicBezTo>
                <a:cubicBezTo>
                  <a:pt x="11337" y="25682"/>
                  <a:pt x="11632" y="25472"/>
                  <a:pt x="11917" y="25261"/>
                </a:cubicBezTo>
                <a:cubicBezTo>
                  <a:pt x="11925" y="25261"/>
                  <a:pt x="11932" y="25261"/>
                  <a:pt x="11938" y="25261"/>
                </a:cubicBezTo>
                <a:cubicBezTo>
                  <a:pt x="12154" y="25261"/>
                  <a:pt x="12161" y="25503"/>
                  <a:pt x="12138" y="25674"/>
                </a:cubicBezTo>
                <a:cubicBezTo>
                  <a:pt x="12170" y="25682"/>
                  <a:pt x="12231" y="25700"/>
                  <a:pt x="12263" y="25708"/>
                </a:cubicBezTo>
                <a:cubicBezTo>
                  <a:pt x="12314" y="25977"/>
                  <a:pt x="12491" y="26205"/>
                  <a:pt x="12651" y="26408"/>
                </a:cubicBezTo>
                <a:cubicBezTo>
                  <a:pt x="12837" y="26517"/>
                  <a:pt x="12920" y="26727"/>
                  <a:pt x="13114" y="26812"/>
                </a:cubicBezTo>
                <a:cubicBezTo>
                  <a:pt x="13274" y="26903"/>
                  <a:pt x="13425" y="26988"/>
                  <a:pt x="13595" y="27046"/>
                </a:cubicBezTo>
                <a:cubicBezTo>
                  <a:pt x="13696" y="27115"/>
                  <a:pt x="13678" y="27267"/>
                  <a:pt x="13747" y="27368"/>
                </a:cubicBezTo>
                <a:cubicBezTo>
                  <a:pt x="13923" y="27469"/>
                  <a:pt x="14032" y="27653"/>
                  <a:pt x="14226" y="27730"/>
                </a:cubicBezTo>
                <a:cubicBezTo>
                  <a:pt x="14309" y="27781"/>
                  <a:pt x="14394" y="27797"/>
                  <a:pt x="14479" y="27797"/>
                </a:cubicBezTo>
                <a:cubicBezTo>
                  <a:pt x="14576" y="27797"/>
                  <a:pt x="14675" y="27776"/>
                  <a:pt x="14774" y="27762"/>
                </a:cubicBezTo>
                <a:cubicBezTo>
                  <a:pt x="14774" y="27881"/>
                  <a:pt x="14891" y="27863"/>
                  <a:pt x="14976" y="27897"/>
                </a:cubicBezTo>
                <a:cubicBezTo>
                  <a:pt x="15085" y="28007"/>
                  <a:pt x="15212" y="28116"/>
                  <a:pt x="15354" y="28166"/>
                </a:cubicBezTo>
                <a:cubicBezTo>
                  <a:pt x="15374" y="28169"/>
                  <a:pt x="15393" y="28170"/>
                  <a:pt x="15411" y="28170"/>
                </a:cubicBezTo>
                <a:cubicBezTo>
                  <a:pt x="15754" y="28170"/>
                  <a:pt x="15868" y="27742"/>
                  <a:pt x="16189" y="27679"/>
                </a:cubicBezTo>
                <a:cubicBezTo>
                  <a:pt x="16668" y="27621"/>
                  <a:pt x="17014" y="27156"/>
                  <a:pt x="17503" y="27131"/>
                </a:cubicBezTo>
                <a:cubicBezTo>
                  <a:pt x="17511" y="27073"/>
                  <a:pt x="17519" y="27014"/>
                  <a:pt x="17537" y="26953"/>
                </a:cubicBezTo>
                <a:lnTo>
                  <a:pt x="17545" y="26921"/>
                </a:lnTo>
                <a:cubicBezTo>
                  <a:pt x="17604" y="26820"/>
                  <a:pt x="17705" y="26769"/>
                  <a:pt x="17814" y="26751"/>
                </a:cubicBezTo>
                <a:cubicBezTo>
                  <a:pt x="17798" y="26701"/>
                  <a:pt x="17790" y="26650"/>
                  <a:pt x="17772" y="26600"/>
                </a:cubicBezTo>
                <a:cubicBezTo>
                  <a:pt x="17966" y="26448"/>
                  <a:pt x="18194" y="26365"/>
                  <a:pt x="18378" y="26205"/>
                </a:cubicBezTo>
                <a:cubicBezTo>
                  <a:pt x="18479" y="25977"/>
                  <a:pt x="18420" y="25732"/>
                  <a:pt x="18404" y="25488"/>
                </a:cubicBezTo>
                <a:cubicBezTo>
                  <a:pt x="18505" y="25447"/>
                  <a:pt x="18572" y="25387"/>
                  <a:pt x="18479" y="25296"/>
                </a:cubicBezTo>
                <a:cubicBezTo>
                  <a:pt x="18580" y="24815"/>
                  <a:pt x="18261" y="24336"/>
                  <a:pt x="18396" y="23881"/>
                </a:cubicBezTo>
                <a:cubicBezTo>
                  <a:pt x="18202" y="23796"/>
                  <a:pt x="18234" y="23535"/>
                  <a:pt x="18067" y="23416"/>
                </a:cubicBezTo>
                <a:cubicBezTo>
                  <a:pt x="17907" y="23274"/>
                  <a:pt x="17848" y="23062"/>
                  <a:pt x="17747" y="22886"/>
                </a:cubicBezTo>
                <a:cubicBezTo>
                  <a:pt x="17612" y="22785"/>
                  <a:pt x="17511" y="22642"/>
                  <a:pt x="17351" y="22583"/>
                </a:cubicBezTo>
                <a:cubicBezTo>
                  <a:pt x="17343" y="22506"/>
                  <a:pt x="17418" y="22397"/>
                  <a:pt x="17325" y="22355"/>
                </a:cubicBezTo>
                <a:cubicBezTo>
                  <a:pt x="17307" y="22353"/>
                  <a:pt x="17290" y="22352"/>
                  <a:pt x="17273" y="22352"/>
                </a:cubicBezTo>
                <a:cubicBezTo>
                  <a:pt x="17222" y="22352"/>
                  <a:pt x="17172" y="22358"/>
                  <a:pt x="17123" y="22358"/>
                </a:cubicBezTo>
                <a:cubicBezTo>
                  <a:pt x="17103" y="22358"/>
                  <a:pt x="17084" y="22357"/>
                  <a:pt x="17064" y="22355"/>
                </a:cubicBezTo>
                <a:cubicBezTo>
                  <a:pt x="17005" y="22338"/>
                  <a:pt x="16947" y="22314"/>
                  <a:pt x="16888" y="22296"/>
                </a:cubicBezTo>
                <a:cubicBezTo>
                  <a:pt x="16939" y="22253"/>
                  <a:pt x="17040" y="22221"/>
                  <a:pt x="17005" y="22136"/>
                </a:cubicBezTo>
                <a:cubicBezTo>
                  <a:pt x="16981" y="22092"/>
                  <a:pt x="16948" y="22079"/>
                  <a:pt x="16912" y="22079"/>
                </a:cubicBezTo>
                <a:cubicBezTo>
                  <a:pt x="16852" y="22079"/>
                  <a:pt x="16783" y="22115"/>
                  <a:pt x="16723" y="22115"/>
                </a:cubicBezTo>
                <a:cubicBezTo>
                  <a:pt x="16693" y="22115"/>
                  <a:pt x="16666" y="22106"/>
                  <a:pt x="16644" y="22078"/>
                </a:cubicBezTo>
                <a:cubicBezTo>
                  <a:pt x="16526" y="21950"/>
                  <a:pt x="16348" y="22001"/>
                  <a:pt x="16213" y="21918"/>
                </a:cubicBezTo>
                <a:cubicBezTo>
                  <a:pt x="16130" y="21782"/>
                  <a:pt x="16181" y="21631"/>
                  <a:pt x="16162" y="21487"/>
                </a:cubicBezTo>
                <a:cubicBezTo>
                  <a:pt x="16181" y="21354"/>
                  <a:pt x="16154" y="21218"/>
                  <a:pt x="16053" y="21117"/>
                </a:cubicBezTo>
                <a:cubicBezTo>
                  <a:pt x="16072" y="20899"/>
                  <a:pt x="16021" y="20654"/>
                  <a:pt x="16146" y="20460"/>
                </a:cubicBezTo>
                <a:cubicBezTo>
                  <a:pt x="16154" y="20444"/>
                  <a:pt x="16162" y="20394"/>
                  <a:pt x="16162" y="20376"/>
                </a:cubicBezTo>
                <a:cubicBezTo>
                  <a:pt x="16314" y="20343"/>
                  <a:pt x="16122" y="19989"/>
                  <a:pt x="16223" y="19913"/>
                </a:cubicBezTo>
                <a:cubicBezTo>
                  <a:pt x="16433" y="19905"/>
                  <a:pt x="16197" y="19694"/>
                  <a:pt x="16290" y="19593"/>
                </a:cubicBezTo>
                <a:cubicBezTo>
                  <a:pt x="16383" y="19492"/>
                  <a:pt x="16365" y="19322"/>
                  <a:pt x="16526" y="19290"/>
                </a:cubicBezTo>
                <a:cubicBezTo>
                  <a:pt x="16509" y="19119"/>
                  <a:pt x="16478" y="18816"/>
                  <a:pt x="16717" y="18816"/>
                </a:cubicBezTo>
                <a:cubicBezTo>
                  <a:pt x="16726" y="18816"/>
                  <a:pt x="16735" y="18816"/>
                  <a:pt x="16745" y="18817"/>
                </a:cubicBezTo>
                <a:cubicBezTo>
                  <a:pt x="16760" y="18738"/>
                  <a:pt x="16753" y="18657"/>
                  <a:pt x="16658" y="18657"/>
                </a:cubicBezTo>
                <a:cubicBezTo>
                  <a:pt x="16653" y="18657"/>
                  <a:pt x="16648" y="18657"/>
                  <a:pt x="16644" y="18657"/>
                </a:cubicBezTo>
                <a:cubicBezTo>
                  <a:pt x="16635" y="18556"/>
                  <a:pt x="16737" y="18514"/>
                  <a:pt x="16787" y="18447"/>
                </a:cubicBezTo>
                <a:cubicBezTo>
                  <a:pt x="16830" y="18245"/>
                  <a:pt x="16870" y="18027"/>
                  <a:pt x="16989" y="17857"/>
                </a:cubicBezTo>
                <a:cubicBezTo>
                  <a:pt x="16939" y="17740"/>
                  <a:pt x="16989" y="17647"/>
                  <a:pt x="17072" y="17554"/>
                </a:cubicBezTo>
                <a:cubicBezTo>
                  <a:pt x="16846" y="17351"/>
                  <a:pt x="17056" y="17048"/>
                  <a:pt x="17014" y="16795"/>
                </a:cubicBezTo>
                <a:lnTo>
                  <a:pt x="17014" y="16745"/>
                </a:lnTo>
                <a:cubicBezTo>
                  <a:pt x="17017" y="16745"/>
                  <a:pt x="17020" y="16745"/>
                  <a:pt x="17023" y="16745"/>
                </a:cubicBezTo>
                <a:cubicBezTo>
                  <a:pt x="17267" y="16745"/>
                  <a:pt x="17306" y="16374"/>
                  <a:pt x="17115" y="16282"/>
                </a:cubicBezTo>
                <a:cubicBezTo>
                  <a:pt x="17048" y="16173"/>
                  <a:pt x="17157" y="16088"/>
                  <a:pt x="17224" y="16005"/>
                </a:cubicBezTo>
                <a:cubicBezTo>
                  <a:pt x="17224" y="16048"/>
                  <a:pt x="17234" y="16139"/>
                  <a:pt x="17242" y="16181"/>
                </a:cubicBezTo>
                <a:cubicBezTo>
                  <a:pt x="17213" y="16252"/>
                  <a:pt x="17229" y="16274"/>
                  <a:pt x="17265" y="16274"/>
                </a:cubicBezTo>
                <a:cubicBezTo>
                  <a:pt x="17324" y="16274"/>
                  <a:pt x="17437" y="16215"/>
                  <a:pt x="17495" y="16215"/>
                </a:cubicBezTo>
                <a:cubicBezTo>
                  <a:pt x="17476" y="16139"/>
                  <a:pt x="17436" y="16064"/>
                  <a:pt x="17476" y="15997"/>
                </a:cubicBezTo>
                <a:cubicBezTo>
                  <a:pt x="17537" y="15979"/>
                  <a:pt x="17588" y="15971"/>
                  <a:pt x="17646" y="15963"/>
                </a:cubicBezTo>
                <a:lnTo>
                  <a:pt x="17646" y="15963"/>
                </a:lnTo>
                <a:cubicBezTo>
                  <a:pt x="17653" y="16035"/>
                  <a:pt x="17642" y="16131"/>
                  <a:pt x="17717" y="16131"/>
                </a:cubicBezTo>
                <a:cubicBezTo>
                  <a:pt x="17730" y="16131"/>
                  <a:pt x="17745" y="16129"/>
                  <a:pt x="17763" y="16122"/>
                </a:cubicBezTo>
                <a:cubicBezTo>
                  <a:pt x="17721" y="15936"/>
                  <a:pt x="17780" y="15744"/>
                  <a:pt x="17654" y="15583"/>
                </a:cubicBezTo>
                <a:cubicBezTo>
                  <a:pt x="17665" y="15580"/>
                  <a:pt x="17676" y="15579"/>
                  <a:pt x="17685" y="15579"/>
                </a:cubicBezTo>
                <a:cubicBezTo>
                  <a:pt x="17763" y="15579"/>
                  <a:pt x="17794" y="15660"/>
                  <a:pt x="17830" y="15726"/>
                </a:cubicBezTo>
                <a:cubicBezTo>
                  <a:pt x="17848" y="15730"/>
                  <a:pt x="17867" y="15731"/>
                  <a:pt x="17886" y="15731"/>
                </a:cubicBezTo>
                <a:cubicBezTo>
                  <a:pt x="17969" y="15731"/>
                  <a:pt x="18051" y="15696"/>
                  <a:pt x="17982" y="15601"/>
                </a:cubicBezTo>
                <a:lnTo>
                  <a:pt x="17982" y="15601"/>
                </a:lnTo>
                <a:cubicBezTo>
                  <a:pt x="17986" y="15601"/>
                  <a:pt x="17991" y="15602"/>
                  <a:pt x="17995" y="15602"/>
                </a:cubicBezTo>
                <a:cubicBezTo>
                  <a:pt x="18115" y="15602"/>
                  <a:pt x="18291" y="15404"/>
                  <a:pt x="18176" y="15330"/>
                </a:cubicBezTo>
                <a:cubicBezTo>
                  <a:pt x="18150" y="15330"/>
                  <a:pt x="18085" y="15314"/>
                  <a:pt x="18038" y="15314"/>
                </a:cubicBezTo>
                <a:cubicBezTo>
                  <a:pt x="17995" y="15314"/>
                  <a:pt x="17967" y="15328"/>
                  <a:pt x="18000" y="15380"/>
                </a:cubicBezTo>
                <a:cubicBezTo>
                  <a:pt x="17931" y="15322"/>
                  <a:pt x="17780" y="15364"/>
                  <a:pt x="17755" y="15271"/>
                </a:cubicBezTo>
                <a:cubicBezTo>
                  <a:pt x="17766" y="15270"/>
                  <a:pt x="17778" y="15270"/>
                  <a:pt x="17790" y="15270"/>
                </a:cubicBezTo>
                <a:cubicBezTo>
                  <a:pt x="17804" y="15270"/>
                  <a:pt x="17818" y="15270"/>
                  <a:pt x="17831" y="15270"/>
                </a:cubicBezTo>
                <a:cubicBezTo>
                  <a:pt x="17895" y="15270"/>
                  <a:pt x="17952" y="15263"/>
                  <a:pt x="17899" y="15178"/>
                </a:cubicBezTo>
                <a:cubicBezTo>
                  <a:pt x="17974" y="15138"/>
                  <a:pt x="18051" y="15077"/>
                  <a:pt x="18093" y="14994"/>
                </a:cubicBezTo>
                <a:cubicBezTo>
                  <a:pt x="18133" y="15061"/>
                  <a:pt x="18184" y="15128"/>
                  <a:pt x="18144" y="15213"/>
                </a:cubicBezTo>
                <a:cubicBezTo>
                  <a:pt x="18160" y="15209"/>
                  <a:pt x="18176" y="15207"/>
                  <a:pt x="18191" y="15207"/>
                </a:cubicBezTo>
                <a:cubicBezTo>
                  <a:pt x="18306" y="15207"/>
                  <a:pt x="18385" y="15308"/>
                  <a:pt x="18497" y="15322"/>
                </a:cubicBezTo>
                <a:cubicBezTo>
                  <a:pt x="18530" y="15239"/>
                  <a:pt x="18564" y="15154"/>
                  <a:pt x="18556" y="15061"/>
                </a:cubicBezTo>
                <a:lnTo>
                  <a:pt x="18615" y="15053"/>
                </a:lnTo>
                <a:cubicBezTo>
                  <a:pt x="18630" y="15058"/>
                  <a:pt x="18643" y="15061"/>
                  <a:pt x="18655" y="15061"/>
                </a:cubicBezTo>
                <a:cubicBezTo>
                  <a:pt x="18733" y="15061"/>
                  <a:pt x="18714" y="14944"/>
                  <a:pt x="18758" y="14885"/>
                </a:cubicBezTo>
                <a:cubicBezTo>
                  <a:pt x="18851" y="14784"/>
                  <a:pt x="18782" y="14614"/>
                  <a:pt x="18883" y="14531"/>
                </a:cubicBezTo>
                <a:cubicBezTo>
                  <a:pt x="18976" y="14546"/>
                  <a:pt x="19068" y="14583"/>
                  <a:pt x="19167" y="14583"/>
                </a:cubicBezTo>
                <a:cubicBezTo>
                  <a:pt x="19176" y="14583"/>
                  <a:pt x="19185" y="14583"/>
                  <a:pt x="19195" y="14582"/>
                </a:cubicBezTo>
                <a:cubicBezTo>
                  <a:pt x="19211" y="14504"/>
                  <a:pt x="19177" y="14462"/>
                  <a:pt x="19105" y="14462"/>
                </a:cubicBezTo>
                <a:cubicBezTo>
                  <a:pt x="19099" y="14462"/>
                  <a:pt x="19092" y="14462"/>
                  <a:pt x="19086" y="14463"/>
                </a:cubicBezTo>
                <a:cubicBezTo>
                  <a:pt x="19120" y="14396"/>
                  <a:pt x="19306" y="14388"/>
                  <a:pt x="19213" y="14295"/>
                </a:cubicBezTo>
                <a:cubicBezTo>
                  <a:pt x="19202" y="14278"/>
                  <a:pt x="19190" y="14272"/>
                  <a:pt x="19177" y="14272"/>
                </a:cubicBezTo>
                <a:cubicBezTo>
                  <a:pt x="19130" y="14272"/>
                  <a:pt x="19073" y="14357"/>
                  <a:pt x="19027" y="14370"/>
                </a:cubicBezTo>
                <a:cubicBezTo>
                  <a:pt x="19043" y="14311"/>
                  <a:pt x="19061" y="14252"/>
                  <a:pt x="19086" y="14202"/>
                </a:cubicBezTo>
                <a:cubicBezTo>
                  <a:pt x="19061" y="14109"/>
                  <a:pt x="19306" y="14186"/>
                  <a:pt x="19221" y="14117"/>
                </a:cubicBezTo>
                <a:cubicBezTo>
                  <a:pt x="19280" y="14067"/>
                  <a:pt x="19306" y="14008"/>
                  <a:pt x="19306" y="13933"/>
                </a:cubicBezTo>
                <a:cubicBezTo>
                  <a:pt x="19364" y="13933"/>
                  <a:pt x="19356" y="13891"/>
                  <a:pt x="19288" y="13832"/>
                </a:cubicBezTo>
                <a:cubicBezTo>
                  <a:pt x="19346" y="13731"/>
                  <a:pt x="19364" y="13630"/>
                  <a:pt x="19314" y="13521"/>
                </a:cubicBezTo>
                <a:cubicBezTo>
                  <a:pt x="19431" y="13470"/>
                  <a:pt x="19490" y="13369"/>
                  <a:pt x="19532" y="13258"/>
                </a:cubicBezTo>
                <a:cubicBezTo>
                  <a:pt x="19591" y="13258"/>
                  <a:pt x="19650" y="13284"/>
                  <a:pt x="19718" y="13300"/>
                </a:cubicBezTo>
                <a:cubicBezTo>
                  <a:pt x="19726" y="13226"/>
                  <a:pt x="19713" y="13137"/>
                  <a:pt x="19801" y="13137"/>
                </a:cubicBezTo>
                <a:cubicBezTo>
                  <a:pt x="19811" y="13137"/>
                  <a:pt x="19823" y="13138"/>
                  <a:pt x="19835" y="13141"/>
                </a:cubicBezTo>
                <a:cubicBezTo>
                  <a:pt x="19922" y="13141"/>
                  <a:pt x="19917" y="12966"/>
                  <a:pt x="19832" y="12966"/>
                </a:cubicBezTo>
                <a:cubicBezTo>
                  <a:pt x="19819" y="12966"/>
                  <a:pt x="19803" y="12970"/>
                  <a:pt x="19785" y="12981"/>
                </a:cubicBezTo>
                <a:cubicBezTo>
                  <a:pt x="19778" y="12979"/>
                  <a:pt x="19771" y="12978"/>
                  <a:pt x="19765" y="12978"/>
                </a:cubicBezTo>
                <a:cubicBezTo>
                  <a:pt x="19695" y="12978"/>
                  <a:pt x="19699" y="13119"/>
                  <a:pt x="19649" y="13119"/>
                </a:cubicBezTo>
                <a:cubicBezTo>
                  <a:pt x="19638" y="13119"/>
                  <a:pt x="19625" y="13113"/>
                  <a:pt x="19609" y="13098"/>
                </a:cubicBezTo>
                <a:cubicBezTo>
                  <a:pt x="19609" y="13074"/>
                  <a:pt x="19617" y="13005"/>
                  <a:pt x="19625" y="12973"/>
                </a:cubicBezTo>
                <a:cubicBezTo>
                  <a:pt x="19591" y="12955"/>
                  <a:pt x="19540" y="12930"/>
                  <a:pt x="19516" y="12914"/>
                </a:cubicBezTo>
                <a:cubicBezTo>
                  <a:pt x="19548" y="12771"/>
                  <a:pt x="19548" y="12627"/>
                  <a:pt x="19516" y="12484"/>
                </a:cubicBezTo>
                <a:lnTo>
                  <a:pt x="19516" y="12484"/>
                </a:lnTo>
                <a:cubicBezTo>
                  <a:pt x="19520" y="12486"/>
                  <a:pt x="19524" y="12486"/>
                  <a:pt x="19528" y="12486"/>
                </a:cubicBezTo>
                <a:cubicBezTo>
                  <a:pt x="19593" y="12486"/>
                  <a:pt x="19664" y="12278"/>
                  <a:pt x="19565" y="12278"/>
                </a:cubicBezTo>
                <a:cubicBezTo>
                  <a:pt x="19552" y="12278"/>
                  <a:pt x="19536" y="12281"/>
                  <a:pt x="19516" y="12290"/>
                </a:cubicBezTo>
                <a:cubicBezTo>
                  <a:pt x="19346" y="12231"/>
                  <a:pt x="19548" y="12079"/>
                  <a:pt x="19625" y="12021"/>
                </a:cubicBezTo>
                <a:cubicBezTo>
                  <a:pt x="19634" y="12024"/>
                  <a:pt x="19641" y="12025"/>
                  <a:pt x="19647" y="12025"/>
                </a:cubicBezTo>
                <a:cubicBezTo>
                  <a:pt x="19714" y="12025"/>
                  <a:pt x="19651" y="11864"/>
                  <a:pt x="19668" y="11811"/>
                </a:cubicBezTo>
                <a:cubicBezTo>
                  <a:pt x="19785" y="11675"/>
                  <a:pt x="19801" y="11499"/>
                  <a:pt x="19726" y="11338"/>
                </a:cubicBezTo>
                <a:cubicBezTo>
                  <a:pt x="19801" y="11338"/>
                  <a:pt x="19963" y="11329"/>
                  <a:pt x="20046" y="11329"/>
                </a:cubicBezTo>
                <a:lnTo>
                  <a:pt x="20046" y="11119"/>
                </a:lnTo>
                <a:cubicBezTo>
                  <a:pt x="19973" y="11126"/>
                  <a:pt x="19995" y="11236"/>
                  <a:pt x="19924" y="11236"/>
                </a:cubicBezTo>
                <a:cubicBezTo>
                  <a:pt x="19914" y="11236"/>
                  <a:pt x="19901" y="11234"/>
                  <a:pt x="19886" y="11228"/>
                </a:cubicBezTo>
                <a:cubicBezTo>
                  <a:pt x="19819" y="11052"/>
                  <a:pt x="20054" y="11095"/>
                  <a:pt x="19987" y="10925"/>
                </a:cubicBezTo>
                <a:cubicBezTo>
                  <a:pt x="19902" y="10901"/>
                  <a:pt x="19811" y="10875"/>
                  <a:pt x="19734" y="10850"/>
                </a:cubicBezTo>
                <a:cubicBezTo>
                  <a:pt x="19727" y="10762"/>
                  <a:pt x="19696" y="10629"/>
                  <a:pt x="19814" y="10629"/>
                </a:cubicBezTo>
                <a:cubicBezTo>
                  <a:pt x="19821" y="10629"/>
                  <a:pt x="19828" y="10629"/>
                  <a:pt x="19835" y="10630"/>
                </a:cubicBezTo>
                <a:cubicBezTo>
                  <a:pt x="19769" y="10539"/>
                  <a:pt x="19641" y="10505"/>
                  <a:pt x="19625" y="10369"/>
                </a:cubicBezTo>
                <a:cubicBezTo>
                  <a:pt x="19619" y="10344"/>
                  <a:pt x="19608" y="10334"/>
                  <a:pt x="19595" y="10334"/>
                </a:cubicBezTo>
                <a:cubicBezTo>
                  <a:pt x="19557" y="10334"/>
                  <a:pt x="19501" y="10420"/>
                  <a:pt x="19482" y="10446"/>
                </a:cubicBezTo>
                <a:cubicBezTo>
                  <a:pt x="19482" y="10319"/>
                  <a:pt x="19237" y="10446"/>
                  <a:pt x="19306" y="10276"/>
                </a:cubicBezTo>
                <a:cubicBezTo>
                  <a:pt x="19338" y="10276"/>
                  <a:pt x="19423" y="10268"/>
                  <a:pt x="19457" y="10268"/>
                </a:cubicBezTo>
                <a:cubicBezTo>
                  <a:pt x="19464" y="10225"/>
                  <a:pt x="19437" y="10214"/>
                  <a:pt x="19399" y="10214"/>
                </a:cubicBezTo>
                <a:cubicBezTo>
                  <a:pt x="19364" y="10214"/>
                  <a:pt x="19318" y="10223"/>
                  <a:pt x="19282" y="10223"/>
                </a:cubicBezTo>
                <a:cubicBezTo>
                  <a:pt x="19268" y="10223"/>
                  <a:pt x="19255" y="10222"/>
                  <a:pt x="19245" y="10218"/>
                </a:cubicBezTo>
                <a:cubicBezTo>
                  <a:pt x="19255" y="10159"/>
                  <a:pt x="19043" y="10125"/>
                  <a:pt x="19195" y="10108"/>
                </a:cubicBezTo>
                <a:lnTo>
                  <a:pt x="19195" y="10108"/>
                </a:lnTo>
                <a:cubicBezTo>
                  <a:pt x="19213" y="10110"/>
                  <a:pt x="19233" y="10112"/>
                  <a:pt x="19251" y="10112"/>
                </a:cubicBezTo>
                <a:cubicBezTo>
                  <a:pt x="19318" y="10112"/>
                  <a:pt x="19380" y="10094"/>
                  <a:pt x="19407" y="10015"/>
                </a:cubicBezTo>
                <a:lnTo>
                  <a:pt x="19407" y="10015"/>
                </a:lnTo>
                <a:cubicBezTo>
                  <a:pt x="19399" y="10017"/>
                  <a:pt x="19391" y="10017"/>
                  <a:pt x="19384" y="10017"/>
                </a:cubicBezTo>
                <a:cubicBezTo>
                  <a:pt x="19269" y="10017"/>
                  <a:pt x="19313" y="9885"/>
                  <a:pt x="19306" y="9797"/>
                </a:cubicBezTo>
                <a:cubicBezTo>
                  <a:pt x="19466" y="9747"/>
                  <a:pt x="19237" y="9629"/>
                  <a:pt x="19144" y="9619"/>
                </a:cubicBezTo>
                <a:cubicBezTo>
                  <a:pt x="19086" y="9468"/>
                  <a:pt x="19255" y="9427"/>
                  <a:pt x="19346" y="9358"/>
                </a:cubicBezTo>
                <a:cubicBezTo>
                  <a:pt x="19389" y="9249"/>
                  <a:pt x="19280" y="9257"/>
                  <a:pt x="19213" y="9241"/>
                </a:cubicBezTo>
                <a:cubicBezTo>
                  <a:pt x="19174" y="9215"/>
                  <a:pt x="19130" y="9159"/>
                  <a:pt x="19080" y="9159"/>
                </a:cubicBezTo>
                <a:cubicBezTo>
                  <a:pt x="19065" y="9159"/>
                  <a:pt x="19050" y="9163"/>
                  <a:pt x="19035" y="9175"/>
                </a:cubicBezTo>
                <a:cubicBezTo>
                  <a:pt x="19035" y="9140"/>
                  <a:pt x="19043" y="9082"/>
                  <a:pt x="19043" y="9047"/>
                </a:cubicBezTo>
                <a:cubicBezTo>
                  <a:pt x="19095" y="9069"/>
                  <a:pt x="19147" y="9079"/>
                  <a:pt x="19198" y="9079"/>
                </a:cubicBezTo>
                <a:cubicBezTo>
                  <a:pt x="19265" y="9079"/>
                  <a:pt x="19331" y="9063"/>
                  <a:pt x="19397" y="9039"/>
                </a:cubicBezTo>
                <a:cubicBezTo>
                  <a:pt x="19389" y="8972"/>
                  <a:pt x="19381" y="8904"/>
                  <a:pt x="19397" y="8837"/>
                </a:cubicBezTo>
                <a:cubicBezTo>
                  <a:pt x="19416" y="8842"/>
                  <a:pt x="19432" y="8844"/>
                  <a:pt x="19446" y="8844"/>
                </a:cubicBezTo>
                <a:cubicBezTo>
                  <a:pt x="19617" y="8844"/>
                  <a:pt x="19430" y="8494"/>
                  <a:pt x="19508" y="8425"/>
                </a:cubicBezTo>
                <a:cubicBezTo>
                  <a:pt x="19475" y="8352"/>
                  <a:pt x="19312" y="8257"/>
                  <a:pt x="19215" y="8257"/>
                </a:cubicBezTo>
                <a:cubicBezTo>
                  <a:pt x="19166" y="8257"/>
                  <a:pt x="19133" y="8282"/>
                  <a:pt x="19144" y="8348"/>
                </a:cubicBezTo>
                <a:lnTo>
                  <a:pt x="19094" y="8366"/>
                </a:lnTo>
                <a:cubicBezTo>
                  <a:pt x="18952" y="8340"/>
                  <a:pt x="18801" y="8356"/>
                  <a:pt x="18665" y="8305"/>
                </a:cubicBezTo>
                <a:cubicBezTo>
                  <a:pt x="18665" y="8180"/>
                  <a:pt x="18378" y="8332"/>
                  <a:pt x="18447" y="8129"/>
                </a:cubicBezTo>
                <a:lnTo>
                  <a:pt x="18447" y="8129"/>
                </a:lnTo>
                <a:cubicBezTo>
                  <a:pt x="18477" y="8138"/>
                  <a:pt x="18508" y="8145"/>
                  <a:pt x="18536" y="8145"/>
                </a:cubicBezTo>
                <a:cubicBezTo>
                  <a:pt x="18585" y="8145"/>
                  <a:pt x="18623" y="8124"/>
                  <a:pt x="18623" y="8053"/>
                </a:cubicBezTo>
                <a:cubicBezTo>
                  <a:pt x="18750" y="8045"/>
                  <a:pt x="18910" y="8020"/>
                  <a:pt x="18902" y="7861"/>
                </a:cubicBezTo>
                <a:lnTo>
                  <a:pt x="18902" y="7861"/>
                </a:lnTo>
                <a:cubicBezTo>
                  <a:pt x="18996" y="7873"/>
                  <a:pt x="19067" y="7962"/>
                  <a:pt x="19151" y="7962"/>
                </a:cubicBezTo>
                <a:cubicBezTo>
                  <a:pt x="19178" y="7962"/>
                  <a:pt x="19206" y="7952"/>
                  <a:pt x="19237" y="7927"/>
                </a:cubicBezTo>
                <a:cubicBezTo>
                  <a:pt x="19205" y="7842"/>
                  <a:pt x="19213" y="7717"/>
                  <a:pt x="19094" y="7699"/>
                </a:cubicBezTo>
                <a:cubicBezTo>
                  <a:pt x="19104" y="7574"/>
                  <a:pt x="19205" y="7464"/>
                  <a:pt x="19245" y="7345"/>
                </a:cubicBezTo>
                <a:lnTo>
                  <a:pt x="19245" y="7345"/>
                </a:lnTo>
                <a:cubicBezTo>
                  <a:pt x="19238" y="7346"/>
                  <a:pt x="19229" y="7347"/>
                  <a:pt x="19220" y="7347"/>
                </a:cubicBezTo>
                <a:cubicBezTo>
                  <a:pt x="19198" y="7347"/>
                  <a:pt x="19173" y="7345"/>
                  <a:pt x="19151" y="7345"/>
                </a:cubicBezTo>
                <a:cubicBezTo>
                  <a:pt x="19106" y="7345"/>
                  <a:pt x="19075" y="7354"/>
                  <a:pt x="19120" y="7414"/>
                </a:cubicBezTo>
                <a:cubicBezTo>
                  <a:pt x="19132" y="7478"/>
                  <a:pt x="19056" y="7514"/>
                  <a:pt x="18982" y="7514"/>
                </a:cubicBezTo>
                <a:cubicBezTo>
                  <a:pt x="18911" y="7514"/>
                  <a:pt x="18842" y="7480"/>
                  <a:pt x="18859" y="7406"/>
                </a:cubicBezTo>
                <a:cubicBezTo>
                  <a:pt x="18856" y="7406"/>
                  <a:pt x="18852" y="7405"/>
                  <a:pt x="18849" y="7405"/>
                </a:cubicBezTo>
                <a:cubicBezTo>
                  <a:pt x="18726" y="7405"/>
                  <a:pt x="18647" y="7548"/>
                  <a:pt x="18532" y="7548"/>
                </a:cubicBezTo>
                <a:cubicBezTo>
                  <a:pt x="18510" y="7548"/>
                  <a:pt x="18487" y="7543"/>
                  <a:pt x="18463" y="7531"/>
                </a:cubicBezTo>
                <a:cubicBezTo>
                  <a:pt x="18437" y="7507"/>
                  <a:pt x="18404" y="7472"/>
                  <a:pt x="18378" y="7446"/>
                </a:cubicBezTo>
                <a:cubicBezTo>
                  <a:pt x="18374" y="7377"/>
                  <a:pt x="18427" y="7341"/>
                  <a:pt x="18479" y="7341"/>
                </a:cubicBezTo>
                <a:cubicBezTo>
                  <a:pt x="18533" y="7341"/>
                  <a:pt x="18585" y="7379"/>
                  <a:pt x="18572" y="7456"/>
                </a:cubicBezTo>
                <a:cubicBezTo>
                  <a:pt x="18662" y="7326"/>
                  <a:pt x="18798" y="7227"/>
                  <a:pt x="18965" y="7227"/>
                </a:cubicBezTo>
                <a:cubicBezTo>
                  <a:pt x="18971" y="7227"/>
                  <a:pt x="18978" y="7228"/>
                  <a:pt x="18984" y="7228"/>
                </a:cubicBezTo>
                <a:cubicBezTo>
                  <a:pt x="19011" y="7042"/>
                  <a:pt x="18588" y="7127"/>
                  <a:pt x="18825" y="6824"/>
                </a:cubicBezTo>
                <a:lnTo>
                  <a:pt x="18825" y="6824"/>
                </a:lnTo>
                <a:cubicBezTo>
                  <a:pt x="18716" y="6866"/>
                  <a:pt x="18538" y="6858"/>
                  <a:pt x="18548" y="6991"/>
                </a:cubicBezTo>
                <a:cubicBezTo>
                  <a:pt x="18497" y="6967"/>
                  <a:pt x="18412" y="6959"/>
                  <a:pt x="18354" y="6933"/>
                </a:cubicBezTo>
                <a:cubicBezTo>
                  <a:pt x="18269" y="6991"/>
                  <a:pt x="18303" y="7103"/>
                  <a:pt x="18285" y="7185"/>
                </a:cubicBezTo>
                <a:cubicBezTo>
                  <a:pt x="18272" y="7189"/>
                  <a:pt x="18260" y="7190"/>
                  <a:pt x="18249" y="7190"/>
                </a:cubicBezTo>
                <a:cubicBezTo>
                  <a:pt x="18140" y="7190"/>
                  <a:pt x="18093" y="7053"/>
                  <a:pt x="18194" y="6983"/>
                </a:cubicBezTo>
                <a:cubicBezTo>
                  <a:pt x="18285" y="6917"/>
                  <a:pt x="18168" y="6908"/>
                  <a:pt x="18117" y="6882"/>
                </a:cubicBezTo>
                <a:cubicBezTo>
                  <a:pt x="18184" y="6866"/>
                  <a:pt x="18226" y="6824"/>
                  <a:pt x="18234" y="6765"/>
                </a:cubicBezTo>
                <a:cubicBezTo>
                  <a:pt x="18277" y="6688"/>
                  <a:pt x="18319" y="6605"/>
                  <a:pt x="18362" y="6528"/>
                </a:cubicBezTo>
                <a:lnTo>
                  <a:pt x="18404" y="6547"/>
                </a:lnTo>
                <a:cubicBezTo>
                  <a:pt x="18447" y="6318"/>
                  <a:pt x="18059" y="6547"/>
                  <a:pt x="18117" y="6294"/>
                </a:cubicBezTo>
                <a:cubicBezTo>
                  <a:pt x="17992" y="6254"/>
                  <a:pt x="17877" y="6065"/>
                  <a:pt x="18039" y="6065"/>
                </a:cubicBezTo>
                <a:cubicBezTo>
                  <a:pt x="18085" y="6065"/>
                  <a:pt x="18151" y="6080"/>
                  <a:pt x="18245" y="6116"/>
                </a:cubicBezTo>
                <a:cubicBezTo>
                  <a:pt x="18209" y="6056"/>
                  <a:pt x="18152" y="6035"/>
                  <a:pt x="18089" y="6035"/>
                </a:cubicBezTo>
                <a:cubicBezTo>
                  <a:pt x="18031" y="6035"/>
                  <a:pt x="17968" y="6053"/>
                  <a:pt x="17915" y="6074"/>
                </a:cubicBezTo>
                <a:cubicBezTo>
                  <a:pt x="17941" y="5922"/>
                  <a:pt x="18067" y="5805"/>
                  <a:pt x="18024" y="5645"/>
                </a:cubicBezTo>
                <a:lnTo>
                  <a:pt x="18024" y="5645"/>
                </a:lnTo>
                <a:cubicBezTo>
                  <a:pt x="17986" y="5661"/>
                  <a:pt x="17951" y="5670"/>
                  <a:pt x="17917" y="5670"/>
                </a:cubicBezTo>
                <a:cubicBezTo>
                  <a:pt x="17862" y="5670"/>
                  <a:pt x="17811" y="5646"/>
                  <a:pt x="17763" y="5594"/>
                </a:cubicBezTo>
                <a:cubicBezTo>
                  <a:pt x="17740" y="5529"/>
                  <a:pt x="17868" y="5373"/>
                  <a:pt x="17778" y="5373"/>
                </a:cubicBezTo>
                <a:cubicBezTo>
                  <a:pt x="17774" y="5373"/>
                  <a:pt x="17769" y="5373"/>
                  <a:pt x="17763" y="5374"/>
                </a:cubicBezTo>
                <a:cubicBezTo>
                  <a:pt x="17749" y="5369"/>
                  <a:pt x="17736" y="5367"/>
                  <a:pt x="17725" y="5367"/>
                </a:cubicBezTo>
                <a:cubicBezTo>
                  <a:pt x="17632" y="5367"/>
                  <a:pt x="17624" y="5520"/>
                  <a:pt x="17558" y="5520"/>
                </a:cubicBezTo>
                <a:cubicBezTo>
                  <a:pt x="17541" y="5520"/>
                  <a:pt x="17521" y="5510"/>
                  <a:pt x="17495" y="5485"/>
                </a:cubicBezTo>
                <a:lnTo>
                  <a:pt x="17487" y="5435"/>
                </a:lnTo>
                <a:cubicBezTo>
                  <a:pt x="17514" y="5412"/>
                  <a:pt x="17580" y="5287"/>
                  <a:pt x="17536" y="5287"/>
                </a:cubicBezTo>
                <a:cubicBezTo>
                  <a:pt x="17528" y="5287"/>
                  <a:pt x="17518" y="5291"/>
                  <a:pt x="17503" y="5299"/>
                </a:cubicBezTo>
                <a:cubicBezTo>
                  <a:pt x="17375" y="5214"/>
                  <a:pt x="17561" y="5198"/>
                  <a:pt x="17596" y="5105"/>
                </a:cubicBezTo>
                <a:lnTo>
                  <a:pt x="17596" y="5105"/>
                </a:lnTo>
                <a:cubicBezTo>
                  <a:pt x="17564" y="5241"/>
                  <a:pt x="17638" y="5297"/>
                  <a:pt x="17735" y="5297"/>
                </a:cubicBezTo>
                <a:cubicBezTo>
                  <a:pt x="17873" y="5297"/>
                  <a:pt x="18057" y="5184"/>
                  <a:pt x="18042" y="5031"/>
                </a:cubicBezTo>
                <a:cubicBezTo>
                  <a:pt x="18184" y="5012"/>
                  <a:pt x="18101" y="4879"/>
                  <a:pt x="18067" y="4802"/>
                </a:cubicBezTo>
                <a:cubicBezTo>
                  <a:pt x="18051" y="4796"/>
                  <a:pt x="18037" y="4793"/>
                  <a:pt x="18025" y="4793"/>
                </a:cubicBezTo>
                <a:cubicBezTo>
                  <a:pt x="17952" y="4793"/>
                  <a:pt x="17935" y="4889"/>
                  <a:pt x="17899" y="4946"/>
                </a:cubicBezTo>
                <a:cubicBezTo>
                  <a:pt x="17884" y="4952"/>
                  <a:pt x="17872" y="4954"/>
                  <a:pt x="17861" y="4954"/>
                </a:cubicBezTo>
                <a:cubicBezTo>
                  <a:pt x="17782" y="4954"/>
                  <a:pt x="17787" y="4809"/>
                  <a:pt x="17763" y="4743"/>
                </a:cubicBezTo>
                <a:cubicBezTo>
                  <a:pt x="17780" y="4669"/>
                  <a:pt x="17708" y="4591"/>
                  <a:pt x="17668" y="4591"/>
                </a:cubicBezTo>
                <a:cubicBezTo>
                  <a:pt x="17645" y="4591"/>
                  <a:pt x="17633" y="4617"/>
                  <a:pt x="17654" y="4685"/>
                </a:cubicBezTo>
                <a:cubicBezTo>
                  <a:pt x="17640" y="4685"/>
                  <a:pt x="17627" y="4685"/>
                  <a:pt x="17613" y="4685"/>
                </a:cubicBezTo>
                <a:cubicBezTo>
                  <a:pt x="17543" y="4685"/>
                  <a:pt x="17480" y="4690"/>
                  <a:pt x="17444" y="4760"/>
                </a:cubicBezTo>
                <a:cubicBezTo>
                  <a:pt x="17425" y="4768"/>
                  <a:pt x="17407" y="4771"/>
                  <a:pt x="17389" y="4771"/>
                </a:cubicBezTo>
                <a:cubicBezTo>
                  <a:pt x="17314" y="4771"/>
                  <a:pt x="17252" y="4708"/>
                  <a:pt x="17191" y="4667"/>
                </a:cubicBezTo>
                <a:cubicBezTo>
                  <a:pt x="17176" y="4618"/>
                  <a:pt x="17186" y="4529"/>
                  <a:pt x="17132" y="4529"/>
                </a:cubicBezTo>
                <a:cubicBezTo>
                  <a:pt x="17121" y="4529"/>
                  <a:pt x="17108" y="4533"/>
                  <a:pt x="17090" y="4541"/>
                </a:cubicBezTo>
                <a:cubicBezTo>
                  <a:pt x="17064" y="4616"/>
                  <a:pt x="16997" y="4667"/>
                  <a:pt x="16931" y="4709"/>
                </a:cubicBezTo>
                <a:cubicBezTo>
                  <a:pt x="16896" y="4642"/>
                  <a:pt x="16846" y="4600"/>
                  <a:pt x="16803" y="4541"/>
                </a:cubicBezTo>
                <a:lnTo>
                  <a:pt x="16803" y="4541"/>
                </a:lnTo>
                <a:cubicBezTo>
                  <a:pt x="16809" y="4542"/>
                  <a:pt x="16815" y="4542"/>
                  <a:pt x="16821" y="4542"/>
                </a:cubicBezTo>
                <a:cubicBezTo>
                  <a:pt x="16999" y="4542"/>
                  <a:pt x="17028" y="4305"/>
                  <a:pt x="17216" y="4297"/>
                </a:cubicBezTo>
                <a:cubicBezTo>
                  <a:pt x="17242" y="4212"/>
                  <a:pt x="17266" y="4137"/>
                  <a:pt x="17284" y="4052"/>
                </a:cubicBezTo>
                <a:cubicBezTo>
                  <a:pt x="17271" y="4049"/>
                  <a:pt x="17259" y="4047"/>
                  <a:pt x="17248" y="4047"/>
                </a:cubicBezTo>
                <a:cubicBezTo>
                  <a:pt x="17153" y="4047"/>
                  <a:pt x="17134" y="4159"/>
                  <a:pt x="17072" y="4212"/>
                </a:cubicBezTo>
                <a:cubicBezTo>
                  <a:pt x="17115" y="4028"/>
                  <a:pt x="16963" y="3884"/>
                  <a:pt x="16803" y="3834"/>
                </a:cubicBezTo>
                <a:lnTo>
                  <a:pt x="16803" y="3834"/>
                </a:lnTo>
                <a:cubicBezTo>
                  <a:pt x="16838" y="3919"/>
                  <a:pt x="16896" y="4002"/>
                  <a:pt x="16912" y="4095"/>
                </a:cubicBezTo>
                <a:cubicBezTo>
                  <a:pt x="16846" y="4111"/>
                  <a:pt x="16694" y="4078"/>
                  <a:pt x="16761" y="4188"/>
                </a:cubicBezTo>
                <a:cubicBezTo>
                  <a:pt x="16830" y="4238"/>
                  <a:pt x="16947" y="4272"/>
                  <a:pt x="16955" y="4363"/>
                </a:cubicBezTo>
                <a:cubicBezTo>
                  <a:pt x="16896" y="4414"/>
                  <a:pt x="16838" y="4456"/>
                  <a:pt x="16769" y="4499"/>
                </a:cubicBezTo>
                <a:cubicBezTo>
                  <a:pt x="16769" y="4448"/>
                  <a:pt x="16753" y="4355"/>
                  <a:pt x="16745" y="4313"/>
                </a:cubicBezTo>
                <a:cubicBezTo>
                  <a:pt x="16652" y="4323"/>
                  <a:pt x="16678" y="4475"/>
                  <a:pt x="16585" y="4475"/>
                </a:cubicBezTo>
                <a:cubicBezTo>
                  <a:pt x="16575" y="4477"/>
                  <a:pt x="16566" y="4478"/>
                  <a:pt x="16557" y="4478"/>
                </a:cubicBezTo>
                <a:cubicBezTo>
                  <a:pt x="16474" y="4478"/>
                  <a:pt x="16428" y="4384"/>
                  <a:pt x="16375" y="4331"/>
                </a:cubicBezTo>
                <a:lnTo>
                  <a:pt x="16375" y="4331"/>
                </a:lnTo>
                <a:cubicBezTo>
                  <a:pt x="16378" y="4331"/>
                  <a:pt x="16381" y="4331"/>
                  <a:pt x="16384" y="4331"/>
                </a:cubicBezTo>
                <a:cubicBezTo>
                  <a:pt x="16519" y="4331"/>
                  <a:pt x="16567" y="4169"/>
                  <a:pt x="16593" y="4052"/>
                </a:cubicBezTo>
                <a:lnTo>
                  <a:pt x="16593" y="4052"/>
                </a:lnTo>
                <a:cubicBezTo>
                  <a:pt x="16546" y="4057"/>
                  <a:pt x="16498" y="4075"/>
                  <a:pt x="16451" y="4075"/>
                </a:cubicBezTo>
                <a:cubicBezTo>
                  <a:pt x="16421" y="4075"/>
                  <a:pt x="16392" y="4067"/>
                  <a:pt x="16365" y="4044"/>
                </a:cubicBezTo>
                <a:cubicBezTo>
                  <a:pt x="16433" y="4010"/>
                  <a:pt x="16526" y="3993"/>
                  <a:pt x="16559" y="3909"/>
                </a:cubicBezTo>
                <a:cubicBezTo>
                  <a:pt x="16644" y="3900"/>
                  <a:pt x="16846" y="3884"/>
                  <a:pt x="16702" y="3783"/>
                </a:cubicBezTo>
                <a:cubicBezTo>
                  <a:pt x="16551" y="3767"/>
                  <a:pt x="16635" y="3573"/>
                  <a:pt x="16526" y="3555"/>
                </a:cubicBezTo>
                <a:cubicBezTo>
                  <a:pt x="16542" y="3484"/>
                  <a:pt x="16609" y="3434"/>
                  <a:pt x="16677" y="3434"/>
                </a:cubicBezTo>
                <a:cubicBezTo>
                  <a:pt x="16713" y="3434"/>
                  <a:pt x="16750" y="3448"/>
                  <a:pt x="16779" y="3480"/>
                </a:cubicBezTo>
                <a:cubicBezTo>
                  <a:pt x="16789" y="3544"/>
                  <a:pt x="16836" y="3572"/>
                  <a:pt x="16886" y="3572"/>
                </a:cubicBezTo>
                <a:cubicBezTo>
                  <a:pt x="16959" y="3572"/>
                  <a:pt x="17039" y="3512"/>
                  <a:pt x="17014" y="3421"/>
                </a:cubicBezTo>
                <a:cubicBezTo>
                  <a:pt x="16893" y="3391"/>
                  <a:pt x="16772" y="3348"/>
                  <a:pt x="16648" y="3348"/>
                </a:cubicBezTo>
                <a:cubicBezTo>
                  <a:pt x="16599" y="3348"/>
                  <a:pt x="16550" y="3354"/>
                  <a:pt x="16500" y="3371"/>
                </a:cubicBezTo>
                <a:cubicBezTo>
                  <a:pt x="16459" y="3412"/>
                  <a:pt x="16458" y="3515"/>
                  <a:pt x="16390" y="3515"/>
                </a:cubicBezTo>
                <a:cubicBezTo>
                  <a:pt x="16388" y="3515"/>
                  <a:pt x="16385" y="3515"/>
                  <a:pt x="16383" y="3514"/>
                </a:cubicBezTo>
                <a:cubicBezTo>
                  <a:pt x="16324" y="3429"/>
                  <a:pt x="16407" y="3294"/>
                  <a:pt x="16282" y="3252"/>
                </a:cubicBezTo>
                <a:cubicBezTo>
                  <a:pt x="16282" y="3337"/>
                  <a:pt x="16244" y="3362"/>
                  <a:pt x="16190" y="3362"/>
                </a:cubicBezTo>
                <a:cubicBezTo>
                  <a:pt x="16107" y="3362"/>
                  <a:pt x="15986" y="3302"/>
                  <a:pt x="15903" y="3302"/>
                </a:cubicBezTo>
                <a:cubicBezTo>
                  <a:pt x="15900" y="3302"/>
                  <a:pt x="15897" y="3302"/>
                  <a:pt x="15894" y="3302"/>
                </a:cubicBezTo>
                <a:cubicBezTo>
                  <a:pt x="15902" y="3387"/>
                  <a:pt x="16053" y="3345"/>
                  <a:pt x="16003" y="3464"/>
                </a:cubicBezTo>
                <a:cubicBezTo>
                  <a:pt x="15981" y="3468"/>
                  <a:pt x="15960" y="3470"/>
                  <a:pt x="15940" y="3470"/>
                </a:cubicBezTo>
                <a:cubicBezTo>
                  <a:pt x="15873" y="3470"/>
                  <a:pt x="15821" y="3443"/>
                  <a:pt x="15827" y="3345"/>
                </a:cubicBezTo>
                <a:cubicBezTo>
                  <a:pt x="15835" y="3312"/>
                  <a:pt x="15851" y="3244"/>
                  <a:pt x="15859" y="3211"/>
                </a:cubicBezTo>
                <a:cubicBezTo>
                  <a:pt x="15870" y="3215"/>
                  <a:pt x="15881" y="3216"/>
                  <a:pt x="15892" y="3216"/>
                </a:cubicBezTo>
                <a:cubicBezTo>
                  <a:pt x="15979" y="3216"/>
                  <a:pt x="16072" y="3115"/>
                  <a:pt x="15952" y="3092"/>
                </a:cubicBezTo>
                <a:lnTo>
                  <a:pt x="15952" y="2874"/>
                </a:lnTo>
                <a:cubicBezTo>
                  <a:pt x="15901" y="2874"/>
                  <a:pt x="15831" y="2912"/>
                  <a:pt x="15780" y="2912"/>
                </a:cubicBezTo>
                <a:cubicBezTo>
                  <a:pt x="15748" y="2912"/>
                  <a:pt x="15724" y="2897"/>
                  <a:pt x="15718" y="2847"/>
                </a:cubicBezTo>
                <a:cubicBezTo>
                  <a:pt x="15641" y="2722"/>
                  <a:pt x="15869" y="2722"/>
                  <a:pt x="15952" y="2671"/>
                </a:cubicBezTo>
                <a:lnTo>
                  <a:pt x="15952" y="2874"/>
                </a:lnTo>
                <a:cubicBezTo>
                  <a:pt x="15979" y="2882"/>
                  <a:pt x="16029" y="2882"/>
                  <a:pt x="16061" y="2882"/>
                </a:cubicBezTo>
                <a:cubicBezTo>
                  <a:pt x="16061" y="2923"/>
                  <a:pt x="16076" y="2939"/>
                  <a:pt x="16098" y="2939"/>
                </a:cubicBezTo>
                <a:cubicBezTo>
                  <a:pt x="16146" y="2939"/>
                  <a:pt x="16226" y="2856"/>
                  <a:pt x="16231" y="2797"/>
                </a:cubicBezTo>
                <a:cubicBezTo>
                  <a:pt x="16255" y="2803"/>
                  <a:pt x="16275" y="2806"/>
                  <a:pt x="16291" y="2806"/>
                </a:cubicBezTo>
                <a:cubicBezTo>
                  <a:pt x="16426" y="2806"/>
                  <a:pt x="16295" y="2598"/>
                  <a:pt x="16205" y="2544"/>
                </a:cubicBezTo>
                <a:cubicBezTo>
                  <a:pt x="16181" y="2494"/>
                  <a:pt x="16181" y="2411"/>
                  <a:pt x="16122" y="2403"/>
                </a:cubicBezTo>
                <a:cubicBezTo>
                  <a:pt x="16108" y="2441"/>
                  <a:pt x="16120" y="2558"/>
                  <a:pt x="16089" y="2558"/>
                </a:cubicBezTo>
                <a:cubicBezTo>
                  <a:pt x="16079" y="2558"/>
                  <a:pt x="16065" y="2547"/>
                  <a:pt x="16045" y="2520"/>
                </a:cubicBezTo>
                <a:cubicBezTo>
                  <a:pt x="15928" y="2435"/>
                  <a:pt x="16061" y="2209"/>
                  <a:pt x="15886" y="2190"/>
                </a:cubicBezTo>
                <a:cubicBezTo>
                  <a:pt x="15910" y="2140"/>
                  <a:pt x="15928" y="2081"/>
                  <a:pt x="15952" y="2031"/>
                </a:cubicBezTo>
                <a:cubicBezTo>
                  <a:pt x="15934" y="2028"/>
                  <a:pt x="15915" y="2026"/>
                  <a:pt x="15897" y="2026"/>
                </a:cubicBezTo>
                <a:cubicBezTo>
                  <a:pt x="15816" y="2026"/>
                  <a:pt x="15746" y="2057"/>
                  <a:pt x="15726" y="2140"/>
                </a:cubicBezTo>
                <a:cubicBezTo>
                  <a:pt x="15695" y="2106"/>
                  <a:pt x="15660" y="2091"/>
                  <a:pt x="15626" y="2091"/>
                </a:cubicBezTo>
                <a:cubicBezTo>
                  <a:pt x="15585" y="2091"/>
                  <a:pt x="15543" y="2112"/>
                  <a:pt x="15505" y="2150"/>
                </a:cubicBezTo>
                <a:cubicBezTo>
                  <a:pt x="15607" y="2190"/>
                  <a:pt x="15718" y="2217"/>
                  <a:pt x="15819" y="2259"/>
                </a:cubicBezTo>
                <a:cubicBezTo>
                  <a:pt x="15784" y="2376"/>
                  <a:pt x="15920" y="2443"/>
                  <a:pt x="15902" y="2562"/>
                </a:cubicBezTo>
                <a:cubicBezTo>
                  <a:pt x="15875" y="2566"/>
                  <a:pt x="15849" y="2568"/>
                  <a:pt x="15823" y="2568"/>
                </a:cubicBezTo>
                <a:cubicBezTo>
                  <a:pt x="15736" y="2568"/>
                  <a:pt x="15661" y="2540"/>
                  <a:pt x="15641" y="2435"/>
                </a:cubicBezTo>
                <a:cubicBezTo>
                  <a:pt x="15617" y="2352"/>
                  <a:pt x="15548" y="2291"/>
                  <a:pt x="15465" y="2275"/>
                </a:cubicBezTo>
                <a:cubicBezTo>
                  <a:pt x="15455" y="2233"/>
                  <a:pt x="15455" y="2182"/>
                  <a:pt x="15465" y="2132"/>
                </a:cubicBezTo>
                <a:cubicBezTo>
                  <a:pt x="15497" y="2049"/>
                  <a:pt x="15431" y="1988"/>
                  <a:pt x="15354" y="1964"/>
                </a:cubicBezTo>
                <a:cubicBezTo>
                  <a:pt x="15346" y="2081"/>
                  <a:pt x="15346" y="2190"/>
                  <a:pt x="15303" y="2302"/>
                </a:cubicBezTo>
                <a:cubicBezTo>
                  <a:pt x="15162" y="2225"/>
                  <a:pt x="15093" y="2006"/>
                  <a:pt x="15303" y="1972"/>
                </a:cubicBezTo>
                <a:cubicBezTo>
                  <a:pt x="15470" y="1830"/>
                  <a:pt x="15296" y="1718"/>
                  <a:pt x="15142" y="1718"/>
                </a:cubicBezTo>
                <a:cubicBezTo>
                  <a:pt x="15131" y="1718"/>
                  <a:pt x="15121" y="1718"/>
                  <a:pt x="15111" y="1719"/>
                </a:cubicBezTo>
                <a:cubicBezTo>
                  <a:pt x="14992" y="1770"/>
                  <a:pt x="15119" y="1855"/>
                  <a:pt x="15152" y="1913"/>
                </a:cubicBezTo>
                <a:cubicBezTo>
                  <a:pt x="15119" y="1921"/>
                  <a:pt x="15043" y="1930"/>
                  <a:pt x="15010" y="1938"/>
                </a:cubicBezTo>
                <a:cubicBezTo>
                  <a:pt x="14976" y="1930"/>
                  <a:pt x="14917" y="1921"/>
                  <a:pt x="14883" y="1921"/>
                </a:cubicBezTo>
                <a:cubicBezTo>
                  <a:pt x="14816" y="1828"/>
                  <a:pt x="14899" y="1754"/>
                  <a:pt x="14950" y="1685"/>
                </a:cubicBezTo>
                <a:cubicBezTo>
                  <a:pt x="14960" y="1669"/>
                  <a:pt x="14984" y="1634"/>
                  <a:pt x="14992" y="1618"/>
                </a:cubicBezTo>
                <a:cubicBezTo>
                  <a:pt x="14984" y="1501"/>
                  <a:pt x="14992" y="1291"/>
                  <a:pt x="14899" y="1240"/>
                </a:cubicBezTo>
                <a:lnTo>
                  <a:pt x="14899" y="1240"/>
                </a:lnTo>
                <a:cubicBezTo>
                  <a:pt x="14908" y="1306"/>
                  <a:pt x="14871" y="1337"/>
                  <a:pt x="14834" y="1337"/>
                </a:cubicBezTo>
                <a:cubicBezTo>
                  <a:pt x="14796" y="1337"/>
                  <a:pt x="14756" y="1304"/>
                  <a:pt x="14766" y="1240"/>
                </a:cubicBezTo>
                <a:cubicBezTo>
                  <a:pt x="14755" y="1237"/>
                  <a:pt x="14744" y="1235"/>
                  <a:pt x="14735" y="1235"/>
                </a:cubicBezTo>
                <a:cubicBezTo>
                  <a:pt x="14668" y="1235"/>
                  <a:pt x="14624" y="1306"/>
                  <a:pt x="14580" y="1357"/>
                </a:cubicBezTo>
                <a:cubicBezTo>
                  <a:pt x="14566" y="1301"/>
                  <a:pt x="14536" y="1279"/>
                  <a:pt x="14500" y="1279"/>
                </a:cubicBezTo>
                <a:cubicBezTo>
                  <a:pt x="14423" y="1279"/>
                  <a:pt x="14322" y="1381"/>
                  <a:pt x="14311" y="1467"/>
                </a:cubicBezTo>
                <a:cubicBezTo>
                  <a:pt x="14252" y="1416"/>
                  <a:pt x="14192" y="1357"/>
                  <a:pt x="14175" y="1281"/>
                </a:cubicBezTo>
                <a:cubicBezTo>
                  <a:pt x="14268" y="1222"/>
                  <a:pt x="14369" y="1097"/>
                  <a:pt x="14234" y="1020"/>
                </a:cubicBezTo>
                <a:cubicBezTo>
                  <a:pt x="14252" y="945"/>
                  <a:pt x="14276" y="876"/>
                  <a:pt x="14293" y="802"/>
                </a:cubicBezTo>
                <a:cubicBezTo>
                  <a:pt x="14274" y="798"/>
                  <a:pt x="14256" y="797"/>
                  <a:pt x="14237" y="797"/>
                </a:cubicBezTo>
                <a:cubicBezTo>
                  <a:pt x="14110" y="797"/>
                  <a:pt x="13981" y="874"/>
                  <a:pt x="13981" y="1020"/>
                </a:cubicBezTo>
                <a:cubicBezTo>
                  <a:pt x="14026" y="1014"/>
                  <a:pt x="14072" y="998"/>
                  <a:pt x="14117" y="998"/>
                </a:cubicBezTo>
                <a:cubicBezTo>
                  <a:pt x="14131" y="998"/>
                  <a:pt x="14145" y="1000"/>
                  <a:pt x="14159" y="1004"/>
                </a:cubicBezTo>
                <a:cubicBezTo>
                  <a:pt x="14141" y="1038"/>
                  <a:pt x="14109" y="1097"/>
                  <a:pt x="14090" y="1129"/>
                </a:cubicBezTo>
                <a:cubicBezTo>
                  <a:pt x="14084" y="1128"/>
                  <a:pt x="14077" y="1127"/>
                  <a:pt x="14072" y="1127"/>
                </a:cubicBezTo>
                <a:cubicBezTo>
                  <a:pt x="13991" y="1127"/>
                  <a:pt x="14056" y="1285"/>
                  <a:pt x="14032" y="1349"/>
                </a:cubicBezTo>
                <a:cubicBezTo>
                  <a:pt x="13981" y="1291"/>
                  <a:pt x="13939" y="1222"/>
                  <a:pt x="13898" y="1163"/>
                </a:cubicBezTo>
                <a:cubicBezTo>
                  <a:pt x="13858" y="1108"/>
                  <a:pt x="13916" y="968"/>
                  <a:pt x="13843" y="968"/>
                </a:cubicBezTo>
                <a:cubicBezTo>
                  <a:pt x="13839" y="968"/>
                  <a:pt x="13834" y="969"/>
                  <a:pt x="13830" y="969"/>
                </a:cubicBezTo>
                <a:cubicBezTo>
                  <a:pt x="13830" y="844"/>
                  <a:pt x="13939" y="636"/>
                  <a:pt x="13799" y="636"/>
                </a:cubicBezTo>
                <a:cubicBezTo>
                  <a:pt x="13778" y="636"/>
                  <a:pt x="13753" y="640"/>
                  <a:pt x="13721" y="650"/>
                </a:cubicBezTo>
                <a:cubicBezTo>
                  <a:pt x="13771" y="751"/>
                  <a:pt x="13747" y="844"/>
                  <a:pt x="13654" y="911"/>
                </a:cubicBezTo>
                <a:cubicBezTo>
                  <a:pt x="13585" y="903"/>
                  <a:pt x="13460" y="860"/>
                  <a:pt x="13518" y="767"/>
                </a:cubicBezTo>
                <a:cubicBezTo>
                  <a:pt x="13585" y="666"/>
                  <a:pt x="13729" y="515"/>
                  <a:pt x="13569" y="440"/>
                </a:cubicBezTo>
                <a:lnTo>
                  <a:pt x="13569" y="440"/>
                </a:lnTo>
                <a:cubicBezTo>
                  <a:pt x="13578" y="503"/>
                  <a:pt x="13561" y="518"/>
                  <a:pt x="13533" y="518"/>
                </a:cubicBezTo>
                <a:cubicBezTo>
                  <a:pt x="13506" y="518"/>
                  <a:pt x="13470" y="505"/>
                  <a:pt x="13436" y="505"/>
                </a:cubicBezTo>
                <a:cubicBezTo>
                  <a:pt x="13405" y="505"/>
                  <a:pt x="13376" y="516"/>
                  <a:pt x="13359" y="557"/>
                </a:cubicBezTo>
                <a:cubicBezTo>
                  <a:pt x="13316" y="624"/>
                  <a:pt x="13165" y="634"/>
                  <a:pt x="13199" y="735"/>
                </a:cubicBezTo>
                <a:cubicBezTo>
                  <a:pt x="13285" y="750"/>
                  <a:pt x="13405" y="923"/>
                  <a:pt x="13279" y="923"/>
                </a:cubicBezTo>
                <a:cubicBezTo>
                  <a:pt x="13268" y="923"/>
                  <a:pt x="13256" y="922"/>
                  <a:pt x="13241" y="919"/>
                </a:cubicBezTo>
                <a:cubicBezTo>
                  <a:pt x="13191" y="868"/>
                  <a:pt x="13130" y="826"/>
                  <a:pt x="13080" y="793"/>
                </a:cubicBezTo>
                <a:cubicBezTo>
                  <a:pt x="13114" y="709"/>
                  <a:pt x="13140" y="634"/>
                  <a:pt x="13140" y="541"/>
                </a:cubicBezTo>
                <a:cubicBezTo>
                  <a:pt x="13114" y="532"/>
                  <a:pt x="13091" y="527"/>
                  <a:pt x="13072" y="527"/>
                </a:cubicBezTo>
                <a:cubicBezTo>
                  <a:pt x="12916" y="527"/>
                  <a:pt x="12986" y="807"/>
                  <a:pt x="12827" y="852"/>
                </a:cubicBezTo>
                <a:cubicBezTo>
                  <a:pt x="12811" y="751"/>
                  <a:pt x="12702" y="709"/>
                  <a:pt x="12609" y="700"/>
                </a:cubicBezTo>
                <a:cubicBezTo>
                  <a:pt x="12593" y="802"/>
                  <a:pt x="12609" y="977"/>
                  <a:pt x="12491" y="1020"/>
                </a:cubicBezTo>
                <a:cubicBezTo>
                  <a:pt x="12491" y="911"/>
                  <a:pt x="12566" y="802"/>
                  <a:pt x="12542" y="692"/>
                </a:cubicBezTo>
                <a:cubicBezTo>
                  <a:pt x="12593" y="573"/>
                  <a:pt x="12744" y="533"/>
                  <a:pt x="12710" y="389"/>
                </a:cubicBezTo>
                <a:cubicBezTo>
                  <a:pt x="12635" y="381"/>
                  <a:pt x="12566" y="381"/>
                  <a:pt x="12491" y="381"/>
                </a:cubicBezTo>
                <a:cubicBezTo>
                  <a:pt x="12534" y="304"/>
                  <a:pt x="12558" y="219"/>
                  <a:pt x="12643" y="203"/>
                </a:cubicBezTo>
                <a:cubicBezTo>
                  <a:pt x="12686" y="44"/>
                  <a:pt x="12449" y="44"/>
                  <a:pt x="12348" y="9"/>
                </a:cubicBezTo>
                <a:cubicBezTo>
                  <a:pt x="12297" y="137"/>
                  <a:pt x="12297" y="304"/>
                  <a:pt x="12130" y="320"/>
                </a:cubicBezTo>
                <a:cubicBezTo>
                  <a:pt x="11968" y="195"/>
                  <a:pt x="12297" y="219"/>
                  <a:pt x="12231" y="60"/>
                </a:cubicBezTo>
                <a:cubicBezTo>
                  <a:pt x="12213" y="58"/>
                  <a:pt x="12195" y="57"/>
                  <a:pt x="12177" y="57"/>
                </a:cubicBezTo>
                <a:cubicBezTo>
                  <a:pt x="12108" y="57"/>
                  <a:pt x="12046" y="76"/>
                  <a:pt x="12053" y="169"/>
                </a:cubicBezTo>
                <a:cubicBezTo>
                  <a:pt x="12046" y="170"/>
                  <a:pt x="12039" y="171"/>
                  <a:pt x="12033" y="171"/>
                </a:cubicBezTo>
                <a:cubicBezTo>
                  <a:pt x="11934" y="171"/>
                  <a:pt x="11947" y="0"/>
                  <a:pt x="118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55" name="Google Shape;255;p25"/>
          <p:cNvSpPr/>
          <p:nvPr/>
        </p:nvSpPr>
        <p:spPr>
          <a:xfrm>
            <a:off x="-509704" y="5024324"/>
            <a:ext cx="1775492" cy="2791340"/>
          </a:xfrm>
          <a:custGeom>
            <a:avLst/>
            <a:gdLst/>
            <a:ahLst/>
            <a:cxnLst/>
            <a:rect l="l" t="t" r="r" b="b"/>
            <a:pathLst>
              <a:path w="24158" h="37980" extrusionOk="0">
                <a:moveTo>
                  <a:pt x="8188" y="591"/>
                </a:moveTo>
                <a:cubicBezTo>
                  <a:pt x="8188" y="599"/>
                  <a:pt x="8188" y="599"/>
                  <a:pt x="8196" y="599"/>
                </a:cubicBezTo>
                <a:lnTo>
                  <a:pt x="8188" y="599"/>
                </a:lnTo>
                <a:lnTo>
                  <a:pt x="8196" y="615"/>
                </a:lnTo>
                <a:lnTo>
                  <a:pt x="8180" y="615"/>
                </a:lnTo>
                <a:cubicBezTo>
                  <a:pt x="8180" y="607"/>
                  <a:pt x="8180" y="607"/>
                  <a:pt x="8188" y="599"/>
                </a:cubicBezTo>
                <a:lnTo>
                  <a:pt x="8188" y="591"/>
                </a:lnTo>
                <a:close/>
                <a:moveTo>
                  <a:pt x="13361" y="1189"/>
                </a:moveTo>
                <a:cubicBezTo>
                  <a:pt x="13377" y="1221"/>
                  <a:pt x="13393" y="1248"/>
                  <a:pt x="13411" y="1272"/>
                </a:cubicBezTo>
                <a:cubicBezTo>
                  <a:pt x="13393" y="1256"/>
                  <a:pt x="13369" y="1229"/>
                  <a:pt x="13361" y="1189"/>
                </a:cubicBezTo>
                <a:close/>
                <a:moveTo>
                  <a:pt x="7347" y="1365"/>
                </a:moveTo>
                <a:cubicBezTo>
                  <a:pt x="7347" y="1373"/>
                  <a:pt x="7337" y="1373"/>
                  <a:pt x="7329" y="1373"/>
                </a:cubicBezTo>
                <a:lnTo>
                  <a:pt x="7329" y="1365"/>
                </a:lnTo>
                <a:close/>
                <a:moveTo>
                  <a:pt x="7321" y="1458"/>
                </a:moveTo>
                <a:cubicBezTo>
                  <a:pt x="7321" y="1458"/>
                  <a:pt x="7321" y="1466"/>
                  <a:pt x="7329" y="1474"/>
                </a:cubicBezTo>
                <a:cubicBezTo>
                  <a:pt x="7321" y="1466"/>
                  <a:pt x="7321" y="1466"/>
                  <a:pt x="7321" y="1458"/>
                </a:cubicBezTo>
                <a:close/>
                <a:moveTo>
                  <a:pt x="16343" y="1644"/>
                </a:moveTo>
                <a:lnTo>
                  <a:pt x="16343" y="1668"/>
                </a:lnTo>
                <a:cubicBezTo>
                  <a:pt x="16343" y="1668"/>
                  <a:pt x="16332" y="1668"/>
                  <a:pt x="16332" y="1660"/>
                </a:cubicBezTo>
                <a:cubicBezTo>
                  <a:pt x="16332" y="1652"/>
                  <a:pt x="16332" y="1644"/>
                  <a:pt x="16343" y="1644"/>
                </a:cubicBezTo>
                <a:close/>
                <a:moveTo>
                  <a:pt x="16266" y="3243"/>
                </a:moveTo>
                <a:lnTo>
                  <a:pt x="16266" y="3243"/>
                </a:lnTo>
                <a:cubicBezTo>
                  <a:pt x="16274" y="3251"/>
                  <a:pt x="16282" y="3261"/>
                  <a:pt x="16300" y="3261"/>
                </a:cubicBezTo>
                <a:cubicBezTo>
                  <a:pt x="16282" y="3261"/>
                  <a:pt x="16274" y="3261"/>
                  <a:pt x="16266" y="3243"/>
                </a:cubicBezTo>
                <a:close/>
                <a:moveTo>
                  <a:pt x="18245" y="3386"/>
                </a:moveTo>
                <a:cubicBezTo>
                  <a:pt x="18249" y="3390"/>
                  <a:pt x="18251" y="3390"/>
                  <a:pt x="18253" y="3390"/>
                </a:cubicBezTo>
                <a:cubicBezTo>
                  <a:pt x="18255" y="3390"/>
                  <a:pt x="18258" y="3390"/>
                  <a:pt x="18263" y="3394"/>
                </a:cubicBezTo>
                <a:lnTo>
                  <a:pt x="18253" y="3394"/>
                </a:lnTo>
                <a:cubicBezTo>
                  <a:pt x="18253" y="3394"/>
                  <a:pt x="18245" y="3394"/>
                  <a:pt x="18245" y="3386"/>
                </a:cubicBezTo>
                <a:close/>
                <a:moveTo>
                  <a:pt x="19197" y="4120"/>
                </a:moveTo>
                <a:cubicBezTo>
                  <a:pt x="19197" y="4128"/>
                  <a:pt x="19205" y="4128"/>
                  <a:pt x="19213" y="4136"/>
                </a:cubicBezTo>
                <a:lnTo>
                  <a:pt x="19197" y="4136"/>
                </a:lnTo>
                <a:lnTo>
                  <a:pt x="19197" y="4120"/>
                </a:lnTo>
                <a:close/>
                <a:moveTo>
                  <a:pt x="21210" y="5197"/>
                </a:moveTo>
                <a:lnTo>
                  <a:pt x="21210" y="5206"/>
                </a:lnTo>
                <a:lnTo>
                  <a:pt x="21202" y="5206"/>
                </a:lnTo>
                <a:cubicBezTo>
                  <a:pt x="21202" y="5206"/>
                  <a:pt x="21210" y="5206"/>
                  <a:pt x="21210" y="5197"/>
                </a:cubicBezTo>
                <a:close/>
                <a:moveTo>
                  <a:pt x="22263" y="6932"/>
                </a:moveTo>
                <a:cubicBezTo>
                  <a:pt x="22263" y="6940"/>
                  <a:pt x="22263" y="6940"/>
                  <a:pt x="22255" y="6940"/>
                </a:cubicBezTo>
                <a:lnTo>
                  <a:pt x="22263" y="6932"/>
                </a:lnTo>
                <a:close/>
                <a:moveTo>
                  <a:pt x="11153" y="7044"/>
                </a:moveTo>
                <a:cubicBezTo>
                  <a:pt x="11170" y="7044"/>
                  <a:pt x="11187" y="7046"/>
                  <a:pt x="11204" y="7051"/>
                </a:cubicBezTo>
                <a:cubicBezTo>
                  <a:pt x="11204" y="7075"/>
                  <a:pt x="11204" y="7102"/>
                  <a:pt x="11196" y="7118"/>
                </a:cubicBezTo>
                <a:cubicBezTo>
                  <a:pt x="11170" y="7092"/>
                  <a:pt x="11137" y="7067"/>
                  <a:pt x="11103" y="7051"/>
                </a:cubicBezTo>
                <a:cubicBezTo>
                  <a:pt x="11120" y="7046"/>
                  <a:pt x="11137" y="7044"/>
                  <a:pt x="11153" y="7044"/>
                </a:cubicBezTo>
                <a:close/>
                <a:moveTo>
                  <a:pt x="22650" y="7110"/>
                </a:moveTo>
                <a:cubicBezTo>
                  <a:pt x="22650" y="7118"/>
                  <a:pt x="22660" y="7118"/>
                  <a:pt x="22660" y="7118"/>
                </a:cubicBezTo>
                <a:lnTo>
                  <a:pt x="22660" y="7126"/>
                </a:lnTo>
                <a:lnTo>
                  <a:pt x="22650" y="7118"/>
                </a:lnTo>
                <a:lnTo>
                  <a:pt x="22650" y="7110"/>
                </a:lnTo>
                <a:close/>
                <a:moveTo>
                  <a:pt x="22828" y="8557"/>
                </a:moveTo>
                <a:cubicBezTo>
                  <a:pt x="22844" y="8567"/>
                  <a:pt x="22852" y="8575"/>
                  <a:pt x="22862" y="8583"/>
                </a:cubicBezTo>
                <a:lnTo>
                  <a:pt x="22862" y="8592"/>
                </a:lnTo>
                <a:cubicBezTo>
                  <a:pt x="22852" y="8576"/>
                  <a:pt x="22844" y="8567"/>
                  <a:pt x="22828" y="8557"/>
                </a:cubicBezTo>
                <a:close/>
                <a:moveTo>
                  <a:pt x="22743" y="8937"/>
                </a:moveTo>
                <a:lnTo>
                  <a:pt x="22751" y="8945"/>
                </a:lnTo>
                <a:cubicBezTo>
                  <a:pt x="22743" y="8945"/>
                  <a:pt x="22743" y="8937"/>
                  <a:pt x="22734" y="8937"/>
                </a:cubicBezTo>
                <a:close/>
                <a:moveTo>
                  <a:pt x="22751" y="8937"/>
                </a:moveTo>
                <a:cubicBezTo>
                  <a:pt x="22757" y="8937"/>
                  <a:pt x="22763" y="8941"/>
                  <a:pt x="22771" y="8941"/>
                </a:cubicBezTo>
                <a:cubicBezTo>
                  <a:pt x="22775" y="8941"/>
                  <a:pt x="22780" y="8940"/>
                  <a:pt x="22785" y="8937"/>
                </a:cubicBezTo>
                <a:lnTo>
                  <a:pt x="22785" y="8937"/>
                </a:lnTo>
                <a:cubicBezTo>
                  <a:pt x="22777" y="8945"/>
                  <a:pt x="22761" y="8945"/>
                  <a:pt x="22751" y="8945"/>
                </a:cubicBezTo>
                <a:lnTo>
                  <a:pt x="22751" y="8937"/>
                </a:lnTo>
                <a:close/>
                <a:moveTo>
                  <a:pt x="23131" y="11690"/>
                </a:moveTo>
                <a:cubicBezTo>
                  <a:pt x="23147" y="11690"/>
                  <a:pt x="23165" y="11701"/>
                  <a:pt x="23181" y="11701"/>
                </a:cubicBezTo>
                <a:cubicBezTo>
                  <a:pt x="23173" y="11701"/>
                  <a:pt x="23165" y="11709"/>
                  <a:pt x="23165" y="11709"/>
                </a:cubicBezTo>
                <a:lnTo>
                  <a:pt x="23139" y="11709"/>
                </a:lnTo>
                <a:cubicBezTo>
                  <a:pt x="23139" y="11709"/>
                  <a:pt x="23139" y="11701"/>
                  <a:pt x="23131" y="11690"/>
                </a:cubicBezTo>
                <a:close/>
                <a:moveTo>
                  <a:pt x="23189" y="11701"/>
                </a:moveTo>
                <a:lnTo>
                  <a:pt x="23197" y="11709"/>
                </a:lnTo>
                <a:cubicBezTo>
                  <a:pt x="23197" y="11709"/>
                  <a:pt x="23189" y="11709"/>
                  <a:pt x="23189" y="11701"/>
                </a:cubicBezTo>
                <a:close/>
                <a:moveTo>
                  <a:pt x="2041" y="11725"/>
                </a:moveTo>
                <a:cubicBezTo>
                  <a:pt x="2065" y="11733"/>
                  <a:pt x="2073" y="11741"/>
                  <a:pt x="2081" y="11759"/>
                </a:cubicBezTo>
                <a:cubicBezTo>
                  <a:pt x="2073" y="11751"/>
                  <a:pt x="2057" y="11741"/>
                  <a:pt x="2031" y="11733"/>
                </a:cubicBezTo>
                <a:cubicBezTo>
                  <a:pt x="2041" y="11733"/>
                  <a:pt x="2041" y="11733"/>
                  <a:pt x="2041" y="11725"/>
                </a:cubicBezTo>
                <a:close/>
                <a:moveTo>
                  <a:pt x="22743" y="12289"/>
                </a:moveTo>
                <a:cubicBezTo>
                  <a:pt x="22751" y="12289"/>
                  <a:pt x="22751" y="12297"/>
                  <a:pt x="22751" y="12297"/>
                </a:cubicBezTo>
                <a:cubicBezTo>
                  <a:pt x="22743" y="12297"/>
                  <a:pt x="22743" y="12297"/>
                  <a:pt x="22734" y="12289"/>
                </a:cubicBezTo>
                <a:close/>
                <a:moveTo>
                  <a:pt x="22841" y="12336"/>
                </a:moveTo>
                <a:cubicBezTo>
                  <a:pt x="22849" y="12336"/>
                  <a:pt x="22846" y="12351"/>
                  <a:pt x="22819" y="12358"/>
                </a:cubicBezTo>
                <a:cubicBezTo>
                  <a:pt x="22828" y="12342"/>
                  <a:pt x="22837" y="12336"/>
                  <a:pt x="22841" y="12336"/>
                </a:cubicBezTo>
                <a:close/>
                <a:moveTo>
                  <a:pt x="20216" y="13174"/>
                </a:moveTo>
                <a:cubicBezTo>
                  <a:pt x="20216" y="13190"/>
                  <a:pt x="20200" y="13207"/>
                  <a:pt x="20183" y="13217"/>
                </a:cubicBezTo>
                <a:cubicBezTo>
                  <a:pt x="20200" y="13207"/>
                  <a:pt x="20208" y="13190"/>
                  <a:pt x="20216" y="13174"/>
                </a:cubicBezTo>
                <a:close/>
                <a:moveTo>
                  <a:pt x="2707" y="14748"/>
                </a:moveTo>
                <a:cubicBezTo>
                  <a:pt x="2709" y="14748"/>
                  <a:pt x="2711" y="14749"/>
                  <a:pt x="2714" y="14749"/>
                </a:cubicBezTo>
                <a:cubicBezTo>
                  <a:pt x="2671" y="14799"/>
                  <a:pt x="2637" y="14842"/>
                  <a:pt x="2605" y="14892"/>
                </a:cubicBezTo>
                <a:cubicBezTo>
                  <a:pt x="2628" y="14812"/>
                  <a:pt x="2667" y="14748"/>
                  <a:pt x="2707" y="14748"/>
                </a:cubicBezTo>
                <a:close/>
                <a:moveTo>
                  <a:pt x="19779" y="15632"/>
                </a:moveTo>
                <a:lnTo>
                  <a:pt x="19779" y="15642"/>
                </a:lnTo>
                <a:lnTo>
                  <a:pt x="19769" y="15642"/>
                </a:lnTo>
                <a:lnTo>
                  <a:pt x="19779" y="15632"/>
                </a:lnTo>
                <a:close/>
                <a:moveTo>
                  <a:pt x="16620" y="17638"/>
                </a:moveTo>
                <a:cubicBezTo>
                  <a:pt x="16628" y="17638"/>
                  <a:pt x="16628" y="17646"/>
                  <a:pt x="16636" y="17646"/>
                </a:cubicBezTo>
                <a:lnTo>
                  <a:pt x="16620" y="17646"/>
                </a:lnTo>
                <a:lnTo>
                  <a:pt x="16620" y="17638"/>
                </a:lnTo>
                <a:close/>
                <a:moveTo>
                  <a:pt x="1163" y="17824"/>
                </a:moveTo>
                <a:cubicBezTo>
                  <a:pt x="1155" y="17840"/>
                  <a:pt x="1155" y="17866"/>
                  <a:pt x="1155" y="17882"/>
                </a:cubicBezTo>
                <a:cubicBezTo>
                  <a:pt x="1147" y="17890"/>
                  <a:pt x="1139" y="17898"/>
                  <a:pt x="1131" y="17907"/>
                </a:cubicBezTo>
                <a:lnTo>
                  <a:pt x="1131" y="17866"/>
                </a:lnTo>
                <a:cubicBezTo>
                  <a:pt x="1131" y="17856"/>
                  <a:pt x="1121" y="17840"/>
                  <a:pt x="1113" y="17832"/>
                </a:cubicBezTo>
                <a:cubicBezTo>
                  <a:pt x="1131" y="17832"/>
                  <a:pt x="1147" y="17832"/>
                  <a:pt x="1163" y="17824"/>
                </a:cubicBezTo>
                <a:close/>
                <a:moveTo>
                  <a:pt x="1283" y="17925"/>
                </a:moveTo>
                <a:lnTo>
                  <a:pt x="1291" y="17941"/>
                </a:lnTo>
                <a:lnTo>
                  <a:pt x="1272" y="17941"/>
                </a:lnTo>
                <a:cubicBezTo>
                  <a:pt x="1272" y="17933"/>
                  <a:pt x="1283" y="17933"/>
                  <a:pt x="1283" y="17925"/>
                </a:cubicBezTo>
                <a:close/>
                <a:moveTo>
                  <a:pt x="15928" y="19938"/>
                </a:moveTo>
                <a:lnTo>
                  <a:pt x="15938" y="19946"/>
                </a:lnTo>
                <a:cubicBezTo>
                  <a:pt x="15938" y="19946"/>
                  <a:pt x="15928" y="19946"/>
                  <a:pt x="15928" y="19954"/>
                </a:cubicBezTo>
                <a:lnTo>
                  <a:pt x="15928" y="19946"/>
                </a:lnTo>
                <a:lnTo>
                  <a:pt x="15928" y="19938"/>
                </a:lnTo>
                <a:close/>
                <a:moveTo>
                  <a:pt x="16518" y="20332"/>
                </a:moveTo>
                <a:lnTo>
                  <a:pt x="16518" y="20342"/>
                </a:lnTo>
                <a:lnTo>
                  <a:pt x="16510" y="20350"/>
                </a:lnTo>
                <a:lnTo>
                  <a:pt x="16510" y="20332"/>
                </a:lnTo>
                <a:close/>
                <a:moveTo>
                  <a:pt x="2924" y="20518"/>
                </a:moveTo>
                <a:lnTo>
                  <a:pt x="2924" y="20526"/>
                </a:lnTo>
                <a:lnTo>
                  <a:pt x="2916" y="20526"/>
                </a:lnTo>
                <a:cubicBezTo>
                  <a:pt x="2916" y="20526"/>
                  <a:pt x="2916" y="20518"/>
                  <a:pt x="2924" y="20518"/>
                </a:cubicBezTo>
                <a:close/>
                <a:moveTo>
                  <a:pt x="16678" y="21832"/>
                </a:moveTo>
                <a:lnTo>
                  <a:pt x="16678" y="21832"/>
                </a:lnTo>
                <a:cubicBezTo>
                  <a:pt x="16696" y="21840"/>
                  <a:pt x="16704" y="21840"/>
                  <a:pt x="16713" y="21840"/>
                </a:cubicBezTo>
                <a:cubicBezTo>
                  <a:pt x="16713" y="21840"/>
                  <a:pt x="16713" y="21848"/>
                  <a:pt x="16704" y="21858"/>
                </a:cubicBezTo>
                <a:cubicBezTo>
                  <a:pt x="16696" y="21848"/>
                  <a:pt x="16696" y="21840"/>
                  <a:pt x="16686" y="21840"/>
                </a:cubicBezTo>
                <a:lnTo>
                  <a:pt x="16678" y="21832"/>
                </a:lnTo>
                <a:close/>
                <a:moveTo>
                  <a:pt x="14699" y="24848"/>
                </a:moveTo>
                <a:cubicBezTo>
                  <a:pt x="14683" y="24856"/>
                  <a:pt x="14675" y="24856"/>
                  <a:pt x="14665" y="24856"/>
                </a:cubicBezTo>
                <a:cubicBezTo>
                  <a:pt x="14675" y="24856"/>
                  <a:pt x="14683" y="24848"/>
                  <a:pt x="14683" y="24848"/>
                </a:cubicBezTo>
                <a:close/>
                <a:moveTo>
                  <a:pt x="14986" y="25311"/>
                </a:moveTo>
                <a:lnTo>
                  <a:pt x="14986" y="25378"/>
                </a:lnTo>
                <a:cubicBezTo>
                  <a:pt x="14968" y="25378"/>
                  <a:pt x="14960" y="25378"/>
                  <a:pt x="14944" y="25386"/>
                </a:cubicBezTo>
                <a:cubicBezTo>
                  <a:pt x="14960" y="25362"/>
                  <a:pt x="14978" y="25335"/>
                  <a:pt x="14986" y="25311"/>
                </a:cubicBezTo>
                <a:close/>
                <a:moveTo>
                  <a:pt x="6294" y="25404"/>
                </a:moveTo>
                <a:lnTo>
                  <a:pt x="6286" y="25412"/>
                </a:lnTo>
                <a:lnTo>
                  <a:pt x="6286" y="25404"/>
                </a:lnTo>
                <a:close/>
                <a:moveTo>
                  <a:pt x="16173" y="25825"/>
                </a:moveTo>
                <a:cubicBezTo>
                  <a:pt x="16181" y="25841"/>
                  <a:pt x="16191" y="25851"/>
                  <a:pt x="16199" y="25867"/>
                </a:cubicBezTo>
                <a:lnTo>
                  <a:pt x="16173" y="25867"/>
                </a:lnTo>
                <a:lnTo>
                  <a:pt x="16173" y="25825"/>
                </a:lnTo>
                <a:close/>
                <a:moveTo>
                  <a:pt x="7438" y="26659"/>
                </a:moveTo>
                <a:cubicBezTo>
                  <a:pt x="7448" y="26668"/>
                  <a:pt x="7448" y="26676"/>
                  <a:pt x="7456" y="26692"/>
                </a:cubicBezTo>
                <a:cubicBezTo>
                  <a:pt x="7438" y="26676"/>
                  <a:pt x="7422" y="26668"/>
                  <a:pt x="7406" y="26659"/>
                </a:cubicBezTo>
                <a:close/>
                <a:moveTo>
                  <a:pt x="10260" y="30019"/>
                </a:moveTo>
                <a:cubicBezTo>
                  <a:pt x="10278" y="30019"/>
                  <a:pt x="10286" y="30027"/>
                  <a:pt x="10302" y="30027"/>
                </a:cubicBezTo>
                <a:cubicBezTo>
                  <a:pt x="10294" y="30045"/>
                  <a:pt x="10286" y="30062"/>
                  <a:pt x="10278" y="30070"/>
                </a:cubicBezTo>
                <a:cubicBezTo>
                  <a:pt x="10268" y="30054"/>
                  <a:pt x="10268" y="30035"/>
                  <a:pt x="10260" y="30019"/>
                </a:cubicBezTo>
                <a:close/>
                <a:moveTo>
                  <a:pt x="12973" y="33826"/>
                </a:moveTo>
                <a:cubicBezTo>
                  <a:pt x="12965" y="33826"/>
                  <a:pt x="12965" y="33836"/>
                  <a:pt x="12965" y="33836"/>
                </a:cubicBezTo>
                <a:cubicBezTo>
                  <a:pt x="12965" y="33826"/>
                  <a:pt x="12965" y="33826"/>
                  <a:pt x="12973" y="33826"/>
                </a:cubicBezTo>
                <a:close/>
                <a:moveTo>
                  <a:pt x="8113" y="0"/>
                </a:moveTo>
                <a:cubicBezTo>
                  <a:pt x="8105" y="471"/>
                  <a:pt x="7767" y="471"/>
                  <a:pt x="7539" y="607"/>
                </a:cubicBezTo>
                <a:cubicBezTo>
                  <a:pt x="7212" y="801"/>
                  <a:pt x="6908" y="1003"/>
                  <a:pt x="6749" y="1373"/>
                </a:cubicBezTo>
                <a:cubicBezTo>
                  <a:pt x="6735" y="1404"/>
                  <a:pt x="6719" y="1422"/>
                  <a:pt x="6702" y="1422"/>
                </a:cubicBezTo>
                <a:cubicBezTo>
                  <a:pt x="6687" y="1422"/>
                  <a:pt x="6672" y="1409"/>
                  <a:pt x="6656" y="1381"/>
                </a:cubicBezTo>
                <a:cubicBezTo>
                  <a:pt x="6625" y="1320"/>
                  <a:pt x="6608" y="1245"/>
                  <a:pt x="6530" y="1245"/>
                </a:cubicBezTo>
                <a:cubicBezTo>
                  <a:pt x="6522" y="1245"/>
                  <a:pt x="6513" y="1246"/>
                  <a:pt x="6504" y="1248"/>
                </a:cubicBezTo>
                <a:cubicBezTo>
                  <a:pt x="6488" y="1256"/>
                  <a:pt x="6478" y="1322"/>
                  <a:pt x="6462" y="1365"/>
                </a:cubicBezTo>
                <a:cubicBezTo>
                  <a:pt x="6350" y="1786"/>
                  <a:pt x="6325" y="1879"/>
                  <a:pt x="6119" y="1879"/>
                </a:cubicBezTo>
                <a:cubicBezTo>
                  <a:pt x="6062" y="1879"/>
                  <a:pt x="5990" y="1871"/>
                  <a:pt x="5898" y="1862"/>
                </a:cubicBezTo>
                <a:cubicBezTo>
                  <a:pt x="5863" y="1897"/>
                  <a:pt x="5815" y="1904"/>
                  <a:pt x="5767" y="1904"/>
                </a:cubicBezTo>
                <a:cubicBezTo>
                  <a:pt x="5737" y="1904"/>
                  <a:pt x="5707" y="1901"/>
                  <a:pt x="5678" y="1901"/>
                </a:cubicBezTo>
                <a:cubicBezTo>
                  <a:pt x="5618" y="1901"/>
                  <a:pt x="5566" y="1912"/>
                  <a:pt x="5544" y="1979"/>
                </a:cubicBezTo>
                <a:cubicBezTo>
                  <a:pt x="5435" y="2266"/>
                  <a:pt x="5198" y="2460"/>
                  <a:pt x="5089" y="2729"/>
                </a:cubicBezTo>
                <a:cubicBezTo>
                  <a:pt x="5038" y="2846"/>
                  <a:pt x="5097" y="2907"/>
                  <a:pt x="5123" y="2998"/>
                </a:cubicBezTo>
                <a:lnTo>
                  <a:pt x="5140" y="3016"/>
                </a:lnTo>
                <a:cubicBezTo>
                  <a:pt x="5156" y="3059"/>
                  <a:pt x="5182" y="3099"/>
                  <a:pt x="5198" y="3142"/>
                </a:cubicBezTo>
                <a:cubicBezTo>
                  <a:pt x="5190" y="3168"/>
                  <a:pt x="5190" y="3192"/>
                  <a:pt x="5190" y="3227"/>
                </a:cubicBezTo>
                <a:cubicBezTo>
                  <a:pt x="5198" y="3243"/>
                  <a:pt x="5206" y="3269"/>
                  <a:pt x="5224" y="3285"/>
                </a:cubicBezTo>
                <a:lnTo>
                  <a:pt x="5214" y="3285"/>
                </a:lnTo>
                <a:cubicBezTo>
                  <a:pt x="4895" y="3394"/>
                  <a:pt x="4770" y="3673"/>
                  <a:pt x="4634" y="3950"/>
                </a:cubicBezTo>
                <a:cubicBezTo>
                  <a:pt x="4416" y="4203"/>
                  <a:pt x="4289" y="4540"/>
                  <a:pt x="3993" y="4735"/>
                </a:cubicBezTo>
                <a:cubicBezTo>
                  <a:pt x="3977" y="4868"/>
                  <a:pt x="4001" y="5012"/>
                  <a:pt x="3868" y="5113"/>
                </a:cubicBezTo>
                <a:cubicBezTo>
                  <a:pt x="3725" y="5222"/>
                  <a:pt x="3809" y="5341"/>
                  <a:pt x="3860" y="5450"/>
                </a:cubicBezTo>
                <a:cubicBezTo>
                  <a:pt x="3823" y="5434"/>
                  <a:pt x="3788" y="5427"/>
                  <a:pt x="3754" y="5427"/>
                </a:cubicBezTo>
                <a:cubicBezTo>
                  <a:pt x="3697" y="5427"/>
                  <a:pt x="3646" y="5449"/>
                  <a:pt x="3597" y="5493"/>
                </a:cubicBezTo>
                <a:cubicBezTo>
                  <a:pt x="3488" y="5796"/>
                  <a:pt x="3539" y="6131"/>
                  <a:pt x="3344" y="6410"/>
                </a:cubicBezTo>
                <a:cubicBezTo>
                  <a:pt x="3304" y="6485"/>
                  <a:pt x="3312" y="6562"/>
                  <a:pt x="3355" y="6629"/>
                </a:cubicBezTo>
                <a:cubicBezTo>
                  <a:pt x="3514" y="6865"/>
                  <a:pt x="3496" y="7134"/>
                  <a:pt x="3496" y="7405"/>
                </a:cubicBezTo>
                <a:cubicBezTo>
                  <a:pt x="3607" y="7546"/>
                  <a:pt x="3514" y="7708"/>
                  <a:pt x="3530" y="7860"/>
                </a:cubicBezTo>
                <a:cubicBezTo>
                  <a:pt x="3581" y="8406"/>
                  <a:pt x="3286" y="8953"/>
                  <a:pt x="3488" y="9509"/>
                </a:cubicBezTo>
                <a:lnTo>
                  <a:pt x="3496" y="9509"/>
                </a:lnTo>
                <a:cubicBezTo>
                  <a:pt x="3472" y="9552"/>
                  <a:pt x="3429" y="9578"/>
                  <a:pt x="3395" y="9610"/>
                </a:cubicBezTo>
                <a:cubicBezTo>
                  <a:pt x="3320" y="9645"/>
                  <a:pt x="3304" y="9720"/>
                  <a:pt x="3304" y="9796"/>
                </a:cubicBezTo>
                <a:cubicBezTo>
                  <a:pt x="3219" y="9956"/>
                  <a:pt x="3076" y="10049"/>
                  <a:pt x="2958" y="10166"/>
                </a:cubicBezTo>
                <a:cubicBezTo>
                  <a:pt x="2730" y="10387"/>
                  <a:pt x="2411" y="10419"/>
                  <a:pt x="2158" y="10562"/>
                </a:cubicBezTo>
                <a:cubicBezTo>
                  <a:pt x="2150" y="10504"/>
                  <a:pt x="2150" y="10437"/>
                  <a:pt x="2150" y="10376"/>
                </a:cubicBezTo>
                <a:cubicBezTo>
                  <a:pt x="2049" y="10445"/>
                  <a:pt x="2057" y="10504"/>
                  <a:pt x="2150" y="10562"/>
                </a:cubicBezTo>
                <a:cubicBezTo>
                  <a:pt x="2243" y="10740"/>
                  <a:pt x="2200" y="10932"/>
                  <a:pt x="2081" y="11033"/>
                </a:cubicBezTo>
                <a:cubicBezTo>
                  <a:pt x="1897" y="11185"/>
                  <a:pt x="1804" y="11422"/>
                  <a:pt x="1586" y="11523"/>
                </a:cubicBezTo>
                <a:cubicBezTo>
                  <a:pt x="1349" y="11666"/>
                  <a:pt x="1198" y="11935"/>
                  <a:pt x="911" y="12004"/>
                </a:cubicBezTo>
                <a:lnTo>
                  <a:pt x="818" y="12004"/>
                </a:lnTo>
                <a:cubicBezTo>
                  <a:pt x="785" y="12095"/>
                  <a:pt x="751" y="12196"/>
                  <a:pt x="717" y="12289"/>
                </a:cubicBezTo>
                <a:cubicBezTo>
                  <a:pt x="717" y="12289"/>
                  <a:pt x="717" y="12289"/>
                  <a:pt x="717" y="12289"/>
                </a:cubicBezTo>
                <a:lnTo>
                  <a:pt x="717" y="12289"/>
                </a:lnTo>
                <a:cubicBezTo>
                  <a:pt x="666" y="12307"/>
                  <a:pt x="666" y="12323"/>
                  <a:pt x="692" y="12331"/>
                </a:cubicBezTo>
                <a:cubicBezTo>
                  <a:pt x="700" y="12331"/>
                  <a:pt x="708" y="12307"/>
                  <a:pt x="717" y="12289"/>
                </a:cubicBezTo>
                <a:lnTo>
                  <a:pt x="717" y="12289"/>
                </a:lnTo>
                <a:cubicBezTo>
                  <a:pt x="1046" y="12509"/>
                  <a:pt x="692" y="12491"/>
                  <a:pt x="626" y="12576"/>
                </a:cubicBezTo>
                <a:cubicBezTo>
                  <a:pt x="692" y="12863"/>
                  <a:pt x="642" y="13156"/>
                  <a:pt x="717" y="13443"/>
                </a:cubicBezTo>
                <a:cubicBezTo>
                  <a:pt x="735" y="13587"/>
                  <a:pt x="937" y="13730"/>
                  <a:pt x="743" y="13898"/>
                </a:cubicBezTo>
                <a:cubicBezTo>
                  <a:pt x="719" y="13912"/>
                  <a:pt x="684" y="14030"/>
                  <a:pt x="763" y="14030"/>
                </a:cubicBezTo>
                <a:cubicBezTo>
                  <a:pt x="771" y="14030"/>
                  <a:pt x="782" y="14029"/>
                  <a:pt x="793" y="14025"/>
                </a:cubicBezTo>
                <a:cubicBezTo>
                  <a:pt x="843" y="14010"/>
                  <a:pt x="881" y="14004"/>
                  <a:pt x="908" y="14004"/>
                </a:cubicBezTo>
                <a:cubicBezTo>
                  <a:pt x="1036" y="14004"/>
                  <a:pt x="938" y="14146"/>
                  <a:pt x="903" y="14201"/>
                </a:cubicBezTo>
                <a:cubicBezTo>
                  <a:pt x="759" y="14454"/>
                  <a:pt x="735" y="14749"/>
                  <a:pt x="793" y="14975"/>
                </a:cubicBezTo>
                <a:cubicBezTo>
                  <a:pt x="852" y="15220"/>
                  <a:pt x="868" y="15422"/>
                  <a:pt x="767" y="15616"/>
                </a:cubicBezTo>
                <a:cubicBezTo>
                  <a:pt x="666" y="15794"/>
                  <a:pt x="937" y="15776"/>
                  <a:pt x="868" y="15919"/>
                </a:cubicBezTo>
                <a:cubicBezTo>
                  <a:pt x="810" y="16047"/>
                  <a:pt x="727" y="16188"/>
                  <a:pt x="793" y="16324"/>
                </a:cubicBezTo>
                <a:cubicBezTo>
                  <a:pt x="894" y="16534"/>
                  <a:pt x="666" y="16787"/>
                  <a:pt x="903" y="16964"/>
                </a:cubicBezTo>
                <a:cubicBezTo>
                  <a:pt x="801" y="16997"/>
                  <a:pt x="684" y="16964"/>
                  <a:pt x="607" y="17074"/>
                </a:cubicBezTo>
                <a:cubicBezTo>
                  <a:pt x="549" y="17039"/>
                  <a:pt x="490" y="17007"/>
                  <a:pt x="423" y="16973"/>
                </a:cubicBezTo>
                <a:cubicBezTo>
                  <a:pt x="330" y="17031"/>
                  <a:pt x="237" y="17090"/>
                  <a:pt x="312" y="17225"/>
                </a:cubicBezTo>
                <a:cubicBezTo>
                  <a:pt x="357" y="17294"/>
                  <a:pt x="391" y="17335"/>
                  <a:pt x="453" y="17335"/>
                </a:cubicBezTo>
                <a:cubicBezTo>
                  <a:pt x="475" y="17335"/>
                  <a:pt x="501" y="17329"/>
                  <a:pt x="533" y="17318"/>
                </a:cubicBezTo>
                <a:cubicBezTo>
                  <a:pt x="572" y="17304"/>
                  <a:pt x="599" y="17299"/>
                  <a:pt x="619" y="17299"/>
                </a:cubicBezTo>
                <a:cubicBezTo>
                  <a:pt x="695" y="17299"/>
                  <a:pt x="636" y="17392"/>
                  <a:pt x="615" y="17452"/>
                </a:cubicBezTo>
                <a:cubicBezTo>
                  <a:pt x="474" y="17553"/>
                  <a:pt x="490" y="17755"/>
                  <a:pt x="330" y="17848"/>
                </a:cubicBezTo>
                <a:cubicBezTo>
                  <a:pt x="1" y="17898"/>
                  <a:pt x="280" y="18092"/>
                  <a:pt x="246" y="18220"/>
                </a:cubicBezTo>
                <a:cubicBezTo>
                  <a:pt x="229" y="18295"/>
                  <a:pt x="482" y="18345"/>
                  <a:pt x="272" y="18454"/>
                </a:cubicBezTo>
                <a:cubicBezTo>
                  <a:pt x="179" y="18497"/>
                  <a:pt x="51" y="18513"/>
                  <a:pt x="9" y="18640"/>
                </a:cubicBezTo>
                <a:cubicBezTo>
                  <a:pt x="27" y="18664"/>
                  <a:pt x="54" y="18671"/>
                  <a:pt x="84" y="18671"/>
                </a:cubicBezTo>
                <a:cubicBezTo>
                  <a:pt x="133" y="18671"/>
                  <a:pt x="193" y="18651"/>
                  <a:pt x="242" y="18651"/>
                </a:cubicBezTo>
                <a:cubicBezTo>
                  <a:pt x="299" y="18651"/>
                  <a:pt x="342" y="18679"/>
                  <a:pt x="339" y="18800"/>
                </a:cubicBezTo>
                <a:cubicBezTo>
                  <a:pt x="405" y="18978"/>
                  <a:pt x="533" y="19087"/>
                  <a:pt x="708" y="19138"/>
                </a:cubicBezTo>
                <a:cubicBezTo>
                  <a:pt x="717" y="19129"/>
                  <a:pt x="717" y="19129"/>
                  <a:pt x="727" y="19119"/>
                </a:cubicBezTo>
                <a:lnTo>
                  <a:pt x="727" y="19180"/>
                </a:lnTo>
                <a:cubicBezTo>
                  <a:pt x="658" y="19247"/>
                  <a:pt x="591" y="19313"/>
                  <a:pt x="525" y="19372"/>
                </a:cubicBezTo>
                <a:cubicBezTo>
                  <a:pt x="525" y="19406"/>
                  <a:pt x="525" y="19441"/>
                  <a:pt x="533" y="19473"/>
                </a:cubicBezTo>
                <a:cubicBezTo>
                  <a:pt x="553" y="19476"/>
                  <a:pt x="574" y="19477"/>
                  <a:pt x="594" y="19477"/>
                </a:cubicBezTo>
                <a:cubicBezTo>
                  <a:pt x="705" y="19477"/>
                  <a:pt x="812" y="19437"/>
                  <a:pt x="911" y="19372"/>
                </a:cubicBezTo>
                <a:cubicBezTo>
                  <a:pt x="953" y="19449"/>
                  <a:pt x="1004" y="19516"/>
                  <a:pt x="1054" y="19592"/>
                </a:cubicBezTo>
                <a:cubicBezTo>
                  <a:pt x="989" y="19572"/>
                  <a:pt x="925" y="19562"/>
                  <a:pt x="860" y="19562"/>
                </a:cubicBezTo>
                <a:cubicBezTo>
                  <a:pt x="789" y="19562"/>
                  <a:pt x="717" y="19574"/>
                  <a:pt x="642" y="19600"/>
                </a:cubicBezTo>
                <a:cubicBezTo>
                  <a:pt x="514" y="19651"/>
                  <a:pt x="432" y="19736"/>
                  <a:pt x="490" y="19853"/>
                </a:cubicBezTo>
                <a:cubicBezTo>
                  <a:pt x="607" y="20106"/>
                  <a:pt x="599" y="20443"/>
                  <a:pt x="937" y="20577"/>
                </a:cubicBezTo>
                <a:cubicBezTo>
                  <a:pt x="1147" y="20670"/>
                  <a:pt x="1264" y="20864"/>
                  <a:pt x="1357" y="21066"/>
                </a:cubicBezTo>
                <a:cubicBezTo>
                  <a:pt x="1374" y="21109"/>
                  <a:pt x="1400" y="21141"/>
                  <a:pt x="1424" y="21183"/>
                </a:cubicBezTo>
                <a:cubicBezTo>
                  <a:pt x="1467" y="21226"/>
                  <a:pt x="1535" y="21252"/>
                  <a:pt x="1576" y="21292"/>
                </a:cubicBezTo>
                <a:cubicBezTo>
                  <a:pt x="1661" y="21292"/>
                  <a:pt x="1711" y="21311"/>
                  <a:pt x="1727" y="21412"/>
                </a:cubicBezTo>
                <a:cubicBezTo>
                  <a:pt x="1745" y="21537"/>
                  <a:pt x="1745" y="21681"/>
                  <a:pt x="1855" y="21782"/>
                </a:cubicBezTo>
                <a:cubicBezTo>
                  <a:pt x="1895" y="21958"/>
                  <a:pt x="2017" y="22027"/>
                  <a:pt x="2174" y="22027"/>
                </a:cubicBezTo>
                <a:cubicBezTo>
                  <a:pt x="2182" y="22027"/>
                  <a:pt x="2191" y="22027"/>
                  <a:pt x="2200" y="22026"/>
                </a:cubicBezTo>
                <a:cubicBezTo>
                  <a:pt x="2211" y="22025"/>
                  <a:pt x="2221" y="22025"/>
                  <a:pt x="2230" y="22025"/>
                </a:cubicBezTo>
                <a:cubicBezTo>
                  <a:pt x="2316" y="22025"/>
                  <a:pt x="2344" y="22060"/>
                  <a:pt x="2344" y="22144"/>
                </a:cubicBezTo>
                <a:cubicBezTo>
                  <a:pt x="2243" y="22186"/>
                  <a:pt x="2132" y="22228"/>
                  <a:pt x="2243" y="22364"/>
                </a:cubicBezTo>
                <a:cubicBezTo>
                  <a:pt x="2275" y="22388"/>
                  <a:pt x="2309" y="22414"/>
                  <a:pt x="2344" y="22447"/>
                </a:cubicBezTo>
                <a:cubicBezTo>
                  <a:pt x="2359" y="22475"/>
                  <a:pt x="2376" y="22490"/>
                  <a:pt x="2392" y="22490"/>
                </a:cubicBezTo>
                <a:cubicBezTo>
                  <a:pt x="2409" y="22490"/>
                  <a:pt x="2427" y="22473"/>
                  <a:pt x="2445" y="22439"/>
                </a:cubicBezTo>
                <a:cubicBezTo>
                  <a:pt x="2520" y="22439"/>
                  <a:pt x="2597" y="22455"/>
                  <a:pt x="2637" y="22532"/>
                </a:cubicBezTo>
                <a:cubicBezTo>
                  <a:pt x="2671" y="22683"/>
                  <a:pt x="2554" y="22792"/>
                  <a:pt x="2477" y="22986"/>
                </a:cubicBezTo>
                <a:cubicBezTo>
                  <a:pt x="2526" y="22977"/>
                  <a:pt x="2573" y="22972"/>
                  <a:pt x="2617" y="22972"/>
                </a:cubicBezTo>
                <a:cubicBezTo>
                  <a:pt x="2770" y="22972"/>
                  <a:pt x="2885" y="23035"/>
                  <a:pt x="2924" y="23205"/>
                </a:cubicBezTo>
                <a:cubicBezTo>
                  <a:pt x="2950" y="23205"/>
                  <a:pt x="2983" y="23213"/>
                  <a:pt x="3009" y="23213"/>
                </a:cubicBezTo>
                <a:cubicBezTo>
                  <a:pt x="3041" y="23247"/>
                  <a:pt x="3068" y="23282"/>
                  <a:pt x="3102" y="23314"/>
                </a:cubicBezTo>
                <a:cubicBezTo>
                  <a:pt x="3084" y="23407"/>
                  <a:pt x="3051" y="23492"/>
                  <a:pt x="3051" y="23585"/>
                </a:cubicBezTo>
                <a:cubicBezTo>
                  <a:pt x="3041" y="23694"/>
                  <a:pt x="3126" y="23753"/>
                  <a:pt x="3227" y="23769"/>
                </a:cubicBezTo>
                <a:cubicBezTo>
                  <a:pt x="3235" y="23769"/>
                  <a:pt x="3242" y="23770"/>
                  <a:pt x="3248" y="23770"/>
                </a:cubicBezTo>
                <a:cubicBezTo>
                  <a:pt x="3365" y="23770"/>
                  <a:pt x="3387" y="23688"/>
                  <a:pt x="3395" y="23593"/>
                </a:cubicBezTo>
                <a:lnTo>
                  <a:pt x="3488" y="23593"/>
                </a:lnTo>
                <a:cubicBezTo>
                  <a:pt x="3522" y="23627"/>
                  <a:pt x="3565" y="23652"/>
                  <a:pt x="3589" y="23686"/>
                </a:cubicBezTo>
                <a:cubicBezTo>
                  <a:pt x="3623" y="23718"/>
                  <a:pt x="3658" y="23753"/>
                  <a:pt x="3682" y="23787"/>
                </a:cubicBezTo>
                <a:cubicBezTo>
                  <a:pt x="3658" y="23920"/>
                  <a:pt x="3413" y="23997"/>
                  <a:pt x="3446" y="24048"/>
                </a:cubicBezTo>
                <a:cubicBezTo>
                  <a:pt x="3607" y="24258"/>
                  <a:pt x="4078" y="24199"/>
                  <a:pt x="3927" y="24662"/>
                </a:cubicBezTo>
                <a:cubicBezTo>
                  <a:pt x="3913" y="24691"/>
                  <a:pt x="3962" y="24707"/>
                  <a:pt x="4008" y="24707"/>
                </a:cubicBezTo>
                <a:cubicBezTo>
                  <a:pt x="4018" y="24707"/>
                  <a:pt x="4027" y="24706"/>
                  <a:pt x="4036" y="24705"/>
                </a:cubicBezTo>
                <a:cubicBezTo>
                  <a:pt x="4124" y="24689"/>
                  <a:pt x="4121" y="24552"/>
                  <a:pt x="4221" y="24552"/>
                </a:cubicBezTo>
                <a:cubicBezTo>
                  <a:pt x="4226" y="24552"/>
                  <a:pt x="4232" y="24552"/>
                  <a:pt x="4238" y="24553"/>
                </a:cubicBezTo>
                <a:cubicBezTo>
                  <a:pt x="4264" y="24790"/>
                  <a:pt x="4398" y="24957"/>
                  <a:pt x="4549" y="25125"/>
                </a:cubicBezTo>
                <a:cubicBezTo>
                  <a:pt x="4600" y="25226"/>
                  <a:pt x="4760" y="25261"/>
                  <a:pt x="4743" y="25404"/>
                </a:cubicBezTo>
                <a:cubicBezTo>
                  <a:pt x="4836" y="25556"/>
                  <a:pt x="5012" y="25673"/>
                  <a:pt x="4988" y="25875"/>
                </a:cubicBezTo>
                <a:cubicBezTo>
                  <a:pt x="4972" y="26003"/>
                  <a:pt x="5047" y="26061"/>
                  <a:pt x="5148" y="26069"/>
                </a:cubicBezTo>
                <a:cubicBezTo>
                  <a:pt x="5427" y="26112"/>
                  <a:pt x="5342" y="26296"/>
                  <a:pt x="5315" y="26465"/>
                </a:cubicBezTo>
                <a:cubicBezTo>
                  <a:pt x="5619" y="26742"/>
                  <a:pt x="5501" y="27054"/>
                  <a:pt x="5315" y="27468"/>
                </a:cubicBezTo>
                <a:cubicBezTo>
                  <a:pt x="5417" y="27388"/>
                  <a:pt x="5499" y="27360"/>
                  <a:pt x="5571" y="27360"/>
                </a:cubicBezTo>
                <a:cubicBezTo>
                  <a:pt x="5703" y="27360"/>
                  <a:pt x="5800" y="27454"/>
                  <a:pt x="5914" y="27492"/>
                </a:cubicBezTo>
                <a:cubicBezTo>
                  <a:pt x="6116" y="27569"/>
                  <a:pt x="6344" y="27610"/>
                  <a:pt x="6369" y="27905"/>
                </a:cubicBezTo>
                <a:cubicBezTo>
                  <a:pt x="6520" y="27787"/>
                  <a:pt x="6639" y="27703"/>
                  <a:pt x="6749" y="27620"/>
                </a:cubicBezTo>
                <a:cubicBezTo>
                  <a:pt x="6842" y="27686"/>
                  <a:pt x="6933" y="27745"/>
                  <a:pt x="7034" y="27812"/>
                </a:cubicBezTo>
                <a:lnTo>
                  <a:pt x="7052" y="27779"/>
                </a:lnTo>
                <a:lnTo>
                  <a:pt x="7060" y="27779"/>
                </a:lnTo>
                <a:cubicBezTo>
                  <a:pt x="7052" y="27796"/>
                  <a:pt x="7044" y="27804"/>
                  <a:pt x="7034" y="27812"/>
                </a:cubicBezTo>
                <a:cubicBezTo>
                  <a:pt x="7018" y="27893"/>
                  <a:pt x="6933" y="28049"/>
                  <a:pt x="7013" y="28049"/>
                </a:cubicBezTo>
                <a:cubicBezTo>
                  <a:pt x="7017" y="28049"/>
                  <a:pt x="7021" y="28049"/>
                  <a:pt x="7026" y="28048"/>
                </a:cubicBezTo>
                <a:cubicBezTo>
                  <a:pt x="7072" y="28038"/>
                  <a:pt x="7114" y="28033"/>
                  <a:pt x="7152" y="28033"/>
                </a:cubicBezTo>
                <a:cubicBezTo>
                  <a:pt x="7433" y="28033"/>
                  <a:pt x="7537" y="28282"/>
                  <a:pt x="7701" y="28453"/>
                </a:cubicBezTo>
                <a:cubicBezTo>
                  <a:pt x="7735" y="28488"/>
                  <a:pt x="7747" y="28524"/>
                  <a:pt x="7804" y="28524"/>
                </a:cubicBezTo>
                <a:cubicBezTo>
                  <a:pt x="7815" y="28524"/>
                  <a:pt x="7827" y="28522"/>
                  <a:pt x="7842" y="28519"/>
                </a:cubicBezTo>
                <a:cubicBezTo>
                  <a:pt x="7945" y="28499"/>
                  <a:pt x="8008" y="28489"/>
                  <a:pt x="8056" y="28489"/>
                </a:cubicBezTo>
                <a:cubicBezTo>
                  <a:pt x="8132" y="28489"/>
                  <a:pt x="8174" y="28514"/>
                  <a:pt x="8281" y="28570"/>
                </a:cubicBezTo>
                <a:cubicBezTo>
                  <a:pt x="8382" y="28604"/>
                  <a:pt x="8441" y="28681"/>
                  <a:pt x="8483" y="28772"/>
                </a:cubicBezTo>
                <a:cubicBezTo>
                  <a:pt x="8331" y="28857"/>
                  <a:pt x="8348" y="28958"/>
                  <a:pt x="8483" y="29051"/>
                </a:cubicBezTo>
                <a:cubicBezTo>
                  <a:pt x="8483" y="29237"/>
                  <a:pt x="8517" y="29405"/>
                  <a:pt x="8661" y="29540"/>
                </a:cubicBezTo>
                <a:cubicBezTo>
                  <a:pt x="8677" y="29649"/>
                  <a:pt x="8736" y="29716"/>
                  <a:pt x="8853" y="29724"/>
                </a:cubicBezTo>
                <a:cubicBezTo>
                  <a:pt x="9009" y="29867"/>
                  <a:pt x="9181" y="29938"/>
                  <a:pt x="9369" y="29938"/>
                </a:cubicBezTo>
                <a:cubicBezTo>
                  <a:pt x="9447" y="29938"/>
                  <a:pt x="9528" y="29926"/>
                  <a:pt x="9611" y="29902"/>
                </a:cubicBezTo>
                <a:cubicBezTo>
                  <a:pt x="9839" y="30045"/>
                  <a:pt x="10025" y="30213"/>
                  <a:pt x="9949" y="30516"/>
                </a:cubicBezTo>
                <a:cubicBezTo>
                  <a:pt x="9924" y="30618"/>
                  <a:pt x="9965" y="30668"/>
                  <a:pt x="10058" y="30684"/>
                </a:cubicBezTo>
                <a:cubicBezTo>
                  <a:pt x="10167" y="30719"/>
                  <a:pt x="10177" y="30820"/>
                  <a:pt x="10228" y="30894"/>
                </a:cubicBezTo>
                <a:cubicBezTo>
                  <a:pt x="10454" y="31266"/>
                  <a:pt x="10379" y="31671"/>
                  <a:pt x="10395" y="32067"/>
                </a:cubicBezTo>
                <a:cubicBezTo>
                  <a:pt x="10403" y="32370"/>
                  <a:pt x="10337" y="32631"/>
                  <a:pt x="10100" y="32833"/>
                </a:cubicBezTo>
                <a:cubicBezTo>
                  <a:pt x="10007" y="32908"/>
                  <a:pt x="9932" y="32993"/>
                  <a:pt x="9924" y="33110"/>
                </a:cubicBezTo>
                <a:cubicBezTo>
                  <a:pt x="9890" y="33565"/>
                  <a:pt x="9856" y="34012"/>
                  <a:pt x="10260" y="34341"/>
                </a:cubicBezTo>
                <a:cubicBezTo>
                  <a:pt x="10387" y="34442"/>
                  <a:pt x="10496" y="34559"/>
                  <a:pt x="10614" y="34660"/>
                </a:cubicBezTo>
                <a:cubicBezTo>
                  <a:pt x="10691" y="34727"/>
                  <a:pt x="10792" y="34786"/>
                  <a:pt x="10749" y="34887"/>
                </a:cubicBezTo>
                <a:cubicBezTo>
                  <a:pt x="10640" y="35140"/>
                  <a:pt x="10715" y="35427"/>
                  <a:pt x="10581" y="35679"/>
                </a:cubicBezTo>
                <a:cubicBezTo>
                  <a:pt x="10488" y="35857"/>
                  <a:pt x="10446" y="36067"/>
                  <a:pt x="10403" y="36270"/>
                </a:cubicBezTo>
                <a:cubicBezTo>
                  <a:pt x="10302" y="36706"/>
                  <a:pt x="10430" y="37129"/>
                  <a:pt x="10598" y="37515"/>
                </a:cubicBezTo>
                <a:cubicBezTo>
                  <a:pt x="10664" y="37666"/>
                  <a:pt x="10909" y="37666"/>
                  <a:pt x="11060" y="37759"/>
                </a:cubicBezTo>
                <a:cubicBezTo>
                  <a:pt x="11296" y="37910"/>
                  <a:pt x="11550" y="37980"/>
                  <a:pt x="11795" y="37980"/>
                </a:cubicBezTo>
                <a:cubicBezTo>
                  <a:pt x="12376" y="37980"/>
                  <a:pt x="12916" y="37590"/>
                  <a:pt x="13082" y="36951"/>
                </a:cubicBezTo>
                <a:cubicBezTo>
                  <a:pt x="13234" y="36413"/>
                  <a:pt x="13183" y="35857"/>
                  <a:pt x="13260" y="35309"/>
                </a:cubicBezTo>
                <a:cubicBezTo>
                  <a:pt x="13300" y="35065"/>
                  <a:pt x="13199" y="34871"/>
                  <a:pt x="13074" y="34685"/>
                </a:cubicBezTo>
                <a:cubicBezTo>
                  <a:pt x="12946" y="34517"/>
                  <a:pt x="12837" y="34341"/>
                  <a:pt x="12880" y="34121"/>
                </a:cubicBezTo>
                <a:cubicBezTo>
                  <a:pt x="12914" y="34097"/>
                  <a:pt x="12938" y="34062"/>
                  <a:pt x="12965" y="34038"/>
                </a:cubicBezTo>
                <a:cubicBezTo>
                  <a:pt x="12981" y="34012"/>
                  <a:pt x="12989" y="33987"/>
                  <a:pt x="12989" y="33953"/>
                </a:cubicBezTo>
                <a:cubicBezTo>
                  <a:pt x="13369" y="33674"/>
                  <a:pt x="13428" y="33280"/>
                  <a:pt x="13327" y="32849"/>
                </a:cubicBezTo>
                <a:cubicBezTo>
                  <a:pt x="13284" y="32655"/>
                  <a:pt x="13191" y="32461"/>
                  <a:pt x="13132" y="32269"/>
                </a:cubicBezTo>
                <a:cubicBezTo>
                  <a:pt x="12973" y="31780"/>
                  <a:pt x="12712" y="31258"/>
                  <a:pt x="13199" y="30777"/>
                </a:cubicBezTo>
                <a:cubicBezTo>
                  <a:pt x="13268" y="30711"/>
                  <a:pt x="13260" y="30601"/>
                  <a:pt x="13284" y="30508"/>
                </a:cubicBezTo>
                <a:cubicBezTo>
                  <a:pt x="13444" y="29825"/>
                  <a:pt x="13470" y="29136"/>
                  <a:pt x="13462" y="28436"/>
                </a:cubicBezTo>
                <a:cubicBezTo>
                  <a:pt x="13462" y="28250"/>
                  <a:pt x="13393" y="28048"/>
                  <a:pt x="13563" y="27897"/>
                </a:cubicBezTo>
                <a:cubicBezTo>
                  <a:pt x="13651" y="27948"/>
                  <a:pt x="13733" y="27970"/>
                  <a:pt x="13809" y="27970"/>
                </a:cubicBezTo>
                <a:cubicBezTo>
                  <a:pt x="13971" y="27970"/>
                  <a:pt x="14107" y="27866"/>
                  <a:pt x="14228" y="27711"/>
                </a:cubicBezTo>
                <a:cubicBezTo>
                  <a:pt x="14303" y="27678"/>
                  <a:pt x="14321" y="27602"/>
                  <a:pt x="14329" y="27527"/>
                </a:cubicBezTo>
                <a:cubicBezTo>
                  <a:pt x="14606" y="27290"/>
                  <a:pt x="14978" y="27458"/>
                  <a:pt x="15281" y="27325"/>
                </a:cubicBezTo>
                <a:cubicBezTo>
                  <a:pt x="15601" y="27298"/>
                  <a:pt x="15787" y="27165"/>
                  <a:pt x="15726" y="26801"/>
                </a:cubicBezTo>
                <a:cubicBezTo>
                  <a:pt x="15718" y="26726"/>
                  <a:pt x="15752" y="26641"/>
                  <a:pt x="15760" y="26567"/>
                </a:cubicBezTo>
                <a:cubicBezTo>
                  <a:pt x="15997" y="26548"/>
                  <a:pt x="15946" y="26306"/>
                  <a:pt x="16064" y="26186"/>
                </a:cubicBezTo>
                <a:cubicBezTo>
                  <a:pt x="16128" y="26117"/>
                  <a:pt x="16179" y="26064"/>
                  <a:pt x="16243" y="26064"/>
                </a:cubicBezTo>
                <a:cubicBezTo>
                  <a:pt x="16278" y="26064"/>
                  <a:pt x="16318" y="26081"/>
                  <a:pt x="16367" y="26120"/>
                </a:cubicBezTo>
                <a:cubicBezTo>
                  <a:pt x="16409" y="26151"/>
                  <a:pt x="16439" y="26208"/>
                  <a:pt x="16513" y="26208"/>
                </a:cubicBezTo>
                <a:cubicBezTo>
                  <a:pt x="16541" y="26208"/>
                  <a:pt x="16576" y="26200"/>
                  <a:pt x="16620" y="26178"/>
                </a:cubicBezTo>
                <a:cubicBezTo>
                  <a:pt x="16452" y="26019"/>
                  <a:pt x="16654" y="25707"/>
                  <a:pt x="16324" y="25598"/>
                </a:cubicBezTo>
                <a:cubicBezTo>
                  <a:pt x="16332" y="25538"/>
                  <a:pt x="16332" y="25471"/>
                  <a:pt x="16332" y="25412"/>
                </a:cubicBezTo>
                <a:cubicBezTo>
                  <a:pt x="16367" y="25378"/>
                  <a:pt x="16393" y="25346"/>
                  <a:pt x="16425" y="25319"/>
                </a:cubicBezTo>
                <a:lnTo>
                  <a:pt x="16518" y="25319"/>
                </a:lnTo>
                <a:cubicBezTo>
                  <a:pt x="16535" y="25348"/>
                  <a:pt x="16551" y="25362"/>
                  <a:pt x="16566" y="25362"/>
                </a:cubicBezTo>
                <a:cubicBezTo>
                  <a:pt x="16583" y="25362"/>
                  <a:pt x="16598" y="25346"/>
                  <a:pt x="16611" y="25311"/>
                </a:cubicBezTo>
                <a:cubicBezTo>
                  <a:pt x="16620" y="25218"/>
                  <a:pt x="16620" y="25125"/>
                  <a:pt x="16620" y="25024"/>
                </a:cubicBezTo>
                <a:cubicBezTo>
                  <a:pt x="16939" y="24628"/>
                  <a:pt x="17091" y="24157"/>
                  <a:pt x="17218" y="23668"/>
                </a:cubicBezTo>
                <a:cubicBezTo>
                  <a:pt x="17277" y="23449"/>
                  <a:pt x="17242" y="23231"/>
                  <a:pt x="17335" y="23021"/>
                </a:cubicBezTo>
                <a:cubicBezTo>
                  <a:pt x="17471" y="22699"/>
                  <a:pt x="17378" y="22422"/>
                  <a:pt x="17192" y="22152"/>
                </a:cubicBezTo>
                <a:lnTo>
                  <a:pt x="17192" y="22061"/>
                </a:lnTo>
                <a:cubicBezTo>
                  <a:pt x="17276" y="22075"/>
                  <a:pt x="17312" y="22173"/>
                  <a:pt x="17405" y="22173"/>
                </a:cubicBezTo>
                <a:cubicBezTo>
                  <a:pt x="17415" y="22173"/>
                  <a:pt x="17425" y="22172"/>
                  <a:pt x="17436" y="22170"/>
                </a:cubicBezTo>
                <a:cubicBezTo>
                  <a:pt x="17471" y="22042"/>
                  <a:pt x="17361" y="22018"/>
                  <a:pt x="17293" y="21960"/>
                </a:cubicBezTo>
                <a:cubicBezTo>
                  <a:pt x="17242" y="21909"/>
                  <a:pt x="17202" y="21840"/>
                  <a:pt x="17277" y="21798"/>
                </a:cubicBezTo>
                <a:cubicBezTo>
                  <a:pt x="17555" y="21630"/>
                  <a:pt x="17436" y="21311"/>
                  <a:pt x="17343" y="21218"/>
                </a:cubicBezTo>
                <a:cubicBezTo>
                  <a:pt x="17117" y="20973"/>
                  <a:pt x="17596" y="20619"/>
                  <a:pt x="17184" y="20452"/>
                </a:cubicBezTo>
                <a:cubicBezTo>
                  <a:pt x="17202" y="20443"/>
                  <a:pt x="17218" y="20433"/>
                  <a:pt x="17218" y="20417"/>
                </a:cubicBezTo>
                <a:cubicBezTo>
                  <a:pt x="17293" y="20199"/>
                  <a:pt x="17293" y="20199"/>
                  <a:pt x="17000" y="20148"/>
                </a:cubicBezTo>
                <a:lnTo>
                  <a:pt x="17000" y="20047"/>
                </a:lnTo>
                <a:cubicBezTo>
                  <a:pt x="17000" y="20013"/>
                  <a:pt x="17000" y="19989"/>
                  <a:pt x="17008" y="19954"/>
                </a:cubicBezTo>
                <a:cubicBezTo>
                  <a:pt x="17070" y="19973"/>
                  <a:pt x="17142" y="20031"/>
                  <a:pt x="17190" y="20031"/>
                </a:cubicBezTo>
                <a:cubicBezTo>
                  <a:pt x="17233" y="20031"/>
                  <a:pt x="17258" y="19985"/>
                  <a:pt x="17242" y="19827"/>
                </a:cubicBezTo>
                <a:cubicBezTo>
                  <a:pt x="17226" y="19685"/>
                  <a:pt x="17024" y="19449"/>
                  <a:pt x="17319" y="19322"/>
                </a:cubicBezTo>
                <a:cubicBezTo>
                  <a:pt x="17335" y="19322"/>
                  <a:pt x="17335" y="19247"/>
                  <a:pt x="17335" y="19247"/>
                </a:cubicBezTo>
                <a:cubicBezTo>
                  <a:pt x="17024" y="19111"/>
                  <a:pt x="17268" y="18909"/>
                  <a:pt x="17242" y="18741"/>
                </a:cubicBezTo>
                <a:cubicBezTo>
                  <a:pt x="17218" y="18547"/>
                  <a:pt x="17479" y="18228"/>
                  <a:pt x="17058" y="18159"/>
                </a:cubicBezTo>
                <a:cubicBezTo>
                  <a:pt x="17050" y="18159"/>
                  <a:pt x="17050" y="18076"/>
                  <a:pt x="17050" y="18034"/>
                </a:cubicBezTo>
                <a:cubicBezTo>
                  <a:pt x="17066" y="17941"/>
                  <a:pt x="17082" y="17848"/>
                  <a:pt x="17101" y="17747"/>
                </a:cubicBezTo>
                <a:cubicBezTo>
                  <a:pt x="17119" y="17748"/>
                  <a:pt x="17137" y="17748"/>
                  <a:pt x="17155" y="17748"/>
                </a:cubicBezTo>
                <a:cubicBezTo>
                  <a:pt x="17281" y="17748"/>
                  <a:pt x="17410" y="17718"/>
                  <a:pt x="17454" y="17579"/>
                </a:cubicBezTo>
                <a:cubicBezTo>
                  <a:pt x="17495" y="17435"/>
                  <a:pt x="17622" y="17411"/>
                  <a:pt x="17707" y="17326"/>
                </a:cubicBezTo>
                <a:cubicBezTo>
                  <a:pt x="17933" y="17098"/>
                  <a:pt x="18229" y="17031"/>
                  <a:pt x="18506" y="16956"/>
                </a:cubicBezTo>
                <a:cubicBezTo>
                  <a:pt x="18922" y="16849"/>
                  <a:pt x="19330" y="16637"/>
                  <a:pt x="19766" y="16637"/>
                </a:cubicBezTo>
                <a:cubicBezTo>
                  <a:pt x="19912" y="16637"/>
                  <a:pt x="20062" y="16661"/>
                  <a:pt x="20216" y="16720"/>
                </a:cubicBezTo>
                <a:cubicBezTo>
                  <a:pt x="20217" y="16720"/>
                  <a:pt x="20218" y="16720"/>
                  <a:pt x="20220" y="16720"/>
                </a:cubicBezTo>
                <a:cubicBezTo>
                  <a:pt x="20248" y="16720"/>
                  <a:pt x="20311" y="16641"/>
                  <a:pt x="20351" y="16603"/>
                </a:cubicBezTo>
                <a:cubicBezTo>
                  <a:pt x="20386" y="16686"/>
                  <a:pt x="20452" y="16754"/>
                  <a:pt x="20545" y="16795"/>
                </a:cubicBezTo>
                <a:cubicBezTo>
                  <a:pt x="20566" y="16828"/>
                  <a:pt x="20600" y="16857"/>
                  <a:pt x="20634" y="16857"/>
                </a:cubicBezTo>
                <a:cubicBezTo>
                  <a:pt x="20653" y="16857"/>
                  <a:pt x="20671" y="16849"/>
                  <a:pt x="20689" y="16829"/>
                </a:cubicBezTo>
                <a:cubicBezTo>
                  <a:pt x="20764" y="16744"/>
                  <a:pt x="20721" y="16661"/>
                  <a:pt x="20638" y="16593"/>
                </a:cubicBezTo>
                <a:cubicBezTo>
                  <a:pt x="20690" y="16509"/>
                  <a:pt x="20740" y="16438"/>
                  <a:pt x="20807" y="16438"/>
                </a:cubicBezTo>
                <a:cubicBezTo>
                  <a:pt x="20847" y="16438"/>
                  <a:pt x="20893" y="16463"/>
                  <a:pt x="20950" y="16526"/>
                </a:cubicBezTo>
                <a:cubicBezTo>
                  <a:pt x="20992" y="16568"/>
                  <a:pt x="21059" y="16576"/>
                  <a:pt x="21117" y="16603"/>
                </a:cubicBezTo>
                <a:cubicBezTo>
                  <a:pt x="21124" y="16645"/>
                  <a:pt x="21125" y="16722"/>
                  <a:pt x="21170" y="16722"/>
                </a:cubicBezTo>
                <a:cubicBezTo>
                  <a:pt x="21179" y="16722"/>
                  <a:pt x="21189" y="16719"/>
                  <a:pt x="21202" y="16712"/>
                </a:cubicBezTo>
                <a:cubicBezTo>
                  <a:pt x="21311" y="16661"/>
                  <a:pt x="21412" y="16510"/>
                  <a:pt x="21295" y="16425"/>
                </a:cubicBezTo>
                <a:cubicBezTo>
                  <a:pt x="21101" y="16265"/>
                  <a:pt x="21226" y="16215"/>
                  <a:pt x="21346" y="16130"/>
                </a:cubicBezTo>
                <a:cubicBezTo>
                  <a:pt x="21463" y="16037"/>
                  <a:pt x="21548" y="15895"/>
                  <a:pt x="21689" y="15834"/>
                </a:cubicBezTo>
                <a:cubicBezTo>
                  <a:pt x="21673" y="15642"/>
                  <a:pt x="21708" y="15473"/>
                  <a:pt x="21883" y="15355"/>
                </a:cubicBezTo>
                <a:cubicBezTo>
                  <a:pt x="22048" y="15249"/>
                  <a:pt x="22136" y="15192"/>
                  <a:pt x="22206" y="15192"/>
                </a:cubicBezTo>
                <a:cubicBezTo>
                  <a:pt x="22287" y="15192"/>
                  <a:pt x="22343" y="15268"/>
                  <a:pt x="22466" y="15430"/>
                </a:cubicBezTo>
                <a:cubicBezTo>
                  <a:pt x="22482" y="15448"/>
                  <a:pt x="22524" y="15440"/>
                  <a:pt x="22559" y="15448"/>
                </a:cubicBezTo>
                <a:cubicBezTo>
                  <a:pt x="22650" y="15262"/>
                  <a:pt x="22490" y="15044"/>
                  <a:pt x="22642" y="14866"/>
                </a:cubicBezTo>
                <a:lnTo>
                  <a:pt x="22642" y="14690"/>
                </a:lnTo>
                <a:cubicBezTo>
                  <a:pt x="22726" y="14581"/>
                  <a:pt x="22801" y="14430"/>
                  <a:pt x="22886" y="14361"/>
                </a:cubicBezTo>
                <a:cubicBezTo>
                  <a:pt x="23173" y="14151"/>
                  <a:pt x="23072" y="13948"/>
                  <a:pt x="22937" y="13730"/>
                </a:cubicBezTo>
                <a:lnTo>
                  <a:pt x="22937" y="13629"/>
                </a:lnTo>
                <a:cubicBezTo>
                  <a:pt x="23030" y="13595"/>
                  <a:pt x="23096" y="13528"/>
                  <a:pt x="23131" y="13435"/>
                </a:cubicBezTo>
                <a:cubicBezTo>
                  <a:pt x="23256" y="13435"/>
                  <a:pt x="23317" y="13376"/>
                  <a:pt x="23325" y="13249"/>
                </a:cubicBezTo>
                <a:cubicBezTo>
                  <a:pt x="23367" y="13241"/>
                  <a:pt x="23442" y="13249"/>
                  <a:pt x="23442" y="13198"/>
                </a:cubicBezTo>
                <a:cubicBezTo>
                  <a:pt x="23442" y="13148"/>
                  <a:pt x="23367" y="13156"/>
                  <a:pt x="23325" y="13148"/>
                </a:cubicBezTo>
                <a:cubicBezTo>
                  <a:pt x="23349" y="13089"/>
                  <a:pt x="23383" y="13023"/>
                  <a:pt x="23418" y="12964"/>
                </a:cubicBezTo>
                <a:cubicBezTo>
                  <a:pt x="23458" y="12871"/>
                  <a:pt x="23476" y="12786"/>
                  <a:pt x="23434" y="12693"/>
                </a:cubicBezTo>
                <a:cubicBezTo>
                  <a:pt x="23409" y="12621"/>
                  <a:pt x="23417" y="12517"/>
                  <a:pt x="23508" y="12517"/>
                </a:cubicBezTo>
                <a:cubicBezTo>
                  <a:pt x="23512" y="12517"/>
                  <a:pt x="23515" y="12517"/>
                  <a:pt x="23519" y="12517"/>
                </a:cubicBezTo>
                <a:cubicBezTo>
                  <a:pt x="23528" y="12518"/>
                  <a:pt x="23537" y="12518"/>
                  <a:pt x="23545" y="12518"/>
                </a:cubicBezTo>
                <a:cubicBezTo>
                  <a:pt x="23705" y="12518"/>
                  <a:pt x="23652" y="12442"/>
                  <a:pt x="23644" y="12323"/>
                </a:cubicBezTo>
                <a:cubicBezTo>
                  <a:pt x="23628" y="12222"/>
                  <a:pt x="23426" y="12054"/>
                  <a:pt x="23703" y="12004"/>
                </a:cubicBezTo>
                <a:cubicBezTo>
                  <a:pt x="23620" y="11826"/>
                  <a:pt x="23729" y="11690"/>
                  <a:pt x="23780" y="11523"/>
                </a:cubicBezTo>
                <a:cubicBezTo>
                  <a:pt x="23923" y="11084"/>
                  <a:pt x="24158" y="10629"/>
                  <a:pt x="23796" y="10184"/>
                </a:cubicBezTo>
                <a:lnTo>
                  <a:pt x="23796" y="10091"/>
                </a:lnTo>
                <a:cubicBezTo>
                  <a:pt x="23838" y="9889"/>
                  <a:pt x="23788" y="9695"/>
                  <a:pt x="23703" y="9509"/>
                </a:cubicBezTo>
                <a:cubicBezTo>
                  <a:pt x="23711" y="9485"/>
                  <a:pt x="23711" y="9451"/>
                  <a:pt x="23711" y="9416"/>
                </a:cubicBezTo>
                <a:cubicBezTo>
                  <a:pt x="23718" y="9418"/>
                  <a:pt x="23726" y="9419"/>
                  <a:pt x="23734" y="9419"/>
                </a:cubicBezTo>
                <a:cubicBezTo>
                  <a:pt x="23788" y="9419"/>
                  <a:pt x="23854" y="9380"/>
                  <a:pt x="23906" y="9380"/>
                </a:cubicBezTo>
                <a:cubicBezTo>
                  <a:pt x="23952" y="9380"/>
                  <a:pt x="23988" y="9409"/>
                  <a:pt x="23998" y="9517"/>
                </a:cubicBezTo>
                <a:cubicBezTo>
                  <a:pt x="24011" y="9559"/>
                  <a:pt x="24025" y="9578"/>
                  <a:pt x="24039" y="9578"/>
                </a:cubicBezTo>
                <a:cubicBezTo>
                  <a:pt x="24054" y="9578"/>
                  <a:pt x="24069" y="9557"/>
                  <a:pt x="24083" y="9517"/>
                </a:cubicBezTo>
                <a:cubicBezTo>
                  <a:pt x="24083" y="9501"/>
                  <a:pt x="24091" y="9485"/>
                  <a:pt x="24091" y="9467"/>
                </a:cubicBezTo>
                <a:cubicBezTo>
                  <a:pt x="24133" y="9139"/>
                  <a:pt x="24125" y="9139"/>
                  <a:pt x="23838" y="9063"/>
                </a:cubicBezTo>
                <a:cubicBezTo>
                  <a:pt x="23812" y="9054"/>
                  <a:pt x="23804" y="8980"/>
                  <a:pt x="23796" y="8937"/>
                </a:cubicBezTo>
                <a:cubicBezTo>
                  <a:pt x="23695" y="8751"/>
                  <a:pt x="23594" y="8575"/>
                  <a:pt x="23602" y="8365"/>
                </a:cubicBezTo>
                <a:cubicBezTo>
                  <a:pt x="23543" y="8365"/>
                  <a:pt x="23519" y="8406"/>
                  <a:pt x="23509" y="8456"/>
                </a:cubicBezTo>
                <a:cubicBezTo>
                  <a:pt x="23375" y="8355"/>
                  <a:pt x="23418" y="8246"/>
                  <a:pt x="23501" y="8137"/>
                </a:cubicBezTo>
                <a:cubicBezTo>
                  <a:pt x="23559" y="8062"/>
                  <a:pt x="23644" y="7961"/>
                  <a:pt x="23509" y="7910"/>
                </a:cubicBezTo>
                <a:cubicBezTo>
                  <a:pt x="23357" y="7850"/>
                  <a:pt x="23391" y="7767"/>
                  <a:pt x="23408" y="7658"/>
                </a:cubicBezTo>
                <a:cubicBezTo>
                  <a:pt x="23426" y="7514"/>
                  <a:pt x="23418" y="7371"/>
                  <a:pt x="23426" y="7227"/>
                </a:cubicBezTo>
                <a:cubicBezTo>
                  <a:pt x="23450" y="7193"/>
                  <a:pt x="23476" y="7160"/>
                  <a:pt x="23501" y="7126"/>
                </a:cubicBezTo>
                <a:cubicBezTo>
                  <a:pt x="23496" y="7084"/>
                  <a:pt x="23483" y="7062"/>
                  <a:pt x="23464" y="7062"/>
                </a:cubicBezTo>
                <a:cubicBezTo>
                  <a:pt x="23449" y="7062"/>
                  <a:pt x="23430" y="7075"/>
                  <a:pt x="23408" y="7102"/>
                </a:cubicBezTo>
                <a:cubicBezTo>
                  <a:pt x="23357" y="7118"/>
                  <a:pt x="23325" y="7152"/>
                  <a:pt x="23317" y="7211"/>
                </a:cubicBezTo>
                <a:cubicBezTo>
                  <a:pt x="23266" y="7395"/>
                  <a:pt x="23080" y="7344"/>
                  <a:pt x="22963" y="7413"/>
                </a:cubicBezTo>
                <a:cubicBezTo>
                  <a:pt x="22953" y="7379"/>
                  <a:pt x="22945" y="7344"/>
                  <a:pt x="22945" y="7320"/>
                </a:cubicBezTo>
                <a:cubicBezTo>
                  <a:pt x="22945" y="7286"/>
                  <a:pt x="22953" y="7261"/>
                  <a:pt x="22953" y="7227"/>
                </a:cubicBezTo>
                <a:cubicBezTo>
                  <a:pt x="23022" y="7211"/>
                  <a:pt x="23088" y="7193"/>
                  <a:pt x="23131" y="7118"/>
                </a:cubicBezTo>
                <a:lnTo>
                  <a:pt x="23131" y="6924"/>
                </a:lnTo>
                <a:cubicBezTo>
                  <a:pt x="23139" y="6714"/>
                  <a:pt x="23173" y="6511"/>
                  <a:pt x="23307" y="6334"/>
                </a:cubicBezTo>
                <a:cubicBezTo>
                  <a:pt x="23317" y="6309"/>
                  <a:pt x="23317" y="6293"/>
                  <a:pt x="23307" y="6267"/>
                </a:cubicBezTo>
                <a:cubicBezTo>
                  <a:pt x="23325" y="6142"/>
                  <a:pt x="23333" y="6049"/>
                  <a:pt x="23147" y="5998"/>
                </a:cubicBezTo>
                <a:cubicBezTo>
                  <a:pt x="22995" y="5947"/>
                  <a:pt x="22769" y="5846"/>
                  <a:pt x="22937" y="5586"/>
                </a:cubicBezTo>
                <a:cubicBezTo>
                  <a:pt x="22971" y="5551"/>
                  <a:pt x="23003" y="5525"/>
                  <a:pt x="23038" y="5493"/>
                </a:cubicBezTo>
                <a:cubicBezTo>
                  <a:pt x="23064" y="5424"/>
                  <a:pt x="23096" y="5365"/>
                  <a:pt x="23131" y="5299"/>
                </a:cubicBezTo>
                <a:cubicBezTo>
                  <a:pt x="23123" y="4929"/>
                  <a:pt x="23123" y="4929"/>
                  <a:pt x="22953" y="4809"/>
                </a:cubicBezTo>
                <a:cubicBezTo>
                  <a:pt x="22886" y="4817"/>
                  <a:pt x="22819" y="4817"/>
                  <a:pt x="22751" y="4817"/>
                </a:cubicBezTo>
                <a:cubicBezTo>
                  <a:pt x="22694" y="4875"/>
                  <a:pt x="22642" y="4895"/>
                  <a:pt x="22591" y="4895"/>
                </a:cubicBezTo>
                <a:cubicBezTo>
                  <a:pt x="22472" y="4895"/>
                  <a:pt x="22365" y="4777"/>
                  <a:pt x="22245" y="4759"/>
                </a:cubicBezTo>
                <a:cubicBezTo>
                  <a:pt x="22120" y="4735"/>
                  <a:pt x="22136" y="4607"/>
                  <a:pt x="22136" y="4490"/>
                </a:cubicBezTo>
                <a:cubicBezTo>
                  <a:pt x="22130" y="4390"/>
                  <a:pt x="22104" y="4359"/>
                  <a:pt x="22069" y="4359"/>
                </a:cubicBezTo>
                <a:cubicBezTo>
                  <a:pt x="22014" y="4359"/>
                  <a:pt x="21936" y="4439"/>
                  <a:pt x="21883" y="4439"/>
                </a:cubicBezTo>
                <a:cubicBezTo>
                  <a:pt x="21774" y="4405"/>
                  <a:pt x="21902" y="4272"/>
                  <a:pt x="21790" y="4245"/>
                </a:cubicBezTo>
                <a:cubicBezTo>
                  <a:pt x="21809" y="4221"/>
                  <a:pt x="21833" y="4195"/>
                  <a:pt x="21859" y="4179"/>
                </a:cubicBezTo>
                <a:cubicBezTo>
                  <a:pt x="21926" y="4128"/>
                  <a:pt x="22069" y="4144"/>
                  <a:pt x="22043" y="4009"/>
                </a:cubicBezTo>
                <a:cubicBezTo>
                  <a:pt x="22019" y="3918"/>
                  <a:pt x="21985" y="3817"/>
                  <a:pt x="21875" y="3791"/>
                </a:cubicBezTo>
                <a:cubicBezTo>
                  <a:pt x="21848" y="3783"/>
                  <a:pt x="21823" y="3779"/>
                  <a:pt x="21799" y="3779"/>
                </a:cubicBezTo>
                <a:cubicBezTo>
                  <a:pt x="21713" y="3779"/>
                  <a:pt x="21653" y="3830"/>
                  <a:pt x="21639" y="3942"/>
                </a:cubicBezTo>
                <a:cubicBezTo>
                  <a:pt x="21629" y="4037"/>
                  <a:pt x="21579" y="4050"/>
                  <a:pt x="21522" y="4050"/>
                </a:cubicBezTo>
                <a:cubicBezTo>
                  <a:pt x="21502" y="4050"/>
                  <a:pt x="21481" y="4048"/>
                  <a:pt x="21461" y="4048"/>
                </a:cubicBezTo>
                <a:cubicBezTo>
                  <a:pt x="21447" y="4048"/>
                  <a:pt x="21433" y="4049"/>
                  <a:pt x="21421" y="4051"/>
                </a:cubicBezTo>
                <a:cubicBezTo>
                  <a:pt x="21412" y="4027"/>
                  <a:pt x="21404" y="3993"/>
                  <a:pt x="21396" y="3968"/>
                </a:cubicBezTo>
                <a:cubicBezTo>
                  <a:pt x="21421" y="3908"/>
                  <a:pt x="21421" y="3841"/>
                  <a:pt x="21463" y="3807"/>
                </a:cubicBezTo>
                <a:cubicBezTo>
                  <a:pt x="21588" y="3673"/>
                  <a:pt x="21463" y="3681"/>
                  <a:pt x="21386" y="3665"/>
                </a:cubicBezTo>
                <a:cubicBezTo>
                  <a:pt x="21386" y="3572"/>
                  <a:pt x="21396" y="3479"/>
                  <a:pt x="21396" y="3394"/>
                </a:cubicBezTo>
                <a:cubicBezTo>
                  <a:pt x="21396" y="3266"/>
                  <a:pt x="21331" y="3186"/>
                  <a:pt x="21249" y="3186"/>
                </a:cubicBezTo>
                <a:cubicBezTo>
                  <a:pt x="21223" y="3186"/>
                  <a:pt x="21196" y="3194"/>
                  <a:pt x="21168" y="3210"/>
                </a:cubicBezTo>
                <a:cubicBezTo>
                  <a:pt x="21000" y="3293"/>
                  <a:pt x="20873" y="3445"/>
                  <a:pt x="20729" y="3572"/>
                </a:cubicBezTo>
                <a:cubicBezTo>
                  <a:pt x="20729" y="3572"/>
                  <a:pt x="20739" y="3572"/>
                  <a:pt x="20739" y="3580"/>
                </a:cubicBezTo>
                <a:lnTo>
                  <a:pt x="20729" y="3580"/>
                </a:lnTo>
                <a:lnTo>
                  <a:pt x="20729" y="3572"/>
                </a:lnTo>
                <a:cubicBezTo>
                  <a:pt x="20697" y="3596"/>
                  <a:pt x="20671" y="3631"/>
                  <a:pt x="20638" y="3665"/>
                </a:cubicBezTo>
                <a:cubicBezTo>
                  <a:pt x="20553" y="3479"/>
                  <a:pt x="20519" y="3251"/>
                  <a:pt x="20266" y="3184"/>
                </a:cubicBezTo>
                <a:cubicBezTo>
                  <a:pt x="20258" y="3184"/>
                  <a:pt x="20258" y="3125"/>
                  <a:pt x="20250" y="3099"/>
                </a:cubicBezTo>
                <a:cubicBezTo>
                  <a:pt x="20115" y="2990"/>
                  <a:pt x="19913" y="3099"/>
                  <a:pt x="19787" y="2966"/>
                </a:cubicBezTo>
                <a:cubicBezTo>
                  <a:pt x="19769" y="2948"/>
                  <a:pt x="19761" y="2931"/>
                  <a:pt x="19753" y="2915"/>
                </a:cubicBezTo>
                <a:cubicBezTo>
                  <a:pt x="19753" y="2889"/>
                  <a:pt x="19745" y="2873"/>
                  <a:pt x="19729" y="2846"/>
                </a:cubicBezTo>
                <a:cubicBezTo>
                  <a:pt x="19710" y="2772"/>
                  <a:pt x="19729" y="2705"/>
                  <a:pt x="19710" y="2636"/>
                </a:cubicBezTo>
                <a:cubicBezTo>
                  <a:pt x="19670" y="2514"/>
                  <a:pt x="19580" y="2397"/>
                  <a:pt x="19476" y="2397"/>
                </a:cubicBezTo>
                <a:cubicBezTo>
                  <a:pt x="19451" y="2397"/>
                  <a:pt x="19425" y="2403"/>
                  <a:pt x="19399" y="2418"/>
                </a:cubicBezTo>
                <a:cubicBezTo>
                  <a:pt x="19266" y="2485"/>
                  <a:pt x="19136" y="2508"/>
                  <a:pt x="19009" y="2508"/>
                </a:cubicBezTo>
                <a:cubicBezTo>
                  <a:pt x="18766" y="2508"/>
                  <a:pt x="18530" y="2422"/>
                  <a:pt x="18287" y="2384"/>
                </a:cubicBezTo>
                <a:cubicBezTo>
                  <a:pt x="18271" y="2384"/>
                  <a:pt x="18245" y="2392"/>
                  <a:pt x="18229" y="2402"/>
                </a:cubicBezTo>
                <a:lnTo>
                  <a:pt x="18152" y="2325"/>
                </a:lnTo>
                <a:cubicBezTo>
                  <a:pt x="18152" y="2131"/>
                  <a:pt x="18152" y="1947"/>
                  <a:pt x="18144" y="1753"/>
                </a:cubicBezTo>
                <a:cubicBezTo>
                  <a:pt x="17917" y="1710"/>
                  <a:pt x="17689" y="1660"/>
                  <a:pt x="17479" y="1567"/>
                </a:cubicBezTo>
                <a:cubicBezTo>
                  <a:pt x="17444" y="1567"/>
                  <a:pt x="17412" y="1567"/>
                  <a:pt x="17386" y="1559"/>
                </a:cubicBezTo>
                <a:cubicBezTo>
                  <a:pt x="17303" y="1601"/>
                  <a:pt x="17285" y="1676"/>
                  <a:pt x="17285" y="1753"/>
                </a:cubicBezTo>
                <a:lnTo>
                  <a:pt x="17184" y="1753"/>
                </a:lnTo>
                <a:cubicBezTo>
                  <a:pt x="17141" y="1474"/>
                  <a:pt x="16814" y="1575"/>
                  <a:pt x="16678" y="1415"/>
                </a:cubicBezTo>
                <a:cubicBezTo>
                  <a:pt x="16755" y="1340"/>
                  <a:pt x="16864" y="1415"/>
                  <a:pt x="16907" y="1314"/>
                </a:cubicBezTo>
                <a:cubicBezTo>
                  <a:pt x="16869" y="1284"/>
                  <a:pt x="16827" y="1275"/>
                  <a:pt x="16784" y="1275"/>
                </a:cubicBezTo>
                <a:cubicBezTo>
                  <a:pt x="16696" y="1275"/>
                  <a:pt x="16602" y="1315"/>
                  <a:pt x="16521" y="1315"/>
                </a:cubicBezTo>
                <a:cubicBezTo>
                  <a:pt x="16473" y="1315"/>
                  <a:pt x="16429" y="1301"/>
                  <a:pt x="16393" y="1256"/>
                </a:cubicBezTo>
                <a:cubicBezTo>
                  <a:pt x="16258" y="1078"/>
                  <a:pt x="16106" y="1088"/>
                  <a:pt x="15928" y="1078"/>
                </a:cubicBezTo>
                <a:cubicBezTo>
                  <a:pt x="15659" y="1070"/>
                  <a:pt x="15659" y="1062"/>
                  <a:pt x="15263" y="766"/>
                </a:cubicBezTo>
                <a:cubicBezTo>
                  <a:pt x="15235" y="744"/>
                  <a:pt x="15208" y="734"/>
                  <a:pt x="15183" y="734"/>
                </a:cubicBezTo>
                <a:cubicBezTo>
                  <a:pt x="15136" y="734"/>
                  <a:pt x="15097" y="771"/>
                  <a:pt x="15069" y="825"/>
                </a:cubicBezTo>
                <a:cubicBezTo>
                  <a:pt x="15031" y="903"/>
                  <a:pt x="14984" y="931"/>
                  <a:pt x="14929" y="931"/>
                </a:cubicBezTo>
                <a:cubicBezTo>
                  <a:pt x="14888" y="931"/>
                  <a:pt x="14842" y="915"/>
                  <a:pt x="14792" y="894"/>
                </a:cubicBezTo>
                <a:cubicBezTo>
                  <a:pt x="14735" y="905"/>
                  <a:pt x="14663" y="958"/>
                  <a:pt x="14609" y="958"/>
                </a:cubicBezTo>
                <a:cubicBezTo>
                  <a:pt x="14583" y="958"/>
                  <a:pt x="14561" y="945"/>
                  <a:pt x="14548" y="910"/>
                </a:cubicBezTo>
                <a:cubicBezTo>
                  <a:pt x="14479" y="736"/>
                  <a:pt x="14367" y="684"/>
                  <a:pt x="14250" y="684"/>
                </a:cubicBezTo>
                <a:cubicBezTo>
                  <a:pt x="14180" y="684"/>
                  <a:pt x="14108" y="702"/>
                  <a:pt x="14042" y="724"/>
                </a:cubicBezTo>
                <a:cubicBezTo>
                  <a:pt x="13931" y="755"/>
                  <a:pt x="13822" y="767"/>
                  <a:pt x="13714" y="767"/>
                </a:cubicBezTo>
                <a:cubicBezTo>
                  <a:pt x="13529" y="767"/>
                  <a:pt x="13347" y="732"/>
                  <a:pt x="13167" y="700"/>
                </a:cubicBezTo>
                <a:cubicBezTo>
                  <a:pt x="13093" y="735"/>
                  <a:pt x="13021" y="747"/>
                  <a:pt x="12949" y="747"/>
                </a:cubicBezTo>
                <a:cubicBezTo>
                  <a:pt x="12831" y="747"/>
                  <a:pt x="12713" y="715"/>
                  <a:pt x="12593" y="700"/>
                </a:cubicBezTo>
                <a:cubicBezTo>
                  <a:pt x="12560" y="650"/>
                  <a:pt x="12529" y="627"/>
                  <a:pt x="12499" y="627"/>
                </a:cubicBezTo>
                <a:cubicBezTo>
                  <a:pt x="12467" y="627"/>
                  <a:pt x="12435" y="652"/>
                  <a:pt x="12401" y="700"/>
                </a:cubicBezTo>
                <a:cubicBezTo>
                  <a:pt x="12374" y="700"/>
                  <a:pt x="12340" y="700"/>
                  <a:pt x="12308" y="692"/>
                </a:cubicBezTo>
                <a:lnTo>
                  <a:pt x="12308" y="506"/>
                </a:lnTo>
                <a:cubicBezTo>
                  <a:pt x="12170" y="421"/>
                  <a:pt x="12019" y="412"/>
                  <a:pt x="11868" y="412"/>
                </a:cubicBezTo>
                <a:cubicBezTo>
                  <a:pt x="11823" y="412"/>
                  <a:pt x="11778" y="413"/>
                  <a:pt x="11734" y="413"/>
                </a:cubicBezTo>
                <a:cubicBezTo>
                  <a:pt x="11616" y="269"/>
                  <a:pt x="11422" y="279"/>
                  <a:pt x="11271" y="202"/>
                </a:cubicBezTo>
                <a:cubicBezTo>
                  <a:pt x="11127" y="122"/>
                  <a:pt x="10924" y="45"/>
                  <a:pt x="10757" y="45"/>
                </a:cubicBezTo>
                <a:cubicBezTo>
                  <a:pt x="10698" y="45"/>
                  <a:pt x="10643" y="55"/>
                  <a:pt x="10598" y="77"/>
                </a:cubicBezTo>
                <a:cubicBezTo>
                  <a:pt x="10488" y="124"/>
                  <a:pt x="10384" y="133"/>
                  <a:pt x="10283" y="133"/>
                </a:cubicBezTo>
                <a:cubicBezTo>
                  <a:pt x="10224" y="133"/>
                  <a:pt x="10166" y="130"/>
                  <a:pt x="10109" y="130"/>
                </a:cubicBezTo>
                <a:cubicBezTo>
                  <a:pt x="10053" y="130"/>
                  <a:pt x="9997" y="132"/>
                  <a:pt x="9941" y="144"/>
                </a:cubicBezTo>
                <a:cubicBezTo>
                  <a:pt x="9552" y="210"/>
                  <a:pt x="9166" y="194"/>
                  <a:pt x="8794" y="279"/>
                </a:cubicBezTo>
                <a:cubicBezTo>
                  <a:pt x="8778" y="287"/>
                  <a:pt x="8770" y="303"/>
                  <a:pt x="8762" y="312"/>
                </a:cubicBezTo>
                <a:cubicBezTo>
                  <a:pt x="8669" y="312"/>
                  <a:pt x="8568" y="320"/>
                  <a:pt x="8475" y="320"/>
                </a:cubicBezTo>
                <a:lnTo>
                  <a:pt x="8281" y="320"/>
                </a:lnTo>
                <a:cubicBezTo>
                  <a:pt x="8247" y="253"/>
                  <a:pt x="8206" y="178"/>
                  <a:pt x="811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92650" y="3009400"/>
            <a:ext cx="43890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6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1"/>
          </p:nvPr>
        </p:nvSpPr>
        <p:spPr>
          <a:xfrm>
            <a:off x="3392650" y="4096650"/>
            <a:ext cx="43890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title" idx="2"/>
          </p:nvPr>
        </p:nvSpPr>
        <p:spPr>
          <a:xfrm>
            <a:off x="10120322" y="3009400"/>
            <a:ext cx="43890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6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3"/>
          </p:nvPr>
        </p:nvSpPr>
        <p:spPr>
          <a:xfrm>
            <a:off x="10120300" y="4036400"/>
            <a:ext cx="43890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title" idx="4"/>
          </p:nvPr>
        </p:nvSpPr>
        <p:spPr>
          <a:xfrm>
            <a:off x="3392650" y="6450700"/>
            <a:ext cx="43890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6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5"/>
          </p:nvPr>
        </p:nvSpPr>
        <p:spPr>
          <a:xfrm>
            <a:off x="3392650" y="7542612"/>
            <a:ext cx="43890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title" idx="6"/>
          </p:nvPr>
        </p:nvSpPr>
        <p:spPr>
          <a:xfrm>
            <a:off x="10120322" y="6450700"/>
            <a:ext cx="43890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6000" b="1"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Sigmar One"/>
              <a:buNone/>
              <a:defRPr sz="5000"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7"/>
          </p:nvPr>
        </p:nvSpPr>
        <p:spPr>
          <a:xfrm>
            <a:off x="10120300" y="7542600"/>
            <a:ext cx="43890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title" idx="8"/>
          </p:nvPr>
        </p:nvSpPr>
        <p:spPr>
          <a:xfrm>
            <a:off x="1440000" y="1080000"/>
            <a:ext cx="107154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18058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/>
          <p:nvPr/>
        </p:nvSpPr>
        <p:spPr>
          <a:xfrm>
            <a:off x="14123451" y="6754854"/>
            <a:ext cx="3031666" cy="3067780"/>
          </a:xfrm>
          <a:custGeom>
            <a:avLst/>
            <a:gdLst/>
            <a:ahLst/>
            <a:cxnLst/>
            <a:rect l="l" t="t" r="r" b="b"/>
            <a:pathLst>
              <a:path w="35510" h="35933" extrusionOk="0">
                <a:moveTo>
                  <a:pt x="20055" y="123"/>
                </a:moveTo>
                <a:cubicBezTo>
                  <a:pt x="20011" y="123"/>
                  <a:pt x="19984" y="160"/>
                  <a:pt x="19971" y="203"/>
                </a:cubicBezTo>
                <a:lnTo>
                  <a:pt x="19869" y="203"/>
                </a:lnTo>
                <a:cubicBezTo>
                  <a:pt x="19902" y="235"/>
                  <a:pt x="19936" y="270"/>
                  <a:pt x="19971" y="304"/>
                </a:cubicBezTo>
                <a:cubicBezTo>
                  <a:pt x="19971" y="270"/>
                  <a:pt x="19971" y="235"/>
                  <a:pt x="19979" y="203"/>
                </a:cubicBezTo>
                <a:cubicBezTo>
                  <a:pt x="20021" y="193"/>
                  <a:pt x="20064" y="177"/>
                  <a:pt x="20114" y="160"/>
                </a:cubicBezTo>
                <a:cubicBezTo>
                  <a:pt x="20104" y="142"/>
                  <a:pt x="20096" y="126"/>
                  <a:pt x="20080" y="126"/>
                </a:cubicBezTo>
                <a:cubicBezTo>
                  <a:pt x="20071" y="124"/>
                  <a:pt x="20063" y="123"/>
                  <a:pt x="20055" y="123"/>
                </a:cubicBezTo>
                <a:close/>
                <a:moveTo>
                  <a:pt x="18314" y="842"/>
                </a:moveTo>
                <a:lnTo>
                  <a:pt x="18314" y="842"/>
                </a:lnTo>
                <a:cubicBezTo>
                  <a:pt x="18355" y="851"/>
                  <a:pt x="18397" y="877"/>
                  <a:pt x="18446" y="900"/>
                </a:cubicBezTo>
                <a:cubicBezTo>
                  <a:pt x="18436" y="900"/>
                  <a:pt x="18436" y="910"/>
                  <a:pt x="18436" y="910"/>
                </a:cubicBezTo>
                <a:lnTo>
                  <a:pt x="18396" y="910"/>
                </a:lnTo>
                <a:cubicBezTo>
                  <a:pt x="18370" y="884"/>
                  <a:pt x="18353" y="868"/>
                  <a:pt x="18319" y="850"/>
                </a:cubicBezTo>
                <a:cubicBezTo>
                  <a:pt x="18312" y="850"/>
                  <a:pt x="18317" y="844"/>
                  <a:pt x="18314" y="842"/>
                </a:cubicBezTo>
                <a:close/>
                <a:moveTo>
                  <a:pt x="19018" y="1011"/>
                </a:moveTo>
                <a:lnTo>
                  <a:pt x="19018" y="1028"/>
                </a:lnTo>
                <a:cubicBezTo>
                  <a:pt x="19018" y="1020"/>
                  <a:pt x="19010" y="1011"/>
                  <a:pt x="19010" y="1011"/>
                </a:cubicBezTo>
                <a:close/>
                <a:moveTo>
                  <a:pt x="18790" y="1214"/>
                </a:moveTo>
                <a:lnTo>
                  <a:pt x="18790" y="1214"/>
                </a:lnTo>
                <a:cubicBezTo>
                  <a:pt x="18859" y="1280"/>
                  <a:pt x="18824" y="1339"/>
                  <a:pt x="18766" y="1398"/>
                </a:cubicBezTo>
                <a:lnTo>
                  <a:pt x="18766" y="1355"/>
                </a:lnTo>
                <a:cubicBezTo>
                  <a:pt x="18766" y="1305"/>
                  <a:pt x="18782" y="1264"/>
                  <a:pt x="18790" y="1214"/>
                </a:cubicBezTo>
                <a:close/>
                <a:moveTo>
                  <a:pt x="23308" y="1217"/>
                </a:moveTo>
                <a:cubicBezTo>
                  <a:pt x="23238" y="1217"/>
                  <a:pt x="23174" y="1236"/>
                  <a:pt x="23162" y="1331"/>
                </a:cubicBezTo>
                <a:cubicBezTo>
                  <a:pt x="23154" y="1406"/>
                  <a:pt x="23237" y="1406"/>
                  <a:pt x="23298" y="1416"/>
                </a:cubicBezTo>
                <a:cubicBezTo>
                  <a:pt x="23330" y="1347"/>
                  <a:pt x="23356" y="1288"/>
                  <a:pt x="23381" y="1222"/>
                </a:cubicBezTo>
                <a:cubicBezTo>
                  <a:pt x="23357" y="1220"/>
                  <a:pt x="23332" y="1217"/>
                  <a:pt x="23308" y="1217"/>
                </a:cubicBezTo>
                <a:close/>
                <a:moveTo>
                  <a:pt x="22186" y="1113"/>
                </a:moveTo>
                <a:cubicBezTo>
                  <a:pt x="22093" y="1272"/>
                  <a:pt x="22152" y="1406"/>
                  <a:pt x="22287" y="1507"/>
                </a:cubicBezTo>
                <a:cubicBezTo>
                  <a:pt x="22319" y="1440"/>
                  <a:pt x="22354" y="1373"/>
                  <a:pt x="22388" y="1305"/>
                </a:cubicBezTo>
                <a:cubicBezTo>
                  <a:pt x="22396" y="1272"/>
                  <a:pt x="22396" y="1246"/>
                  <a:pt x="22388" y="1214"/>
                </a:cubicBezTo>
                <a:cubicBezTo>
                  <a:pt x="22346" y="1129"/>
                  <a:pt x="22269" y="1113"/>
                  <a:pt x="22186" y="1113"/>
                </a:cubicBezTo>
                <a:close/>
                <a:moveTo>
                  <a:pt x="12988" y="1895"/>
                </a:moveTo>
                <a:cubicBezTo>
                  <a:pt x="13004" y="1921"/>
                  <a:pt x="13021" y="1937"/>
                  <a:pt x="13039" y="1962"/>
                </a:cubicBezTo>
                <a:cubicBezTo>
                  <a:pt x="13004" y="1972"/>
                  <a:pt x="12962" y="1996"/>
                  <a:pt x="12928" y="2022"/>
                </a:cubicBezTo>
                <a:cubicBezTo>
                  <a:pt x="12954" y="1980"/>
                  <a:pt x="12970" y="1937"/>
                  <a:pt x="12988" y="1895"/>
                </a:cubicBezTo>
                <a:close/>
                <a:moveTo>
                  <a:pt x="17047" y="2214"/>
                </a:moveTo>
                <a:cubicBezTo>
                  <a:pt x="17056" y="2224"/>
                  <a:pt x="17072" y="2241"/>
                  <a:pt x="17082" y="2249"/>
                </a:cubicBezTo>
                <a:lnTo>
                  <a:pt x="17082" y="2265"/>
                </a:lnTo>
                <a:cubicBezTo>
                  <a:pt x="17064" y="2249"/>
                  <a:pt x="17056" y="2232"/>
                  <a:pt x="17047" y="2214"/>
                </a:cubicBezTo>
                <a:close/>
                <a:moveTo>
                  <a:pt x="17047" y="2315"/>
                </a:moveTo>
                <a:cubicBezTo>
                  <a:pt x="17021" y="2366"/>
                  <a:pt x="16981" y="2392"/>
                  <a:pt x="16930" y="2408"/>
                </a:cubicBezTo>
                <a:cubicBezTo>
                  <a:pt x="16954" y="2384"/>
                  <a:pt x="16981" y="2358"/>
                  <a:pt x="16997" y="2325"/>
                </a:cubicBezTo>
                <a:lnTo>
                  <a:pt x="16997" y="2315"/>
                </a:lnTo>
                <a:close/>
                <a:moveTo>
                  <a:pt x="17013" y="2602"/>
                </a:moveTo>
                <a:lnTo>
                  <a:pt x="17005" y="2645"/>
                </a:lnTo>
                <a:cubicBezTo>
                  <a:pt x="17005" y="2661"/>
                  <a:pt x="17005" y="2669"/>
                  <a:pt x="17013" y="2687"/>
                </a:cubicBezTo>
                <a:cubicBezTo>
                  <a:pt x="17005" y="2687"/>
                  <a:pt x="16997" y="2687"/>
                  <a:pt x="16989" y="2679"/>
                </a:cubicBezTo>
                <a:lnTo>
                  <a:pt x="16989" y="2645"/>
                </a:lnTo>
                <a:cubicBezTo>
                  <a:pt x="16989" y="2637"/>
                  <a:pt x="17013" y="2602"/>
                  <a:pt x="17013" y="2602"/>
                </a:cubicBezTo>
                <a:close/>
                <a:moveTo>
                  <a:pt x="21612" y="2922"/>
                </a:moveTo>
                <a:cubicBezTo>
                  <a:pt x="21612" y="2932"/>
                  <a:pt x="21604" y="2940"/>
                  <a:pt x="21604" y="2948"/>
                </a:cubicBezTo>
                <a:lnTo>
                  <a:pt x="21604" y="2922"/>
                </a:lnTo>
                <a:close/>
                <a:moveTo>
                  <a:pt x="22995" y="3124"/>
                </a:moveTo>
                <a:cubicBezTo>
                  <a:pt x="23011" y="3142"/>
                  <a:pt x="23035" y="3166"/>
                  <a:pt x="23053" y="3185"/>
                </a:cubicBezTo>
                <a:cubicBezTo>
                  <a:pt x="23035" y="3193"/>
                  <a:pt x="23019" y="3201"/>
                  <a:pt x="23003" y="3217"/>
                </a:cubicBezTo>
                <a:cubicBezTo>
                  <a:pt x="23011" y="3185"/>
                  <a:pt x="23011" y="3158"/>
                  <a:pt x="22995" y="3124"/>
                </a:cubicBezTo>
                <a:close/>
                <a:moveTo>
                  <a:pt x="24687" y="3294"/>
                </a:moveTo>
                <a:cubicBezTo>
                  <a:pt x="24695" y="3302"/>
                  <a:pt x="24703" y="3310"/>
                  <a:pt x="24703" y="3326"/>
                </a:cubicBezTo>
                <a:lnTo>
                  <a:pt x="24652" y="3326"/>
                </a:lnTo>
                <a:cubicBezTo>
                  <a:pt x="24662" y="3310"/>
                  <a:pt x="24679" y="3302"/>
                  <a:pt x="24687" y="3294"/>
                </a:cubicBezTo>
                <a:close/>
                <a:moveTo>
                  <a:pt x="19069" y="3352"/>
                </a:moveTo>
                <a:lnTo>
                  <a:pt x="19069" y="3352"/>
                </a:lnTo>
                <a:cubicBezTo>
                  <a:pt x="19077" y="3360"/>
                  <a:pt x="19077" y="3360"/>
                  <a:pt x="19085" y="3360"/>
                </a:cubicBezTo>
                <a:cubicBezTo>
                  <a:pt x="19085" y="3360"/>
                  <a:pt x="19085" y="3369"/>
                  <a:pt x="19077" y="3369"/>
                </a:cubicBezTo>
                <a:cubicBezTo>
                  <a:pt x="19077" y="3369"/>
                  <a:pt x="19069" y="3360"/>
                  <a:pt x="19069" y="3352"/>
                </a:cubicBezTo>
                <a:close/>
                <a:moveTo>
                  <a:pt x="22665" y="3842"/>
                </a:moveTo>
                <a:lnTo>
                  <a:pt x="22665" y="3850"/>
                </a:lnTo>
                <a:cubicBezTo>
                  <a:pt x="22665" y="3842"/>
                  <a:pt x="22657" y="3842"/>
                  <a:pt x="22657" y="3842"/>
                </a:cubicBezTo>
                <a:close/>
                <a:moveTo>
                  <a:pt x="17561" y="3882"/>
                </a:moveTo>
                <a:lnTo>
                  <a:pt x="17561" y="3916"/>
                </a:lnTo>
                <a:cubicBezTo>
                  <a:pt x="17561" y="3916"/>
                  <a:pt x="17561" y="3908"/>
                  <a:pt x="17553" y="3908"/>
                </a:cubicBezTo>
                <a:cubicBezTo>
                  <a:pt x="17553" y="3900"/>
                  <a:pt x="17561" y="3892"/>
                  <a:pt x="17561" y="3882"/>
                </a:cubicBezTo>
                <a:close/>
                <a:moveTo>
                  <a:pt x="19085" y="4017"/>
                </a:moveTo>
                <a:lnTo>
                  <a:pt x="19085" y="4034"/>
                </a:lnTo>
                <a:lnTo>
                  <a:pt x="19077" y="4034"/>
                </a:lnTo>
                <a:cubicBezTo>
                  <a:pt x="19085" y="4026"/>
                  <a:pt x="19085" y="4026"/>
                  <a:pt x="19085" y="4017"/>
                </a:cubicBezTo>
                <a:close/>
                <a:moveTo>
                  <a:pt x="7589" y="4236"/>
                </a:moveTo>
                <a:cubicBezTo>
                  <a:pt x="7592" y="4243"/>
                  <a:pt x="7596" y="4249"/>
                  <a:pt x="7599" y="4254"/>
                </a:cubicBezTo>
                <a:lnTo>
                  <a:pt x="7599" y="4254"/>
                </a:lnTo>
                <a:cubicBezTo>
                  <a:pt x="7595" y="4251"/>
                  <a:pt x="7592" y="4248"/>
                  <a:pt x="7589" y="4246"/>
                </a:cubicBezTo>
                <a:lnTo>
                  <a:pt x="7589" y="4236"/>
                </a:lnTo>
                <a:close/>
                <a:moveTo>
                  <a:pt x="19194" y="4304"/>
                </a:moveTo>
                <a:cubicBezTo>
                  <a:pt x="19204" y="4304"/>
                  <a:pt x="19204" y="4313"/>
                  <a:pt x="19204" y="4313"/>
                </a:cubicBezTo>
                <a:cubicBezTo>
                  <a:pt x="19194" y="4321"/>
                  <a:pt x="19194" y="4321"/>
                  <a:pt x="19194" y="4329"/>
                </a:cubicBezTo>
                <a:lnTo>
                  <a:pt x="19194" y="4304"/>
                </a:lnTo>
                <a:close/>
                <a:moveTo>
                  <a:pt x="7640" y="4313"/>
                </a:moveTo>
                <a:cubicBezTo>
                  <a:pt x="7703" y="4424"/>
                  <a:pt x="7729" y="4561"/>
                  <a:pt x="7842" y="4650"/>
                </a:cubicBezTo>
                <a:cubicBezTo>
                  <a:pt x="7861" y="4664"/>
                  <a:pt x="7866" y="4667"/>
                  <a:pt x="7865" y="4667"/>
                </a:cubicBezTo>
                <a:cubicBezTo>
                  <a:pt x="7864" y="4667"/>
                  <a:pt x="7858" y="4664"/>
                  <a:pt x="7856" y="4664"/>
                </a:cubicBezTo>
                <a:cubicBezTo>
                  <a:pt x="7854" y="4664"/>
                  <a:pt x="7856" y="4668"/>
                  <a:pt x="7874" y="4682"/>
                </a:cubicBezTo>
                <a:lnTo>
                  <a:pt x="7884" y="4682"/>
                </a:lnTo>
                <a:lnTo>
                  <a:pt x="7884" y="4725"/>
                </a:lnTo>
                <a:cubicBezTo>
                  <a:pt x="7737" y="4633"/>
                  <a:pt x="7703" y="4463"/>
                  <a:pt x="7640" y="4313"/>
                </a:cubicBezTo>
                <a:close/>
                <a:moveTo>
                  <a:pt x="28461" y="4751"/>
                </a:moveTo>
                <a:cubicBezTo>
                  <a:pt x="28469" y="4751"/>
                  <a:pt x="28477" y="4759"/>
                  <a:pt x="28477" y="4759"/>
                </a:cubicBezTo>
                <a:cubicBezTo>
                  <a:pt x="28477" y="4767"/>
                  <a:pt x="28469" y="4767"/>
                  <a:pt x="28469" y="4775"/>
                </a:cubicBezTo>
                <a:cubicBezTo>
                  <a:pt x="28469" y="4767"/>
                  <a:pt x="28461" y="4759"/>
                  <a:pt x="28461" y="4751"/>
                </a:cubicBezTo>
                <a:close/>
                <a:moveTo>
                  <a:pt x="14124" y="5137"/>
                </a:moveTo>
                <a:cubicBezTo>
                  <a:pt x="14124" y="5137"/>
                  <a:pt x="14124" y="5145"/>
                  <a:pt x="14132" y="5145"/>
                </a:cubicBezTo>
                <a:lnTo>
                  <a:pt x="14124" y="5145"/>
                </a:lnTo>
                <a:lnTo>
                  <a:pt x="14124" y="5137"/>
                </a:lnTo>
                <a:close/>
                <a:moveTo>
                  <a:pt x="25503" y="5206"/>
                </a:moveTo>
                <a:cubicBezTo>
                  <a:pt x="25503" y="5214"/>
                  <a:pt x="25503" y="5214"/>
                  <a:pt x="25511" y="5222"/>
                </a:cubicBezTo>
                <a:cubicBezTo>
                  <a:pt x="25503" y="5222"/>
                  <a:pt x="25503" y="5214"/>
                  <a:pt x="25495" y="5214"/>
                </a:cubicBezTo>
                <a:lnTo>
                  <a:pt x="25503" y="5206"/>
                </a:lnTo>
                <a:close/>
                <a:moveTo>
                  <a:pt x="22194" y="5238"/>
                </a:moveTo>
                <a:lnTo>
                  <a:pt x="22186" y="5246"/>
                </a:lnTo>
                <a:cubicBezTo>
                  <a:pt x="22186" y="5246"/>
                  <a:pt x="22186" y="5238"/>
                  <a:pt x="22176" y="5238"/>
                </a:cubicBezTo>
                <a:close/>
                <a:moveTo>
                  <a:pt x="21460" y="5600"/>
                </a:moveTo>
                <a:cubicBezTo>
                  <a:pt x="21460" y="5610"/>
                  <a:pt x="21468" y="5627"/>
                  <a:pt x="21479" y="5635"/>
                </a:cubicBezTo>
                <a:lnTo>
                  <a:pt x="21444" y="5635"/>
                </a:lnTo>
                <a:cubicBezTo>
                  <a:pt x="21444" y="5618"/>
                  <a:pt x="21452" y="5610"/>
                  <a:pt x="21460" y="5600"/>
                </a:cubicBezTo>
                <a:close/>
                <a:moveTo>
                  <a:pt x="12119" y="5821"/>
                </a:moveTo>
                <a:lnTo>
                  <a:pt x="12119" y="5837"/>
                </a:lnTo>
                <a:lnTo>
                  <a:pt x="12111" y="5837"/>
                </a:lnTo>
                <a:cubicBezTo>
                  <a:pt x="12111" y="5829"/>
                  <a:pt x="12111" y="5829"/>
                  <a:pt x="12119" y="5821"/>
                </a:cubicBezTo>
                <a:close/>
                <a:moveTo>
                  <a:pt x="22287" y="5946"/>
                </a:moveTo>
                <a:lnTo>
                  <a:pt x="22295" y="5964"/>
                </a:lnTo>
                <a:cubicBezTo>
                  <a:pt x="22287" y="5954"/>
                  <a:pt x="22287" y="5946"/>
                  <a:pt x="22277" y="5946"/>
                </a:cubicBezTo>
                <a:close/>
                <a:moveTo>
                  <a:pt x="30464" y="5441"/>
                </a:moveTo>
                <a:cubicBezTo>
                  <a:pt x="30474" y="5449"/>
                  <a:pt x="30490" y="5459"/>
                  <a:pt x="30498" y="5459"/>
                </a:cubicBezTo>
                <a:cubicBezTo>
                  <a:pt x="30549" y="5610"/>
                  <a:pt x="30591" y="5770"/>
                  <a:pt x="30599" y="5930"/>
                </a:cubicBezTo>
                <a:cubicBezTo>
                  <a:pt x="30593" y="5929"/>
                  <a:pt x="30588" y="5929"/>
                  <a:pt x="30582" y="5929"/>
                </a:cubicBezTo>
                <a:cubicBezTo>
                  <a:pt x="30506" y="5929"/>
                  <a:pt x="30453" y="5977"/>
                  <a:pt x="30413" y="6039"/>
                </a:cubicBezTo>
                <a:cubicBezTo>
                  <a:pt x="30413" y="6047"/>
                  <a:pt x="30413" y="6055"/>
                  <a:pt x="30405" y="6055"/>
                </a:cubicBezTo>
                <a:cubicBezTo>
                  <a:pt x="30403" y="6058"/>
                  <a:pt x="30400" y="6060"/>
                  <a:pt x="30397" y="6060"/>
                </a:cubicBezTo>
                <a:cubicBezTo>
                  <a:pt x="30392" y="6060"/>
                  <a:pt x="30387" y="6055"/>
                  <a:pt x="30381" y="6055"/>
                </a:cubicBezTo>
                <a:cubicBezTo>
                  <a:pt x="30373" y="6031"/>
                  <a:pt x="30373" y="5996"/>
                  <a:pt x="30355" y="5972"/>
                </a:cubicBezTo>
                <a:cubicBezTo>
                  <a:pt x="30203" y="5752"/>
                  <a:pt x="30238" y="5576"/>
                  <a:pt x="30464" y="5441"/>
                </a:cubicBezTo>
                <a:close/>
                <a:moveTo>
                  <a:pt x="13627" y="6308"/>
                </a:moveTo>
                <a:lnTo>
                  <a:pt x="13627" y="6318"/>
                </a:lnTo>
                <a:cubicBezTo>
                  <a:pt x="13627" y="6318"/>
                  <a:pt x="13627" y="6308"/>
                  <a:pt x="13619" y="6308"/>
                </a:cubicBezTo>
                <a:close/>
                <a:moveTo>
                  <a:pt x="30280" y="6401"/>
                </a:moveTo>
                <a:cubicBezTo>
                  <a:pt x="30288" y="6427"/>
                  <a:pt x="30296" y="6451"/>
                  <a:pt x="30304" y="6478"/>
                </a:cubicBezTo>
                <a:cubicBezTo>
                  <a:pt x="30296" y="6469"/>
                  <a:pt x="30280" y="6459"/>
                  <a:pt x="30262" y="6451"/>
                </a:cubicBezTo>
                <a:cubicBezTo>
                  <a:pt x="30272" y="6443"/>
                  <a:pt x="30280" y="6427"/>
                  <a:pt x="30280" y="6419"/>
                </a:cubicBezTo>
                <a:lnTo>
                  <a:pt x="30280" y="6401"/>
                </a:lnTo>
                <a:close/>
                <a:moveTo>
                  <a:pt x="13501" y="6538"/>
                </a:moveTo>
                <a:cubicBezTo>
                  <a:pt x="13502" y="6538"/>
                  <a:pt x="13502" y="6540"/>
                  <a:pt x="13502" y="6544"/>
                </a:cubicBezTo>
                <a:lnTo>
                  <a:pt x="13494" y="6544"/>
                </a:lnTo>
                <a:cubicBezTo>
                  <a:pt x="13498" y="6540"/>
                  <a:pt x="13500" y="6538"/>
                  <a:pt x="13501" y="6538"/>
                </a:cubicBezTo>
                <a:close/>
                <a:moveTo>
                  <a:pt x="12313" y="6544"/>
                </a:moveTo>
                <a:lnTo>
                  <a:pt x="12313" y="6552"/>
                </a:lnTo>
                <a:lnTo>
                  <a:pt x="12305" y="6552"/>
                </a:lnTo>
                <a:cubicBezTo>
                  <a:pt x="12305" y="6544"/>
                  <a:pt x="12305" y="6544"/>
                  <a:pt x="12313" y="6544"/>
                </a:cubicBezTo>
                <a:close/>
                <a:moveTo>
                  <a:pt x="9071" y="6637"/>
                </a:moveTo>
                <a:cubicBezTo>
                  <a:pt x="9079" y="6645"/>
                  <a:pt x="9087" y="6653"/>
                  <a:pt x="9105" y="6653"/>
                </a:cubicBezTo>
                <a:lnTo>
                  <a:pt x="9105" y="6662"/>
                </a:lnTo>
                <a:lnTo>
                  <a:pt x="9105" y="6672"/>
                </a:lnTo>
                <a:cubicBezTo>
                  <a:pt x="9097" y="6662"/>
                  <a:pt x="9087" y="6653"/>
                  <a:pt x="9071" y="6645"/>
                </a:cubicBezTo>
                <a:lnTo>
                  <a:pt x="9071" y="6637"/>
                </a:lnTo>
                <a:close/>
                <a:moveTo>
                  <a:pt x="21082" y="6847"/>
                </a:moveTo>
                <a:cubicBezTo>
                  <a:pt x="21074" y="6847"/>
                  <a:pt x="21074" y="6856"/>
                  <a:pt x="21074" y="6856"/>
                </a:cubicBezTo>
                <a:lnTo>
                  <a:pt x="21074" y="6847"/>
                </a:lnTo>
                <a:close/>
                <a:moveTo>
                  <a:pt x="24208" y="6940"/>
                </a:moveTo>
                <a:lnTo>
                  <a:pt x="24208" y="6949"/>
                </a:lnTo>
                <a:lnTo>
                  <a:pt x="24197" y="6949"/>
                </a:lnTo>
                <a:lnTo>
                  <a:pt x="24208" y="6940"/>
                </a:lnTo>
                <a:close/>
                <a:moveTo>
                  <a:pt x="13383" y="7268"/>
                </a:moveTo>
                <a:cubicBezTo>
                  <a:pt x="13392" y="7286"/>
                  <a:pt x="13393" y="7294"/>
                  <a:pt x="13393" y="7302"/>
                </a:cubicBezTo>
                <a:lnTo>
                  <a:pt x="13393" y="7302"/>
                </a:lnTo>
                <a:cubicBezTo>
                  <a:pt x="13393" y="7294"/>
                  <a:pt x="13392" y="7286"/>
                  <a:pt x="13383" y="7278"/>
                </a:cubicBezTo>
                <a:lnTo>
                  <a:pt x="13383" y="7268"/>
                </a:lnTo>
                <a:close/>
                <a:moveTo>
                  <a:pt x="11446" y="7420"/>
                </a:moveTo>
                <a:lnTo>
                  <a:pt x="11446" y="7430"/>
                </a:lnTo>
                <a:lnTo>
                  <a:pt x="11438" y="7438"/>
                </a:lnTo>
                <a:lnTo>
                  <a:pt x="11430" y="7438"/>
                </a:lnTo>
                <a:cubicBezTo>
                  <a:pt x="11438" y="7430"/>
                  <a:pt x="11438" y="7430"/>
                  <a:pt x="11446" y="7420"/>
                </a:cubicBezTo>
                <a:close/>
                <a:moveTo>
                  <a:pt x="7233" y="7461"/>
                </a:moveTo>
                <a:cubicBezTo>
                  <a:pt x="7203" y="7461"/>
                  <a:pt x="7173" y="7474"/>
                  <a:pt x="7142" y="7504"/>
                </a:cubicBezTo>
                <a:cubicBezTo>
                  <a:pt x="7084" y="7555"/>
                  <a:pt x="7126" y="7614"/>
                  <a:pt x="7193" y="7648"/>
                </a:cubicBezTo>
                <a:lnTo>
                  <a:pt x="7369" y="7648"/>
                </a:lnTo>
                <a:cubicBezTo>
                  <a:pt x="7379" y="7648"/>
                  <a:pt x="7387" y="7648"/>
                  <a:pt x="7395" y="7632"/>
                </a:cubicBezTo>
                <a:cubicBezTo>
                  <a:pt x="7419" y="7606"/>
                  <a:pt x="7454" y="7581"/>
                  <a:pt x="7480" y="7555"/>
                </a:cubicBezTo>
                <a:lnTo>
                  <a:pt x="7379" y="7555"/>
                </a:lnTo>
                <a:cubicBezTo>
                  <a:pt x="7335" y="7501"/>
                  <a:pt x="7285" y="7461"/>
                  <a:pt x="7233" y="7461"/>
                </a:cubicBezTo>
                <a:close/>
                <a:moveTo>
                  <a:pt x="30575" y="7462"/>
                </a:moveTo>
                <a:cubicBezTo>
                  <a:pt x="30591" y="7488"/>
                  <a:pt x="30616" y="7496"/>
                  <a:pt x="30642" y="7504"/>
                </a:cubicBezTo>
                <a:cubicBezTo>
                  <a:pt x="30626" y="7504"/>
                  <a:pt x="30608" y="7513"/>
                  <a:pt x="30599" y="7513"/>
                </a:cubicBezTo>
                <a:cubicBezTo>
                  <a:pt x="30541" y="7547"/>
                  <a:pt x="30506" y="7597"/>
                  <a:pt x="30498" y="7656"/>
                </a:cubicBezTo>
                <a:cubicBezTo>
                  <a:pt x="30474" y="7664"/>
                  <a:pt x="30456" y="7664"/>
                  <a:pt x="30440" y="7672"/>
                </a:cubicBezTo>
                <a:cubicBezTo>
                  <a:pt x="30440" y="7622"/>
                  <a:pt x="30432" y="7571"/>
                  <a:pt x="30405" y="7531"/>
                </a:cubicBezTo>
                <a:cubicBezTo>
                  <a:pt x="30456" y="7521"/>
                  <a:pt x="30506" y="7513"/>
                  <a:pt x="30557" y="7488"/>
                </a:cubicBezTo>
                <a:cubicBezTo>
                  <a:pt x="30557" y="7480"/>
                  <a:pt x="30565" y="7470"/>
                  <a:pt x="30575" y="7462"/>
                </a:cubicBezTo>
                <a:close/>
                <a:moveTo>
                  <a:pt x="12010" y="7656"/>
                </a:moveTo>
                <a:cubicBezTo>
                  <a:pt x="12010" y="7664"/>
                  <a:pt x="12002" y="7672"/>
                  <a:pt x="12002" y="7682"/>
                </a:cubicBezTo>
                <a:lnTo>
                  <a:pt x="12002" y="7656"/>
                </a:lnTo>
                <a:close/>
                <a:moveTo>
                  <a:pt x="23389" y="7757"/>
                </a:moveTo>
                <a:lnTo>
                  <a:pt x="23389" y="7765"/>
                </a:lnTo>
                <a:lnTo>
                  <a:pt x="23381" y="7765"/>
                </a:lnTo>
                <a:cubicBezTo>
                  <a:pt x="23381" y="7765"/>
                  <a:pt x="23389" y="7765"/>
                  <a:pt x="23389" y="7757"/>
                </a:cubicBezTo>
                <a:close/>
                <a:moveTo>
                  <a:pt x="30456" y="7858"/>
                </a:moveTo>
                <a:cubicBezTo>
                  <a:pt x="30448" y="7858"/>
                  <a:pt x="30448" y="7866"/>
                  <a:pt x="30448" y="7866"/>
                </a:cubicBezTo>
                <a:lnTo>
                  <a:pt x="30448" y="7858"/>
                </a:lnTo>
                <a:close/>
                <a:moveTo>
                  <a:pt x="8422" y="8060"/>
                </a:moveTo>
                <a:lnTo>
                  <a:pt x="8422" y="8068"/>
                </a:lnTo>
                <a:cubicBezTo>
                  <a:pt x="8414" y="8068"/>
                  <a:pt x="8414" y="8068"/>
                  <a:pt x="8414" y="8060"/>
                </a:cubicBezTo>
                <a:close/>
                <a:moveTo>
                  <a:pt x="26094" y="8052"/>
                </a:moveTo>
                <a:lnTo>
                  <a:pt x="26102" y="8060"/>
                </a:lnTo>
                <a:lnTo>
                  <a:pt x="26102" y="8068"/>
                </a:lnTo>
                <a:cubicBezTo>
                  <a:pt x="26094" y="8060"/>
                  <a:pt x="26094" y="8060"/>
                  <a:pt x="26094" y="8052"/>
                </a:cubicBezTo>
                <a:close/>
                <a:moveTo>
                  <a:pt x="14545" y="8238"/>
                </a:moveTo>
                <a:cubicBezTo>
                  <a:pt x="14537" y="8246"/>
                  <a:pt x="14537" y="8254"/>
                  <a:pt x="14529" y="8263"/>
                </a:cubicBezTo>
                <a:lnTo>
                  <a:pt x="14529" y="8246"/>
                </a:lnTo>
                <a:cubicBezTo>
                  <a:pt x="14537" y="8246"/>
                  <a:pt x="14537" y="8238"/>
                  <a:pt x="14545" y="8238"/>
                </a:cubicBezTo>
                <a:close/>
                <a:moveTo>
                  <a:pt x="28275" y="8263"/>
                </a:moveTo>
                <a:cubicBezTo>
                  <a:pt x="28275" y="8271"/>
                  <a:pt x="28267" y="8279"/>
                  <a:pt x="28259" y="8279"/>
                </a:cubicBezTo>
                <a:cubicBezTo>
                  <a:pt x="28259" y="8279"/>
                  <a:pt x="28250" y="8279"/>
                  <a:pt x="28250" y="8271"/>
                </a:cubicBezTo>
                <a:cubicBezTo>
                  <a:pt x="28259" y="8271"/>
                  <a:pt x="28267" y="8263"/>
                  <a:pt x="28275" y="8263"/>
                </a:cubicBezTo>
                <a:close/>
                <a:moveTo>
                  <a:pt x="31661" y="8339"/>
                </a:moveTo>
                <a:cubicBezTo>
                  <a:pt x="31661" y="8347"/>
                  <a:pt x="31653" y="8356"/>
                  <a:pt x="31653" y="8364"/>
                </a:cubicBezTo>
                <a:lnTo>
                  <a:pt x="31645" y="8364"/>
                </a:lnTo>
                <a:cubicBezTo>
                  <a:pt x="31645" y="8356"/>
                  <a:pt x="31653" y="8347"/>
                  <a:pt x="31653" y="8339"/>
                </a:cubicBezTo>
                <a:close/>
                <a:moveTo>
                  <a:pt x="10805" y="8364"/>
                </a:moveTo>
                <a:cubicBezTo>
                  <a:pt x="10797" y="8372"/>
                  <a:pt x="10797" y="8372"/>
                  <a:pt x="10789" y="8372"/>
                </a:cubicBezTo>
                <a:cubicBezTo>
                  <a:pt x="10797" y="8372"/>
                  <a:pt x="10797" y="8364"/>
                  <a:pt x="10805" y="8364"/>
                </a:cubicBezTo>
                <a:close/>
                <a:moveTo>
                  <a:pt x="19667" y="8457"/>
                </a:moveTo>
                <a:lnTo>
                  <a:pt x="19675" y="8465"/>
                </a:lnTo>
                <a:lnTo>
                  <a:pt x="19667" y="8465"/>
                </a:lnTo>
                <a:lnTo>
                  <a:pt x="19667" y="8457"/>
                </a:lnTo>
                <a:close/>
                <a:moveTo>
                  <a:pt x="9703" y="8853"/>
                </a:moveTo>
                <a:lnTo>
                  <a:pt x="9703" y="8861"/>
                </a:lnTo>
                <a:lnTo>
                  <a:pt x="9693" y="8861"/>
                </a:lnTo>
                <a:cubicBezTo>
                  <a:pt x="9693" y="8861"/>
                  <a:pt x="9693" y="8853"/>
                  <a:pt x="9703" y="8853"/>
                </a:cubicBezTo>
                <a:close/>
                <a:moveTo>
                  <a:pt x="21713" y="8936"/>
                </a:moveTo>
                <a:lnTo>
                  <a:pt x="21713" y="8946"/>
                </a:lnTo>
                <a:lnTo>
                  <a:pt x="21705" y="8946"/>
                </a:lnTo>
                <a:cubicBezTo>
                  <a:pt x="21705" y="8936"/>
                  <a:pt x="21713" y="8936"/>
                  <a:pt x="21713" y="8936"/>
                </a:cubicBezTo>
                <a:close/>
                <a:moveTo>
                  <a:pt x="31317" y="9193"/>
                </a:moveTo>
                <a:cubicBezTo>
                  <a:pt x="31324" y="9193"/>
                  <a:pt x="31332" y="9194"/>
                  <a:pt x="31341" y="9198"/>
                </a:cubicBezTo>
                <a:cubicBezTo>
                  <a:pt x="31309" y="9236"/>
                  <a:pt x="31286" y="9282"/>
                  <a:pt x="31243" y="9282"/>
                </a:cubicBezTo>
                <a:cubicBezTo>
                  <a:pt x="31239" y="9282"/>
                  <a:pt x="31236" y="9282"/>
                  <a:pt x="31232" y="9281"/>
                </a:cubicBezTo>
                <a:cubicBezTo>
                  <a:pt x="31259" y="9246"/>
                  <a:pt x="31277" y="9193"/>
                  <a:pt x="31317" y="9193"/>
                </a:cubicBezTo>
                <a:close/>
                <a:moveTo>
                  <a:pt x="18982" y="9111"/>
                </a:moveTo>
                <a:cubicBezTo>
                  <a:pt x="18989" y="9111"/>
                  <a:pt x="18996" y="9112"/>
                  <a:pt x="19002" y="9114"/>
                </a:cubicBezTo>
                <a:cubicBezTo>
                  <a:pt x="18968" y="9180"/>
                  <a:pt x="18942" y="9249"/>
                  <a:pt x="18917" y="9316"/>
                </a:cubicBezTo>
                <a:cubicBezTo>
                  <a:pt x="18875" y="9289"/>
                  <a:pt x="18859" y="9257"/>
                  <a:pt x="18891" y="9188"/>
                </a:cubicBezTo>
                <a:cubicBezTo>
                  <a:pt x="18925" y="9128"/>
                  <a:pt x="18954" y="9111"/>
                  <a:pt x="18982" y="9111"/>
                </a:cubicBezTo>
                <a:close/>
                <a:moveTo>
                  <a:pt x="31788" y="9374"/>
                </a:moveTo>
                <a:lnTo>
                  <a:pt x="31788" y="9382"/>
                </a:lnTo>
                <a:cubicBezTo>
                  <a:pt x="31778" y="9382"/>
                  <a:pt x="31778" y="9374"/>
                  <a:pt x="31770" y="9374"/>
                </a:cubicBezTo>
                <a:close/>
                <a:moveTo>
                  <a:pt x="30230" y="8784"/>
                </a:moveTo>
                <a:cubicBezTo>
                  <a:pt x="30321" y="8869"/>
                  <a:pt x="30419" y="8926"/>
                  <a:pt x="30538" y="8926"/>
                </a:cubicBezTo>
                <a:cubicBezTo>
                  <a:pt x="30561" y="8926"/>
                  <a:pt x="30584" y="8924"/>
                  <a:pt x="30608" y="8919"/>
                </a:cubicBezTo>
                <a:cubicBezTo>
                  <a:pt x="30650" y="8903"/>
                  <a:pt x="30676" y="8877"/>
                  <a:pt x="30709" y="8861"/>
                </a:cubicBezTo>
                <a:cubicBezTo>
                  <a:pt x="30717" y="8861"/>
                  <a:pt x="30735" y="8861"/>
                  <a:pt x="30743" y="8869"/>
                </a:cubicBezTo>
                <a:cubicBezTo>
                  <a:pt x="30779" y="8919"/>
                  <a:pt x="30802" y="9013"/>
                  <a:pt x="30861" y="9013"/>
                </a:cubicBezTo>
                <a:cubicBezTo>
                  <a:pt x="30871" y="9013"/>
                  <a:pt x="30882" y="9011"/>
                  <a:pt x="30895" y="9004"/>
                </a:cubicBezTo>
                <a:cubicBezTo>
                  <a:pt x="30988" y="8962"/>
                  <a:pt x="30945" y="8869"/>
                  <a:pt x="30937" y="8794"/>
                </a:cubicBezTo>
                <a:lnTo>
                  <a:pt x="30937" y="8794"/>
                </a:lnTo>
                <a:cubicBezTo>
                  <a:pt x="30979" y="8853"/>
                  <a:pt x="31038" y="8895"/>
                  <a:pt x="31113" y="8895"/>
                </a:cubicBezTo>
                <a:cubicBezTo>
                  <a:pt x="31046" y="8970"/>
                  <a:pt x="30996" y="9055"/>
                  <a:pt x="31062" y="9188"/>
                </a:cubicBezTo>
                <a:cubicBezTo>
                  <a:pt x="31062" y="9198"/>
                  <a:pt x="31070" y="9198"/>
                  <a:pt x="31081" y="9207"/>
                </a:cubicBezTo>
                <a:cubicBezTo>
                  <a:pt x="31004" y="9249"/>
                  <a:pt x="30919" y="9281"/>
                  <a:pt x="30911" y="9332"/>
                </a:cubicBezTo>
                <a:cubicBezTo>
                  <a:pt x="30896" y="9450"/>
                  <a:pt x="30840" y="9469"/>
                  <a:pt x="30775" y="9469"/>
                </a:cubicBezTo>
                <a:cubicBezTo>
                  <a:pt x="30746" y="9469"/>
                  <a:pt x="30716" y="9465"/>
                  <a:pt x="30686" y="9465"/>
                </a:cubicBezTo>
                <a:cubicBezTo>
                  <a:pt x="30674" y="9465"/>
                  <a:pt x="30662" y="9465"/>
                  <a:pt x="30650" y="9467"/>
                </a:cubicBezTo>
                <a:cubicBezTo>
                  <a:pt x="30655" y="9360"/>
                  <a:pt x="30623" y="9317"/>
                  <a:pt x="30571" y="9317"/>
                </a:cubicBezTo>
                <a:cubicBezTo>
                  <a:pt x="30537" y="9317"/>
                  <a:pt x="30494" y="9336"/>
                  <a:pt x="30448" y="9366"/>
                </a:cubicBezTo>
                <a:cubicBezTo>
                  <a:pt x="30432" y="9324"/>
                  <a:pt x="30424" y="9249"/>
                  <a:pt x="30413" y="9249"/>
                </a:cubicBezTo>
                <a:cubicBezTo>
                  <a:pt x="30408" y="9248"/>
                  <a:pt x="30404" y="9248"/>
                  <a:pt x="30400" y="9248"/>
                </a:cubicBezTo>
                <a:cubicBezTo>
                  <a:pt x="30333" y="9248"/>
                  <a:pt x="30354" y="9319"/>
                  <a:pt x="30347" y="9366"/>
                </a:cubicBezTo>
                <a:cubicBezTo>
                  <a:pt x="30272" y="9332"/>
                  <a:pt x="30203" y="9308"/>
                  <a:pt x="30128" y="9273"/>
                </a:cubicBezTo>
                <a:cubicBezTo>
                  <a:pt x="30070" y="9265"/>
                  <a:pt x="30009" y="9249"/>
                  <a:pt x="29951" y="9239"/>
                </a:cubicBezTo>
                <a:cubicBezTo>
                  <a:pt x="29942" y="9122"/>
                  <a:pt x="29942" y="9004"/>
                  <a:pt x="30086" y="8970"/>
                </a:cubicBezTo>
                <a:cubicBezTo>
                  <a:pt x="30187" y="8936"/>
                  <a:pt x="30230" y="8869"/>
                  <a:pt x="30230" y="8784"/>
                </a:cubicBezTo>
                <a:close/>
                <a:moveTo>
                  <a:pt x="15497" y="9502"/>
                </a:moveTo>
                <a:lnTo>
                  <a:pt x="15497" y="9542"/>
                </a:lnTo>
                <a:lnTo>
                  <a:pt x="15489" y="9542"/>
                </a:lnTo>
                <a:cubicBezTo>
                  <a:pt x="15489" y="9534"/>
                  <a:pt x="15497" y="9518"/>
                  <a:pt x="15497" y="9502"/>
                </a:cubicBezTo>
                <a:close/>
                <a:moveTo>
                  <a:pt x="30650" y="9467"/>
                </a:moveTo>
                <a:cubicBezTo>
                  <a:pt x="30591" y="9534"/>
                  <a:pt x="30557" y="9552"/>
                  <a:pt x="30533" y="9552"/>
                </a:cubicBezTo>
                <a:cubicBezTo>
                  <a:pt x="30575" y="9526"/>
                  <a:pt x="30608" y="9492"/>
                  <a:pt x="30650" y="9467"/>
                </a:cubicBezTo>
                <a:close/>
                <a:moveTo>
                  <a:pt x="24005" y="9568"/>
                </a:moveTo>
                <a:lnTo>
                  <a:pt x="24005" y="9576"/>
                </a:lnTo>
                <a:lnTo>
                  <a:pt x="23995" y="9568"/>
                </a:lnTo>
                <a:close/>
                <a:moveTo>
                  <a:pt x="8398" y="9661"/>
                </a:moveTo>
                <a:lnTo>
                  <a:pt x="8389" y="9669"/>
                </a:lnTo>
                <a:cubicBezTo>
                  <a:pt x="8389" y="9669"/>
                  <a:pt x="8389" y="9661"/>
                  <a:pt x="8398" y="9661"/>
                </a:cubicBezTo>
                <a:close/>
                <a:moveTo>
                  <a:pt x="15539" y="9845"/>
                </a:moveTo>
                <a:cubicBezTo>
                  <a:pt x="15539" y="9855"/>
                  <a:pt x="15548" y="9855"/>
                  <a:pt x="15539" y="9864"/>
                </a:cubicBezTo>
                <a:lnTo>
                  <a:pt x="15539" y="9845"/>
                </a:lnTo>
                <a:close/>
                <a:moveTo>
                  <a:pt x="6342" y="9957"/>
                </a:moveTo>
                <a:lnTo>
                  <a:pt x="6342" y="9957"/>
                </a:lnTo>
                <a:cubicBezTo>
                  <a:pt x="6350" y="9965"/>
                  <a:pt x="6358" y="9973"/>
                  <a:pt x="6368" y="9981"/>
                </a:cubicBezTo>
                <a:lnTo>
                  <a:pt x="6358" y="9981"/>
                </a:lnTo>
                <a:cubicBezTo>
                  <a:pt x="6350" y="9981"/>
                  <a:pt x="6350" y="9973"/>
                  <a:pt x="6342" y="9957"/>
                </a:cubicBezTo>
                <a:close/>
                <a:moveTo>
                  <a:pt x="27482" y="10108"/>
                </a:moveTo>
                <a:cubicBezTo>
                  <a:pt x="27474" y="10108"/>
                  <a:pt x="27474" y="10116"/>
                  <a:pt x="27466" y="10124"/>
                </a:cubicBezTo>
                <a:cubicBezTo>
                  <a:pt x="27466" y="10116"/>
                  <a:pt x="27474" y="10116"/>
                  <a:pt x="27474" y="10108"/>
                </a:cubicBezTo>
                <a:close/>
                <a:moveTo>
                  <a:pt x="9206" y="10276"/>
                </a:moveTo>
                <a:cubicBezTo>
                  <a:pt x="9198" y="10276"/>
                  <a:pt x="9198" y="10276"/>
                  <a:pt x="9198" y="10284"/>
                </a:cubicBezTo>
                <a:lnTo>
                  <a:pt x="9198" y="10276"/>
                </a:lnTo>
                <a:close/>
                <a:moveTo>
                  <a:pt x="27525" y="10300"/>
                </a:moveTo>
                <a:cubicBezTo>
                  <a:pt x="27517" y="10300"/>
                  <a:pt x="27517" y="10300"/>
                  <a:pt x="27509" y="10310"/>
                </a:cubicBezTo>
                <a:lnTo>
                  <a:pt x="27501" y="10310"/>
                </a:lnTo>
                <a:cubicBezTo>
                  <a:pt x="27509" y="10300"/>
                  <a:pt x="27517" y="10300"/>
                  <a:pt x="27525" y="10300"/>
                </a:cubicBezTo>
                <a:close/>
                <a:moveTo>
                  <a:pt x="23777" y="10276"/>
                </a:moveTo>
                <a:cubicBezTo>
                  <a:pt x="23777" y="10300"/>
                  <a:pt x="23785" y="10326"/>
                  <a:pt x="23785" y="10351"/>
                </a:cubicBezTo>
                <a:cubicBezTo>
                  <a:pt x="23777" y="10326"/>
                  <a:pt x="23761" y="10292"/>
                  <a:pt x="23769" y="10292"/>
                </a:cubicBezTo>
                <a:cubicBezTo>
                  <a:pt x="23769" y="10284"/>
                  <a:pt x="23777" y="10284"/>
                  <a:pt x="23777" y="10276"/>
                </a:cubicBezTo>
                <a:close/>
                <a:moveTo>
                  <a:pt x="13787" y="10393"/>
                </a:moveTo>
                <a:cubicBezTo>
                  <a:pt x="13787" y="10401"/>
                  <a:pt x="13787" y="10401"/>
                  <a:pt x="13797" y="10411"/>
                </a:cubicBezTo>
                <a:cubicBezTo>
                  <a:pt x="13779" y="10411"/>
                  <a:pt x="13771" y="10411"/>
                  <a:pt x="13763" y="10401"/>
                </a:cubicBezTo>
                <a:cubicBezTo>
                  <a:pt x="13771" y="10401"/>
                  <a:pt x="13779" y="10393"/>
                  <a:pt x="13787" y="10393"/>
                </a:cubicBezTo>
                <a:close/>
                <a:moveTo>
                  <a:pt x="25714" y="10462"/>
                </a:moveTo>
                <a:lnTo>
                  <a:pt x="25714" y="10470"/>
                </a:lnTo>
                <a:lnTo>
                  <a:pt x="25705" y="10478"/>
                </a:lnTo>
                <a:cubicBezTo>
                  <a:pt x="25705" y="10478"/>
                  <a:pt x="25714" y="10470"/>
                  <a:pt x="25714" y="10462"/>
                </a:cubicBezTo>
                <a:close/>
                <a:moveTo>
                  <a:pt x="29344" y="10789"/>
                </a:moveTo>
                <a:cubicBezTo>
                  <a:pt x="29344" y="10797"/>
                  <a:pt x="29344" y="10797"/>
                  <a:pt x="29336" y="10806"/>
                </a:cubicBezTo>
                <a:cubicBezTo>
                  <a:pt x="29336" y="10797"/>
                  <a:pt x="29328" y="10797"/>
                  <a:pt x="29328" y="10789"/>
                </a:cubicBezTo>
                <a:close/>
                <a:moveTo>
                  <a:pt x="6115" y="10848"/>
                </a:moveTo>
                <a:cubicBezTo>
                  <a:pt x="6131" y="10856"/>
                  <a:pt x="6156" y="10874"/>
                  <a:pt x="6174" y="10882"/>
                </a:cubicBezTo>
                <a:cubicBezTo>
                  <a:pt x="6156" y="10899"/>
                  <a:pt x="6148" y="10933"/>
                  <a:pt x="6148" y="10975"/>
                </a:cubicBezTo>
                <a:cubicBezTo>
                  <a:pt x="6148" y="10983"/>
                  <a:pt x="6156" y="10992"/>
                  <a:pt x="6166" y="11000"/>
                </a:cubicBezTo>
                <a:cubicBezTo>
                  <a:pt x="6156" y="11018"/>
                  <a:pt x="6148" y="11026"/>
                  <a:pt x="6148" y="11042"/>
                </a:cubicBezTo>
                <a:cubicBezTo>
                  <a:pt x="6123" y="11026"/>
                  <a:pt x="6105" y="11008"/>
                  <a:pt x="6081" y="11000"/>
                </a:cubicBezTo>
                <a:cubicBezTo>
                  <a:pt x="6097" y="10983"/>
                  <a:pt x="6105" y="10975"/>
                  <a:pt x="6115" y="10967"/>
                </a:cubicBezTo>
                <a:cubicBezTo>
                  <a:pt x="6123" y="10925"/>
                  <a:pt x="6123" y="10882"/>
                  <a:pt x="6115" y="10848"/>
                </a:cubicBezTo>
                <a:close/>
                <a:moveTo>
                  <a:pt x="18960" y="11034"/>
                </a:moveTo>
                <a:cubicBezTo>
                  <a:pt x="18960" y="11042"/>
                  <a:pt x="18960" y="11050"/>
                  <a:pt x="18968" y="11050"/>
                </a:cubicBezTo>
                <a:cubicBezTo>
                  <a:pt x="18960" y="11050"/>
                  <a:pt x="18952" y="11058"/>
                  <a:pt x="18942" y="11058"/>
                </a:cubicBezTo>
                <a:cubicBezTo>
                  <a:pt x="18952" y="11050"/>
                  <a:pt x="18960" y="11042"/>
                  <a:pt x="18960" y="11034"/>
                </a:cubicBezTo>
                <a:close/>
                <a:moveTo>
                  <a:pt x="8683" y="11076"/>
                </a:moveTo>
                <a:lnTo>
                  <a:pt x="8693" y="11084"/>
                </a:lnTo>
                <a:cubicBezTo>
                  <a:pt x="8674" y="11084"/>
                  <a:pt x="8658" y="11093"/>
                  <a:pt x="8650" y="11093"/>
                </a:cubicBezTo>
                <a:cubicBezTo>
                  <a:pt x="8658" y="11084"/>
                  <a:pt x="8666" y="11084"/>
                  <a:pt x="8683" y="11076"/>
                </a:cubicBezTo>
                <a:close/>
                <a:moveTo>
                  <a:pt x="10704" y="11270"/>
                </a:moveTo>
                <a:cubicBezTo>
                  <a:pt x="10704" y="11270"/>
                  <a:pt x="10704" y="11279"/>
                  <a:pt x="10714" y="11279"/>
                </a:cubicBezTo>
                <a:lnTo>
                  <a:pt x="10704" y="11279"/>
                </a:lnTo>
                <a:lnTo>
                  <a:pt x="10704" y="11270"/>
                </a:lnTo>
                <a:close/>
                <a:moveTo>
                  <a:pt x="27112" y="11590"/>
                </a:moveTo>
                <a:lnTo>
                  <a:pt x="27112" y="11598"/>
                </a:lnTo>
                <a:cubicBezTo>
                  <a:pt x="27112" y="11598"/>
                  <a:pt x="27104" y="11598"/>
                  <a:pt x="27104" y="11590"/>
                </a:cubicBezTo>
                <a:close/>
                <a:moveTo>
                  <a:pt x="31501" y="11119"/>
                </a:moveTo>
                <a:cubicBezTo>
                  <a:pt x="31626" y="11220"/>
                  <a:pt x="31770" y="11270"/>
                  <a:pt x="31930" y="11311"/>
                </a:cubicBezTo>
                <a:cubicBezTo>
                  <a:pt x="31940" y="11311"/>
                  <a:pt x="31940" y="11303"/>
                  <a:pt x="31948" y="11303"/>
                </a:cubicBezTo>
                <a:cubicBezTo>
                  <a:pt x="31956" y="11303"/>
                  <a:pt x="31956" y="11311"/>
                  <a:pt x="31956" y="11321"/>
                </a:cubicBezTo>
                <a:cubicBezTo>
                  <a:pt x="31940" y="11337"/>
                  <a:pt x="31913" y="11353"/>
                  <a:pt x="31897" y="11372"/>
                </a:cubicBezTo>
                <a:cubicBezTo>
                  <a:pt x="31897" y="11380"/>
                  <a:pt x="31889" y="11380"/>
                  <a:pt x="31889" y="11380"/>
                </a:cubicBezTo>
                <a:cubicBezTo>
                  <a:pt x="31796" y="11380"/>
                  <a:pt x="31711" y="11388"/>
                  <a:pt x="31661" y="11489"/>
                </a:cubicBezTo>
                <a:cubicBezTo>
                  <a:pt x="31626" y="11513"/>
                  <a:pt x="31594" y="11547"/>
                  <a:pt x="31552" y="11574"/>
                </a:cubicBezTo>
                <a:cubicBezTo>
                  <a:pt x="31498" y="11551"/>
                  <a:pt x="31447" y="11539"/>
                  <a:pt x="31400" y="11539"/>
                </a:cubicBezTo>
                <a:cubicBezTo>
                  <a:pt x="31304" y="11539"/>
                  <a:pt x="31220" y="11585"/>
                  <a:pt x="31147" y="11675"/>
                </a:cubicBezTo>
                <a:cubicBezTo>
                  <a:pt x="31139" y="11683"/>
                  <a:pt x="31131" y="11683"/>
                  <a:pt x="31121" y="11683"/>
                </a:cubicBezTo>
                <a:cubicBezTo>
                  <a:pt x="31163" y="11590"/>
                  <a:pt x="31198" y="11505"/>
                  <a:pt x="31182" y="11404"/>
                </a:cubicBezTo>
                <a:cubicBezTo>
                  <a:pt x="31182" y="11396"/>
                  <a:pt x="31182" y="11396"/>
                  <a:pt x="31172" y="11388"/>
                </a:cubicBezTo>
                <a:cubicBezTo>
                  <a:pt x="31198" y="11380"/>
                  <a:pt x="31214" y="11380"/>
                  <a:pt x="31240" y="11372"/>
                </a:cubicBezTo>
                <a:cubicBezTo>
                  <a:pt x="31315" y="11337"/>
                  <a:pt x="31442" y="11329"/>
                  <a:pt x="31366" y="11202"/>
                </a:cubicBezTo>
                <a:lnTo>
                  <a:pt x="31392" y="11202"/>
                </a:lnTo>
                <a:cubicBezTo>
                  <a:pt x="31434" y="11177"/>
                  <a:pt x="31467" y="11151"/>
                  <a:pt x="31501" y="11119"/>
                </a:cubicBezTo>
                <a:close/>
                <a:moveTo>
                  <a:pt x="5941" y="11738"/>
                </a:moveTo>
                <a:cubicBezTo>
                  <a:pt x="5937" y="11742"/>
                  <a:pt x="5937" y="11743"/>
                  <a:pt x="5937" y="11750"/>
                </a:cubicBezTo>
                <a:cubicBezTo>
                  <a:pt x="5933" y="11754"/>
                  <a:pt x="5931" y="11756"/>
                  <a:pt x="5930" y="11759"/>
                </a:cubicBezTo>
                <a:lnTo>
                  <a:pt x="5930" y="11759"/>
                </a:lnTo>
                <a:cubicBezTo>
                  <a:pt x="5931" y="11750"/>
                  <a:pt x="5936" y="11743"/>
                  <a:pt x="5941" y="11738"/>
                </a:cubicBezTo>
                <a:close/>
                <a:moveTo>
                  <a:pt x="3515" y="11590"/>
                </a:moveTo>
                <a:cubicBezTo>
                  <a:pt x="3496" y="11590"/>
                  <a:pt x="3476" y="11593"/>
                  <a:pt x="3453" y="11598"/>
                </a:cubicBezTo>
                <a:cubicBezTo>
                  <a:pt x="3394" y="11614"/>
                  <a:pt x="3368" y="11665"/>
                  <a:pt x="3386" y="11715"/>
                </a:cubicBezTo>
                <a:cubicBezTo>
                  <a:pt x="3413" y="11801"/>
                  <a:pt x="3457" y="11829"/>
                  <a:pt x="3508" y="11829"/>
                </a:cubicBezTo>
                <a:cubicBezTo>
                  <a:pt x="3553" y="11829"/>
                  <a:pt x="3604" y="11808"/>
                  <a:pt x="3655" y="11784"/>
                </a:cubicBezTo>
                <a:cubicBezTo>
                  <a:pt x="3655" y="11669"/>
                  <a:pt x="3619" y="11590"/>
                  <a:pt x="3515" y="11590"/>
                </a:cubicBezTo>
                <a:close/>
                <a:moveTo>
                  <a:pt x="8885" y="12196"/>
                </a:moveTo>
                <a:cubicBezTo>
                  <a:pt x="8895" y="12204"/>
                  <a:pt x="8895" y="12204"/>
                  <a:pt x="8895" y="12212"/>
                </a:cubicBezTo>
                <a:lnTo>
                  <a:pt x="8895" y="12221"/>
                </a:lnTo>
                <a:lnTo>
                  <a:pt x="8885" y="12221"/>
                </a:lnTo>
                <a:lnTo>
                  <a:pt x="8885" y="12196"/>
                </a:lnTo>
                <a:close/>
                <a:moveTo>
                  <a:pt x="3900" y="12415"/>
                </a:moveTo>
                <a:lnTo>
                  <a:pt x="3908" y="12423"/>
                </a:lnTo>
                <a:cubicBezTo>
                  <a:pt x="3878" y="12438"/>
                  <a:pt x="3846" y="12450"/>
                  <a:pt x="3813" y="12456"/>
                </a:cubicBezTo>
                <a:lnTo>
                  <a:pt x="3813" y="12456"/>
                </a:lnTo>
                <a:cubicBezTo>
                  <a:pt x="3844" y="12447"/>
                  <a:pt x="3867" y="12432"/>
                  <a:pt x="3900" y="12415"/>
                </a:cubicBezTo>
                <a:close/>
                <a:moveTo>
                  <a:pt x="3802" y="12457"/>
                </a:moveTo>
                <a:cubicBezTo>
                  <a:pt x="3796" y="12458"/>
                  <a:pt x="3790" y="12459"/>
                  <a:pt x="3783" y="12459"/>
                </a:cubicBezTo>
                <a:lnTo>
                  <a:pt x="3783" y="12459"/>
                </a:lnTo>
                <a:cubicBezTo>
                  <a:pt x="3789" y="12458"/>
                  <a:pt x="3795" y="12457"/>
                  <a:pt x="3802" y="12457"/>
                </a:cubicBezTo>
                <a:close/>
                <a:moveTo>
                  <a:pt x="9909" y="12478"/>
                </a:moveTo>
                <a:lnTo>
                  <a:pt x="9895" y="12491"/>
                </a:lnTo>
                <a:cubicBezTo>
                  <a:pt x="9895" y="12485"/>
                  <a:pt x="9902" y="12484"/>
                  <a:pt x="9909" y="12478"/>
                </a:cubicBezTo>
                <a:close/>
                <a:moveTo>
                  <a:pt x="29767" y="12962"/>
                </a:moveTo>
                <a:cubicBezTo>
                  <a:pt x="29767" y="12962"/>
                  <a:pt x="29756" y="12962"/>
                  <a:pt x="29756" y="12971"/>
                </a:cubicBezTo>
                <a:lnTo>
                  <a:pt x="29756" y="12962"/>
                </a:lnTo>
                <a:close/>
                <a:moveTo>
                  <a:pt x="31552" y="13090"/>
                </a:moveTo>
                <a:cubicBezTo>
                  <a:pt x="31560" y="13090"/>
                  <a:pt x="31560" y="13090"/>
                  <a:pt x="31560" y="13098"/>
                </a:cubicBezTo>
                <a:cubicBezTo>
                  <a:pt x="31560" y="13098"/>
                  <a:pt x="31560" y="13090"/>
                  <a:pt x="31552" y="13090"/>
                </a:cubicBezTo>
                <a:close/>
                <a:moveTo>
                  <a:pt x="2240" y="13191"/>
                </a:moveTo>
                <a:lnTo>
                  <a:pt x="2240" y="13199"/>
                </a:lnTo>
                <a:lnTo>
                  <a:pt x="2248" y="13191"/>
                </a:lnTo>
                <a:close/>
                <a:moveTo>
                  <a:pt x="10906" y="13300"/>
                </a:moveTo>
                <a:cubicBezTo>
                  <a:pt x="10906" y="13300"/>
                  <a:pt x="10898" y="13300"/>
                  <a:pt x="10898" y="13308"/>
                </a:cubicBezTo>
                <a:lnTo>
                  <a:pt x="10898" y="13300"/>
                </a:lnTo>
                <a:close/>
                <a:moveTo>
                  <a:pt x="2602" y="13300"/>
                </a:moveTo>
                <a:lnTo>
                  <a:pt x="2602" y="13316"/>
                </a:lnTo>
                <a:cubicBezTo>
                  <a:pt x="2602" y="13308"/>
                  <a:pt x="2602" y="13308"/>
                  <a:pt x="2594" y="13300"/>
                </a:cubicBezTo>
                <a:close/>
                <a:moveTo>
                  <a:pt x="28333" y="13383"/>
                </a:moveTo>
                <a:cubicBezTo>
                  <a:pt x="28325" y="13383"/>
                  <a:pt x="28325" y="13393"/>
                  <a:pt x="28317" y="13393"/>
                </a:cubicBezTo>
                <a:lnTo>
                  <a:pt x="28317" y="13383"/>
                </a:lnTo>
                <a:close/>
                <a:moveTo>
                  <a:pt x="31921" y="12878"/>
                </a:moveTo>
                <a:cubicBezTo>
                  <a:pt x="31964" y="12997"/>
                  <a:pt x="32023" y="13106"/>
                  <a:pt x="32099" y="13199"/>
                </a:cubicBezTo>
                <a:cubicBezTo>
                  <a:pt x="32099" y="13207"/>
                  <a:pt x="32107" y="13207"/>
                  <a:pt x="32107" y="13215"/>
                </a:cubicBezTo>
                <a:cubicBezTo>
                  <a:pt x="31980" y="13249"/>
                  <a:pt x="31839" y="13266"/>
                  <a:pt x="31804" y="13468"/>
                </a:cubicBezTo>
                <a:cubicBezTo>
                  <a:pt x="31796" y="13535"/>
                  <a:pt x="31727" y="13577"/>
                  <a:pt x="31653" y="13577"/>
                </a:cubicBezTo>
                <a:cubicBezTo>
                  <a:pt x="31645" y="13569"/>
                  <a:pt x="31636" y="13553"/>
                  <a:pt x="31626" y="13545"/>
                </a:cubicBezTo>
                <a:cubicBezTo>
                  <a:pt x="31610" y="13518"/>
                  <a:pt x="31586" y="13502"/>
                  <a:pt x="31560" y="13484"/>
                </a:cubicBezTo>
                <a:cubicBezTo>
                  <a:pt x="31594" y="13444"/>
                  <a:pt x="31610" y="13393"/>
                  <a:pt x="31594" y="13342"/>
                </a:cubicBezTo>
                <a:cubicBezTo>
                  <a:pt x="31626" y="13324"/>
                  <a:pt x="31661" y="13300"/>
                  <a:pt x="31677" y="13249"/>
                </a:cubicBezTo>
                <a:cubicBezTo>
                  <a:pt x="31687" y="13215"/>
                  <a:pt x="31669" y="13191"/>
                  <a:pt x="31653" y="13173"/>
                </a:cubicBezTo>
                <a:lnTo>
                  <a:pt x="31653" y="13122"/>
                </a:lnTo>
                <a:cubicBezTo>
                  <a:pt x="31658" y="13122"/>
                  <a:pt x="31667" y="13126"/>
                  <a:pt x="31675" y="13126"/>
                </a:cubicBezTo>
                <a:cubicBezTo>
                  <a:pt x="31680" y="13126"/>
                  <a:pt x="31684" y="13125"/>
                  <a:pt x="31687" y="13122"/>
                </a:cubicBezTo>
                <a:cubicBezTo>
                  <a:pt x="31703" y="13122"/>
                  <a:pt x="31719" y="13114"/>
                  <a:pt x="31738" y="13106"/>
                </a:cubicBezTo>
                <a:cubicBezTo>
                  <a:pt x="31754" y="13106"/>
                  <a:pt x="31762" y="13098"/>
                  <a:pt x="31770" y="13090"/>
                </a:cubicBezTo>
                <a:cubicBezTo>
                  <a:pt x="31796" y="13090"/>
                  <a:pt x="31812" y="13072"/>
                  <a:pt x="31829" y="13055"/>
                </a:cubicBezTo>
                <a:cubicBezTo>
                  <a:pt x="31847" y="13039"/>
                  <a:pt x="31871" y="13029"/>
                  <a:pt x="31889" y="13005"/>
                </a:cubicBezTo>
                <a:cubicBezTo>
                  <a:pt x="31905" y="12971"/>
                  <a:pt x="31913" y="12938"/>
                  <a:pt x="31921" y="12896"/>
                </a:cubicBezTo>
                <a:lnTo>
                  <a:pt x="31921" y="12878"/>
                </a:lnTo>
                <a:close/>
                <a:moveTo>
                  <a:pt x="4363" y="13771"/>
                </a:moveTo>
                <a:lnTo>
                  <a:pt x="4363" y="13787"/>
                </a:lnTo>
                <a:lnTo>
                  <a:pt x="4355" y="13787"/>
                </a:lnTo>
                <a:cubicBezTo>
                  <a:pt x="4355" y="13779"/>
                  <a:pt x="4355" y="13779"/>
                  <a:pt x="4363" y="13771"/>
                </a:cubicBezTo>
                <a:close/>
                <a:moveTo>
                  <a:pt x="4355" y="13787"/>
                </a:moveTo>
                <a:lnTo>
                  <a:pt x="4355" y="13787"/>
                </a:lnTo>
                <a:cubicBezTo>
                  <a:pt x="4355" y="13797"/>
                  <a:pt x="4355" y="13797"/>
                  <a:pt x="4363" y="13797"/>
                </a:cubicBezTo>
                <a:lnTo>
                  <a:pt x="4363" y="13813"/>
                </a:lnTo>
                <a:cubicBezTo>
                  <a:pt x="4355" y="13813"/>
                  <a:pt x="4355" y="13805"/>
                  <a:pt x="4355" y="13787"/>
                </a:cubicBezTo>
                <a:close/>
                <a:moveTo>
                  <a:pt x="4557" y="13973"/>
                </a:moveTo>
                <a:lnTo>
                  <a:pt x="4557" y="13981"/>
                </a:lnTo>
                <a:cubicBezTo>
                  <a:pt x="4557" y="13981"/>
                  <a:pt x="4549" y="13981"/>
                  <a:pt x="4549" y="13973"/>
                </a:cubicBezTo>
                <a:close/>
                <a:moveTo>
                  <a:pt x="6477" y="14394"/>
                </a:moveTo>
                <a:lnTo>
                  <a:pt x="6477" y="14404"/>
                </a:lnTo>
                <a:lnTo>
                  <a:pt x="6469" y="14404"/>
                </a:lnTo>
                <a:cubicBezTo>
                  <a:pt x="6459" y="14412"/>
                  <a:pt x="6443" y="14412"/>
                  <a:pt x="6435" y="14412"/>
                </a:cubicBezTo>
                <a:cubicBezTo>
                  <a:pt x="6451" y="14412"/>
                  <a:pt x="6459" y="14404"/>
                  <a:pt x="6477" y="14394"/>
                </a:cubicBezTo>
                <a:close/>
                <a:moveTo>
                  <a:pt x="6156" y="14487"/>
                </a:moveTo>
                <a:lnTo>
                  <a:pt x="6166" y="14495"/>
                </a:lnTo>
                <a:cubicBezTo>
                  <a:pt x="6161" y="14500"/>
                  <a:pt x="6156" y="14502"/>
                  <a:pt x="6152" y="14502"/>
                </a:cubicBezTo>
                <a:cubicBezTo>
                  <a:pt x="6148" y="14502"/>
                  <a:pt x="6144" y="14500"/>
                  <a:pt x="6140" y="14495"/>
                </a:cubicBezTo>
                <a:cubicBezTo>
                  <a:pt x="6148" y="14495"/>
                  <a:pt x="6156" y="14495"/>
                  <a:pt x="6156" y="14487"/>
                </a:cubicBezTo>
                <a:close/>
                <a:moveTo>
                  <a:pt x="3267" y="14563"/>
                </a:moveTo>
                <a:lnTo>
                  <a:pt x="3267" y="14614"/>
                </a:lnTo>
                <a:cubicBezTo>
                  <a:pt x="3267" y="14606"/>
                  <a:pt x="3259" y="14606"/>
                  <a:pt x="3251" y="14606"/>
                </a:cubicBezTo>
                <a:cubicBezTo>
                  <a:pt x="3259" y="14588"/>
                  <a:pt x="3267" y="14580"/>
                  <a:pt x="3267" y="14563"/>
                </a:cubicBezTo>
                <a:close/>
                <a:moveTo>
                  <a:pt x="5871" y="14689"/>
                </a:moveTo>
                <a:lnTo>
                  <a:pt x="5871" y="14697"/>
                </a:lnTo>
                <a:cubicBezTo>
                  <a:pt x="5863" y="14697"/>
                  <a:pt x="5863" y="14697"/>
                  <a:pt x="5863" y="14689"/>
                </a:cubicBezTo>
                <a:close/>
                <a:moveTo>
                  <a:pt x="25724" y="14832"/>
                </a:moveTo>
                <a:lnTo>
                  <a:pt x="25724" y="14832"/>
                </a:lnTo>
                <a:cubicBezTo>
                  <a:pt x="25748" y="14848"/>
                  <a:pt x="25774" y="14859"/>
                  <a:pt x="25807" y="14867"/>
                </a:cubicBezTo>
                <a:cubicBezTo>
                  <a:pt x="25802" y="14868"/>
                  <a:pt x="25798" y="14869"/>
                  <a:pt x="25793" y="14869"/>
                </a:cubicBezTo>
                <a:cubicBezTo>
                  <a:pt x="25770" y="14869"/>
                  <a:pt x="25744" y="14854"/>
                  <a:pt x="25724" y="14832"/>
                </a:cubicBezTo>
                <a:close/>
                <a:moveTo>
                  <a:pt x="30852" y="14899"/>
                </a:moveTo>
                <a:cubicBezTo>
                  <a:pt x="30860" y="14909"/>
                  <a:pt x="30860" y="14909"/>
                  <a:pt x="30852" y="14917"/>
                </a:cubicBezTo>
                <a:cubicBezTo>
                  <a:pt x="30852" y="14925"/>
                  <a:pt x="30844" y="14925"/>
                  <a:pt x="30836" y="14933"/>
                </a:cubicBezTo>
                <a:lnTo>
                  <a:pt x="30836" y="14909"/>
                </a:lnTo>
                <a:lnTo>
                  <a:pt x="30844" y="14909"/>
                </a:lnTo>
                <a:cubicBezTo>
                  <a:pt x="30852" y="14909"/>
                  <a:pt x="30852" y="14917"/>
                  <a:pt x="30852" y="14917"/>
                </a:cubicBezTo>
                <a:lnTo>
                  <a:pt x="30852" y="14909"/>
                </a:lnTo>
                <a:lnTo>
                  <a:pt x="30852" y="14899"/>
                </a:lnTo>
                <a:close/>
                <a:moveTo>
                  <a:pt x="12877" y="15085"/>
                </a:moveTo>
                <a:cubicBezTo>
                  <a:pt x="12877" y="15093"/>
                  <a:pt x="12869" y="15093"/>
                  <a:pt x="12869" y="15101"/>
                </a:cubicBezTo>
                <a:cubicBezTo>
                  <a:pt x="12861" y="15093"/>
                  <a:pt x="12861" y="15093"/>
                  <a:pt x="12853" y="15085"/>
                </a:cubicBezTo>
                <a:close/>
                <a:moveTo>
                  <a:pt x="28637" y="15303"/>
                </a:moveTo>
                <a:cubicBezTo>
                  <a:pt x="28637" y="15313"/>
                  <a:pt x="28645" y="15313"/>
                  <a:pt x="28645" y="15313"/>
                </a:cubicBezTo>
                <a:lnTo>
                  <a:pt x="28637" y="15313"/>
                </a:lnTo>
                <a:lnTo>
                  <a:pt x="28637" y="15303"/>
                </a:lnTo>
                <a:close/>
                <a:moveTo>
                  <a:pt x="9602" y="15708"/>
                </a:moveTo>
                <a:lnTo>
                  <a:pt x="9602" y="15718"/>
                </a:lnTo>
                <a:lnTo>
                  <a:pt x="9592" y="15718"/>
                </a:lnTo>
                <a:lnTo>
                  <a:pt x="9592" y="15708"/>
                </a:lnTo>
                <a:close/>
                <a:moveTo>
                  <a:pt x="28637" y="15869"/>
                </a:moveTo>
                <a:lnTo>
                  <a:pt x="28637" y="15877"/>
                </a:lnTo>
                <a:lnTo>
                  <a:pt x="28629" y="15877"/>
                </a:lnTo>
                <a:cubicBezTo>
                  <a:pt x="28637" y="15877"/>
                  <a:pt x="28637" y="15869"/>
                  <a:pt x="28637" y="15869"/>
                </a:cubicBezTo>
                <a:close/>
                <a:moveTo>
                  <a:pt x="6645" y="16080"/>
                </a:moveTo>
                <a:lnTo>
                  <a:pt x="6645" y="16104"/>
                </a:lnTo>
                <a:lnTo>
                  <a:pt x="6637" y="16104"/>
                </a:lnTo>
                <a:cubicBezTo>
                  <a:pt x="6637" y="16096"/>
                  <a:pt x="6637" y="16088"/>
                  <a:pt x="6645" y="16080"/>
                </a:cubicBezTo>
                <a:close/>
                <a:moveTo>
                  <a:pt x="32360" y="16213"/>
                </a:moveTo>
                <a:lnTo>
                  <a:pt x="32360" y="16222"/>
                </a:lnTo>
                <a:cubicBezTo>
                  <a:pt x="32358" y="16221"/>
                  <a:pt x="32356" y="16218"/>
                  <a:pt x="32352" y="16213"/>
                </a:cubicBezTo>
                <a:close/>
                <a:moveTo>
                  <a:pt x="7065" y="16223"/>
                </a:moveTo>
                <a:lnTo>
                  <a:pt x="7065" y="16223"/>
                </a:lnTo>
                <a:cubicBezTo>
                  <a:pt x="7076" y="16231"/>
                  <a:pt x="7084" y="16231"/>
                  <a:pt x="7100" y="16239"/>
                </a:cubicBezTo>
                <a:cubicBezTo>
                  <a:pt x="7092" y="16274"/>
                  <a:pt x="7084" y="16290"/>
                  <a:pt x="7065" y="16298"/>
                </a:cubicBezTo>
                <a:cubicBezTo>
                  <a:pt x="7076" y="16274"/>
                  <a:pt x="7076" y="16247"/>
                  <a:pt x="7065" y="16223"/>
                </a:cubicBezTo>
                <a:close/>
                <a:moveTo>
                  <a:pt x="31349" y="16415"/>
                </a:moveTo>
                <a:lnTo>
                  <a:pt x="31357" y="16425"/>
                </a:lnTo>
                <a:cubicBezTo>
                  <a:pt x="31349" y="16425"/>
                  <a:pt x="31349" y="16425"/>
                  <a:pt x="31341" y="16415"/>
                </a:cubicBezTo>
                <a:close/>
                <a:moveTo>
                  <a:pt x="2535" y="16516"/>
                </a:moveTo>
                <a:cubicBezTo>
                  <a:pt x="2543" y="16516"/>
                  <a:pt x="2551" y="16526"/>
                  <a:pt x="2560" y="16526"/>
                </a:cubicBezTo>
                <a:cubicBezTo>
                  <a:pt x="2551" y="16534"/>
                  <a:pt x="2551" y="16542"/>
                  <a:pt x="2543" y="16551"/>
                </a:cubicBezTo>
                <a:cubicBezTo>
                  <a:pt x="2543" y="16534"/>
                  <a:pt x="2535" y="16526"/>
                  <a:pt x="2535" y="16516"/>
                </a:cubicBezTo>
                <a:close/>
                <a:moveTo>
                  <a:pt x="29732" y="16819"/>
                </a:moveTo>
                <a:cubicBezTo>
                  <a:pt x="29732" y="16830"/>
                  <a:pt x="29724" y="16830"/>
                  <a:pt x="29724" y="16830"/>
                </a:cubicBezTo>
                <a:cubicBezTo>
                  <a:pt x="29724" y="16819"/>
                  <a:pt x="29732" y="16819"/>
                  <a:pt x="29732" y="16819"/>
                </a:cubicBezTo>
                <a:close/>
                <a:moveTo>
                  <a:pt x="29951" y="16811"/>
                </a:moveTo>
                <a:lnTo>
                  <a:pt x="29951" y="16830"/>
                </a:lnTo>
                <a:cubicBezTo>
                  <a:pt x="29942" y="16846"/>
                  <a:pt x="29934" y="16862"/>
                  <a:pt x="29934" y="16880"/>
                </a:cubicBezTo>
                <a:cubicBezTo>
                  <a:pt x="29926" y="16862"/>
                  <a:pt x="29926" y="16846"/>
                  <a:pt x="29918" y="16830"/>
                </a:cubicBezTo>
                <a:lnTo>
                  <a:pt x="29951" y="16830"/>
                </a:lnTo>
                <a:lnTo>
                  <a:pt x="29942" y="16819"/>
                </a:lnTo>
                <a:cubicBezTo>
                  <a:pt x="29942" y="16819"/>
                  <a:pt x="29942" y="16811"/>
                  <a:pt x="29951" y="16811"/>
                </a:cubicBezTo>
                <a:close/>
                <a:moveTo>
                  <a:pt x="22590" y="17022"/>
                </a:moveTo>
                <a:cubicBezTo>
                  <a:pt x="22590" y="17022"/>
                  <a:pt x="22590" y="17032"/>
                  <a:pt x="22580" y="17032"/>
                </a:cubicBezTo>
                <a:lnTo>
                  <a:pt x="22580" y="17022"/>
                </a:lnTo>
                <a:close/>
                <a:moveTo>
                  <a:pt x="14327" y="17452"/>
                </a:moveTo>
                <a:cubicBezTo>
                  <a:pt x="14318" y="17468"/>
                  <a:pt x="14302" y="17487"/>
                  <a:pt x="14284" y="17503"/>
                </a:cubicBezTo>
                <a:cubicBezTo>
                  <a:pt x="14276" y="17495"/>
                  <a:pt x="14276" y="17487"/>
                  <a:pt x="14276" y="17476"/>
                </a:cubicBezTo>
                <a:cubicBezTo>
                  <a:pt x="14292" y="17468"/>
                  <a:pt x="14310" y="17460"/>
                  <a:pt x="14327" y="17452"/>
                </a:cubicBezTo>
                <a:close/>
                <a:moveTo>
                  <a:pt x="30515" y="17460"/>
                </a:moveTo>
                <a:cubicBezTo>
                  <a:pt x="30490" y="17487"/>
                  <a:pt x="30474" y="17503"/>
                  <a:pt x="30448" y="17527"/>
                </a:cubicBezTo>
                <a:lnTo>
                  <a:pt x="30448" y="17511"/>
                </a:lnTo>
                <a:cubicBezTo>
                  <a:pt x="30474" y="17487"/>
                  <a:pt x="30498" y="17468"/>
                  <a:pt x="30515" y="17460"/>
                </a:cubicBezTo>
                <a:close/>
                <a:moveTo>
                  <a:pt x="5778" y="17596"/>
                </a:moveTo>
                <a:cubicBezTo>
                  <a:pt x="5786" y="17604"/>
                  <a:pt x="5794" y="17604"/>
                  <a:pt x="5802" y="17612"/>
                </a:cubicBezTo>
                <a:cubicBezTo>
                  <a:pt x="5794" y="17612"/>
                  <a:pt x="5786" y="17620"/>
                  <a:pt x="5778" y="17628"/>
                </a:cubicBezTo>
                <a:lnTo>
                  <a:pt x="5778" y="17596"/>
                </a:lnTo>
                <a:close/>
                <a:moveTo>
                  <a:pt x="30945" y="17646"/>
                </a:moveTo>
                <a:lnTo>
                  <a:pt x="30937" y="17654"/>
                </a:lnTo>
                <a:lnTo>
                  <a:pt x="30929" y="17654"/>
                </a:lnTo>
                <a:cubicBezTo>
                  <a:pt x="30937" y="17646"/>
                  <a:pt x="30937" y="17646"/>
                  <a:pt x="30945" y="17646"/>
                </a:cubicBezTo>
                <a:close/>
                <a:moveTo>
                  <a:pt x="30868" y="18024"/>
                </a:moveTo>
                <a:cubicBezTo>
                  <a:pt x="30868" y="18032"/>
                  <a:pt x="30868" y="18032"/>
                  <a:pt x="30860" y="18042"/>
                </a:cubicBezTo>
                <a:cubicBezTo>
                  <a:pt x="30860" y="18042"/>
                  <a:pt x="30852" y="18032"/>
                  <a:pt x="30852" y="18024"/>
                </a:cubicBezTo>
                <a:close/>
                <a:moveTo>
                  <a:pt x="11244" y="17763"/>
                </a:moveTo>
                <a:cubicBezTo>
                  <a:pt x="11329" y="17865"/>
                  <a:pt x="11387" y="17982"/>
                  <a:pt x="11454" y="18101"/>
                </a:cubicBezTo>
                <a:cubicBezTo>
                  <a:pt x="11371" y="18042"/>
                  <a:pt x="11270" y="17966"/>
                  <a:pt x="11127" y="17830"/>
                </a:cubicBezTo>
                <a:cubicBezTo>
                  <a:pt x="11135" y="17814"/>
                  <a:pt x="11143" y="17806"/>
                  <a:pt x="11169" y="17790"/>
                </a:cubicBezTo>
                <a:cubicBezTo>
                  <a:pt x="11177" y="17780"/>
                  <a:pt x="11193" y="17780"/>
                  <a:pt x="11244" y="17763"/>
                </a:cubicBezTo>
                <a:close/>
                <a:moveTo>
                  <a:pt x="5347" y="18117"/>
                </a:moveTo>
                <a:cubicBezTo>
                  <a:pt x="5353" y="18117"/>
                  <a:pt x="5355" y="18120"/>
                  <a:pt x="5358" y="18122"/>
                </a:cubicBezTo>
                <a:lnTo>
                  <a:pt x="5358" y="18122"/>
                </a:lnTo>
                <a:lnTo>
                  <a:pt x="5347" y="18117"/>
                </a:lnTo>
                <a:close/>
                <a:moveTo>
                  <a:pt x="28966" y="18295"/>
                </a:moveTo>
                <a:cubicBezTo>
                  <a:pt x="28966" y="18303"/>
                  <a:pt x="28958" y="18319"/>
                  <a:pt x="28958" y="18327"/>
                </a:cubicBezTo>
                <a:lnTo>
                  <a:pt x="28940" y="18327"/>
                </a:lnTo>
                <a:cubicBezTo>
                  <a:pt x="28948" y="18319"/>
                  <a:pt x="28958" y="18303"/>
                  <a:pt x="28966" y="18295"/>
                </a:cubicBezTo>
                <a:close/>
                <a:moveTo>
                  <a:pt x="2653" y="19255"/>
                </a:moveTo>
                <a:cubicBezTo>
                  <a:pt x="2669" y="19280"/>
                  <a:pt x="2687" y="19296"/>
                  <a:pt x="2703" y="19314"/>
                </a:cubicBezTo>
                <a:cubicBezTo>
                  <a:pt x="2687" y="19314"/>
                  <a:pt x="2669" y="19322"/>
                  <a:pt x="2653" y="19322"/>
                </a:cubicBezTo>
                <a:cubicBezTo>
                  <a:pt x="2636" y="19322"/>
                  <a:pt x="2618" y="19306"/>
                  <a:pt x="2628" y="19296"/>
                </a:cubicBezTo>
                <a:cubicBezTo>
                  <a:pt x="2636" y="19280"/>
                  <a:pt x="2644" y="19271"/>
                  <a:pt x="2653" y="19255"/>
                </a:cubicBezTo>
                <a:close/>
                <a:moveTo>
                  <a:pt x="1912" y="19303"/>
                </a:moveTo>
                <a:cubicBezTo>
                  <a:pt x="1917" y="19303"/>
                  <a:pt x="1930" y="19319"/>
                  <a:pt x="1937" y="19338"/>
                </a:cubicBezTo>
                <a:cubicBezTo>
                  <a:pt x="1945" y="19338"/>
                  <a:pt x="1945" y="19338"/>
                  <a:pt x="1945" y="19346"/>
                </a:cubicBezTo>
                <a:cubicBezTo>
                  <a:pt x="1945" y="19338"/>
                  <a:pt x="1937" y="19338"/>
                  <a:pt x="1937" y="19338"/>
                </a:cubicBezTo>
                <a:lnTo>
                  <a:pt x="1937" y="19346"/>
                </a:lnTo>
                <a:cubicBezTo>
                  <a:pt x="1929" y="19330"/>
                  <a:pt x="1921" y="19314"/>
                  <a:pt x="1911" y="19306"/>
                </a:cubicBezTo>
                <a:cubicBezTo>
                  <a:pt x="1911" y="19304"/>
                  <a:pt x="1911" y="19303"/>
                  <a:pt x="1912" y="19303"/>
                </a:cubicBezTo>
                <a:close/>
                <a:moveTo>
                  <a:pt x="8515" y="19439"/>
                </a:moveTo>
                <a:lnTo>
                  <a:pt x="8515" y="19447"/>
                </a:lnTo>
                <a:cubicBezTo>
                  <a:pt x="8507" y="19447"/>
                  <a:pt x="8507" y="19457"/>
                  <a:pt x="8507" y="19457"/>
                </a:cubicBezTo>
                <a:lnTo>
                  <a:pt x="8507" y="19457"/>
                </a:lnTo>
                <a:cubicBezTo>
                  <a:pt x="8507" y="19457"/>
                  <a:pt x="8507" y="19447"/>
                  <a:pt x="8515" y="19439"/>
                </a:cubicBezTo>
                <a:close/>
                <a:moveTo>
                  <a:pt x="3597" y="19548"/>
                </a:moveTo>
                <a:cubicBezTo>
                  <a:pt x="3578" y="19567"/>
                  <a:pt x="3562" y="19591"/>
                  <a:pt x="3546" y="19617"/>
                </a:cubicBezTo>
                <a:cubicBezTo>
                  <a:pt x="3546" y="19609"/>
                  <a:pt x="3546" y="19599"/>
                  <a:pt x="3554" y="19591"/>
                </a:cubicBezTo>
                <a:cubicBezTo>
                  <a:pt x="3562" y="19559"/>
                  <a:pt x="3578" y="19548"/>
                  <a:pt x="3597" y="19548"/>
                </a:cubicBezTo>
                <a:close/>
                <a:moveTo>
                  <a:pt x="2881" y="19524"/>
                </a:moveTo>
                <a:cubicBezTo>
                  <a:pt x="2881" y="19548"/>
                  <a:pt x="2881" y="19575"/>
                  <a:pt x="2871" y="19599"/>
                </a:cubicBezTo>
                <a:lnTo>
                  <a:pt x="2863" y="19599"/>
                </a:lnTo>
                <a:cubicBezTo>
                  <a:pt x="2832" y="19599"/>
                  <a:pt x="2806" y="19609"/>
                  <a:pt x="2781" y="19623"/>
                </a:cubicBezTo>
                <a:lnTo>
                  <a:pt x="2781" y="19623"/>
                </a:lnTo>
                <a:cubicBezTo>
                  <a:pt x="2822" y="19596"/>
                  <a:pt x="2860" y="19565"/>
                  <a:pt x="2881" y="19524"/>
                </a:cubicBezTo>
                <a:close/>
                <a:moveTo>
                  <a:pt x="2695" y="19668"/>
                </a:moveTo>
                <a:lnTo>
                  <a:pt x="2695" y="19668"/>
                </a:lnTo>
                <a:cubicBezTo>
                  <a:pt x="2669" y="19684"/>
                  <a:pt x="2636" y="19692"/>
                  <a:pt x="2618" y="19718"/>
                </a:cubicBezTo>
                <a:cubicBezTo>
                  <a:pt x="2636" y="19684"/>
                  <a:pt x="2669" y="19676"/>
                  <a:pt x="2695" y="19668"/>
                </a:cubicBezTo>
                <a:close/>
                <a:moveTo>
                  <a:pt x="25900" y="19710"/>
                </a:moveTo>
                <a:cubicBezTo>
                  <a:pt x="25966" y="19710"/>
                  <a:pt x="26027" y="19718"/>
                  <a:pt x="26094" y="19734"/>
                </a:cubicBezTo>
                <a:cubicBezTo>
                  <a:pt x="26077" y="19740"/>
                  <a:pt x="26059" y="19742"/>
                  <a:pt x="26040" y="19742"/>
                </a:cubicBezTo>
                <a:cubicBezTo>
                  <a:pt x="26001" y="19742"/>
                  <a:pt x="25956" y="19732"/>
                  <a:pt x="25900" y="19710"/>
                </a:cubicBezTo>
                <a:close/>
                <a:moveTo>
                  <a:pt x="32663" y="19540"/>
                </a:moveTo>
                <a:cubicBezTo>
                  <a:pt x="32578" y="19583"/>
                  <a:pt x="32554" y="19660"/>
                  <a:pt x="32562" y="19742"/>
                </a:cubicBezTo>
                <a:cubicBezTo>
                  <a:pt x="32655" y="19710"/>
                  <a:pt x="32663" y="19625"/>
                  <a:pt x="32663" y="19540"/>
                </a:cubicBezTo>
                <a:close/>
                <a:moveTo>
                  <a:pt x="31930" y="19575"/>
                </a:moveTo>
                <a:cubicBezTo>
                  <a:pt x="31897" y="19676"/>
                  <a:pt x="31948" y="19785"/>
                  <a:pt x="31930" y="19894"/>
                </a:cubicBezTo>
                <a:cubicBezTo>
                  <a:pt x="31889" y="19777"/>
                  <a:pt x="31812" y="19684"/>
                  <a:pt x="31738" y="19591"/>
                </a:cubicBezTo>
                <a:cubicBezTo>
                  <a:pt x="31746" y="19583"/>
                  <a:pt x="31746" y="19575"/>
                  <a:pt x="31754" y="19575"/>
                </a:cubicBezTo>
                <a:cubicBezTo>
                  <a:pt x="31781" y="19588"/>
                  <a:pt x="31811" y="19597"/>
                  <a:pt x="31842" y="19597"/>
                </a:cubicBezTo>
                <a:cubicBezTo>
                  <a:pt x="31868" y="19597"/>
                  <a:pt x="31895" y="19590"/>
                  <a:pt x="31921" y="19575"/>
                </a:cubicBezTo>
                <a:close/>
                <a:moveTo>
                  <a:pt x="3047" y="19899"/>
                </a:moveTo>
                <a:cubicBezTo>
                  <a:pt x="3068" y="19899"/>
                  <a:pt x="3090" y="19905"/>
                  <a:pt x="3107" y="19912"/>
                </a:cubicBezTo>
                <a:cubicBezTo>
                  <a:pt x="3107" y="19945"/>
                  <a:pt x="3107" y="19971"/>
                  <a:pt x="3124" y="20003"/>
                </a:cubicBezTo>
                <a:lnTo>
                  <a:pt x="3107" y="20003"/>
                </a:lnTo>
                <a:cubicBezTo>
                  <a:pt x="3091" y="20011"/>
                  <a:pt x="3080" y="20014"/>
                  <a:pt x="3073" y="20014"/>
                </a:cubicBezTo>
                <a:cubicBezTo>
                  <a:pt x="3037" y="20014"/>
                  <a:pt x="3084" y="19943"/>
                  <a:pt x="3049" y="19937"/>
                </a:cubicBezTo>
                <a:cubicBezTo>
                  <a:pt x="3049" y="19920"/>
                  <a:pt x="2998" y="19912"/>
                  <a:pt x="3022" y="19902"/>
                </a:cubicBezTo>
                <a:cubicBezTo>
                  <a:pt x="3030" y="19900"/>
                  <a:pt x="3038" y="19899"/>
                  <a:pt x="3047" y="19899"/>
                </a:cubicBezTo>
                <a:close/>
                <a:moveTo>
                  <a:pt x="32866" y="19237"/>
                </a:moveTo>
                <a:cubicBezTo>
                  <a:pt x="32655" y="19245"/>
                  <a:pt x="32663" y="19397"/>
                  <a:pt x="32663" y="19540"/>
                </a:cubicBezTo>
                <a:cubicBezTo>
                  <a:pt x="32730" y="19575"/>
                  <a:pt x="32799" y="19609"/>
                  <a:pt x="32866" y="19641"/>
                </a:cubicBezTo>
                <a:lnTo>
                  <a:pt x="32916" y="19649"/>
                </a:lnTo>
                <a:lnTo>
                  <a:pt x="32967" y="19641"/>
                </a:lnTo>
                <a:cubicBezTo>
                  <a:pt x="33062" y="19697"/>
                  <a:pt x="33105" y="19845"/>
                  <a:pt x="33245" y="19845"/>
                </a:cubicBezTo>
                <a:cubicBezTo>
                  <a:pt x="33253" y="19845"/>
                  <a:pt x="33261" y="19845"/>
                  <a:pt x="33270" y="19844"/>
                </a:cubicBezTo>
                <a:lnTo>
                  <a:pt x="33270" y="19844"/>
                </a:lnTo>
                <a:lnTo>
                  <a:pt x="33270" y="19844"/>
                </a:lnTo>
                <a:cubicBezTo>
                  <a:pt x="33326" y="19902"/>
                  <a:pt x="33293" y="20062"/>
                  <a:pt x="33405" y="20062"/>
                </a:cubicBezTo>
                <a:cubicBezTo>
                  <a:pt x="33425" y="20062"/>
                  <a:pt x="33450" y="20057"/>
                  <a:pt x="33480" y="20046"/>
                </a:cubicBezTo>
                <a:cubicBezTo>
                  <a:pt x="33480" y="19971"/>
                  <a:pt x="33472" y="19902"/>
                  <a:pt x="33472" y="19835"/>
                </a:cubicBezTo>
                <a:cubicBezTo>
                  <a:pt x="33446" y="19819"/>
                  <a:pt x="33421" y="19811"/>
                  <a:pt x="33395" y="19801"/>
                </a:cubicBezTo>
                <a:cubicBezTo>
                  <a:pt x="33421" y="19785"/>
                  <a:pt x="33446" y="19761"/>
                  <a:pt x="33464" y="19734"/>
                </a:cubicBezTo>
                <a:cubicBezTo>
                  <a:pt x="33514" y="19676"/>
                  <a:pt x="33607" y="19617"/>
                  <a:pt x="33597" y="19567"/>
                </a:cubicBezTo>
                <a:cubicBezTo>
                  <a:pt x="33589" y="19510"/>
                  <a:pt x="33560" y="19494"/>
                  <a:pt x="33522" y="19494"/>
                </a:cubicBezTo>
                <a:cubicBezTo>
                  <a:pt x="33487" y="19494"/>
                  <a:pt x="33445" y="19507"/>
                  <a:pt x="33405" y="19516"/>
                </a:cubicBezTo>
                <a:cubicBezTo>
                  <a:pt x="33357" y="19526"/>
                  <a:pt x="33307" y="19536"/>
                  <a:pt x="33259" y="19536"/>
                </a:cubicBezTo>
                <a:cubicBezTo>
                  <a:pt x="33189" y="19536"/>
                  <a:pt x="33123" y="19515"/>
                  <a:pt x="33068" y="19439"/>
                </a:cubicBezTo>
                <a:cubicBezTo>
                  <a:pt x="32940" y="19431"/>
                  <a:pt x="32874" y="19364"/>
                  <a:pt x="32866" y="19237"/>
                </a:cubicBezTo>
                <a:close/>
                <a:moveTo>
                  <a:pt x="30860" y="20147"/>
                </a:moveTo>
                <a:cubicBezTo>
                  <a:pt x="30860" y="20147"/>
                  <a:pt x="30860" y="20155"/>
                  <a:pt x="30852" y="20155"/>
                </a:cubicBezTo>
                <a:lnTo>
                  <a:pt x="30852" y="20147"/>
                </a:lnTo>
                <a:close/>
                <a:moveTo>
                  <a:pt x="28149" y="20232"/>
                </a:moveTo>
                <a:cubicBezTo>
                  <a:pt x="28139" y="20240"/>
                  <a:pt x="28139" y="20240"/>
                  <a:pt x="28131" y="20248"/>
                </a:cubicBezTo>
                <a:cubicBezTo>
                  <a:pt x="28131" y="20240"/>
                  <a:pt x="28139" y="20240"/>
                  <a:pt x="28149" y="20232"/>
                </a:cubicBezTo>
                <a:close/>
                <a:moveTo>
                  <a:pt x="30153" y="20349"/>
                </a:moveTo>
                <a:lnTo>
                  <a:pt x="30161" y="20357"/>
                </a:lnTo>
                <a:lnTo>
                  <a:pt x="30153" y="20357"/>
                </a:lnTo>
                <a:lnTo>
                  <a:pt x="30153" y="20349"/>
                </a:lnTo>
                <a:close/>
                <a:moveTo>
                  <a:pt x="7520" y="20527"/>
                </a:moveTo>
                <a:cubicBezTo>
                  <a:pt x="7512" y="20535"/>
                  <a:pt x="7496" y="20543"/>
                  <a:pt x="7480" y="20551"/>
                </a:cubicBezTo>
                <a:lnTo>
                  <a:pt x="7480" y="20527"/>
                </a:lnTo>
                <a:close/>
                <a:moveTo>
                  <a:pt x="8996" y="20947"/>
                </a:moveTo>
                <a:cubicBezTo>
                  <a:pt x="8996" y="20947"/>
                  <a:pt x="9004" y="20947"/>
                  <a:pt x="9012" y="20955"/>
                </a:cubicBezTo>
                <a:lnTo>
                  <a:pt x="8996" y="20955"/>
                </a:lnTo>
                <a:lnTo>
                  <a:pt x="8996" y="20947"/>
                </a:lnTo>
                <a:close/>
                <a:moveTo>
                  <a:pt x="28940" y="20955"/>
                </a:moveTo>
                <a:lnTo>
                  <a:pt x="28940" y="20963"/>
                </a:lnTo>
                <a:lnTo>
                  <a:pt x="28932" y="20955"/>
                </a:lnTo>
                <a:close/>
                <a:moveTo>
                  <a:pt x="2889" y="20846"/>
                </a:moveTo>
                <a:cubicBezTo>
                  <a:pt x="2897" y="20854"/>
                  <a:pt x="2897" y="20862"/>
                  <a:pt x="2905" y="20872"/>
                </a:cubicBezTo>
                <a:cubicBezTo>
                  <a:pt x="2931" y="20913"/>
                  <a:pt x="2964" y="20939"/>
                  <a:pt x="2940" y="20990"/>
                </a:cubicBezTo>
                <a:cubicBezTo>
                  <a:pt x="2897" y="20990"/>
                  <a:pt x="2881" y="20955"/>
                  <a:pt x="2855" y="20931"/>
                </a:cubicBezTo>
                <a:cubicBezTo>
                  <a:pt x="2871" y="20905"/>
                  <a:pt x="2889" y="20872"/>
                  <a:pt x="2889" y="20846"/>
                </a:cubicBezTo>
                <a:close/>
                <a:moveTo>
                  <a:pt x="12693" y="21024"/>
                </a:moveTo>
                <a:cubicBezTo>
                  <a:pt x="12685" y="21032"/>
                  <a:pt x="12685" y="21040"/>
                  <a:pt x="12685" y="21048"/>
                </a:cubicBezTo>
                <a:cubicBezTo>
                  <a:pt x="12675" y="21040"/>
                  <a:pt x="12659" y="21040"/>
                  <a:pt x="12651" y="21032"/>
                </a:cubicBezTo>
                <a:cubicBezTo>
                  <a:pt x="12667" y="21032"/>
                  <a:pt x="12675" y="21024"/>
                  <a:pt x="12693" y="21024"/>
                </a:cubicBezTo>
                <a:close/>
                <a:moveTo>
                  <a:pt x="28333" y="21149"/>
                </a:moveTo>
                <a:cubicBezTo>
                  <a:pt x="28341" y="21149"/>
                  <a:pt x="28341" y="21158"/>
                  <a:pt x="28352" y="21158"/>
                </a:cubicBezTo>
                <a:cubicBezTo>
                  <a:pt x="28341" y="21166"/>
                  <a:pt x="28341" y="21176"/>
                  <a:pt x="28341" y="21184"/>
                </a:cubicBezTo>
                <a:cubicBezTo>
                  <a:pt x="28341" y="21176"/>
                  <a:pt x="28333" y="21166"/>
                  <a:pt x="28333" y="21149"/>
                </a:cubicBezTo>
                <a:close/>
                <a:moveTo>
                  <a:pt x="29876" y="21352"/>
                </a:moveTo>
                <a:cubicBezTo>
                  <a:pt x="29876" y="21360"/>
                  <a:pt x="29876" y="21360"/>
                  <a:pt x="29868" y="21360"/>
                </a:cubicBezTo>
                <a:lnTo>
                  <a:pt x="29868" y="21352"/>
                </a:lnTo>
                <a:close/>
                <a:moveTo>
                  <a:pt x="11749" y="21487"/>
                </a:moveTo>
                <a:cubicBezTo>
                  <a:pt x="11749" y="21511"/>
                  <a:pt x="11765" y="21538"/>
                  <a:pt x="11784" y="21562"/>
                </a:cubicBezTo>
                <a:cubicBezTo>
                  <a:pt x="11749" y="21546"/>
                  <a:pt x="11733" y="21519"/>
                  <a:pt x="11749" y="21487"/>
                </a:cubicBezTo>
                <a:close/>
                <a:moveTo>
                  <a:pt x="9693" y="21562"/>
                </a:moveTo>
                <a:cubicBezTo>
                  <a:pt x="9703" y="21562"/>
                  <a:pt x="9712" y="21562"/>
                  <a:pt x="9712" y="21570"/>
                </a:cubicBezTo>
                <a:cubicBezTo>
                  <a:pt x="9703" y="21570"/>
                  <a:pt x="9693" y="21570"/>
                  <a:pt x="9685" y="21580"/>
                </a:cubicBezTo>
                <a:lnTo>
                  <a:pt x="9685" y="21562"/>
                </a:lnTo>
                <a:close/>
                <a:moveTo>
                  <a:pt x="27011" y="21631"/>
                </a:moveTo>
                <a:lnTo>
                  <a:pt x="27011" y="21639"/>
                </a:lnTo>
                <a:lnTo>
                  <a:pt x="27003" y="21639"/>
                </a:lnTo>
                <a:cubicBezTo>
                  <a:pt x="27011" y="21639"/>
                  <a:pt x="27011" y="21631"/>
                  <a:pt x="27011" y="21631"/>
                </a:cubicBezTo>
                <a:close/>
                <a:moveTo>
                  <a:pt x="9416" y="21732"/>
                </a:moveTo>
                <a:lnTo>
                  <a:pt x="9416" y="21740"/>
                </a:lnTo>
                <a:cubicBezTo>
                  <a:pt x="9416" y="21740"/>
                  <a:pt x="9408" y="21740"/>
                  <a:pt x="9408" y="21748"/>
                </a:cubicBezTo>
                <a:cubicBezTo>
                  <a:pt x="9408" y="21740"/>
                  <a:pt x="9408" y="21740"/>
                  <a:pt x="9416" y="21732"/>
                </a:cubicBezTo>
                <a:close/>
                <a:moveTo>
                  <a:pt x="9938" y="22025"/>
                </a:moveTo>
                <a:cubicBezTo>
                  <a:pt x="9956" y="22035"/>
                  <a:pt x="9980" y="22043"/>
                  <a:pt x="9997" y="22059"/>
                </a:cubicBezTo>
                <a:cubicBezTo>
                  <a:pt x="10007" y="22067"/>
                  <a:pt x="10007" y="22067"/>
                  <a:pt x="10007" y="22075"/>
                </a:cubicBezTo>
                <a:lnTo>
                  <a:pt x="10007" y="22110"/>
                </a:lnTo>
                <a:cubicBezTo>
                  <a:pt x="10004" y="22112"/>
                  <a:pt x="10001" y="22115"/>
                  <a:pt x="10000" y="22117"/>
                </a:cubicBezTo>
                <a:lnTo>
                  <a:pt x="10000" y="22117"/>
                </a:lnTo>
                <a:cubicBezTo>
                  <a:pt x="10003" y="22088"/>
                  <a:pt x="9995" y="22073"/>
                  <a:pt x="9988" y="22059"/>
                </a:cubicBezTo>
                <a:lnTo>
                  <a:pt x="9980" y="22051"/>
                </a:lnTo>
                <a:cubicBezTo>
                  <a:pt x="9972" y="22043"/>
                  <a:pt x="9964" y="22035"/>
                  <a:pt x="9946" y="22035"/>
                </a:cubicBezTo>
                <a:lnTo>
                  <a:pt x="9938" y="22025"/>
                </a:lnTo>
                <a:close/>
                <a:moveTo>
                  <a:pt x="30448" y="22269"/>
                </a:moveTo>
                <a:cubicBezTo>
                  <a:pt x="30448" y="22277"/>
                  <a:pt x="30456" y="22277"/>
                  <a:pt x="30456" y="22288"/>
                </a:cubicBezTo>
                <a:cubicBezTo>
                  <a:pt x="30456" y="22296"/>
                  <a:pt x="30456" y="22296"/>
                  <a:pt x="30448" y="22296"/>
                </a:cubicBezTo>
                <a:lnTo>
                  <a:pt x="30448" y="22269"/>
                </a:lnTo>
                <a:close/>
                <a:moveTo>
                  <a:pt x="4017" y="22075"/>
                </a:moveTo>
                <a:lnTo>
                  <a:pt x="4017" y="22102"/>
                </a:lnTo>
                <a:cubicBezTo>
                  <a:pt x="4126" y="22277"/>
                  <a:pt x="4304" y="22261"/>
                  <a:pt x="4472" y="22269"/>
                </a:cubicBezTo>
                <a:cubicBezTo>
                  <a:pt x="4437" y="22288"/>
                  <a:pt x="4405" y="22304"/>
                  <a:pt x="4387" y="22338"/>
                </a:cubicBezTo>
                <a:cubicBezTo>
                  <a:pt x="4378" y="22341"/>
                  <a:pt x="4368" y="22342"/>
                  <a:pt x="4359" y="22342"/>
                </a:cubicBezTo>
                <a:cubicBezTo>
                  <a:pt x="4267" y="22342"/>
                  <a:pt x="4169" y="22223"/>
                  <a:pt x="4077" y="22223"/>
                </a:cubicBezTo>
                <a:cubicBezTo>
                  <a:pt x="4041" y="22223"/>
                  <a:pt x="4007" y="22240"/>
                  <a:pt x="3975" y="22288"/>
                </a:cubicBezTo>
                <a:cubicBezTo>
                  <a:pt x="3950" y="22227"/>
                  <a:pt x="3932" y="22176"/>
                  <a:pt x="3916" y="22118"/>
                </a:cubicBezTo>
                <a:cubicBezTo>
                  <a:pt x="3916" y="22093"/>
                  <a:pt x="3924" y="22085"/>
                  <a:pt x="3932" y="22075"/>
                </a:cubicBezTo>
                <a:close/>
                <a:moveTo>
                  <a:pt x="3461" y="22439"/>
                </a:moveTo>
                <a:cubicBezTo>
                  <a:pt x="3477" y="22447"/>
                  <a:pt x="3495" y="22463"/>
                  <a:pt x="3520" y="22471"/>
                </a:cubicBezTo>
                <a:cubicBezTo>
                  <a:pt x="3504" y="22471"/>
                  <a:pt x="3487" y="22480"/>
                  <a:pt x="3469" y="22480"/>
                </a:cubicBezTo>
                <a:cubicBezTo>
                  <a:pt x="3469" y="22463"/>
                  <a:pt x="3461" y="22455"/>
                  <a:pt x="3461" y="22439"/>
                </a:cubicBezTo>
                <a:close/>
                <a:moveTo>
                  <a:pt x="31155" y="22455"/>
                </a:moveTo>
                <a:lnTo>
                  <a:pt x="31155" y="22480"/>
                </a:lnTo>
                <a:lnTo>
                  <a:pt x="31147" y="22480"/>
                </a:lnTo>
                <a:cubicBezTo>
                  <a:pt x="31147" y="22471"/>
                  <a:pt x="31139" y="22463"/>
                  <a:pt x="31131" y="22455"/>
                </a:cubicBezTo>
                <a:close/>
                <a:moveTo>
                  <a:pt x="23979" y="22540"/>
                </a:moveTo>
                <a:lnTo>
                  <a:pt x="23979" y="22556"/>
                </a:lnTo>
                <a:cubicBezTo>
                  <a:pt x="23971" y="22556"/>
                  <a:pt x="23963" y="22556"/>
                  <a:pt x="23955" y="22548"/>
                </a:cubicBezTo>
                <a:cubicBezTo>
                  <a:pt x="23963" y="22548"/>
                  <a:pt x="23971" y="22540"/>
                  <a:pt x="23979" y="22540"/>
                </a:cubicBezTo>
                <a:close/>
                <a:moveTo>
                  <a:pt x="6477" y="22556"/>
                </a:moveTo>
                <a:lnTo>
                  <a:pt x="6469" y="22564"/>
                </a:lnTo>
                <a:lnTo>
                  <a:pt x="6459" y="22556"/>
                </a:lnTo>
                <a:close/>
                <a:moveTo>
                  <a:pt x="28341" y="22649"/>
                </a:moveTo>
                <a:lnTo>
                  <a:pt x="28352" y="22657"/>
                </a:lnTo>
                <a:lnTo>
                  <a:pt x="28325" y="22657"/>
                </a:lnTo>
                <a:cubicBezTo>
                  <a:pt x="28333" y="22666"/>
                  <a:pt x="28341" y="22674"/>
                  <a:pt x="28341" y="22682"/>
                </a:cubicBezTo>
                <a:lnTo>
                  <a:pt x="28341" y="22692"/>
                </a:lnTo>
                <a:cubicBezTo>
                  <a:pt x="28333" y="22682"/>
                  <a:pt x="28325" y="22674"/>
                  <a:pt x="28317" y="22666"/>
                </a:cubicBezTo>
                <a:cubicBezTo>
                  <a:pt x="28325" y="22666"/>
                  <a:pt x="28325" y="22657"/>
                  <a:pt x="28325" y="22657"/>
                </a:cubicBezTo>
                <a:cubicBezTo>
                  <a:pt x="28333" y="22657"/>
                  <a:pt x="28333" y="22649"/>
                  <a:pt x="28341" y="22649"/>
                </a:cubicBezTo>
                <a:close/>
                <a:moveTo>
                  <a:pt x="34972" y="22775"/>
                </a:moveTo>
                <a:lnTo>
                  <a:pt x="35004" y="22793"/>
                </a:lnTo>
                <a:cubicBezTo>
                  <a:pt x="35039" y="22809"/>
                  <a:pt x="35063" y="22833"/>
                  <a:pt x="35081" y="22860"/>
                </a:cubicBezTo>
                <a:cubicBezTo>
                  <a:pt x="35055" y="22833"/>
                  <a:pt x="35031" y="22817"/>
                  <a:pt x="34996" y="22817"/>
                </a:cubicBezTo>
                <a:cubicBezTo>
                  <a:pt x="34988" y="22817"/>
                  <a:pt x="34972" y="22775"/>
                  <a:pt x="34972" y="22775"/>
                </a:cubicBezTo>
                <a:close/>
                <a:moveTo>
                  <a:pt x="34214" y="23046"/>
                </a:moveTo>
                <a:cubicBezTo>
                  <a:pt x="34222" y="23046"/>
                  <a:pt x="34222" y="23054"/>
                  <a:pt x="34222" y="23054"/>
                </a:cubicBezTo>
                <a:lnTo>
                  <a:pt x="34214" y="23054"/>
                </a:lnTo>
                <a:lnTo>
                  <a:pt x="34214" y="23046"/>
                </a:lnTo>
                <a:close/>
                <a:moveTo>
                  <a:pt x="8379" y="23155"/>
                </a:moveTo>
                <a:cubicBezTo>
                  <a:pt x="8384" y="23159"/>
                  <a:pt x="8387" y="23161"/>
                  <a:pt x="8388" y="23163"/>
                </a:cubicBezTo>
                <a:lnTo>
                  <a:pt x="8388" y="23163"/>
                </a:lnTo>
                <a:cubicBezTo>
                  <a:pt x="8379" y="23162"/>
                  <a:pt x="8379" y="23155"/>
                  <a:pt x="8379" y="23155"/>
                </a:cubicBezTo>
                <a:close/>
                <a:moveTo>
                  <a:pt x="7773" y="23365"/>
                </a:moveTo>
                <a:cubicBezTo>
                  <a:pt x="7773" y="23365"/>
                  <a:pt x="7783" y="23365"/>
                  <a:pt x="7783" y="23373"/>
                </a:cubicBezTo>
                <a:lnTo>
                  <a:pt x="7773" y="23365"/>
                </a:lnTo>
                <a:close/>
                <a:moveTo>
                  <a:pt x="31727" y="23533"/>
                </a:moveTo>
                <a:lnTo>
                  <a:pt x="31727" y="23533"/>
                </a:lnTo>
                <a:cubicBezTo>
                  <a:pt x="31727" y="23533"/>
                  <a:pt x="31738" y="23533"/>
                  <a:pt x="31738" y="23541"/>
                </a:cubicBezTo>
                <a:lnTo>
                  <a:pt x="31738" y="23551"/>
                </a:lnTo>
                <a:cubicBezTo>
                  <a:pt x="31738" y="23541"/>
                  <a:pt x="31738" y="23541"/>
                  <a:pt x="31727" y="23533"/>
                </a:cubicBezTo>
                <a:close/>
                <a:moveTo>
                  <a:pt x="7084" y="23575"/>
                </a:moveTo>
                <a:lnTo>
                  <a:pt x="7076" y="23583"/>
                </a:lnTo>
                <a:cubicBezTo>
                  <a:pt x="7076" y="23575"/>
                  <a:pt x="7076" y="23575"/>
                  <a:pt x="7065" y="23575"/>
                </a:cubicBezTo>
                <a:close/>
                <a:moveTo>
                  <a:pt x="9180" y="23626"/>
                </a:moveTo>
                <a:lnTo>
                  <a:pt x="9180" y="23634"/>
                </a:lnTo>
                <a:lnTo>
                  <a:pt x="9172" y="23634"/>
                </a:lnTo>
                <a:cubicBezTo>
                  <a:pt x="9172" y="23634"/>
                  <a:pt x="9180" y="23634"/>
                  <a:pt x="9180" y="23626"/>
                </a:cubicBezTo>
                <a:close/>
                <a:moveTo>
                  <a:pt x="7783" y="23761"/>
                </a:moveTo>
                <a:lnTo>
                  <a:pt x="7783" y="23769"/>
                </a:lnTo>
                <a:lnTo>
                  <a:pt x="7773" y="23769"/>
                </a:lnTo>
                <a:cubicBezTo>
                  <a:pt x="7783" y="23769"/>
                  <a:pt x="7783" y="23769"/>
                  <a:pt x="7783" y="23761"/>
                </a:cubicBezTo>
                <a:close/>
                <a:moveTo>
                  <a:pt x="26785" y="24038"/>
                </a:moveTo>
                <a:cubicBezTo>
                  <a:pt x="26827" y="24038"/>
                  <a:pt x="26800" y="24060"/>
                  <a:pt x="26784" y="24060"/>
                </a:cubicBezTo>
                <a:cubicBezTo>
                  <a:pt x="26777" y="24060"/>
                  <a:pt x="26772" y="24056"/>
                  <a:pt x="26775" y="24046"/>
                </a:cubicBezTo>
                <a:lnTo>
                  <a:pt x="26785" y="24038"/>
                </a:lnTo>
                <a:close/>
                <a:moveTo>
                  <a:pt x="9491" y="24174"/>
                </a:moveTo>
                <a:lnTo>
                  <a:pt x="9491" y="24190"/>
                </a:lnTo>
                <a:cubicBezTo>
                  <a:pt x="9491" y="24182"/>
                  <a:pt x="9491" y="24182"/>
                  <a:pt x="9483" y="24182"/>
                </a:cubicBezTo>
                <a:lnTo>
                  <a:pt x="9491" y="24174"/>
                </a:lnTo>
                <a:close/>
                <a:moveTo>
                  <a:pt x="18361" y="24360"/>
                </a:moveTo>
                <a:lnTo>
                  <a:pt x="18361" y="24376"/>
                </a:lnTo>
                <a:lnTo>
                  <a:pt x="18345" y="24376"/>
                </a:lnTo>
                <a:cubicBezTo>
                  <a:pt x="18353" y="24368"/>
                  <a:pt x="18353" y="24368"/>
                  <a:pt x="18361" y="24360"/>
                </a:cubicBezTo>
                <a:close/>
                <a:moveTo>
                  <a:pt x="18396" y="24368"/>
                </a:moveTo>
                <a:cubicBezTo>
                  <a:pt x="18378" y="24368"/>
                  <a:pt x="18370" y="24376"/>
                  <a:pt x="18361" y="24376"/>
                </a:cubicBezTo>
                <a:cubicBezTo>
                  <a:pt x="18370" y="24376"/>
                  <a:pt x="18370" y="24368"/>
                  <a:pt x="18378" y="24368"/>
                </a:cubicBezTo>
                <a:close/>
                <a:moveTo>
                  <a:pt x="29522" y="24543"/>
                </a:moveTo>
                <a:cubicBezTo>
                  <a:pt x="29530" y="24562"/>
                  <a:pt x="29530" y="24570"/>
                  <a:pt x="29530" y="24578"/>
                </a:cubicBezTo>
                <a:lnTo>
                  <a:pt x="29522" y="24578"/>
                </a:lnTo>
                <a:lnTo>
                  <a:pt x="29522" y="24543"/>
                </a:lnTo>
                <a:close/>
                <a:moveTo>
                  <a:pt x="11151" y="24679"/>
                </a:moveTo>
                <a:cubicBezTo>
                  <a:pt x="11143" y="24687"/>
                  <a:pt x="11127" y="24695"/>
                  <a:pt x="11108" y="24695"/>
                </a:cubicBezTo>
                <a:lnTo>
                  <a:pt x="11108" y="24679"/>
                </a:lnTo>
                <a:close/>
                <a:moveTo>
                  <a:pt x="18408" y="24729"/>
                </a:moveTo>
                <a:cubicBezTo>
                  <a:pt x="18445" y="24730"/>
                  <a:pt x="18483" y="24732"/>
                  <a:pt x="18521" y="24754"/>
                </a:cubicBezTo>
                <a:cubicBezTo>
                  <a:pt x="18488" y="24738"/>
                  <a:pt x="18449" y="24730"/>
                  <a:pt x="18408" y="24729"/>
                </a:cubicBezTo>
                <a:close/>
                <a:moveTo>
                  <a:pt x="29134" y="25033"/>
                </a:moveTo>
                <a:cubicBezTo>
                  <a:pt x="29142" y="25033"/>
                  <a:pt x="29142" y="25033"/>
                  <a:pt x="29150" y="25041"/>
                </a:cubicBezTo>
                <a:cubicBezTo>
                  <a:pt x="29142" y="25041"/>
                  <a:pt x="29142" y="25041"/>
                  <a:pt x="29134" y="25033"/>
                </a:cubicBezTo>
                <a:close/>
                <a:moveTo>
                  <a:pt x="29546" y="25269"/>
                </a:moveTo>
                <a:lnTo>
                  <a:pt x="29546" y="25277"/>
                </a:lnTo>
                <a:lnTo>
                  <a:pt x="29538" y="25277"/>
                </a:lnTo>
                <a:lnTo>
                  <a:pt x="29546" y="25269"/>
                </a:lnTo>
                <a:close/>
                <a:moveTo>
                  <a:pt x="30636" y="25269"/>
                </a:moveTo>
                <a:cubicBezTo>
                  <a:pt x="30640" y="25272"/>
                  <a:pt x="30645" y="25275"/>
                  <a:pt x="30650" y="25277"/>
                </a:cubicBezTo>
                <a:lnTo>
                  <a:pt x="30650" y="25285"/>
                </a:lnTo>
                <a:lnTo>
                  <a:pt x="30650" y="25293"/>
                </a:lnTo>
                <a:cubicBezTo>
                  <a:pt x="30646" y="25285"/>
                  <a:pt x="30642" y="25276"/>
                  <a:pt x="30636" y="25269"/>
                </a:cubicBezTo>
                <a:close/>
                <a:moveTo>
                  <a:pt x="30650" y="25386"/>
                </a:moveTo>
                <a:lnTo>
                  <a:pt x="30642" y="25395"/>
                </a:lnTo>
                <a:lnTo>
                  <a:pt x="30642" y="25386"/>
                </a:lnTo>
                <a:close/>
                <a:moveTo>
                  <a:pt x="28948" y="25977"/>
                </a:moveTo>
                <a:cubicBezTo>
                  <a:pt x="28948" y="25985"/>
                  <a:pt x="28940" y="26001"/>
                  <a:pt x="28940" y="26009"/>
                </a:cubicBezTo>
                <a:cubicBezTo>
                  <a:pt x="28932" y="26009"/>
                  <a:pt x="28932" y="26001"/>
                  <a:pt x="28932" y="26001"/>
                </a:cubicBezTo>
                <a:cubicBezTo>
                  <a:pt x="28932" y="25993"/>
                  <a:pt x="28940" y="25985"/>
                  <a:pt x="28940" y="25977"/>
                </a:cubicBezTo>
                <a:close/>
                <a:moveTo>
                  <a:pt x="6097" y="26153"/>
                </a:moveTo>
                <a:cubicBezTo>
                  <a:pt x="6097" y="26161"/>
                  <a:pt x="6089" y="26161"/>
                  <a:pt x="6089" y="26169"/>
                </a:cubicBezTo>
                <a:cubicBezTo>
                  <a:pt x="6081" y="26169"/>
                  <a:pt x="6073" y="26169"/>
                  <a:pt x="6065" y="26161"/>
                </a:cubicBezTo>
                <a:cubicBezTo>
                  <a:pt x="6073" y="26161"/>
                  <a:pt x="6089" y="26161"/>
                  <a:pt x="6097" y="26153"/>
                </a:cubicBezTo>
                <a:close/>
                <a:moveTo>
                  <a:pt x="28511" y="26432"/>
                </a:moveTo>
                <a:cubicBezTo>
                  <a:pt x="28511" y="26456"/>
                  <a:pt x="28511" y="26472"/>
                  <a:pt x="28519" y="26490"/>
                </a:cubicBezTo>
                <a:cubicBezTo>
                  <a:pt x="28511" y="26490"/>
                  <a:pt x="28503" y="26490"/>
                  <a:pt x="28493" y="26498"/>
                </a:cubicBezTo>
                <a:cubicBezTo>
                  <a:pt x="28503" y="26472"/>
                  <a:pt x="28503" y="26448"/>
                  <a:pt x="28503" y="26432"/>
                </a:cubicBezTo>
                <a:close/>
                <a:moveTo>
                  <a:pt x="23862" y="26482"/>
                </a:moveTo>
                <a:lnTo>
                  <a:pt x="23862" y="26506"/>
                </a:lnTo>
                <a:cubicBezTo>
                  <a:pt x="23862" y="26498"/>
                  <a:pt x="23854" y="26498"/>
                  <a:pt x="23854" y="26490"/>
                </a:cubicBezTo>
                <a:lnTo>
                  <a:pt x="23862" y="26482"/>
                </a:lnTo>
                <a:close/>
                <a:moveTo>
                  <a:pt x="13746" y="26523"/>
                </a:moveTo>
                <a:lnTo>
                  <a:pt x="13746" y="26523"/>
                </a:lnTo>
                <a:cubicBezTo>
                  <a:pt x="13763" y="26565"/>
                  <a:pt x="13787" y="26616"/>
                  <a:pt x="13821" y="26674"/>
                </a:cubicBezTo>
                <a:cubicBezTo>
                  <a:pt x="13779" y="26642"/>
                  <a:pt x="13754" y="26583"/>
                  <a:pt x="13746" y="26523"/>
                </a:cubicBezTo>
                <a:close/>
                <a:moveTo>
                  <a:pt x="29655" y="26650"/>
                </a:moveTo>
                <a:cubicBezTo>
                  <a:pt x="29674" y="26658"/>
                  <a:pt x="29682" y="26658"/>
                  <a:pt x="29698" y="26674"/>
                </a:cubicBezTo>
                <a:cubicBezTo>
                  <a:pt x="29682" y="26666"/>
                  <a:pt x="29666" y="26658"/>
                  <a:pt x="29655" y="26650"/>
                </a:cubicBezTo>
                <a:close/>
                <a:moveTo>
                  <a:pt x="28814" y="26876"/>
                </a:moveTo>
                <a:lnTo>
                  <a:pt x="28814" y="26894"/>
                </a:lnTo>
                <a:cubicBezTo>
                  <a:pt x="28806" y="26886"/>
                  <a:pt x="28806" y="26886"/>
                  <a:pt x="28796" y="26886"/>
                </a:cubicBezTo>
                <a:cubicBezTo>
                  <a:pt x="28806" y="26876"/>
                  <a:pt x="28806" y="26876"/>
                  <a:pt x="28814" y="26876"/>
                </a:cubicBezTo>
                <a:close/>
                <a:moveTo>
                  <a:pt x="10411" y="26903"/>
                </a:moveTo>
                <a:cubicBezTo>
                  <a:pt x="10411" y="26903"/>
                  <a:pt x="10411" y="26911"/>
                  <a:pt x="10401" y="26911"/>
                </a:cubicBezTo>
                <a:lnTo>
                  <a:pt x="10401" y="26903"/>
                </a:lnTo>
                <a:close/>
                <a:moveTo>
                  <a:pt x="26413" y="27171"/>
                </a:moveTo>
                <a:lnTo>
                  <a:pt x="26413" y="27171"/>
                </a:lnTo>
                <a:cubicBezTo>
                  <a:pt x="26413" y="27180"/>
                  <a:pt x="26421" y="27190"/>
                  <a:pt x="26421" y="27198"/>
                </a:cubicBezTo>
                <a:cubicBezTo>
                  <a:pt x="26421" y="27198"/>
                  <a:pt x="26421" y="27206"/>
                  <a:pt x="26413" y="27206"/>
                </a:cubicBezTo>
                <a:cubicBezTo>
                  <a:pt x="26413" y="27198"/>
                  <a:pt x="26405" y="27198"/>
                  <a:pt x="26405" y="27198"/>
                </a:cubicBezTo>
                <a:lnTo>
                  <a:pt x="26421" y="27198"/>
                </a:lnTo>
                <a:cubicBezTo>
                  <a:pt x="26413" y="27190"/>
                  <a:pt x="26413" y="27180"/>
                  <a:pt x="26413" y="27171"/>
                </a:cubicBezTo>
                <a:close/>
                <a:moveTo>
                  <a:pt x="27695" y="27222"/>
                </a:moveTo>
                <a:cubicBezTo>
                  <a:pt x="27703" y="27230"/>
                  <a:pt x="27711" y="27230"/>
                  <a:pt x="27719" y="27230"/>
                </a:cubicBezTo>
                <a:lnTo>
                  <a:pt x="27719" y="27240"/>
                </a:lnTo>
                <a:cubicBezTo>
                  <a:pt x="27711" y="27230"/>
                  <a:pt x="27703" y="27230"/>
                  <a:pt x="27695" y="27222"/>
                </a:cubicBezTo>
                <a:close/>
                <a:moveTo>
                  <a:pt x="7783" y="27299"/>
                </a:moveTo>
                <a:lnTo>
                  <a:pt x="7783" y="27307"/>
                </a:lnTo>
                <a:cubicBezTo>
                  <a:pt x="7773" y="27307"/>
                  <a:pt x="7773" y="27299"/>
                  <a:pt x="7773" y="27299"/>
                </a:cubicBezTo>
                <a:close/>
                <a:moveTo>
                  <a:pt x="16954" y="27299"/>
                </a:moveTo>
                <a:cubicBezTo>
                  <a:pt x="16955" y="27307"/>
                  <a:pt x="16963" y="27307"/>
                  <a:pt x="16963" y="27307"/>
                </a:cubicBezTo>
                <a:lnTo>
                  <a:pt x="16963" y="27315"/>
                </a:lnTo>
                <a:cubicBezTo>
                  <a:pt x="16963" y="27307"/>
                  <a:pt x="16955" y="27307"/>
                  <a:pt x="16954" y="27299"/>
                </a:cubicBezTo>
                <a:close/>
                <a:moveTo>
                  <a:pt x="6299" y="27400"/>
                </a:moveTo>
                <a:cubicBezTo>
                  <a:pt x="6283" y="27408"/>
                  <a:pt x="6275" y="27408"/>
                  <a:pt x="6257" y="27408"/>
                </a:cubicBezTo>
                <a:cubicBezTo>
                  <a:pt x="6275" y="27408"/>
                  <a:pt x="6283" y="27400"/>
                  <a:pt x="6299" y="27400"/>
                </a:cubicBezTo>
                <a:close/>
                <a:moveTo>
                  <a:pt x="18066" y="27584"/>
                </a:moveTo>
                <a:cubicBezTo>
                  <a:pt x="18066" y="27594"/>
                  <a:pt x="18066" y="27594"/>
                  <a:pt x="18074" y="27602"/>
                </a:cubicBezTo>
                <a:cubicBezTo>
                  <a:pt x="18066" y="27602"/>
                  <a:pt x="18066" y="27594"/>
                  <a:pt x="18058" y="27594"/>
                </a:cubicBezTo>
                <a:cubicBezTo>
                  <a:pt x="18058" y="27584"/>
                  <a:pt x="18066" y="27584"/>
                  <a:pt x="18066" y="27584"/>
                </a:cubicBezTo>
                <a:close/>
                <a:moveTo>
                  <a:pt x="29059" y="28081"/>
                </a:moveTo>
                <a:lnTo>
                  <a:pt x="29067" y="28089"/>
                </a:lnTo>
                <a:cubicBezTo>
                  <a:pt x="29059" y="28089"/>
                  <a:pt x="29059" y="28099"/>
                  <a:pt x="29049" y="28107"/>
                </a:cubicBezTo>
                <a:cubicBezTo>
                  <a:pt x="29059" y="28099"/>
                  <a:pt x="29049" y="28089"/>
                  <a:pt x="29059" y="28081"/>
                </a:cubicBezTo>
                <a:close/>
                <a:moveTo>
                  <a:pt x="12713" y="28195"/>
                </a:moveTo>
                <a:cubicBezTo>
                  <a:pt x="12715" y="28200"/>
                  <a:pt x="12717" y="28204"/>
                  <a:pt x="12717" y="28208"/>
                </a:cubicBezTo>
                <a:lnTo>
                  <a:pt x="12726" y="28208"/>
                </a:lnTo>
                <a:cubicBezTo>
                  <a:pt x="12726" y="28208"/>
                  <a:pt x="12726" y="28217"/>
                  <a:pt x="12717" y="28217"/>
                </a:cubicBezTo>
                <a:lnTo>
                  <a:pt x="12717" y="28208"/>
                </a:lnTo>
                <a:lnTo>
                  <a:pt x="12713" y="28195"/>
                </a:lnTo>
                <a:close/>
                <a:moveTo>
                  <a:pt x="9273" y="28291"/>
                </a:moveTo>
                <a:cubicBezTo>
                  <a:pt x="9281" y="28291"/>
                  <a:pt x="9281" y="28301"/>
                  <a:pt x="9289" y="28301"/>
                </a:cubicBezTo>
                <a:lnTo>
                  <a:pt x="9273" y="28301"/>
                </a:lnTo>
                <a:lnTo>
                  <a:pt x="9273" y="28291"/>
                </a:lnTo>
                <a:close/>
                <a:moveTo>
                  <a:pt x="26354" y="28411"/>
                </a:moveTo>
                <a:lnTo>
                  <a:pt x="26354" y="28419"/>
                </a:lnTo>
                <a:cubicBezTo>
                  <a:pt x="26354" y="28419"/>
                  <a:pt x="26346" y="28419"/>
                  <a:pt x="26346" y="28427"/>
                </a:cubicBezTo>
                <a:cubicBezTo>
                  <a:pt x="26346" y="28419"/>
                  <a:pt x="26346" y="28411"/>
                  <a:pt x="26354" y="28411"/>
                </a:cubicBezTo>
                <a:close/>
                <a:moveTo>
                  <a:pt x="15944" y="28722"/>
                </a:moveTo>
                <a:cubicBezTo>
                  <a:pt x="15944" y="28725"/>
                  <a:pt x="15945" y="28725"/>
                  <a:pt x="15946" y="28725"/>
                </a:cubicBezTo>
                <a:cubicBezTo>
                  <a:pt x="15948" y="28725"/>
                  <a:pt x="15952" y="28722"/>
                  <a:pt x="15952" y="28722"/>
                </a:cubicBezTo>
                <a:lnTo>
                  <a:pt x="15952" y="28722"/>
                </a:lnTo>
                <a:cubicBezTo>
                  <a:pt x="15952" y="28730"/>
                  <a:pt x="15944" y="28730"/>
                  <a:pt x="15944" y="28730"/>
                </a:cubicBezTo>
                <a:lnTo>
                  <a:pt x="15944" y="28722"/>
                </a:lnTo>
                <a:close/>
                <a:moveTo>
                  <a:pt x="23912" y="28781"/>
                </a:moveTo>
                <a:cubicBezTo>
                  <a:pt x="23920" y="28789"/>
                  <a:pt x="23920" y="28789"/>
                  <a:pt x="23920" y="28797"/>
                </a:cubicBezTo>
                <a:lnTo>
                  <a:pt x="23886" y="28797"/>
                </a:lnTo>
                <a:cubicBezTo>
                  <a:pt x="23894" y="28789"/>
                  <a:pt x="23904" y="28789"/>
                  <a:pt x="23912" y="28781"/>
                </a:cubicBezTo>
                <a:close/>
                <a:moveTo>
                  <a:pt x="13433" y="28797"/>
                </a:moveTo>
                <a:cubicBezTo>
                  <a:pt x="13425" y="28797"/>
                  <a:pt x="13425" y="28797"/>
                  <a:pt x="13425" y="28807"/>
                </a:cubicBezTo>
                <a:lnTo>
                  <a:pt x="13425" y="28797"/>
                </a:lnTo>
                <a:close/>
                <a:moveTo>
                  <a:pt x="7488" y="28908"/>
                </a:moveTo>
                <a:cubicBezTo>
                  <a:pt x="7480" y="28908"/>
                  <a:pt x="7480" y="28916"/>
                  <a:pt x="7480" y="28916"/>
                </a:cubicBezTo>
                <a:lnTo>
                  <a:pt x="7470" y="28916"/>
                </a:lnTo>
                <a:cubicBezTo>
                  <a:pt x="7480" y="28908"/>
                  <a:pt x="7480" y="28908"/>
                  <a:pt x="7488" y="28908"/>
                </a:cubicBezTo>
                <a:close/>
                <a:moveTo>
                  <a:pt x="11127" y="28991"/>
                </a:moveTo>
                <a:cubicBezTo>
                  <a:pt x="11127" y="28999"/>
                  <a:pt x="11118" y="28999"/>
                  <a:pt x="11118" y="28999"/>
                </a:cubicBezTo>
                <a:lnTo>
                  <a:pt x="11118" y="28991"/>
                </a:lnTo>
                <a:close/>
                <a:moveTo>
                  <a:pt x="15228" y="29092"/>
                </a:moveTo>
                <a:lnTo>
                  <a:pt x="15228" y="29110"/>
                </a:lnTo>
                <a:lnTo>
                  <a:pt x="15220" y="29110"/>
                </a:lnTo>
                <a:cubicBezTo>
                  <a:pt x="15228" y="29110"/>
                  <a:pt x="15228" y="29100"/>
                  <a:pt x="15228" y="29092"/>
                </a:cubicBezTo>
                <a:close/>
                <a:moveTo>
                  <a:pt x="14116" y="29110"/>
                </a:moveTo>
                <a:cubicBezTo>
                  <a:pt x="14116" y="29118"/>
                  <a:pt x="14116" y="29126"/>
                  <a:pt x="14108" y="29134"/>
                </a:cubicBezTo>
                <a:cubicBezTo>
                  <a:pt x="14116" y="29126"/>
                  <a:pt x="14108" y="29118"/>
                  <a:pt x="14108" y="29110"/>
                </a:cubicBezTo>
                <a:close/>
                <a:moveTo>
                  <a:pt x="23803" y="29201"/>
                </a:moveTo>
                <a:lnTo>
                  <a:pt x="23803" y="29211"/>
                </a:lnTo>
                <a:lnTo>
                  <a:pt x="23793" y="29211"/>
                </a:lnTo>
                <a:lnTo>
                  <a:pt x="23785" y="29219"/>
                </a:lnTo>
                <a:cubicBezTo>
                  <a:pt x="23777" y="29219"/>
                  <a:pt x="23769" y="29227"/>
                  <a:pt x="23761" y="29227"/>
                </a:cubicBezTo>
                <a:cubicBezTo>
                  <a:pt x="23777" y="29219"/>
                  <a:pt x="23785" y="29211"/>
                  <a:pt x="23803" y="29201"/>
                </a:cubicBezTo>
                <a:close/>
                <a:moveTo>
                  <a:pt x="13627" y="29413"/>
                </a:moveTo>
                <a:lnTo>
                  <a:pt x="13627" y="29421"/>
                </a:lnTo>
                <a:cubicBezTo>
                  <a:pt x="13619" y="29421"/>
                  <a:pt x="13619" y="29413"/>
                  <a:pt x="13619" y="29413"/>
                </a:cubicBezTo>
                <a:close/>
                <a:moveTo>
                  <a:pt x="28232" y="28932"/>
                </a:moveTo>
                <a:cubicBezTo>
                  <a:pt x="28270" y="28954"/>
                  <a:pt x="28310" y="28959"/>
                  <a:pt x="28352" y="28959"/>
                </a:cubicBezTo>
                <a:cubicBezTo>
                  <a:pt x="28377" y="28959"/>
                  <a:pt x="28403" y="28957"/>
                  <a:pt x="28429" y="28957"/>
                </a:cubicBezTo>
                <a:cubicBezTo>
                  <a:pt x="28457" y="28957"/>
                  <a:pt x="28484" y="28959"/>
                  <a:pt x="28511" y="28966"/>
                </a:cubicBezTo>
                <a:cubicBezTo>
                  <a:pt x="28352" y="29009"/>
                  <a:pt x="28309" y="29134"/>
                  <a:pt x="28301" y="29278"/>
                </a:cubicBezTo>
                <a:lnTo>
                  <a:pt x="28301" y="29344"/>
                </a:lnTo>
                <a:cubicBezTo>
                  <a:pt x="28259" y="29379"/>
                  <a:pt x="28240" y="29429"/>
                  <a:pt x="28232" y="29480"/>
                </a:cubicBezTo>
                <a:lnTo>
                  <a:pt x="28208" y="29504"/>
                </a:lnTo>
                <a:lnTo>
                  <a:pt x="28149" y="29504"/>
                </a:lnTo>
                <a:cubicBezTo>
                  <a:pt x="28112" y="29443"/>
                  <a:pt x="28072" y="29413"/>
                  <a:pt x="28031" y="29413"/>
                </a:cubicBezTo>
                <a:cubicBezTo>
                  <a:pt x="27990" y="29413"/>
                  <a:pt x="27947" y="29445"/>
                  <a:pt x="27905" y="29504"/>
                </a:cubicBezTo>
                <a:cubicBezTo>
                  <a:pt x="27879" y="29472"/>
                  <a:pt x="27854" y="29446"/>
                  <a:pt x="27828" y="29413"/>
                </a:cubicBezTo>
                <a:cubicBezTo>
                  <a:pt x="27828" y="29328"/>
                  <a:pt x="27820" y="29252"/>
                  <a:pt x="27735" y="29211"/>
                </a:cubicBezTo>
                <a:cubicBezTo>
                  <a:pt x="27735" y="29177"/>
                  <a:pt x="27727" y="29150"/>
                  <a:pt x="27719" y="29118"/>
                </a:cubicBezTo>
                <a:cubicBezTo>
                  <a:pt x="27744" y="29051"/>
                  <a:pt x="27751" y="28940"/>
                  <a:pt x="27812" y="28940"/>
                </a:cubicBezTo>
                <a:cubicBezTo>
                  <a:pt x="27836" y="28940"/>
                  <a:pt x="27868" y="28957"/>
                  <a:pt x="27913" y="28999"/>
                </a:cubicBezTo>
                <a:cubicBezTo>
                  <a:pt x="27972" y="29058"/>
                  <a:pt x="28019" y="29081"/>
                  <a:pt x="28058" y="29081"/>
                </a:cubicBezTo>
                <a:cubicBezTo>
                  <a:pt x="28131" y="29081"/>
                  <a:pt x="28179" y="29003"/>
                  <a:pt x="28232" y="28932"/>
                </a:cubicBezTo>
                <a:close/>
                <a:moveTo>
                  <a:pt x="28443" y="30001"/>
                </a:moveTo>
                <a:cubicBezTo>
                  <a:pt x="28418" y="30086"/>
                  <a:pt x="28283" y="30052"/>
                  <a:pt x="28224" y="30103"/>
                </a:cubicBezTo>
                <a:cubicBezTo>
                  <a:pt x="28216" y="30070"/>
                  <a:pt x="28200" y="30044"/>
                  <a:pt x="28174" y="30020"/>
                </a:cubicBezTo>
                <a:lnTo>
                  <a:pt x="28174" y="30020"/>
                </a:lnTo>
                <a:cubicBezTo>
                  <a:pt x="28200" y="30023"/>
                  <a:pt x="28227" y="30025"/>
                  <a:pt x="28254" y="30025"/>
                </a:cubicBezTo>
                <a:cubicBezTo>
                  <a:pt x="28294" y="30025"/>
                  <a:pt x="28333" y="30020"/>
                  <a:pt x="28368" y="30010"/>
                </a:cubicBezTo>
                <a:cubicBezTo>
                  <a:pt x="28392" y="30010"/>
                  <a:pt x="28418" y="30001"/>
                  <a:pt x="28443" y="30001"/>
                </a:cubicBezTo>
                <a:close/>
                <a:moveTo>
                  <a:pt x="12339" y="30094"/>
                </a:moveTo>
                <a:cubicBezTo>
                  <a:pt x="12348" y="30111"/>
                  <a:pt x="12348" y="30121"/>
                  <a:pt x="12348" y="30121"/>
                </a:cubicBezTo>
                <a:lnTo>
                  <a:pt x="12313" y="30121"/>
                </a:lnTo>
                <a:cubicBezTo>
                  <a:pt x="12321" y="30111"/>
                  <a:pt x="12331" y="30103"/>
                  <a:pt x="12339" y="30094"/>
                </a:cubicBezTo>
                <a:close/>
                <a:moveTo>
                  <a:pt x="28644" y="30216"/>
                </a:moveTo>
                <a:lnTo>
                  <a:pt x="28644" y="30216"/>
                </a:lnTo>
                <a:cubicBezTo>
                  <a:pt x="28636" y="30220"/>
                  <a:pt x="28630" y="30225"/>
                  <a:pt x="28620" y="30230"/>
                </a:cubicBezTo>
                <a:lnTo>
                  <a:pt x="28620" y="30222"/>
                </a:lnTo>
                <a:lnTo>
                  <a:pt x="28644" y="30216"/>
                </a:lnTo>
                <a:close/>
                <a:moveTo>
                  <a:pt x="13746" y="30222"/>
                </a:moveTo>
                <a:cubicBezTo>
                  <a:pt x="13758" y="30226"/>
                  <a:pt x="13772" y="30230"/>
                  <a:pt x="13787" y="30230"/>
                </a:cubicBezTo>
                <a:cubicBezTo>
                  <a:pt x="13792" y="30230"/>
                  <a:pt x="13797" y="30229"/>
                  <a:pt x="13802" y="30228"/>
                </a:cubicBezTo>
                <a:lnTo>
                  <a:pt x="13802" y="30228"/>
                </a:lnTo>
                <a:cubicBezTo>
                  <a:pt x="13790" y="30233"/>
                  <a:pt x="13777" y="30235"/>
                  <a:pt x="13765" y="30235"/>
                </a:cubicBezTo>
                <a:cubicBezTo>
                  <a:pt x="13753" y="30235"/>
                  <a:pt x="13740" y="30233"/>
                  <a:pt x="13728" y="30230"/>
                </a:cubicBezTo>
                <a:cubicBezTo>
                  <a:pt x="13736" y="30230"/>
                  <a:pt x="13736" y="30222"/>
                  <a:pt x="13746" y="30222"/>
                </a:cubicBezTo>
                <a:close/>
                <a:moveTo>
                  <a:pt x="16441" y="30448"/>
                </a:moveTo>
                <a:lnTo>
                  <a:pt x="16441" y="30456"/>
                </a:lnTo>
                <a:cubicBezTo>
                  <a:pt x="16433" y="30456"/>
                  <a:pt x="16415" y="30448"/>
                  <a:pt x="16415" y="30448"/>
                </a:cubicBezTo>
                <a:close/>
                <a:moveTo>
                  <a:pt x="9887" y="30515"/>
                </a:moveTo>
                <a:cubicBezTo>
                  <a:pt x="9887" y="30525"/>
                  <a:pt x="9895" y="30525"/>
                  <a:pt x="9887" y="30533"/>
                </a:cubicBezTo>
                <a:cubicBezTo>
                  <a:pt x="9887" y="30525"/>
                  <a:pt x="9879" y="30515"/>
                  <a:pt x="9879" y="30515"/>
                </a:cubicBezTo>
                <a:close/>
                <a:moveTo>
                  <a:pt x="22995" y="30525"/>
                </a:moveTo>
                <a:cubicBezTo>
                  <a:pt x="23011" y="30525"/>
                  <a:pt x="23035" y="30525"/>
                  <a:pt x="23053" y="30533"/>
                </a:cubicBezTo>
                <a:cubicBezTo>
                  <a:pt x="23045" y="30549"/>
                  <a:pt x="23035" y="30576"/>
                  <a:pt x="23027" y="30592"/>
                </a:cubicBezTo>
                <a:cubicBezTo>
                  <a:pt x="23011" y="30565"/>
                  <a:pt x="23003" y="30541"/>
                  <a:pt x="22995" y="30525"/>
                </a:cubicBezTo>
                <a:close/>
                <a:moveTo>
                  <a:pt x="21891" y="30592"/>
                </a:moveTo>
                <a:lnTo>
                  <a:pt x="21883" y="30600"/>
                </a:lnTo>
                <a:lnTo>
                  <a:pt x="21873" y="30600"/>
                </a:lnTo>
                <a:lnTo>
                  <a:pt x="21891" y="30592"/>
                </a:lnTo>
                <a:close/>
                <a:moveTo>
                  <a:pt x="17106" y="30685"/>
                </a:moveTo>
                <a:cubicBezTo>
                  <a:pt x="17122" y="30701"/>
                  <a:pt x="17140" y="30701"/>
                  <a:pt x="17149" y="30701"/>
                </a:cubicBezTo>
                <a:lnTo>
                  <a:pt x="17149" y="30717"/>
                </a:lnTo>
                <a:cubicBezTo>
                  <a:pt x="17132" y="30709"/>
                  <a:pt x="17122" y="30701"/>
                  <a:pt x="17106" y="30685"/>
                </a:cubicBezTo>
                <a:close/>
                <a:moveTo>
                  <a:pt x="17258" y="30717"/>
                </a:moveTo>
                <a:cubicBezTo>
                  <a:pt x="17250" y="30717"/>
                  <a:pt x="17250" y="30717"/>
                  <a:pt x="17250" y="30727"/>
                </a:cubicBezTo>
                <a:cubicBezTo>
                  <a:pt x="17250" y="30717"/>
                  <a:pt x="17250" y="30717"/>
                  <a:pt x="17242" y="30717"/>
                </a:cubicBezTo>
                <a:close/>
                <a:moveTo>
                  <a:pt x="19793" y="30701"/>
                </a:moveTo>
                <a:lnTo>
                  <a:pt x="19793" y="30701"/>
                </a:lnTo>
                <a:cubicBezTo>
                  <a:pt x="19819" y="30735"/>
                  <a:pt x="19827" y="30768"/>
                  <a:pt x="19827" y="30794"/>
                </a:cubicBezTo>
                <a:cubicBezTo>
                  <a:pt x="19819" y="30760"/>
                  <a:pt x="19801" y="30727"/>
                  <a:pt x="19793" y="30701"/>
                </a:cubicBezTo>
                <a:close/>
                <a:moveTo>
                  <a:pt x="14545" y="30802"/>
                </a:moveTo>
                <a:cubicBezTo>
                  <a:pt x="14545" y="30802"/>
                  <a:pt x="14537" y="30810"/>
                  <a:pt x="14537" y="30818"/>
                </a:cubicBezTo>
                <a:cubicBezTo>
                  <a:pt x="14545" y="30810"/>
                  <a:pt x="14555" y="30810"/>
                  <a:pt x="14571" y="30810"/>
                </a:cubicBezTo>
                <a:cubicBezTo>
                  <a:pt x="14563" y="30828"/>
                  <a:pt x="14545" y="30828"/>
                  <a:pt x="14529" y="30828"/>
                </a:cubicBezTo>
                <a:cubicBezTo>
                  <a:pt x="14529" y="30810"/>
                  <a:pt x="14537" y="30802"/>
                  <a:pt x="14545" y="30802"/>
                </a:cubicBezTo>
                <a:close/>
                <a:moveTo>
                  <a:pt x="25623" y="30919"/>
                </a:moveTo>
                <a:cubicBezTo>
                  <a:pt x="25623" y="30929"/>
                  <a:pt x="25612" y="30937"/>
                  <a:pt x="25612" y="30937"/>
                </a:cubicBezTo>
                <a:lnTo>
                  <a:pt x="25612" y="30919"/>
                </a:lnTo>
                <a:close/>
                <a:moveTo>
                  <a:pt x="8111" y="31164"/>
                </a:moveTo>
                <a:cubicBezTo>
                  <a:pt x="8127" y="31182"/>
                  <a:pt x="8137" y="31190"/>
                  <a:pt x="8153" y="31198"/>
                </a:cubicBezTo>
                <a:lnTo>
                  <a:pt x="8145" y="31198"/>
                </a:lnTo>
                <a:cubicBezTo>
                  <a:pt x="8128" y="31198"/>
                  <a:pt x="8116" y="31201"/>
                  <a:pt x="8108" y="31201"/>
                </a:cubicBezTo>
                <a:cubicBezTo>
                  <a:pt x="8096" y="31201"/>
                  <a:pt x="8096" y="31195"/>
                  <a:pt x="8111" y="31164"/>
                </a:cubicBezTo>
                <a:close/>
                <a:moveTo>
                  <a:pt x="8161" y="31206"/>
                </a:moveTo>
                <a:cubicBezTo>
                  <a:pt x="8166" y="31211"/>
                  <a:pt x="8170" y="31216"/>
                  <a:pt x="8175" y="31219"/>
                </a:cubicBezTo>
                <a:lnTo>
                  <a:pt x="8175" y="31219"/>
                </a:lnTo>
                <a:cubicBezTo>
                  <a:pt x="8161" y="31214"/>
                  <a:pt x="8161" y="31213"/>
                  <a:pt x="8161" y="31206"/>
                </a:cubicBezTo>
                <a:close/>
                <a:moveTo>
                  <a:pt x="25218" y="31324"/>
                </a:moveTo>
                <a:cubicBezTo>
                  <a:pt x="25208" y="31334"/>
                  <a:pt x="25208" y="31342"/>
                  <a:pt x="25200" y="31358"/>
                </a:cubicBezTo>
                <a:lnTo>
                  <a:pt x="25200" y="31334"/>
                </a:lnTo>
                <a:cubicBezTo>
                  <a:pt x="25208" y="31334"/>
                  <a:pt x="25208" y="31324"/>
                  <a:pt x="25208" y="31324"/>
                </a:cubicBezTo>
                <a:close/>
                <a:moveTo>
                  <a:pt x="15143" y="31408"/>
                </a:moveTo>
                <a:lnTo>
                  <a:pt x="15143" y="31417"/>
                </a:lnTo>
                <a:lnTo>
                  <a:pt x="15135" y="31417"/>
                </a:lnTo>
                <a:cubicBezTo>
                  <a:pt x="15137" y="31414"/>
                  <a:pt x="15139" y="31412"/>
                  <a:pt x="15143" y="31408"/>
                </a:cubicBezTo>
                <a:close/>
                <a:moveTo>
                  <a:pt x="15135" y="31417"/>
                </a:moveTo>
                <a:lnTo>
                  <a:pt x="15135" y="31425"/>
                </a:lnTo>
                <a:lnTo>
                  <a:pt x="15127" y="31425"/>
                </a:lnTo>
                <a:cubicBezTo>
                  <a:pt x="15131" y="31421"/>
                  <a:pt x="15133" y="31419"/>
                  <a:pt x="15135" y="31417"/>
                </a:cubicBezTo>
                <a:close/>
                <a:moveTo>
                  <a:pt x="17747" y="31526"/>
                </a:moveTo>
                <a:cubicBezTo>
                  <a:pt x="17739" y="31526"/>
                  <a:pt x="17739" y="31536"/>
                  <a:pt x="17739" y="31536"/>
                </a:cubicBezTo>
                <a:lnTo>
                  <a:pt x="17739" y="31526"/>
                </a:lnTo>
                <a:close/>
                <a:moveTo>
                  <a:pt x="18074" y="31930"/>
                </a:moveTo>
                <a:cubicBezTo>
                  <a:pt x="18066" y="31940"/>
                  <a:pt x="18058" y="31940"/>
                  <a:pt x="18050" y="31948"/>
                </a:cubicBezTo>
                <a:cubicBezTo>
                  <a:pt x="18058" y="31940"/>
                  <a:pt x="18066" y="31930"/>
                  <a:pt x="18066" y="31930"/>
                </a:cubicBezTo>
                <a:close/>
                <a:moveTo>
                  <a:pt x="22000" y="32023"/>
                </a:moveTo>
                <a:lnTo>
                  <a:pt x="22000" y="32031"/>
                </a:lnTo>
                <a:lnTo>
                  <a:pt x="21992" y="32031"/>
                </a:lnTo>
                <a:cubicBezTo>
                  <a:pt x="21992" y="32023"/>
                  <a:pt x="21992" y="32023"/>
                  <a:pt x="22000" y="32023"/>
                </a:cubicBezTo>
                <a:close/>
                <a:moveTo>
                  <a:pt x="12414" y="32108"/>
                </a:moveTo>
                <a:cubicBezTo>
                  <a:pt x="12414" y="32116"/>
                  <a:pt x="12414" y="32124"/>
                  <a:pt x="12406" y="32124"/>
                </a:cubicBezTo>
                <a:cubicBezTo>
                  <a:pt x="12398" y="32124"/>
                  <a:pt x="12382" y="32116"/>
                  <a:pt x="12372" y="32108"/>
                </a:cubicBezTo>
                <a:close/>
                <a:moveTo>
                  <a:pt x="19271" y="32142"/>
                </a:moveTo>
                <a:lnTo>
                  <a:pt x="19271" y="32150"/>
                </a:lnTo>
                <a:lnTo>
                  <a:pt x="19263" y="32142"/>
                </a:lnTo>
                <a:close/>
                <a:moveTo>
                  <a:pt x="10603" y="32142"/>
                </a:moveTo>
                <a:cubicBezTo>
                  <a:pt x="10603" y="32150"/>
                  <a:pt x="10613" y="32150"/>
                  <a:pt x="10621" y="32150"/>
                </a:cubicBezTo>
                <a:cubicBezTo>
                  <a:pt x="10613" y="32150"/>
                  <a:pt x="10603" y="32158"/>
                  <a:pt x="10595" y="32158"/>
                </a:cubicBezTo>
                <a:cubicBezTo>
                  <a:pt x="10595" y="32150"/>
                  <a:pt x="10595" y="32150"/>
                  <a:pt x="10603" y="32142"/>
                </a:cubicBezTo>
                <a:close/>
                <a:moveTo>
                  <a:pt x="20072" y="32233"/>
                </a:moveTo>
                <a:lnTo>
                  <a:pt x="20072" y="32243"/>
                </a:lnTo>
                <a:cubicBezTo>
                  <a:pt x="20064" y="32243"/>
                  <a:pt x="20064" y="32233"/>
                  <a:pt x="20064" y="32233"/>
                </a:cubicBezTo>
                <a:close/>
                <a:moveTo>
                  <a:pt x="25394" y="32369"/>
                </a:moveTo>
                <a:cubicBezTo>
                  <a:pt x="25394" y="32377"/>
                  <a:pt x="25386" y="32377"/>
                  <a:pt x="25386" y="32377"/>
                </a:cubicBezTo>
                <a:cubicBezTo>
                  <a:pt x="25386" y="32377"/>
                  <a:pt x="25386" y="32369"/>
                  <a:pt x="25378" y="32369"/>
                </a:cubicBezTo>
                <a:close/>
                <a:moveTo>
                  <a:pt x="16247" y="32637"/>
                </a:moveTo>
                <a:lnTo>
                  <a:pt x="16247" y="32656"/>
                </a:lnTo>
                <a:cubicBezTo>
                  <a:pt x="16239" y="32656"/>
                  <a:pt x="16239" y="32648"/>
                  <a:pt x="16231" y="32648"/>
                </a:cubicBezTo>
                <a:lnTo>
                  <a:pt x="16239" y="32637"/>
                </a:lnTo>
                <a:close/>
                <a:moveTo>
                  <a:pt x="8177" y="32706"/>
                </a:moveTo>
                <a:lnTo>
                  <a:pt x="8177" y="32714"/>
                </a:lnTo>
                <a:lnTo>
                  <a:pt x="8169" y="32714"/>
                </a:lnTo>
                <a:lnTo>
                  <a:pt x="8177" y="32706"/>
                </a:lnTo>
                <a:close/>
                <a:moveTo>
                  <a:pt x="20181" y="32739"/>
                </a:moveTo>
                <a:cubicBezTo>
                  <a:pt x="20173" y="32749"/>
                  <a:pt x="20173" y="32757"/>
                  <a:pt x="20173" y="32765"/>
                </a:cubicBezTo>
                <a:lnTo>
                  <a:pt x="20173" y="32749"/>
                </a:lnTo>
                <a:lnTo>
                  <a:pt x="20173" y="32739"/>
                </a:lnTo>
                <a:close/>
                <a:moveTo>
                  <a:pt x="17553" y="32925"/>
                </a:moveTo>
                <a:cubicBezTo>
                  <a:pt x="17553" y="32933"/>
                  <a:pt x="17561" y="32933"/>
                  <a:pt x="17561" y="32941"/>
                </a:cubicBezTo>
                <a:lnTo>
                  <a:pt x="17553" y="32941"/>
                </a:lnTo>
                <a:lnTo>
                  <a:pt x="17553" y="32925"/>
                </a:lnTo>
                <a:close/>
                <a:moveTo>
                  <a:pt x="8278" y="32233"/>
                </a:moveTo>
                <a:lnTo>
                  <a:pt x="8278" y="32233"/>
                </a:lnTo>
                <a:cubicBezTo>
                  <a:pt x="8359" y="32264"/>
                  <a:pt x="8429" y="32361"/>
                  <a:pt x="8519" y="32361"/>
                </a:cubicBezTo>
                <a:cubicBezTo>
                  <a:pt x="8553" y="32361"/>
                  <a:pt x="8590" y="32347"/>
                  <a:pt x="8632" y="32310"/>
                </a:cubicBezTo>
                <a:cubicBezTo>
                  <a:pt x="8642" y="32302"/>
                  <a:pt x="8650" y="32302"/>
                  <a:pt x="8658" y="32294"/>
                </a:cubicBezTo>
                <a:cubicBezTo>
                  <a:pt x="8666" y="32310"/>
                  <a:pt x="8674" y="32318"/>
                  <a:pt x="8693" y="32334"/>
                </a:cubicBezTo>
                <a:cubicBezTo>
                  <a:pt x="8641" y="32512"/>
                  <a:pt x="8680" y="32553"/>
                  <a:pt x="8746" y="32553"/>
                </a:cubicBezTo>
                <a:cubicBezTo>
                  <a:pt x="8802" y="32553"/>
                  <a:pt x="8878" y="32524"/>
                  <a:pt x="8936" y="32524"/>
                </a:cubicBezTo>
                <a:cubicBezTo>
                  <a:pt x="8955" y="32524"/>
                  <a:pt x="8972" y="32527"/>
                  <a:pt x="8986" y="32536"/>
                </a:cubicBezTo>
                <a:cubicBezTo>
                  <a:pt x="8919" y="32597"/>
                  <a:pt x="8844" y="32656"/>
                  <a:pt x="8767" y="32706"/>
                </a:cubicBezTo>
                <a:cubicBezTo>
                  <a:pt x="8650" y="32789"/>
                  <a:pt x="8616" y="32890"/>
                  <a:pt x="8683" y="33018"/>
                </a:cubicBezTo>
                <a:cubicBezTo>
                  <a:pt x="8674" y="33034"/>
                  <a:pt x="8666" y="33042"/>
                  <a:pt x="8658" y="33052"/>
                </a:cubicBezTo>
                <a:lnTo>
                  <a:pt x="8658" y="33068"/>
                </a:lnTo>
                <a:cubicBezTo>
                  <a:pt x="8642" y="33084"/>
                  <a:pt x="8624" y="33102"/>
                  <a:pt x="8608" y="33119"/>
                </a:cubicBezTo>
                <a:cubicBezTo>
                  <a:pt x="8608" y="33111"/>
                  <a:pt x="8608" y="33111"/>
                  <a:pt x="8600" y="33102"/>
                </a:cubicBezTo>
                <a:cubicBezTo>
                  <a:pt x="8464" y="33076"/>
                  <a:pt x="8363" y="33009"/>
                  <a:pt x="8355" y="32858"/>
                </a:cubicBezTo>
                <a:cubicBezTo>
                  <a:pt x="8355" y="32840"/>
                  <a:pt x="8347" y="32823"/>
                  <a:pt x="8339" y="32807"/>
                </a:cubicBezTo>
                <a:cubicBezTo>
                  <a:pt x="8430" y="32765"/>
                  <a:pt x="8549" y="32749"/>
                  <a:pt x="8507" y="32587"/>
                </a:cubicBezTo>
                <a:cubicBezTo>
                  <a:pt x="8486" y="32515"/>
                  <a:pt x="8452" y="32493"/>
                  <a:pt x="8412" y="32493"/>
                </a:cubicBezTo>
                <a:cubicBezTo>
                  <a:pt x="8387" y="32493"/>
                  <a:pt x="8359" y="32502"/>
                  <a:pt x="8329" y="32512"/>
                </a:cubicBezTo>
                <a:cubicBezTo>
                  <a:pt x="8321" y="32419"/>
                  <a:pt x="8339" y="32302"/>
                  <a:pt x="8278" y="32233"/>
                </a:cubicBezTo>
                <a:close/>
                <a:moveTo>
                  <a:pt x="16441" y="33193"/>
                </a:moveTo>
                <a:cubicBezTo>
                  <a:pt x="16407" y="33212"/>
                  <a:pt x="16374" y="33220"/>
                  <a:pt x="16340" y="33228"/>
                </a:cubicBezTo>
                <a:cubicBezTo>
                  <a:pt x="16374" y="33220"/>
                  <a:pt x="16399" y="33212"/>
                  <a:pt x="16433" y="33193"/>
                </a:cubicBezTo>
                <a:close/>
                <a:moveTo>
                  <a:pt x="23389" y="33153"/>
                </a:moveTo>
                <a:lnTo>
                  <a:pt x="23399" y="33161"/>
                </a:lnTo>
                <a:cubicBezTo>
                  <a:pt x="23389" y="33185"/>
                  <a:pt x="23399" y="33212"/>
                  <a:pt x="23399" y="33228"/>
                </a:cubicBezTo>
                <a:cubicBezTo>
                  <a:pt x="23377" y="33234"/>
                  <a:pt x="23357" y="33236"/>
                  <a:pt x="23350" y="33246"/>
                </a:cubicBezTo>
                <a:lnTo>
                  <a:pt x="23350" y="33246"/>
                </a:lnTo>
                <a:cubicBezTo>
                  <a:pt x="23359" y="33214"/>
                  <a:pt x="23374" y="33183"/>
                  <a:pt x="23389" y="33153"/>
                </a:cubicBezTo>
                <a:close/>
                <a:moveTo>
                  <a:pt x="16138" y="33143"/>
                </a:moveTo>
                <a:lnTo>
                  <a:pt x="16138" y="33153"/>
                </a:lnTo>
                <a:cubicBezTo>
                  <a:pt x="16187" y="33214"/>
                  <a:pt x="16237" y="33235"/>
                  <a:pt x="16287" y="33235"/>
                </a:cubicBezTo>
                <a:cubicBezTo>
                  <a:pt x="16305" y="33235"/>
                  <a:pt x="16322" y="33232"/>
                  <a:pt x="16340" y="33228"/>
                </a:cubicBezTo>
                <a:lnTo>
                  <a:pt x="16340" y="33228"/>
                </a:lnTo>
                <a:cubicBezTo>
                  <a:pt x="16289" y="33244"/>
                  <a:pt x="16239" y="33254"/>
                  <a:pt x="16188" y="33270"/>
                </a:cubicBezTo>
                <a:cubicBezTo>
                  <a:pt x="16154" y="33286"/>
                  <a:pt x="16130" y="33313"/>
                  <a:pt x="16103" y="33337"/>
                </a:cubicBezTo>
                <a:lnTo>
                  <a:pt x="16095" y="33337"/>
                </a:lnTo>
                <a:lnTo>
                  <a:pt x="16095" y="33321"/>
                </a:lnTo>
                <a:cubicBezTo>
                  <a:pt x="16087" y="33286"/>
                  <a:pt x="16079" y="33254"/>
                  <a:pt x="16053" y="33228"/>
                </a:cubicBezTo>
                <a:cubicBezTo>
                  <a:pt x="16079" y="33203"/>
                  <a:pt x="16112" y="33177"/>
                  <a:pt x="16138" y="33143"/>
                </a:cubicBezTo>
                <a:close/>
                <a:moveTo>
                  <a:pt x="21596" y="33515"/>
                </a:moveTo>
                <a:cubicBezTo>
                  <a:pt x="21596" y="33515"/>
                  <a:pt x="21596" y="33523"/>
                  <a:pt x="21588" y="33531"/>
                </a:cubicBezTo>
                <a:lnTo>
                  <a:pt x="21588" y="33523"/>
                </a:lnTo>
                <a:cubicBezTo>
                  <a:pt x="21588" y="33523"/>
                  <a:pt x="21588" y="33515"/>
                  <a:pt x="21596" y="33515"/>
                </a:cubicBezTo>
                <a:close/>
                <a:moveTo>
                  <a:pt x="9670" y="33559"/>
                </a:moveTo>
                <a:cubicBezTo>
                  <a:pt x="9677" y="33559"/>
                  <a:pt x="9685" y="33561"/>
                  <a:pt x="9693" y="33565"/>
                </a:cubicBezTo>
                <a:lnTo>
                  <a:pt x="9653" y="33565"/>
                </a:lnTo>
                <a:cubicBezTo>
                  <a:pt x="9657" y="33561"/>
                  <a:pt x="9663" y="33559"/>
                  <a:pt x="9670" y="33559"/>
                </a:cubicBezTo>
                <a:close/>
                <a:moveTo>
                  <a:pt x="9635" y="33573"/>
                </a:moveTo>
                <a:cubicBezTo>
                  <a:pt x="9635" y="33582"/>
                  <a:pt x="9627" y="33582"/>
                  <a:pt x="9627" y="33590"/>
                </a:cubicBezTo>
                <a:lnTo>
                  <a:pt x="9610" y="33590"/>
                </a:lnTo>
                <a:cubicBezTo>
                  <a:pt x="9619" y="33590"/>
                  <a:pt x="9627" y="33582"/>
                  <a:pt x="9635" y="33573"/>
                </a:cubicBezTo>
                <a:close/>
                <a:moveTo>
                  <a:pt x="23348" y="33254"/>
                </a:moveTo>
                <a:lnTo>
                  <a:pt x="23365" y="33270"/>
                </a:lnTo>
                <a:cubicBezTo>
                  <a:pt x="23356" y="33363"/>
                  <a:pt x="23348" y="33464"/>
                  <a:pt x="23399" y="33547"/>
                </a:cubicBezTo>
                <a:cubicBezTo>
                  <a:pt x="23365" y="33582"/>
                  <a:pt x="23330" y="33608"/>
                  <a:pt x="23306" y="33632"/>
                </a:cubicBezTo>
                <a:cubicBezTo>
                  <a:pt x="23288" y="33616"/>
                  <a:pt x="23272" y="33608"/>
                  <a:pt x="23255" y="33590"/>
                </a:cubicBezTo>
                <a:cubicBezTo>
                  <a:pt x="23322" y="33489"/>
                  <a:pt x="23322" y="33363"/>
                  <a:pt x="23348" y="33254"/>
                </a:cubicBezTo>
                <a:close/>
                <a:moveTo>
                  <a:pt x="23761" y="33557"/>
                </a:moveTo>
                <a:cubicBezTo>
                  <a:pt x="23761" y="33565"/>
                  <a:pt x="23769" y="33573"/>
                  <a:pt x="23769" y="33582"/>
                </a:cubicBezTo>
                <a:cubicBezTo>
                  <a:pt x="23769" y="33598"/>
                  <a:pt x="23769" y="33616"/>
                  <a:pt x="23777" y="33632"/>
                </a:cubicBezTo>
                <a:cubicBezTo>
                  <a:pt x="23765" y="33628"/>
                  <a:pt x="23752" y="33626"/>
                  <a:pt x="23741" y="33626"/>
                </a:cubicBezTo>
                <a:cubicBezTo>
                  <a:pt x="23729" y="33626"/>
                  <a:pt x="23718" y="33628"/>
                  <a:pt x="23710" y="33632"/>
                </a:cubicBezTo>
                <a:cubicBezTo>
                  <a:pt x="23718" y="33608"/>
                  <a:pt x="23743" y="33582"/>
                  <a:pt x="23761" y="33557"/>
                </a:cubicBezTo>
                <a:close/>
                <a:moveTo>
                  <a:pt x="12111" y="33640"/>
                </a:moveTo>
                <a:cubicBezTo>
                  <a:pt x="12119" y="33640"/>
                  <a:pt x="12119" y="33648"/>
                  <a:pt x="12119" y="33648"/>
                </a:cubicBezTo>
                <a:lnTo>
                  <a:pt x="12087" y="33648"/>
                </a:lnTo>
                <a:cubicBezTo>
                  <a:pt x="12095" y="33640"/>
                  <a:pt x="12103" y="33640"/>
                  <a:pt x="12111" y="33640"/>
                </a:cubicBezTo>
                <a:close/>
                <a:moveTo>
                  <a:pt x="13477" y="33557"/>
                </a:moveTo>
                <a:cubicBezTo>
                  <a:pt x="13482" y="33557"/>
                  <a:pt x="13488" y="33557"/>
                  <a:pt x="13494" y="33557"/>
                </a:cubicBezTo>
                <a:cubicBezTo>
                  <a:pt x="13484" y="33590"/>
                  <a:pt x="13494" y="33616"/>
                  <a:pt x="13510" y="33648"/>
                </a:cubicBezTo>
                <a:cubicBezTo>
                  <a:pt x="13417" y="33674"/>
                  <a:pt x="13358" y="33733"/>
                  <a:pt x="13342" y="33826"/>
                </a:cubicBezTo>
                <a:cubicBezTo>
                  <a:pt x="13317" y="33817"/>
                  <a:pt x="13292" y="33813"/>
                  <a:pt x="13267" y="33813"/>
                </a:cubicBezTo>
                <a:cubicBezTo>
                  <a:pt x="13250" y="33813"/>
                  <a:pt x="13232" y="33815"/>
                  <a:pt x="13215" y="33818"/>
                </a:cubicBezTo>
                <a:lnTo>
                  <a:pt x="13207" y="33818"/>
                </a:lnTo>
                <a:cubicBezTo>
                  <a:pt x="13199" y="33792"/>
                  <a:pt x="13180" y="33759"/>
                  <a:pt x="13164" y="33741"/>
                </a:cubicBezTo>
                <a:cubicBezTo>
                  <a:pt x="13269" y="33677"/>
                  <a:pt x="13337" y="33557"/>
                  <a:pt x="13477" y="33557"/>
                </a:cubicBezTo>
                <a:close/>
                <a:moveTo>
                  <a:pt x="9542" y="33596"/>
                </a:moveTo>
                <a:cubicBezTo>
                  <a:pt x="9553" y="33596"/>
                  <a:pt x="9564" y="33597"/>
                  <a:pt x="9576" y="33598"/>
                </a:cubicBezTo>
                <a:cubicBezTo>
                  <a:pt x="9424" y="33632"/>
                  <a:pt x="9281" y="33683"/>
                  <a:pt x="9206" y="33834"/>
                </a:cubicBezTo>
                <a:cubicBezTo>
                  <a:pt x="9188" y="33818"/>
                  <a:pt x="9172" y="33810"/>
                  <a:pt x="9164" y="33800"/>
                </a:cubicBezTo>
                <a:cubicBezTo>
                  <a:pt x="9274" y="33705"/>
                  <a:pt x="9376" y="33596"/>
                  <a:pt x="9542" y="33596"/>
                </a:cubicBezTo>
                <a:close/>
                <a:moveTo>
                  <a:pt x="14899" y="34305"/>
                </a:moveTo>
                <a:lnTo>
                  <a:pt x="14899" y="34315"/>
                </a:lnTo>
                <a:lnTo>
                  <a:pt x="14891" y="34315"/>
                </a:lnTo>
                <a:lnTo>
                  <a:pt x="14899" y="34305"/>
                </a:lnTo>
                <a:close/>
                <a:moveTo>
                  <a:pt x="13758" y="34581"/>
                </a:moveTo>
                <a:cubicBezTo>
                  <a:pt x="13763" y="34581"/>
                  <a:pt x="13770" y="34582"/>
                  <a:pt x="13779" y="34584"/>
                </a:cubicBezTo>
                <a:cubicBezTo>
                  <a:pt x="13803" y="34632"/>
                  <a:pt x="13775" y="34642"/>
                  <a:pt x="13743" y="34649"/>
                </a:cubicBezTo>
                <a:lnTo>
                  <a:pt x="13743" y="34649"/>
                </a:lnTo>
                <a:cubicBezTo>
                  <a:pt x="13747" y="34647"/>
                  <a:pt x="13749" y="34643"/>
                  <a:pt x="13754" y="34643"/>
                </a:cubicBezTo>
                <a:cubicBezTo>
                  <a:pt x="13761" y="34622"/>
                  <a:pt x="13724" y="34581"/>
                  <a:pt x="13758" y="34581"/>
                </a:cubicBezTo>
                <a:close/>
                <a:moveTo>
                  <a:pt x="14879" y="35007"/>
                </a:moveTo>
                <a:cubicBezTo>
                  <a:pt x="14888" y="35007"/>
                  <a:pt x="14898" y="35009"/>
                  <a:pt x="14909" y="35013"/>
                </a:cubicBezTo>
                <a:cubicBezTo>
                  <a:pt x="14899" y="35013"/>
                  <a:pt x="14891" y="35013"/>
                  <a:pt x="14874" y="35023"/>
                </a:cubicBezTo>
                <a:cubicBezTo>
                  <a:pt x="14789" y="35047"/>
                  <a:pt x="14731" y="35106"/>
                  <a:pt x="14672" y="35164"/>
                </a:cubicBezTo>
                <a:cubicBezTo>
                  <a:pt x="14680" y="35142"/>
                  <a:pt x="14673" y="35118"/>
                  <a:pt x="14666" y="35095"/>
                </a:cubicBezTo>
                <a:lnTo>
                  <a:pt x="14666" y="35095"/>
                </a:lnTo>
                <a:cubicBezTo>
                  <a:pt x="14668" y="35098"/>
                  <a:pt x="14672" y="35098"/>
                  <a:pt x="14672" y="35098"/>
                </a:cubicBezTo>
                <a:cubicBezTo>
                  <a:pt x="14747" y="35098"/>
                  <a:pt x="14807" y="35007"/>
                  <a:pt x="14879" y="35007"/>
                </a:cubicBezTo>
                <a:close/>
                <a:moveTo>
                  <a:pt x="17830" y="1"/>
                </a:moveTo>
                <a:cubicBezTo>
                  <a:pt x="17738" y="111"/>
                  <a:pt x="17630" y="234"/>
                  <a:pt x="17483" y="234"/>
                </a:cubicBezTo>
                <a:cubicBezTo>
                  <a:pt x="17442" y="234"/>
                  <a:pt x="17398" y="225"/>
                  <a:pt x="17351" y="203"/>
                </a:cubicBezTo>
                <a:cubicBezTo>
                  <a:pt x="17292" y="169"/>
                  <a:pt x="17233" y="142"/>
                  <a:pt x="17173" y="110"/>
                </a:cubicBezTo>
                <a:lnTo>
                  <a:pt x="17173" y="118"/>
                </a:lnTo>
                <a:cubicBezTo>
                  <a:pt x="17053" y="151"/>
                  <a:pt x="17009" y="305"/>
                  <a:pt x="16867" y="305"/>
                </a:cubicBezTo>
                <a:cubicBezTo>
                  <a:pt x="16860" y="305"/>
                  <a:pt x="16853" y="305"/>
                  <a:pt x="16845" y="304"/>
                </a:cubicBezTo>
                <a:cubicBezTo>
                  <a:pt x="16795" y="203"/>
                  <a:pt x="16686" y="211"/>
                  <a:pt x="16601" y="177"/>
                </a:cubicBezTo>
                <a:cubicBezTo>
                  <a:pt x="16542" y="150"/>
                  <a:pt x="16497" y="139"/>
                  <a:pt x="16462" y="139"/>
                </a:cubicBezTo>
                <a:cubicBezTo>
                  <a:pt x="16343" y="139"/>
                  <a:pt x="16348" y="274"/>
                  <a:pt x="16348" y="405"/>
                </a:cubicBezTo>
                <a:cubicBezTo>
                  <a:pt x="16483" y="437"/>
                  <a:pt x="16593" y="514"/>
                  <a:pt x="16686" y="631"/>
                </a:cubicBezTo>
                <a:cubicBezTo>
                  <a:pt x="16702" y="623"/>
                  <a:pt x="16718" y="615"/>
                  <a:pt x="16744" y="607"/>
                </a:cubicBezTo>
                <a:lnTo>
                  <a:pt x="16744" y="607"/>
                </a:lnTo>
                <a:cubicBezTo>
                  <a:pt x="16718" y="623"/>
                  <a:pt x="16702" y="640"/>
                  <a:pt x="16694" y="674"/>
                </a:cubicBezTo>
                <a:cubicBezTo>
                  <a:pt x="16701" y="756"/>
                  <a:pt x="16656" y="785"/>
                  <a:pt x="16599" y="785"/>
                </a:cubicBezTo>
                <a:cubicBezTo>
                  <a:pt x="16592" y="785"/>
                  <a:pt x="16584" y="784"/>
                  <a:pt x="16576" y="783"/>
                </a:cubicBezTo>
                <a:cubicBezTo>
                  <a:pt x="16457" y="884"/>
                  <a:pt x="16180" y="850"/>
                  <a:pt x="16255" y="1121"/>
                </a:cubicBezTo>
                <a:lnTo>
                  <a:pt x="16247" y="1121"/>
                </a:lnTo>
                <a:cubicBezTo>
                  <a:pt x="16247" y="1153"/>
                  <a:pt x="16255" y="1179"/>
                  <a:pt x="16255" y="1204"/>
                </a:cubicBezTo>
                <a:cubicBezTo>
                  <a:pt x="16314" y="1204"/>
                  <a:pt x="16382" y="1204"/>
                  <a:pt x="16449" y="1214"/>
                </a:cubicBezTo>
                <a:lnTo>
                  <a:pt x="16449" y="1297"/>
                </a:lnTo>
                <a:cubicBezTo>
                  <a:pt x="16399" y="1432"/>
                  <a:pt x="16204" y="1381"/>
                  <a:pt x="16146" y="1507"/>
                </a:cubicBezTo>
                <a:cubicBezTo>
                  <a:pt x="16213" y="1541"/>
                  <a:pt x="16281" y="1575"/>
                  <a:pt x="16348" y="1608"/>
                </a:cubicBezTo>
                <a:cubicBezTo>
                  <a:pt x="16415" y="1735"/>
                  <a:pt x="16534" y="1709"/>
                  <a:pt x="16643" y="1719"/>
                </a:cubicBezTo>
                <a:lnTo>
                  <a:pt x="16643" y="1810"/>
                </a:lnTo>
                <a:cubicBezTo>
                  <a:pt x="16651" y="1810"/>
                  <a:pt x="16659" y="1820"/>
                  <a:pt x="16659" y="1820"/>
                </a:cubicBezTo>
                <a:cubicBezTo>
                  <a:pt x="16659" y="1820"/>
                  <a:pt x="16651" y="1820"/>
                  <a:pt x="16643" y="1810"/>
                </a:cubicBezTo>
                <a:lnTo>
                  <a:pt x="16643" y="1810"/>
                </a:lnTo>
                <a:cubicBezTo>
                  <a:pt x="16651" y="1844"/>
                  <a:pt x="16651" y="1879"/>
                  <a:pt x="16651" y="1911"/>
                </a:cubicBezTo>
                <a:cubicBezTo>
                  <a:pt x="16644" y="1973"/>
                  <a:pt x="16616" y="2067"/>
                  <a:pt x="16579" y="2067"/>
                </a:cubicBezTo>
                <a:cubicBezTo>
                  <a:pt x="16575" y="2067"/>
                  <a:pt x="16571" y="2065"/>
                  <a:pt x="16566" y="2063"/>
                </a:cubicBezTo>
                <a:cubicBezTo>
                  <a:pt x="16510" y="2028"/>
                  <a:pt x="16463" y="2015"/>
                  <a:pt x="16421" y="2015"/>
                </a:cubicBezTo>
                <a:cubicBezTo>
                  <a:pt x="16299" y="2015"/>
                  <a:pt x="16225" y="2131"/>
                  <a:pt x="16138" y="2206"/>
                </a:cubicBezTo>
                <a:cubicBezTo>
                  <a:pt x="16103" y="2214"/>
                  <a:pt x="16071" y="2214"/>
                  <a:pt x="16045" y="2214"/>
                </a:cubicBezTo>
                <a:cubicBezTo>
                  <a:pt x="15954" y="2108"/>
                  <a:pt x="15863" y="2015"/>
                  <a:pt x="15755" y="2015"/>
                </a:cubicBezTo>
                <a:cubicBezTo>
                  <a:pt x="15692" y="2015"/>
                  <a:pt x="15624" y="2046"/>
                  <a:pt x="15548" y="2123"/>
                </a:cubicBezTo>
                <a:cubicBezTo>
                  <a:pt x="15531" y="2131"/>
                  <a:pt x="15515" y="2131"/>
                  <a:pt x="15505" y="2148"/>
                </a:cubicBezTo>
                <a:cubicBezTo>
                  <a:pt x="15481" y="2174"/>
                  <a:pt x="15497" y="2198"/>
                  <a:pt x="15531" y="2224"/>
                </a:cubicBezTo>
                <a:cubicBezTo>
                  <a:pt x="15549" y="2254"/>
                  <a:pt x="15572" y="2263"/>
                  <a:pt x="15599" y="2263"/>
                </a:cubicBezTo>
                <a:cubicBezTo>
                  <a:pt x="15648" y="2263"/>
                  <a:pt x="15707" y="2230"/>
                  <a:pt x="15755" y="2230"/>
                </a:cubicBezTo>
                <a:cubicBezTo>
                  <a:pt x="15791" y="2230"/>
                  <a:pt x="15821" y="2249"/>
                  <a:pt x="15835" y="2315"/>
                </a:cubicBezTo>
                <a:cubicBezTo>
                  <a:pt x="15742" y="2358"/>
                  <a:pt x="15675" y="2427"/>
                  <a:pt x="15641" y="2517"/>
                </a:cubicBezTo>
                <a:cubicBezTo>
                  <a:pt x="15675" y="2619"/>
                  <a:pt x="15707" y="2720"/>
                  <a:pt x="15742" y="2821"/>
                </a:cubicBezTo>
                <a:cubicBezTo>
                  <a:pt x="15707" y="2855"/>
                  <a:pt x="15675" y="2889"/>
                  <a:pt x="15641" y="2914"/>
                </a:cubicBezTo>
                <a:cubicBezTo>
                  <a:pt x="15633" y="2913"/>
                  <a:pt x="15625" y="2913"/>
                  <a:pt x="15618" y="2913"/>
                </a:cubicBezTo>
                <a:cubicBezTo>
                  <a:pt x="15490" y="2913"/>
                  <a:pt x="15431" y="2980"/>
                  <a:pt x="15446" y="3116"/>
                </a:cubicBezTo>
                <a:cubicBezTo>
                  <a:pt x="15438" y="3150"/>
                  <a:pt x="15438" y="3185"/>
                  <a:pt x="15438" y="3225"/>
                </a:cubicBezTo>
                <a:cubicBezTo>
                  <a:pt x="15404" y="3225"/>
                  <a:pt x="15372" y="3225"/>
                  <a:pt x="15337" y="3217"/>
                </a:cubicBezTo>
                <a:cubicBezTo>
                  <a:pt x="15337" y="3134"/>
                  <a:pt x="15321" y="3057"/>
                  <a:pt x="15244" y="3015"/>
                </a:cubicBezTo>
                <a:cubicBezTo>
                  <a:pt x="15186" y="2922"/>
                  <a:pt x="15119" y="2831"/>
                  <a:pt x="15060" y="2738"/>
                </a:cubicBezTo>
                <a:cubicBezTo>
                  <a:pt x="15085" y="2730"/>
                  <a:pt x="15111" y="2720"/>
                  <a:pt x="15143" y="2720"/>
                </a:cubicBezTo>
                <a:cubicBezTo>
                  <a:pt x="15170" y="2720"/>
                  <a:pt x="15202" y="2730"/>
                  <a:pt x="15236" y="2738"/>
                </a:cubicBezTo>
                <a:cubicBezTo>
                  <a:pt x="15274" y="2775"/>
                  <a:pt x="15309" y="2795"/>
                  <a:pt x="15339" y="2795"/>
                </a:cubicBezTo>
                <a:cubicBezTo>
                  <a:pt x="15376" y="2795"/>
                  <a:pt x="15407" y="2764"/>
                  <a:pt x="15430" y="2695"/>
                </a:cubicBezTo>
                <a:lnTo>
                  <a:pt x="15430" y="2637"/>
                </a:lnTo>
                <a:cubicBezTo>
                  <a:pt x="15438" y="2578"/>
                  <a:pt x="15523" y="2509"/>
                  <a:pt x="15455" y="2459"/>
                </a:cubicBezTo>
                <a:cubicBezTo>
                  <a:pt x="15438" y="2446"/>
                  <a:pt x="15422" y="2441"/>
                  <a:pt x="15406" y="2441"/>
                </a:cubicBezTo>
                <a:cubicBezTo>
                  <a:pt x="15350" y="2441"/>
                  <a:pt x="15296" y="2505"/>
                  <a:pt x="15236" y="2517"/>
                </a:cubicBezTo>
                <a:cubicBezTo>
                  <a:pt x="15230" y="2419"/>
                  <a:pt x="15264" y="2279"/>
                  <a:pt x="15158" y="2279"/>
                </a:cubicBezTo>
                <a:cubicBezTo>
                  <a:pt x="15129" y="2279"/>
                  <a:pt x="15089" y="2290"/>
                  <a:pt x="15034" y="2315"/>
                </a:cubicBezTo>
                <a:cubicBezTo>
                  <a:pt x="15039" y="2208"/>
                  <a:pt x="15009" y="2171"/>
                  <a:pt x="14960" y="2171"/>
                </a:cubicBezTo>
                <a:cubicBezTo>
                  <a:pt x="14925" y="2171"/>
                  <a:pt x="14881" y="2190"/>
                  <a:pt x="14832" y="2214"/>
                </a:cubicBezTo>
                <a:cubicBezTo>
                  <a:pt x="14798" y="2214"/>
                  <a:pt x="14757" y="2224"/>
                  <a:pt x="14723" y="2224"/>
                </a:cubicBezTo>
                <a:cubicBezTo>
                  <a:pt x="14701" y="2221"/>
                  <a:pt x="14678" y="2219"/>
                  <a:pt x="14656" y="2219"/>
                </a:cubicBezTo>
                <a:cubicBezTo>
                  <a:pt x="14603" y="2219"/>
                  <a:pt x="14555" y="2235"/>
                  <a:pt x="14537" y="2307"/>
                </a:cubicBezTo>
                <a:cubicBezTo>
                  <a:pt x="14537" y="2376"/>
                  <a:pt x="14579" y="2408"/>
                  <a:pt x="14630" y="2435"/>
                </a:cubicBezTo>
                <a:cubicBezTo>
                  <a:pt x="14664" y="2485"/>
                  <a:pt x="14696" y="2536"/>
                  <a:pt x="14731" y="2586"/>
                </a:cubicBezTo>
                <a:cubicBezTo>
                  <a:pt x="14696" y="2602"/>
                  <a:pt x="14664" y="2619"/>
                  <a:pt x="14630" y="2619"/>
                </a:cubicBezTo>
                <a:cubicBezTo>
                  <a:pt x="14571" y="2619"/>
                  <a:pt x="14513" y="2610"/>
                  <a:pt x="14444" y="2610"/>
                </a:cubicBezTo>
                <a:cubicBezTo>
                  <a:pt x="14428" y="2535"/>
                  <a:pt x="14405" y="2480"/>
                  <a:pt x="14361" y="2480"/>
                </a:cubicBezTo>
                <a:cubicBezTo>
                  <a:pt x="14337" y="2480"/>
                  <a:pt x="14307" y="2497"/>
                  <a:pt x="14268" y="2536"/>
                </a:cubicBezTo>
                <a:cubicBezTo>
                  <a:pt x="14217" y="2586"/>
                  <a:pt x="14175" y="2653"/>
                  <a:pt x="14124" y="2720"/>
                </a:cubicBezTo>
                <a:cubicBezTo>
                  <a:pt x="14058" y="2712"/>
                  <a:pt x="13989" y="2703"/>
                  <a:pt x="13999" y="2619"/>
                </a:cubicBezTo>
                <a:cubicBezTo>
                  <a:pt x="13999" y="2477"/>
                  <a:pt x="14082" y="2366"/>
                  <a:pt x="14159" y="2214"/>
                </a:cubicBezTo>
                <a:lnTo>
                  <a:pt x="14159" y="2214"/>
                </a:lnTo>
                <a:cubicBezTo>
                  <a:pt x="14031" y="2224"/>
                  <a:pt x="13965" y="2224"/>
                  <a:pt x="13898" y="2232"/>
                </a:cubicBezTo>
                <a:cubicBezTo>
                  <a:pt x="13847" y="2182"/>
                  <a:pt x="13787" y="2131"/>
                  <a:pt x="13736" y="2081"/>
                </a:cubicBezTo>
                <a:cubicBezTo>
                  <a:pt x="13686" y="2019"/>
                  <a:pt x="13625" y="2007"/>
                  <a:pt x="13563" y="2007"/>
                </a:cubicBezTo>
                <a:cubicBezTo>
                  <a:pt x="13523" y="2007"/>
                  <a:pt x="13483" y="2012"/>
                  <a:pt x="13443" y="2012"/>
                </a:cubicBezTo>
                <a:cubicBezTo>
                  <a:pt x="13338" y="1878"/>
                  <a:pt x="13250" y="1718"/>
                  <a:pt x="13053" y="1718"/>
                </a:cubicBezTo>
                <a:cubicBezTo>
                  <a:pt x="13042" y="1718"/>
                  <a:pt x="13032" y="1718"/>
                  <a:pt x="13021" y="1719"/>
                </a:cubicBezTo>
                <a:cubicBezTo>
                  <a:pt x="13021" y="1677"/>
                  <a:pt x="13013" y="1642"/>
                  <a:pt x="13004" y="1600"/>
                </a:cubicBezTo>
                <a:cubicBezTo>
                  <a:pt x="13004" y="1541"/>
                  <a:pt x="13004" y="1474"/>
                  <a:pt x="13013" y="1416"/>
                </a:cubicBezTo>
                <a:lnTo>
                  <a:pt x="13047" y="1406"/>
                </a:lnTo>
                <a:cubicBezTo>
                  <a:pt x="13004" y="1373"/>
                  <a:pt x="12962" y="1339"/>
                  <a:pt x="12920" y="1305"/>
                </a:cubicBezTo>
                <a:cubicBezTo>
                  <a:pt x="12928" y="1272"/>
                  <a:pt x="12928" y="1238"/>
                  <a:pt x="12928" y="1204"/>
                </a:cubicBezTo>
                <a:lnTo>
                  <a:pt x="12928" y="1204"/>
                </a:lnTo>
                <a:cubicBezTo>
                  <a:pt x="12861" y="1214"/>
                  <a:pt x="12794" y="1214"/>
                  <a:pt x="12726" y="1214"/>
                </a:cubicBezTo>
                <a:cubicBezTo>
                  <a:pt x="12685" y="1315"/>
                  <a:pt x="12608" y="1373"/>
                  <a:pt x="12515" y="1406"/>
                </a:cubicBezTo>
                <a:cubicBezTo>
                  <a:pt x="12576" y="1479"/>
                  <a:pt x="12626" y="1506"/>
                  <a:pt x="12669" y="1506"/>
                </a:cubicBezTo>
                <a:cubicBezTo>
                  <a:pt x="12768" y="1506"/>
                  <a:pt x="12832" y="1361"/>
                  <a:pt x="12920" y="1315"/>
                </a:cubicBezTo>
                <a:cubicBezTo>
                  <a:pt x="12920" y="1347"/>
                  <a:pt x="12920" y="1381"/>
                  <a:pt x="12928" y="1416"/>
                </a:cubicBezTo>
                <a:cubicBezTo>
                  <a:pt x="12920" y="1482"/>
                  <a:pt x="12920" y="1549"/>
                  <a:pt x="12920" y="1608"/>
                </a:cubicBezTo>
                <a:cubicBezTo>
                  <a:pt x="12794" y="1668"/>
                  <a:pt x="12786" y="1810"/>
                  <a:pt x="12717" y="1903"/>
                </a:cubicBezTo>
                <a:cubicBezTo>
                  <a:pt x="12592" y="1903"/>
                  <a:pt x="12523" y="1972"/>
                  <a:pt x="12533" y="2097"/>
                </a:cubicBezTo>
                <a:cubicBezTo>
                  <a:pt x="12523" y="2315"/>
                  <a:pt x="12321" y="2477"/>
                  <a:pt x="12289" y="2712"/>
                </a:cubicBezTo>
                <a:cubicBezTo>
                  <a:pt x="12566" y="2712"/>
                  <a:pt x="12507" y="2501"/>
                  <a:pt x="12574" y="2384"/>
                </a:cubicBezTo>
                <a:cubicBezTo>
                  <a:pt x="12618" y="2316"/>
                  <a:pt x="12659" y="2290"/>
                  <a:pt x="12703" y="2290"/>
                </a:cubicBezTo>
                <a:cubicBezTo>
                  <a:pt x="12736" y="2290"/>
                  <a:pt x="12771" y="2304"/>
                  <a:pt x="12810" y="2325"/>
                </a:cubicBezTo>
                <a:cubicBezTo>
                  <a:pt x="12838" y="2361"/>
                  <a:pt x="12863" y="2374"/>
                  <a:pt x="12887" y="2374"/>
                </a:cubicBezTo>
                <a:cubicBezTo>
                  <a:pt x="12936" y="2374"/>
                  <a:pt x="12979" y="2322"/>
                  <a:pt x="13029" y="2315"/>
                </a:cubicBezTo>
                <a:cubicBezTo>
                  <a:pt x="13147" y="2473"/>
                  <a:pt x="13206" y="2724"/>
                  <a:pt x="13465" y="2724"/>
                </a:cubicBezTo>
                <a:cubicBezTo>
                  <a:pt x="13484" y="2724"/>
                  <a:pt x="13504" y="2723"/>
                  <a:pt x="13526" y="2720"/>
                </a:cubicBezTo>
                <a:cubicBezTo>
                  <a:pt x="13603" y="2746"/>
                  <a:pt x="13678" y="2770"/>
                  <a:pt x="13763" y="2770"/>
                </a:cubicBezTo>
                <a:cubicBezTo>
                  <a:pt x="13957" y="2788"/>
                  <a:pt x="14050" y="2906"/>
                  <a:pt x="14023" y="3108"/>
                </a:cubicBezTo>
                <a:cubicBezTo>
                  <a:pt x="13922" y="3116"/>
                  <a:pt x="13821" y="3134"/>
                  <a:pt x="13712" y="3150"/>
                </a:cubicBezTo>
                <a:cubicBezTo>
                  <a:pt x="13699" y="3147"/>
                  <a:pt x="13686" y="3144"/>
                  <a:pt x="13676" y="3144"/>
                </a:cubicBezTo>
                <a:cubicBezTo>
                  <a:pt x="13640" y="3144"/>
                  <a:pt x="13621" y="3167"/>
                  <a:pt x="13627" y="3225"/>
                </a:cubicBezTo>
                <a:cubicBezTo>
                  <a:pt x="13635" y="3294"/>
                  <a:pt x="13635" y="3360"/>
                  <a:pt x="13645" y="3427"/>
                </a:cubicBezTo>
                <a:cubicBezTo>
                  <a:pt x="13635" y="3496"/>
                  <a:pt x="13627" y="3563"/>
                  <a:pt x="13619" y="3621"/>
                </a:cubicBezTo>
                <a:cubicBezTo>
                  <a:pt x="13552" y="3664"/>
                  <a:pt x="13494" y="3698"/>
                  <a:pt x="13425" y="3730"/>
                </a:cubicBezTo>
                <a:cubicBezTo>
                  <a:pt x="13393" y="3722"/>
                  <a:pt x="13358" y="3722"/>
                  <a:pt x="13324" y="3722"/>
                </a:cubicBezTo>
                <a:cubicBezTo>
                  <a:pt x="13300" y="3680"/>
                  <a:pt x="13265" y="3639"/>
                  <a:pt x="13231" y="3597"/>
                </a:cubicBezTo>
                <a:cubicBezTo>
                  <a:pt x="13079" y="3528"/>
                  <a:pt x="12928" y="3453"/>
                  <a:pt x="12810" y="3336"/>
                </a:cubicBezTo>
                <a:cubicBezTo>
                  <a:pt x="12744" y="3326"/>
                  <a:pt x="12675" y="3326"/>
                  <a:pt x="12608" y="3318"/>
                </a:cubicBezTo>
                <a:cubicBezTo>
                  <a:pt x="12584" y="3318"/>
                  <a:pt x="12550" y="3318"/>
                  <a:pt x="12515" y="3326"/>
                </a:cubicBezTo>
                <a:cubicBezTo>
                  <a:pt x="12321" y="3243"/>
                  <a:pt x="12608" y="3041"/>
                  <a:pt x="12422" y="2956"/>
                </a:cubicBezTo>
                <a:lnTo>
                  <a:pt x="12422" y="2956"/>
                </a:lnTo>
                <a:cubicBezTo>
                  <a:pt x="12238" y="3015"/>
                  <a:pt x="12364" y="3243"/>
                  <a:pt x="12212" y="3326"/>
                </a:cubicBezTo>
                <a:cubicBezTo>
                  <a:pt x="12153" y="3326"/>
                  <a:pt x="12087" y="3326"/>
                  <a:pt x="12028" y="3336"/>
                </a:cubicBezTo>
                <a:cubicBezTo>
                  <a:pt x="11959" y="3302"/>
                  <a:pt x="11893" y="3267"/>
                  <a:pt x="11826" y="3235"/>
                </a:cubicBezTo>
                <a:cubicBezTo>
                  <a:pt x="11741" y="3251"/>
                  <a:pt x="11741" y="3286"/>
                  <a:pt x="11800" y="3326"/>
                </a:cubicBezTo>
                <a:cubicBezTo>
                  <a:pt x="11808" y="3360"/>
                  <a:pt x="11808" y="3395"/>
                  <a:pt x="11808" y="3419"/>
                </a:cubicBezTo>
                <a:cubicBezTo>
                  <a:pt x="11749" y="3445"/>
                  <a:pt x="11648" y="3462"/>
                  <a:pt x="11648" y="3496"/>
                </a:cubicBezTo>
                <a:cubicBezTo>
                  <a:pt x="11628" y="3604"/>
                  <a:pt x="11599" y="3639"/>
                  <a:pt x="11566" y="3639"/>
                </a:cubicBezTo>
                <a:cubicBezTo>
                  <a:pt x="11518" y="3639"/>
                  <a:pt x="11459" y="3562"/>
                  <a:pt x="11403" y="3538"/>
                </a:cubicBezTo>
                <a:cubicBezTo>
                  <a:pt x="11379" y="3528"/>
                  <a:pt x="11345" y="3528"/>
                  <a:pt x="11311" y="3528"/>
                </a:cubicBezTo>
                <a:cubicBezTo>
                  <a:pt x="11278" y="3496"/>
                  <a:pt x="11244" y="3462"/>
                  <a:pt x="11209" y="3427"/>
                </a:cubicBezTo>
                <a:cubicBezTo>
                  <a:pt x="11177" y="3363"/>
                  <a:pt x="11145" y="3335"/>
                  <a:pt x="11113" y="3335"/>
                </a:cubicBezTo>
                <a:cubicBezTo>
                  <a:pt x="11078" y="3335"/>
                  <a:pt x="11043" y="3367"/>
                  <a:pt x="11007" y="3419"/>
                </a:cubicBezTo>
                <a:lnTo>
                  <a:pt x="10999" y="3419"/>
                </a:lnTo>
                <a:cubicBezTo>
                  <a:pt x="10848" y="3377"/>
                  <a:pt x="10856" y="3185"/>
                  <a:pt x="10765" y="3134"/>
                </a:cubicBezTo>
                <a:cubicBezTo>
                  <a:pt x="10759" y="3131"/>
                  <a:pt x="10754" y="3129"/>
                  <a:pt x="10749" y="3129"/>
                </a:cubicBezTo>
                <a:cubicBezTo>
                  <a:pt x="10690" y="3129"/>
                  <a:pt x="10669" y="3329"/>
                  <a:pt x="10532" y="3329"/>
                </a:cubicBezTo>
                <a:cubicBezTo>
                  <a:pt x="10523" y="3329"/>
                  <a:pt x="10513" y="3328"/>
                  <a:pt x="10502" y="3326"/>
                </a:cubicBezTo>
                <a:cubicBezTo>
                  <a:pt x="10480" y="3321"/>
                  <a:pt x="10457" y="3319"/>
                  <a:pt x="10435" y="3319"/>
                </a:cubicBezTo>
                <a:cubicBezTo>
                  <a:pt x="10391" y="3319"/>
                  <a:pt x="10346" y="3326"/>
                  <a:pt x="10300" y="3326"/>
                </a:cubicBezTo>
                <a:lnTo>
                  <a:pt x="10300" y="3318"/>
                </a:lnTo>
                <a:cubicBezTo>
                  <a:pt x="10300" y="3159"/>
                  <a:pt x="10225" y="3124"/>
                  <a:pt x="10125" y="3124"/>
                </a:cubicBezTo>
                <a:cubicBezTo>
                  <a:pt x="10088" y="3124"/>
                  <a:pt x="10048" y="3129"/>
                  <a:pt x="10007" y="3134"/>
                </a:cubicBezTo>
                <a:cubicBezTo>
                  <a:pt x="9988" y="3193"/>
                  <a:pt x="9980" y="3251"/>
                  <a:pt x="9972" y="3310"/>
                </a:cubicBezTo>
                <a:cubicBezTo>
                  <a:pt x="9946" y="3302"/>
                  <a:pt x="9922" y="3294"/>
                  <a:pt x="9895" y="3286"/>
                </a:cubicBezTo>
                <a:cubicBezTo>
                  <a:pt x="9879" y="3235"/>
                  <a:pt x="9863" y="3185"/>
                  <a:pt x="9829" y="3142"/>
                </a:cubicBezTo>
                <a:cubicBezTo>
                  <a:pt x="9794" y="3023"/>
                  <a:pt x="9770" y="2914"/>
                  <a:pt x="9693" y="2821"/>
                </a:cubicBezTo>
                <a:cubicBezTo>
                  <a:pt x="9568" y="2906"/>
                  <a:pt x="9542" y="3092"/>
                  <a:pt x="9382" y="3134"/>
                </a:cubicBezTo>
                <a:cubicBezTo>
                  <a:pt x="9350" y="3134"/>
                  <a:pt x="9323" y="3134"/>
                  <a:pt x="9299" y="3142"/>
                </a:cubicBezTo>
                <a:cubicBezTo>
                  <a:pt x="9289" y="3057"/>
                  <a:pt x="9289" y="2964"/>
                  <a:pt x="9257" y="2898"/>
                </a:cubicBezTo>
                <a:cubicBezTo>
                  <a:pt x="9234" y="2856"/>
                  <a:pt x="9182" y="2832"/>
                  <a:pt x="9139" y="2832"/>
                </a:cubicBezTo>
                <a:cubicBezTo>
                  <a:pt x="9101" y="2832"/>
                  <a:pt x="9071" y="2850"/>
                  <a:pt x="9071" y="2889"/>
                </a:cubicBezTo>
                <a:cubicBezTo>
                  <a:pt x="9097" y="3158"/>
                  <a:pt x="8725" y="3201"/>
                  <a:pt x="8776" y="3478"/>
                </a:cubicBezTo>
                <a:cubicBezTo>
                  <a:pt x="8787" y="3533"/>
                  <a:pt x="8752" y="3552"/>
                  <a:pt x="8707" y="3552"/>
                </a:cubicBezTo>
                <a:cubicBezTo>
                  <a:pt x="8683" y="3552"/>
                  <a:pt x="8656" y="3547"/>
                  <a:pt x="8632" y="3538"/>
                </a:cubicBezTo>
                <a:cubicBezTo>
                  <a:pt x="8531" y="3496"/>
                  <a:pt x="8582" y="3453"/>
                  <a:pt x="8616" y="3395"/>
                </a:cubicBezTo>
                <a:cubicBezTo>
                  <a:pt x="8676" y="3276"/>
                  <a:pt x="8621" y="3234"/>
                  <a:pt x="8542" y="3234"/>
                </a:cubicBezTo>
                <a:cubicBezTo>
                  <a:pt x="8520" y="3234"/>
                  <a:pt x="8496" y="3237"/>
                  <a:pt x="8472" y="3243"/>
                </a:cubicBezTo>
                <a:cubicBezTo>
                  <a:pt x="8379" y="3267"/>
                  <a:pt x="8288" y="3302"/>
                  <a:pt x="8212" y="3419"/>
                </a:cubicBezTo>
                <a:cubicBezTo>
                  <a:pt x="8399" y="3485"/>
                  <a:pt x="8453" y="3731"/>
                  <a:pt x="8684" y="3731"/>
                </a:cubicBezTo>
                <a:cubicBezTo>
                  <a:pt x="8692" y="3731"/>
                  <a:pt x="8700" y="3731"/>
                  <a:pt x="8709" y="3730"/>
                </a:cubicBezTo>
                <a:lnTo>
                  <a:pt x="8709" y="3730"/>
                </a:lnTo>
                <a:cubicBezTo>
                  <a:pt x="8709" y="3765"/>
                  <a:pt x="8693" y="3799"/>
                  <a:pt x="8674" y="3823"/>
                </a:cubicBezTo>
                <a:cubicBezTo>
                  <a:pt x="8653" y="3822"/>
                  <a:pt x="8632" y="3821"/>
                  <a:pt x="8614" y="3821"/>
                </a:cubicBezTo>
                <a:cubicBezTo>
                  <a:pt x="8293" y="3821"/>
                  <a:pt x="8490" y="4077"/>
                  <a:pt x="8480" y="4228"/>
                </a:cubicBezTo>
                <a:lnTo>
                  <a:pt x="8389" y="4228"/>
                </a:lnTo>
                <a:cubicBezTo>
                  <a:pt x="8355" y="4195"/>
                  <a:pt x="8321" y="4161"/>
                  <a:pt x="8288" y="4127"/>
                </a:cubicBezTo>
                <a:cubicBezTo>
                  <a:pt x="8272" y="4123"/>
                  <a:pt x="8257" y="4122"/>
                  <a:pt x="8242" y="4122"/>
                </a:cubicBezTo>
                <a:cubicBezTo>
                  <a:pt x="8179" y="4122"/>
                  <a:pt x="8129" y="4151"/>
                  <a:pt x="8094" y="4220"/>
                </a:cubicBezTo>
                <a:cubicBezTo>
                  <a:pt x="8094" y="4286"/>
                  <a:pt x="8086" y="4363"/>
                  <a:pt x="8086" y="4430"/>
                </a:cubicBezTo>
                <a:cubicBezTo>
                  <a:pt x="8077" y="4431"/>
                  <a:pt x="8069" y="4431"/>
                  <a:pt x="8061" y="4431"/>
                </a:cubicBezTo>
                <a:cubicBezTo>
                  <a:pt x="7874" y="4431"/>
                  <a:pt x="7964" y="4232"/>
                  <a:pt x="7892" y="4153"/>
                </a:cubicBezTo>
                <a:cubicBezTo>
                  <a:pt x="7812" y="4063"/>
                  <a:pt x="7736" y="3979"/>
                  <a:pt x="7655" y="3979"/>
                </a:cubicBezTo>
                <a:cubicBezTo>
                  <a:pt x="7600" y="3979"/>
                  <a:pt x="7542" y="4020"/>
                  <a:pt x="7480" y="4127"/>
                </a:cubicBezTo>
                <a:cubicBezTo>
                  <a:pt x="7177" y="4304"/>
                  <a:pt x="7480" y="4565"/>
                  <a:pt x="7387" y="4767"/>
                </a:cubicBezTo>
                <a:cubicBezTo>
                  <a:pt x="7538" y="4802"/>
                  <a:pt x="7639" y="4842"/>
                  <a:pt x="7437" y="4961"/>
                </a:cubicBezTo>
                <a:cubicBezTo>
                  <a:pt x="7328" y="5028"/>
                  <a:pt x="7278" y="5121"/>
                  <a:pt x="7286" y="5257"/>
                </a:cubicBezTo>
                <a:cubicBezTo>
                  <a:pt x="7286" y="5281"/>
                  <a:pt x="7278" y="5315"/>
                  <a:pt x="7259" y="5339"/>
                </a:cubicBezTo>
                <a:cubicBezTo>
                  <a:pt x="7286" y="5398"/>
                  <a:pt x="7318" y="5441"/>
                  <a:pt x="7387" y="5467"/>
                </a:cubicBezTo>
                <a:cubicBezTo>
                  <a:pt x="7454" y="5467"/>
                  <a:pt x="7496" y="5432"/>
                  <a:pt x="7496" y="5374"/>
                </a:cubicBezTo>
                <a:cubicBezTo>
                  <a:pt x="7538" y="5374"/>
                  <a:pt x="7581" y="5366"/>
                  <a:pt x="7613" y="5348"/>
                </a:cubicBezTo>
                <a:lnTo>
                  <a:pt x="7613" y="5348"/>
                </a:lnTo>
                <a:cubicBezTo>
                  <a:pt x="7563" y="5475"/>
                  <a:pt x="7571" y="5584"/>
                  <a:pt x="7783" y="5635"/>
                </a:cubicBezTo>
                <a:lnTo>
                  <a:pt x="7783" y="5744"/>
                </a:lnTo>
                <a:cubicBezTo>
                  <a:pt x="7807" y="5778"/>
                  <a:pt x="7834" y="5812"/>
                  <a:pt x="7866" y="5837"/>
                </a:cubicBezTo>
                <a:lnTo>
                  <a:pt x="7900" y="5863"/>
                </a:lnTo>
                <a:cubicBezTo>
                  <a:pt x="7859" y="6018"/>
                  <a:pt x="7858" y="6140"/>
                  <a:pt x="8057" y="6140"/>
                </a:cubicBezTo>
                <a:cubicBezTo>
                  <a:pt x="8063" y="6140"/>
                  <a:pt x="8069" y="6140"/>
                  <a:pt x="8076" y="6140"/>
                </a:cubicBezTo>
                <a:cubicBezTo>
                  <a:pt x="8111" y="6174"/>
                  <a:pt x="8145" y="6207"/>
                  <a:pt x="8177" y="6241"/>
                </a:cubicBezTo>
                <a:lnTo>
                  <a:pt x="8177" y="6350"/>
                </a:lnTo>
                <a:cubicBezTo>
                  <a:pt x="8151" y="6419"/>
                  <a:pt x="8100" y="6438"/>
                  <a:pt x="8042" y="6438"/>
                </a:cubicBezTo>
                <a:cubicBezTo>
                  <a:pt x="8029" y="6438"/>
                  <a:pt x="8015" y="6437"/>
                  <a:pt x="8001" y="6435"/>
                </a:cubicBezTo>
                <a:cubicBezTo>
                  <a:pt x="7944" y="6377"/>
                  <a:pt x="7901" y="6264"/>
                  <a:pt x="7830" y="6264"/>
                </a:cubicBezTo>
                <a:cubicBezTo>
                  <a:pt x="7807" y="6264"/>
                  <a:pt x="7780" y="6276"/>
                  <a:pt x="7749" y="6308"/>
                </a:cubicBezTo>
                <a:cubicBezTo>
                  <a:pt x="7714" y="6350"/>
                  <a:pt x="7613" y="6552"/>
                  <a:pt x="7783" y="6645"/>
                </a:cubicBezTo>
                <a:cubicBezTo>
                  <a:pt x="7834" y="6754"/>
                  <a:pt x="7900" y="6831"/>
                  <a:pt x="8009" y="6856"/>
                </a:cubicBezTo>
                <a:cubicBezTo>
                  <a:pt x="8009" y="6914"/>
                  <a:pt x="8001" y="6983"/>
                  <a:pt x="7993" y="7042"/>
                </a:cubicBezTo>
                <a:cubicBezTo>
                  <a:pt x="7985" y="7126"/>
                  <a:pt x="7967" y="7201"/>
                  <a:pt x="7884" y="7252"/>
                </a:cubicBezTo>
                <a:cubicBezTo>
                  <a:pt x="7884" y="7217"/>
                  <a:pt x="7874" y="7177"/>
                  <a:pt x="7874" y="7143"/>
                </a:cubicBezTo>
                <a:cubicBezTo>
                  <a:pt x="7892" y="6999"/>
                  <a:pt x="7807" y="6957"/>
                  <a:pt x="7682" y="6949"/>
                </a:cubicBezTo>
                <a:cubicBezTo>
                  <a:pt x="7642" y="6717"/>
                  <a:pt x="7519" y="6626"/>
                  <a:pt x="7342" y="6626"/>
                </a:cubicBezTo>
                <a:cubicBezTo>
                  <a:pt x="7293" y="6626"/>
                  <a:pt x="7241" y="6633"/>
                  <a:pt x="7185" y="6645"/>
                </a:cubicBezTo>
                <a:cubicBezTo>
                  <a:pt x="7158" y="6318"/>
                  <a:pt x="6813" y="6536"/>
                  <a:pt x="6722" y="6283"/>
                </a:cubicBezTo>
                <a:lnTo>
                  <a:pt x="6722" y="6283"/>
                </a:lnTo>
                <a:cubicBezTo>
                  <a:pt x="6645" y="6544"/>
                  <a:pt x="6914" y="6571"/>
                  <a:pt x="6873" y="6738"/>
                </a:cubicBezTo>
                <a:cubicBezTo>
                  <a:pt x="6813" y="6757"/>
                  <a:pt x="6764" y="6799"/>
                  <a:pt x="6700" y="6799"/>
                </a:cubicBezTo>
                <a:cubicBezTo>
                  <a:pt x="6683" y="6799"/>
                  <a:pt x="6665" y="6796"/>
                  <a:pt x="6645" y="6789"/>
                </a:cubicBezTo>
                <a:cubicBezTo>
                  <a:pt x="6627" y="6782"/>
                  <a:pt x="6609" y="6778"/>
                  <a:pt x="6592" y="6778"/>
                </a:cubicBezTo>
                <a:cubicBezTo>
                  <a:pt x="6547" y="6778"/>
                  <a:pt x="6512" y="6806"/>
                  <a:pt x="6520" y="6874"/>
                </a:cubicBezTo>
                <a:cubicBezTo>
                  <a:pt x="6520" y="6932"/>
                  <a:pt x="6578" y="6940"/>
                  <a:pt x="6629" y="6940"/>
                </a:cubicBezTo>
                <a:cubicBezTo>
                  <a:pt x="6679" y="6949"/>
                  <a:pt x="6722" y="6949"/>
                  <a:pt x="6772" y="6957"/>
                </a:cubicBezTo>
                <a:cubicBezTo>
                  <a:pt x="6831" y="6999"/>
                  <a:pt x="6890" y="7042"/>
                  <a:pt x="6948" y="7084"/>
                </a:cubicBezTo>
                <a:cubicBezTo>
                  <a:pt x="6956" y="7007"/>
                  <a:pt x="6964" y="6924"/>
                  <a:pt x="6974" y="6847"/>
                </a:cubicBezTo>
                <a:cubicBezTo>
                  <a:pt x="6981" y="6742"/>
                  <a:pt x="6956" y="6611"/>
                  <a:pt x="7058" y="6611"/>
                </a:cubicBezTo>
                <a:cubicBezTo>
                  <a:pt x="7086" y="6611"/>
                  <a:pt x="7125" y="6621"/>
                  <a:pt x="7177" y="6645"/>
                </a:cubicBezTo>
                <a:cubicBezTo>
                  <a:pt x="7259" y="6882"/>
                  <a:pt x="7419" y="7015"/>
                  <a:pt x="7672" y="7058"/>
                </a:cubicBezTo>
                <a:cubicBezTo>
                  <a:pt x="7672" y="7084"/>
                  <a:pt x="7682" y="7116"/>
                  <a:pt x="7690" y="7143"/>
                </a:cubicBezTo>
                <a:cubicBezTo>
                  <a:pt x="7690" y="7185"/>
                  <a:pt x="7682" y="7217"/>
                  <a:pt x="7682" y="7260"/>
                </a:cubicBezTo>
                <a:cubicBezTo>
                  <a:pt x="7636" y="7254"/>
                  <a:pt x="7594" y="7207"/>
                  <a:pt x="7549" y="7207"/>
                </a:cubicBezTo>
                <a:cubicBezTo>
                  <a:pt x="7527" y="7207"/>
                  <a:pt x="7504" y="7219"/>
                  <a:pt x="7480" y="7252"/>
                </a:cubicBezTo>
                <a:cubicBezTo>
                  <a:pt x="7437" y="7268"/>
                  <a:pt x="7395" y="7286"/>
                  <a:pt x="7344" y="7294"/>
                </a:cubicBezTo>
                <a:cubicBezTo>
                  <a:pt x="7369" y="7353"/>
                  <a:pt x="7429" y="7345"/>
                  <a:pt x="7470" y="7361"/>
                </a:cubicBezTo>
                <a:cubicBezTo>
                  <a:pt x="7470" y="7420"/>
                  <a:pt x="7480" y="7488"/>
                  <a:pt x="7480" y="7555"/>
                </a:cubicBezTo>
                <a:cubicBezTo>
                  <a:pt x="7512" y="7555"/>
                  <a:pt x="7547" y="7563"/>
                  <a:pt x="7581" y="7563"/>
                </a:cubicBezTo>
                <a:cubicBezTo>
                  <a:pt x="7656" y="7690"/>
                  <a:pt x="7749" y="7800"/>
                  <a:pt x="7892" y="7850"/>
                </a:cubicBezTo>
                <a:cubicBezTo>
                  <a:pt x="7975" y="7866"/>
                  <a:pt x="8068" y="7850"/>
                  <a:pt x="8102" y="7951"/>
                </a:cubicBezTo>
                <a:cubicBezTo>
                  <a:pt x="8058" y="8029"/>
                  <a:pt x="8001" y="8049"/>
                  <a:pt x="7939" y="8049"/>
                </a:cubicBezTo>
                <a:cubicBezTo>
                  <a:pt x="7879" y="8049"/>
                  <a:pt x="7815" y="8031"/>
                  <a:pt x="7756" y="8031"/>
                </a:cubicBezTo>
                <a:cubicBezTo>
                  <a:pt x="7723" y="8031"/>
                  <a:pt x="7692" y="8036"/>
                  <a:pt x="7664" y="8052"/>
                </a:cubicBezTo>
                <a:cubicBezTo>
                  <a:pt x="7639" y="8018"/>
                  <a:pt x="7613" y="7986"/>
                  <a:pt x="7589" y="7951"/>
                </a:cubicBezTo>
                <a:cubicBezTo>
                  <a:pt x="7572" y="7862"/>
                  <a:pt x="7552" y="7781"/>
                  <a:pt x="7497" y="7781"/>
                </a:cubicBezTo>
                <a:cubicBezTo>
                  <a:pt x="7469" y="7781"/>
                  <a:pt x="7431" y="7803"/>
                  <a:pt x="7379" y="7858"/>
                </a:cubicBezTo>
                <a:cubicBezTo>
                  <a:pt x="7314" y="7843"/>
                  <a:pt x="7249" y="7778"/>
                  <a:pt x="7184" y="7778"/>
                </a:cubicBezTo>
                <a:cubicBezTo>
                  <a:pt x="7148" y="7778"/>
                  <a:pt x="7112" y="7798"/>
                  <a:pt x="7076" y="7858"/>
                </a:cubicBezTo>
                <a:lnTo>
                  <a:pt x="7076" y="7967"/>
                </a:lnTo>
                <a:cubicBezTo>
                  <a:pt x="7108" y="7994"/>
                  <a:pt x="7142" y="8026"/>
                  <a:pt x="7177" y="8060"/>
                </a:cubicBezTo>
                <a:cubicBezTo>
                  <a:pt x="7201" y="8111"/>
                  <a:pt x="7235" y="8145"/>
                  <a:pt x="7294" y="8145"/>
                </a:cubicBezTo>
                <a:lnTo>
                  <a:pt x="7328" y="8153"/>
                </a:lnTo>
                <a:lnTo>
                  <a:pt x="7369" y="8153"/>
                </a:lnTo>
                <a:cubicBezTo>
                  <a:pt x="7411" y="8196"/>
                  <a:pt x="7445" y="8228"/>
                  <a:pt x="7480" y="8263"/>
                </a:cubicBezTo>
                <a:cubicBezTo>
                  <a:pt x="7328" y="8364"/>
                  <a:pt x="7310" y="8499"/>
                  <a:pt x="7379" y="8659"/>
                </a:cubicBezTo>
                <a:cubicBezTo>
                  <a:pt x="7336" y="8693"/>
                  <a:pt x="7302" y="8717"/>
                  <a:pt x="7268" y="8744"/>
                </a:cubicBezTo>
                <a:cubicBezTo>
                  <a:pt x="7264" y="8744"/>
                  <a:pt x="7261" y="8745"/>
                  <a:pt x="7259" y="8745"/>
                </a:cubicBezTo>
                <a:cubicBezTo>
                  <a:pt x="7201" y="8745"/>
                  <a:pt x="7196" y="8627"/>
                  <a:pt x="7137" y="8627"/>
                </a:cubicBezTo>
                <a:cubicBezTo>
                  <a:pt x="7121" y="8627"/>
                  <a:pt x="7102" y="8636"/>
                  <a:pt x="7076" y="8659"/>
                </a:cubicBezTo>
                <a:cubicBezTo>
                  <a:pt x="7060" y="8656"/>
                  <a:pt x="7046" y="8655"/>
                  <a:pt x="7033" y="8655"/>
                </a:cubicBezTo>
                <a:cubicBezTo>
                  <a:pt x="6916" y="8655"/>
                  <a:pt x="6879" y="8755"/>
                  <a:pt x="6855" y="8861"/>
                </a:cubicBezTo>
                <a:cubicBezTo>
                  <a:pt x="6873" y="8861"/>
                  <a:pt x="6890" y="8869"/>
                  <a:pt x="6914" y="8869"/>
                </a:cubicBezTo>
                <a:cubicBezTo>
                  <a:pt x="6906" y="8885"/>
                  <a:pt x="6898" y="8895"/>
                  <a:pt x="6898" y="8903"/>
                </a:cubicBezTo>
                <a:cubicBezTo>
                  <a:pt x="6881" y="8885"/>
                  <a:pt x="6863" y="8869"/>
                  <a:pt x="6855" y="8861"/>
                </a:cubicBezTo>
                <a:cubicBezTo>
                  <a:pt x="6798" y="8850"/>
                  <a:pt x="6738" y="8836"/>
                  <a:pt x="6681" y="8836"/>
                </a:cubicBezTo>
                <a:cubicBezTo>
                  <a:pt x="6607" y="8836"/>
                  <a:pt x="6538" y="8860"/>
                  <a:pt x="6485" y="8946"/>
                </a:cubicBezTo>
                <a:cubicBezTo>
                  <a:pt x="6435" y="8861"/>
                  <a:pt x="6350" y="8810"/>
                  <a:pt x="6267" y="8768"/>
                </a:cubicBezTo>
                <a:cubicBezTo>
                  <a:pt x="6260" y="8767"/>
                  <a:pt x="6253" y="8767"/>
                  <a:pt x="6246" y="8767"/>
                </a:cubicBezTo>
                <a:cubicBezTo>
                  <a:pt x="6186" y="8767"/>
                  <a:pt x="6167" y="8801"/>
                  <a:pt x="6174" y="8861"/>
                </a:cubicBezTo>
                <a:cubicBezTo>
                  <a:pt x="6182" y="8895"/>
                  <a:pt x="6182" y="8936"/>
                  <a:pt x="6190" y="8970"/>
                </a:cubicBezTo>
                <a:cubicBezTo>
                  <a:pt x="6156" y="9188"/>
                  <a:pt x="6384" y="9138"/>
                  <a:pt x="6469" y="9239"/>
                </a:cubicBezTo>
                <a:cubicBezTo>
                  <a:pt x="6190" y="9281"/>
                  <a:pt x="5945" y="9374"/>
                  <a:pt x="5879" y="9704"/>
                </a:cubicBezTo>
                <a:lnTo>
                  <a:pt x="6166" y="9704"/>
                </a:lnTo>
                <a:cubicBezTo>
                  <a:pt x="6156" y="9720"/>
                  <a:pt x="6148" y="9736"/>
                  <a:pt x="6166" y="9754"/>
                </a:cubicBezTo>
                <a:cubicBezTo>
                  <a:pt x="6166" y="9795"/>
                  <a:pt x="6174" y="9829"/>
                  <a:pt x="6174" y="9872"/>
                </a:cubicBezTo>
                <a:cubicBezTo>
                  <a:pt x="6198" y="10023"/>
                  <a:pt x="6140" y="10140"/>
                  <a:pt x="6022" y="10260"/>
                </a:cubicBezTo>
                <a:cubicBezTo>
                  <a:pt x="5887" y="10393"/>
                  <a:pt x="6166" y="10521"/>
                  <a:pt x="6073" y="10672"/>
                </a:cubicBezTo>
                <a:cubicBezTo>
                  <a:pt x="6038" y="10688"/>
                  <a:pt x="6004" y="10704"/>
                  <a:pt x="5980" y="10704"/>
                </a:cubicBezTo>
                <a:cubicBezTo>
                  <a:pt x="5945" y="10704"/>
                  <a:pt x="5685" y="10755"/>
                  <a:pt x="5669" y="10773"/>
                </a:cubicBezTo>
                <a:cubicBezTo>
                  <a:pt x="5600" y="10840"/>
                  <a:pt x="5525" y="10907"/>
                  <a:pt x="5458" y="10983"/>
                </a:cubicBezTo>
                <a:cubicBezTo>
                  <a:pt x="5369" y="10886"/>
                  <a:pt x="5319" y="10838"/>
                  <a:pt x="5280" y="10838"/>
                </a:cubicBezTo>
                <a:cubicBezTo>
                  <a:pt x="5241" y="10838"/>
                  <a:pt x="5214" y="10886"/>
                  <a:pt x="5171" y="10983"/>
                </a:cubicBezTo>
                <a:cubicBezTo>
                  <a:pt x="5105" y="11008"/>
                  <a:pt x="5028" y="11042"/>
                  <a:pt x="4961" y="11076"/>
                </a:cubicBezTo>
                <a:cubicBezTo>
                  <a:pt x="4894" y="11071"/>
                  <a:pt x="4828" y="10901"/>
                  <a:pt x="4761" y="10901"/>
                </a:cubicBezTo>
                <a:cubicBezTo>
                  <a:pt x="4727" y="10901"/>
                  <a:pt x="4692" y="10947"/>
                  <a:pt x="4658" y="11084"/>
                </a:cubicBezTo>
                <a:cubicBezTo>
                  <a:pt x="4557" y="11076"/>
                  <a:pt x="4464" y="11068"/>
                  <a:pt x="4363" y="11068"/>
                </a:cubicBezTo>
                <a:cubicBezTo>
                  <a:pt x="4328" y="10941"/>
                  <a:pt x="4296" y="10806"/>
                  <a:pt x="4262" y="10680"/>
                </a:cubicBezTo>
                <a:cubicBezTo>
                  <a:pt x="4076" y="10957"/>
                  <a:pt x="4235" y="11311"/>
                  <a:pt x="4059" y="11590"/>
                </a:cubicBezTo>
                <a:cubicBezTo>
                  <a:pt x="3958" y="11549"/>
                  <a:pt x="3895" y="11523"/>
                  <a:pt x="3853" y="11523"/>
                </a:cubicBezTo>
                <a:cubicBezTo>
                  <a:pt x="3783" y="11523"/>
                  <a:pt x="3771" y="11592"/>
                  <a:pt x="3740" y="11776"/>
                </a:cubicBezTo>
                <a:cubicBezTo>
                  <a:pt x="3714" y="11784"/>
                  <a:pt x="3679" y="11784"/>
                  <a:pt x="3655" y="11784"/>
                </a:cubicBezTo>
                <a:cubicBezTo>
                  <a:pt x="3679" y="11826"/>
                  <a:pt x="3706" y="11867"/>
                  <a:pt x="3740" y="11901"/>
                </a:cubicBezTo>
                <a:cubicBezTo>
                  <a:pt x="3764" y="11960"/>
                  <a:pt x="3823" y="12010"/>
                  <a:pt x="3791" y="12079"/>
                </a:cubicBezTo>
                <a:cubicBezTo>
                  <a:pt x="3767" y="12116"/>
                  <a:pt x="3738" y="12133"/>
                  <a:pt x="3706" y="12133"/>
                </a:cubicBezTo>
                <a:cubicBezTo>
                  <a:pt x="3680" y="12133"/>
                  <a:pt x="3651" y="12122"/>
                  <a:pt x="3621" y="12103"/>
                </a:cubicBezTo>
                <a:cubicBezTo>
                  <a:pt x="3427" y="11994"/>
                  <a:pt x="3251" y="11867"/>
                  <a:pt x="3166" y="11632"/>
                </a:cubicBezTo>
                <a:lnTo>
                  <a:pt x="3166" y="11632"/>
                </a:lnTo>
                <a:cubicBezTo>
                  <a:pt x="3065" y="11826"/>
                  <a:pt x="3200" y="11944"/>
                  <a:pt x="3251" y="12087"/>
                </a:cubicBezTo>
                <a:cubicBezTo>
                  <a:pt x="3386" y="12162"/>
                  <a:pt x="3554" y="12188"/>
                  <a:pt x="3554" y="12390"/>
                </a:cubicBezTo>
                <a:cubicBezTo>
                  <a:pt x="3520" y="12423"/>
                  <a:pt x="3487" y="12457"/>
                  <a:pt x="3453" y="12491"/>
                </a:cubicBezTo>
                <a:cubicBezTo>
                  <a:pt x="3271" y="12513"/>
                  <a:pt x="3102" y="12604"/>
                  <a:pt x="2916" y="12604"/>
                </a:cubicBezTo>
                <a:cubicBezTo>
                  <a:pt x="2896" y="12604"/>
                  <a:pt x="2875" y="12603"/>
                  <a:pt x="2855" y="12601"/>
                </a:cubicBezTo>
                <a:lnTo>
                  <a:pt x="2855" y="12795"/>
                </a:lnTo>
                <a:cubicBezTo>
                  <a:pt x="2780" y="12912"/>
                  <a:pt x="2737" y="13047"/>
                  <a:pt x="2746" y="13191"/>
                </a:cubicBezTo>
                <a:lnTo>
                  <a:pt x="2653" y="13191"/>
                </a:lnTo>
                <a:cubicBezTo>
                  <a:pt x="2644" y="13064"/>
                  <a:pt x="2578" y="12989"/>
                  <a:pt x="2442" y="12989"/>
                </a:cubicBezTo>
                <a:cubicBezTo>
                  <a:pt x="2426" y="12979"/>
                  <a:pt x="2400" y="12971"/>
                  <a:pt x="2376" y="12962"/>
                </a:cubicBezTo>
                <a:lnTo>
                  <a:pt x="2376" y="12962"/>
                </a:lnTo>
                <a:cubicBezTo>
                  <a:pt x="2349" y="13039"/>
                  <a:pt x="2392" y="13064"/>
                  <a:pt x="2442" y="13090"/>
                </a:cubicBezTo>
                <a:cubicBezTo>
                  <a:pt x="2477" y="13122"/>
                  <a:pt x="2509" y="13157"/>
                  <a:pt x="2543" y="13191"/>
                </a:cubicBezTo>
                <a:cubicBezTo>
                  <a:pt x="2442" y="13191"/>
                  <a:pt x="2341" y="13199"/>
                  <a:pt x="2240" y="13199"/>
                </a:cubicBezTo>
                <a:cubicBezTo>
                  <a:pt x="2139" y="13308"/>
                  <a:pt x="1996" y="13409"/>
                  <a:pt x="2038" y="13595"/>
                </a:cubicBezTo>
                <a:cubicBezTo>
                  <a:pt x="1886" y="13686"/>
                  <a:pt x="1860" y="13856"/>
                  <a:pt x="1801" y="13999"/>
                </a:cubicBezTo>
                <a:cubicBezTo>
                  <a:pt x="1759" y="14078"/>
                  <a:pt x="1708" y="14153"/>
                  <a:pt x="1629" y="14153"/>
                </a:cubicBezTo>
                <a:cubicBezTo>
                  <a:pt x="1599" y="14153"/>
                  <a:pt x="1564" y="14142"/>
                  <a:pt x="1525" y="14117"/>
                </a:cubicBezTo>
                <a:cubicBezTo>
                  <a:pt x="1490" y="14141"/>
                  <a:pt x="1456" y="14167"/>
                  <a:pt x="1423" y="14192"/>
                </a:cubicBezTo>
                <a:cubicBezTo>
                  <a:pt x="1397" y="14202"/>
                  <a:pt x="1365" y="14202"/>
                  <a:pt x="1339" y="14202"/>
                </a:cubicBezTo>
                <a:cubicBezTo>
                  <a:pt x="1365" y="14303"/>
                  <a:pt x="1397" y="14404"/>
                  <a:pt x="1423" y="14513"/>
                </a:cubicBezTo>
                <a:cubicBezTo>
                  <a:pt x="1386" y="14656"/>
                  <a:pt x="1404" y="14742"/>
                  <a:pt x="1502" y="14742"/>
                </a:cubicBezTo>
                <a:cubicBezTo>
                  <a:pt x="1538" y="14742"/>
                  <a:pt x="1584" y="14731"/>
                  <a:pt x="1642" y="14707"/>
                </a:cubicBezTo>
                <a:lnTo>
                  <a:pt x="1642" y="14707"/>
                </a:lnTo>
                <a:cubicBezTo>
                  <a:pt x="1692" y="14899"/>
                  <a:pt x="1583" y="15093"/>
                  <a:pt x="1727" y="15287"/>
                </a:cubicBezTo>
                <a:cubicBezTo>
                  <a:pt x="1860" y="15473"/>
                  <a:pt x="1557" y="15742"/>
                  <a:pt x="1828" y="16003"/>
                </a:cubicBezTo>
                <a:cubicBezTo>
                  <a:pt x="1828" y="15726"/>
                  <a:pt x="1894" y="15524"/>
                  <a:pt x="1945" y="15322"/>
                </a:cubicBezTo>
                <a:cubicBezTo>
                  <a:pt x="2030" y="15364"/>
                  <a:pt x="2046" y="15439"/>
                  <a:pt x="2030" y="15532"/>
                </a:cubicBezTo>
                <a:cubicBezTo>
                  <a:pt x="2022" y="15582"/>
                  <a:pt x="1945" y="15667"/>
                  <a:pt x="2062" y="15667"/>
                </a:cubicBezTo>
                <a:cubicBezTo>
                  <a:pt x="2139" y="15657"/>
                  <a:pt x="2139" y="15566"/>
                  <a:pt x="2147" y="15505"/>
                </a:cubicBezTo>
                <a:cubicBezTo>
                  <a:pt x="2206" y="15540"/>
                  <a:pt x="2274" y="15574"/>
                  <a:pt x="2333" y="15607"/>
                </a:cubicBezTo>
                <a:cubicBezTo>
                  <a:pt x="2376" y="15607"/>
                  <a:pt x="2424" y="15561"/>
                  <a:pt x="2470" y="15561"/>
                </a:cubicBezTo>
                <a:cubicBezTo>
                  <a:pt x="2495" y="15561"/>
                  <a:pt x="2520" y="15575"/>
                  <a:pt x="2543" y="15617"/>
                </a:cubicBezTo>
                <a:cubicBezTo>
                  <a:pt x="2485" y="15742"/>
                  <a:pt x="2392" y="15819"/>
                  <a:pt x="2248" y="15827"/>
                </a:cubicBezTo>
                <a:cubicBezTo>
                  <a:pt x="2208" y="15827"/>
                  <a:pt x="2165" y="15821"/>
                  <a:pt x="2124" y="15821"/>
                </a:cubicBezTo>
                <a:cubicBezTo>
                  <a:pt x="2055" y="15821"/>
                  <a:pt x="1993" y="15838"/>
                  <a:pt x="1961" y="15928"/>
                </a:cubicBezTo>
                <a:cubicBezTo>
                  <a:pt x="1916" y="16061"/>
                  <a:pt x="1854" y="16105"/>
                  <a:pt x="1784" y="16105"/>
                </a:cubicBezTo>
                <a:cubicBezTo>
                  <a:pt x="1711" y="16105"/>
                  <a:pt x="1630" y="16058"/>
                  <a:pt x="1549" y="16011"/>
                </a:cubicBezTo>
                <a:cubicBezTo>
                  <a:pt x="1515" y="15965"/>
                  <a:pt x="1483" y="15882"/>
                  <a:pt x="1429" y="15882"/>
                </a:cubicBezTo>
                <a:cubicBezTo>
                  <a:pt x="1415" y="15882"/>
                  <a:pt x="1399" y="15888"/>
                  <a:pt x="1381" y="15902"/>
                </a:cubicBezTo>
                <a:cubicBezTo>
                  <a:pt x="1304" y="15960"/>
                  <a:pt x="1423" y="16037"/>
                  <a:pt x="1432" y="16112"/>
                </a:cubicBezTo>
                <a:cubicBezTo>
                  <a:pt x="1347" y="16154"/>
                  <a:pt x="1339" y="16231"/>
                  <a:pt x="1339" y="16314"/>
                </a:cubicBezTo>
                <a:cubicBezTo>
                  <a:pt x="1264" y="16585"/>
                  <a:pt x="1027" y="16761"/>
                  <a:pt x="934" y="17022"/>
                </a:cubicBezTo>
                <a:cubicBezTo>
                  <a:pt x="977" y="17191"/>
                  <a:pt x="849" y="17301"/>
                  <a:pt x="799" y="17436"/>
                </a:cubicBezTo>
                <a:cubicBezTo>
                  <a:pt x="697" y="17696"/>
                  <a:pt x="651" y="17782"/>
                  <a:pt x="486" y="17782"/>
                </a:cubicBezTo>
                <a:cubicBezTo>
                  <a:pt x="421" y="17782"/>
                  <a:pt x="338" y="17768"/>
                  <a:pt x="227" y="17747"/>
                </a:cubicBezTo>
                <a:cubicBezTo>
                  <a:pt x="191" y="17739"/>
                  <a:pt x="153" y="17729"/>
                  <a:pt x="116" y="17729"/>
                </a:cubicBezTo>
                <a:cubicBezTo>
                  <a:pt x="75" y="17729"/>
                  <a:pt x="35" y="17741"/>
                  <a:pt x="0" y="17780"/>
                </a:cubicBezTo>
                <a:cubicBezTo>
                  <a:pt x="17" y="17891"/>
                  <a:pt x="91" y="17915"/>
                  <a:pt x="176" y="17923"/>
                </a:cubicBezTo>
                <a:cubicBezTo>
                  <a:pt x="370" y="17941"/>
                  <a:pt x="413" y="17974"/>
                  <a:pt x="202" y="18059"/>
                </a:cubicBezTo>
                <a:cubicBezTo>
                  <a:pt x="134" y="18083"/>
                  <a:pt x="134" y="18168"/>
                  <a:pt x="126" y="18234"/>
                </a:cubicBezTo>
                <a:cubicBezTo>
                  <a:pt x="160" y="18269"/>
                  <a:pt x="184" y="18303"/>
                  <a:pt x="219" y="18346"/>
                </a:cubicBezTo>
                <a:cubicBezTo>
                  <a:pt x="142" y="18580"/>
                  <a:pt x="344" y="18732"/>
                  <a:pt x="386" y="18952"/>
                </a:cubicBezTo>
                <a:cubicBezTo>
                  <a:pt x="413" y="18724"/>
                  <a:pt x="615" y="18665"/>
                  <a:pt x="732" y="18538"/>
                </a:cubicBezTo>
                <a:lnTo>
                  <a:pt x="833" y="18538"/>
                </a:lnTo>
                <a:cubicBezTo>
                  <a:pt x="833" y="18580"/>
                  <a:pt x="833" y="18639"/>
                  <a:pt x="884" y="18657"/>
                </a:cubicBezTo>
                <a:cubicBezTo>
                  <a:pt x="892" y="18657"/>
                  <a:pt x="926" y="18614"/>
                  <a:pt x="934" y="18588"/>
                </a:cubicBezTo>
                <a:cubicBezTo>
                  <a:pt x="950" y="18522"/>
                  <a:pt x="969" y="18463"/>
                  <a:pt x="1035" y="18429"/>
                </a:cubicBezTo>
                <a:lnTo>
                  <a:pt x="1035" y="18429"/>
                </a:lnTo>
                <a:cubicBezTo>
                  <a:pt x="1128" y="18649"/>
                  <a:pt x="1070" y="18825"/>
                  <a:pt x="833" y="18825"/>
                </a:cubicBezTo>
                <a:cubicBezTo>
                  <a:pt x="538" y="18825"/>
                  <a:pt x="514" y="19027"/>
                  <a:pt x="455" y="19205"/>
                </a:cubicBezTo>
                <a:cubicBezTo>
                  <a:pt x="413" y="19346"/>
                  <a:pt x="413" y="19498"/>
                  <a:pt x="455" y="19641"/>
                </a:cubicBezTo>
                <a:cubicBezTo>
                  <a:pt x="558" y="19576"/>
                  <a:pt x="645" y="19542"/>
                  <a:pt x="727" y="19542"/>
                </a:cubicBezTo>
                <a:cubicBezTo>
                  <a:pt x="863" y="19542"/>
                  <a:pt x="983" y="19638"/>
                  <a:pt x="1136" y="19844"/>
                </a:cubicBezTo>
                <a:cubicBezTo>
                  <a:pt x="1283" y="19792"/>
                  <a:pt x="1411" y="19658"/>
                  <a:pt x="1587" y="19658"/>
                </a:cubicBezTo>
                <a:cubicBezTo>
                  <a:pt x="1613" y="19658"/>
                  <a:pt x="1640" y="19661"/>
                  <a:pt x="1668" y="19668"/>
                </a:cubicBezTo>
                <a:cubicBezTo>
                  <a:pt x="1466" y="19928"/>
                  <a:pt x="1466" y="19928"/>
                  <a:pt x="1743" y="20046"/>
                </a:cubicBezTo>
                <a:cubicBezTo>
                  <a:pt x="1800" y="20118"/>
                  <a:pt x="1867" y="20152"/>
                  <a:pt x="1934" y="20152"/>
                </a:cubicBezTo>
                <a:cubicBezTo>
                  <a:pt x="1986" y="20152"/>
                  <a:pt x="2038" y="20133"/>
                  <a:pt x="2089" y="20096"/>
                </a:cubicBezTo>
                <a:cubicBezTo>
                  <a:pt x="2173" y="20038"/>
                  <a:pt x="2232" y="19953"/>
                  <a:pt x="2341" y="19953"/>
                </a:cubicBezTo>
                <a:cubicBezTo>
                  <a:pt x="2377" y="19953"/>
                  <a:pt x="2416" y="19948"/>
                  <a:pt x="2449" y="19948"/>
                </a:cubicBezTo>
                <a:cubicBezTo>
                  <a:pt x="2524" y="19948"/>
                  <a:pt x="2573" y="19972"/>
                  <a:pt x="2509" y="20131"/>
                </a:cubicBezTo>
                <a:cubicBezTo>
                  <a:pt x="2497" y="20176"/>
                  <a:pt x="2514" y="20256"/>
                  <a:pt x="2600" y="20256"/>
                </a:cubicBezTo>
                <a:cubicBezTo>
                  <a:pt x="2625" y="20256"/>
                  <a:pt x="2657" y="20249"/>
                  <a:pt x="2695" y="20232"/>
                </a:cubicBezTo>
                <a:cubicBezTo>
                  <a:pt x="2720" y="20219"/>
                  <a:pt x="2744" y="20213"/>
                  <a:pt x="2766" y="20213"/>
                </a:cubicBezTo>
                <a:cubicBezTo>
                  <a:pt x="2860" y="20213"/>
                  <a:pt x="2933" y="20314"/>
                  <a:pt x="2940" y="20442"/>
                </a:cubicBezTo>
                <a:cubicBezTo>
                  <a:pt x="2901" y="20440"/>
                  <a:pt x="2864" y="20437"/>
                  <a:pt x="2824" y="20437"/>
                </a:cubicBezTo>
                <a:cubicBezTo>
                  <a:pt x="2724" y="20437"/>
                  <a:pt x="2610" y="20452"/>
                  <a:pt x="2434" y="20519"/>
                </a:cubicBezTo>
                <a:cubicBezTo>
                  <a:pt x="2644" y="20543"/>
                  <a:pt x="2737" y="20551"/>
                  <a:pt x="2838" y="20559"/>
                </a:cubicBezTo>
                <a:cubicBezTo>
                  <a:pt x="2838" y="20594"/>
                  <a:pt x="2847" y="20620"/>
                  <a:pt x="2847" y="20652"/>
                </a:cubicBezTo>
                <a:cubicBezTo>
                  <a:pt x="2669" y="20703"/>
                  <a:pt x="2679" y="20812"/>
                  <a:pt x="2746" y="20947"/>
                </a:cubicBezTo>
                <a:cubicBezTo>
                  <a:pt x="2746" y="21083"/>
                  <a:pt x="2719" y="21184"/>
                  <a:pt x="2618" y="21285"/>
                </a:cubicBezTo>
                <a:cubicBezTo>
                  <a:pt x="2517" y="21410"/>
                  <a:pt x="2661" y="21428"/>
                  <a:pt x="2746" y="21461"/>
                </a:cubicBezTo>
                <a:cubicBezTo>
                  <a:pt x="2779" y="21512"/>
                  <a:pt x="2817" y="21540"/>
                  <a:pt x="2864" y="21540"/>
                </a:cubicBezTo>
                <a:cubicBezTo>
                  <a:pt x="2886" y="21540"/>
                  <a:pt x="2912" y="21533"/>
                  <a:pt x="2940" y="21519"/>
                </a:cubicBezTo>
                <a:cubicBezTo>
                  <a:pt x="2978" y="21495"/>
                  <a:pt x="3014" y="21486"/>
                  <a:pt x="3048" y="21486"/>
                </a:cubicBezTo>
                <a:cubicBezTo>
                  <a:pt x="3118" y="21486"/>
                  <a:pt x="3183" y="21525"/>
                  <a:pt x="3251" y="21554"/>
                </a:cubicBezTo>
                <a:cubicBezTo>
                  <a:pt x="3251" y="21588"/>
                  <a:pt x="3251" y="21612"/>
                  <a:pt x="3267" y="21639"/>
                </a:cubicBezTo>
                <a:cubicBezTo>
                  <a:pt x="3368" y="21798"/>
                  <a:pt x="3225" y="21865"/>
                  <a:pt x="3150" y="21958"/>
                </a:cubicBezTo>
                <a:cubicBezTo>
                  <a:pt x="3057" y="22025"/>
                  <a:pt x="2855" y="22025"/>
                  <a:pt x="2905" y="22195"/>
                </a:cubicBezTo>
                <a:cubicBezTo>
                  <a:pt x="2940" y="22320"/>
                  <a:pt x="2931" y="22514"/>
                  <a:pt x="3150" y="22530"/>
                </a:cubicBezTo>
                <a:cubicBezTo>
                  <a:pt x="3217" y="22540"/>
                  <a:pt x="3285" y="22615"/>
                  <a:pt x="3352" y="22657"/>
                </a:cubicBezTo>
                <a:cubicBezTo>
                  <a:pt x="3562" y="22674"/>
                  <a:pt x="3799" y="22631"/>
                  <a:pt x="3924" y="22926"/>
                </a:cubicBezTo>
                <a:cubicBezTo>
                  <a:pt x="3749" y="22926"/>
                  <a:pt x="3606" y="22752"/>
                  <a:pt x="3462" y="22752"/>
                </a:cubicBezTo>
                <a:cubicBezTo>
                  <a:pt x="3399" y="22752"/>
                  <a:pt x="3335" y="22786"/>
                  <a:pt x="3267" y="22884"/>
                </a:cubicBezTo>
                <a:cubicBezTo>
                  <a:pt x="3259" y="22910"/>
                  <a:pt x="3259" y="22934"/>
                  <a:pt x="3259" y="22961"/>
                </a:cubicBezTo>
                <a:cubicBezTo>
                  <a:pt x="3235" y="23054"/>
                  <a:pt x="3115" y="23104"/>
                  <a:pt x="3124" y="23238"/>
                </a:cubicBezTo>
                <a:cubicBezTo>
                  <a:pt x="3129" y="23238"/>
                  <a:pt x="3135" y="23238"/>
                  <a:pt x="3140" y="23238"/>
                </a:cubicBezTo>
                <a:cubicBezTo>
                  <a:pt x="3322" y="23238"/>
                  <a:pt x="3486" y="23106"/>
                  <a:pt x="3676" y="23106"/>
                </a:cubicBezTo>
                <a:cubicBezTo>
                  <a:pt x="3710" y="23106"/>
                  <a:pt x="3745" y="23111"/>
                  <a:pt x="3780" y="23120"/>
                </a:cubicBezTo>
                <a:cubicBezTo>
                  <a:pt x="3665" y="23160"/>
                  <a:pt x="3663" y="23335"/>
                  <a:pt x="3517" y="23335"/>
                </a:cubicBezTo>
                <a:cubicBezTo>
                  <a:pt x="3505" y="23335"/>
                  <a:pt x="3492" y="23333"/>
                  <a:pt x="3477" y="23331"/>
                </a:cubicBezTo>
                <a:cubicBezTo>
                  <a:pt x="3462" y="23328"/>
                  <a:pt x="3448" y="23327"/>
                  <a:pt x="3436" y="23327"/>
                </a:cubicBezTo>
                <a:cubicBezTo>
                  <a:pt x="3218" y="23327"/>
                  <a:pt x="3433" y="23662"/>
                  <a:pt x="3217" y="23692"/>
                </a:cubicBezTo>
                <a:cubicBezTo>
                  <a:pt x="3200" y="23703"/>
                  <a:pt x="3326" y="23794"/>
                  <a:pt x="3352" y="23870"/>
                </a:cubicBezTo>
                <a:lnTo>
                  <a:pt x="3352" y="23878"/>
                </a:lnTo>
                <a:cubicBezTo>
                  <a:pt x="3243" y="23937"/>
                  <a:pt x="3243" y="24006"/>
                  <a:pt x="3352" y="24072"/>
                </a:cubicBezTo>
                <a:cubicBezTo>
                  <a:pt x="3453" y="24208"/>
                  <a:pt x="3554" y="24341"/>
                  <a:pt x="3655" y="24477"/>
                </a:cubicBezTo>
                <a:cubicBezTo>
                  <a:pt x="3740" y="24721"/>
                  <a:pt x="3823" y="24966"/>
                  <a:pt x="3924" y="25200"/>
                </a:cubicBezTo>
                <a:cubicBezTo>
                  <a:pt x="3954" y="25279"/>
                  <a:pt x="3980" y="25305"/>
                  <a:pt x="4004" y="25305"/>
                </a:cubicBezTo>
                <a:cubicBezTo>
                  <a:pt x="4056" y="25305"/>
                  <a:pt x="4100" y="25184"/>
                  <a:pt x="4152" y="25184"/>
                </a:cubicBezTo>
                <a:cubicBezTo>
                  <a:pt x="4185" y="25219"/>
                  <a:pt x="4219" y="25251"/>
                  <a:pt x="4254" y="25285"/>
                </a:cubicBezTo>
                <a:cubicBezTo>
                  <a:pt x="4254" y="25352"/>
                  <a:pt x="4254" y="25421"/>
                  <a:pt x="4262" y="25488"/>
                </a:cubicBezTo>
                <a:cubicBezTo>
                  <a:pt x="4241" y="25485"/>
                  <a:pt x="4220" y="25485"/>
                  <a:pt x="4199" y="25485"/>
                </a:cubicBezTo>
                <a:cubicBezTo>
                  <a:pt x="4032" y="25485"/>
                  <a:pt x="3865" y="25542"/>
                  <a:pt x="3698" y="25542"/>
                </a:cubicBezTo>
                <a:cubicBezTo>
                  <a:pt x="3616" y="25542"/>
                  <a:pt x="3534" y="25529"/>
                  <a:pt x="3453" y="25488"/>
                </a:cubicBezTo>
                <a:cubicBezTo>
                  <a:pt x="3445" y="25488"/>
                  <a:pt x="3427" y="25496"/>
                  <a:pt x="3419" y="25522"/>
                </a:cubicBezTo>
                <a:cubicBezTo>
                  <a:pt x="3411" y="25538"/>
                  <a:pt x="3419" y="25562"/>
                  <a:pt x="3453" y="25581"/>
                </a:cubicBezTo>
                <a:lnTo>
                  <a:pt x="3453" y="25589"/>
                </a:lnTo>
                <a:cubicBezTo>
                  <a:pt x="3570" y="26052"/>
                  <a:pt x="4001" y="25841"/>
                  <a:pt x="4278" y="25967"/>
                </a:cubicBezTo>
                <a:cubicBezTo>
                  <a:pt x="4304" y="25959"/>
                  <a:pt x="4328" y="25959"/>
                  <a:pt x="4363" y="25950"/>
                </a:cubicBezTo>
                <a:lnTo>
                  <a:pt x="4363" y="25950"/>
                </a:lnTo>
                <a:cubicBezTo>
                  <a:pt x="4355" y="25967"/>
                  <a:pt x="4355" y="25977"/>
                  <a:pt x="4355" y="25985"/>
                </a:cubicBezTo>
                <a:cubicBezTo>
                  <a:pt x="4328" y="25993"/>
                  <a:pt x="4296" y="25993"/>
                  <a:pt x="4262" y="25993"/>
                </a:cubicBezTo>
                <a:cubicBezTo>
                  <a:pt x="4185" y="26027"/>
                  <a:pt x="4195" y="26052"/>
                  <a:pt x="4270" y="26086"/>
                </a:cubicBezTo>
                <a:lnTo>
                  <a:pt x="4514" y="26086"/>
                </a:lnTo>
                <a:cubicBezTo>
                  <a:pt x="4397" y="26110"/>
                  <a:pt x="4262" y="26136"/>
                  <a:pt x="4254" y="26219"/>
                </a:cubicBezTo>
                <a:cubicBezTo>
                  <a:pt x="4227" y="26456"/>
                  <a:pt x="4126" y="26482"/>
                  <a:pt x="3924" y="26490"/>
                </a:cubicBezTo>
                <a:cubicBezTo>
                  <a:pt x="3807" y="26498"/>
                  <a:pt x="3690" y="26666"/>
                  <a:pt x="3958" y="26700"/>
                </a:cubicBezTo>
                <a:lnTo>
                  <a:pt x="4152" y="26700"/>
                </a:lnTo>
                <a:cubicBezTo>
                  <a:pt x="4084" y="26818"/>
                  <a:pt x="4043" y="26953"/>
                  <a:pt x="4059" y="27097"/>
                </a:cubicBezTo>
                <a:cubicBezTo>
                  <a:pt x="3908" y="27113"/>
                  <a:pt x="3865" y="27163"/>
                  <a:pt x="3916" y="27323"/>
                </a:cubicBezTo>
                <a:cubicBezTo>
                  <a:pt x="3975" y="27501"/>
                  <a:pt x="4177" y="27467"/>
                  <a:pt x="4254" y="27602"/>
                </a:cubicBezTo>
                <a:lnTo>
                  <a:pt x="4161" y="27602"/>
                </a:lnTo>
                <a:cubicBezTo>
                  <a:pt x="4178" y="27769"/>
                  <a:pt x="4238" y="27868"/>
                  <a:pt x="4363" y="27868"/>
                </a:cubicBezTo>
                <a:cubicBezTo>
                  <a:pt x="4407" y="27868"/>
                  <a:pt x="4460" y="27855"/>
                  <a:pt x="4522" y="27828"/>
                </a:cubicBezTo>
                <a:cubicBezTo>
                  <a:pt x="4599" y="27796"/>
                  <a:pt x="4682" y="27804"/>
                  <a:pt x="4767" y="27796"/>
                </a:cubicBezTo>
                <a:lnTo>
                  <a:pt x="4767" y="27796"/>
                </a:lnTo>
                <a:cubicBezTo>
                  <a:pt x="4775" y="27964"/>
                  <a:pt x="4708" y="28073"/>
                  <a:pt x="4557" y="28158"/>
                </a:cubicBezTo>
                <a:cubicBezTo>
                  <a:pt x="4464" y="28208"/>
                  <a:pt x="4278" y="28166"/>
                  <a:pt x="4336" y="28392"/>
                </a:cubicBezTo>
                <a:cubicBezTo>
                  <a:pt x="4375" y="28562"/>
                  <a:pt x="4470" y="28606"/>
                  <a:pt x="4602" y="28606"/>
                </a:cubicBezTo>
                <a:cubicBezTo>
                  <a:pt x="4614" y="28606"/>
                  <a:pt x="4627" y="28605"/>
                  <a:pt x="4640" y="28605"/>
                </a:cubicBezTo>
                <a:cubicBezTo>
                  <a:pt x="4666" y="28655"/>
                  <a:pt x="4708" y="28679"/>
                  <a:pt x="4759" y="28706"/>
                </a:cubicBezTo>
                <a:cubicBezTo>
                  <a:pt x="4809" y="28730"/>
                  <a:pt x="4902" y="28688"/>
                  <a:pt x="4876" y="28797"/>
                </a:cubicBezTo>
                <a:cubicBezTo>
                  <a:pt x="4818" y="28991"/>
                  <a:pt x="4791" y="29177"/>
                  <a:pt x="5070" y="29201"/>
                </a:cubicBezTo>
                <a:cubicBezTo>
                  <a:pt x="5105" y="29211"/>
                  <a:pt x="5129" y="29219"/>
                  <a:pt x="5163" y="29227"/>
                </a:cubicBezTo>
                <a:cubicBezTo>
                  <a:pt x="5203" y="29322"/>
                  <a:pt x="5240" y="29354"/>
                  <a:pt x="5277" y="29354"/>
                </a:cubicBezTo>
                <a:cubicBezTo>
                  <a:pt x="5341" y="29354"/>
                  <a:pt x="5402" y="29254"/>
                  <a:pt x="5466" y="29211"/>
                </a:cubicBezTo>
                <a:cubicBezTo>
                  <a:pt x="5474" y="29084"/>
                  <a:pt x="5541" y="29017"/>
                  <a:pt x="5677" y="29009"/>
                </a:cubicBezTo>
                <a:cubicBezTo>
                  <a:pt x="5691" y="29009"/>
                  <a:pt x="5705" y="29009"/>
                  <a:pt x="5719" y="29009"/>
                </a:cubicBezTo>
                <a:cubicBezTo>
                  <a:pt x="5815" y="29009"/>
                  <a:pt x="5912" y="29003"/>
                  <a:pt x="5972" y="28908"/>
                </a:cubicBezTo>
                <a:cubicBezTo>
                  <a:pt x="6004" y="28873"/>
                  <a:pt x="6038" y="28839"/>
                  <a:pt x="6073" y="28807"/>
                </a:cubicBezTo>
                <a:cubicBezTo>
                  <a:pt x="6140" y="28847"/>
                  <a:pt x="6224" y="28882"/>
                  <a:pt x="6291" y="28932"/>
                </a:cubicBezTo>
                <a:cubicBezTo>
                  <a:pt x="6419" y="29033"/>
                  <a:pt x="6376" y="29177"/>
                  <a:pt x="6358" y="29302"/>
                </a:cubicBezTo>
                <a:cubicBezTo>
                  <a:pt x="6340" y="29397"/>
                  <a:pt x="6305" y="29428"/>
                  <a:pt x="6254" y="29428"/>
                </a:cubicBezTo>
                <a:cubicBezTo>
                  <a:pt x="6214" y="29428"/>
                  <a:pt x="6165" y="29409"/>
                  <a:pt x="6105" y="29387"/>
                </a:cubicBezTo>
                <a:cubicBezTo>
                  <a:pt x="6098" y="29385"/>
                  <a:pt x="6091" y="29384"/>
                  <a:pt x="6084" y="29384"/>
                </a:cubicBezTo>
                <a:cubicBezTo>
                  <a:pt x="6021" y="29384"/>
                  <a:pt x="5981" y="29481"/>
                  <a:pt x="5988" y="29565"/>
                </a:cubicBezTo>
                <a:cubicBezTo>
                  <a:pt x="5988" y="29631"/>
                  <a:pt x="6017" y="29643"/>
                  <a:pt x="6056" y="29643"/>
                </a:cubicBezTo>
                <a:cubicBezTo>
                  <a:pt x="6077" y="29643"/>
                  <a:pt x="6100" y="29640"/>
                  <a:pt x="6123" y="29640"/>
                </a:cubicBezTo>
                <a:cubicBezTo>
                  <a:pt x="6162" y="29641"/>
                  <a:pt x="6201" y="29642"/>
                  <a:pt x="6239" y="29642"/>
                </a:cubicBezTo>
                <a:cubicBezTo>
                  <a:pt x="6449" y="29642"/>
                  <a:pt x="6645" y="29610"/>
                  <a:pt x="6780" y="29403"/>
                </a:cubicBezTo>
                <a:lnTo>
                  <a:pt x="6881" y="29403"/>
                </a:lnTo>
                <a:cubicBezTo>
                  <a:pt x="6906" y="29437"/>
                  <a:pt x="6940" y="29480"/>
                  <a:pt x="6974" y="29514"/>
                </a:cubicBezTo>
                <a:cubicBezTo>
                  <a:pt x="6823" y="29682"/>
                  <a:pt x="6823" y="29850"/>
                  <a:pt x="6974" y="30010"/>
                </a:cubicBezTo>
                <a:cubicBezTo>
                  <a:pt x="6991" y="30049"/>
                  <a:pt x="7008" y="30069"/>
                  <a:pt x="7026" y="30069"/>
                </a:cubicBezTo>
                <a:cubicBezTo>
                  <a:pt x="7042" y="30069"/>
                  <a:pt x="7059" y="30052"/>
                  <a:pt x="7076" y="30020"/>
                </a:cubicBezTo>
                <a:cubicBezTo>
                  <a:pt x="7193" y="30086"/>
                  <a:pt x="7209" y="30222"/>
                  <a:pt x="7278" y="30323"/>
                </a:cubicBezTo>
                <a:cubicBezTo>
                  <a:pt x="7243" y="30355"/>
                  <a:pt x="7209" y="30390"/>
                  <a:pt x="7185" y="30424"/>
                </a:cubicBezTo>
                <a:cubicBezTo>
                  <a:pt x="7060" y="30337"/>
                  <a:pt x="6976" y="30201"/>
                  <a:pt x="6813" y="30201"/>
                </a:cubicBezTo>
                <a:cubicBezTo>
                  <a:pt x="6767" y="30201"/>
                  <a:pt x="6714" y="30212"/>
                  <a:pt x="6653" y="30238"/>
                </a:cubicBezTo>
                <a:cubicBezTo>
                  <a:pt x="6408" y="30339"/>
                  <a:pt x="6501" y="30483"/>
                  <a:pt x="6477" y="30626"/>
                </a:cubicBezTo>
                <a:cubicBezTo>
                  <a:pt x="6477" y="30701"/>
                  <a:pt x="6637" y="30802"/>
                  <a:pt x="6485" y="30869"/>
                </a:cubicBezTo>
                <a:cubicBezTo>
                  <a:pt x="6342" y="30929"/>
                  <a:pt x="6400" y="30996"/>
                  <a:pt x="6427" y="31097"/>
                </a:cubicBezTo>
                <a:cubicBezTo>
                  <a:pt x="6476" y="31288"/>
                  <a:pt x="6584" y="31339"/>
                  <a:pt x="6719" y="31339"/>
                </a:cubicBezTo>
                <a:cubicBezTo>
                  <a:pt x="6767" y="31339"/>
                  <a:pt x="6820" y="31333"/>
                  <a:pt x="6873" y="31324"/>
                </a:cubicBezTo>
                <a:cubicBezTo>
                  <a:pt x="6885" y="31327"/>
                  <a:pt x="6897" y="31328"/>
                  <a:pt x="6909" y="31328"/>
                </a:cubicBezTo>
                <a:cubicBezTo>
                  <a:pt x="6998" y="31328"/>
                  <a:pt x="7093" y="31251"/>
                  <a:pt x="7182" y="31251"/>
                </a:cubicBezTo>
                <a:cubicBezTo>
                  <a:pt x="7236" y="31251"/>
                  <a:pt x="7289" y="31280"/>
                  <a:pt x="7336" y="31374"/>
                </a:cubicBezTo>
                <a:cubicBezTo>
                  <a:pt x="7371" y="31450"/>
                  <a:pt x="7396" y="31486"/>
                  <a:pt x="7422" y="31486"/>
                </a:cubicBezTo>
                <a:cubicBezTo>
                  <a:pt x="7452" y="31486"/>
                  <a:pt x="7485" y="31439"/>
                  <a:pt x="7538" y="31350"/>
                </a:cubicBezTo>
                <a:cubicBezTo>
                  <a:pt x="7571" y="31299"/>
                  <a:pt x="7631" y="31265"/>
                  <a:pt x="7682" y="31222"/>
                </a:cubicBezTo>
                <a:lnTo>
                  <a:pt x="7682" y="31222"/>
                </a:lnTo>
                <a:cubicBezTo>
                  <a:pt x="7690" y="31350"/>
                  <a:pt x="7656" y="31509"/>
                  <a:pt x="7807" y="31560"/>
                </a:cubicBezTo>
                <a:cubicBezTo>
                  <a:pt x="7823" y="31565"/>
                  <a:pt x="7838" y="31568"/>
                  <a:pt x="7852" y="31568"/>
                </a:cubicBezTo>
                <a:cubicBezTo>
                  <a:pt x="7950" y="31568"/>
                  <a:pt x="8004" y="31450"/>
                  <a:pt x="8076" y="31384"/>
                </a:cubicBezTo>
                <a:cubicBezTo>
                  <a:pt x="8119" y="31342"/>
                  <a:pt x="8153" y="31283"/>
                  <a:pt x="8187" y="31222"/>
                </a:cubicBezTo>
                <a:lnTo>
                  <a:pt x="8288" y="31222"/>
                </a:lnTo>
                <a:cubicBezTo>
                  <a:pt x="8321" y="31291"/>
                  <a:pt x="8355" y="31358"/>
                  <a:pt x="8389" y="31425"/>
                </a:cubicBezTo>
                <a:cubicBezTo>
                  <a:pt x="8379" y="31459"/>
                  <a:pt x="8379" y="31493"/>
                  <a:pt x="8389" y="31526"/>
                </a:cubicBezTo>
                <a:cubicBezTo>
                  <a:pt x="8410" y="31562"/>
                  <a:pt x="8388" y="31572"/>
                  <a:pt x="8348" y="31572"/>
                </a:cubicBezTo>
                <a:cubicBezTo>
                  <a:pt x="8299" y="31572"/>
                  <a:pt x="8224" y="31556"/>
                  <a:pt x="8176" y="31556"/>
                </a:cubicBezTo>
                <a:cubicBezTo>
                  <a:pt x="8110" y="31556"/>
                  <a:pt x="8095" y="31586"/>
                  <a:pt x="8270" y="31728"/>
                </a:cubicBezTo>
                <a:cubicBezTo>
                  <a:pt x="8313" y="31770"/>
                  <a:pt x="8313" y="31813"/>
                  <a:pt x="8246" y="31829"/>
                </a:cubicBezTo>
                <a:cubicBezTo>
                  <a:pt x="8026" y="31890"/>
                  <a:pt x="8094" y="32065"/>
                  <a:pt x="8086" y="32201"/>
                </a:cubicBezTo>
                <a:cubicBezTo>
                  <a:pt x="8060" y="32217"/>
                  <a:pt x="8036" y="32243"/>
                  <a:pt x="8018" y="32268"/>
                </a:cubicBezTo>
                <a:cubicBezTo>
                  <a:pt x="7959" y="32520"/>
                  <a:pt x="7951" y="32815"/>
                  <a:pt x="7581" y="32832"/>
                </a:cubicBezTo>
                <a:cubicBezTo>
                  <a:pt x="7621" y="32882"/>
                  <a:pt x="7656" y="32941"/>
                  <a:pt x="7698" y="32991"/>
                </a:cubicBezTo>
                <a:cubicBezTo>
                  <a:pt x="7403" y="33127"/>
                  <a:pt x="7581" y="33228"/>
                  <a:pt x="7722" y="33345"/>
                </a:cubicBezTo>
                <a:cubicBezTo>
                  <a:pt x="7807" y="33414"/>
                  <a:pt x="7858" y="33531"/>
                  <a:pt x="7943" y="33608"/>
                </a:cubicBezTo>
                <a:cubicBezTo>
                  <a:pt x="8169" y="33810"/>
                  <a:pt x="8169" y="34020"/>
                  <a:pt x="7985" y="34247"/>
                </a:cubicBezTo>
                <a:cubicBezTo>
                  <a:pt x="8153" y="34398"/>
                  <a:pt x="7850" y="34534"/>
                  <a:pt x="7959" y="34651"/>
                </a:cubicBezTo>
                <a:cubicBezTo>
                  <a:pt x="7995" y="34690"/>
                  <a:pt x="8023" y="34705"/>
                  <a:pt x="8048" y="34705"/>
                </a:cubicBezTo>
                <a:cubicBezTo>
                  <a:pt x="8135" y="34705"/>
                  <a:pt x="8169" y="34516"/>
                  <a:pt x="8265" y="34516"/>
                </a:cubicBezTo>
                <a:cubicBezTo>
                  <a:pt x="8277" y="34516"/>
                  <a:pt x="8290" y="34519"/>
                  <a:pt x="8305" y="34526"/>
                </a:cubicBezTo>
                <a:cubicBezTo>
                  <a:pt x="8321" y="34534"/>
                  <a:pt x="8329" y="34550"/>
                  <a:pt x="8347" y="34558"/>
                </a:cubicBezTo>
                <a:cubicBezTo>
                  <a:pt x="8374" y="34564"/>
                  <a:pt x="8396" y="34567"/>
                  <a:pt x="8414" y="34567"/>
                </a:cubicBezTo>
                <a:cubicBezTo>
                  <a:pt x="8548" y="34567"/>
                  <a:pt x="8460" y="34415"/>
                  <a:pt x="8491" y="34348"/>
                </a:cubicBezTo>
                <a:cubicBezTo>
                  <a:pt x="8557" y="34315"/>
                  <a:pt x="8624" y="34281"/>
                  <a:pt x="8693" y="34247"/>
                </a:cubicBezTo>
                <a:cubicBezTo>
                  <a:pt x="8709" y="34230"/>
                  <a:pt x="8733" y="34214"/>
                  <a:pt x="8751" y="34196"/>
                </a:cubicBezTo>
                <a:lnTo>
                  <a:pt x="8794" y="34188"/>
                </a:lnTo>
                <a:lnTo>
                  <a:pt x="8794" y="34188"/>
                </a:lnTo>
                <a:cubicBezTo>
                  <a:pt x="8794" y="34188"/>
                  <a:pt x="8767" y="34215"/>
                  <a:pt x="8761" y="34215"/>
                </a:cubicBezTo>
                <a:lnTo>
                  <a:pt x="8761" y="34215"/>
                </a:lnTo>
                <a:lnTo>
                  <a:pt x="8759" y="34214"/>
                </a:lnTo>
                <a:lnTo>
                  <a:pt x="8759" y="34214"/>
                </a:lnTo>
                <a:cubicBezTo>
                  <a:pt x="8759" y="34215"/>
                  <a:pt x="8760" y="34215"/>
                  <a:pt x="8760" y="34215"/>
                </a:cubicBezTo>
                <a:cubicBezTo>
                  <a:pt x="8761" y="34215"/>
                  <a:pt x="8761" y="34215"/>
                  <a:pt x="8761" y="34215"/>
                </a:cubicBezTo>
                <a:lnTo>
                  <a:pt x="8761" y="34215"/>
                </a:lnTo>
                <a:lnTo>
                  <a:pt x="8794" y="34247"/>
                </a:lnTo>
                <a:cubicBezTo>
                  <a:pt x="8788" y="34351"/>
                  <a:pt x="8820" y="34385"/>
                  <a:pt x="8871" y="34385"/>
                </a:cubicBezTo>
                <a:cubicBezTo>
                  <a:pt x="8906" y="34385"/>
                  <a:pt x="8950" y="34368"/>
                  <a:pt x="8996" y="34348"/>
                </a:cubicBezTo>
                <a:cubicBezTo>
                  <a:pt x="8996" y="34214"/>
                  <a:pt x="9063" y="34146"/>
                  <a:pt x="9198" y="34146"/>
                </a:cubicBezTo>
                <a:cubicBezTo>
                  <a:pt x="9408" y="34146"/>
                  <a:pt x="9576" y="34146"/>
                  <a:pt x="9712" y="33893"/>
                </a:cubicBezTo>
                <a:cubicBezTo>
                  <a:pt x="9726" y="33867"/>
                  <a:pt x="9750" y="33858"/>
                  <a:pt x="9781" y="33858"/>
                </a:cubicBezTo>
                <a:cubicBezTo>
                  <a:pt x="9876" y="33858"/>
                  <a:pt x="10036" y="33946"/>
                  <a:pt x="10184" y="33946"/>
                </a:cubicBezTo>
                <a:cubicBezTo>
                  <a:pt x="10243" y="33946"/>
                  <a:pt x="10300" y="33932"/>
                  <a:pt x="10350" y="33893"/>
                </a:cubicBezTo>
                <a:cubicBezTo>
                  <a:pt x="10393" y="33863"/>
                  <a:pt x="10421" y="33826"/>
                  <a:pt x="10466" y="33826"/>
                </a:cubicBezTo>
                <a:cubicBezTo>
                  <a:pt x="10486" y="33826"/>
                  <a:pt x="10508" y="33833"/>
                  <a:pt x="10536" y="33850"/>
                </a:cubicBezTo>
                <a:cubicBezTo>
                  <a:pt x="10587" y="33970"/>
                  <a:pt x="10645" y="34103"/>
                  <a:pt x="10704" y="34247"/>
                </a:cubicBezTo>
                <a:cubicBezTo>
                  <a:pt x="10645" y="34273"/>
                  <a:pt x="10595" y="34323"/>
                  <a:pt x="10645" y="34382"/>
                </a:cubicBezTo>
                <a:cubicBezTo>
                  <a:pt x="10658" y="34394"/>
                  <a:pt x="10670" y="34399"/>
                  <a:pt x="10682" y="34399"/>
                </a:cubicBezTo>
                <a:cubicBezTo>
                  <a:pt x="10721" y="34399"/>
                  <a:pt x="10759" y="34354"/>
                  <a:pt x="10797" y="34348"/>
                </a:cubicBezTo>
                <a:cubicBezTo>
                  <a:pt x="10896" y="34313"/>
                  <a:pt x="10935" y="34157"/>
                  <a:pt x="11036" y="34157"/>
                </a:cubicBezTo>
                <a:cubicBezTo>
                  <a:pt x="11057" y="34157"/>
                  <a:pt x="11081" y="34164"/>
                  <a:pt x="11108" y="34180"/>
                </a:cubicBezTo>
                <a:cubicBezTo>
                  <a:pt x="11201" y="34238"/>
                  <a:pt x="11084" y="34356"/>
                  <a:pt x="11108" y="34441"/>
                </a:cubicBezTo>
                <a:lnTo>
                  <a:pt x="11108" y="34441"/>
                </a:lnTo>
                <a:lnTo>
                  <a:pt x="11108" y="34441"/>
                </a:lnTo>
                <a:cubicBezTo>
                  <a:pt x="11108" y="34441"/>
                  <a:pt x="11118" y="34449"/>
                  <a:pt x="11118" y="34457"/>
                </a:cubicBezTo>
                <a:cubicBezTo>
                  <a:pt x="11118" y="34449"/>
                  <a:pt x="11108" y="34449"/>
                  <a:pt x="11108" y="34441"/>
                </a:cubicBezTo>
                <a:lnTo>
                  <a:pt x="11108" y="34542"/>
                </a:lnTo>
                <a:cubicBezTo>
                  <a:pt x="11151" y="34635"/>
                  <a:pt x="11228" y="34651"/>
                  <a:pt x="11311" y="34651"/>
                </a:cubicBezTo>
                <a:lnTo>
                  <a:pt x="11412" y="34550"/>
                </a:lnTo>
                <a:cubicBezTo>
                  <a:pt x="11446" y="34584"/>
                  <a:pt x="11480" y="34619"/>
                  <a:pt x="11513" y="34651"/>
                </a:cubicBezTo>
                <a:cubicBezTo>
                  <a:pt x="11682" y="34526"/>
                  <a:pt x="11547" y="34214"/>
                  <a:pt x="11816" y="34146"/>
                </a:cubicBezTo>
                <a:cubicBezTo>
                  <a:pt x="11850" y="34113"/>
                  <a:pt x="11877" y="34079"/>
                  <a:pt x="11909" y="34044"/>
                </a:cubicBezTo>
                <a:lnTo>
                  <a:pt x="12010" y="34044"/>
                </a:lnTo>
                <a:cubicBezTo>
                  <a:pt x="12060" y="34129"/>
                  <a:pt x="12129" y="34146"/>
                  <a:pt x="12212" y="34146"/>
                </a:cubicBezTo>
                <a:cubicBezTo>
                  <a:pt x="12228" y="34139"/>
                  <a:pt x="12246" y="34136"/>
                  <a:pt x="12265" y="34136"/>
                </a:cubicBezTo>
                <a:cubicBezTo>
                  <a:pt x="12338" y="34136"/>
                  <a:pt x="12429" y="34175"/>
                  <a:pt x="12501" y="34175"/>
                </a:cubicBezTo>
                <a:cubicBezTo>
                  <a:pt x="12578" y="34175"/>
                  <a:pt x="12632" y="34130"/>
                  <a:pt x="12616" y="33943"/>
                </a:cubicBezTo>
                <a:cubicBezTo>
                  <a:pt x="12770" y="33830"/>
                  <a:pt x="12738" y="33538"/>
                  <a:pt x="12997" y="33538"/>
                </a:cubicBezTo>
                <a:cubicBezTo>
                  <a:pt x="13007" y="33538"/>
                  <a:pt x="13018" y="33538"/>
                  <a:pt x="13029" y="33539"/>
                </a:cubicBezTo>
                <a:cubicBezTo>
                  <a:pt x="13029" y="33608"/>
                  <a:pt x="13021" y="33674"/>
                  <a:pt x="13021" y="33741"/>
                </a:cubicBezTo>
                <a:cubicBezTo>
                  <a:pt x="13004" y="33842"/>
                  <a:pt x="12659" y="33935"/>
                  <a:pt x="12988" y="34044"/>
                </a:cubicBezTo>
                <a:cubicBezTo>
                  <a:pt x="12988" y="34044"/>
                  <a:pt x="12978" y="34044"/>
                  <a:pt x="12978" y="34053"/>
                </a:cubicBezTo>
                <a:cubicBezTo>
                  <a:pt x="12928" y="34247"/>
                  <a:pt x="13047" y="34323"/>
                  <a:pt x="13207" y="34374"/>
                </a:cubicBezTo>
                <a:cubicBezTo>
                  <a:pt x="13229" y="34365"/>
                  <a:pt x="13247" y="34361"/>
                  <a:pt x="13262" y="34361"/>
                </a:cubicBezTo>
                <a:cubicBezTo>
                  <a:pt x="13306" y="34361"/>
                  <a:pt x="13322" y="34395"/>
                  <a:pt x="13316" y="34457"/>
                </a:cubicBezTo>
                <a:cubicBezTo>
                  <a:pt x="13401" y="34550"/>
                  <a:pt x="13409" y="34743"/>
                  <a:pt x="13568" y="34743"/>
                </a:cubicBezTo>
                <a:cubicBezTo>
                  <a:pt x="13598" y="34743"/>
                  <a:pt x="13634" y="34736"/>
                  <a:pt x="13678" y="34720"/>
                </a:cubicBezTo>
                <a:cubicBezTo>
                  <a:pt x="13678" y="34709"/>
                  <a:pt x="13686" y="34701"/>
                  <a:pt x="13686" y="34701"/>
                </a:cubicBezTo>
                <a:cubicBezTo>
                  <a:pt x="13686" y="34898"/>
                  <a:pt x="13791" y="34952"/>
                  <a:pt x="13909" y="34952"/>
                </a:cubicBezTo>
                <a:cubicBezTo>
                  <a:pt x="13959" y="34952"/>
                  <a:pt x="14010" y="34942"/>
                  <a:pt x="14058" y="34930"/>
                </a:cubicBezTo>
                <a:cubicBezTo>
                  <a:pt x="14102" y="34919"/>
                  <a:pt x="14143" y="34914"/>
                  <a:pt x="14183" y="34914"/>
                </a:cubicBezTo>
                <a:cubicBezTo>
                  <a:pt x="14322" y="34914"/>
                  <a:pt x="14433" y="34977"/>
                  <a:pt x="14543" y="35061"/>
                </a:cubicBezTo>
                <a:lnTo>
                  <a:pt x="14543" y="35061"/>
                </a:lnTo>
                <a:cubicBezTo>
                  <a:pt x="14491" y="35053"/>
                  <a:pt x="14434" y="35034"/>
                  <a:pt x="14390" y="35034"/>
                </a:cubicBezTo>
                <a:cubicBezTo>
                  <a:pt x="14325" y="35034"/>
                  <a:pt x="14287" y="35075"/>
                  <a:pt x="14335" y="35249"/>
                </a:cubicBezTo>
                <a:lnTo>
                  <a:pt x="14630" y="35249"/>
                </a:lnTo>
                <a:cubicBezTo>
                  <a:pt x="14689" y="35304"/>
                  <a:pt x="14740" y="35324"/>
                  <a:pt x="14788" y="35324"/>
                </a:cubicBezTo>
                <a:cubicBezTo>
                  <a:pt x="14916" y="35324"/>
                  <a:pt x="15013" y="35175"/>
                  <a:pt x="15135" y="35156"/>
                </a:cubicBezTo>
                <a:cubicBezTo>
                  <a:pt x="15170" y="35257"/>
                  <a:pt x="15202" y="35358"/>
                  <a:pt x="15236" y="35451"/>
                </a:cubicBezTo>
                <a:cubicBezTo>
                  <a:pt x="15236" y="35536"/>
                  <a:pt x="15252" y="35611"/>
                  <a:pt x="15329" y="35662"/>
                </a:cubicBezTo>
                <a:cubicBezTo>
                  <a:pt x="15497" y="35747"/>
                  <a:pt x="15667" y="35831"/>
                  <a:pt x="15851" y="35932"/>
                </a:cubicBezTo>
                <a:cubicBezTo>
                  <a:pt x="15901" y="35747"/>
                  <a:pt x="15624" y="35595"/>
                  <a:pt x="15818" y="35518"/>
                </a:cubicBezTo>
                <a:cubicBezTo>
                  <a:pt x="15908" y="35482"/>
                  <a:pt x="15998" y="35365"/>
                  <a:pt x="16122" y="35365"/>
                </a:cubicBezTo>
                <a:cubicBezTo>
                  <a:pt x="16171" y="35365"/>
                  <a:pt x="16227" y="35384"/>
                  <a:pt x="16289" y="35435"/>
                </a:cubicBezTo>
                <a:cubicBezTo>
                  <a:pt x="16390" y="35510"/>
                  <a:pt x="16558" y="35528"/>
                  <a:pt x="16686" y="35619"/>
                </a:cubicBezTo>
                <a:cubicBezTo>
                  <a:pt x="16715" y="35639"/>
                  <a:pt x="16767" y="35653"/>
                  <a:pt x="16807" y="35653"/>
                </a:cubicBezTo>
                <a:cubicBezTo>
                  <a:pt x="16836" y="35653"/>
                  <a:pt x="16858" y="35646"/>
                  <a:pt x="16861" y="35629"/>
                </a:cubicBezTo>
                <a:cubicBezTo>
                  <a:pt x="16897" y="35427"/>
                  <a:pt x="17006" y="35396"/>
                  <a:pt x="17127" y="35396"/>
                </a:cubicBezTo>
                <a:cubicBezTo>
                  <a:pt x="17181" y="35396"/>
                  <a:pt x="17237" y="35402"/>
                  <a:pt x="17290" y="35402"/>
                </a:cubicBezTo>
                <a:cubicBezTo>
                  <a:pt x="17351" y="35402"/>
                  <a:pt x="17408" y="35394"/>
                  <a:pt x="17452" y="35358"/>
                </a:cubicBezTo>
                <a:cubicBezTo>
                  <a:pt x="17367" y="35257"/>
                  <a:pt x="17191" y="35233"/>
                  <a:pt x="17149" y="35098"/>
                </a:cubicBezTo>
                <a:cubicBezTo>
                  <a:pt x="17157" y="35096"/>
                  <a:pt x="17165" y="35096"/>
                  <a:pt x="17173" y="35096"/>
                </a:cubicBezTo>
                <a:cubicBezTo>
                  <a:pt x="17266" y="35096"/>
                  <a:pt x="17364" y="35171"/>
                  <a:pt x="17454" y="35171"/>
                </a:cubicBezTo>
                <a:cubicBezTo>
                  <a:pt x="17504" y="35171"/>
                  <a:pt x="17552" y="35148"/>
                  <a:pt x="17595" y="35073"/>
                </a:cubicBezTo>
                <a:cubicBezTo>
                  <a:pt x="17657" y="34969"/>
                  <a:pt x="17722" y="34937"/>
                  <a:pt x="17790" y="34937"/>
                </a:cubicBezTo>
                <a:cubicBezTo>
                  <a:pt x="17881" y="34937"/>
                  <a:pt x="17975" y="34994"/>
                  <a:pt x="18066" y="35013"/>
                </a:cubicBezTo>
                <a:cubicBezTo>
                  <a:pt x="18074" y="35063"/>
                  <a:pt x="18093" y="35106"/>
                  <a:pt x="18143" y="35114"/>
                </a:cubicBezTo>
                <a:cubicBezTo>
                  <a:pt x="18153" y="35116"/>
                  <a:pt x="18163" y="35116"/>
                  <a:pt x="18171" y="35116"/>
                </a:cubicBezTo>
                <a:cubicBezTo>
                  <a:pt x="18246" y="35116"/>
                  <a:pt x="18252" y="35048"/>
                  <a:pt x="18252" y="34980"/>
                </a:cubicBezTo>
                <a:lnTo>
                  <a:pt x="18268" y="34980"/>
                </a:lnTo>
                <a:cubicBezTo>
                  <a:pt x="18311" y="34946"/>
                  <a:pt x="18303" y="34879"/>
                  <a:pt x="18361" y="34879"/>
                </a:cubicBezTo>
                <a:cubicBezTo>
                  <a:pt x="18349" y="35145"/>
                  <a:pt x="18536" y="35153"/>
                  <a:pt x="18685" y="35153"/>
                </a:cubicBezTo>
                <a:cubicBezTo>
                  <a:pt x="18695" y="35153"/>
                  <a:pt x="18705" y="35153"/>
                  <a:pt x="18714" y="35153"/>
                </a:cubicBezTo>
                <a:cubicBezTo>
                  <a:pt x="18742" y="35153"/>
                  <a:pt x="18768" y="35154"/>
                  <a:pt x="18790" y="35156"/>
                </a:cubicBezTo>
                <a:cubicBezTo>
                  <a:pt x="18988" y="35181"/>
                  <a:pt x="19168" y="35301"/>
                  <a:pt x="19370" y="35301"/>
                </a:cubicBezTo>
                <a:cubicBezTo>
                  <a:pt x="19453" y="35301"/>
                  <a:pt x="19540" y="35281"/>
                  <a:pt x="19633" y="35225"/>
                </a:cubicBezTo>
                <a:cubicBezTo>
                  <a:pt x="19861" y="35081"/>
                  <a:pt x="19878" y="34972"/>
                  <a:pt x="19659" y="34887"/>
                </a:cubicBezTo>
                <a:cubicBezTo>
                  <a:pt x="19439" y="34802"/>
                  <a:pt x="19314" y="34651"/>
                  <a:pt x="19212" y="34457"/>
                </a:cubicBezTo>
                <a:lnTo>
                  <a:pt x="19212" y="34457"/>
                </a:lnTo>
                <a:cubicBezTo>
                  <a:pt x="19217" y="34457"/>
                  <a:pt x="19222" y="34457"/>
                  <a:pt x="19227" y="34457"/>
                </a:cubicBezTo>
                <a:cubicBezTo>
                  <a:pt x="19481" y="34457"/>
                  <a:pt x="19475" y="34193"/>
                  <a:pt x="19566" y="34044"/>
                </a:cubicBezTo>
                <a:lnTo>
                  <a:pt x="19667" y="34146"/>
                </a:lnTo>
                <a:lnTo>
                  <a:pt x="19667" y="34247"/>
                </a:lnTo>
                <a:cubicBezTo>
                  <a:pt x="19633" y="34281"/>
                  <a:pt x="19599" y="34315"/>
                  <a:pt x="19574" y="34348"/>
                </a:cubicBezTo>
                <a:cubicBezTo>
                  <a:pt x="19609" y="34433"/>
                  <a:pt x="19675" y="34457"/>
                  <a:pt x="19760" y="34457"/>
                </a:cubicBezTo>
                <a:cubicBezTo>
                  <a:pt x="19793" y="34491"/>
                  <a:pt x="19827" y="34526"/>
                  <a:pt x="19851" y="34558"/>
                </a:cubicBezTo>
                <a:cubicBezTo>
                  <a:pt x="19939" y="34623"/>
                  <a:pt x="20033" y="34659"/>
                  <a:pt x="20126" y="34659"/>
                </a:cubicBezTo>
                <a:cubicBezTo>
                  <a:pt x="20203" y="34659"/>
                  <a:pt x="20279" y="34633"/>
                  <a:pt x="20349" y="34576"/>
                </a:cubicBezTo>
                <a:cubicBezTo>
                  <a:pt x="20395" y="34537"/>
                  <a:pt x="20438" y="34525"/>
                  <a:pt x="20480" y="34525"/>
                </a:cubicBezTo>
                <a:cubicBezTo>
                  <a:pt x="20542" y="34525"/>
                  <a:pt x="20601" y="34550"/>
                  <a:pt x="20662" y="34550"/>
                </a:cubicBezTo>
                <a:cubicBezTo>
                  <a:pt x="20668" y="34550"/>
                  <a:pt x="20673" y="34550"/>
                  <a:pt x="20678" y="34550"/>
                </a:cubicBezTo>
                <a:lnTo>
                  <a:pt x="20880" y="34550"/>
                </a:lnTo>
                <a:cubicBezTo>
                  <a:pt x="20973" y="34744"/>
                  <a:pt x="21234" y="34811"/>
                  <a:pt x="21284" y="35047"/>
                </a:cubicBezTo>
                <a:cubicBezTo>
                  <a:pt x="21317" y="35055"/>
                  <a:pt x="21343" y="35055"/>
                  <a:pt x="21377" y="35055"/>
                </a:cubicBezTo>
                <a:cubicBezTo>
                  <a:pt x="21479" y="35005"/>
                  <a:pt x="21588" y="34962"/>
                  <a:pt x="21612" y="34837"/>
                </a:cubicBezTo>
                <a:lnTo>
                  <a:pt x="21654" y="34837"/>
                </a:lnTo>
                <a:lnTo>
                  <a:pt x="21689" y="34871"/>
                </a:lnTo>
                <a:cubicBezTo>
                  <a:pt x="21696" y="34872"/>
                  <a:pt x="21703" y="34872"/>
                  <a:pt x="21710" y="34872"/>
                </a:cubicBezTo>
                <a:cubicBezTo>
                  <a:pt x="21801" y="34872"/>
                  <a:pt x="21873" y="34823"/>
                  <a:pt x="21883" y="34744"/>
                </a:cubicBezTo>
                <a:cubicBezTo>
                  <a:pt x="21904" y="34557"/>
                  <a:pt x="21952" y="34499"/>
                  <a:pt x="22011" y="34499"/>
                </a:cubicBezTo>
                <a:cubicBezTo>
                  <a:pt x="22094" y="34499"/>
                  <a:pt x="22199" y="34612"/>
                  <a:pt x="22287" y="34651"/>
                </a:cubicBezTo>
                <a:lnTo>
                  <a:pt x="22388" y="34651"/>
                </a:lnTo>
                <a:cubicBezTo>
                  <a:pt x="22418" y="34659"/>
                  <a:pt x="22446" y="34662"/>
                  <a:pt x="22471" y="34662"/>
                </a:cubicBezTo>
                <a:cubicBezTo>
                  <a:pt x="22612" y="34662"/>
                  <a:pt x="22694" y="34554"/>
                  <a:pt x="22708" y="34433"/>
                </a:cubicBezTo>
                <a:cubicBezTo>
                  <a:pt x="22730" y="34228"/>
                  <a:pt x="22820" y="34189"/>
                  <a:pt x="22931" y="34189"/>
                </a:cubicBezTo>
                <a:cubicBezTo>
                  <a:pt x="22993" y="34189"/>
                  <a:pt x="23062" y="34201"/>
                  <a:pt x="23128" y="34204"/>
                </a:cubicBezTo>
                <a:cubicBezTo>
                  <a:pt x="23154" y="34204"/>
                  <a:pt x="23179" y="34196"/>
                  <a:pt x="23205" y="34180"/>
                </a:cubicBezTo>
                <a:cubicBezTo>
                  <a:pt x="23205" y="34222"/>
                  <a:pt x="23213" y="34265"/>
                  <a:pt x="23229" y="34289"/>
                </a:cubicBezTo>
                <a:cubicBezTo>
                  <a:pt x="23248" y="34326"/>
                  <a:pt x="23271" y="34385"/>
                  <a:pt x="23311" y="34385"/>
                </a:cubicBezTo>
                <a:cubicBezTo>
                  <a:pt x="23326" y="34385"/>
                  <a:pt x="23344" y="34377"/>
                  <a:pt x="23365" y="34356"/>
                </a:cubicBezTo>
                <a:cubicBezTo>
                  <a:pt x="23399" y="34323"/>
                  <a:pt x="23365" y="34265"/>
                  <a:pt x="23322" y="34230"/>
                </a:cubicBezTo>
                <a:cubicBezTo>
                  <a:pt x="23288" y="34204"/>
                  <a:pt x="23255" y="34188"/>
                  <a:pt x="23221" y="34164"/>
                </a:cubicBezTo>
                <a:cubicBezTo>
                  <a:pt x="23229" y="34164"/>
                  <a:pt x="23237" y="34154"/>
                  <a:pt x="23255" y="34146"/>
                </a:cubicBezTo>
                <a:cubicBezTo>
                  <a:pt x="23272" y="33978"/>
                  <a:pt x="23280" y="33810"/>
                  <a:pt x="23314" y="33648"/>
                </a:cubicBezTo>
                <a:lnTo>
                  <a:pt x="23314" y="33640"/>
                </a:lnTo>
                <a:cubicBezTo>
                  <a:pt x="23338" y="33640"/>
                  <a:pt x="23365" y="33648"/>
                  <a:pt x="23389" y="33648"/>
                </a:cubicBezTo>
                <a:cubicBezTo>
                  <a:pt x="23402" y="33789"/>
                  <a:pt x="23441" y="33886"/>
                  <a:pt x="23545" y="33886"/>
                </a:cubicBezTo>
                <a:cubicBezTo>
                  <a:pt x="23584" y="33886"/>
                  <a:pt x="23633" y="33872"/>
                  <a:pt x="23692" y="33842"/>
                </a:cubicBezTo>
                <a:lnTo>
                  <a:pt x="23692" y="33842"/>
                </a:lnTo>
                <a:cubicBezTo>
                  <a:pt x="23870" y="34036"/>
                  <a:pt x="23415" y="34020"/>
                  <a:pt x="23591" y="34230"/>
                </a:cubicBezTo>
                <a:cubicBezTo>
                  <a:pt x="23624" y="34218"/>
                  <a:pt x="23660" y="34214"/>
                  <a:pt x="23696" y="34214"/>
                </a:cubicBezTo>
                <a:cubicBezTo>
                  <a:pt x="23756" y="34214"/>
                  <a:pt x="23819" y="34224"/>
                  <a:pt x="23882" y="34224"/>
                </a:cubicBezTo>
                <a:cubicBezTo>
                  <a:pt x="23956" y="34224"/>
                  <a:pt x="24029" y="34209"/>
                  <a:pt x="24096" y="34146"/>
                </a:cubicBezTo>
                <a:cubicBezTo>
                  <a:pt x="23894" y="34079"/>
                  <a:pt x="23963" y="33935"/>
                  <a:pt x="23995" y="33810"/>
                </a:cubicBezTo>
                <a:lnTo>
                  <a:pt x="23995" y="33810"/>
                </a:lnTo>
                <a:cubicBezTo>
                  <a:pt x="24013" y="33826"/>
                  <a:pt x="24030" y="33834"/>
                  <a:pt x="24046" y="33850"/>
                </a:cubicBezTo>
                <a:cubicBezTo>
                  <a:pt x="24106" y="33877"/>
                  <a:pt x="24157" y="33901"/>
                  <a:pt x="24208" y="33943"/>
                </a:cubicBezTo>
                <a:lnTo>
                  <a:pt x="24298" y="33943"/>
                </a:lnTo>
                <a:cubicBezTo>
                  <a:pt x="24349" y="33877"/>
                  <a:pt x="24442" y="33901"/>
                  <a:pt x="24501" y="33850"/>
                </a:cubicBezTo>
                <a:cubicBezTo>
                  <a:pt x="24535" y="33850"/>
                  <a:pt x="24569" y="33842"/>
                  <a:pt x="24602" y="33842"/>
                </a:cubicBezTo>
                <a:cubicBezTo>
                  <a:pt x="24519" y="33640"/>
                  <a:pt x="24687" y="33531"/>
                  <a:pt x="24763" y="33387"/>
                </a:cubicBezTo>
                <a:cubicBezTo>
                  <a:pt x="24805" y="33310"/>
                  <a:pt x="24856" y="33286"/>
                  <a:pt x="24910" y="33286"/>
                </a:cubicBezTo>
                <a:cubicBezTo>
                  <a:pt x="24990" y="33286"/>
                  <a:pt x="25076" y="33337"/>
                  <a:pt x="25148" y="33337"/>
                </a:cubicBezTo>
                <a:cubicBezTo>
                  <a:pt x="25173" y="33337"/>
                  <a:pt x="25197" y="33331"/>
                  <a:pt x="25218" y="33313"/>
                </a:cubicBezTo>
                <a:cubicBezTo>
                  <a:pt x="25185" y="33088"/>
                  <a:pt x="25079" y="33024"/>
                  <a:pt x="24948" y="33024"/>
                </a:cubicBezTo>
                <a:cubicBezTo>
                  <a:pt x="24882" y="33024"/>
                  <a:pt x="24810" y="33040"/>
                  <a:pt x="24737" y="33060"/>
                </a:cubicBezTo>
                <a:cubicBezTo>
                  <a:pt x="24729" y="33060"/>
                  <a:pt x="24703" y="33052"/>
                  <a:pt x="24695" y="33052"/>
                </a:cubicBezTo>
                <a:cubicBezTo>
                  <a:pt x="24685" y="33051"/>
                  <a:pt x="24676" y="33050"/>
                  <a:pt x="24666" y="33050"/>
                </a:cubicBezTo>
                <a:cubicBezTo>
                  <a:pt x="24596" y="33050"/>
                  <a:pt x="24538" y="33083"/>
                  <a:pt x="24501" y="33135"/>
                </a:cubicBezTo>
                <a:cubicBezTo>
                  <a:pt x="24460" y="33143"/>
                  <a:pt x="24418" y="33143"/>
                  <a:pt x="24383" y="33153"/>
                </a:cubicBezTo>
                <a:lnTo>
                  <a:pt x="24325" y="33153"/>
                </a:lnTo>
                <a:cubicBezTo>
                  <a:pt x="24189" y="33084"/>
                  <a:pt x="24208" y="32959"/>
                  <a:pt x="24208" y="32840"/>
                </a:cubicBezTo>
                <a:lnTo>
                  <a:pt x="24208" y="32840"/>
                </a:lnTo>
                <a:cubicBezTo>
                  <a:pt x="24232" y="32850"/>
                  <a:pt x="24266" y="32874"/>
                  <a:pt x="24290" y="32874"/>
                </a:cubicBezTo>
                <a:cubicBezTo>
                  <a:pt x="24330" y="32883"/>
                  <a:pt x="24370" y="32888"/>
                  <a:pt x="24410" y="32888"/>
                </a:cubicBezTo>
                <a:cubicBezTo>
                  <a:pt x="24585" y="32888"/>
                  <a:pt x="24761" y="32809"/>
                  <a:pt x="24865" y="32749"/>
                </a:cubicBezTo>
                <a:cubicBezTo>
                  <a:pt x="24929" y="32712"/>
                  <a:pt x="24987" y="32699"/>
                  <a:pt x="25040" y="32699"/>
                </a:cubicBezTo>
                <a:cubicBezTo>
                  <a:pt x="25155" y="32699"/>
                  <a:pt x="25250" y="32757"/>
                  <a:pt x="25356" y="32757"/>
                </a:cubicBezTo>
                <a:cubicBezTo>
                  <a:pt x="25360" y="32757"/>
                  <a:pt x="25365" y="32757"/>
                  <a:pt x="25370" y="32757"/>
                </a:cubicBezTo>
                <a:cubicBezTo>
                  <a:pt x="25429" y="32749"/>
                  <a:pt x="25402" y="32613"/>
                  <a:pt x="25410" y="32528"/>
                </a:cubicBezTo>
                <a:cubicBezTo>
                  <a:pt x="25546" y="32528"/>
                  <a:pt x="25623" y="32470"/>
                  <a:pt x="25612" y="32326"/>
                </a:cubicBezTo>
                <a:cubicBezTo>
                  <a:pt x="25554" y="32201"/>
                  <a:pt x="25378" y="32268"/>
                  <a:pt x="25309" y="32142"/>
                </a:cubicBezTo>
                <a:cubicBezTo>
                  <a:pt x="25344" y="32142"/>
                  <a:pt x="25378" y="32132"/>
                  <a:pt x="25402" y="32124"/>
                </a:cubicBezTo>
                <a:cubicBezTo>
                  <a:pt x="25503" y="32124"/>
                  <a:pt x="25604" y="32124"/>
                  <a:pt x="25714" y="32132"/>
                </a:cubicBezTo>
                <a:lnTo>
                  <a:pt x="25714" y="32031"/>
                </a:lnTo>
                <a:lnTo>
                  <a:pt x="25815" y="32031"/>
                </a:lnTo>
                <a:cubicBezTo>
                  <a:pt x="25822" y="32032"/>
                  <a:pt x="25829" y="32033"/>
                  <a:pt x="25836" y="32033"/>
                </a:cubicBezTo>
                <a:cubicBezTo>
                  <a:pt x="25896" y="32033"/>
                  <a:pt x="25916" y="31992"/>
                  <a:pt x="25916" y="31930"/>
                </a:cubicBezTo>
                <a:cubicBezTo>
                  <a:pt x="25883" y="31746"/>
                  <a:pt x="26009" y="31594"/>
                  <a:pt x="26001" y="31417"/>
                </a:cubicBezTo>
                <a:cubicBezTo>
                  <a:pt x="25926" y="31257"/>
                  <a:pt x="25764" y="31131"/>
                  <a:pt x="25807" y="30929"/>
                </a:cubicBezTo>
                <a:lnTo>
                  <a:pt x="25815" y="30929"/>
                </a:lnTo>
                <a:lnTo>
                  <a:pt x="25815" y="30919"/>
                </a:lnTo>
                <a:cubicBezTo>
                  <a:pt x="25950" y="30954"/>
                  <a:pt x="26077" y="30988"/>
                  <a:pt x="26211" y="31020"/>
                </a:cubicBezTo>
                <a:cubicBezTo>
                  <a:pt x="26312" y="31020"/>
                  <a:pt x="26413" y="31020"/>
                  <a:pt x="26514" y="31030"/>
                </a:cubicBezTo>
                <a:cubicBezTo>
                  <a:pt x="26490" y="30929"/>
                  <a:pt x="26463" y="30836"/>
                  <a:pt x="26439" y="30743"/>
                </a:cubicBezTo>
                <a:cubicBezTo>
                  <a:pt x="26463" y="30735"/>
                  <a:pt x="26498" y="30717"/>
                  <a:pt x="26532" y="30717"/>
                </a:cubicBezTo>
                <a:cubicBezTo>
                  <a:pt x="26556" y="30717"/>
                  <a:pt x="26591" y="30727"/>
                  <a:pt x="26615" y="30743"/>
                </a:cubicBezTo>
                <a:cubicBezTo>
                  <a:pt x="26649" y="30802"/>
                  <a:pt x="26684" y="30861"/>
                  <a:pt x="26716" y="30919"/>
                </a:cubicBezTo>
                <a:cubicBezTo>
                  <a:pt x="26716" y="31071"/>
                  <a:pt x="26775" y="31156"/>
                  <a:pt x="26995" y="31206"/>
                </a:cubicBezTo>
                <a:cubicBezTo>
                  <a:pt x="26835" y="30988"/>
                  <a:pt x="27171" y="30810"/>
                  <a:pt x="26926" y="30634"/>
                </a:cubicBezTo>
                <a:cubicBezTo>
                  <a:pt x="26860" y="30626"/>
                  <a:pt x="26793" y="30626"/>
                  <a:pt x="26724" y="30616"/>
                </a:cubicBezTo>
                <a:cubicBezTo>
                  <a:pt x="26649" y="30576"/>
                  <a:pt x="26623" y="30507"/>
                  <a:pt x="26623" y="30424"/>
                </a:cubicBezTo>
                <a:cubicBezTo>
                  <a:pt x="26724" y="30406"/>
                  <a:pt x="26844" y="30440"/>
                  <a:pt x="26926" y="30347"/>
                </a:cubicBezTo>
                <a:cubicBezTo>
                  <a:pt x="26961" y="30339"/>
                  <a:pt x="26995" y="30331"/>
                  <a:pt x="27027" y="30323"/>
                </a:cubicBezTo>
                <a:cubicBezTo>
                  <a:pt x="27062" y="30312"/>
                  <a:pt x="27093" y="30307"/>
                  <a:pt x="27120" y="30307"/>
                </a:cubicBezTo>
                <a:cubicBezTo>
                  <a:pt x="27295" y="30307"/>
                  <a:pt x="27316" y="30521"/>
                  <a:pt x="27432" y="30616"/>
                </a:cubicBezTo>
                <a:cubicBezTo>
                  <a:pt x="27473" y="30633"/>
                  <a:pt x="27513" y="30640"/>
                  <a:pt x="27553" y="30640"/>
                </a:cubicBezTo>
                <a:cubicBezTo>
                  <a:pt x="27610" y="30640"/>
                  <a:pt x="27667" y="30627"/>
                  <a:pt x="27727" y="30616"/>
                </a:cubicBezTo>
                <a:lnTo>
                  <a:pt x="27719" y="30608"/>
                </a:lnTo>
                <a:lnTo>
                  <a:pt x="27719" y="30608"/>
                </a:lnTo>
                <a:cubicBezTo>
                  <a:pt x="27737" y="30612"/>
                  <a:pt x="27754" y="30614"/>
                  <a:pt x="27771" y="30614"/>
                </a:cubicBezTo>
                <a:cubicBezTo>
                  <a:pt x="27865" y="30614"/>
                  <a:pt x="27944" y="30558"/>
                  <a:pt x="28030" y="30515"/>
                </a:cubicBezTo>
                <a:lnTo>
                  <a:pt x="28131" y="30515"/>
                </a:lnTo>
                <a:cubicBezTo>
                  <a:pt x="28137" y="30514"/>
                  <a:pt x="28143" y="30513"/>
                  <a:pt x="28150" y="30513"/>
                </a:cubicBezTo>
                <a:cubicBezTo>
                  <a:pt x="28208" y="30513"/>
                  <a:pt x="28284" y="30565"/>
                  <a:pt x="28343" y="30565"/>
                </a:cubicBezTo>
                <a:cubicBezTo>
                  <a:pt x="28389" y="30565"/>
                  <a:pt x="28425" y="30534"/>
                  <a:pt x="28434" y="30424"/>
                </a:cubicBezTo>
                <a:lnTo>
                  <a:pt x="28434" y="30414"/>
                </a:lnTo>
                <a:cubicBezTo>
                  <a:pt x="28493" y="30414"/>
                  <a:pt x="28554" y="30406"/>
                  <a:pt x="28612" y="30398"/>
                </a:cubicBezTo>
                <a:cubicBezTo>
                  <a:pt x="28629" y="30424"/>
                  <a:pt x="28679" y="30456"/>
                  <a:pt x="28671" y="30475"/>
                </a:cubicBezTo>
                <a:cubicBezTo>
                  <a:pt x="28655" y="30533"/>
                  <a:pt x="28586" y="30608"/>
                  <a:pt x="28604" y="30642"/>
                </a:cubicBezTo>
                <a:cubicBezTo>
                  <a:pt x="28624" y="30684"/>
                  <a:pt x="28644" y="30699"/>
                  <a:pt x="28664" y="30699"/>
                </a:cubicBezTo>
                <a:cubicBezTo>
                  <a:pt x="28703" y="30699"/>
                  <a:pt x="28744" y="30642"/>
                  <a:pt x="28788" y="30626"/>
                </a:cubicBezTo>
                <a:cubicBezTo>
                  <a:pt x="28824" y="30614"/>
                  <a:pt x="28851" y="30608"/>
                  <a:pt x="28871" y="30608"/>
                </a:cubicBezTo>
                <a:cubicBezTo>
                  <a:pt x="28980" y="30608"/>
                  <a:pt x="28913" y="30755"/>
                  <a:pt x="28940" y="30818"/>
                </a:cubicBezTo>
                <a:cubicBezTo>
                  <a:pt x="29009" y="30786"/>
                  <a:pt x="29067" y="30751"/>
                  <a:pt x="29134" y="30717"/>
                </a:cubicBezTo>
                <a:cubicBezTo>
                  <a:pt x="29150" y="30390"/>
                  <a:pt x="28873" y="30331"/>
                  <a:pt x="28663" y="30212"/>
                </a:cubicBezTo>
                <a:cubicBezTo>
                  <a:pt x="28687" y="30145"/>
                  <a:pt x="28713" y="30086"/>
                  <a:pt x="28738" y="30020"/>
                </a:cubicBezTo>
                <a:cubicBezTo>
                  <a:pt x="28881" y="29775"/>
                  <a:pt x="29017" y="29522"/>
                  <a:pt x="28948" y="29219"/>
                </a:cubicBezTo>
                <a:lnTo>
                  <a:pt x="28932" y="29211"/>
                </a:lnTo>
                <a:lnTo>
                  <a:pt x="28940" y="29211"/>
                </a:lnTo>
                <a:lnTo>
                  <a:pt x="28948" y="29219"/>
                </a:lnTo>
                <a:cubicBezTo>
                  <a:pt x="29009" y="29219"/>
                  <a:pt x="29067" y="29211"/>
                  <a:pt x="29134" y="29211"/>
                </a:cubicBezTo>
                <a:cubicBezTo>
                  <a:pt x="29157" y="29288"/>
                  <a:pt x="29181" y="29314"/>
                  <a:pt x="29205" y="29314"/>
                </a:cubicBezTo>
                <a:cubicBezTo>
                  <a:pt x="29249" y="29314"/>
                  <a:pt x="29293" y="29227"/>
                  <a:pt x="29336" y="29211"/>
                </a:cubicBezTo>
                <a:cubicBezTo>
                  <a:pt x="29488" y="29092"/>
                  <a:pt x="29682" y="29134"/>
                  <a:pt x="29900" y="29068"/>
                </a:cubicBezTo>
                <a:cubicBezTo>
                  <a:pt x="29740" y="28999"/>
                  <a:pt x="29647" y="28948"/>
                  <a:pt x="29546" y="28908"/>
                </a:cubicBezTo>
                <a:lnTo>
                  <a:pt x="29546" y="28898"/>
                </a:lnTo>
                <a:cubicBezTo>
                  <a:pt x="29552" y="28842"/>
                  <a:pt x="29560" y="28770"/>
                  <a:pt x="29613" y="28770"/>
                </a:cubicBezTo>
                <a:cubicBezTo>
                  <a:pt x="29630" y="28770"/>
                  <a:pt x="29653" y="28778"/>
                  <a:pt x="29682" y="28797"/>
                </a:cubicBezTo>
                <a:cubicBezTo>
                  <a:pt x="29736" y="28835"/>
                  <a:pt x="29783" y="28852"/>
                  <a:pt x="29825" y="28852"/>
                </a:cubicBezTo>
                <a:cubicBezTo>
                  <a:pt x="29911" y="28852"/>
                  <a:pt x="29975" y="28782"/>
                  <a:pt x="30044" y="28696"/>
                </a:cubicBezTo>
                <a:lnTo>
                  <a:pt x="30086" y="28696"/>
                </a:lnTo>
                <a:lnTo>
                  <a:pt x="30137" y="28706"/>
                </a:lnTo>
                <a:cubicBezTo>
                  <a:pt x="30206" y="28752"/>
                  <a:pt x="30275" y="28778"/>
                  <a:pt x="30345" y="28778"/>
                </a:cubicBezTo>
                <a:cubicBezTo>
                  <a:pt x="30412" y="28778"/>
                  <a:pt x="30479" y="28755"/>
                  <a:pt x="30549" y="28706"/>
                </a:cubicBezTo>
                <a:lnTo>
                  <a:pt x="30549" y="28605"/>
                </a:lnTo>
                <a:cubicBezTo>
                  <a:pt x="30557" y="28570"/>
                  <a:pt x="30557" y="28536"/>
                  <a:pt x="30549" y="28504"/>
                </a:cubicBezTo>
                <a:cubicBezTo>
                  <a:pt x="30515" y="28443"/>
                  <a:pt x="30482" y="28376"/>
                  <a:pt x="30448" y="28310"/>
                </a:cubicBezTo>
                <a:cubicBezTo>
                  <a:pt x="30506" y="28208"/>
                  <a:pt x="30583" y="28107"/>
                  <a:pt x="30448" y="27998"/>
                </a:cubicBezTo>
                <a:cubicBezTo>
                  <a:pt x="30448" y="27964"/>
                  <a:pt x="30440" y="27929"/>
                  <a:pt x="30440" y="27897"/>
                </a:cubicBezTo>
                <a:cubicBezTo>
                  <a:pt x="30448" y="27828"/>
                  <a:pt x="30405" y="27804"/>
                  <a:pt x="30355" y="27786"/>
                </a:cubicBezTo>
                <a:cubicBezTo>
                  <a:pt x="30347" y="27754"/>
                  <a:pt x="30339" y="27719"/>
                  <a:pt x="30331" y="27695"/>
                </a:cubicBezTo>
                <a:cubicBezTo>
                  <a:pt x="30355" y="27644"/>
                  <a:pt x="30389" y="27602"/>
                  <a:pt x="30413" y="27551"/>
                </a:cubicBezTo>
                <a:lnTo>
                  <a:pt x="30432" y="27551"/>
                </a:lnTo>
                <a:cubicBezTo>
                  <a:pt x="30608" y="27551"/>
                  <a:pt x="30735" y="27501"/>
                  <a:pt x="30810" y="27323"/>
                </a:cubicBezTo>
                <a:cubicBezTo>
                  <a:pt x="30828" y="27323"/>
                  <a:pt x="30844" y="27331"/>
                  <a:pt x="30844" y="27341"/>
                </a:cubicBezTo>
                <a:cubicBezTo>
                  <a:pt x="30818" y="27365"/>
                  <a:pt x="30802" y="27392"/>
                  <a:pt x="30785" y="27408"/>
                </a:cubicBezTo>
                <a:cubicBezTo>
                  <a:pt x="30533" y="27897"/>
                  <a:pt x="31046" y="27677"/>
                  <a:pt x="31163" y="27820"/>
                </a:cubicBezTo>
                <a:cubicBezTo>
                  <a:pt x="31198" y="27820"/>
                  <a:pt x="31240" y="27820"/>
                  <a:pt x="31273" y="27828"/>
                </a:cubicBezTo>
                <a:cubicBezTo>
                  <a:pt x="31283" y="27847"/>
                  <a:pt x="31299" y="27847"/>
                  <a:pt x="31315" y="27847"/>
                </a:cubicBezTo>
                <a:cubicBezTo>
                  <a:pt x="31333" y="27855"/>
                  <a:pt x="31349" y="27871"/>
                  <a:pt x="31357" y="27887"/>
                </a:cubicBezTo>
                <a:cubicBezTo>
                  <a:pt x="31400" y="27964"/>
                  <a:pt x="31450" y="28022"/>
                  <a:pt x="31535" y="28031"/>
                </a:cubicBezTo>
                <a:lnTo>
                  <a:pt x="31552" y="28031"/>
                </a:lnTo>
                <a:cubicBezTo>
                  <a:pt x="31560" y="28049"/>
                  <a:pt x="31568" y="28073"/>
                  <a:pt x="31568" y="28099"/>
                </a:cubicBezTo>
                <a:cubicBezTo>
                  <a:pt x="31493" y="28115"/>
                  <a:pt x="31384" y="28099"/>
                  <a:pt x="31392" y="28217"/>
                </a:cubicBezTo>
                <a:cubicBezTo>
                  <a:pt x="31400" y="28291"/>
                  <a:pt x="31485" y="28301"/>
                  <a:pt x="31552" y="28310"/>
                </a:cubicBezTo>
                <a:cubicBezTo>
                  <a:pt x="31594" y="28267"/>
                  <a:pt x="31626" y="28233"/>
                  <a:pt x="31661" y="28190"/>
                </a:cubicBezTo>
                <a:lnTo>
                  <a:pt x="31661" y="28190"/>
                </a:lnTo>
                <a:lnTo>
                  <a:pt x="31653" y="28200"/>
                </a:lnTo>
                <a:cubicBezTo>
                  <a:pt x="31687" y="28231"/>
                  <a:pt x="31722" y="28245"/>
                  <a:pt x="31757" y="28245"/>
                </a:cubicBezTo>
                <a:cubicBezTo>
                  <a:pt x="31790" y="28245"/>
                  <a:pt x="31823" y="28233"/>
                  <a:pt x="31855" y="28208"/>
                </a:cubicBezTo>
                <a:cubicBezTo>
                  <a:pt x="31867" y="28195"/>
                  <a:pt x="31884" y="28187"/>
                  <a:pt x="31902" y="28187"/>
                </a:cubicBezTo>
                <a:cubicBezTo>
                  <a:pt x="31909" y="28187"/>
                  <a:pt x="31915" y="28188"/>
                  <a:pt x="31921" y="28190"/>
                </a:cubicBezTo>
                <a:cubicBezTo>
                  <a:pt x="31964" y="28182"/>
                  <a:pt x="31980" y="28150"/>
                  <a:pt x="31990" y="28115"/>
                </a:cubicBezTo>
                <a:cubicBezTo>
                  <a:pt x="31999" y="28118"/>
                  <a:pt x="32008" y="28120"/>
                  <a:pt x="32017" y="28120"/>
                </a:cubicBezTo>
                <a:cubicBezTo>
                  <a:pt x="32032" y="28120"/>
                  <a:pt x="32047" y="28115"/>
                  <a:pt x="32057" y="28099"/>
                </a:cubicBezTo>
                <a:cubicBezTo>
                  <a:pt x="32065" y="28022"/>
                  <a:pt x="32023" y="27929"/>
                  <a:pt x="32099" y="27887"/>
                </a:cubicBezTo>
                <a:cubicBezTo>
                  <a:pt x="32103" y="27886"/>
                  <a:pt x="32106" y="27885"/>
                  <a:pt x="32109" y="27885"/>
                </a:cubicBezTo>
                <a:cubicBezTo>
                  <a:pt x="32143" y="27885"/>
                  <a:pt x="32151" y="27959"/>
                  <a:pt x="32158" y="27998"/>
                </a:cubicBezTo>
                <a:cubicBezTo>
                  <a:pt x="32225" y="27998"/>
                  <a:pt x="32293" y="27998"/>
                  <a:pt x="32360" y="28006"/>
                </a:cubicBezTo>
                <a:lnTo>
                  <a:pt x="32360" y="27897"/>
                </a:lnTo>
                <a:cubicBezTo>
                  <a:pt x="32368" y="27871"/>
                  <a:pt x="32368" y="27836"/>
                  <a:pt x="32360" y="27804"/>
                </a:cubicBezTo>
                <a:cubicBezTo>
                  <a:pt x="32318" y="27719"/>
                  <a:pt x="32243" y="27703"/>
                  <a:pt x="32158" y="27695"/>
                </a:cubicBezTo>
                <a:cubicBezTo>
                  <a:pt x="32132" y="27669"/>
                  <a:pt x="32101" y="27658"/>
                  <a:pt x="32073" y="27658"/>
                </a:cubicBezTo>
                <a:cubicBezTo>
                  <a:pt x="32064" y="27658"/>
                  <a:pt x="32056" y="27659"/>
                  <a:pt x="32049" y="27661"/>
                </a:cubicBezTo>
                <a:cubicBezTo>
                  <a:pt x="32057" y="27644"/>
                  <a:pt x="32057" y="27618"/>
                  <a:pt x="32065" y="27602"/>
                </a:cubicBezTo>
                <a:cubicBezTo>
                  <a:pt x="32073" y="27568"/>
                  <a:pt x="32073" y="27533"/>
                  <a:pt x="32081" y="27501"/>
                </a:cubicBezTo>
                <a:cubicBezTo>
                  <a:pt x="32192" y="27349"/>
                  <a:pt x="32496" y="27543"/>
                  <a:pt x="32512" y="27272"/>
                </a:cubicBezTo>
                <a:cubicBezTo>
                  <a:pt x="32520" y="27121"/>
                  <a:pt x="32461" y="26945"/>
                  <a:pt x="32259" y="26894"/>
                </a:cubicBezTo>
                <a:lnTo>
                  <a:pt x="32360" y="26793"/>
                </a:lnTo>
                <a:lnTo>
                  <a:pt x="32461" y="26793"/>
                </a:lnTo>
                <a:cubicBezTo>
                  <a:pt x="32526" y="26822"/>
                  <a:pt x="32584" y="26837"/>
                  <a:pt x="32635" y="26837"/>
                </a:cubicBezTo>
                <a:cubicBezTo>
                  <a:pt x="32751" y="26837"/>
                  <a:pt x="32831" y="26761"/>
                  <a:pt x="32866" y="26591"/>
                </a:cubicBezTo>
                <a:lnTo>
                  <a:pt x="32857" y="26591"/>
                </a:lnTo>
                <a:cubicBezTo>
                  <a:pt x="32857" y="26533"/>
                  <a:pt x="32866" y="26482"/>
                  <a:pt x="32866" y="26421"/>
                </a:cubicBezTo>
                <a:cubicBezTo>
                  <a:pt x="32866" y="26413"/>
                  <a:pt x="32874" y="26405"/>
                  <a:pt x="32882" y="26397"/>
                </a:cubicBezTo>
                <a:cubicBezTo>
                  <a:pt x="32874" y="26363"/>
                  <a:pt x="32866" y="26330"/>
                  <a:pt x="32866" y="26296"/>
                </a:cubicBezTo>
                <a:cubicBezTo>
                  <a:pt x="32823" y="26262"/>
                  <a:pt x="32799" y="26219"/>
                  <a:pt x="32764" y="26187"/>
                </a:cubicBezTo>
                <a:cubicBezTo>
                  <a:pt x="32680" y="26144"/>
                  <a:pt x="32621" y="26086"/>
                  <a:pt x="32621" y="25985"/>
                </a:cubicBezTo>
                <a:lnTo>
                  <a:pt x="32655" y="25985"/>
                </a:lnTo>
                <a:cubicBezTo>
                  <a:pt x="32663" y="25916"/>
                  <a:pt x="32680" y="25857"/>
                  <a:pt x="32722" y="25815"/>
                </a:cubicBezTo>
                <a:cubicBezTo>
                  <a:pt x="32773" y="25841"/>
                  <a:pt x="32823" y="25857"/>
                  <a:pt x="32866" y="25884"/>
                </a:cubicBezTo>
                <a:cubicBezTo>
                  <a:pt x="32991" y="25807"/>
                  <a:pt x="33126" y="25740"/>
                  <a:pt x="33235" y="25647"/>
                </a:cubicBezTo>
                <a:cubicBezTo>
                  <a:pt x="33343" y="25548"/>
                  <a:pt x="33445" y="25499"/>
                  <a:pt x="33543" y="25499"/>
                </a:cubicBezTo>
                <a:cubicBezTo>
                  <a:pt x="33653" y="25499"/>
                  <a:pt x="33757" y="25561"/>
                  <a:pt x="33860" y="25682"/>
                </a:cubicBezTo>
                <a:cubicBezTo>
                  <a:pt x="33868" y="25690"/>
                  <a:pt x="33884" y="25690"/>
                  <a:pt x="33892" y="25698"/>
                </a:cubicBezTo>
                <a:cubicBezTo>
                  <a:pt x="33892" y="25948"/>
                  <a:pt x="34015" y="26004"/>
                  <a:pt x="34170" y="26004"/>
                </a:cubicBezTo>
                <a:cubicBezTo>
                  <a:pt x="34234" y="26004"/>
                  <a:pt x="34304" y="25994"/>
                  <a:pt x="34374" y="25985"/>
                </a:cubicBezTo>
                <a:lnTo>
                  <a:pt x="34374" y="25589"/>
                </a:lnTo>
                <a:cubicBezTo>
                  <a:pt x="34281" y="25554"/>
                  <a:pt x="34188" y="25530"/>
                  <a:pt x="34095" y="25496"/>
                </a:cubicBezTo>
                <a:cubicBezTo>
                  <a:pt x="34012" y="25479"/>
                  <a:pt x="33901" y="25496"/>
                  <a:pt x="33850" y="25445"/>
                </a:cubicBezTo>
                <a:cubicBezTo>
                  <a:pt x="33752" y="25347"/>
                  <a:pt x="33656" y="25311"/>
                  <a:pt x="33555" y="25311"/>
                </a:cubicBezTo>
                <a:cubicBezTo>
                  <a:pt x="33414" y="25311"/>
                  <a:pt x="33264" y="25381"/>
                  <a:pt x="33092" y="25445"/>
                </a:cubicBezTo>
                <a:cubicBezTo>
                  <a:pt x="33185" y="25285"/>
                  <a:pt x="33142" y="25158"/>
                  <a:pt x="33102" y="25033"/>
                </a:cubicBezTo>
                <a:cubicBezTo>
                  <a:pt x="33060" y="24889"/>
                  <a:pt x="33169" y="24822"/>
                  <a:pt x="33278" y="24772"/>
                </a:cubicBezTo>
                <a:cubicBezTo>
                  <a:pt x="33293" y="24773"/>
                  <a:pt x="33308" y="24774"/>
                  <a:pt x="33322" y="24774"/>
                </a:cubicBezTo>
                <a:cubicBezTo>
                  <a:pt x="33390" y="24774"/>
                  <a:pt x="33450" y="24754"/>
                  <a:pt x="33472" y="24671"/>
                </a:cubicBezTo>
                <a:cubicBezTo>
                  <a:pt x="33472" y="24602"/>
                  <a:pt x="33472" y="24543"/>
                  <a:pt x="33464" y="24477"/>
                </a:cubicBezTo>
                <a:cubicBezTo>
                  <a:pt x="33472" y="24442"/>
                  <a:pt x="33472" y="24410"/>
                  <a:pt x="33472" y="24368"/>
                </a:cubicBezTo>
                <a:cubicBezTo>
                  <a:pt x="33324" y="24218"/>
                  <a:pt x="33181" y="24064"/>
                  <a:pt x="32960" y="24064"/>
                </a:cubicBezTo>
                <a:cubicBezTo>
                  <a:pt x="32930" y="24064"/>
                  <a:pt x="32898" y="24066"/>
                  <a:pt x="32866" y="24072"/>
                </a:cubicBezTo>
                <a:cubicBezTo>
                  <a:pt x="32805" y="23981"/>
                  <a:pt x="32720" y="23971"/>
                  <a:pt x="32634" y="23971"/>
                </a:cubicBezTo>
                <a:cubicBezTo>
                  <a:pt x="32610" y="23971"/>
                  <a:pt x="32586" y="23971"/>
                  <a:pt x="32562" y="23971"/>
                </a:cubicBezTo>
                <a:lnTo>
                  <a:pt x="32267" y="23971"/>
                </a:lnTo>
                <a:lnTo>
                  <a:pt x="32259" y="23979"/>
                </a:lnTo>
                <a:lnTo>
                  <a:pt x="32259" y="23971"/>
                </a:lnTo>
                <a:lnTo>
                  <a:pt x="32267" y="23971"/>
                </a:lnTo>
                <a:cubicBezTo>
                  <a:pt x="32267" y="23905"/>
                  <a:pt x="32259" y="23836"/>
                  <a:pt x="32259" y="23769"/>
                </a:cubicBezTo>
                <a:cubicBezTo>
                  <a:pt x="32293" y="23769"/>
                  <a:pt x="32326" y="23777"/>
                  <a:pt x="32360" y="23777"/>
                </a:cubicBezTo>
                <a:cubicBezTo>
                  <a:pt x="32382" y="23815"/>
                  <a:pt x="32450" y="23846"/>
                  <a:pt x="32466" y="23846"/>
                </a:cubicBezTo>
                <a:cubicBezTo>
                  <a:pt x="32468" y="23846"/>
                  <a:pt x="32469" y="23845"/>
                  <a:pt x="32469" y="23844"/>
                </a:cubicBezTo>
                <a:cubicBezTo>
                  <a:pt x="32469" y="23711"/>
                  <a:pt x="32663" y="23533"/>
                  <a:pt x="32384" y="23458"/>
                </a:cubicBezTo>
                <a:cubicBezTo>
                  <a:pt x="32376" y="23432"/>
                  <a:pt x="32376" y="23407"/>
                  <a:pt x="32376" y="23381"/>
                </a:cubicBezTo>
                <a:cubicBezTo>
                  <a:pt x="32446" y="23342"/>
                  <a:pt x="32453" y="23235"/>
                  <a:pt x="32562" y="23235"/>
                </a:cubicBezTo>
                <a:cubicBezTo>
                  <a:pt x="32573" y="23235"/>
                  <a:pt x="32584" y="23236"/>
                  <a:pt x="32597" y="23238"/>
                </a:cubicBezTo>
                <a:cubicBezTo>
                  <a:pt x="32620" y="23241"/>
                  <a:pt x="32639" y="23243"/>
                  <a:pt x="32654" y="23243"/>
                </a:cubicBezTo>
                <a:cubicBezTo>
                  <a:pt x="32779" y="23243"/>
                  <a:pt x="32671" y="23129"/>
                  <a:pt x="32663" y="23070"/>
                </a:cubicBezTo>
                <a:cubicBezTo>
                  <a:pt x="32698" y="23035"/>
                  <a:pt x="32730" y="23003"/>
                  <a:pt x="32764" y="22969"/>
                </a:cubicBezTo>
                <a:cubicBezTo>
                  <a:pt x="32799" y="22961"/>
                  <a:pt x="32831" y="22961"/>
                  <a:pt x="32866" y="22961"/>
                </a:cubicBezTo>
                <a:cubicBezTo>
                  <a:pt x="32900" y="23054"/>
                  <a:pt x="32975" y="23070"/>
                  <a:pt x="33060" y="23070"/>
                </a:cubicBezTo>
                <a:cubicBezTo>
                  <a:pt x="32959" y="23205"/>
                  <a:pt x="33068" y="23339"/>
                  <a:pt x="33076" y="23474"/>
                </a:cubicBezTo>
                <a:cubicBezTo>
                  <a:pt x="33076" y="23543"/>
                  <a:pt x="33082" y="23638"/>
                  <a:pt x="33156" y="23638"/>
                </a:cubicBezTo>
                <a:cubicBezTo>
                  <a:pt x="33165" y="23638"/>
                  <a:pt x="33174" y="23637"/>
                  <a:pt x="33185" y="23634"/>
                </a:cubicBezTo>
                <a:cubicBezTo>
                  <a:pt x="33286" y="23601"/>
                  <a:pt x="33235" y="23517"/>
                  <a:pt x="33169" y="23466"/>
                </a:cubicBezTo>
                <a:cubicBezTo>
                  <a:pt x="33363" y="23163"/>
                  <a:pt x="33363" y="23163"/>
                  <a:pt x="33068" y="23062"/>
                </a:cubicBezTo>
                <a:cubicBezTo>
                  <a:pt x="33168" y="22951"/>
                  <a:pt x="33215" y="22898"/>
                  <a:pt x="33262" y="22898"/>
                </a:cubicBezTo>
                <a:cubicBezTo>
                  <a:pt x="33298" y="22898"/>
                  <a:pt x="33335" y="22928"/>
                  <a:pt x="33395" y="22985"/>
                </a:cubicBezTo>
                <a:cubicBezTo>
                  <a:pt x="33466" y="23056"/>
                  <a:pt x="33539" y="23064"/>
                  <a:pt x="33613" y="23064"/>
                </a:cubicBezTo>
                <a:cubicBezTo>
                  <a:pt x="33635" y="23064"/>
                  <a:pt x="33658" y="23063"/>
                  <a:pt x="33680" y="23063"/>
                </a:cubicBezTo>
                <a:cubicBezTo>
                  <a:pt x="33709" y="23063"/>
                  <a:pt x="33738" y="23064"/>
                  <a:pt x="33767" y="23070"/>
                </a:cubicBezTo>
                <a:lnTo>
                  <a:pt x="33767" y="23171"/>
                </a:lnTo>
                <a:cubicBezTo>
                  <a:pt x="33733" y="23197"/>
                  <a:pt x="33690" y="23221"/>
                  <a:pt x="33658" y="23256"/>
                </a:cubicBezTo>
                <a:cubicBezTo>
                  <a:pt x="33619" y="23250"/>
                  <a:pt x="33580" y="23232"/>
                  <a:pt x="33548" y="23232"/>
                </a:cubicBezTo>
                <a:cubicBezTo>
                  <a:pt x="33539" y="23232"/>
                  <a:pt x="33530" y="23234"/>
                  <a:pt x="33522" y="23238"/>
                </a:cubicBezTo>
                <a:cubicBezTo>
                  <a:pt x="33472" y="23264"/>
                  <a:pt x="33488" y="23314"/>
                  <a:pt x="33522" y="23357"/>
                </a:cubicBezTo>
                <a:cubicBezTo>
                  <a:pt x="33597" y="23460"/>
                  <a:pt x="33709" y="23466"/>
                  <a:pt x="33822" y="23466"/>
                </a:cubicBezTo>
                <a:cubicBezTo>
                  <a:pt x="33837" y="23466"/>
                  <a:pt x="33853" y="23466"/>
                  <a:pt x="33868" y="23466"/>
                </a:cubicBezTo>
                <a:cubicBezTo>
                  <a:pt x="33799" y="23559"/>
                  <a:pt x="33717" y="23642"/>
                  <a:pt x="33658" y="23743"/>
                </a:cubicBezTo>
                <a:cubicBezTo>
                  <a:pt x="33581" y="23870"/>
                  <a:pt x="33698" y="23862"/>
                  <a:pt x="33775" y="23870"/>
                </a:cubicBezTo>
                <a:cubicBezTo>
                  <a:pt x="33810" y="23785"/>
                  <a:pt x="33884" y="23769"/>
                  <a:pt x="33969" y="23769"/>
                </a:cubicBezTo>
                <a:cubicBezTo>
                  <a:pt x="33985" y="23752"/>
                  <a:pt x="34002" y="23743"/>
                  <a:pt x="34020" y="23743"/>
                </a:cubicBezTo>
                <a:cubicBezTo>
                  <a:pt x="34038" y="23743"/>
                  <a:pt x="34057" y="23752"/>
                  <a:pt x="34078" y="23769"/>
                </a:cubicBezTo>
                <a:cubicBezTo>
                  <a:pt x="34113" y="23777"/>
                  <a:pt x="34145" y="23785"/>
                  <a:pt x="34188" y="23794"/>
                </a:cubicBezTo>
                <a:cubicBezTo>
                  <a:pt x="34188" y="23785"/>
                  <a:pt x="34196" y="23777"/>
                  <a:pt x="34204" y="23769"/>
                </a:cubicBezTo>
                <a:cubicBezTo>
                  <a:pt x="34264" y="23769"/>
                  <a:pt x="34323" y="23743"/>
                  <a:pt x="34355" y="23684"/>
                </a:cubicBezTo>
                <a:cubicBezTo>
                  <a:pt x="34315" y="23660"/>
                  <a:pt x="34264" y="23634"/>
                  <a:pt x="34222" y="23618"/>
                </a:cubicBezTo>
                <a:lnTo>
                  <a:pt x="34222" y="23610"/>
                </a:lnTo>
                <a:cubicBezTo>
                  <a:pt x="34204" y="23583"/>
                  <a:pt x="34196" y="23567"/>
                  <a:pt x="34179" y="23551"/>
                </a:cubicBezTo>
                <a:cubicBezTo>
                  <a:pt x="34160" y="23556"/>
                  <a:pt x="34140" y="23559"/>
                  <a:pt x="34122" y="23559"/>
                </a:cubicBezTo>
                <a:cubicBezTo>
                  <a:pt x="34031" y="23559"/>
                  <a:pt x="33953" y="23501"/>
                  <a:pt x="33876" y="23466"/>
                </a:cubicBezTo>
                <a:cubicBezTo>
                  <a:pt x="33868" y="23389"/>
                  <a:pt x="33860" y="23306"/>
                  <a:pt x="33791" y="23248"/>
                </a:cubicBezTo>
                <a:cubicBezTo>
                  <a:pt x="33775" y="23221"/>
                  <a:pt x="33775" y="23197"/>
                  <a:pt x="33775" y="23171"/>
                </a:cubicBezTo>
                <a:cubicBezTo>
                  <a:pt x="33810" y="23137"/>
                  <a:pt x="33842" y="23112"/>
                  <a:pt x="33876" y="23086"/>
                </a:cubicBezTo>
                <a:cubicBezTo>
                  <a:pt x="33901" y="23078"/>
                  <a:pt x="33935" y="23070"/>
                  <a:pt x="33961" y="23062"/>
                </a:cubicBezTo>
                <a:cubicBezTo>
                  <a:pt x="34028" y="23096"/>
                  <a:pt x="34103" y="23128"/>
                  <a:pt x="34179" y="23163"/>
                </a:cubicBezTo>
                <a:lnTo>
                  <a:pt x="34272" y="23163"/>
                </a:lnTo>
                <a:cubicBezTo>
                  <a:pt x="34406" y="23213"/>
                  <a:pt x="34549" y="23272"/>
                  <a:pt x="34685" y="23323"/>
                </a:cubicBezTo>
                <a:cubicBezTo>
                  <a:pt x="34712" y="23332"/>
                  <a:pt x="34736" y="23337"/>
                  <a:pt x="34756" y="23337"/>
                </a:cubicBezTo>
                <a:cubicBezTo>
                  <a:pt x="34840" y="23337"/>
                  <a:pt x="34864" y="23259"/>
                  <a:pt x="34879" y="23171"/>
                </a:cubicBezTo>
                <a:cubicBezTo>
                  <a:pt x="34911" y="23163"/>
                  <a:pt x="34938" y="23163"/>
                  <a:pt x="34972" y="23163"/>
                </a:cubicBezTo>
                <a:cubicBezTo>
                  <a:pt x="35105" y="23104"/>
                  <a:pt x="35073" y="22977"/>
                  <a:pt x="35081" y="22868"/>
                </a:cubicBezTo>
                <a:cubicBezTo>
                  <a:pt x="35249" y="22843"/>
                  <a:pt x="35400" y="22793"/>
                  <a:pt x="35510" y="22657"/>
                </a:cubicBezTo>
                <a:cubicBezTo>
                  <a:pt x="35376" y="22471"/>
                  <a:pt x="35105" y="22421"/>
                  <a:pt x="35081" y="22160"/>
                </a:cubicBezTo>
                <a:cubicBezTo>
                  <a:pt x="35038" y="22195"/>
                  <a:pt x="34994" y="22207"/>
                  <a:pt x="34951" y="22207"/>
                </a:cubicBezTo>
                <a:cubicBezTo>
                  <a:pt x="34863" y="22207"/>
                  <a:pt x="34776" y="22160"/>
                  <a:pt x="34690" y="22160"/>
                </a:cubicBezTo>
                <a:cubicBezTo>
                  <a:pt x="34686" y="22160"/>
                  <a:pt x="34681" y="22160"/>
                  <a:pt x="34677" y="22160"/>
                </a:cubicBezTo>
                <a:cubicBezTo>
                  <a:pt x="34592" y="22245"/>
                  <a:pt x="34669" y="22378"/>
                  <a:pt x="34576" y="22463"/>
                </a:cubicBezTo>
                <a:cubicBezTo>
                  <a:pt x="34459" y="22525"/>
                  <a:pt x="34344" y="22565"/>
                  <a:pt x="34208" y="22565"/>
                </a:cubicBezTo>
                <a:cubicBezTo>
                  <a:pt x="34196" y="22565"/>
                  <a:pt x="34184" y="22565"/>
                  <a:pt x="34171" y="22564"/>
                </a:cubicBezTo>
                <a:cubicBezTo>
                  <a:pt x="34158" y="22562"/>
                  <a:pt x="34145" y="22560"/>
                  <a:pt x="34133" y="22560"/>
                </a:cubicBezTo>
                <a:cubicBezTo>
                  <a:pt x="34000" y="22560"/>
                  <a:pt x="33984" y="22728"/>
                  <a:pt x="33876" y="22775"/>
                </a:cubicBezTo>
                <a:lnTo>
                  <a:pt x="33868" y="22775"/>
                </a:lnTo>
                <a:cubicBezTo>
                  <a:pt x="33868" y="22775"/>
                  <a:pt x="33868" y="22767"/>
                  <a:pt x="33876" y="22767"/>
                </a:cubicBezTo>
                <a:cubicBezTo>
                  <a:pt x="33860" y="22591"/>
                  <a:pt x="33767" y="22471"/>
                  <a:pt x="33581" y="22463"/>
                </a:cubicBezTo>
                <a:cubicBezTo>
                  <a:pt x="33496" y="22455"/>
                  <a:pt x="33421" y="22439"/>
                  <a:pt x="33371" y="22362"/>
                </a:cubicBezTo>
                <a:cubicBezTo>
                  <a:pt x="33371" y="22328"/>
                  <a:pt x="33371" y="22296"/>
                  <a:pt x="33363" y="22269"/>
                </a:cubicBezTo>
                <a:cubicBezTo>
                  <a:pt x="33363" y="22126"/>
                  <a:pt x="33446" y="22067"/>
                  <a:pt x="33573" y="22043"/>
                </a:cubicBezTo>
                <a:cubicBezTo>
                  <a:pt x="33640" y="22035"/>
                  <a:pt x="33717" y="21984"/>
                  <a:pt x="33690" y="21916"/>
                </a:cubicBezTo>
                <a:cubicBezTo>
                  <a:pt x="33670" y="21865"/>
                  <a:pt x="33624" y="21857"/>
                  <a:pt x="33574" y="21857"/>
                </a:cubicBezTo>
                <a:cubicBezTo>
                  <a:pt x="33554" y="21857"/>
                  <a:pt x="33533" y="21858"/>
                  <a:pt x="33512" y="21858"/>
                </a:cubicBezTo>
                <a:cubicBezTo>
                  <a:pt x="33501" y="21858"/>
                  <a:pt x="33490" y="21858"/>
                  <a:pt x="33480" y="21857"/>
                </a:cubicBezTo>
                <a:cubicBezTo>
                  <a:pt x="33470" y="21742"/>
                  <a:pt x="33444" y="21672"/>
                  <a:pt x="33385" y="21672"/>
                </a:cubicBezTo>
                <a:cubicBezTo>
                  <a:pt x="33348" y="21672"/>
                  <a:pt x="33300" y="21698"/>
                  <a:pt x="33235" y="21756"/>
                </a:cubicBezTo>
                <a:cubicBezTo>
                  <a:pt x="32983" y="21705"/>
                  <a:pt x="33092" y="21495"/>
                  <a:pt x="33060" y="21352"/>
                </a:cubicBezTo>
                <a:cubicBezTo>
                  <a:pt x="33068" y="21317"/>
                  <a:pt x="33068" y="21285"/>
                  <a:pt x="33068" y="21251"/>
                </a:cubicBezTo>
                <a:cubicBezTo>
                  <a:pt x="33081" y="21252"/>
                  <a:pt x="33095" y="21253"/>
                  <a:pt x="33108" y="21253"/>
                </a:cubicBezTo>
                <a:cubicBezTo>
                  <a:pt x="33168" y="21253"/>
                  <a:pt x="33224" y="21234"/>
                  <a:pt x="33244" y="21158"/>
                </a:cubicBezTo>
                <a:lnTo>
                  <a:pt x="33068" y="21158"/>
                </a:lnTo>
                <a:cubicBezTo>
                  <a:pt x="32950" y="21083"/>
                  <a:pt x="32975" y="20955"/>
                  <a:pt x="32967" y="20846"/>
                </a:cubicBezTo>
                <a:cubicBezTo>
                  <a:pt x="32959" y="20788"/>
                  <a:pt x="32924" y="20753"/>
                  <a:pt x="32866" y="20753"/>
                </a:cubicBezTo>
                <a:cubicBezTo>
                  <a:pt x="32831" y="20753"/>
                  <a:pt x="32799" y="20745"/>
                  <a:pt x="32764" y="20745"/>
                </a:cubicBezTo>
                <a:cubicBezTo>
                  <a:pt x="32698" y="20889"/>
                  <a:pt x="32597" y="20990"/>
                  <a:pt x="32445" y="21040"/>
                </a:cubicBezTo>
                <a:cubicBezTo>
                  <a:pt x="32385" y="21028"/>
                  <a:pt x="32319" y="20999"/>
                  <a:pt x="32269" y="20999"/>
                </a:cubicBezTo>
                <a:cubicBezTo>
                  <a:pt x="32256" y="20999"/>
                  <a:pt x="32244" y="21001"/>
                  <a:pt x="32233" y="21006"/>
                </a:cubicBezTo>
                <a:cubicBezTo>
                  <a:pt x="32176" y="21038"/>
                  <a:pt x="32136" y="21051"/>
                  <a:pt x="32109" y="21051"/>
                </a:cubicBezTo>
                <a:cubicBezTo>
                  <a:pt x="32029" y="21051"/>
                  <a:pt x="32057" y="20936"/>
                  <a:pt x="32057" y="20854"/>
                </a:cubicBezTo>
                <a:lnTo>
                  <a:pt x="32057" y="20854"/>
                </a:lnTo>
                <a:cubicBezTo>
                  <a:pt x="32071" y="20860"/>
                  <a:pt x="32083" y="20862"/>
                  <a:pt x="32095" y="20862"/>
                </a:cubicBezTo>
                <a:cubicBezTo>
                  <a:pt x="32176" y="20862"/>
                  <a:pt x="32217" y="20748"/>
                  <a:pt x="32296" y="20748"/>
                </a:cubicBezTo>
                <a:cubicBezTo>
                  <a:pt x="32310" y="20748"/>
                  <a:pt x="32326" y="20752"/>
                  <a:pt x="32344" y="20761"/>
                </a:cubicBezTo>
                <a:cubicBezTo>
                  <a:pt x="32397" y="20787"/>
                  <a:pt x="32430" y="20802"/>
                  <a:pt x="32455" y="20802"/>
                </a:cubicBezTo>
                <a:cubicBezTo>
                  <a:pt x="32496" y="20802"/>
                  <a:pt x="32514" y="20761"/>
                  <a:pt x="32562" y="20660"/>
                </a:cubicBezTo>
                <a:lnTo>
                  <a:pt x="32764" y="20660"/>
                </a:lnTo>
                <a:cubicBezTo>
                  <a:pt x="32849" y="20519"/>
                  <a:pt x="32722" y="20383"/>
                  <a:pt x="32748" y="20240"/>
                </a:cubicBezTo>
                <a:cubicBezTo>
                  <a:pt x="32764" y="20173"/>
                  <a:pt x="32799" y="20096"/>
                  <a:pt x="32722" y="20030"/>
                </a:cubicBezTo>
                <a:cubicBezTo>
                  <a:pt x="32719" y="20027"/>
                  <a:pt x="32716" y="20026"/>
                  <a:pt x="32712" y="20026"/>
                </a:cubicBezTo>
                <a:cubicBezTo>
                  <a:pt x="32704" y="20026"/>
                  <a:pt x="32694" y="20030"/>
                  <a:pt x="32688" y="20030"/>
                </a:cubicBezTo>
                <a:cubicBezTo>
                  <a:pt x="32613" y="20096"/>
                  <a:pt x="32663" y="20173"/>
                  <a:pt x="32680" y="20240"/>
                </a:cubicBezTo>
                <a:cubicBezTo>
                  <a:pt x="32680" y="20357"/>
                  <a:pt x="32629" y="20458"/>
                  <a:pt x="32554" y="20543"/>
                </a:cubicBezTo>
                <a:cubicBezTo>
                  <a:pt x="32469" y="20543"/>
                  <a:pt x="32395" y="20527"/>
                  <a:pt x="32352" y="20442"/>
                </a:cubicBezTo>
                <a:cubicBezTo>
                  <a:pt x="32302" y="20333"/>
                  <a:pt x="32275" y="20216"/>
                  <a:pt x="32142" y="20165"/>
                </a:cubicBezTo>
                <a:cubicBezTo>
                  <a:pt x="32124" y="20147"/>
                  <a:pt x="32099" y="20139"/>
                  <a:pt x="32073" y="20131"/>
                </a:cubicBezTo>
                <a:lnTo>
                  <a:pt x="32073" y="20054"/>
                </a:lnTo>
                <a:cubicBezTo>
                  <a:pt x="32093" y="20056"/>
                  <a:pt x="32111" y="20057"/>
                  <a:pt x="32129" y="20057"/>
                </a:cubicBezTo>
                <a:cubicBezTo>
                  <a:pt x="32339" y="20057"/>
                  <a:pt x="32462" y="19921"/>
                  <a:pt x="32562" y="19742"/>
                </a:cubicBezTo>
                <a:cubicBezTo>
                  <a:pt x="32555" y="19741"/>
                  <a:pt x="32548" y="19741"/>
                  <a:pt x="32541" y="19741"/>
                </a:cubicBezTo>
                <a:cubicBezTo>
                  <a:pt x="32483" y="19741"/>
                  <a:pt x="32426" y="19777"/>
                  <a:pt x="32371" y="19777"/>
                </a:cubicBezTo>
                <a:cubicBezTo>
                  <a:pt x="32345" y="19777"/>
                  <a:pt x="32319" y="19768"/>
                  <a:pt x="32293" y="19742"/>
                </a:cubicBezTo>
                <a:cubicBezTo>
                  <a:pt x="32293" y="19540"/>
                  <a:pt x="32528" y="19346"/>
                  <a:pt x="32403" y="19187"/>
                </a:cubicBezTo>
                <a:cubicBezTo>
                  <a:pt x="32259" y="18976"/>
                  <a:pt x="32453" y="18891"/>
                  <a:pt x="32469" y="18750"/>
                </a:cubicBezTo>
                <a:cubicBezTo>
                  <a:pt x="32528" y="18716"/>
                  <a:pt x="32562" y="18606"/>
                  <a:pt x="32546" y="18606"/>
                </a:cubicBezTo>
                <a:cubicBezTo>
                  <a:pt x="32541" y="18607"/>
                  <a:pt x="32537" y="18607"/>
                  <a:pt x="32533" y="18607"/>
                </a:cubicBezTo>
                <a:cubicBezTo>
                  <a:pt x="32321" y="18607"/>
                  <a:pt x="32393" y="18418"/>
                  <a:pt x="32326" y="18319"/>
                </a:cubicBezTo>
                <a:cubicBezTo>
                  <a:pt x="32315" y="18299"/>
                  <a:pt x="32298" y="18292"/>
                  <a:pt x="32278" y="18292"/>
                </a:cubicBezTo>
                <a:cubicBezTo>
                  <a:pt x="32242" y="18292"/>
                  <a:pt x="32196" y="18317"/>
                  <a:pt x="32158" y="18327"/>
                </a:cubicBezTo>
                <a:cubicBezTo>
                  <a:pt x="32124" y="18303"/>
                  <a:pt x="32081" y="18269"/>
                  <a:pt x="32041" y="18245"/>
                </a:cubicBezTo>
                <a:cubicBezTo>
                  <a:pt x="32014" y="18133"/>
                  <a:pt x="31972" y="18016"/>
                  <a:pt x="32116" y="17958"/>
                </a:cubicBezTo>
                <a:cubicBezTo>
                  <a:pt x="32267" y="17891"/>
                  <a:pt x="32275" y="17772"/>
                  <a:pt x="32251" y="17638"/>
                </a:cubicBezTo>
                <a:cubicBezTo>
                  <a:pt x="32217" y="17577"/>
                  <a:pt x="32192" y="17519"/>
                  <a:pt x="32150" y="17468"/>
                </a:cubicBezTo>
                <a:cubicBezTo>
                  <a:pt x="32031" y="17309"/>
                  <a:pt x="32099" y="17242"/>
                  <a:pt x="32267" y="17216"/>
                </a:cubicBezTo>
                <a:cubicBezTo>
                  <a:pt x="32352" y="17230"/>
                  <a:pt x="32396" y="17364"/>
                  <a:pt x="32487" y="17364"/>
                </a:cubicBezTo>
                <a:cubicBezTo>
                  <a:pt x="32513" y="17364"/>
                  <a:pt x="32543" y="17353"/>
                  <a:pt x="32578" y="17325"/>
                </a:cubicBezTo>
                <a:lnTo>
                  <a:pt x="32655" y="17325"/>
                </a:lnTo>
                <a:cubicBezTo>
                  <a:pt x="32706" y="17377"/>
                  <a:pt x="32744" y="17397"/>
                  <a:pt x="32772" y="17397"/>
                </a:cubicBezTo>
                <a:cubicBezTo>
                  <a:pt x="32832" y="17397"/>
                  <a:pt x="32853" y="17305"/>
                  <a:pt x="32882" y="17224"/>
                </a:cubicBezTo>
                <a:cubicBezTo>
                  <a:pt x="32962" y="17153"/>
                  <a:pt x="33012" y="17020"/>
                  <a:pt x="33146" y="17020"/>
                </a:cubicBezTo>
                <a:cubicBezTo>
                  <a:pt x="33153" y="17020"/>
                  <a:pt x="33161" y="17021"/>
                  <a:pt x="33169" y="17022"/>
                </a:cubicBezTo>
                <a:lnTo>
                  <a:pt x="33169" y="16718"/>
                </a:lnTo>
                <a:cubicBezTo>
                  <a:pt x="33193" y="16686"/>
                  <a:pt x="33227" y="16652"/>
                  <a:pt x="33262" y="16617"/>
                </a:cubicBezTo>
                <a:lnTo>
                  <a:pt x="33666" y="16617"/>
                </a:lnTo>
                <a:cubicBezTo>
                  <a:pt x="33624" y="16516"/>
                  <a:pt x="33395" y="16458"/>
                  <a:pt x="33597" y="16290"/>
                </a:cubicBezTo>
                <a:cubicBezTo>
                  <a:pt x="33708" y="16205"/>
                  <a:pt x="33674" y="16096"/>
                  <a:pt x="33581" y="16003"/>
                </a:cubicBezTo>
                <a:cubicBezTo>
                  <a:pt x="33355" y="15809"/>
                  <a:pt x="33009" y="15920"/>
                  <a:pt x="32807" y="15683"/>
                </a:cubicBezTo>
                <a:cubicBezTo>
                  <a:pt x="32789" y="15700"/>
                  <a:pt x="32773" y="15708"/>
                  <a:pt x="32756" y="15718"/>
                </a:cubicBezTo>
                <a:cubicBezTo>
                  <a:pt x="32730" y="15708"/>
                  <a:pt x="32698" y="15708"/>
                  <a:pt x="32663" y="15708"/>
                </a:cubicBezTo>
                <a:cubicBezTo>
                  <a:pt x="32629" y="15675"/>
                  <a:pt x="32597" y="15641"/>
                  <a:pt x="32554" y="15617"/>
                </a:cubicBezTo>
                <a:cubicBezTo>
                  <a:pt x="32528" y="15617"/>
                  <a:pt x="32496" y="15607"/>
                  <a:pt x="32461" y="15607"/>
                </a:cubicBezTo>
                <a:cubicBezTo>
                  <a:pt x="32461" y="15574"/>
                  <a:pt x="32461" y="15540"/>
                  <a:pt x="32453" y="15505"/>
                </a:cubicBezTo>
                <a:cubicBezTo>
                  <a:pt x="32461" y="15505"/>
                  <a:pt x="32469" y="15497"/>
                  <a:pt x="32477" y="15481"/>
                </a:cubicBezTo>
                <a:cubicBezTo>
                  <a:pt x="32504" y="15455"/>
                  <a:pt x="32536" y="15439"/>
                  <a:pt x="32562" y="15415"/>
                </a:cubicBezTo>
                <a:lnTo>
                  <a:pt x="32453" y="15415"/>
                </a:lnTo>
                <a:cubicBezTo>
                  <a:pt x="32427" y="15380"/>
                  <a:pt x="32395" y="15346"/>
                  <a:pt x="32368" y="15313"/>
                </a:cubicBezTo>
                <a:lnTo>
                  <a:pt x="32360" y="15303"/>
                </a:lnTo>
                <a:cubicBezTo>
                  <a:pt x="32334" y="15263"/>
                  <a:pt x="32302" y="15245"/>
                  <a:pt x="32275" y="15237"/>
                </a:cubicBezTo>
                <a:cubicBezTo>
                  <a:pt x="32334" y="15127"/>
                  <a:pt x="32562" y="15178"/>
                  <a:pt x="32570" y="15010"/>
                </a:cubicBezTo>
                <a:cubicBezTo>
                  <a:pt x="32562" y="14909"/>
                  <a:pt x="32562" y="14808"/>
                  <a:pt x="32562" y="14707"/>
                </a:cubicBezTo>
                <a:lnTo>
                  <a:pt x="32562" y="14707"/>
                </a:lnTo>
                <a:cubicBezTo>
                  <a:pt x="32591" y="14711"/>
                  <a:pt x="32619" y="14711"/>
                  <a:pt x="32648" y="14711"/>
                </a:cubicBezTo>
                <a:cubicBezTo>
                  <a:pt x="32665" y="14711"/>
                  <a:pt x="32681" y="14711"/>
                  <a:pt x="32698" y="14711"/>
                </a:cubicBezTo>
                <a:cubicBezTo>
                  <a:pt x="32781" y="14711"/>
                  <a:pt x="32865" y="14716"/>
                  <a:pt x="32940" y="14782"/>
                </a:cubicBezTo>
                <a:cubicBezTo>
                  <a:pt x="32992" y="14822"/>
                  <a:pt x="33031" y="14840"/>
                  <a:pt x="33060" y="14840"/>
                </a:cubicBezTo>
                <a:cubicBezTo>
                  <a:pt x="33123" y="14840"/>
                  <a:pt x="33140" y="14760"/>
                  <a:pt x="33134" y="14656"/>
                </a:cubicBezTo>
                <a:cubicBezTo>
                  <a:pt x="33126" y="14588"/>
                  <a:pt x="33118" y="14529"/>
                  <a:pt x="33193" y="14487"/>
                </a:cubicBezTo>
                <a:cubicBezTo>
                  <a:pt x="33395" y="14444"/>
                  <a:pt x="33589" y="14394"/>
                  <a:pt x="33565" y="14117"/>
                </a:cubicBezTo>
                <a:cubicBezTo>
                  <a:pt x="33531" y="14050"/>
                  <a:pt x="33496" y="13973"/>
                  <a:pt x="33472" y="13906"/>
                </a:cubicBezTo>
                <a:cubicBezTo>
                  <a:pt x="33547" y="13856"/>
                  <a:pt x="33658" y="13813"/>
                  <a:pt x="33597" y="13696"/>
                </a:cubicBezTo>
                <a:cubicBezTo>
                  <a:pt x="33580" y="13667"/>
                  <a:pt x="33559" y="13653"/>
                  <a:pt x="33538" y="13653"/>
                </a:cubicBezTo>
                <a:cubicBezTo>
                  <a:pt x="33509" y="13653"/>
                  <a:pt x="33479" y="13678"/>
                  <a:pt x="33456" y="13721"/>
                </a:cubicBezTo>
                <a:lnTo>
                  <a:pt x="33278" y="13721"/>
                </a:lnTo>
                <a:cubicBezTo>
                  <a:pt x="33270" y="13678"/>
                  <a:pt x="33270" y="13646"/>
                  <a:pt x="33270" y="13603"/>
                </a:cubicBezTo>
                <a:cubicBezTo>
                  <a:pt x="33294" y="13577"/>
                  <a:pt x="33320" y="13553"/>
                  <a:pt x="33355" y="13518"/>
                </a:cubicBezTo>
                <a:cubicBezTo>
                  <a:pt x="33363" y="13518"/>
                  <a:pt x="33371" y="13510"/>
                  <a:pt x="33371" y="13494"/>
                </a:cubicBezTo>
                <a:cubicBezTo>
                  <a:pt x="33464" y="13452"/>
                  <a:pt x="33547" y="13393"/>
                  <a:pt x="33506" y="13266"/>
                </a:cubicBezTo>
                <a:cubicBezTo>
                  <a:pt x="33456" y="13122"/>
                  <a:pt x="33395" y="12979"/>
                  <a:pt x="33345" y="12819"/>
                </a:cubicBezTo>
                <a:lnTo>
                  <a:pt x="33345" y="12819"/>
                </a:lnTo>
                <a:cubicBezTo>
                  <a:pt x="33382" y="12828"/>
                  <a:pt x="33416" y="12833"/>
                  <a:pt x="33446" y="12833"/>
                </a:cubicBezTo>
                <a:cubicBezTo>
                  <a:pt x="33555" y="12833"/>
                  <a:pt x="33627" y="12777"/>
                  <a:pt x="33698" y="12686"/>
                </a:cubicBezTo>
                <a:cubicBezTo>
                  <a:pt x="33747" y="12615"/>
                  <a:pt x="33822" y="12582"/>
                  <a:pt x="33889" y="12582"/>
                </a:cubicBezTo>
                <a:cubicBezTo>
                  <a:pt x="33952" y="12582"/>
                  <a:pt x="34007" y="12611"/>
                  <a:pt x="34028" y="12667"/>
                </a:cubicBezTo>
                <a:cubicBezTo>
                  <a:pt x="34129" y="12954"/>
                  <a:pt x="34416" y="12938"/>
                  <a:pt x="34576" y="13098"/>
                </a:cubicBezTo>
                <a:cubicBezTo>
                  <a:pt x="34669" y="13055"/>
                  <a:pt x="34677" y="12979"/>
                  <a:pt x="34677" y="12896"/>
                </a:cubicBezTo>
                <a:lnTo>
                  <a:pt x="34685" y="12888"/>
                </a:lnTo>
                <a:cubicBezTo>
                  <a:pt x="34650" y="12861"/>
                  <a:pt x="34608" y="12827"/>
                  <a:pt x="34576" y="12795"/>
                </a:cubicBezTo>
                <a:cubicBezTo>
                  <a:pt x="34382" y="12718"/>
                  <a:pt x="34070" y="12752"/>
                  <a:pt x="34204" y="12382"/>
                </a:cubicBezTo>
                <a:cubicBezTo>
                  <a:pt x="34209" y="12381"/>
                  <a:pt x="34214" y="12381"/>
                  <a:pt x="34219" y="12381"/>
                </a:cubicBezTo>
                <a:cubicBezTo>
                  <a:pt x="34304" y="12381"/>
                  <a:pt x="34310" y="12514"/>
                  <a:pt x="34397" y="12514"/>
                </a:cubicBezTo>
                <a:cubicBezTo>
                  <a:pt x="34407" y="12514"/>
                  <a:pt x="34419" y="12512"/>
                  <a:pt x="34432" y="12508"/>
                </a:cubicBezTo>
                <a:cubicBezTo>
                  <a:pt x="34475" y="12390"/>
                  <a:pt x="34347" y="12297"/>
                  <a:pt x="34374" y="12180"/>
                </a:cubicBezTo>
                <a:cubicBezTo>
                  <a:pt x="34374" y="12076"/>
                  <a:pt x="34359" y="12002"/>
                  <a:pt x="34307" y="12002"/>
                </a:cubicBezTo>
                <a:cubicBezTo>
                  <a:pt x="34278" y="12002"/>
                  <a:pt x="34237" y="12025"/>
                  <a:pt x="34179" y="12079"/>
                </a:cubicBezTo>
                <a:cubicBezTo>
                  <a:pt x="34137" y="12154"/>
                  <a:pt x="34103" y="12231"/>
                  <a:pt x="34062" y="12305"/>
                </a:cubicBezTo>
                <a:cubicBezTo>
                  <a:pt x="33993" y="12417"/>
                  <a:pt x="33929" y="12465"/>
                  <a:pt x="33869" y="12465"/>
                </a:cubicBezTo>
                <a:cubicBezTo>
                  <a:pt x="33797" y="12465"/>
                  <a:pt x="33730" y="12396"/>
                  <a:pt x="33666" y="12281"/>
                </a:cubicBezTo>
                <a:cubicBezTo>
                  <a:pt x="33658" y="12255"/>
                  <a:pt x="33658" y="12231"/>
                  <a:pt x="33666" y="12204"/>
                </a:cubicBezTo>
                <a:cubicBezTo>
                  <a:pt x="33648" y="12146"/>
                  <a:pt x="33615" y="12111"/>
                  <a:pt x="33557" y="12087"/>
                </a:cubicBezTo>
                <a:cubicBezTo>
                  <a:pt x="33531" y="12095"/>
                  <a:pt x="33496" y="12095"/>
                  <a:pt x="33472" y="12095"/>
                </a:cubicBezTo>
                <a:cubicBezTo>
                  <a:pt x="33488" y="12018"/>
                  <a:pt x="33573" y="11936"/>
                  <a:pt x="33522" y="11859"/>
                </a:cubicBezTo>
                <a:cubicBezTo>
                  <a:pt x="33501" y="11826"/>
                  <a:pt x="33478" y="11814"/>
                  <a:pt x="33455" y="11814"/>
                </a:cubicBezTo>
                <a:cubicBezTo>
                  <a:pt x="33391" y="11814"/>
                  <a:pt x="33321" y="11909"/>
                  <a:pt x="33250" y="11909"/>
                </a:cubicBezTo>
                <a:cubicBezTo>
                  <a:pt x="33229" y="11909"/>
                  <a:pt x="33207" y="11900"/>
                  <a:pt x="33185" y="11877"/>
                </a:cubicBezTo>
                <a:cubicBezTo>
                  <a:pt x="33142" y="11715"/>
                  <a:pt x="33193" y="11574"/>
                  <a:pt x="33227" y="11422"/>
                </a:cubicBezTo>
                <a:cubicBezTo>
                  <a:pt x="33254" y="11311"/>
                  <a:pt x="33142" y="11295"/>
                  <a:pt x="33068" y="11279"/>
                </a:cubicBezTo>
                <a:lnTo>
                  <a:pt x="32967" y="11279"/>
                </a:lnTo>
                <a:cubicBezTo>
                  <a:pt x="32932" y="11244"/>
                  <a:pt x="32900" y="11210"/>
                  <a:pt x="32866" y="11177"/>
                </a:cubicBezTo>
                <a:cubicBezTo>
                  <a:pt x="32823" y="11008"/>
                  <a:pt x="32789" y="10840"/>
                  <a:pt x="32756" y="10672"/>
                </a:cubicBezTo>
                <a:lnTo>
                  <a:pt x="32756" y="10494"/>
                </a:lnTo>
                <a:cubicBezTo>
                  <a:pt x="32807" y="10377"/>
                  <a:pt x="32975" y="10335"/>
                  <a:pt x="32967" y="10175"/>
                </a:cubicBezTo>
                <a:cubicBezTo>
                  <a:pt x="33023" y="10125"/>
                  <a:pt x="33070" y="10105"/>
                  <a:pt x="33113" y="10105"/>
                </a:cubicBezTo>
                <a:cubicBezTo>
                  <a:pt x="33237" y="10105"/>
                  <a:pt x="33324" y="10270"/>
                  <a:pt x="33480" y="10351"/>
                </a:cubicBezTo>
                <a:cubicBezTo>
                  <a:pt x="33413" y="10116"/>
                  <a:pt x="33607" y="10015"/>
                  <a:pt x="33615" y="9864"/>
                </a:cubicBezTo>
                <a:cubicBezTo>
                  <a:pt x="33615" y="9678"/>
                  <a:pt x="33371" y="9619"/>
                  <a:pt x="33278" y="9467"/>
                </a:cubicBezTo>
                <a:cubicBezTo>
                  <a:pt x="33242" y="9420"/>
                  <a:pt x="33202" y="9376"/>
                  <a:pt x="33154" y="9376"/>
                </a:cubicBezTo>
                <a:cubicBezTo>
                  <a:pt x="33135" y="9376"/>
                  <a:pt x="33114" y="9383"/>
                  <a:pt x="33092" y="9401"/>
                </a:cubicBezTo>
                <a:cubicBezTo>
                  <a:pt x="33017" y="9467"/>
                  <a:pt x="33068" y="9576"/>
                  <a:pt x="33068" y="9661"/>
                </a:cubicBezTo>
                <a:cubicBezTo>
                  <a:pt x="32952" y="9686"/>
                  <a:pt x="32862" y="9701"/>
                  <a:pt x="32789" y="9701"/>
                </a:cubicBezTo>
                <a:cubicBezTo>
                  <a:pt x="32583" y="9701"/>
                  <a:pt x="32502" y="9583"/>
                  <a:pt x="32334" y="9223"/>
                </a:cubicBezTo>
                <a:lnTo>
                  <a:pt x="32344" y="9198"/>
                </a:lnTo>
                <a:cubicBezTo>
                  <a:pt x="32384" y="9021"/>
                  <a:pt x="32637" y="8835"/>
                  <a:pt x="32293" y="8659"/>
                </a:cubicBezTo>
                <a:cubicBezTo>
                  <a:pt x="32209" y="8608"/>
                  <a:pt x="32233" y="8364"/>
                  <a:pt x="32445" y="8321"/>
                </a:cubicBezTo>
                <a:cubicBezTo>
                  <a:pt x="32456" y="8319"/>
                  <a:pt x="32467" y="8318"/>
                  <a:pt x="32479" y="8318"/>
                </a:cubicBezTo>
                <a:cubicBezTo>
                  <a:pt x="32499" y="8318"/>
                  <a:pt x="32520" y="8320"/>
                  <a:pt x="32538" y="8320"/>
                </a:cubicBezTo>
                <a:cubicBezTo>
                  <a:pt x="32580" y="8320"/>
                  <a:pt x="32613" y="8308"/>
                  <a:pt x="32613" y="8228"/>
                </a:cubicBezTo>
                <a:cubicBezTo>
                  <a:pt x="32528" y="8170"/>
                  <a:pt x="32445" y="8127"/>
                  <a:pt x="32360" y="8077"/>
                </a:cubicBezTo>
                <a:cubicBezTo>
                  <a:pt x="32395" y="8018"/>
                  <a:pt x="32461" y="7951"/>
                  <a:pt x="32453" y="7909"/>
                </a:cubicBezTo>
                <a:cubicBezTo>
                  <a:pt x="32443" y="7867"/>
                  <a:pt x="32410" y="7856"/>
                  <a:pt x="32372" y="7856"/>
                </a:cubicBezTo>
                <a:cubicBezTo>
                  <a:pt x="32343" y="7856"/>
                  <a:pt x="32310" y="7863"/>
                  <a:pt x="32283" y="7866"/>
                </a:cubicBezTo>
                <a:cubicBezTo>
                  <a:pt x="32234" y="7856"/>
                  <a:pt x="32189" y="7823"/>
                  <a:pt x="32139" y="7823"/>
                </a:cubicBezTo>
                <a:cubicBezTo>
                  <a:pt x="32113" y="7823"/>
                  <a:pt x="32086" y="7832"/>
                  <a:pt x="32057" y="7858"/>
                </a:cubicBezTo>
                <a:cubicBezTo>
                  <a:pt x="31905" y="7986"/>
                  <a:pt x="31719" y="8026"/>
                  <a:pt x="31535" y="8068"/>
                </a:cubicBezTo>
                <a:cubicBezTo>
                  <a:pt x="31522" y="8072"/>
                  <a:pt x="31512" y="8075"/>
                  <a:pt x="31501" y="8075"/>
                </a:cubicBezTo>
                <a:cubicBezTo>
                  <a:pt x="31490" y="8075"/>
                  <a:pt x="31480" y="8072"/>
                  <a:pt x="31467" y="8068"/>
                </a:cubicBezTo>
                <a:cubicBezTo>
                  <a:pt x="31222" y="8077"/>
                  <a:pt x="31030" y="8196"/>
                  <a:pt x="30852" y="8364"/>
                </a:cubicBezTo>
                <a:lnTo>
                  <a:pt x="30852" y="8465"/>
                </a:lnTo>
                <a:cubicBezTo>
                  <a:pt x="30701" y="8380"/>
                  <a:pt x="30599" y="8289"/>
                  <a:pt x="30777" y="8127"/>
                </a:cubicBezTo>
                <a:cubicBezTo>
                  <a:pt x="30818" y="8095"/>
                  <a:pt x="30828" y="8010"/>
                  <a:pt x="30844" y="7951"/>
                </a:cubicBezTo>
                <a:cubicBezTo>
                  <a:pt x="30860" y="7925"/>
                  <a:pt x="30860" y="7893"/>
                  <a:pt x="30860" y="7858"/>
                </a:cubicBezTo>
                <a:cubicBezTo>
                  <a:pt x="30878" y="7862"/>
                  <a:pt x="30895" y="7864"/>
                  <a:pt x="30911" y="7864"/>
                </a:cubicBezTo>
                <a:cubicBezTo>
                  <a:pt x="31004" y="7864"/>
                  <a:pt x="31074" y="7806"/>
                  <a:pt x="31139" y="7749"/>
                </a:cubicBezTo>
                <a:cubicBezTo>
                  <a:pt x="31225" y="7749"/>
                  <a:pt x="31267" y="7585"/>
                  <a:pt x="31353" y="7585"/>
                </a:cubicBezTo>
                <a:cubicBezTo>
                  <a:pt x="31383" y="7585"/>
                  <a:pt x="31420" y="7606"/>
                  <a:pt x="31467" y="7664"/>
                </a:cubicBezTo>
                <a:cubicBezTo>
                  <a:pt x="31603" y="7792"/>
                  <a:pt x="31679" y="7855"/>
                  <a:pt x="31743" y="7855"/>
                </a:cubicBezTo>
                <a:cubicBezTo>
                  <a:pt x="31805" y="7855"/>
                  <a:pt x="31855" y="7794"/>
                  <a:pt x="31940" y="7672"/>
                </a:cubicBezTo>
                <a:cubicBezTo>
                  <a:pt x="31990" y="7606"/>
                  <a:pt x="32023" y="7531"/>
                  <a:pt x="32057" y="7462"/>
                </a:cubicBezTo>
                <a:cubicBezTo>
                  <a:pt x="32073" y="7403"/>
                  <a:pt x="32057" y="7361"/>
                  <a:pt x="32006" y="7353"/>
                </a:cubicBezTo>
                <a:cubicBezTo>
                  <a:pt x="31995" y="7351"/>
                  <a:pt x="31985" y="7349"/>
                  <a:pt x="31975" y="7349"/>
                </a:cubicBezTo>
                <a:cubicBezTo>
                  <a:pt x="31918" y="7349"/>
                  <a:pt x="31885" y="7389"/>
                  <a:pt x="31863" y="7446"/>
                </a:cubicBezTo>
                <a:cubicBezTo>
                  <a:pt x="31840" y="7551"/>
                  <a:pt x="31807" y="7648"/>
                  <a:pt x="31676" y="7648"/>
                </a:cubicBezTo>
                <a:cubicBezTo>
                  <a:pt x="31671" y="7648"/>
                  <a:pt x="31666" y="7648"/>
                  <a:pt x="31661" y="7648"/>
                </a:cubicBezTo>
                <a:cubicBezTo>
                  <a:pt x="31661" y="7589"/>
                  <a:pt x="31653" y="7521"/>
                  <a:pt x="31653" y="7454"/>
                </a:cubicBezTo>
                <a:cubicBezTo>
                  <a:pt x="31727" y="7420"/>
                  <a:pt x="31727" y="7387"/>
                  <a:pt x="31661" y="7353"/>
                </a:cubicBezTo>
                <a:cubicBezTo>
                  <a:pt x="31661" y="7286"/>
                  <a:pt x="31669" y="7228"/>
                  <a:pt x="31677" y="7159"/>
                </a:cubicBezTo>
                <a:cubicBezTo>
                  <a:pt x="31820" y="7007"/>
                  <a:pt x="31746" y="6847"/>
                  <a:pt x="31626" y="6746"/>
                </a:cubicBezTo>
                <a:cubicBezTo>
                  <a:pt x="31606" y="6726"/>
                  <a:pt x="31586" y="6717"/>
                  <a:pt x="31568" y="6717"/>
                </a:cubicBezTo>
                <a:cubicBezTo>
                  <a:pt x="31496" y="6717"/>
                  <a:pt x="31436" y="6841"/>
                  <a:pt x="31349" y="6847"/>
                </a:cubicBezTo>
                <a:cubicBezTo>
                  <a:pt x="31320" y="6841"/>
                  <a:pt x="31288" y="6839"/>
                  <a:pt x="31257" y="6839"/>
                </a:cubicBezTo>
                <a:cubicBezTo>
                  <a:pt x="31206" y="6839"/>
                  <a:pt x="31155" y="6844"/>
                  <a:pt x="31104" y="6844"/>
                </a:cubicBezTo>
                <a:cubicBezTo>
                  <a:pt x="31014" y="6844"/>
                  <a:pt x="30926" y="6829"/>
                  <a:pt x="30852" y="6746"/>
                </a:cubicBezTo>
                <a:cubicBezTo>
                  <a:pt x="30692" y="6754"/>
                  <a:pt x="30557" y="6839"/>
                  <a:pt x="30432" y="6924"/>
                </a:cubicBezTo>
                <a:lnTo>
                  <a:pt x="30363" y="6924"/>
                </a:lnTo>
                <a:cubicBezTo>
                  <a:pt x="30331" y="6890"/>
                  <a:pt x="30296" y="6856"/>
                  <a:pt x="30272" y="6831"/>
                </a:cubicBezTo>
                <a:cubicBezTo>
                  <a:pt x="30262" y="6805"/>
                  <a:pt x="30254" y="6781"/>
                  <a:pt x="30254" y="6754"/>
                </a:cubicBezTo>
                <a:cubicBezTo>
                  <a:pt x="30265" y="6752"/>
                  <a:pt x="30277" y="6751"/>
                  <a:pt x="30290" y="6751"/>
                </a:cubicBezTo>
                <a:cubicBezTo>
                  <a:pt x="30313" y="6751"/>
                  <a:pt x="30338" y="6754"/>
                  <a:pt x="30362" y="6754"/>
                </a:cubicBezTo>
                <a:cubicBezTo>
                  <a:pt x="30403" y="6754"/>
                  <a:pt x="30439" y="6745"/>
                  <a:pt x="30456" y="6696"/>
                </a:cubicBezTo>
                <a:cubicBezTo>
                  <a:pt x="30464" y="6662"/>
                  <a:pt x="30389" y="6595"/>
                  <a:pt x="30347" y="6544"/>
                </a:cubicBezTo>
                <a:cubicBezTo>
                  <a:pt x="30474" y="6520"/>
                  <a:pt x="30608" y="6494"/>
                  <a:pt x="30735" y="6469"/>
                </a:cubicBezTo>
                <a:cubicBezTo>
                  <a:pt x="30860" y="6595"/>
                  <a:pt x="31070" y="6528"/>
                  <a:pt x="31206" y="6688"/>
                </a:cubicBezTo>
                <a:cubicBezTo>
                  <a:pt x="31229" y="6713"/>
                  <a:pt x="31253" y="6723"/>
                  <a:pt x="31276" y="6723"/>
                </a:cubicBezTo>
                <a:cubicBezTo>
                  <a:pt x="31346" y="6723"/>
                  <a:pt x="31413" y="6628"/>
                  <a:pt x="31450" y="6552"/>
                </a:cubicBezTo>
                <a:cubicBezTo>
                  <a:pt x="31459" y="6520"/>
                  <a:pt x="31459" y="6486"/>
                  <a:pt x="31450" y="6451"/>
                </a:cubicBezTo>
                <a:cubicBezTo>
                  <a:pt x="31295" y="6286"/>
                  <a:pt x="31198" y="6211"/>
                  <a:pt x="31076" y="6211"/>
                </a:cubicBezTo>
                <a:cubicBezTo>
                  <a:pt x="30987" y="6211"/>
                  <a:pt x="30884" y="6251"/>
                  <a:pt x="30735" y="6326"/>
                </a:cubicBezTo>
                <a:cubicBezTo>
                  <a:pt x="30676" y="6334"/>
                  <a:pt x="30608" y="6334"/>
                  <a:pt x="30549" y="6342"/>
                </a:cubicBezTo>
                <a:cubicBezTo>
                  <a:pt x="30533" y="6182"/>
                  <a:pt x="30692" y="6148"/>
                  <a:pt x="30751" y="6047"/>
                </a:cubicBezTo>
                <a:cubicBezTo>
                  <a:pt x="30895" y="5938"/>
                  <a:pt x="31062" y="5863"/>
                  <a:pt x="31172" y="5701"/>
                </a:cubicBezTo>
                <a:cubicBezTo>
                  <a:pt x="31197" y="5672"/>
                  <a:pt x="31235" y="5603"/>
                  <a:pt x="31274" y="5603"/>
                </a:cubicBezTo>
                <a:cubicBezTo>
                  <a:pt x="31288" y="5603"/>
                  <a:pt x="31302" y="5612"/>
                  <a:pt x="31315" y="5635"/>
                </a:cubicBezTo>
                <a:cubicBezTo>
                  <a:pt x="31371" y="5715"/>
                  <a:pt x="31406" y="5745"/>
                  <a:pt x="31429" y="5745"/>
                </a:cubicBezTo>
                <a:cubicBezTo>
                  <a:pt x="31491" y="5745"/>
                  <a:pt x="31464" y="5528"/>
                  <a:pt x="31523" y="5528"/>
                </a:cubicBezTo>
                <a:cubicBezTo>
                  <a:pt x="31531" y="5528"/>
                  <a:pt x="31540" y="5532"/>
                  <a:pt x="31552" y="5542"/>
                </a:cubicBezTo>
                <a:cubicBezTo>
                  <a:pt x="31424" y="5398"/>
                  <a:pt x="31517" y="5164"/>
                  <a:pt x="31349" y="5036"/>
                </a:cubicBezTo>
                <a:cubicBezTo>
                  <a:pt x="31315" y="5036"/>
                  <a:pt x="31283" y="5036"/>
                  <a:pt x="31256" y="5044"/>
                </a:cubicBezTo>
                <a:cubicBezTo>
                  <a:pt x="31245" y="4979"/>
                  <a:pt x="31258" y="4886"/>
                  <a:pt x="31204" y="4886"/>
                </a:cubicBezTo>
                <a:cubicBezTo>
                  <a:pt x="31183" y="4886"/>
                  <a:pt x="31152" y="4900"/>
                  <a:pt x="31105" y="4935"/>
                </a:cubicBezTo>
                <a:cubicBezTo>
                  <a:pt x="31081" y="4834"/>
                  <a:pt x="31113" y="4741"/>
                  <a:pt x="31147" y="4640"/>
                </a:cubicBezTo>
                <a:cubicBezTo>
                  <a:pt x="31147" y="4608"/>
                  <a:pt x="31155" y="4573"/>
                  <a:pt x="31155" y="4531"/>
                </a:cubicBezTo>
                <a:cubicBezTo>
                  <a:pt x="31113" y="4456"/>
                  <a:pt x="31038" y="4430"/>
                  <a:pt x="30953" y="4430"/>
                </a:cubicBezTo>
                <a:cubicBezTo>
                  <a:pt x="30727" y="4488"/>
                  <a:pt x="30533" y="4581"/>
                  <a:pt x="30440" y="4842"/>
                </a:cubicBezTo>
                <a:cubicBezTo>
                  <a:pt x="30518" y="4842"/>
                  <a:pt x="30585" y="4802"/>
                  <a:pt x="30649" y="4802"/>
                </a:cubicBezTo>
                <a:cubicBezTo>
                  <a:pt x="30681" y="4802"/>
                  <a:pt x="30712" y="4812"/>
                  <a:pt x="30743" y="4842"/>
                </a:cubicBezTo>
                <a:cubicBezTo>
                  <a:pt x="30836" y="4953"/>
                  <a:pt x="30743" y="5028"/>
                  <a:pt x="30684" y="5105"/>
                </a:cubicBezTo>
                <a:cubicBezTo>
                  <a:pt x="30650" y="5156"/>
                  <a:pt x="30591" y="5196"/>
                  <a:pt x="30549" y="5238"/>
                </a:cubicBezTo>
                <a:lnTo>
                  <a:pt x="30456" y="5238"/>
                </a:lnTo>
                <a:cubicBezTo>
                  <a:pt x="30238" y="5188"/>
                  <a:pt x="30102" y="4994"/>
                  <a:pt x="29884" y="4852"/>
                </a:cubicBezTo>
                <a:lnTo>
                  <a:pt x="29884" y="4852"/>
                </a:lnTo>
                <a:cubicBezTo>
                  <a:pt x="29908" y="5054"/>
                  <a:pt x="29926" y="5196"/>
                  <a:pt x="29942" y="5339"/>
                </a:cubicBezTo>
                <a:cubicBezTo>
                  <a:pt x="29817" y="5416"/>
                  <a:pt x="29631" y="5424"/>
                  <a:pt x="29631" y="5627"/>
                </a:cubicBezTo>
                <a:cubicBezTo>
                  <a:pt x="29605" y="5635"/>
                  <a:pt x="29573" y="5643"/>
                  <a:pt x="29546" y="5651"/>
                </a:cubicBezTo>
                <a:cubicBezTo>
                  <a:pt x="29504" y="5610"/>
                  <a:pt x="29471" y="5568"/>
                  <a:pt x="29429" y="5534"/>
                </a:cubicBezTo>
                <a:cubicBezTo>
                  <a:pt x="29514" y="5517"/>
                  <a:pt x="29504" y="5483"/>
                  <a:pt x="29445" y="5441"/>
                </a:cubicBezTo>
                <a:cubicBezTo>
                  <a:pt x="29403" y="5348"/>
                  <a:pt x="29362" y="5257"/>
                  <a:pt x="29328" y="5164"/>
                </a:cubicBezTo>
                <a:cubicBezTo>
                  <a:pt x="29243" y="4986"/>
                  <a:pt x="29041" y="5028"/>
                  <a:pt x="28916" y="4927"/>
                </a:cubicBezTo>
                <a:cubicBezTo>
                  <a:pt x="28905" y="4760"/>
                  <a:pt x="28828" y="4731"/>
                  <a:pt x="28737" y="4731"/>
                </a:cubicBezTo>
                <a:cubicBezTo>
                  <a:pt x="28689" y="4731"/>
                  <a:pt x="28636" y="4739"/>
                  <a:pt x="28588" y="4739"/>
                </a:cubicBezTo>
                <a:cubicBezTo>
                  <a:pt x="28567" y="4739"/>
                  <a:pt x="28546" y="4738"/>
                  <a:pt x="28527" y="4733"/>
                </a:cubicBezTo>
                <a:cubicBezTo>
                  <a:pt x="28527" y="4632"/>
                  <a:pt x="28493" y="4549"/>
                  <a:pt x="28376" y="4539"/>
                </a:cubicBezTo>
                <a:cubicBezTo>
                  <a:pt x="28250" y="4539"/>
                  <a:pt x="28232" y="4632"/>
                  <a:pt x="28232" y="4733"/>
                </a:cubicBezTo>
                <a:cubicBezTo>
                  <a:pt x="28179" y="4759"/>
                  <a:pt x="28127" y="4769"/>
                  <a:pt x="28074" y="4769"/>
                </a:cubicBezTo>
                <a:cubicBezTo>
                  <a:pt x="27955" y="4769"/>
                  <a:pt x="27836" y="4722"/>
                  <a:pt x="27717" y="4722"/>
                </a:cubicBezTo>
                <a:cubicBezTo>
                  <a:pt x="27687" y="4722"/>
                  <a:pt x="27656" y="4725"/>
                  <a:pt x="27626" y="4733"/>
                </a:cubicBezTo>
                <a:lnTo>
                  <a:pt x="27525" y="4733"/>
                </a:lnTo>
                <a:lnTo>
                  <a:pt x="27525" y="4539"/>
                </a:lnTo>
                <a:lnTo>
                  <a:pt x="27533" y="4539"/>
                </a:lnTo>
                <a:cubicBezTo>
                  <a:pt x="27745" y="4430"/>
                  <a:pt x="27786" y="4195"/>
                  <a:pt x="27929" y="4034"/>
                </a:cubicBezTo>
                <a:cubicBezTo>
                  <a:pt x="27910" y="3948"/>
                  <a:pt x="27858" y="3929"/>
                  <a:pt x="27792" y="3929"/>
                </a:cubicBezTo>
                <a:cubicBezTo>
                  <a:pt x="27774" y="3929"/>
                  <a:pt x="27755" y="3931"/>
                  <a:pt x="27735" y="3933"/>
                </a:cubicBezTo>
                <a:cubicBezTo>
                  <a:pt x="27543" y="3967"/>
                  <a:pt x="27567" y="4161"/>
                  <a:pt x="27482" y="4321"/>
                </a:cubicBezTo>
                <a:cubicBezTo>
                  <a:pt x="27533" y="4044"/>
                  <a:pt x="27272" y="4084"/>
                  <a:pt x="27213" y="3975"/>
                </a:cubicBezTo>
                <a:cubicBezTo>
                  <a:pt x="27096" y="3730"/>
                  <a:pt x="27525" y="3815"/>
                  <a:pt x="27474" y="3589"/>
                </a:cubicBezTo>
                <a:cubicBezTo>
                  <a:pt x="27434" y="3546"/>
                  <a:pt x="27396" y="3530"/>
                  <a:pt x="27359" y="3530"/>
                </a:cubicBezTo>
                <a:cubicBezTo>
                  <a:pt x="27278" y="3530"/>
                  <a:pt x="27202" y="3602"/>
                  <a:pt x="27120" y="3629"/>
                </a:cubicBezTo>
                <a:cubicBezTo>
                  <a:pt x="27112" y="3597"/>
                  <a:pt x="27112" y="3571"/>
                  <a:pt x="27112" y="3546"/>
                </a:cubicBezTo>
                <a:cubicBezTo>
                  <a:pt x="27117" y="3398"/>
                  <a:pt x="27076" y="3353"/>
                  <a:pt x="27017" y="3353"/>
                </a:cubicBezTo>
                <a:cubicBezTo>
                  <a:pt x="26964" y="3353"/>
                  <a:pt x="26898" y="3388"/>
                  <a:pt x="26835" y="3419"/>
                </a:cubicBezTo>
                <a:lnTo>
                  <a:pt x="26825" y="3411"/>
                </a:lnTo>
                <a:cubicBezTo>
                  <a:pt x="26788" y="3389"/>
                  <a:pt x="26742" y="3335"/>
                  <a:pt x="26714" y="3335"/>
                </a:cubicBezTo>
                <a:cubicBezTo>
                  <a:pt x="26712" y="3335"/>
                  <a:pt x="26710" y="3335"/>
                  <a:pt x="26708" y="3336"/>
                </a:cubicBezTo>
                <a:cubicBezTo>
                  <a:pt x="26641" y="3360"/>
                  <a:pt x="26581" y="3374"/>
                  <a:pt x="26529" y="3374"/>
                </a:cubicBezTo>
                <a:cubicBezTo>
                  <a:pt x="26417" y="3374"/>
                  <a:pt x="26336" y="3311"/>
                  <a:pt x="26280" y="3150"/>
                </a:cubicBezTo>
                <a:cubicBezTo>
                  <a:pt x="26258" y="3091"/>
                  <a:pt x="26217" y="3070"/>
                  <a:pt x="26171" y="3070"/>
                </a:cubicBezTo>
                <a:cubicBezTo>
                  <a:pt x="26124" y="3070"/>
                  <a:pt x="26072" y="3091"/>
                  <a:pt x="26027" y="3116"/>
                </a:cubicBezTo>
                <a:cubicBezTo>
                  <a:pt x="25984" y="3092"/>
                  <a:pt x="25950" y="3057"/>
                  <a:pt x="25908" y="3033"/>
                </a:cubicBezTo>
                <a:lnTo>
                  <a:pt x="25740" y="3033"/>
                </a:lnTo>
                <a:cubicBezTo>
                  <a:pt x="25689" y="3033"/>
                  <a:pt x="25647" y="3033"/>
                  <a:pt x="25604" y="3023"/>
                </a:cubicBezTo>
                <a:cubicBezTo>
                  <a:pt x="25520" y="3045"/>
                  <a:pt x="25448" y="3108"/>
                  <a:pt x="25357" y="3108"/>
                </a:cubicBezTo>
                <a:cubicBezTo>
                  <a:pt x="25339" y="3108"/>
                  <a:pt x="25321" y="3105"/>
                  <a:pt x="25301" y="3100"/>
                </a:cubicBezTo>
                <a:cubicBezTo>
                  <a:pt x="25125" y="2889"/>
                  <a:pt x="24814" y="3033"/>
                  <a:pt x="24628" y="2847"/>
                </a:cubicBezTo>
                <a:cubicBezTo>
                  <a:pt x="24564" y="2780"/>
                  <a:pt x="24507" y="2754"/>
                  <a:pt x="24455" y="2754"/>
                </a:cubicBezTo>
                <a:cubicBezTo>
                  <a:pt x="24355" y="2754"/>
                  <a:pt x="24270" y="2848"/>
                  <a:pt x="24181" y="2932"/>
                </a:cubicBezTo>
                <a:cubicBezTo>
                  <a:pt x="24030" y="3065"/>
                  <a:pt x="24038" y="3209"/>
                  <a:pt x="24189" y="3336"/>
                </a:cubicBezTo>
                <a:cubicBezTo>
                  <a:pt x="24197" y="3403"/>
                  <a:pt x="24208" y="3462"/>
                  <a:pt x="24224" y="3520"/>
                </a:cubicBezTo>
                <a:lnTo>
                  <a:pt x="23987" y="3520"/>
                </a:lnTo>
                <a:cubicBezTo>
                  <a:pt x="24005" y="3437"/>
                  <a:pt x="23987" y="3360"/>
                  <a:pt x="23904" y="3310"/>
                </a:cubicBezTo>
                <a:cubicBezTo>
                  <a:pt x="23886" y="3158"/>
                  <a:pt x="23827" y="3023"/>
                  <a:pt x="23718" y="2922"/>
                </a:cubicBezTo>
                <a:cubicBezTo>
                  <a:pt x="23685" y="2832"/>
                  <a:pt x="23631" y="2809"/>
                  <a:pt x="23570" y="2809"/>
                </a:cubicBezTo>
                <a:cubicBezTo>
                  <a:pt x="23522" y="2809"/>
                  <a:pt x="23471" y="2823"/>
                  <a:pt x="23423" y="2831"/>
                </a:cubicBezTo>
                <a:cubicBezTo>
                  <a:pt x="23297" y="2891"/>
                  <a:pt x="23225" y="2926"/>
                  <a:pt x="23181" y="2926"/>
                </a:cubicBezTo>
                <a:cubicBezTo>
                  <a:pt x="23122" y="2926"/>
                  <a:pt x="23114" y="2864"/>
                  <a:pt x="23096" y="2720"/>
                </a:cubicBezTo>
                <a:lnTo>
                  <a:pt x="23035" y="2720"/>
                </a:lnTo>
                <a:cubicBezTo>
                  <a:pt x="23061" y="2703"/>
                  <a:pt x="23078" y="2679"/>
                  <a:pt x="23096" y="2645"/>
                </a:cubicBezTo>
                <a:lnTo>
                  <a:pt x="23104" y="2645"/>
                </a:lnTo>
                <a:cubicBezTo>
                  <a:pt x="23104" y="2669"/>
                  <a:pt x="23096" y="2695"/>
                  <a:pt x="23096" y="2720"/>
                </a:cubicBezTo>
                <a:cubicBezTo>
                  <a:pt x="23128" y="2687"/>
                  <a:pt x="23162" y="2653"/>
                  <a:pt x="23197" y="2610"/>
                </a:cubicBezTo>
                <a:cubicBezTo>
                  <a:pt x="23247" y="2613"/>
                  <a:pt x="23300" y="2620"/>
                  <a:pt x="23349" y="2620"/>
                </a:cubicBezTo>
                <a:cubicBezTo>
                  <a:pt x="23449" y="2620"/>
                  <a:pt x="23538" y="2594"/>
                  <a:pt x="23583" y="2459"/>
                </a:cubicBezTo>
                <a:cubicBezTo>
                  <a:pt x="23609" y="2435"/>
                  <a:pt x="23625" y="2400"/>
                  <a:pt x="23633" y="2358"/>
                </a:cubicBezTo>
                <a:cubicBezTo>
                  <a:pt x="23625" y="2307"/>
                  <a:pt x="23583" y="2265"/>
                  <a:pt x="23559" y="2214"/>
                </a:cubicBezTo>
                <a:cubicBezTo>
                  <a:pt x="23524" y="2148"/>
                  <a:pt x="23490" y="2081"/>
                  <a:pt x="23609" y="2022"/>
                </a:cubicBezTo>
                <a:lnTo>
                  <a:pt x="23894" y="2022"/>
                </a:lnTo>
                <a:cubicBezTo>
                  <a:pt x="23929" y="2139"/>
                  <a:pt x="23743" y="2190"/>
                  <a:pt x="23793" y="2315"/>
                </a:cubicBezTo>
                <a:cubicBezTo>
                  <a:pt x="23905" y="2390"/>
                  <a:pt x="23972" y="2590"/>
                  <a:pt x="24111" y="2590"/>
                </a:cubicBezTo>
                <a:cubicBezTo>
                  <a:pt x="24160" y="2590"/>
                  <a:pt x="24218" y="2565"/>
                  <a:pt x="24290" y="2501"/>
                </a:cubicBezTo>
                <a:cubicBezTo>
                  <a:pt x="24333" y="2477"/>
                  <a:pt x="24375" y="2443"/>
                  <a:pt x="24418" y="2408"/>
                </a:cubicBezTo>
                <a:cubicBezTo>
                  <a:pt x="24418" y="2384"/>
                  <a:pt x="24410" y="2366"/>
                  <a:pt x="24400" y="2342"/>
                </a:cubicBezTo>
                <a:cubicBezTo>
                  <a:pt x="24400" y="2334"/>
                  <a:pt x="24410" y="2325"/>
                  <a:pt x="24410" y="2315"/>
                </a:cubicBezTo>
                <a:cubicBezTo>
                  <a:pt x="24400" y="2291"/>
                  <a:pt x="24391" y="2257"/>
                  <a:pt x="24391" y="2224"/>
                </a:cubicBezTo>
                <a:cubicBezTo>
                  <a:pt x="24383" y="2164"/>
                  <a:pt x="24349" y="2139"/>
                  <a:pt x="24290" y="2131"/>
                </a:cubicBezTo>
                <a:cubicBezTo>
                  <a:pt x="24258" y="2131"/>
                  <a:pt x="24224" y="2123"/>
                  <a:pt x="24189" y="2123"/>
                </a:cubicBezTo>
                <a:cubicBezTo>
                  <a:pt x="24165" y="2113"/>
                  <a:pt x="24147" y="2097"/>
                  <a:pt x="24123" y="2097"/>
                </a:cubicBezTo>
                <a:cubicBezTo>
                  <a:pt x="24075" y="2028"/>
                  <a:pt x="24015" y="2010"/>
                  <a:pt x="23950" y="2010"/>
                </a:cubicBezTo>
                <a:cubicBezTo>
                  <a:pt x="23935" y="2010"/>
                  <a:pt x="23920" y="2011"/>
                  <a:pt x="23904" y="2012"/>
                </a:cubicBezTo>
                <a:lnTo>
                  <a:pt x="23904" y="1953"/>
                </a:lnTo>
                <a:cubicBezTo>
                  <a:pt x="23912" y="1953"/>
                  <a:pt x="23929" y="1953"/>
                  <a:pt x="23937" y="1945"/>
                </a:cubicBezTo>
                <a:cubicBezTo>
                  <a:pt x="24147" y="1860"/>
                  <a:pt x="24248" y="1658"/>
                  <a:pt x="24400" y="1507"/>
                </a:cubicBezTo>
                <a:cubicBezTo>
                  <a:pt x="24450" y="1331"/>
                  <a:pt x="24670" y="1355"/>
                  <a:pt x="24788" y="1195"/>
                </a:cubicBezTo>
                <a:cubicBezTo>
                  <a:pt x="24620" y="1044"/>
                  <a:pt x="24400" y="935"/>
                  <a:pt x="24341" y="674"/>
                </a:cubicBezTo>
                <a:lnTo>
                  <a:pt x="24341" y="674"/>
                </a:lnTo>
                <a:cubicBezTo>
                  <a:pt x="24375" y="935"/>
                  <a:pt x="24080" y="1044"/>
                  <a:pt x="24131" y="1323"/>
                </a:cubicBezTo>
                <a:cubicBezTo>
                  <a:pt x="24157" y="1406"/>
                  <a:pt x="23878" y="1575"/>
                  <a:pt x="23710" y="1668"/>
                </a:cubicBezTo>
                <a:cubicBezTo>
                  <a:pt x="23699" y="1674"/>
                  <a:pt x="23690" y="1676"/>
                  <a:pt x="23681" y="1676"/>
                </a:cubicBezTo>
                <a:cubicBezTo>
                  <a:pt x="23621" y="1676"/>
                  <a:pt x="23606" y="1566"/>
                  <a:pt x="23583" y="1499"/>
                </a:cubicBezTo>
                <a:cubicBezTo>
                  <a:pt x="23551" y="1406"/>
                  <a:pt x="23474" y="1406"/>
                  <a:pt x="23389" y="1406"/>
                </a:cubicBezTo>
                <a:cubicBezTo>
                  <a:pt x="23365" y="1406"/>
                  <a:pt x="23330" y="1406"/>
                  <a:pt x="23298" y="1416"/>
                </a:cubicBezTo>
                <a:cubicBezTo>
                  <a:pt x="23171" y="1491"/>
                  <a:pt x="23146" y="1650"/>
                  <a:pt x="23045" y="1751"/>
                </a:cubicBezTo>
                <a:cubicBezTo>
                  <a:pt x="23011" y="1778"/>
                  <a:pt x="23003" y="1802"/>
                  <a:pt x="23011" y="1836"/>
                </a:cubicBezTo>
                <a:cubicBezTo>
                  <a:pt x="22976" y="1778"/>
                  <a:pt x="23061" y="1759"/>
                  <a:pt x="23053" y="1709"/>
                </a:cubicBezTo>
                <a:cubicBezTo>
                  <a:pt x="23020" y="1564"/>
                  <a:pt x="23019" y="1405"/>
                  <a:pt x="22822" y="1405"/>
                </a:cubicBezTo>
                <a:cubicBezTo>
                  <a:pt x="22812" y="1405"/>
                  <a:pt x="22803" y="1405"/>
                  <a:pt x="22792" y="1406"/>
                </a:cubicBezTo>
                <a:cubicBezTo>
                  <a:pt x="22598" y="1517"/>
                  <a:pt x="22421" y="1634"/>
                  <a:pt x="22479" y="1903"/>
                </a:cubicBezTo>
                <a:lnTo>
                  <a:pt x="22471" y="1903"/>
                </a:lnTo>
                <a:cubicBezTo>
                  <a:pt x="22370" y="1887"/>
                  <a:pt x="22277" y="1852"/>
                  <a:pt x="22338" y="1719"/>
                </a:cubicBezTo>
                <a:cubicBezTo>
                  <a:pt x="22378" y="1634"/>
                  <a:pt x="22378" y="1557"/>
                  <a:pt x="22287" y="1507"/>
                </a:cubicBezTo>
                <a:cubicBezTo>
                  <a:pt x="22269" y="1506"/>
                  <a:pt x="22252" y="1506"/>
                  <a:pt x="22234" y="1506"/>
                </a:cubicBezTo>
                <a:cubicBezTo>
                  <a:pt x="22067" y="1506"/>
                  <a:pt x="21901" y="1534"/>
                  <a:pt x="21740" y="1534"/>
                </a:cubicBezTo>
                <a:cubicBezTo>
                  <a:pt x="21723" y="1534"/>
                  <a:pt x="21706" y="1534"/>
                  <a:pt x="21689" y="1533"/>
                </a:cubicBezTo>
                <a:cubicBezTo>
                  <a:pt x="21689" y="1491"/>
                  <a:pt x="21681" y="1448"/>
                  <a:pt x="21681" y="1406"/>
                </a:cubicBezTo>
                <a:cubicBezTo>
                  <a:pt x="21671" y="1264"/>
                  <a:pt x="21671" y="1121"/>
                  <a:pt x="21662" y="977"/>
                </a:cubicBezTo>
                <a:lnTo>
                  <a:pt x="21662" y="842"/>
                </a:lnTo>
                <a:cubicBezTo>
                  <a:pt x="21671" y="799"/>
                  <a:pt x="21671" y="749"/>
                  <a:pt x="21681" y="708"/>
                </a:cubicBezTo>
                <a:cubicBezTo>
                  <a:pt x="21612" y="675"/>
                  <a:pt x="21555" y="661"/>
                  <a:pt x="21507" y="661"/>
                </a:cubicBezTo>
                <a:cubicBezTo>
                  <a:pt x="21333" y="661"/>
                  <a:pt x="21270" y="843"/>
                  <a:pt x="21191" y="1001"/>
                </a:cubicBezTo>
                <a:cubicBezTo>
                  <a:pt x="21157" y="928"/>
                  <a:pt x="21095" y="907"/>
                  <a:pt x="21029" y="907"/>
                </a:cubicBezTo>
                <a:cubicBezTo>
                  <a:pt x="21013" y="907"/>
                  <a:pt x="20997" y="908"/>
                  <a:pt x="20981" y="910"/>
                </a:cubicBezTo>
                <a:cubicBezTo>
                  <a:pt x="20913" y="977"/>
                  <a:pt x="20846" y="1044"/>
                  <a:pt x="20787" y="1113"/>
                </a:cubicBezTo>
                <a:cubicBezTo>
                  <a:pt x="20710" y="1137"/>
                  <a:pt x="20627" y="1163"/>
                  <a:pt x="20652" y="1264"/>
                </a:cubicBezTo>
                <a:cubicBezTo>
                  <a:pt x="20652" y="1288"/>
                  <a:pt x="20729" y="1297"/>
                  <a:pt x="20771" y="1315"/>
                </a:cubicBezTo>
                <a:cubicBezTo>
                  <a:pt x="20771" y="1339"/>
                  <a:pt x="20771" y="1365"/>
                  <a:pt x="20761" y="1389"/>
                </a:cubicBezTo>
                <a:cubicBezTo>
                  <a:pt x="20722" y="1403"/>
                  <a:pt x="20690" y="1409"/>
                  <a:pt x="20661" y="1409"/>
                </a:cubicBezTo>
                <a:cubicBezTo>
                  <a:pt x="20492" y="1409"/>
                  <a:pt x="20482" y="1198"/>
                  <a:pt x="20375" y="1102"/>
                </a:cubicBezTo>
                <a:lnTo>
                  <a:pt x="20266" y="1102"/>
                </a:lnTo>
                <a:cubicBezTo>
                  <a:pt x="20154" y="1078"/>
                  <a:pt x="20053" y="1052"/>
                  <a:pt x="19944" y="1028"/>
                </a:cubicBezTo>
                <a:cubicBezTo>
                  <a:pt x="19920" y="1028"/>
                  <a:pt x="19894" y="1020"/>
                  <a:pt x="19878" y="1001"/>
                </a:cubicBezTo>
                <a:cubicBezTo>
                  <a:pt x="20215" y="791"/>
                  <a:pt x="20256" y="674"/>
                  <a:pt x="20080" y="395"/>
                </a:cubicBezTo>
                <a:cubicBezTo>
                  <a:pt x="20037" y="363"/>
                  <a:pt x="20003" y="336"/>
                  <a:pt x="19971" y="304"/>
                </a:cubicBezTo>
                <a:lnTo>
                  <a:pt x="19971" y="405"/>
                </a:lnTo>
                <a:lnTo>
                  <a:pt x="19971" y="496"/>
                </a:lnTo>
                <a:cubicBezTo>
                  <a:pt x="19962" y="547"/>
                  <a:pt x="19944" y="589"/>
                  <a:pt x="19936" y="640"/>
                </a:cubicBezTo>
                <a:cubicBezTo>
                  <a:pt x="19884" y="598"/>
                  <a:pt x="19845" y="582"/>
                  <a:pt x="19815" y="582"/>
                </a:cubicBezTo>
                <a:cubicBezTo>
                  <a:pt x="19700" y="582"/>
                  <a:pt x="19703" y="810"/>
                  <a:pt x="19595" y="810"/>
                </a:cubicBezTo>
                <a:cubicBezTo>
                  <a:pt x="19591" y="810"/>
                  <a:pt x="19587" y="810"/>
                  <a:pt x="19582" y="809"/>
                </a:cubicBezTo>
                <a:cubicBezTo>
                  <a:pt x="19567" y="809"/>
                  <a:pt x="19550" y="808"/>
                  <a:pt x="19534" y="808"/>
                </a:cubicBezTo>
                <a:cubicBezTo>
                  <a:pt x="19429" y="808"/>
                  <a:pt x="19314" y="821"/>
                  <a:pt x="19210" y="821"/>
                </a:cubicBezTo>
                <a:cubicBezTo>
                  <a:pt x="19109" y="821"/>
                  <a:pt x="19017" y="809"/>
                  <a:pt x="18952" y="759"/>
                </a:cubicBezTo>
                <a:cubicBezTo>
                  <a:pt x="18689" y="573"/>
                  <a:pt x="18412" y="557"/>
                  <a:pt x="18143" y="480"/>
                </a:cubicBezTo>
                <a:cubicBezTo>
                  <a:pt x="18032" y="445"/>
                  <a:pt x="17907" y="496"/>
                  <a:pt x="17814" y="387"/>
                </a:cubicBezTo>
                <a:cubicBezTo>
                  <a:pt x="17696" y="253"/>
                  <a:pt x="17991" y="185"/>
                  <a:pt x="178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68" name="Google Shape;268;p26"/>
          <p:cNvSpPr/>
          <p:nvPr/>
        </p:nvSpPr>
        <p:spPr>
          <a:xfrm rot="5400000">
            <a:off x="4383935" y="-3485889"/>
            <a:ext cx="9520250" cy="17258782"/>
          </a:xfrm>
          <a:custGeom>
            <a:avLst/>
            <a:gdLst/>
            <a:ahLst/>
            <a:cxnLst/>
            <a:rect l="l" t="t" r="r" b="b"/>
            <a:pathLst>
              <a:path w="40957" h="113113" extrusionOk="0">
                <a:moveTo>
                  <a:pt x="1266" y="0"/>
                </a:moveTo>
                <a:cubicBezTo>
                  <a:pt x="1033" y="0"/>
                  <a:pt x="813" y="13"/>
                  <a:pt x="605" y="13"/>
                </a:cubicBezTo>
                <a:cubicBezTo>
                  <a:pt x="388" y="25"/>
                  <a:pt x="193" y="37"/>
                  <a:pt x="1" y="37"/>
                </a:cubicBezTo>
                <a:lnTo>
                  <a:pt x="1" y="113113"/>
                </a:lnTo>
                <a:lnTo>
                  <a:pt x="40956" y="113113"/>
                </a:lnTo>
                <a:lnTo>
                  <a:pt x="40956" y="87715"/>
                </a:lnTo>
                <a:cubicBezTo>
                  <a:pt x="40904" y="87560"/>
                  <a:pt x="40851" y="87405"/>
                  <a:pt x="40801" y="87263"/>
                </a:cubicBezTo>
                <a:cubicBezTo>
                  <a:pt x="40091" y="85364"/>
                  <a:pt x="39675" y="83723"/>
                  <a:pt x="39626" y="81655"/>
                </a:cubicBezTo>
                <a:cubicBezTo>
                  <a:pt x="39598" y="80556"/>
                  <a:pt x="39675" y="79458"/>
                  <a:pt x="39651" y="78357"/>
                </a:cubicBezTo>
                <a:cubicBezTo>
                  <a:pt x="39626" y="77117"/>
                  <a:pt x="39263" y="75953"/>
                  <a:pt x="39238" y="74713"/>
                </a:cubicBezTo>
                <a:cubicBezTo>
                  <a:pt x="39210" y="73550"/>
                  <a:pt x="39222" y="72492"/>
                  <a:pt x="39043" y="71341"/>
                </a:cubicBezTo>
                <a:cubicBezTo>
                  <a:pt x="38810" y="69737"/>
                  <a:pt x="38487" y="68484"/>
                  <a:pt x="37920" y="66986"/>
                </a:cubicBezTo>
                <a:cubicBezTo>
                  <a:pt x="37479" y="65811"/>
                  <a:pt x="36989" y="64505"/>
                  <a:pt x="36847" y="63276"/>
                </a:cubicBezTo>
                <a:cubicBezTo>
                  <a:pt x="36664" y="61828"/>
                  <a:pt x="37026" y="60265"/>
                  <a:pt x="37647" y="58971"/>
                </a:cubicBezTo>
                <a:cubicBezTo>
                  <a:pt x="38112" y="58003"/>
                  <a:pt x="38034" y="57293"/>
                  <a:pt x="38034" y="56195"/>
                </a:cubicBezTo>
                <a:cubicBezTo>
                  <a:pt x="38034" y="54371"/>
                  <a:pt x="38075" y="52833"/>
                  <a:pt x="37532" y="51102"/>
                </a:cubicBezTo>
                <a:cubicBezTo>
                  <a:pt x="37144" y="49886"/>
                  <a:pt x="37051" y="48220"/>
                  <a:pt x="37324" y="46980"/>
                </a:cubicBezTo>
                <a:cubicBezTo>
                  <a:pt x="37492" y="46217"/>
                  <a:pt x="37920" y="45959"/>
                  <a:pt x="37104" y="45078"/>
                </a:cubicBezTo>
                <a:cubicBezTo>
                  <a:pt x="36484" y="44393"/>
                  <a:pt x="34092" y="43800"/>
                  <a:pt x="34043" y="42960"/>
                </a:cubicBezTo>
                <a:cubicBezTo>
                  <a:pt x="34570" y="42702"/>
                  <a:pt x="34973" y="41564"/>
                  <a:pt x="35268" y="41086"/>
                </a:cubicBezTo>
                <a:cubicBezTo>
                  <a:pt x="35696" y="40388"/>
                  <a:pt x="36198" y="39703"/>
                  <a:pt x="36794" y="39095"/>
                </a:cubicBezTo>
                <a:cubicBezTo>
                  <a:pt x="37222" y="38670"/>
                  <a:pt x="37982" y="38282"/>
                  <a:pt x="38280" y="37777"/>
                </a:cubicBezTo>
                <a:cubicBezTo>
                  <a:pt x="38785" y="36911"/>
                  <a:pt x="38034" y="35773"/>
                  <a:pt x="38034" y="34793"/>
                </a:cubicBezTo>
                <a:cubicBezTo>
                  <a:pt x="38059" y="32826"/>
                  <a:pt x="38047" y="31030"/>
                  <a:pt x="37402" y="29132"/>
                </a:cubicBezTo>
                <a:cubicBezTo>
                  <a:pt x="36716" y="27088"/>
                  <a:pt x="36431" y="25422"/>
                  <a:pt x="36431" y="23264"/>
                </a:cubicBezTo>
                <a:cubicBezTo>
                  <a:pt x="36446" y="21880"/>
                  <a:pt x="36304" y="20432"/>
                  <a:pt x="36418" y="19051"/>
                </a:cubicBezTo>
                <a:cubicBezTo>
                  <a:pt x="36524" y="17811"/>
                  <a:pt x="38047" y="16322"/>
                  <a:pt x="37827" y="15264"/>
                </a:cubicBezTo>
                <a:cubicBezTo>
                  <a:pt x="37647" y="14448"/>
                  <a:pt x="36353" y="13595"/>
                  <a:pt x="35826" y="13028"/>
                </a:cubicBezTo>
                <a:cubicBezTo>
                  <a:pt x="35283" y="12460"/>
                  <a:pt x="34337" y="11592"/>
                  <a:pt x="34080" y="10804"/>
                </a:cubicBezTo>
                <a:cubicBezTo>
                  <a:pt x="33680" y="9628"/>
                  <a:pt x="34300" y="8207"/>
                  <a:pt x="34015" y="7004"/>
                </a:cubicBezTo>
                <a:cubicBezTo>
                  <a:pt x="33757" y="5931"/>
                  <a:pt x="32309" y="4163"/>
                  <a:pt x="31313" y="3775"/>
                </a:cubicBezTo>
                <a:cubicBezTo>
                  <a:pt x="31027" y="3659"/>
                  <a:pt x="30720" y="3616"/>
                  <a:pt x="30402" y="3616"/>
                </a:cubicBezTo>
                <a:cubicBezTo>
                  <a:pt x="29904" y="3616"/>
                  <a:pt x="29375" y="3722"/>
                  <a:pt x="28847" y="3825"/>
                </a:cubicBezTo>
                <a:cubicBezTo>
                  <a:pt x="28305" y="3937"/>
                  <a:pt x="27765" y="4046"/>
                  <a:pt x="27247" y="4046"/>
                </a:cubicBezTo>
                <a:cubicBezTo>
                  <a:pt x="27220" y="4046"/>
                  <a:pt x="27193" y="4046"/>
                  <a:pt x="27166" y="4045"/>
                </a:cubicBezTo>
                <a:cubicBezTo>
                  <a:pt x="25652" y="3992"/>
                  <a:pt x="24607" y="3604"/>
                  <a:pt x="24024" y="2209"/>
                </a:cubicBezTo>
                <a:cubicBezTo>
                  <a:pt x="23624" y="1294"/>
                  <a:pt x="23546" y="1241"/>
                  <a:pt x="22513" y="1111"/>
                </a:cubicBezTo>
                <a:cubicBezTo>
                  <a:pt x="20897" y="918"/>
                  <a:pt x="19321" y="813"/>
                  <a:pt x="17693" y="813"/>
                </a:cubicBezTo>
                <a:cubicBezTo>
                  <a:pt x="17456" y="809"/>
                  <a:pt x="17234" y="802"/>
                  <a:pt x="17018" y="802"/>
                </a:cubicBezTo>
                <a:cubicBezTo>
                  <a:pt x="16539" y="802"/>
                  <a:pt x="16097" y="838"/>
                  <a:pt x="15624" y="1033"/>
                </a:cubicBezTo>
                <a:cubicBezTo>
                  <a:pt x="14849" y="1356"/>
                  <a:pt x="14306" y="1874"/>
                  <a:pt x="13441" y="2004"/>
                </a:cubicBezTo>
                <a:cubicBezTo>
                  <a:pt x="12842" y="2090"/>
                  <a:pt x="12141" y="2136"/>
                  <a:pt x="11434" y="2136"/>
                </a:cubicBezTo>
                <a:cubicBezTo>
                  <a:pt x="10568" y="2136"/>
                  <a:pt x="9692" y="2068"/>
                  <a:pt x="8980" y="1926"/>
                </a:cubicBezTo>
                <a:cubicBezTo>
                  <a:pt x="8437" y="1821"/>
                  <a:pt x="7677" y="1784"/>
                  <a:pt x="7172" y="1641"/>
                </a:cubicBezTo>
                <a:cubicBezTo>
                  <a:pt x="6617" y="1474"/>
                  <a:pt x="6282" y="1033"/>
                  <a:pt x="5739" y="853"/>
                </a:cubicBezTo>
                <a:cubicBezTo>
                  <a:pt x="4923" y="568"/>
                  <a:pt x="3927" y="568"/>
                  <a:pt x="3074" y="310"/>
                </a:cubicBezTo>
                <a:cubicBezTo>
                  <a:pt x="2429" y="103"/>
                  <a:pt x="1939" y="13"/>
                  <a:pt x="12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269" name="Google Shape;269;p26"/>
          <p:cNvGrpSpPr/>
          <p:nvPr/>
        </p:nvGrpSpPr>
        <p:grpSpPr>
          <a:xfrm>
            <a:off x="192236" y="383415"/>
            <a:ext cx="797452" cy="518722"/>
            <a:chOff x="114418" y="210957"/>
            <a:chExt cx="398726" cy="259361"/>
          </a:xfrm>
        </p:grpSpPr>
        <p:sp>
          <p:nvSpPr>
            <p:cNvPr id="270" name="Google Shape;270;p26"/>
            <p:cNvSpPr/>
            <p:nvPr/>
          </p:nvSpPr>
          <p:spPr>
            <a:xfrm rot="-5400000">
              <a:off x="251367" y="211336"/>
              <a:ext cx="60236" cy="59478"/>
            </a:xfrm>
            <a:custGeom>
              <a:avLst/>
              <a:gdLst/>
              <a:ahLst/>
              <a:cxnLst/>
              <a:rect l="l" t="t" r="r" b="b"/>
              <a:pathLst>
                <a:path w="1272" h="1256" extrusionOk="0">
                  <a:moveTo>
                    <a:pt x="633" y="0"/>
                  </a:moveTo>
                  <a:cubicBezTo>
                    <a:pt x="295" y="0"/>
                    <a:pt x="0" y="292"/>
                    <a:pt x="0" y="625"/>
                  </a:cubicBezTo>
                  <a:cubicBezTo>
                    <a:pt x="0" y="940"/>
                    <a:pt x="320" y="1256"/>
                    <a:pt x="635" y="1256"/>
                  </a:cubicBezTo>
                  <a:cubicBezTo>
                    <a:pt x="639" y="1256"/>
                    <a:pt x="643" y="1256"/>
                    <a:pt x="647" y="1256"/>
                  </a:cubicBezTo>
                  <a:cubicBezTo>
                    <a:pt x="942" y="1256"/>
                    <a:pt x="1254" y="952"/>
                    <a:pt x="1264" y="657"/>
                  </a:cubicBezTo>
                  <a:cubicBezTo>
                    <a:pt x="1272" y="303"/>
                    <a:pt x="1001" y="18"/>
                    <a:pt x="647" y="0"/>
                  </a:cubicBezTo>
                  <a:cubicBezTo>
                    <a:pt x="642" y="0"/>
                    <a:pt x="638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1" name="Google Shape;271;p26"/>
            <p:cNvSpPr/>
            <p:nvPr/>
          </p:nvSpPr>
          <p:spPr>
            <a:xfrm rot="-5400000">
              <a:off x="391394" y="348569"/>
              <a:ext cx="127764" cy="115736"/>
            </a:xfrm>
            <a:custGeom>
              <a:avLst/>
              <a:gdLst/>
              <a:ahLst/>
              <a:cxnLst/>
              <a:rect l="l" t="t" r="r" b="b"/>
              <a:pathLst>
                <a:path w="2698" h="2444" extrusionOk="0">
                  <a:moveTo>
                    <a:pt x="1515" y="1"/>
                  </a:moveTo>
                  <a:cubicBezTo>
                    <a:pt x="1395" y="1"/>
                    <a:pt x="1271" y="29"/>
                    <a:pt x="1147" y="41"/>
                  </a:cubicBezTo>
                  <a:cubicBezTo>
                    <a:pt x="971" y="134"/>
                    <a:pt x="684" y="33"/>
                    <a:pt x="617" y="328"/>
                  </a:cubicBezTo>
                  <a:cubicBezTo>
                    <a:pt x="221" y="411"/>
                    <a:pt x="288" y="799"/>
                    <a:pt x="170" y="1044"/>
                  </a:cubicBezTo>
                  <a:cubicBezTo>
                    <a:pt x="1" y="1398"/>
                    <a:pt x="338" y="2039"/>
                    <a:pt x="726" y="2214"/>
                  </a:cubicBezTo>
                  <a:lnTo>
                    <a:pt x="759" y="2241"/>
                  </a:lnTo>
                  <a:lnTo>
                    <a:pt x="801" y="2241"/>
                  </a:lnTo>
                  <a:cubicBezTo>
                    <a:pt x="860" y="2257"/>
                    <a:pt x="894" y="2299"/>
                    <a:pt x="937" y="2324"/>
                  </a:cubicBezTo>
                  <a:cubicBezTo>
                    <a:pt x="1098" y="2407"/>
                    <a:pt x="1251" y="2444"/>
                    <a:pt x="1397" y="2444"/>
                  </a:cubicBezTo>
                  <a:cubicBezTo>
                    <a:pt x="1678" y="2444"/>
                    <a:pt x="1937" y="2310"/>
                    <a:pt x="2192" y="2121"/>
                  </a:cubicBezTo>
                  <a:cubicBezTo>
                    <a:pt x="2317" y="1927"/>
                    <a:pt x="2511" y="1776"/>
                    <a:pt x="2527" y="1523"/>
                  </a:cubicBezTo>
                  <a:cubicBezTo>
                    <a:pt x="2538" y="1422"/>
                    <a:pt x="2620" y="1382"/>
                    <a:pt x="2697" y="1347"/>
                  </a:cubicBezTo>
                  <a:cubicBezTo>
                    <a:pt x="2570" y="1169"/>
                    <a:pt x="2554" y="959"/>
                    <a:pt x="2511" y="757"/>
                  </a:cubicBezTo>
                  <a:cubicBezTo>
                    <a:pt x="2368" y="480"/>
                    <a:pt x="2166" y="270"/>
                    <a:pt x="1870" y="142"/>
                  </a:cubicBezTo>
                  <a:cubicBezTo>
                    <a:pt x="1759" y="31"/>
                    <a:pt x="1640" y="1"/>
                    <a:pt x="1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2" name="Google Shape;272;p26"/>
            <p:cNvSpPr/>
            <p:nvPr/>
          </p:nvSpPr>
          <p:spPr>
            <a:xfrm rot="-5400000">
              <a:off x="111339" y="412262"/>
              <a:ext cx="54316" cy="48160"/>
            </a:xfrm>
            <a:custGeom>
              <a:avLst/>
              <a:gdLst/>
              <a:ahLst/>
              <a:cxnLst/>
              <a:rect l="l" t="t" r="r" b="b"/>
              <a:pathLst>
                <a:path w="1147" h="1017" extrusionOk="0">
                  <a:moveTo>
                    <a:pt x="716" y="0"/>
                  </a:moveTo>
                  <a:cubicBezTo>
                    <a:pt x="708" y="0"/>
                    <a:pt x="700" y="2"/>
                    <a:pt x="691" y="3"/>
                  </a:cubicBezTo>
                  <a:cubicBezTo>
                    <a:pt x="136" y="46"/>
                    <a:pt x="0" y="232"/>
                    <a:pt x="144" y="737"/>
                  </a:cubicBezTo>
                  <a:cubicBezTo>
                    <a:pt x="323" y="926"/>
                    <a:pt x="464" y="1016"/>
                    <a:pt x="603" y="1016"/>
                  </a:cubicBezTo>
                  <a:cubicBezTo>
                    <a:pt x="693" y="1016"/>
                    <a:pt x="781" y="978"/>
                    <a:pt x="877" y="905"/>
                  </a:cubicBezTo>
                  <a:cubicBezTo>
                    <a:pt x="1146" y="703"/>
                    <a:pt x="1146" y="493"/>
                    <a:pt x="894" y="105"/>
                  </a:cubicBezTo>
                  <a:cubicBezTo>
                    <a:pt x="870" y="60"/>
                    <a:pt x="843" y="28"/>
                    <a:pt x="802" y="28"/>
                  </a:cubicBezTo>
                  <a:cubicBezTo>
                    <a:pt x="796" y="28"/>
                    <a:pt x="790" y="29"/>
                    <a:pt x="784" y="30"/>
                  </a:cubicBezTo>
                  <a:cubicBezTo>
                    <a:pt x="765" y="10"/>
                    <a:pt x="741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73" name="Google Shape;273;p26"/>
          <p:cNvSpPr txBox="1">
            <a:spLocks noGrp="1"/>
          </p:cNvSpPr>
          <p:nvPr>
            <p:ph type="title"/>
          </p:nvPr>
        </p:nvSpPr>
        <p:spPr>
          <a:xfrm>
            <a:off x="1440000" y="2562576"/>
            <a:ext cx="44718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 b="1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subTitle" idx="1"/>
          </p:nvPr>
        </p:nvSpPr>
        <p:spPr>
          <a:xfrm>
            <a:off x="1440000" y="3888026"/>
            <a:ext cx="4471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title" idx="2"/>
          </p:nvPr>
        </p:nvSpPr>
        <p:spPr>
          <a:xfrm>
            <a:off x="6908100" y="2562576"/>
            <a:ext cx="44718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 b="1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subTitle" idx="3"/>
          </p:nvPr>
        </p:nvSpPr>
        <p:spPr>
          <a:xfrm>
            <a:off x="6908100" y="3888026"/>
            <a:ext cx="4471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title" idx="4"/>
          </p:nvPr>
        </p:nvSpPr>
        <p:spPr>
          <a:xfrm>
            <a:off x="1440000" y="5429376"/>
            <a:ext cx="44718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 b="1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subTitle" idx="5"/>
          </p:nvPr>
        </p:nvSpPr>
        <p:spPr>
          <a:xfrm>
            <a:off x="1440000" y="6754826"/>
            <a:ext cx="4471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title" idx="6"/>
          </p:nvPr>
        </p:nvSpPr>
        <p:spPr>
          <a:xfrm>
            <a:off x="6908100" y="5429376"/>
            <a:ext cx="44718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 b="1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7"/>
          </p:nvPr>
        </p:nvSpPr>
        <p:spPr>
          <a:xfrm>
            <a:off x="6908100" y="6754826"/>
            <a:ext cx="4471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 idx="8"/>
          </p:nvPr>
        </p:nvSpPr>
        <p:spPr>
          <a:xfrm>
            <a:off x="12376200" y="2562576"/>
            <a:ext cx="44718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 b="1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9"/>
          </p:nvPr>
        </p:nvSpPr>
        <p:spPr>
          <a:xfrm>
            <a:off x="12376200" y="3888026"/>
            <a:ext cx="4471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title" idx="13"/>
          </p:nvPr>
        </p:nvSpPr>
        <p:spPr>
          <a:xfrm>
            <a:off x="12376200" y="5429376"/>
            <a:ext cx="44718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 b="1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Waiting for the Sunrise"/>
              <a:buNone/>
              <a:defRPr sz="6000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subTitle" idx="14"/>
          </p:nvPr>
        </p:nvSpPr>
        <p:spPr>
          <a:xfrm>
            <a:off x="12376200" y="6754826"/>
            <a:ext cx="4471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5" name="Google Shape;285;p26"/>
          <p:cNvSpPr txBox="1">
            <a:spLocks noGrp="1"/>
          </p:cNvSpPr>
          <p:nvPr>
            <p:ph type="title" idx="15"/>
          </p:nvPr>
        </p:nvSpPr>
        <p:spPr>
          <a:xfrm>
            <a:off x="1440000" y="1080000"/>
            <a:ext cx="154080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58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50645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/>
          <p:nvPr/>
        </p:nvSpPr>
        <p:spPr>
          <a:xfrm>
            <a:off x="378951" y="-726873"/>
            <a:ext cx="2122114" cy="3613754"/>
          </a:xfrm>
          <a:custGeom>
            <a:avLst/>
            <a:gdLst/>
            <a:ahLst/>
            <a:cxnLst/>
            <a:rect l="l" t="t" r="r" b="b"/>
            <a:pathLst>
              <a:path w="20054" h="34150" extrusionOk="0">
                <a:moveTo>
                  <a:pt x="12469" y="432"/>
                </a:moveTo>
                <a:cubicBezTo>
                  <a:pt x="12530" y="432"/>
                  <a:pt x="12453" y="579"/>
                  <a:pt x="12433" y="642"/>
                </a:cubicBezTo>
                <a:cubicBezTo>
                  <a:pt x="12400" y="645"/>
                  <a:pt x="12362" y="650"/>
                  <a:pt x="12326" y="650"/>
                </a:cubicBezTo>
                <a:cubicBezTo>
                  <a:pt x="12258" y="650"/>
                  <a:pt x="12196" y="633"/>
                  <a:pt x="12180" y="557"/>
                </a:cubicBezTo>
                <a:cubicBezTo>
                  <a:pt x="12255" y="523"/>
                  <a:pt x="12332" y="490"/>
                  <a:pt x="12407" y="456"/>
                </a:cubicBezTo>
                <a:cubicBezTo>
                  <a:pt x="12435" y="439"/>
                  <a:pt x="12456" y="432"/>
                  <a:pt x="12469" y="432"/>
                </a:cubicBezTo>
                <a:close/>
                <a:moveTo>
                  <a:pt x="8127" y="1054"/>
                </a:moveTo>
                <a:cubicBezTo>
                  <a:pt x="8204" y="1070"/>
                  <a:pt x="8254" y="1113"/>
                  <a:pt x="8271" y="1190"/>
                </a:cubicBezTo>
                <a:cubicBezTo>
                  <a:pt x="8263" y="1214"/>
                  <a:pt x="8254" y="1256"/>
                  <a:pt x="8246" y="1281"/>
                </a:cubicBezTo>
                <a:cubicBezTo>
                  <a:pt x="8238" y="1299"/>
                  <a:pt x="8204" y="1331"/>
                  <a:pt x="8188" y="1349"/>
                </a:cubicBezTo>
                <a:cubicBezTo>
                  <a:pt x="8137" y="1408"/>
                  <a:pt x="8068" y="1450"/>
                  <a:pt x="7994" y="1459"/>
                </a:cubicBezTo>
                <a:cubicBezTo>
                  <a:pt x="8010" y="1366"/>
                  <a:pt x="8026" y="1273"/>
                  <a:pt x="7986" y="1180"/>
                </a:cubicBezTo>
                <a:cubicBezTo>
                  <a:pt x="8036" y="1139"/>
                  <a:pt x="8087" y="1097"/>
                  <a:pt x="8127" y="1054"/>
                </a:cubicBezTo>
                <a:close/>
                <a:moveTo>
                  <a:pt x="2991" y="3312"/>
                </a:moveTo>
                <a:cubicBezTo>
                  <a:pt x="3057" y="3379"/>
                  <a:pt x="3124" y="3446"/>
                  <a:pt x="3201" y="3514"/>
                </a:cubicBezTo>
                <a:cubicBezTo>
                  <a:pt x="3158" y="3555"/>
                  <a:pt x="3116" y="3597"/>
                  <a:pt x="3073" y="3648"/>
                </a:cubicBezTo>
                <a:cubicBezTo>
                  <a:pt x="3023" y="3589"/>
                  <a:pt x="2982" y="3522"/>
                  <a:pt x="2956" y="3454"/>
                </a:cubicBezTo>
                <a:cubicBezTo>
                  <a:pt x="2964" y="3421"/>
                  <a:pt x="2982" y="3345"/>
                  <a:pt x="2991" y="3312"/>
                </a:cubicBezTo>
                <a:close/>
                <a:moveTo>
                  <a:pt x="2881" y="3573"/>
                </a:moveTo>
                <a:cubicBezTo>
                  <a:pt x="2900" y="3637"/>
                  <a:pt x="2920" y="3712"/>
                  <a:pt x="2982" y="3712"/>
                </a:cubicBezTo>
                <a:cubicBezTo>
                  <a:pt x="3001" y="3712"/>
                  <a:pt x="3022" y="3705"/>
                  <a:pt x="3049" y="3690"/>
                </a:cubicBezTo>
                <a:lnTo>
                  <a:pt x="3049" y="3690"/>
                </a:lnTo>
                <a:cubicBezTo>
                  <a:pt x="2999" y="3808"/>
                  <a:pt x="2964" y="3943"/>
                  <a:pt x="2855" y="4020"/>
                </a:cubicBezTo>
                <a:cubicBezTo>
                  <a:pt x="2831" y="4020"/>
                  <a:pt x="2780" y="4010"/>
                  <a:pt x="2754" y="4010"/>
                </a:cubicBezTo>
                <a:cubicBezTo>
                  <a:pt x="2738" y="3993"/>
                  <a:pt x="2695" y="3951"/>
                  <a:pt x="2669" y="3935"/>
                </a:cubicBezTo>
                <a:lnTo>
                  <a:pt x="2645" y="3884"/>
                </a:lnTo>
                <a:cubicBezTo>
                  <a:pt x="2536" y="3698"/>
                  <a:pt x="2813" y="3706"/>
                  <a:pt x="2881" y="3573"/>
                </a:cubicBezTo>
                <a:close/>
                <a:moveTo>
                  <a:pt x="2022" y="5148"/>
                </a:moveTo>
                <a:cubicBezTo>
                  <a:pt x="2105" y="5233"/>
                  <a:pt x="2105" y="5374"/>
                  <a:pt x="2089" y="5485"/>
                </a:cubicBezTo>
                <a:cubicBezTo>
                  <a:pt x="2012" y="5485"/>
                  <a:pt x="1962" y="5518"/>
                  <a:pt x="1954" y="5594"/>
                </a:cubicBezTo>
                <a:cubicBezTo>
                  <a:pt x="1883" y="5551"/>
                  <a:pt x="1693" y="5403"/>
                  <a:pt x="1782" y="5403"/>
                </a:cubicBezTo>
                <a:cubicBezTo>
                  <a:pt x="1797" y="5403"/>
                  <a:pt x="1820" y="5407"/>
                  <a:pt x="1852" y="5417"/>
                </a:cubicBezTo>
                <a:cubicBezTo>
                  <a:pt x="1852" y="5291"/>
                  <a:pt x="1879" y="5164"/>
                  <a:pt x="2022" y="5148"/>
                </a:cubicBezTo>
                <a:close/>
                <a:moveTo>
                  <a:pt x="1622" y="5690"/>
                </a:moveTo>
                <a:cubicBezTo>
                  <a:pt x="1671" y="5690"/>
                  <a:pt x="1717" y="5724"/>
                  <a:pt x="1693" y="5797"/>
                </a:cubicBezTo>
                <a:cubicBezTo>
                  <a:pt x="1664" y="5802"/>
                  <a:pt x="1609" y="5846"/>
                  <a:pt x="1571" y="5846"/>
                </a:cubicBezTo>
                <a:cubicBezTo>
                  <a:pt x="1553" y="5846"/>
                  <a:pt x="1538" y="5835"/>
                  <a:pt x="1533" y="5805"/>
                </a:cubicBezTo>
                <a:cubicBezTo>
                  <a:pt x="1511" y="5730"/>
                  <a:pt x="1569" y="5690"/>
                  <a:pt x="1622" y="5690"/>
                </a:cubicBezTo>
                <a:close/>
                <a:moveTo>
                  <a:pt x="18733" y="7022"/>
                </a:moveTo>
                <a:cubicBezTo>
                  <a:pt x="18740" y="7022"/>
                  <a:pt x="18749" y="7023"/>
                  <a:pt x="18758" y="7026"/>
                </a:cubicBezTo>
                <a:cubicBezTo>
                  <a:pt x="18772" y="7137"/>
                  <a:pt x="18736" y="7252"/>
                  <a:pt x="18621" y="7252"/>
                </a:cubicBezTo>
                <a:cubicBezTo>
                  <a:pt x="18603" y="7252"/>
                  <a:pt x="18585" y="7250"/>
                  <a:pt x="18564" y="7244"/>
                </a:cubicBezTo>
                <a:cubicBezTo>
                  <a:pt x="18588" y="7193"/>
                  <a:pt x="18598" y="7161"/>
                  <a:pt x="18606" y="7135"/>
                </a:cubicBezTo>
                <a:lnTo>
                  <a:pt x="18606" y="7143"/>
                </a:lnTo>
                <a:cubicBezTo>
                  <a:pt x="18674" y="7121"/>
                  <a:pt x="18661" y="7022"/>
                  <a:pt x="18733" y="7022"/>
                </a:cubicBezTo>
                <a:close/>
                <a:moveTo>
                  <a:pt x="979" y="10209"/>
                </a:moveTo>
                <a:cubicBezTo>
                  <a:pt x="990" y="10209"/>
                  <a:pt x="1001" y="10211"/>
                  <a:pt x="1011" y="10218"/>
                </a:cubicBezTo>
                <a:cubicBezTo>
                  <a:pt x="1020" y="10213"/>
                  <a:pt x="1027" y="10211"/>
                  <a:pt x="1033" y="10211"/>
                </a:cubicBezTo>
                <a:cubicBezTo>
                  <a:pt x="1095" y="10211"/>
                  <a:pt x="1088" y="10392"/>
                  <a:pt x="1020" y="10392"/>
                </a:cubicBezTo>
                <a:cubicBezTo>
                  <a:pt x="1014" y="10392"/>
                  <a:pt x="1008" y="10390"/>
                  <a:pt x="1001" y="10387"/>
                </a:cubicBezTo>
                <a:lnTo>
                  <a:pt x="910" y="10387"/>
                </a:lnTo>
                <a:cubicBezTo>
                  <a:pt x="907" y="10388"/>
                  <a:pt x="904" y="10388"/>
                  <a:pt x="900" y="10388"/>
                </a:cubicBezTo>
                <a:cubicBezTo>
                  <a:pt x="817" y="10388"/>
                  <a:pt x="892" y="10209"/>
                  <a:pt x="979" y="10209"/>
                </a:cubicBezTo>
                <a:close/>
                <a:moveTo>
                  <a:pt x="640" y="10159"/>
                </a:moveTo>
                <a:cubicBezTo>
                  <a:pt x="698" y="10294"/>
                  <a:pt x="690" y="10438"/>
                  <a:pt x="708" y="10579"/>
                </a:cubicBezTo>
                <a:cubicBezTo>
                  <a:pt x="607" y="10571"/>
                  <a:pt x="506" y="10539"/>
                  <a:pt x="429" y="10478"/>
                </a:cubicBezTo>
                <a:cubicBezTo>
                  <a:pt x="514" y="10377"/>
                  <a:pt x="597" y="10286"/>
                  <a:pt x="640" y="10159"/>
                </a:cubicBezTo>
                <a:close/>
                <a:moveTo>
                  <a:pt x="19209" y="11211"/>
                </a:moveTo>
                <a:cubicBezTo>
                  <a:pt x="19224" y="11211"/>
                  <a:pt x="19239" y="11214"/>
                  <a:pt x="19255" y="11220"/>
                </a:cubicBezTo>
                <a:cubicBezTo>
                  <a:pt x="19314" y="11297"/>
                  <a:pt x="19389" y="11364"/>
                  <a:pt x="19447" y="11449"/>
                </a:cubicBezTo>
                <a:cubicBezTo>
                  <a:pt x="19389" y="11574"/>
                  <a:pt x="19338" y="11718"/>
                  <a:pt x="19195" y="11760"/>
                </a:cubicBezTo>
                <a:lnTo>
                  <a:pt x="19179" y="11709"/>
                </a:lnTo>
                <a:cubicBezTo>
                  <a:pt x="19296" y="11590"/>
                  <a:pt x="19170" y="11449"/>
                  <a:pt x="19136" y="11321"/>
                </a:cubicBezTo>
                <a:lnTo>
                  <a:pt x="19136" y="11228"/>
                </a:lnTo>
                <a:cubicBezTo>
                  <a:pt x="19162" y="11218"/>
                  <a:pt x="19185" y="11211"/>
                  <a:pt x="19209" y="11211"/>
                </a:cubicBezTo>
                <a:close/>
                <a:moveTo>
                  <a:pt x="1347" y="12021"/>
                </a:moveTo>
                <a:cubicBezTo>
                  <a:pt x="1483" y="12087"/>
                  <a:pt x="1390" y="12223"/>
                  <a:pt x="1373" y="12332"/>
                </a:cubicBezTo>
                <a:cubicBezTo>
                  <a:pt x="1354" y="12339"/>
                  <a:pt x="1336" y="12341"/>
                  <a:pt x="1318" y="12341"/>
                </a:cubicBezTo>
                <a:cubicBezTo>
                  <a:pt x="1264" y="12341"/>
                  <a:pt x="1213" y="12315"/>
                  <a:pt x="1163" y="12290"/>
                </a:cubicBezTo>
                <a:lnTo>
                  <a:pt x="1163" y="12247"/>
                </a:lnTo>
                <a:cubicBezTo>
                  <a:pt x="1195" y="12207"/>
                  <a:pt x="1230" y="12164"/>
                  <a:pt x="1272" y="12130"/>
                </a:cubicBezTo>
                <a:cubicBezTo>
                  <a:pt x="1288" y="12106"/>
                  <a:pt x="1331" y="12045"/>
                  <a:pt x="1347" y="12021"/>
                </a:cubicBezTo>
                <a:close/>
                <a:moveTo>
                  <a:pt x="19405" y="12405"/>
                </a:moveTo>
                <a:cubicBezTo>
                  <a:pt x="19442" y="12405"/>
                  <a:pt x="19482" y="12429"/>
                  <a:pt x="19516" y="12484"/>
                </a:cubicBezTo>
                <a:cubicBezTo>
                  <a:pt x="19495" y="12554"/>
                  <a:pt x="19456" y="12583"/>
                  <a:pt x="19406" y="12583"/>
                </a:cubicBezTo>
                <a:cubicBezTo>
                  <a:pt x="19373" y="12583"/>
                  <a:pt x="19336" y="12570"/>
                  <a:pt x="19296" y="12550"/>
                </a:cubicBezTo>
                <a:lnTo>
                  <a:pt x="19296" y="12550"/>
                </a:lnTo>
                <a:cubicBezTo>
                  <a:pt x="19296" y="12627"/>
                  <a:pt x="19306" y="12720"/>
                  <a:pt x="19213" y="12744"/>
                </a:cubicBezTo>
                <a:cubicBezTo>
                  <a:pt x="19144" y="12720"/>
                  <a:pt x="19077" y="12694"/>
                  <a:pt x="19011" y="12670"/>
                </a:cubicBezTo>
                <a:cubicBezTo>
                  <a:pt x="19061" y="12635"/>
                  <a:pt x="19104" y="12601"/>
                  <a:pt x="19154" y="12561"/>
                </a:cubicBezTo>
                <a:lnTo>
                  <a:pt x="19205" y="12561"/>
                </a:lnTo>
                <a:cubicBezTo>
                  <a:pt x="19229" y="12561"/>
                  <a:pt x="19272" y="12550"/>
                  <a:pt x="19296" y="12550"/>
                </a:cubicBezTo>
                <a:cubicBezTo>
                  <a:pt x="19302" y="12460"/>
                  <a:pt x="19349" y="12405"/>
                  <a:pt x="19405" y="12405"/>
                </a:cubicBezTo>
                <a:close/>
                <a:moveTo>
                  <a:pt x="18332" y="14846"/>
                </a:moveTo>
                <a:cubicBezTo>
                  <a:pt x="18385" y="14846"/>
                  <a:pt x="18409" y="14908"/>
                  <a:pt x="18437" y="14952"/>
                </a:cubicBezTo>
                <a:cubicBezTo>
                  <a:pt x="18455" y="14986"/>
                  <a:pt x="18487" y="15045"/>
                  <a:pt x="18505" y="15069"/>
                </a:cubicBezTo>
                <a:cubicBezTo>
                  <a:pt x="18515" y="15151"/>
                  <a:pt x="18467" y="15165"/>
                  <a:pt x="18410" y="15165"/>
                </a:cubicBezTo>
                <a:cubicBezTo>
                  <a:pt x="18381" y="15165"/>
                  <a:pt x="18350" y="15161"/>
                  <a:pt x="18323" y="15161"/>
                </a:cubicBezTo>
                <a:cubicBezTo>
                  <a:pt x="18316" y="15161"/>
                  <a:pt x="18309" y="15161"/>
                  <a:pt x="18303" y="15162"/>
                </a:cubicBezTo>
                <a:cubicBezTo>
                  <a:pt x="18303" y="15053"/>
                  <a:pt x="18210" y="14926"/>
                  <a:pt x="18303" y="14851"/>
                </a:cubicBezTo>
                <a:cubicBezTo>
                  <a:pt x="18314" y="14847"/>
                  <a:pt x="18323" y="14846"/>
                  <a:pt x="18332" y="14846"/>
                </a:cubicBezTo>
                <a:close/>
                <a:moveTo>
                  <a:pt x="17545" y="15162"/>
                </a:moveTo>
                <a:lnTo>
                  <a:pt x="17537" y="15213"/>
                </a:lnTo>
                <a:cubicBezTo>
                  <a:pt x="17503" y="15279"/>
                  <a:pt x="17511" y="15330"/>
                  <a:pt x="17596" y="15348"/>
                </a:cubicBezTo>
                <a:cubicBezTo>
                  <a:pt x="17576" y="15391"/>
                  <a:pt x="17548" y="15403"/>
                  <a:pt x="17516" y="15403"/>
                </a:cubicBezTo>
                <a:cubicBezTo>
                  <a:pt x="17477" y="15403"/>
                  <a:pt x="17434" y="15386"/>
                  <a:pt x="17394" y="15380"/>
                </a:cubicBezTo>
                <a:cubicBezTo>
                  <a:pt x="17351" y="15372"/>
                  <a:pt x="17258" y="15364"/>
                  <a:pt x="17216" y="15356"/>
                </a:cubicBezTo>
                <a:cubicBezTo>
                  <a:pt x="17325" y="15289"/>
                  <a:pt x="17436" y="15229"/>
                  <a:pt x="17545" y="15162"/>
                </a:cubicBezTo>
                <a:close/>
                <a:moveTo>
                  <a:pt x="17452" y="15625"/>
                </a:moveTo>
                <a:cubicBezTo>
                  <a:pt x="17511" y="15651"/>
                  <a:pt x="17553" y="15694"/>
                  <a:pt x="17578" y="15752"/>
                </a:cubicBezTo>
                <a:cubicBezTo>
                  <a:pt x="17610" y="15847"/>
                  <a:pt x="17537" y="15905"/>
                  <a:pt x="17453" y="15905"/>
                </a:cubicBezTo>
                <a:cubicBezTo>
                  <a:pt x="17447" y="15905"/>
                  <a:pt x="17442" y="15905"/>
                  <a:pt x="17436" y="15904"/>
                </a:cubicBezTo>
                <a:cubicBezTo>
                  <a:pt x="17436" y="15811"/>
                  <a:pt x="17444" y="15718"/>
                  <a:pt x="17452" y="15625"/>
                </a:cubicBezTo>
                <a:close/>
                <a:moveTo>
                  <a:pt x="7208" y="16628"/>
                </a:moveTo>
                <a:cubicBezTo>
                  <a:pt x="7258" y="16628"/>
                  <a:pt x="7305" y="16639"/>
                  <a:pt x="7345" y="16678"/>
                </a:cubicBezTo>
                <a:cubicBezTo>
                  <a:pt x="7327" y="16801"/>
                  <a:pt x="7245" y="16850"/>
                  <a:pt x="7150" y="16850"/>
                </a:cubicBezTo>
                <a:cubicBezTo>
                  <a:pt x="7106" y="16850"/>
                  <a:pt x="7060" y="16840"/>
                  <a:pt x="7015" y="16822"/>
                </a:cubicBezTo>
                <a:cubicBezTo>
                  <a:pt x="6999" y="16763"/>
                  <a:pt x="6983" y="16705"/>
                  <a:pt x="6965" y="16644"/>
                </a:cubicBezTo>
                <a:lnTo>
                  <a:pt x="6965" y="16644"/>
                </a:lnTo>
                <a:cubicBezTo>
                  <a:pt x="6978" y="16646"/>
                  <a:pt x="6991" y="16647"/>
                  <a:pt x="7005" y="16647"/>
                </a:cubicBezTo>
                <a:cubicBezTo>
                  <a:pt x="7072" y="16647"/>
                  <a:pt x="7143" y="16628"/>
                  <a:pt x="7208" y="16628"/>
                </a:cubicBezTo>
                <a:close/>
                <a:moveTo>
                  <a:pt x="7913" y="16884"/>
                </a:moveTo>
                <a:cubicBezTo>
                  <a:pt x="7968" y="16884"/>
                  <a:pt x="8017" y="16903"/>
                  <a:pt x="8036" y="16957"/>
                </a:cubicBezTo>
                <a:cubicBezTo>
                  <a:pt x="7959" y="16973"/>
                  <a:pt x="7885" y="16990"/>
                  <a:pt x="7808" y="17008"/>
                </a:cubicBezTo>
                <a:cubicBezTo>
                  <a:pt x="7803" y="17008"/>
                  <a:pt x="7799" y="17008"/>
                  <a:pt x="7794" y="17008"/>
                </a:cubicBezTo>
                <a:cubicBezTo>
                  <a:pt x="7603" y="17008"/>
                  <a:pt x="7775" y="16884"/>
                  <a:pt x="7913" y="16884"/>
                </a:cubicBezTo>
                <a:close/>
                <a:moveTo>
                  <a:pt x="12718" y="17125"/>
                </a:moveTo>
                <a:cubicBezTo>
                  <a:pt x="12912" y="17149"/>
                  <a:pt x="12837" y="17370"/>
                  <a:pt x="12811" y="17503"/>
                </a:cubicBezTo>
                <a:cubicBezTo>
                  <a:pt x="12819" y="17537"/>
                  <a:pt x="12827" y="17622"/>
                  <a:pt x="12827" y="17665"/>
                </a:cubicBezTo>
                <a:cubicBezTo>
                  <a:pt x="12920" y="17849"/>
                  <a:pt x="12667" y="17857"/>
                  <a:pt x="12617" y="17992"/>
                </a:cubicBezTo>
                <a:cubicBezTo>
                  <a:pt x="12736" y="17968"/>
                  <a:pt x="12878" y="17976"/>
                  <a:pt x="12979" y="17883"/>
                </a:cubicBezTo>
                <a:cubicBezTo>
                  <a:pt x="12994" y="17878"/>
                  <a:pt x="13006" y="17875"/>
                  <a:pt x="13017" y="17875"/>
                </a:cubicBezTo>
                <a:cubicBezTo>
                  <a:pt x="13091" y="17875"/>
                  <a:pt x="13072" y="17990"/>
                  <a:pt x="13130" y="18035"/>
                </a:cubicBezTo>
                <a:cubicBezTo>
                  <a:pt x="13190" y="18081"/>
                  <a:pt x="13261" y="18086"/>
                  <a:pt x="13333" y="18086"/>
                </a:cubicBezTo>
                <a:cubicBezTo>
                  <a:pt x="13353" y="18086"/>
                  <a:pt x="13373" y="18085"/>
                  <a:pt x="13393" y="18085"/>
                </a:cubicBezTo>
                <a:cubicBezTo>
                  <a:pt x="13411" y="18085"/>
                  <a:pt x="13430" y="18084"/>
                  <a:pt x="13449" y="18084"/>
                </a:cubicBezTo>
                <a:cubicBezTo>
                  <a:pt x="13517" y="18084"/>
                  <a:pt x="13580" y="18094"/>
                  <a:pt x="13561" y="18186"/>
                </a:cubicBezTo>
                <a:cubicBezTo>
                  <a:pt x="13518" y="18271"/>
                  <a:pt x="13545" y="18372"/>
                  <a:pt x="13510" y="18455"/>
                </a:cubicBezTo>
                <a:cubicBezTo>
                  <a:pt x="13484" y="18506"/>
                  <a:pt x="13468" y="18556"/>
                  <a:pt x="13452" y="18615"/>
                </a:cubicBezTo>
                <a:lnTo>
                  <a:pt x="13670" y="18615"/>
                </a:lnTo>
                <a:lnTo>
                  <a:pt x="13712" y="18625"/>
                </a:lnTo>
                <a:cubicBezTo>
                  <a:pt x="13721" y="18692"/>
                  <a:pt x="13771" y="18742"/>
                  <a:pt x="13822" y="18785"/>
                </a:cubicBezTo>
                <a:cubicBezTo>
                  <a:pt x="13931" y="18928"/>
                  <a:pt x="13939" y="19104"/>
                  <a:pt x="13999" y="19264"/>
                </a:cubicBezTo>
                <a:cubicBezTo>
                  <a:pt x="13981" y="19332"/>
                  <a:pt x="13981" y="19415"/>
                  <a:pt x="13898" y="19434"/>
                </a:cubicBezTo>
                <a:lnTo>
                  <a:pt x="13880" y="19474"/>
                </a:lnTo>
                <a:cubicBezTo>
                  <a:pt x="13872" y="19535"/>
                  <a:pt x="13856" y="19585"/>
                  <a:pt x="13838" y="19636"/>
                </a:cubicBezTo>
                <a:lnTo>
                  <a:pt x="13822" y="19686"/>
                </a:lnTo>
                <a:lnTo>
                  <a:pt x="13830" y="19737"/>
                </a:lnTo>
                <a:cubicBezTo>
                  <a:pt x="13864" y="19939"/>
                  <a:pt x="13949" y="20123"/>
                  <a:pt x="13888" y="20333"/>
                </a:cubicBezTo>
                <a:cubicBezTo>
                  <a:pt x="13872" y="20434"/>
                  <a:pt x="13838" y="20535"/>
                  <a:pt x="13830" y="20636"/>
                </a:cubicBezTo>
                <a:cubicBezTo>
                  <a:pt x="13814" y="20654"/>
                  <a:pt x="13779" y="20671"/>
                  <a:pt x="13771" y="20687"/>
                </a:cubicBezTo>
                <a:cubicBezTo>
                  <a:pt x="13636" y="20756"/>
                  <a:pt x="13585" y="20873"/>
                  <a:pt x="13611" y="21016"/>
                </a:cubicBezTo>
                <a:cubicBezTo>
                  <a:pt x="13636" y="21168"/>
                  <a:pt x="13526" y="21269"/>
                  <a:pt x="13452" y="21386"/>
                </a:cubicBezTo>
                <a:cubicBezTo>
                  <a:pt x="13535" y="21597"/>
                  <a:pt x="13494" y="21698"/>
                  <a:pt x="13351" y="21698"/>
                </a:cubicBezTo>
                <a:cubicBezTo>
                  <a:pt x="13375" y="21809"/>
                  <a:pt x="13401" y="21918"/>
                  <a:pt x="13409" y="22027"/>
                </a:cubicBezTo>
                <a:cubicBezTo>
                  <a:pt x="13393" y="22102"/>
                  <a:pt x="13375" y="22187"/>
                  <a:pt x="13343" y="22264"/>
                </a:cubicBezTo>
                <a:cubicBezTo>
                  <a:pt x="13266" y="22253"/>
                  <a:pt x="13199" y="22237"/>
                  <a:pt x="13130" y="22237"/>
                </a:cubicBezTo>
                <a:cubicBezTo>
                  <a:pt x="13157" y="22330"/>
                  <a:pt x="13282" y="22397"/>
                  <a:pt x="13181" y="22490"/>
                </a:cubicBezTo>
                <a:cubicBezTo>
                  <a:pt x="13122" y="22718"/>
                  <a:pt x="12878" y="22828"/>
                  <a:pt x="12837" y="23046"/>
                </a:cubicBezTo>
                <a:cubicBezTo>
                  <a:pt x="12811" y="23240"/>
                  <a:pt x="12574" y="23307"/>
                  <a:pt x="12550" y="23509"/>
                </a:cubicBezTo>
                <a:cubicBezTo>
                  <a:pt x="12534" y="23527"/>
                  <a:pt x="12500" y="23551"/>
                  <a:pt x="12491" y="23567"/>
                </a:cubicBezTo>
                <a:lnTo>
                  <a:pt x="12281" y="23567"/>
                </a:lnTo>
                <a:cubicBezTo>
                  <a:pt x="12289" y="23652"/>
                  <a:pt x="12314" y="23745"/>
                  <a:pt x="12332" y="23830"/>
                </a:cubicBezTo>
                <a:cubicBezTo>
                  <a:pt x="12316" y="23834"/>
                  <a:pt x="12302" y="23835"/>
                  <a:pt x="12287" y="23835"/>
                </a:cubicBezTo>
                <a:cubicBezTo>
                  <a:pt x="12127" y="23835"/>
                  <a:pt x="12030" y="23639"/>
                  <a:pt x="12045" y="23485"/>
                </a:cubicBezTo>
                <a:cubicBezTo>
                  <a:pt x="11893" y="23458"/>
                  <a:pt x="11859" y="23315"/>
                  <a:pt x="11792" y="23206"/>
                </a:cubicBezTo>
                <a:cubicBezTo>
                  <a:pt x="11707" y="23163"/>
                  <a:pt x="11614" y="23131"/>
                  <a:pt x="11523" y="23096"/>
                </a:cubicBezTo>
                <a:cubicBezTo>
                  <a:pt x="11454" y="23062"/>
                  <a:pt x="11388" y="23022"/>
                  <a:pt x="11329" y="22979"/>
                </a:cubicBezTo>
                <a:lnTo>
                  <a:pt x="11321" y="22937"/>
                </a:lnTo>
                <a:cubicBezTo>
                  <a:pt x="11311" y="22793"/>
                  <a:pt x="11186" y="22708"/>
                  <a:pt x="11119" y="22599"/>
                </a:cubicBezTo>
                <a:cubicBezTo>
                  <a:pt x="11085" y="22506"/>
                  <a:pt x="11042" y="22423"/>
                  <a:pt x="11008" y="22338"/>
                </a:cubicBezTo>
                <a:cubicBezTo>
                  <a:pt x="10832" y="22221"/>
                  <a:pt x="10715" y="22051"/>
                  <a:pt x="10630" y="21867"/>
                </a:cubicBezTo>
                <a:cubicBezTo>
                  <a:pt x="10622" y="21833"/>
                  <a:pt x="10614" y="21782"/>
                  <a:pt x="10603" y="21758"/>
                </a:cubicBezTo>
                <a:cubicBezTo>
                  <a:pt x="10579" y="21665"/>
                  <a:pt x="10579" y="21572"/>
                  <a:pt x="10579" y="21479"/>
                </a:cubicBezTo>
                <a:lnTo>
                  <a:pt x="10579" y="21016"/>
                </a:lnTo>
                <a:cubicBezTo>
                  <a:pt x="10601" y="21010"/>
                  <a:pt x="10627" y="21008"/>
                  <a:pt x="10653" y="21008"/>
                </a:cubicBezTo>
                <a:cubicBezTo>
                  <a:pt x="10677" y="21008"/>
                  <a:pt x="10702" y="21009"/>
                  <a:pt x="10726" y="21009"/>
                </a:cubicBezTo>
                <a:cubicBezTo>
                  <a:pt x="10777" y="21009"/>
                  <a:pt x="10823" y="21003"/>
                  <a:pt x="10848" y="20966"/>
                </a:cubicBezTo>
                <a:cubicBezTo>
                  <a:pt x="10933" y="20873"/>
                  <a:pt x="10967" y="20756"/>
                  <a:pt x="10941" y="20636"/>
                </a:cubicBezTo>
                <a:cubicBezTo>
                  <a:pt x="11000" y="20612"/>
                  <a:pt x="11050" y="20596"/>
                  <a:pt x="11109" y="20578"/>
                </a:cubicBezTo>
                <a:cubicBezTo>
                  <a:pt x="11127" y="20486"/>
                  <a:pt x="11119" y="20452"/>
                  <a:pt x="11089" y="20452"/>
                </a:cubicBezTo>
                <a:cubicBezTo>
                  <a:pt x="11064" y="20452"/>
                  <a:pt x="11025" y="20476"/>
                  <a:pt x="10975" y="20511"/>
                </a:cubicBezTo>
                <a:cubicBezTo>
                  <a:pt x="10957" y="20495"/>
                  <a:pt x="10917" y="20444"/>
                  <a:pt x="10899" y="20426"/>
                </a:cubicBezTo>
                <a:cubicBezTo>
                  <a:pt x="10866" y="20423"/>
                  <a:pt x="10833" y="20420"/>
                  <a:pt x="10800" y="20420"/>
                </a:cubicBezTo>
                <a:cubicBezTo>
                  <a:pt x="10738" y="20420"/>
                  <a:pt x="10678" y="20430"/>
                  <a:pt x="10630" y="20469"/>
                </a:cubicBezTo>
                <a:cubicBezTo>
                  <a:pt x="10603" y="20477"/>
                  <a:pt x="10553" y="20477"/>
                  <a:pt x="10529" y="20477"/>
                </a:cubicBezTo>
                <a:cubicBezTo>
                  <a:pt x="10595" y="20359"/>
                  <a:pt x="10630" y="20165"/>
                  <a:pt x="10789" y="20157"/>
                </a:cubicBezTo>
                <a:cubicBezTo>
                  <a:pt x="10798" y="20158"/>
                  <a:pt x="10807" y="20159"/>
                  <a:pt x="10815" y="20159"/>
                </a:cubicBezTo>
                <a:cubicBezTo>
                  <a:pt x="10982" y="20159"/>
                  <a:pt x="10983" y="19945"/>
                  <a:pt x="10817" y="19945"/>
                </a:cubicBezTo>
                <a:cubicBezTo>
                  <a:pt x="10808" y="19945"/>
                  <a:pt x="10799" y="19946"/>
                  <a:pt x="10789" y="19947"/>
                </a:cubicBezTo>
                <a:cubicBezTo>
                  <a:pt x="10646" y="19947"/>
                  <a:pt x="10646" y="19761"/>
                  <a:pt x="10587" y="19668"/>
                </a:cubicBezTo>
                <a:cubicBezTo>
                  <a:pt x="10579" y="19567"/>
                  <a:pt x="10571" y="19458"/>
                  <a:pt x="10638" y="19373"/>
                </a:cubicBezTo>
                <a:cubicBezTo>
                  <a:pt x="10688" y="19332"/>
                  <a:pt x="10747" y="19290"/>
                  <a:pt x="10731" y="19213"/>
                </a:cubicBezTo>
                <a:cubicBezTo>
                  <a:pt x="10731" y="18960"/>
                  <a:pt x="10688" y="18684"/>
                  <a:pt x="10907" y="18514"/>
                </a:cubicBezTo>
                <a:cubicBezTo>
                  <a:pt x="11018" y="18413"/>
                  <a:pt x="10975" y="18237"/>
                  <a:pt x="11093" y="18144"/>
                </a:cubicBezTo>
                <a:cubicBezTo>
                  <a:pt x="11104" y="18211"/>
                  <a:pt x="11122" y="18232"/>
                  <a:pt x="11144" y="18232"/>
                </a:cubicBezTo>
                <a:cubicBezTo>
                  <a:pt x="11180" y="18232"/>
                  <a:pt x="11228" y="18176"/>
                  <a:pt x="11277" y="18176"/>
                </a:cubicBezTo>
                <a:cubicBezTo>
                  <a:pt x="11288" y="18176"/>
                  <a:pt x="11299" y="18179"/>
                  <a:pt x="11311" y="18186"/>
                </a:cubicBezTo>
                <a:cubicBezTo>
                  <a:pt x="11349" y="18215"/>
                  <a:pt x="11402" y="18238"/>
                  <a:pt x="11447" y="18238"/>
                </a:cubicBezTo>
                <a:cubicBezTo>
                  <a:pt x="11494" y="18238"/>
                  <a:pt x="11531" y="18213"/>
                  <a:pt x="11531" y="18144"/>
                </a:cubicBezTo>
                <a:cubicBezTo>
                  <a:pt x="11539" y="18109"/>
                  <a:pt x="11547" y="18035"/>
                  <a:pt x="11547" y="18000"/>
                </a:cubicBezTo>
                <a:cubicBezTo>
                  <a:pt x="11598" y="17950"/>
                  <a:pt x="11649" y="17891"/>
                  <a:pt x="11657" y="17816"/>
                </a:cubicBezTo>
                <a:cubicBezTo>
                  <a:pt x="11617" y="17716"/>
                  <a:pt x="11426" y="17555"/>
                  <a:pt x="11579" y="17555"/>
                </a:cubicBezTo>
                <a:cubicBezTo>
                  <a:pt x="11621" y="17555"/>
                  <a:pt x="11689" y="17567"/>
                  <a:pt x="11792" y="17596"/>
                </a:cubicBezTo>
                <a:cubicBezTo>
                  <a:pt x="11800" y="17564"/>
                  <a:pt x="11800" y="17479"/>
                  <a:pt x="11800" y="17436"/>
                </a:cubicBezTo>
                <a:cubicBezTo>
                  <a:pt x="11808" y="17386"/>
                  <a:pt x="11843" y="17343"/>
                  <a:pt x="11893" y="17319"/>
                </a:cubicBezTo>
                <a:cubicBezTo>
                  <a:pt x="11893" y="17370"/>
                  <a:pt x="11909" y="17452"/>
                  <a:pt x="11909" y="17503"/>
                </a:cubicBezTo>
                <a:cubicBezTo>
                  <a:pt x="11913" y="17550"/>
                  <a:pt x="11955" y="17558"/>
                  <a:pt x="12002" y="17558"/>
                </a:cubicBezTo>
                <a:cubicBezTo>
                  <a:pt x="12027" y="17558"/>
                  <a:pt x="12053" y="17556"/>
                  <a:pt x="12077" y="17556"/>
                </a:cubicBezTo>
                <a:cubicBezTo>
                  <a:pt x="12098" y="17556"/>
                  <a:pt x="12116" y="17558"/>
                  <a:pt x="12130" y="17564"/>
                </a:cubicBezTo>
                <a:cubicBezTo>
                  <a:pt x="12095" y="17655"/>
                  <a:pt x="12002" y="17705"/>
                  <a:pt x="11952" y="17798"/>
                </a:cubicBezTo>
                <a:cubicBezTo>
                  <a:pt x="11978" y="17816"/>
                  <a:pt x="12029" y="17857"/>
                  <a:pt x="12045" y="17883"/>
                </a:cubicBezTo>
                <a:cubicBezTo>
                  <a:pt x="12061" y="17992"/>
                  <a:pt x="12180" y="17976"/>
                  <a:pt x="12263" y="17992"/>
                </a:cubicBezTo>
                <a:cubicBezTo>
                  <a:pt x="12316" y="18061"/>
                  <a:pt x="12390" y="18094"/>
                  <a:pt x="12472" y="18094"/>
                </a:cubicBezTo>
                <a:cubicBezTo>
                  <a:pt x="12481" y="18094"/>
                  <a:pt x="12490" y="18094"/>
                  <a:pt x="12500" y="18093"/>
                </a:cubicBezTo>
                <a:cubicBezTo>
                  <a:pt x="12566" y="18000"/>
                  <a:pt x="12491" y="17934"/>
                  <a:pt x="12433" y="17875"/>
                </a:cubicBezTo>
                <a:cubicBezTo>
                  <a:pt x="12382" y="17689"/>
                  <a:pt x="12516" y="17521"/>
                  <a:pt x="12558" y="17351"/>
                </a:cubicBezTo>
                <a:cubicBezTo>
                  <a:pt x="12617" y="17327"/>
                  <a:pt x="12787" y="17311"/>
                  <a:pt x="12718" y="17226"/>
                </a:cubicBezTo>
                <a:lnTo>
                  <a:pt x="12718" y="17125"/>
                </a:lnTo>
                <a:close/>
                <a:moveTo>
                  <a:pt x="11851" y="0"/>
                </a:moveTo>
                <a:cubicBezTo>
                  <a:pt x="11839" y="0"/>
                  <a:pt x="11825" y="3"/>
                  <a:pt x="11808" y="9"/>
                </a:cubicBezTo>
                <a:cubicBezTo>
                  <a:pt x="11800" y="7"/>
                  <a:pt x="11794" y="7"/>
                  <a:pt x="11788" y="7"/>
                </a:cubicBezTo>
                <a:cubicBezTo>
                  <a:pt x="11720" y="7"/>
                  <a:pt x="11845" y="140"/>
                  <a:pt x="11776" y="187"/>
                </a:cubicBezTo>
                <a:cubicBezTo>
                  <a:pt x="11765" y="188"/>
                  <a:pt x="11755" y="189"/>
                  <a:pt x="11746" y="189"/>
                </a:cubicBezTo>
                <a:cubicBezTo>
                  <a:pt x="11628" y="189"/>
                  <a:pt x="11652" y="95"/>
                  <a:pt x="11691" y="1"/>
                </a:cubicBezTo>
                <a:lnTo>
                  <a:pt x="11691" y="1"/>
                </a:lnTo>
                <a:cubicBezTo>
                  <a:pt x="11612" y="7"/>
                  <a:pt x="11533" y="53"/>
                  <a:pt x="11454" y="53"/>
                </a:cubicBezTo>
                <a:cubicBezTo>
                  <a:pt x="11423" y="53"/>
                  <a:pt x="11392" y="46"/>
                  <a:pt x="11361" y="27"/>
                </a:cubicBezTo>
                <a:cubicBezTo>
                  <a:pt x="11338" y="14"/>
                  <a:pt x="11312" y="7"/>
                  <a:pt x="11288" y="7"/>
                </a:cubicBezTo>
                <a:cubicBezTo>
                  <a:pt x="11235" y="7"/>
                  <a:pt x="11186" y="39"/>
                  <a:pt x="11169" y="102"/>
                </a:cubicBezTo>
                <a:cubicBezTo>
                  <a:pt x="11228" y="110"/>
                  <a:pt x="11270" y="145"/>
                  <a:pt x="11287" y="211"/>
                </a:cubicBezTo>
                <a:cubicBezTo>
                  <a:pt x="11220" y="339"/>
                  <a:pt x="11210" y="506"/>
                  <a:pt x="11236" y="658"/>
                </a:cubicBezTo>
                <a:cubicBezTo>
                  <a:pt x="11210" y="683"/>
                  <a:pt x="11193" y="693"/>
                  <a:pt x="11182" y="693"/>
                </a:cubicBezTo>
                <a:cubicBezTo>
                  <a:pt x="11133" y="693"/>
                  <a:pt x="11204" y="493"/>
                  <a:pt x="11146" y="493"/>
                </a:cubicBezTo>
                <a:cubicBezTo>
                  <a:pt x="11141" y="493"/>
                  <a:pt x="11134" y="495"/>
                  <a:pt x="11127" y="498"/>
                </a:cubicBezTo>
                <a:cubicBezTo>
                  <a:pt x="11115" y="425"/>
                  <a:pt x="11076" y="403"/>
                  <a:pt x="11029" y="403"/>
                </a:cubicBezTo>
                <a:cubicBezTo>
                  <a:pt x="10972" y="403"/>
                  <a:pt x="10903" y="434"/>
                  <a:pt x="10848" y="448"/>
                </a:cubicBezTo>
                <a:cubicBezTo>
                  <a:pt x="10789" y="363"/>
                  <a:pt x="10579" y="405"/>
                  <a:pt x="10595" y="280"/>
                </a:cubicBezTo>
                <a:cubicBezTo>
                  <a:pt x="10680" y="128"/>
                  <a:pt x="10462" y="94"/>
                  <a:pt x="10377" y="9"/>
                </a:cubicBezTo>
                <a:cubicBezTo>
                  <a:pt x="10361" y="78"/>
                  <a:pt x="10343" y="145"/>
                  <a:pt x="10335" y="211"/>
                </a:cubicBezTo>
                <a:cubicBezTo>
                  <a:pt x="10436" y="320"/>
                  <a:pt x="10563" y="397"/>
                  <a:pt x="10478" y="591"/>
                </a:cubicBezTo>
                <a:cubicBezTo>
                  <a:pt x="10411" y="591"/>
                  <a:pt x="10343" y="599"/>
                  <a:pt x="10276" y="599"/>
                </a:cubicBezTo>
                <a:lnTo>
                  <a:pt x="10268" y="541"/>
                </a:lnTo>
                <a:cubicBezTo>
                  <a:pt x="10268" y="472"/>
                  <a:pt x="10250" y="422"/>
                  <a:pt x="10209" y="381"/>
                </a:cubicBezTo>
                <a:cubicBezTo>
                  <a:pt x="10225" y="355"/>
                  <a:pt x="10260" y="304"/>
                  <a:pt x="10276" y="280"/>
                </a:cubicBezTo>
                <a:cubicBezTo>
                  <a:pt x="10250" y="161"/>
                  <a:pt x="10124" y="195"/>
                  <a:pt x="10039" y="179"/>
                </a:cubicBezTo>
                <a:cubicBezTo>
                  <a:pt x="10032" y="178"/>
                  <a:pt x="10026" y="177"/>
                  <a:pt x="10019" y="177"/>
                </a:cubicBezTo>
                <a:cubicBezTo>
                  <a:pt x="9960" y="177"/>
                  <a:pt x="9907" y="213"/>
                  <a:pt x="9845" y="229"/>
                </a:cubicBezTo>
                <a:cubicBezTo>
                  <a:pt x="9803" y="137"/>
                  <a:pt x="9726" y="58"/>
                  <a:pt x="9629" y="58"/>
                </a:cubicBezTo>
                <a:cubicBezTo>
                  <a:pt x="9609" y="58"/>
                  <a:pt x="9589" y="61"/>
                  <a:pt x="9568" y="68"/>
                </a:cubicBezTo>
                <a:cubicBezTo>
                  <a:pt x="9536" y="89"/>
                  <a:pt x="9502" y="97"/>
                  <a:pt x="9467" y="97"/>
                </a:cubicBezTo>
                <a:cubicBezTo>
                  <a:pt x="9421" y="97"/>
                  <a:pt x="9373" y="83"/>
                  <a:pt x="9324" y="68"/>
                </a:cubicBezTo>
                <a:cubicBezTo>
                  <a:pt x="9319" y="137"/>
                  <a:pt x="9215" y="206"/>
                  <a:pt x="9143" y="206"/>
                </a:cubicBezTo>
                <a:cubicBezTo>
                  <a:pt x="9101" y="206"/>
                  <a:pt x="9070" y="182"/>
                  <a:pt x="9079" y="118"/>
                </a:cubicBezTo>
                <a:lnTo>
                  <a:pt x="9079" y="118"/>
                </a:lnTo>
                <a:cubicBezTo>
                  <a:pt x="8996" y="145"/>
                  <a:pt x="9029" y="296"/>
                  <a:pt x="8946" y="331"/>
                </a:cubicBezTo>
                <a:cubicBezTo>
                  <a:pt x="8930" y="187"/>
                  <a:pt x="8886" y="45"/>
                  <a:pt x="8750" y="45"/>
                </a:cubicBezTo>
                <a:cubicBezTo>
                  <a:pt x="8726" y="45"/>
                  <a:pt x="8698" y="49"/>
                  <a:pt x="8667" y="60"/>
                </a:cubicBezTo>
                <a:cubicBezTo>
                  <a:pt x="8701" y="229"/>
                  <a:pt x="8784" y="381"/>
                  <a:pt x="8784" y="557"/>
                </a:cubicBezTo>
                <a:cubicBezTo>
                  <a:pt x="8774" y="552"/>
                  <a:pt x="8766" y="550"/>
                  <a:pt x="8759" y="550"/>
                </a:cubicBezTo>
                <a:cubicBezTo>
                  <a:pt x="8707" y="550"/>
                  <a:pt x="8717" y="657"/>
                  <a:pt x="8649" y="657"/>
                </a:cubicBezTo>
                <a:cubicBezTo>
                  <a:pt x="8640" y="657"/>
                  <a:pt x="8629" y="655"/>
                  <a:pt x="8616" y="650"/>
                </a:cubicBezTo>
                <a:cubicBezTo>
                  <a:pt x="8603" y="646"/>
                  <a:pt x="8592" y="644"/>
                  <a:pt x="8582" y="644"/>
                </a:cubicBezTo>
                <a:cubicBezTo>
                  <a:pt x="8507" y="644"/>
                  <a:pt x="8516" y="757"/>
                  <a:pt x="8446" y="757"/>
                </a:cubicBezTo>
                <a:cubicBezTo>
                  <a:pt x="8437" y="757"/>
                  <a:pt x="8426" y="755"/>
                  <a:pt x="8414" y="751"/>
                </a:cubicBezTo>
                <a:cubicBezTo>
                  <a:pt x="8414" y="624"/>
                  <a:pt x="8289" y="658"/>
                  <a:pt x="8204" y="634"/>
                </a:cubicBezTo>
                <a:cubicBezTo>
                  <a:pt x="8204" y="550"/>
                  <a:pt x="8151" y="540"/>
                  <a:pt x="8089" y="540"/>
                </a:cubicBezTo>
                <a:cubicBezTo>
                  <a:pt x="8068" y="540"/>
                  <a:pt x="8047" y="541"/>
                  <a:pt x="8026" y="541"/>
                </a:cubicBezTo>
                <a:cubicBezTo>
                  <a:pt x="8002" y="684"/>
                  <a:pt x="8212" y="709"/>
                  <a:pt x="8188" y="852"/>
                </a:cubicBezTo>
                <a:cubicBezTo>
                  <a:pt x="8150" y="882"/>
                  <a:pt x="8117" y="895"/>
                  <a:pt x="8087" y="895"/>
                </a:cubicBezTo>
                <a:cubicBezTo>
                  <a:pt x="8008" y="895"/>
                  <a:pt x="7950" y="812"/>
                  <a:pt x="7885" y="751"/>
                </a:cubicBezTo>
                <a:cubicBezTo>
                  <a:pt x="7842" y="876"/>
                  <a:pt x="7792" y="1004"/>
                  <a:pt x="7723" y="1113"/>
                </a:cubicBezTo>
                <a:cubicBezTo>
                  <a:pt x="7682" y="1121"/>
                  <a:pt x="7606" y="1129"/>
                  <a:pt x="7563" y="1139"/>
                </a:cubicBezTo>
                <a:cubicBezTo>
                  <a:pt x="7547" y="1121"/>
                  <a:pt x="7513" y="1089"/>
                  <a:pt x="7488" y="1070"/>
                </a:cubicBezTo>
                <a:cubicBezTo>
                  <a:pt x="7470" y="886"/>
                  <a:pt x="7707" y="836"/>
                  <a:pt x="7715" y="658"/>
                </a:cubicBezTo>
                <a:cubicBezTo>
                  <a:pt x="7672" y="650"/>
                  <a:pt x="7589" y="642"/>
                  <a:pt x="7547" y="642"/>
                </a:cubicBezTo>
                <a:cubicBezTo>
                  <a:pt x="7563" y="498"/>
                  <a:pt x="7773" y="440"/>
                  <a:pt x="7765" y="280"/>
                </a:cubicBezTo>
                <a:cubicBezTo>
                  <a:pt x="7749" y="278"/>
                  <a:pt x="7732" y="277"/>
                  <a:pt x="7715" y="277"/>
                </a:cubicBezTo>
                <a:cubicBezTo>
                  <a:pt x="7648" y="277"/>
                  <a:pt x="7580" y="291"/>
                  <a:pt x="7513" y="304"/>
                </a:cubicBezTo>
                <a:cubicBezTo>
                  <a:pt x="7471" y="246"/>
                  <a:pt x="7317" y="175"/>
                  <a:pt x="7216" y="175"/>
                </a:cubicBezTo>
                <a:cubicBezTo>
                  <a:pt x="7155" y="175"/>
                  <a:pt x="7114" y="201"/>
                  <a:pt x="7126" y="270"/>
                </a:cubicBezTo>
                <a:cubicBezTo>
                  <a:pt x="6957" y="312"/>
                  <a:pt x="6949" y="599"/>
                  <a:pt x="7084" y="700"/>
                </a:cubicBezTo>
                <a:cubicBezTo>
                  <a:pt x="7033" y="759"/>
                  <a:pt x="6957" y="818"/>
                  <a:pt x="6965" y="911"/>
                </a:cubicBezTo>
                <a:cubicBezTo>
                  <a:pt x="7100" y="876"/>
                  <a:pt x="7244" y="876"/>
                  <a:pt x="7387" y="868"/>
                </a:cubicBezTo>
                <a:cubicBezTo>
                  <a:pt x="7420" y="937"/>
                  <a:pt x="7438" y="1004"/>
                  <a:pt x="7395" y="1070"/>
                </a:cubicBezTo>
                <a:lnTo>
                  <a:pt x="7329" y="1139"/>
                </a:lnTo>
                <a:cubicBezTo>
                  <a:pt x="7297" y="1093"/>
                  <a:pt x="7266" y="1075"/>
                  <a:pt x="7239" y="1075"/>
                </a:cubicBezTo>
                <a:cubicBezTo>
                  <a:pt x="7186" y="1075"/>
                  <a:pt x="7151" y="1147"/>
                  <a:pt x="7167" y="1230"/>
                </a:cubicBezTo>
                <a:cubicBezTo>
                  <a:pt x="7066" y="1206"/>
                  <a:pt x="6965" y="1172"/>
                  <a:pt x="6864" y="1172"/>
                </a:cubicBezTo>
                <a:cubicBezTo>
                  <a:pt x="6839" y="1172"/>
                  <a:pt x="6789" y="1190"/>
                  <a:pt x="6763" y="1190"/>
                </a:cubicBezTo>
                <a:cubicBezTo>
                  <a:pt x="6730" y="1197"/>
                  <a:pt x="6697" y="1200"/>
                  <a:pt x="6664" y="1200"/>
                </a:cubicBezTo>
                <a:cubicBezTo>
                  <a:pt x="6588" y="1200"/>
                  <a:pt x="6514" y="1184"/>
                  <a:pt x="6443" y="1172"/>
                </a:cubicBezTo>
                <a:cubicBezTo>
                  <a:pt x="6399" y="1121"/>
                  <a:pt x="6388" y="1020"/>
                  <a:pt x="6320" y="1020"/>
                </a:cubicBezTo>
                <a:cubicBezTo>
                  <a:pt x="6309" y="1020"/>
                  <a:pt x="6297" y="1023"/>
                  <a:pt x="6284" y="1028"/>
                </a:cubicBezTo>
                <a:cubicBezTo>
                  <a:pt x="6191" y="1121"/>
                  <a:pt x="6284" y="1273"/>
                  <a:pt x="6284" y="1392"/>
                </a:cubicBezTo>
                <a:cubicBezTo>
                  <a:pt x="6379" y="1344"/>
                  <a:pt x="6467" y="1280"/>
                  <a:pt x="6576" y="1280"/>
                </a:cubicBezTo>
                <a:cubicBezTo>
                  <a:pt x="6582" y="1280"/>
                  <a:pt x="6588" y="1280"/>
                  <a:pt x="6595" y="1281"/>
                </a:cubicBezTo>
                <a:cubicBezTo>
                  <a:pt x="6571" y="1349"/>
                  <a:pt x="6486" y="1357"/>
                  <a:pt x="6435" y="1400"/>
                </a:cubicBezTo>
                <a:cubicBezTo>
                  <a:pt x="6469" y="1450"/>
                  <a:pt x="6510" y="1501"/>
                  <a:pt x="6544" y="1552"/>
                </a:cubicBezTo>
                <a:cubicBezTo>
                  <a:pt x="6453" y="1543"/>
                  <a:pt x="6318" y="1492"/>
                  <a:pt x="6225" y="1492"/>
                </a:cubicBezTo>
                <a:cubicBezTo>
                  <a:pt x="6127" y="1492"/>
                  <a:pt x="6075" y="1547"/>
                  <a:pt x="6166" y="1762"/>
                </a:cubicBezTo>
                <a:cubicBezTo>
                  <a:pt x="6147" y="1768"/>
                  <a:pt x="6131" y="1771"/>
                  <a:pt x="6118" y="1771"/>
                </a:cubicBezTo>
                <a:cubicBezTo>
                  <a:pt x="6028" y="1771"/>
                  <a:pt x="6071" y="1634"/>
                  <a:pt x="6055" y="1560"/>
                </a:cubicBezTo>
                <a:lnTo>
                  <a:pt x="6055" y="1560"/>
                </a:lnTo>
                <a:cubicBezTo>
                  <a:pt x="6005" y="1578"/>
                  <a:pt x="5963" y="1586"/>
                  <a:pt x="5928" y="1586"/>
                </a:cubicBezTo>
                <a:cubicBezTo>
                  <a:pt x="5721" y="1586"/>
                  <a:pt x="5723" y="1311"/>
                  <a:pt x="5693" y="1139"/>
                </a:cubicBezTo>
                <a:cubicBezTo>
                  <a:pt x="5857" y="1106"/>
                  <a:pt x="5771" y="1068"/>
                  <a:pt x="5673" y="1068"/>
                </a:cubicBezTo>
                <a:cubicBezTo>
                  <a:pt x="5645" y="1068"/>
                  <a:pt x="5616" y="1071"/>
                  <a:pt x="5592" y="1079"/>
                </a:cubicBezTo>
                <a:cubicBezTo>
                  <a:pt x="5584" y="1163"/>
                  <a:pt x="5568" y="1256"/>
                  <a:pt x="5534" y="1341"/>
                </a:cubicBezTo>
                <a:cubicBezTo>
                  <a:pt x="5530" y="1340"/>
                  <a:pt x="5526" y="1340"/>
                  <a:pt x="5522" y="1340"/>
                </a:cubicBezTo>
                <a:cubicBezTo>
                  <a:pt x="5442" y="1340"/>
                  <a:pt x="5438" y="1571"/>
                  <a:pt x="5541" y="1571"/>
                </a:cubicBezTo>
                <a:cubicBezTo>
                  <a:pt x="5554" y="1571"/>
                  <a:pt x="5568" y="1568"/>
                  <a:pt x="5584" y="1560"/>
                </a:cubicBezTo>
                <a:lnTo>
                  <a:pt x="5584" y="1560"/>
                </a:lnTo>
                <a:cubicBezTo>
                  <a:pt x="5577" y="1603"/>
                  <a:pt x="5607" y="1611"/>
                  <a:pt x="5647" y="1611"/>
                </a:cubicBezTo>
                <a:cubicBezTo>
                  <a:pt x="5673" y="1611"/>
                  <a:pt x="5703" y="1608"/>
                  <a:pt x="5730" y="1608"/>
                </a:cubicBezTo>
                <a:cubicBezTo>
                  <a:pt x="5752" y="1608"/>
                  <a:pt x="5772" y="1610"/>
                  <a:pt x="5786" y="1618"/>
                </a:cubicBezTo>
                <a:cubicBezTo>
                  <a:pt x="5813" y="1677"/>
                  <a:pt x="5845" y="1746"/>
                  <a:pt x="5853" y="1820"/>
                </a:cubicBezTo>
                <a:cubicBezTo>
                  <a:pt x="5835" y="1827"/>
                  <a:pt x="5820" y="1829"/>
                  <a:pt x="5807" y="1829"/>
                </a:cubicBezTo>
                <a:cubicBezTo>
                  <a:pt x="5732" y="1829"/>
                  <a:pt x="5743" y="1732"/>
                  <a:pt x="5736" y="1653"/>
                </a:cubicBezTo>
                <a:lnTo>
                  <a:pt x="5736" y="1653"/>
                </a:lnTo>
                <a:cubicBezTo>
                  <a:pt x="5651" y="1675"/>
                  <a:pt x="5659" y="1817"/>
                  <a:pt x="5571" y="1817"/>
                </a:cubicBezTo>
                <a:cubicBezTo>
                  <a:pt x="5562" y="1817"/>
                  <a:pt x="5553" y="1815"/>
                  <a:pt x="5542" y="1812"/>
                </a:cubicBezTo>
                <a:cubicBezTo>
                  <a:pt x="5555" y="1747"/>
                  <a:pt x="5508" y="1711"/>
                  <a:pt x="5466" y="1711"/>
                </a:cubicBezTo>
                <a:cubicBezTo>
                  <a:pt x="5427" y="1711"/>
                  <a:pt x="5392" y="1743"/>
                  <a:pt x="5416" y="1812"/>
                </a:cubicBezTo>
                <a:lnTo>
                  <a:pt x="5374" y="1837"/>
                </a:lnTo>
                <a:cubicBezTo>
                  <a:pt x="5358" y="1762"/>
                  <a:pt x="5323" y="1618"/>
                  <a:pt x="5307" y="1552"/>
                </a:cubicBezTo>
                <a:lnTo>
                  <a:pt x="5257" y="1543"/>
                </a:lnTo>
                <a:cubicBezTo>
                  <a:pt x="5265" y="1483"/>
                  <a:pt x="5307" y="1442"/>
                  <a:pt x="5366" y="1424"/>
                </a:cubicBezTo>
                <a:cubicBezTo>
                  <a:pt x="5366" y="1357"/>
                  <a:pt x="5331" y="1299"/>
                  <a:pt x="5315" y="1240"/>
                </a:cubicBezTo>
                <a:cubicBezTo>
                  <a:pt x="5145" y="1341"/>
                  <a:pt x="4885" y="1331"/>
                  <a:pt x="4826" y="1543"/>
                </a:cubicBezTo>
                <a:cubicBezTo>
                  <a:pt x="4774" y="1527"/>
                  <a:pt x="4724" y="1517"/>
                  <a:pt x="4675" y="1517"/>
                </a:cubicBezTo>
                <a:cubicBezTo>
                  <a:pt x="4622" y="1517"/>
                  <a:pt x="4571" y="1529"/>
                  <a:pt x="4523" y="1560"/>
                </a:cubicBezTo>
                <a:cubicBezTo>
                  <a:pt x="4537" y="1631"/>
                  <a:pt x="4571" y="1651"/>
                  <a:pt x="4615" y="1651"/>
                </a:cubicBezTo>
                <a:cubicBezTo>
                  <a:pt x="4670" y="1651"/>
                  <a:pt x="4740" y="1618"/>
                  <a:pt x="4798" y="1618"/>
                </a:cubicBezTo>
                <a:cubicBezTo>
                  <a:pt x="4833" y="1618"/>
                  <a:pt x="4864" y="1630"/>
                  <a:pt x="4885" y="1669"/>
                </a:cubicBezTo>
                <a:cubicBezTo>
                  <a:pt x="4877" y="1762"/>
                  <a:pt x="4893" y="1879"/>
                  <a:pt x="4834" y="1964"/>
                </a:cubicBezTo>
                <a:cubicBezTo>
                  <a:pt x="4751" y="1938"/>
                  <a:pt x="4666" y="1921"/>
                  <a:pt x="4573" y="1921"/>
                </a:cubicBezTo>
                <a:cubicBezTo>
                  <a:pt x="4564" y="1926"/>
                  <a:pt x="4551" y="1927"/>
                  <a:pt x="4536" y="1927"/>
                </a:cubicBezTo>
                <a:cubicBezTo>
                  <a:pt x="4502" y="1927"/>
                  <a:pt x="4458" y="1919"/>
                  <a:pt x="4422" y="1919"/>
                </a:cubicBezTo>
                <a:cubicBezTo>
                  <a:pt x="4379" y="1919"/>
                  <a:pt x="4347" y="1931"/>
                  <a:pt x="4355" y="1980"/>
                </a:cubicBezTo>
                <a:cubicBezTo>
                  <a:pt x="4352" y="1980"/>
                  <a:pt x="4350" y="1980"/>
                  <a:pt x="4348" y="1980"/>
                </a:cubicBezTo>
                <a:cubicBezTo>
                  <a:pt x="4265" y="1980"/>
                  <a:pt x="4320" y="2117"/>
                  <a:pt x="4286" y="2174"/>
                </a:cubicBezTo>
                <a:cubicBezTo>
                  <a:pt x="4236" y="2267"/>
                  <a:pt x="4422" y="2376"/>
                  <a:pt x="4304" y="2443"/>
                </a:cubicBezTo>
                <a:cubicBezTo>
                  <a:pt x="4275" y="2443"/>
                  <a:pt x="4191" y="2400"/>
                  <a:pt x="4160" y="2400"/>
                </a:cubicBezTo>
                <a:cubicBezTo>
                  <a:pt x="4146" y="2400"/>
                  <a:pt x="4143" y="2409"/>
                  <a:pt x="4161" y="2435"/>
                </a:cubicBezTo>
                <a:cubicBezTo>
                  <a:pt x="4127" y="2461"/>
                  <a:pt x="4060" y="2504"/>
                  <a:pt x="4017" y="2520"/>
                </a:cubicBezTo>
                <a:cubicBezTo>
                  <a:pt x="4001" y="2443"/>
                  <a:pt x="3943" y="2368"/>
                  <a:pt x="3967" y="2283"/>
                </a:cubicBezTo>
                <a:cubicBezTo>
                  <a:pt x="3974" y="2212"/>
                  <a:pt x="4025" y="2077"/>
                  <a:pt x="3949" y="2077"/>
                </a:cubicBezTo>
                <a:cubicBezTo>
                  <a:pt x="3937" y="2077"/>
                  <a:pt x="3921" y="2081"/>
                  <a:pt x="3900" y="2089"/>
                </a:cubicBezTo>
                <a:cubicBezTo>
                  <a:pt x="3892" y="2217"/>
                  <a:pt x="3757" y="2302"/>
                  <a:pt x="3815" y="2435"/>
                </a:cubicBezTo>
                <a:cubicBezTo>
                  <a:pt x="3684" y="2488"/>
                  <a:pt x="3637" y="2677"/>
                  <a:pt x="3496" y="2677"/>
                </a:cubicBezTo>
                <a:cubicBezTo>
                  <a:pt x="3483" y="2677"/>
                  <a:pt x="3469" y="2675"/>
                  <a:pt x="3453" y="2671"/>
                </a:cubicBezTo>
                <a:cubicBezTo>
                  <a:pt x="3496" y="2578"/>
                  <a:pt x="3555" y="2494"/>
                  <a:pt x="3613" y="2411"/>
                </a:cubicBezTo>
                <a:cubicBezTo>
                  <a:pt x="3579" y="2403"/>
                  <a:pt x="3512" y="2392"/>
                  <a:pt x="3470" y="2392"/>
                </a:cubicBezTo>
                <a:cubicBezTo>
                  <a:pt x="3470" y="2311"/>
                  <a:pt x="3416" y="2295"/>
                  <a:pt x="3355" y="2295"/>
                </a:cubicBezTo>
                <a:cubicBezTo>
                  <a:pt x="3317" y="2295"/>
                  <a:pt x="3275" y="2302"/>
                  <a:pt x="3243" y="2302"/>
                </a:cubicBezTo>
                <a:cubicBezTo>
                  <a:pt x="3226" y="2341"/>
                  <a:pt x="3337" y="2454"/>
                  <a:pt x="3252" y="2454"/>
                </a:cubicBezTo>
                <a:cubicBezTo>
                  <a:pt x="3250" y="2454"/>
                  <a:pt x="3247" y="2453"/>
                  <a:pt x="3243" y="2453"/>
                </a:cubicBezTo>
                <a:cubicBezTo>
                  <a:pt x="3235" y="2452"/>
                  <a:pt x="3227" y="2451"/>
                  <a:pt x="3220" y="2451"/>
                </a:cubicBezTo>
                <a:cubicBezTo>
                  <a:pt x="3131" y="2451"/>
                  <a:pt x="3113" y="2550"/>
                  <a:pt x="3084" y="2621"/>
                </a:cubicBezTo>
                <a:cubicBezTo>
                  <a:pt x="3150" y="2605"/>
                  <a:pt x="3217" y="2570"/>
                  <a:pt x="3294" y="2562"/>
                </a:cubicBezTo>
                <a:cubicBezTo>
                  <a:pt x="3352" y="2655"/>
                  <a:pt x="3360" y="2764"/>
                  <a:pt x="3453" y="2823"/>
                </a:cubicBezTo>
                <a:cubicBezTo>
                  <a:pt x="3446" y="2822"/>
                  <a:pt x="3440" y="2822"/>
                  <a:pt x="3434" y="2822"/>
                </a:cubicBezTo>
                <a:cubicBezTo>
                  <a:pt x="3288" y="2822"/>
                  <a:pt x="3434" y="3003"/>
                  <a:pt x="3344" y="3092"/>
                </a:cubicBezTo>
                <a:cubicBezTo>
                  <a:pt x="3337" y="3092"/>
                  <a:pt x="3329" y="3093"/>
                  <a:pt x="3322" y="3093"/>
                </a:cubicBezTo>
                <a:cubicBezTo>
                  <a:pt x="3228" y="3093"/>
                  <a:pt x="3135" y="3048"/>
                  <a:pt x="3049" y="3033"/>
                </a:cubicBezTo>
                <a:cubicBezTo>
                  <a:pt x="3073" y="2967"/>
                  <a:pt x="3073" y="2898"/>
                  <a:pt x="3041" y="2831"/>
                </a:cubicBezTo>
                <a:cubicBezTo>
                  <a:pt x="3230" y="2811"/>
                  <a:pt x="3056" y="2708"/>
                  <a:pt x="2935" y="2708"/>
                </a:cubicBezTo>
                <a:cubicBezTo>
                  <a:pt x="2910" y="2708"/>
                  <a:pt x="2888" y="2712"/>
                  <a:pt x="2871" y="2722"/>
                </a:cubicBezTo>
                <a:cubicBezTo>
                  <a:pt x="2914" y="2789"/>
                  <a:pt x="2982" y="2847"/>
                  <a:pt x="2982" y="2932"/>
                </a:cubicBezTo>
                <a:cubicBezTo>
                  <a:pt x="2914" y="2890"/>
                  <a:pt x="2855" y="2823"/>
                  <a:pt x="2762" y="2823"/>
                </a:cubicBezTo>
                <a:cubicBezTo>
                  <a:pt x="2742" y="2820"/>
                  <a:pt x="2722" y="2819"/>
                  <a:pt x="2703" y="2819"/>
                </a:cubicBezTo>
                <a:cubicBezTo>
                  <a:pt x="2603" y="2819"/>
                  <a:pt x="2517" y="2856"/>
                  <a:pt x="2459" y="2940"/>
                </a:cubicBezTo>
                <a:cubicBezTo>
                  <a:pt x="2477" y="3017"/>
                  <a:pt x="2517" y="3084"/>
                  <a:pt x="2560" y="3142"/>
                </a:cubicBezTo>
                <a:cubicBezTo>
                  <a:pt x="2580" y="3149"/>
                  <a:pt x="2598" y="3151"/>
                  <a:pt x="2616" y="3151"/>
                </a:cubicBezTo>
                <a:cubicBezTo>
                  <a:pt x="2721" y="3151"/>
                  <a:pt x="2796" y="3053"/>
                  <a:pt x="2839" y="2967"/>
                </a:cubicBezTo>
                <a:cubicBezTo>
                  <a:pt x="2881" y="2999"/>
                  <a:pt x="2914" y="3033"/>
                  <a:pt x="2956" y="3076"/>
                </a:cubicBezTo>
                <a:cubicBezTo>
                  <a:pt x="2914" y="3118"/>
                  <a:pt x="2871" y="3169"/>
                  <a:pt x="2831" y="3219"/>
                </a:cubicBezTo>
                <a:cubicBezTo>
                  <a:pt x="2780" y="3320"/>
                  <a:pt x="2922" y="3464"/>
                  <a:pt x="2780" y="3531"/>
                </a:cubicBezTo>
                <a:cubicBezTo>
                  <a:pt x="2793" y="3434"/>
                  <a:pt x="2747" y="3406"/>
                  <a:pt x="2680" y="3406"/>
                </a:cubicBezTo>
                <a:cubicBezTo>
                  <a:pt x="2659" y="3406"/>
                  <a:pt x="2635" y="3409"/>
                  <a:pt x="2610" y="3413"/>
                </a:cubicBezTo>
                <a:cubicBezTo>
                  <a:pt x="2610" y="3531"/>
                  <a:pt x="2602" y="3656"/>
                  <a:pt x="2485" y="3717"/>
                </a:cubicBezTo>
                <a:cubicBezTo>
                  <a:pt x="2474" y="3725"/>
                  <a:pt x="2466" y="3729"/>
                  <a:pt x="2461" y="3729"/>
                </a:cubicBezTo>
                <a:cubicBezTo>
                  <a:pt x="2422" y="3729"/>
                  <a:pt x="2477" y="3565"/>
                  <a:pt x="2398" y="3565"/>
                </a:cubicBezTo>
                <a:cubicBezTo>
                  <a:pt x="2396" y="3565"/>
                  <a:pt x="2394" y="3565"/>
                  <a:pt x="2392" y="3565"/>
                </a:cubicBezTo>
                <a:cubicBezTo>
                  <a:pt x="2364" y="3541"/>
                  <a:pt x="2339" y="3531"/>
                  <a:pt x="2318" y="3531"/>
                </a:cubicBezTo>
                <a:cubicBezTo>
                  <a:pt x="2232" y="3531"/>
                  <a:pt x="2207" y="3696"/>
                  <a:pt x="2241" y="3783"/>
                </a:cubicBezTo>
                <a:cubicBezTo>
                  <a:pt x="2267" y="3776"/>
                  <a:pt x="2287" y="3773"/>
                  <a:pt x="2304" y="3773"/>
                </a:cubicBezTo>
                <a:cubicBezTo>
                  <a:pt x="2427" y="3773"/>
                  <a:pt x="2322" y="3945"/>
                  <a:pt x="2427" y="4020"/>
                </a:cubicBezTo>
                <a:lnTo>
                  <a:pt x="2459" y="4052"/>
                </a:lnTo>
                <a:cubicBezTo>
                  <a:pt x="2501" y="4103"/>
                  <a:pt x="2578" y="4153"/>
                  <a:pt x="2517" y="4230"/>
                </a:cubicBezTo>
                <a:cubicBezTo>
                  <a:pt x="2493" y="4242"/>
                  <a:pt x="2469" y="4246"/>
                  <a:pt x="2447" y="4246"/>
                </a:cubicBezTo>
                <a:cubicBezTo>
                  <a:pt x="2370" y="4246"/>
                  <a:pt x="2306" y="4190"/>
                  <a:pt x="2241" y="4145"/>
                </a:cubicBezTo>
                <a:cubicBezTo>
                  <a:pt x="2190" y="4222"/>
                  <a:pt x="2148" y="4305"/>
                  <a:pt x="2081" y="4374"/>
                </a:cubicBezTo>
                <a:cubicBezTo>
                  <a:pt x="2081" y="4331"/>
                  <a:pt x="2073" y="4246"/>
                  <a:pt x="2073" y="4204"/>
                </a:cubicBezTo>
                <a:cubicBezTo>
                  <a:pt x="1972" y="4246"/>
                  <a:pt x="1988" y="4382"/>
                  <a:pt x="1996" y="4475"/>
                </a:cubicBezTo>
                <a:cubicBezTo>
                  <a:pt x="1929" y="4525"/>
                  <a:pt x="1727" y="4515"/>
                  <a:pt x="1871" y="4626"/>
                </a:cubicBezTo>
                <a:cubicBezTo>
                  <a:pt x="1887" y="4701"/>
                  <a:pt x="2004" y="4735"/>
                  <a:pt x="2012" y="4836"/>
                </a:cubicBezTo>
                <a:cubicBezTo>
                  <a:pt x="1937" y="4911"/>
                  <a:pt x="1852" y="4954"/>
                  <a:pt x="1778" y="5020"/>
                </a:cubicBezTo>
                <a:cubicBezTo>
                  <a:pt x="1759" y="5198"/>
                  <a:pt x="1525" y="5214"/>
                  <a:pt x="1592" y="5425"/>
                </a:cubicBezTo>
                <a:cubicBezTo>
                  <a:pt x="1554" y="5398"/>
                  <a:pt x="1523" y="5387"/>
                  <a:pt x="1498" y="5387"/>
                </a:cubicBezTo>
                <a:cubicBezTo>
                  <a:pt x="1426" y="5387"/>
                  <a:pt x="1400" y="5478"/>
                  <a:pt x="1406" y="5576"/>
                </a:cubicBezTo>
                <a:cubicBezTo>
                  <a:pt x="1335" y="5619"/>
                  <a:pt x="1361" y="5786"/>
                  <a:pt x="1303" y="5786"/>
                </a:cubicBezTo>
                <a:cubicBezTo>
                  <a:pt x="1293" y="5786"/>
                  <a:pt x="1280" y="5782"/>
                  <a:pt x="1264" y="5770"/>
                </a:cubicBezTo>
                <a:cubicBezTo>
                  <a:pt x="1260" y="5769"/>
                  <a:pt x="1256" y="5768"/>
                  <a:pt x="1252" y="5768"/>
                </a:cubicBezTo>
                <a:cubicBezTo>
                  <a:pt x="1166" y="5768"/>
                  <a:pt x="1161" y="6083"/>
                  <a:pt x="1313" y="6083"/>
                </a:cubicBezTo>
                <a:cubicBezTo>
                  <a:pt x="1319" y="6083"/>
                  <a:pt x="1325" y="6083"/>
                  <a:pt x="1331" y="6082"/>
                </a:cubicBezTo>
                <a:lnTo>
                  <a:pt x="1331" y="6082"/>
                </a:lnTo>
                <a:cubicBezTo>
                  <a:pt x="1306" y="6153"/>
                  <a:pt x="1246" y="6321"/>
                  <a:pt x="1356" y="6321"/>
                </a:cubicBezTo>
                <a:cubicBezTo>
                  <a:pt x="1364" y="6321"/>
                  <a:pt x="1372" y="6320"/>
                  <a:pt x="1381" y="6318"/>
                </a:cubicBezTo>
                <a:cubicBezTo>
                  <a:pt x="1391" y="6317"/>
                  <a:pt x="1399" y="6317"/>
                  <a:pt x="1407" y="6317"/>
                </a:cubicBezTo>
                <a:cubicBezTo>
                  <a:pt x="1545" y="6317"/>
                  <a:pt x="1441" y="6451"/>
                  <a:pt x="1456" y="6547"/>
                </a:cubicBezTo>
                <a:cubicBezTo>
                  <a:pt x="1466" y="6613"/>
                  <a:pt x="1483" y="6739"/>
                  <a:pt x="1491" y="6807"/>
                </a:cubicBezTo>
                <a:cubicBezTo>
                  <a:pt x="1474" y="6802"/>
                  <a:pt x="1458" y="6800"/>
                  <a:pt x="1443" y="6800"/>
                </a:cubicBezTo>
                <a:cubicBezTo>
                  <a:pt x="1333" y="6800"/>
                  <a:pt x="1268" y="6919"/>
                  <a:pt x="1424" y="6933"/>
                </a:cubicBezTo>
                <a:cubicBezTo>
                  <a:pt x="1378" y="7042"/>
                  <a:pt x="1458" y="7156"/>
                  <a:pt x="1324" y="7156"/>
                </a:cubicBezTo>
                <a:cubicBezTo>
                  <a:pt x="1311" y="7156"/>
                  <a:pt x="1297" y="7155"/>
                  <a:pt x="1280" y="7153"/>
                </a:cubicBezTo>
                <a:cubicBezTo>
                  <a:pt x="1263" y="7103"/>
                  <a:pt x="1227" y="7083"/>
                  <a:pt x="1192" y="7083"/>
                </a:cubicBezTo>
                <a:cubicBezTo>
                  <a:pt x="1126" y="7083"/>
                  <a:pt x="1063" y="7154"/>
                  <a:pt x="1129" y="7236"/>
                </a:cubicBezTo>
                <a:cubicBezTo>
                  <a:pt x="1109" y="7230"/>
                  <a:pt x="1093" y="7227"/>
                  <a:pt x="1079" y="7227"/>
                </a:cubicBezTo>
                <a:cubicBezTo>
                  <a:pt x="998" y="7227"/>
                  <a:pt x="1010" y="7326"/>
                  <a:pt x="1001" y="7406"/>
                </a:cubicBezTo>
                <a:cubicBezTo>
                  <a:pt x="892" y="7379"/>
                  <a:pt x="809" y="7313"/>
                  <a:pt x="708" y="7286"/>
                </a:cubicBezTo>
                <a:lnTo>
                  <a:pt x="708" y="7286"/>
                </a:lnTo>
                <a:cubicBezTo>
                  <a:pt x="724" y="7379"/>
                  <a:pt x="698" y="7464"/>
                  <a:pt x="690" y="7547"/>
                </a:cubicBezTo>
                <a:cubicBezTo>
                  <a:pt x="666" y="7658"/>
                  <a:pt x="733" y="7733"/>
                  <a:pt x="791" y="7810"/>
                </a:cubicBezTo>
                <a:cubicBezTo>
                  <a:pt x="700" y="7826"/>
                  <a:pt x="482" y="7994"/>
                  <a:pt x="676" y="7994"/>
                </a:cubicBezTo>
                <a:cubicBezTo>
                  <a:pt x="681" y="7994"/>
                  <a:pt x="685" y="7994"/>
                  <a:pt x="690" y="7994"/>
                </a:cubicBezTo>
                <a:lnTo>
                  <a:pt x="690" y="7994"/>
                </a:lnTo>
                <a:cubicBezTo>
                  <a:pt x="682" y="8079"/>
                  <a:pt x="538" y="8063"/>
                  <a:pt x="538" y="8146"/>
                </a:cubicBezTo>
                <a:cubicBezTo>
                  <a:pt x="488" y="8239"/>
                  <a:pt x="607" y="8281"/>
                  <a:pt x="666" y="8305"/>
                </a:cubicBezTo>
                <a:cubicBezTo>
                  <a:pt x="658" y="8433"/>
                  <a:pt x="530" y="8398"/>
                  <a:pt x="437" y="8425"/>
                </a:cubicBezTo>
                <a:cubicBezTo>
                  <a:pt x="421" y="8483"/>
                  <a:pt x="405" y="8550"/>
                  <a:pt x="379" y="8619"/>
                </a:cubicBezTo>
                <a:cubicBezTo>
                  <a:pt x="445" y="8627"/>
                  <a:pt x="538" y="8609"/>
                  <a:pt x="581" y="8677"/>
                </a:cubicBezTo>
                <a:cubicBezTo>
                  <a:pt x="539" y="8687"/>
                  <a:pt x="493" y="8698"/>
                  <a:pt x="447" y="8698"/>
                </a:cubicBezTo>
                <a:cubicBezTo>
                  <a:pt x="421" y="8698"/>
                  <a:pt x="395" y="8694"/>
                  <a:pt x="371" y="8685"/>
                </a:cubicBezTo>
                <a:lnTo>
                  <a:pt x="371" y="8685"/>
                </a:lnTo>
                <a:cubicBezTo>
                  <a:pt x="312" y="8879"/>
                  <a:pt x="698" y="8693"/>
                  <a:pt x="530" y="8887"/>
                </a:cubicBezTo>
                <a:cubicBezTo>
                  <a:pt x="507" y="8884"/>
                  <a:pt x="489" y="8883"/>
                  <a:pt x="476" y="8883"/>
                </a:cubicBezTo>
                <a:cubicBezTo>
                  <a:pt x="345" y="8883"/>
                  <a:pt x="611" y="9022"/>
                  <a:pt x="496" y="9114"/>
                </a:cubicBezTo>
                <a:cubicBezTo>
                  <a:pt x="480" y="9173"/>
                  <a:pt x="362" y="9317"/>
                  <a:pt x="476" y="9317"/>
                </a:cubicBezTo>
                <a:cubicBezTo>
                  <a:pt x="480" y="9317"/>
                  <a:pt x="484" y="9316"/>
                  <a:pt x="488" y="9316"/>
                </a:cubicBezTo>
                <a:lnTo>
                  <a:pt x="488" y="9316"/>
                </a:lnTo>
                <a:cubicBezTo>
                  <a:pt x="472" y="9342"/>
                  <a:pt x="437" y="9385"/>
                  <a:pt x="429" y="9409"/>
                </a:cubicBezTo>
                <a:cubicBezTo>
                  <a:pt x="595" y="9409"/>
                  <a:pt x="540" y="9543"/>
                  <a:pt x="424" y="9543"/>
                </a:cubicBezTo>
                <a:cubicBezTo>
                  <a:pt x="410" y="9543"/>
                  <a:pt x="395" y="9541"/>
                  <a:pt x="379" y="9536"/>
                </a:cubicBezTo>
                <a:lnTo>
                  <a:pt x="379" y="9536"/>
                </a:lnTo>
                <a:cubicBezTo>
                  <a:pt x="343" y="9629"/>
                  <a:pt x="402" y="9639"/>
                  <a:pt x="472" y="9639"/>
                </a:cubicBezTo>
                <a:cubicBezTo>
                  <a:pt x="492" y="9639"/>
                  <a:pt x="512" y="9639"/>
                  <a:pt x="532" y="9639"/>
                </a:cubicBezTo>
                <a:cubicBezTo>
                  <a:pt x="556" y="9639"/>
                  <a:pt x="579" y="9640"/>
                  <a:pt x="597" y="9646"/>
                </a:cubicBezTo>
                <a:cubicBezTo>
                  <a:pt x="589" y="9712"/>
                  <a:pt x="581" y="9789"/>
                  <a:pt x="573" y="9856"/>
                </a:cubicBezTo>
                <a:cubicBezTo>
                  <a:pt x="674" y="9781"/>
                  <a:pt x="775" y="9720"/>
                  <a:pt x="884" y="9670"/>
                </a:cubicBezTo>
                <a:cubicBezTo>
                  <a:pt x="900" y="9704"/>
                  <a:pt x="935" y="9771"/>
                  <a:pt x="951" y="9805"/>
                </a:cubicBezTo>
                <a:cubicBezTo>
                  <a:pt x="910" y="9832"/>
                  <a:pt x="868" y="9856"/>
                  <a:pt x="817" y="9864"/>
                </a:cubicBezTo>
                <a:cubicBezTo>
                  <a:pt x="765" y="9869"/>
                  <a:pt x="709" y="9894"/>
                  <a:pt x="658" y="9894"/>
                </a:cubicBezTo>
                <a:cubicBezTo>
                  <a:pt x="627" y="9894"/>
                  <a:pt x="598" y="9885"/>
                  <a:pt x="573" y="9856"/>
                </a:cubicBezTo>
                <a:cubicBezTo>
                  <a:pt x="539" y="9812"/>
                  <a:pt x="498" y="9796"/>
                  <a:pt x="455" y="9796"/>
                </a:cubicBezTo>
                <a:cubicBezTo>
                  <a:pt x="391" y="9796"/>
                  <a:pt x="322" y="9830"/>
                  <a:pt x="262" y="9856"/>
                </a:cubicBezTo>
                <a:cubicBezTo>
                  <a:pt x="241" y="9842"/>
                  <a:pt x="223" y="9837"/>
                  <a:pt x="208" y="9837"/>
                </a:cubicBezTo>
                <a:cubicBezTo>
                  <a:pt x="125" y="9837"/>
                  <a:pt x="136" y="10017"/>
                  <a:pt x="236" y="10017"/>
                </a:cubicBezTo>
                <a:cubicBezTo>
                  <a:pt x="241" y="10017"/>
                  <a:pt x="247" y="10017"/>
                  <a:pt x="253" y="10015"/>
                </a:cubicBezTo>
                <a:lnTo>
                  <a:pt x="253" y="10015"/>
                </a:lnTo>
                <a:cubicBezTo>
                  <a:pt x="201" y="10133"/>
                  <a:pt x="182" y="10288"/>
                  <a:pt x="314" y="10288"/>
                </a:cubicBezTo>
                <a:cubicBezTo>
                  <a:pt x="335" y="10288"/>
                  <a:pt x="359" y="10284"/>
                  <a:pt x="387" y="10276"/>
                </a:cubicBezTo>
                <a:lnTo>
                  <a:pt x="387" y="10276"/>
                </a:lnTo>
                <a:cubicBezTo>
                  <a:pt x="363" y="10345"/>
                  <a:pt x="333" y="10415"/>
                  <a:pt x="278" y="10415"/>
                </a:cubicBezTo>
                <a:cubicBezTo>
                  <a:pt x="259" y="10415"/>
                  <a:pt x="237" y="10407"/>
                  <a:pt x="211" y="10387"/>
                </a:cubicBezTo>
                <a:lnTo>
                  <a:pt x="211" y="10387"/>
                </a:lnTo>
                <a:cubicBezTo>
                  <a:pt x="198" y="10464"/>
                  <a:pt x="203" y="10520"/>
                  <a:pt x="249" y="10520"/>
                </a:cubicBezTo>
                <a:cubicBezTo>
                  <a:pt x="268" y="10520"/>
                  <a:pt x="294" y="10511"/>
                  <a:pt x="328" y="10488"/>
                </a:cubicBezTo>
                <a:lnTo>
                  <a:pt x="328" y="10488"/>
                </a:lnTo>
                <a:cubicBezTo>
                  <a:pt x="344" y="10715"/>
                  <a:pt x="1" y="10664"/>
                  <a:pt x="1" y="10858"/>
                </a:cubicBezTo>
                <a:cubicBezTo>
                  <a:pt x="65" y="10836"/>
                  <a:pt x="132" y="10828"/>
                  <a:pt x="199" y="10828"/>
                </a:cubicBezTo>
                <a:cubicBezTo>
                  <a:pt x="308" y="10828"/>
                  <a:pt x="419" y="10848"/>
                  <a:pt x="522" y="10858"/>
                </a:cubicBezTo>
                <a:cubicBezTo>
                  <a:pt x="413" y="10681"/>
                  <a:pt x="648" y="10731"/>
                  <a:pt x="741" y="10691"/>
                </a:cubicBezTo>
                <a:lnTo>
                  <a:pt x="741" y="10691"/>
                </a:lnTo>
                <a:cubicBezTo>
                  <a:pt x="741" y="10772"/>
                  <a:pt x="781" y="10916"/>
                  <a:pt x="682" y="10916"/>
                </a:cubicBezTo>
                <a:cubicBezTo>
                  <a:pt x="670" y="10916"/>
                  <a:pt x="656" y="10914"/>
                  <a:pt x="640" y="10909"/>
                </a:cubicBezTo>
                <a:cubicBezTo>
                  <a:pt x="631" y="10906"/>
                  <a:pt x="622" y="10905"/>
                  <a:pt x="614" y="10905"/>
                </a:cubicBezTo>
                <a:cubicBezTo>
                  <a:pt x="487" y="10905"/>
                  <a:pt x="408" y="11186"/>
                  <a:pt x="565" y="11186"/>
                </a:cubicBezTo>
                <a:cubicBezTo>
                  <a:pt x="568" y="11186"/>
                  <a:pt x="570" y="11186"/>
                  <a:pt x="573" y="11186"/>
                </a:cubicBezTo>
                <a:lnTo>
                  <a:pt x="573" y="11186"/>
                </a:lnTo>
                <a:cubicBezTo>
                  <a:pt x="575" y="11219"/>
                  <a:pt x="562" y="11230"/>
                  <a:pt x="540" y="11230"/>
                </a:cubicBezTo>
                <a:cubicBezTo>
                  <a:pt x="494" y="11230"/>
                  <a:pt x="413" y="11184"/>
                  <a:pt x="351" y="11184"/>
                </a:cubicBezTo>
                <a:cubicBezTo>
                  <a:pt x="318" y="11184"/>
                  <a:pt x="291" y="11197"/>
                  <a:pt x="278" y="11236"/>
                </a:cubicBezTo>
                <a:cubicBezTo>
                  <a:pt x="211" y="11372"/>
                  <a:pt x="387" y="11321"/>
                  <a:pt x="464" y="11348"/>
                </a:cubicBezTo>
                <a:cubicBezTo>
                  <a:pt x="502" y="11408"/>
                  <a:pt x="526" y="11503"/>
                  <a:pt x="604" y="11503"/>
                </a:cubicBezTo>
                <a:cubicBezTo>
                  <a:pt x="613" y="11503"/>
                  <a:pt x="622" y="11502"/>
                  <a:pt x="631" y="11499"/>
                </a:cubicBezTo>
                <a:cubicBezTo>
                  <a:pt x="631" y="11457"/>
                  <a:pt x="640" y="11372"/>
                  <a:pt x="648" y="11329"/>
                </a:cubicBezTo>
                <a:cubicBezTo>
                  <a:pt x="716" y="11380"/>
                  <a:pt x="775" y="11449"/>
                  <a:pt x="842" y="11499"/>
                </a:cubicBezTo>
                <a:cubicBezTo>
                  <a:pt x="868" y="11590"/>
                  <a:pt x="783" y="11651"/>
                  <a:pt x="698" y="11659"/>
                </a:cubicBezTo>
                <a:cubicBezTo>
                  <a:pt x="681" y="11617"/>
                  <a:pt x="661" y="11600"/>
                  <a:pt x="640" y="11600"/>
                </a:cubicBezTo>
                <a:cubicBezTo>
                  <a:pt x="559" y="11600"/>
                  <a:pt x="475" y="11844"/>
                  <a:pt x="607" y="11844"/>
                </a:cubicBezTo>
                <a:cubicBezTo>
                  <a:pt x="612" y="11844"/>
                  <a:pt x="617" y="11844"/>
                  <a:pt x="623" y="11843"/>
                </a:cubicBezTo>
                <a:cubicBezTo>
                  <a:pt x="637" y="11835"/>
                  <a:pt x="650" y="11832"/>
                  <a:pt x="661" y="11832"/>
                </a:cubicBezTo>
                <a:cubicBezTo>
                  <a:pt x="709" y="11832"/>
                  <a:pt x="734" y="11893"/>
                  <a:pt x="775" y="11928"/>
                </a:cubicBezTo>
                <a:cubicBezTo>
                  <a:pt x="767" y="11954"/>
                  <a:pt x="741" y="11994"/>
                  <a:pt x="733" y="12013"/>
                </a:cubicBezTo>
                <a:lnTo>
                  <a:pt x="480" y="12029"/>
                </a:lnTo>
                <a:cubicBezTo>
                  <a:pt x="437" y="12180"/>
                  <a:pt x="631" y="12114"/>
                  <a:pt x="708" y="12172"/>
                </a:cubicBezTo>
                <a:cubicBezTo>
                  <a:pt x="688" y="12233"/>
                  <a:pt x="738" y="12247"/>
                  <a:pt x="805" y="12247"/>
                </a:cubicBezTo>
                <a:cubicBezTo>
                  <a:pt x="862" y="12247"/>
                  <a:pt x="931" y="12237"/>
                  <a:pt x="979" y="12237"/>
                </a:cubicBezTo>
                <a:cubicBezTo>
                  <a:pt x="991" y="12237"/>
                  <a:pt x="1002" y="12237"/>
                  <a:pt x="1011" y="12239"/>
                </a:cubicBezTo>
                <a:cubicBezTo>
                  <a:pt x="1011" y="12298"/>
                  <a:pt x="993" y="12358"/>
                  <a:pt x="977" y="12417"/>
                </a:cubicBezTo>
                <a:cubicBezTo>
                  <a:pt x="947" y="12426"/>
                  <a:pt x="919" y="12432"/>
                  <a:pt x="896" y="12432"/>
                </a:cubicBezTo>
                <a:cubicBezTo>
                  <a:pt x="855" y="12432"/>
                  <a:pt x="831" y="12411"/>
                  <a:pt x="842" y="12340"/>
                </a:cubicBezTo>
                <a:lnTo>
                  <a:pt x="842" y="12340"/>
                </a:lnTo>
                <a:cubicBezTo>
                  <a:pt x="666" y="12409"/>
                  <a:pt x="724" y="12569"/>
                  <a:pt x="759" y="12712"/>
                </a:cubicBezTo>
                <a:cubicBezTo>
                  <a:pt x="868" y="12651"/>
                  <a:pt x="985" y="12601"/>
                  <a:pt x="1113" y="12561"/>
                </a:cubicBezTo>
                <a:lnTo>
                  <a:pt x="1113" y="12561"/>
                </a:lnTo>
                <a:cubicBezTo>
                  <a:pt x="1096" y="12684"/>
                  <a:pt x="1144" y="12729"/>
                  <a:pt x="1252" y="12729"/>
                </a:cubicBezTo>
                <a:cubicBezTo>
                  <a:pt x="1261" y="12729"/>
                  <a:pt x="1270" y="12729"/>
                  <a:pt x="1280" y="12728"/>
                </a:cubicBezTo>
                <a:lnTo>
                  <a:pt x="1280" y="12728"/>
                </a:lnTo>
                <a:cubicBezTo>
                  <a:pt x="1145" y="12813"/>
                  <a:pt x="1187" y="13015"/>
                  <a:pt x="1323" y="13074"/>
                </a:cubicBezTo>
                <a:cubicBezTo>
                  <a:pt x="1230" y="13226"/>
                  <a:pt x="1086" y="13292"/>
                  <a:pt x="910" y="13319"/>
                </a:cubicBezTo>
                <a:cubicBezTo>
                  <a:pt x="881" y="13491"/>
                  <a:pt x="1036" y="13559"/>
                  <a:pt x="1187" y="13559"/>
                </a:cubicBezTo>
                <a:cubicBezTo>
                  <a:pt x="1213" y="13559"/>
                  <a:pt x="1239" y="13557"/>
                  <a:pt x="1264" y="13553"/>
                </a:cubicBezTo>
                <a:cubicBezTo>
                  <a:pt x="1311" y="13478"/>
                  <a:pt x="1336" y="13318"/>
                  <a:pt x="1418" y="13318"/>
                </a:cubicBezTo>
                <a:cubicBezTo>
                  <a:pt x="1438" y="13318"/>
                  <a:pt x="1462" y="13328"/>
                  <a:pt x="1491" y="13351"/>
                </a:cubicBezTo>
                <a:lnTo>
                  <a:pt x="1507" y="13410"/>
                </a:lnTo>
                <a:cubicBezTo>
                  <a:pt x="1525" y="13393"/>
                  <a:pt x="1557" y="13359"/>
                  <a:pt x="1575" y="13351"/>
                </a:cubicBezTo>
                <a:lnTo>
                  <a:pt x="1575" y="13351"/>
                </a:lnTo>
                <a:cubicBezTo>
                  <a:pt x="1575" y="13420"/>
                  <a:pt x="1557" y="13494"/>
                  <a:pt x="1541" y="13571"/>
                </a:cubicBezTo>
                <a:cubicBezTo>
                  <a:pt x="1618" y="13571"/>
                  <a:pt x="1685" y="13571"/>
                  <a:pt x="1751" y="13561"/>
                </a:cubicBezTo>
                <a:cubicBezTo>
                  <a:pt x="1751" y="13604"/>
                  <a:pt x="1751" y="13688"/>
                  <a:pt x="1759" y="13731"/>
                </a:cubicBezTo>
                <a:cubicBezTo>
                  <a:pt x="1759" y="13839"/>
                  <a:pt x="1805" y="13950"/>
                  <a:pt x="1916" y="13950"/>
                </a:cubicBezTo>
                <a:cubicBezTo>
                  <a:pt x="1933" y="13950"/>
                  <a:pt x="1951" y="13947"/>
                  <a:pt x="1972" y="13941"/>
                </a:cubicBezTo>
                <a:lnTo>
                  <a:pt x="1972" y="13941"/>
                </a:lnTo>
                <a:cubicBezTo>
                  <a:pt x="1962" y="14016"/>
                  <a:pt x="2012" y="14077"/>
                  <a:pt x="2030" y="14151"/>
                </a:cubicBezTo>
                <a:cubicBezTo>
                  <a:pt x="2012" y="14218"/>
                  <a:pt x="1996" y="14287"/>
                  <a:pt x="1980" y="14362"/>
                </a:cubicBezTo>
                <a:cubicBezTo>
                  <a:pt x="1945" y="14319"/>
                  <a:pt x="1903" y="14287"/>
                  <a:pt x="1871" y="14269"/>
                </a:cubicBezTo>
                <a:cubicBezTo>
                  <a:pt x="1833" y="14193"/>
                  <a:pt x="1760" y="14156"/>
                  <a:pt x="1655" y="14156"/>
                </a:cubicBezTo>
                <a:cubicBezTo>
                  <a:pt x="1621" y="14156"/>
                  <a:pt x="1583" y="14160"/>
                  <a:pt x="1541" y="14168"/>
                </a:cubicBezTo>
                <a:cubicBezTo>
                  <a:pt x="1608" y="14143"/>
                  <a:pt x="1668" y="14077"/>
                  <a:pt x="1650" y="13992"/>
                </a:cubicBezTo>
                <a:cubicBezTo>
                  <a:pt x="1608" y="13992"/>
                  <a:pt x="1517" y="13992"/>
                  <a:pt x="1474" y="13984"/>
                </a:cubicBezTo>
                <a:cubicBezTo>
                  <a:pt x="1568" y="13902"/>
                  <a:pt x="1522" y="13798"/>
                  <a:pt x="1440" y="13798"/>
                </a:cubicBezTo>
                <a:cubicBezTo>
                  <a:pt x="1412" y="13798"/>
                  <a:pt x="1380" y="13810"/>
                  <a:pt x="1347" y="13840"/>
                </a:cubicBezTo>
                <a:cubicBezTo>
                  <a:pt x="1339" y="13808"/>
                  <a:pt x="1322" y="13797"/>
                  <a:pt x="1301" y="13797"/>
                </a:cubicBezTo>
                <a:cubicBezTo>
                  <a:pt x="1263" y="13797"/>
                  <a:pt x="1212" y="13835"/>
                  <a:pt x="1179" y="13840"/>
                </a:cubicBezTo>
                <a:cubicBezTo>
                  <a:pt x="1177" y="13840"/>
                  <a:pt x="1174" y="13840"/>
                  <a:pt x="1171" y="13840"/>
                </a:cubicBezTo>
                <a:cubicBezTo>
                  <a:pt x="820" y="13840"/>
                  <a:pt x="995" y="14381"/>
                  <a:pt x="1163" y="14531"/>
                </a:cubicBezTo>
                <a:cubicBezTo>
                  <a:pt x="1139" y="14402"/>
                  <a:pt x="1188" y="14367"/>
                  <a:pt x="1263" y="14367"/>
                </a:cubicBezTo>
                <a:cubicBezTo>
                  <a:pt x="1345" y="14367"/>
                  <a:pt x="1458" y="14408"/>
                  <a:pt x="1541" y="14412"/>
                </a:cubicBezTo>
                <a:cubicBezTo>
                  <a:pt x="1597" y="14395"/>
                  <a:pt x="1651" y="14341"/>
                  <a:pt x="1702" y="14341"/>
                </a:cubicBezTo>
                <a:cubicBezTo>
                  <a:pt x="1722" y="14341"/>
                  <a:pt x="1741" y="14349"/>
                  <a:pt x="1759" y="14370"/>
                </a:cubicBezTo>
                <a:cubicBezTo>
                  <a:pt x="1820" y="14447"/>
                  <a:pt x="2022" y="14380"/>
                  <a:pt x="1954" y="14513"/>
                </a:cubicBezTo>
                <a:cubicBezTo>
                  <a:pt x="1938" y="14545"/>
                  <a:pt x="1915" y="14556"/>
                  <a:pt x="1889" y="14556"/>
                </a:cubicBezTo>
                <a:cubicBezTo>
                  <a:pt x="1832" y="14556"/>
                  <a:pt x="1759" y="14505"/>
                  <a:pt x="1701" y="14505"/>
                </a:cubicBezTo>
                <a:cubicBezTo>
                  <a:pt x="1678" y="14608"/>
                  <a:pt x="1739" y="14675"/>
                  <a:pt x="1816" y="14675"/>
                </a:cubicBezTo>
                <a:cubicBezTo>
                  <a:pt x="1847" y="14675"/>
                  <a:pt x="1880" y="14664"/>
                  <a:pt x="1911" y="14641"/>
                </a:cubicBezTo>
                <a:lnTo>
                  <a:pt x="1911" y="14641"/>
                </a:lnTo>
                <a:cubicBezTo>
                  <a:pt x="1871" y="14798"/>
                  <a:pt x="1920" y="15061"/>
                  <a:pt x="2122" y="15061"/>
                </a:cubicBezTo>
                <a:cubicBezTo>
                  <a:pt x="2125" y="15061"/>
                  <a:pt x="2128" y="15061"/>
                  <a:pt x="2131" y="15061"/>
                </a:cubicBezTo>
                <a:lnTo>
                  <a:pt x="2139" y="15095"/>
                </a:lnTo>
                <a:cubicBezTo>
                  <a:pt x="2148" y="15094"/>
                  <a:pt x="2156" y="15094"/>
                  <a:pt x="2163" y="15094"/>
                </a:cubicBezTo>
                <a:cubicBezTo>
                  <a:pt x="2317" y="15094"/>
                  <a:pt x="2323" y="15324"/>
                  <a:pt x="2470" y="15324"/>
                </a:cubicBezTo>
                <a:cubicBezTo>
                  <a:pt x="2478" y="15324"/>
                  <a:pt x="2485" y="15323"/>
                  <a:pt x="2493" y="15322"/>
                </a:cubicBezTo>
                <a:cubicBezTo>
                  <a:pt x="2468" y="15175"/>
                  <a:pt x="2539" y="15061"/>
                  <a:pt x="2688" y="15061"/>
                </a:cubicBezTo>
                <a:cubicBezTo>
                  <a:pt x="2693" y="15061"/>
                  <a:pt x="2698" y="15061"/>
                  <a:pt x="2703" y="15061"/>
                </a:cubicBezTo>
                <a:cubicBezTo>
                  <a:pt x="2738" y="15130"/>
                  <a:pt x="2772" y="15220"/>
                  <a:pt x="2851" y="15220"/>
                </a:cubicBezTo>
                <a:cubicBezTo>
                  <a:pt x="2870" y="15220"/>
                  <a:pt x="2890" y="15216"/>
                  <a:pt x="2914" y="15205"/>
                </a:cubicBezTo>
                <a:cubicBezTo>
                  <a:pt x="2936" y="15200"/>
                  <a:pt x="2956" y="15198"/>
                  <a:pt x="2973" y="15198"/>
                </a:cubicBezTo>
                <a:cubicBezTo>
                  <a:pt x="3117" y="15198"/>
                  <a:pt x="3091" y="15346"/>
                  <a:pt x="3084" y="15482"/>
                </a:cubicBezTo>
                <a:cubicBezTo>
                  <a:pt x="2881" y="15524"/>
                  <a:pt x="3100" y="15726"/>
                  <a:pt x="2991" y="15845"/>
                </a:cubicBezTo>
                <a:cubicBezTo>
                  <a:pt x="2889" y="15853"/>
                  <a:pt x="2898" y="15997"/>
                  <a:pt x="2871" y="16064"/>
                </a:cubicBezTo>
                <a:cubicBezTo>
                  <a:pt x="2890" y="16066"/>
                  <a:pt x="2910" y="16067"/>
                  <a:pt x="2930" y="16067"/>
                </a:cubicBezTo>
                <a:cubicBezTo>
                  <a:pt x="2991" y="16067"/>
                  <a:pt x="3054" y="16053"/>
                  <a:pt x="3092" y="15997"/>
                </a:cubicBezTo>
                <a:lnTo>
                  <a:pt x="3134" y="16021"/>
                </a:lnTo>
                <a:cubicBezTo>
                  <a:pt x="2972" y="15777"/>
                  <a:pt x="3174" y="15752"/>
                  <a:pt x="3276" y="15676"/>
                </a:cubicBezTo>
                <a:cubicBezTo>
                  <a:pt x="3267" y="15609"/>
                  <a:pt x="3243" y="15542"/>
                  <a:pt x="3235" y="15473"/>
                </a:cubicBezTo>
                <a:lnTo>
                  <a:pt x="3243" y="15423"/>
                </a:lnTo>
                <a:cubicBezTo>
                  <a:pt x="3268" y="15432"/>
                  <a:pt x="3288" y="15436"/>
                  <a:pt x="3301" y="15436"/>
                </a:cubicBezTo>
                <a:cubicBezTo>
                  <a:pt x="3352" y="15436"/>
                  <a:pt x="3335" y="15382"/>
                  <a:pt x="3302" y="15322"/>
                </a:cubicBezTo>
                <a:lnTo>
                  <a:pt x="3302" y="15322"/>
                </a:lnTo>
                <a:cubicBezTo>
                  <a:pt x="3387" y="15364"/>
                  <a:pt x="3538" y="15289"/>
                  <a:pt x="3520" y="15431"/>
                </a:cubicBezTo>
                <a:cubicBezTo>
                  <a:pt x="3453" y="15560"/>
                  <a:pt x="3594" y="15684"/>
                  <a:pt x="3722" y="15684"/>
                </a:cubicBezTo>
                <a:cubicBezTo>
                  <a:pt x="3771" y="15684"/>
                  <a:pt x="3817" y="15667"/>
                  <a:pt x="3850" y="15625"/>
                </a:cubicBezTo>
                <a:cubicBezTo>
                  <a:pt x="3867" y="15697"/>
                  <a:pt x="3876" y="15786"/>
                  <a:pt x="3922" y="15786"/>
                </a:cubicBezTo>
                <a:cubicBezTo>
                  <a:pt x="3941" y="15786"/>
                  <a:pt x="3967" y="15771"/>
                  <a:pt x="4001" y="15734"/>
                </a:cubicBezTo>
                <a:lnTo>
                  <a:pt x="4001" y="15734"/>
                </a:lnTo>
                <a:cubicBezTo>
                  <a:pt x="4060" y="15827"/>
                  <a:pt x="3882" y="15896"/>
                  <a:pt x="3933" y="16013"/>
                </a:cubicBezTo>
                <a:cubicBezTo>
                  <a:pt x="4007" y="16006"/>
                  <a:pt x="3984" y="15896"/>
                  <a:pt x="4056" y="15896"/>
                </a:cubicBezTo>
                <a:cubicBezTo>
                  <a:pt x="4066" y="15896"/>
                  <a:pt x="4079" y="15899"/>
                  <a:pt x="4094" y="15904"/>
                </a:cubicBezTo>
                <a:cubicBezTo>
                  <a:pt x="4026" y="16032"/>
                  <a:pt x="4078" y="16155"/>
                  <a:pt x="4222" y="16155"/>
                </a:cubicBezTo>
                <a:cubicBezTo>
                  <a:pt x="4258" y="16155"/>
                  <a:pt x="4300" y="16147"/>
                  <a:pt x="4347" y="16130"/>
                </a:cubicBezTo>
                <a:lnTo>
                  <a:pt x="4347" y="16130"/>
                </a:lnTo>
                <a:cubicBezTo>
                  <a:pt x="4337" y="16324"/>
                  <a:pt x="4608" y="16452"/>
                  <a:pt x="4480" y="16644"/>
                </a:cubicBezTo>
                <a:cubicBezTo>
                  <a:pt x="4487" y="16643"/>
                  <a:pt x="4493" y="16642"/>
                  <a:pt x="4498" y="16642"/>
                </a:cubicBezTo>
                <a:cubicBezTo>
                  <a:pt x="4603" y="16642"/>
                  <a:pt x="4609" y="16823"/>
                  <a:pt x="4507" y="16823"/>
                </a:cubicBezTo>
                <a:cubicBezTo>
                  <a:pt x="4494" y="16823"/>
                  <a:pt x="4480" y="16820"/>
                  <a:pt x="4464" y="16814"/>
                </a:cubicBezTo>
                <a:cubicBezTo>
                  <a:pt x="4460" y="16813"/>
                  <a:pt x="4456" y="16812"/>
                  <a:pt x="4452" y="16812"/>
                </a:cubicBezTo>
                <a:cubicBezTo>
                  <a:pt x="4382" y="16812"/>
                  <a:pt x="4433" y="17005"/>
                  <a:pt x="4504" y="17005"/>
                </a:cubicBezTo>
                <a:cubicBezTo>
                  <a:pt x="4516" y="17005"/>
                  <a:pt x="4527" y="17001"/>
                  <a:pt x="4539" y="16990"/>
                </a:cubicBezTo>
                <a:cubicBezTo>
                  <a:pt x="4560" y="16977"/>
                  <a:pt x="4576" y="16972"/>
                  <a:pt x="4588" y="16972"/>
                </a:cubicBezTo>
                <a:cubicBezTo>
                  <a:pt x="4650" y="16972"/>
                  <a:pt x="4615" y="17110"/>
                  <a:pt x="4650" y="17167"/>
                </a:cubicBezTo>
                <a:cubicBezTo>
                  <a:pt x="4784" y="17378"/>
                  <a:pt x="4674" y="17630"/>
                  <a:pt x="4725" y="17867"/>
                </a:cubicBezTo>
                <a:cubicBezTo>
                  <a:pt x="4531" y="17950"/>
                  <a:pt x="4480" y="18178"/>
                  <a:pt x="4430" y="18372"/>
                </a:cubicBezTo>
                <a:cubicBezTo>
                  <a:pt x="4397" y="18431"/>
                  <a:pt x="4464" y="18481"/>
                  <a:pt x="4499" y="18524"/>
                </a:cubicBezTo>
                <a:cubicBezTo>
                  <a:pt x="4499" y="18700"/>
                  <a:pt x="4313" y="18952"/>
                  <a:pt x="4480" y="19080"/>
                </a:cubicBezTo>
                <a:cubicBezTo>
                  <a:pt x="4499" y="19365"/>
                  <a:pt x="4347" y="19686"/>
                  <a:pt x="4515" y="19939"/>
                </a:cubicBezTo>
                <a:cubicBezTo>
                  <a:pt x="4507" y="19938"/>
                  <a:pt x="4500" y="19938"/>
                  <a:pt x="4493" y="19938"/>
                </a:cubicBezTo>
                <a:cubicBezTo>
                  <a:pt x="4348" y="19938"/>
                  <a:pt x="4476" y="20041"/>
                  <a:pt x="4557" y="20072"/>
                </a:cubicBezTo>
                <a:cubicBezTo>
                  <a:pt x="4590" y="20200"/>
                  <a:pt x="4741" y="20485"/>
                  <a:pt x="4523" y="20495"/>
                </a:cubicBezTo>
                <a:cubicBezTo>
                  <a:pt x="4515" y="20553"/>
                  <a:pt x="4539" y="20596"/>
                  <a:pt x="4608" y="20604"/>
                </a:cubicBezTo>
                <a:cubicBezTo>
                  <a:pt x="4683" y="20788"/>
                  <a:pt x="4741" y="20966"/>
                  <a:pt x="4751" y="21168"/>
                </a:cubicBezTo>
                <a:cubicBezTo>
                  <a:pt x="4725" y="21362"/>
                  <a:pt x="4717" y="21556"/>
                  <a:pt x="4683" y="21740"/>
                </a:cubicBezTo>
                <a:cubicBezTo>
                  <a:pt x="4698" y="21736"/>
                  <a:pt x="4712" y="21734"/>
                  <a:pt x="4727" y="21734"/>
                </a:cubicBezTo>
                <a:cubicBezTo>
                  <a:pt x="4930" y="21734"/>
                  <a:pt x="5019" y="22156"/>
                  <a:pt x="4854" y="22156"/>
                </a:cubicBezTo>
                <a:cubicBezTo>
                  <a:pt x="4834" y="22156"/>
                  <a:pt x="4811" y="22150"/>
                  <a:pt x="4784" y="22136"/>
                </a:cubicBezTo>
                <a:lnTo>
                  <a:pt x="4784" y="22136"/>
                </a:lnTo>
                <a:cubicBezTo>
                  <a:pt x="4767" y="22338"/>
                  <a:pt x="5145" y="22213"/>
                  <a:pt x="5054" y="22498"/>
                </a:cubicBezTo>
                <a:cubicBezTo>
                  <a:pt x="5145" y="22700"/>
                  <a:pt x="5230" y="22902"/>
                  <a:pt x="5281" y="23123"/>
                </a:cubicBezTo>
                <a:cubicBezTo>
                  <a:pt x="5499" y="23264"/>
                  <a:pt x="5467" y="23517"/>
                  <a:pt x="5584" y="23729"/>
                </a:cubicBezTo>
                <a:cubicBezTo>
                  <a:pt x="5618" y="23820"/>
                  <a:pt x="5491" y="23913"/>
                  <a:pt x="5568" y="24006"/>
                </a:cubicBezTo>
                <a:cubicBezTo>
                  <a:pt x="5728" y="24259"/>
                  <a:pt x="5845" y="24596"/>
                  <a:pt x="6174" y="24679"/>
                </a:cubicBezTo>
                <a:lnTo>
                  <a:pt x="6191" y="24730"/>
                </a:lnTo>
                <a:cubicBezTo>
                  <a:pt x="6140" y="25009"/>
                  <a:pt x="6621" y="25144"/>
                  <a:pt x="6459" y="25456"/>
                </a:cubicBezTo>
                <a:cubicBezTo>
                  <a:pt x="6419" y="25607"/>
                  <a:pt x="6536" y="25741"/>
                  <a:pt x="6451" y="25884"/>
                </a:cubicBezTo>
                <a:cubicBezTo>
                  <a:pt x="6781" y="25961"/>
                  <a:pt x="6443" y="26416"/>
                  <a:pt x="6653" y="26575"/>
                </a:cubicBezTo>
                <a:cubicBezTo>
                  <a:pt x="6712" y="26727"/>
                  <a:pt x="6645" y="26871"/>
                  <a:pt x="6688" y="27014"/>
                </a:cubicBezTo>
                <a:cubicBezTo>
                  <a:pt x="6629" y="27065"/>
                  <a:pt x="6520" y="27065"/>
                  <a:pt x="6544" y="27166"/>
                </a:cubicBezTo>
                <a:cubicBezTo>
                  <a:pt x="6653" y="27166"/>
                  <a:pt x="6645" y="27267"/>
                  <a:pt x="6662" y="27350"/>
                </a:cubicBezTo>
                <a:cubicBezTo>
                  <a:pt x="6637" y="27358"/>
                  <a:pt x="6579" y="27384"/>
                  <a:pt x="6544" y="27392"/>
                </a:cubicBezTo>
                <a:cubicBezTo>
                  <a:pt x="6393" y="27435"/>
                  <a:pt x="6350" y="27594"/>
                  <a:pt x="6284" y="27722"/>
                </a:cubicBezTo>
                <a:cubicBezTo>
                  <a:pt x="6267" y="27730"/>
                  <a:pt x="6233" y="27754"/>
                  <a:pt x="6217" y="27762"/>
                </a:cubicBezTo>
                <a:cubicBezTo>
                  <a:pt x="6098" y="27813"/>
                  <a:pt x="5996" y="27906"/>
                  <a:pt x="5863" y="27906"/>
                </a:cubicBezTo>
                <a:cubicBezTo>
                  <a:pt x="5560" y="28217"/>
                  <a:pt x="5297" y="28563"/>
                  <a:pt x="5028" y="28900"/>
                </a:cubicBezTo>
                <a:cubicBezTo>
                  <a:pt x="4978" y="29009"/>
                  <a:pt x="4919" y="29118"/>
                  <a:pt x="4927" y="29238"/>
                </a:cubicBezTo>
                <a:cubicBezTo>
                  <a:pt x="4888" y="29267"/>
                  <a:pt x="4846" y="29279"/>
                  <a:pt x="4805" y="29279"/>
                </a:cubicBezTo>
                <a:cubicBezTo>
                  <a:pt x="4775" y="29279"/>
                  <a:pt x="4745" y="29273"/>
                  <a:pt x="4717" y="29262"/>
                </a:cubicBezTo>
                <a:lnTo>
                  <a:pt x="4666" y="29246"/>
                </a:lnTo>
                <a:lnTo>
                  <a:pt x="4666" y="29246"/>
                </a:lnTo>
                <a:cubicBezTo>
                  <a:pt x="4581" y="29321"/>
                  <a:pt x="4709" y="29422"/>
                  <a:pt x="4717" y="29507"/>
                </a:cubicBezTo>
                <a:cubicBezTo>
                  <a:pt x="4624" y="29650"/>
                  <a:pt x="4414" y="29717"/>
                  <a:pt x="4499" y="29927"/>
                </a:cubicBezTo>
                <a:cubicBezTo>
                  <a:pt x="4355" y="30020"/>
                  <a:pt x="4387" y="30129"/>
                  <a:pt x="4480" y="30257"/>
                </a:cubicBezTo>
                <a:cubicBezTo>
                  <a:pt x="4406" y="30214"/>
                  <a:pt x="4337" y="30172"/>
                  <a:pt x="4262" y="30147"/>
                </a:cubicBezTo>
                <a:cubicBezTo>
                  <a:pt x="4254" y="30214"/>
                  <a:pt x="4254" y="30281"/>
                  <a:pt x="4254" y="30358"/>
                </a:cubicBezTo>
                <a:cubicBezTo>
                  <a:pt x="4305" y="30353"/>
                  <a:pt x="4370" y="30323"/>
                  <a:pt x="4418" y="30323"/>
                </a:cubicBezTo>
                <a:cubicBezTo>
                  <a:pt x="4457" y="30323"/>
                  <a:pt x="4484" y="30344"/>
                  <a:pt x="4480" y="30416"/>
                </a:cubicBezTo>
                <a:cubicBezTo>
                  <a:pt x="4608" y="30602"/>
                  <a:pt x="4262" y="30736"/>
                  <a:pt x="4406" y="30913"/>
                </a:cubicBezTo>
                <a:cubicBezTo>
                  <a:pt x="4488" y="31006"/>
                  <a:pt x="4363" y="31108"/>
                  <a:pt x="4363" y="31209"/>
                </a:cubicBezTo>
                <a:cubicBezTo>
                  <a:pt x="4464" y="31283"/>
                  <a:pt x="4691" y="31182"/>
                  <a:pt x="4683" y="31376"/>
                </a:cubicBezTo>
                <a:cubicBezTo>
                  <a:pt x="4674" y="31512"/>
                  <a:pt x="4852" y="31587"/>
                  <a:pt x="4818" y="31714"/>
                </a:cubicBezTo>
                <a:cubicBezTo>
                  <a:pt x="4691" y="31914"/>
                  <a:pt x="4729" y="31958"/>
                  <a:pt x="4808" y="31958"/>
                </a:cubicBezTo>
                <a:cubicBezTo>
                  <a:pt x="4864" y="31958"/>
                  <a:pt x="4942" y="31936"/>
                  <a:pt x="4994" y="31932"/>
                </a:cubicBezTo>
                <a:cubicBezTo>
                  <a:pt x="5079" y="31991"/>
                  <a:pt x="5095" y="32100"/>
                  <a:pt x="5156" y="32185"/>
                </a:cubicBezTo>
                <a:cubicBezTo>
                  <a:pt x="5171" y="32248"/>
                  <a:pt x="5215" y="32265"/>
                  <a:pt x="5267" y="32265"/>
                </a:cubicBezTo>
                <a:cubicBezTo>
                  <a:pt x="5299" y="32265"/>
                  <a:pt x="5333" y="32259"/>
                  <a:pt x="5366" y="32252"/>
                </a:cubicBezTo>
                <a:lnTo>
                  <a:pt x="5366" y="32252"/>
                </a:lnTo>
                <a:cubicBezTo>
                  <a:pt x="5441" y="32345"/>
                  <a:pt x="5348" y="32438"/>
                  <a:pt x="5315" y="32531"/>
                </a:cubicBezTo>
                <a:cubicBezTo>
                  <a:pt x="5390" y="32547"/>
                  <a:pt x="5509" y="32539"/>
                  <a:pt x="5483" y="32648"/>
                </a:cubicBezTo>
                <a:cubicBezTo>
                  <a:pt x="5488" y="32679"/>
                  <a:pt x="5477" y="32689"/>
                  <a:pt x="5459" y="32689"/>
                </a:cubicBezTo>
                <a:cubicBezTo>
                  <a:pt x="5429" y="32689"/>
                  <a:pt x="5378" y="32663"/>
                  <a:pt x="5340" y="32663"/>
                </a:cubicBezTo>
                <a:cubicBezTo>
                  <a:pt x="5321" y="32663"/>
                  <a:pt x="5305" y="32670"/>
                  <a:pt x="5297" y="32690"/>
                </a:cubicBezTo>
                <a:cubicBezTo>
                  <a:pt x="5214" y="32757"/>
                  <a:pt x="5323" y="32816"/>
                  <a:pt x="5366" y="32876"/>
                </a:cubicBezTo>
                <a:cubicBezTo>
                  <a:pt x="5390" y="33060"/>
                  <a:pt x="5600" y="33002"/>
                  <a:pt x="5736" y="33028"/>
                </a:cubicBezTo>
                <a:cubicBezTo>
                  <a:pt x="5509" y="33230"/>
                  <a:pt x="5954" y="33331"/>
                  <a:pt x="5879" y="33550"/>
                </a:cubicBezTo>
                <a:cubicBezTo>
                  <a:pt x="5895" y="33550"/>
                  <a:pt x="5930" y="33558"/>
                  <a:pt x="5946" y="33558"/>
                </a:cubicBezTo>
                <a:cubicBezTo>
                  <a:pt x="5980" y="33515"/>
                  <a:pt x="6023" y="33483"/>
                  <a:pt x="6065" y="33448"/>
                </a:cubicBezTo>
                <a:cubicBezTo>
                  <a:pt x="6132" y="33507"/>
                  <a:pt x="6166" y="33624"/>
                  <a:pt x="6257" y="33651"/>
                </a:cubicBezTo>
                <a:cubicBezTo>
                  <a:pt x="6318" y="33566"/>
                  <a:pt x="6393" y="33491"/>
                  <a:pt x="6486" y="33448"/>
                </a:cubicBezTo>
                <a:lnTo>
                  <a:pt x="6528" y="33457"/>
                </a:lnTo>
                <a:cubicBezTo>
                  <a:pt x="6552" y="33624"/>
                  <a:pt x="6781" y="33533"/>
                  <a:pt x="6890" y="33634"/>
                </a:cubicBezTo>
                <a:cubicBezTo>
                  <a:pt x="6940" y="33709"/>
                  <a:pt x="6975" y="33794"/>
                  <a:pt x="7033" y="33861"/>
                </a:cubicBezTo>
                <a:cubicBezTo>
                  <a:pt x="7055" y="33856"/>
                  <a:pt x="7076" y="33854"/>
                  <a:pt x="7097" y="33854"/>
                </a:cubicBezTo>
                <a:cubicBezTo>
                  <a:pt x="7179" y="33854"/>
                  <a:pt x="7252" y="33891"/>
                  <a:pt x="7319" y="33946"/>
                </a:cubicBezTo>
                <a:cubicBezTo>
                  <a:pt x="7296" y="34033"/>
                  <a:pt x="7309" y="34149"/>
                  <a:pt x="7416" y="34149"/>
                </a:cubicBezTo>
                <a:cubicBezTo>
                  <a:pt x="7423" y="34149"/>
                  <a:pt x="7430" y="34149"/>
                  <a:pt x="7438" y="34148"/>
                </a:cubicBezTo>
                <a:cubicBezTo>
                  <a:pt x="7420" y="34039"/>
                  <a:pt x="7387" y="33928"/>
                  <a:pt x="7387" y="33818"/>
                </a:cubicBezTo>
                <a:cubicBezTo>
                  <a:pt x="7470" y="33818"/>
                  <a:pt x="7555" y="33826"/>
                  <a:pt x="7571" y="33919"/>
                </a:cubicBezTo>
                <a:cubicBezTo>
                  <a:pt x="7667" y="33832"/>
                  <a:pt x="7795" y="33687"/>
                  <a:pt x="7924" y="33687"/>
                </a:cubicBezTo>
                <a:cubicBezTo>
                  <a:pt x="7967" y="33687"/>
                  <a:pt x="8010" y="33703"/>
                  <a:pt x="8052" y="33744"/>
                </a:cubicBezTo>
                <a:cubicBezTo>
                  <a:pt x="8081" y="33756"/>
                  <a:pt x="8111" y="33761"/>
                  <a:pt x="8142" y="33761"/>
                </a:cubicBezTo>
                <a:cubicBezTo>
                  <a:pt x="8258" y="33761"/>
                  <a:pt x="8383" y="33693"/>
                  <a:pt x="8495" y="33693"/>
                </a:cubicBezTo>
                <a:cubicBezTo>
                  <a:pt x="8554" y="33693"/>
                  <a:pt x="8610" y="33711"/>
                  <a:pt x="8659" y="33768"/>
                </a:cubicBezTo>
                <a:cubicBezTo>
                  <a:pt x="8675" y="33675"/>
                  <a:pt x="8651" y="33574"/>
                  <a:pt x="8734" y="33507"/>
                </a:cubicBezTo>
                <a:cubicBezTo>
                  <a:pt x="8748" y="33502"/>
                  <a:pt x="8762" y="33499"/>
                  <a:pt x="8775" y="33499"/>
                </a:cubicBezTo>
                <a:cubicBezTo>
                  <a:pt x="8843" y="33499"/>
                  <a:pt x="8886" y="33566"/>
                  <a:pt x="8936" y="33608"/>
                </a:cubicBezTo>
                <a:cubicBezTo>
                  <a:pt x="9055" y="33515"/>
                  <a:pt x="9180" y="33432"/>
                  <a:pt x="9332" y="33372"/>
                </a:cubicBezTo>
                <a:cubicBezTo>
                  <a:pt x="9382" y="33169"/>
                  <a:pt x="9627" y="33145"/>
                  <a:pt x="9728" y="32967"/>
                </a:cubicBezTo>
                <a:cubicBezTo>
                  <a:pt x="9922" y="32632"/>
                  <a:pt x="10225" y="32337"/>
                  <a:pt x="10292" y="31940"/>
                </a:cubicBezTo>
                <a:cubicBezTo>
                  <a:pt x="10419" y="31856"/>
                  <a:pt x="10529" y="31730"/>
                  <a:pt x="10494" y="31562"/>
                </a:cubicBezTo>
                <a:cubicBezTo>
                  <a:pt x="10696" y="31544"/>
                  <a:pt x="10696" y="31350"/>
                  <a:pt x="10816" y="31241"/>
                </a:cubicBezTo>
                <a:cubicBezTo>
                  <a:pt x="10874" y="31089"/>
                  <a:pt x="10933" y="30938"/>
                  <a:pt x="10983" y="30786"/>
                </a:cubicBezTo>
                <a:cubicBezTo>
                  <a:pt x="10882" y="30517"/>
                  <a:pt x="10933" y="30238"/>
                  <a:pt x="10925" y="29961"/>
                </a:cubicBezTo>
                <a:cubicBezTo>
                  <a:pt x="10866" y="29751"/>
                  <a:pt x="11026" y="29507"/>
                  <a:pt x="10882" y="29321"/>
                </a:cubicBezTo>
                <a:cubicBezTo>
                  <a:pt x="10696" y="29169"/>
                  <a:pt x="10512" y="29025"/>
                  <a:pt x="10326" y="28874"/>
                </a:cubicBezTo>
                <a:cubicBezTo>
                  <a:pt x="10132" y="28664"/>
                  <a:pt x="9957" y="28419"/>
                  <a:pt x="9720" y="28243"/>
                </a:cubicBezTo>
                <a:cubicBezTo>
                  <a:pt x="9401" y="28075"/>
                  <a:pt x="9223" y="27679"/>
                  <a:pt x="8827" y="27661"/>
                </a:cubicBezTo>
                <a:cubicBezTo>
                  <a:pt x="8600" y="27552"/>
                  <a:pt x="8659" y="27283"/>
                  <a:pt x="8608" y="27073"/>
                </a:cubicBezTo>
                <a:cubicBezTo>
                  <a:pt x="8491" y="26879"/>
                  <a:pt x="8271" y="26719"/>
                  <a:pt x="8329" y="26448"/>
                </a:cubicBezTo>
                <a:cubicBezTo>
                  <a:pt x="8491" y="26307"/>
                  <a:pt x="8263" y="26129"/>
                  <a:pt x="8297" y="25953"/>
                </a:cubicBezTo>
                <a:cubicBezTo>
                  <a:pt x="8364" y="25623"/>
                  <a:pt x="8119" y="25371"/>
                  <a:pt x="8068" y="25059"/>
                </a:cubicBezTo>
                <a:cubicBezTo>
                  <a:pt x="7943" y="24857"/>
                  <a:pt x="7943" y="24596"/>
                  <a:pt x="7885" y="24376"/>
                </a:cubicBezTo>
                <a:cubicBezTo>
                  <a:pt x="7994" y="24325"/>
                  <a:pt x="7995" y="24153"/>
                  <a:pt x="7889" y="24153"/>
                </a:cubicBezTo>
                <a:cubicBezTo>
                  <a:pt x="7873" y="24153"/>
                  <a:pt x="7855" y="24157"/>
                  <a:pt x="7834" y="24166"/>
                </a:cubicBezTo>
                <a:cubicBezTo>
                  <a:pt x="7813" y="24179"/>
                  <a:pt x="7797" y="24184"/>
                  <a:pt x="7783" y="24184"/>
                </a:cubicBezTo>
                <a:cubicBezTo>
                  <a:pt x="7705" y="24184"/>
                  <a:pt x="7738" y="23995"/>
                  <a:pt x="7671" y="23995"/>
                </a:cubicBezTo>
                <a:cubicBezTo>
                  <a:pt x="7667" y="23995"/>
                  <a:pt x="7662" y="23996"/>
                  <a:pt x="7656" y="23998"/>
                </a:cubicBezTo>
                <a:cubicBezTo>
                  <a:pt x="7664" y="23897"/>
                  <a:pt x="7723" y="23812"/>
                  <a:pt x="7757" y="23729"/>
                </a:cubicBezTo>
                <a:cubicBezTo>
                  <a:pt x="7622" y="23551"/>
                  <a:pt x="7539" y="23349"/>
                  <a:pt x="7488" y="23139"/>
                </a:cubicBezTo>
                <a:cubicBezTo>
                  <a:pt x="7496" y="22910"/>
                  <a:pt x="7201" y="22819"/>
                  <a:pt x="7337" y="22557"/>
                </a:cubicBezTo>
                <a:lnTo>
                  <a:pt x="7286" y="22549"/>
                </a:lnTo>
                <a:cubicBezTo>
                  <a:pt x="7268" y="22338"/>
                  <a:pt x="6983" y="22229"/>
                  <a:pt x="7058" y="21985"/>
                </a:cubicBezTo>
                <a:cubicBezTo>
                  <a:pt x="7050" y="21968"/>
                  <a:pt x="7025" y="21934"/>
                  <a:pt x="7007" y="21918"/>
                </a:cubicBezTo>
                <a:cubicBezTo>
                  <a:pt x="7042" y="21809"/>
                  <a:pt x="6957" y="21708"/>
                  <a:pt x="6965" y="21597"/>
                </a:cubicBezTo>
                <a:cubicBezTo>
                  <a:pt x="6882" y="21421"/>
                  <a:pt x="7100" y="21101"/>
                  <a:pt x="6874" y="21008"/>
                </a:cubicBezTo>
                <a:cubicBezTo>
                  <a:pt x="6848" y="20822"/>
                  <a:pt x="6805" y="20620"/>
                  <a:pt x="6696" y="20477"/>
                </a:cubicBezTo>
                <a:cubicBezTo>
                  <a:pt x="6672" y="20376"/>
                  <a:pt x="6773" y="20224"/>
                  <a:pt x="6704" y="20157"/>
                </a:cubicBezTo>
                <a:cubicBezTo>
                  <a:pt x="6519" y="20150"/>
                  <a:pt x="6673" y="19837"/>
                  <a:pt x="6571" y="19837"/>
                </a:cubicBezTo>
                <a:cubicBezTo>
                  <a:pt x="6562" y="19837"/>
                  <a:pt x="6550" y="19840"/>
                  <a:pt x="6536" y="19846"/>
                </a:cubicBezTo>
                <a:cubicBezTo>
                  <a:pt x="6502" y="19737"/>
                  <a:pt x="6443" y="19626"/>
                  <a:pt x="6377" y="19524"/>
                </a:cubicBezTo>
                <a:cubicBezTo>
                  <a:pt x="6342" y="19357"/>
                  <a:pt x="6401" y="19163"/>
                  <a:pt x="6308" y="19003"/>
                </a:cubicBezTo>
                <a:cubicBezTo>
                  <a:pt x="6225" y="18886"/>
                  <a:pt x="6401" y="18758"/>
                  <a:pt x="6368" y="18633"/>
                </a:cubicBezTo>
                <a:cubicBezTo>
                  <a:pt x="6225" y="18514"/>
                  <a:pt x="6350" y="18312"/>
                  <a:pt x="6257" y="18152"/>
                </a:cubicBezTo>
                <a:cubicBezTo>
                  <a:pt x="6385" y="18059"/>
                  <a:pt x="6486" y="17816"/>
                  <a:pt x="6358" y="17673"/>
                </a:cubicBezTo>
                <a:cubicBezTo>
                  <a:pt x="6326" y="17554"/>
                  <a:pt x="6469" y="17503"/>
                  <a:pt x="6469" y="17463"/>
                </a:cubicBezTo>
                <a:cubicBezTo>
                  <a:pt x="6494" y="17351"/>
                  <a:pt x="6502" y="17234"/>
                  <a:pt x="6469" y="17133"/>
                </a:cubicBezTo>
                <a:cubicBezTo>
                  <a:pt x="6502" y="17117"/>
                  <a:pt x="6552" y="17083"/>
                  <a:pt x="6579" y="17066"/>
                </a:cubicBezTo>
                <a:cubicBezTo>
                  <a:pt x="6645" y="17066"/>
                  <a:pt x="6688" y="17040"/>
                  <a:pt x="6712" y="16973"/>
                </a:cubicBezTo>
                <a:cubicBezTo>
                  <a:pt x="6763" y="16939"/>
                  <a:pt x="6805" y="16897"/>
                  <a:pt x="6839" y="16864"/>
                </a:cubicBezTo>
                <a:cubicBezTo>
                  <a:pt x="6862" y="16903"/>
                  <a:pt x="6899" y="16923"/>
                  <a:pt x="6950" y="16923"/>
                </a:cubicBezTo>
                <a:cubicBezTo>
                  <a:pt x="6977" y="16923"/>
                  <a:pt x="7007" y="16918"/>
                  <a:pt x="7042" y="16907"/>
                </a:cubicBezTo>
                <a:cubicBezTo>
                  <a:pt x="7058" y="16973"/>
                  <a:pt x="7066" y="17048"/>
                  <a:pt x="7084" y="17125"/>
                </a:cubicBezTo>
                <a:cubicBezTo>
                  <a:pt x="7090" y="17123"/>
                  <a:pt x="7098" y="17122"/>
                  <a:pt x="7107" y="17122"/>
                </a:cubicBezTo>
                <a:cubicBezTo>
                  <a:pt x="7143" y="17122"/>
                  <a:pt x="7197" y="17133"/>
                  <a:pt x="7235" y="17133"/>
                </a:cubicBezTo>
                <a:cubicBezTo>
                  <a:pt x="7273" y="17133"/>
                  <a:pt x="7294" y="17123"/>
                  <a:pt x="7268" y="17083"/>
                </a:cubicBezTo>
                <a:cubicBezTo>
                  <a:pt x="7265" y="17001"/>
                  <a:pt x="7298" y="16980"/>
                  <a:pt x="7347" y="16980"/>
                </a:cubicBezTo>
                <a:cubicBezTo>
                  <a:pt x="7401" y="16980"/>
                  <a:pt x="7475" y="17008"/>
                  <a:pt x="7537" y="17008"/>
                </a:cubicBezTo>
                <a:cubicBezTo>
                  <a:pt x="7556" y="17008"/>
                  <a:pt x="7574" y="17005"/>
                  <a:pt x="7589" y="16998"/>
                </a:cubicBezTo>
                <a:cubicBezTo>
                  <a:pt x="7608" y="16985"/>
                  <a:pt x="7623" y="16980"/>
                  <a:pt x="7633" y="16980"/>
                </a:cubicBezTo>
                <a:cubicBezTo>
                  <a:pt x="7687" y="16980"/>
                  <a:pt x="7643" y="17120"/>
                  <a:pt x="7656" y="17176"/>
                </a:cubicBezTo>
                <a:cubicBezTo>
                  <a:pt x="7628" y="17212"/>
                  <a:pt x="7594" y="17225"/>
                  <a:pt x="7557" y="17225"/>
                </a:cubicBezTo>
                <a:cubicBezTo>
                  <a:pt x="7518" y="17225"/>
                  <a:pt x="7477" y="17210"/>
                  <a:pt x="7438" y="17192"/>
                </a:cubicBezTo>
                <a:lnTo>
                  <a:pt x="7438" y="17192"/>
                </a:lnTo>
                <a:cubicBezTo>
                  <a:pt x="7446" y="17260"/>
                  <a:pt x="7438" y="17343"/>
                  <a:pt x="7504" y="17394"/>
                </a:cubicBezTo>
                <a:cubicBezTo>
                  <a:pt x="7563" y="17362"/>
                  <a:pt x="7606" y="17311"/>
                  <a:pt x="7672" y="17301"/>
                </a:cubicBezTo>
                <a:lnTo>
                  <a:pt x="7672" y="17301"/>
                </a:lnTo>
                <a:cubicBezTo>
                  <a:pt x="7733" y="17402"/>
                  <a:pt x="7682" y="17513"/>
                  <a:pt x="7656" y="17614"/>
                </a:cubicBezTo>
                <a:cubicBezTo>
                  <a:pt x="7765" y="17564"/>
                  <a:pt x="7834" y="17463"/>
                  <a:pt x="7824" y="17343"/>
                </a:cubicBezTo>
                <a:cubicBezTo>
                  <a:pt x="7837" y="17340"/>
                  <a:pt x="7848" y="17338"/>
                  <a:pt x="7859" y="17338"/>
                </a:cubicBezTo>
                <a:cubicBezTo>
                  <a:pt x="7937" y="17338"/>
                  <a:pt x="7946" y="17437"/>
                  <a:pt x="7967" y="17503"/>
                </a:cubicBezTo>
                <a:cubicBezTo>
                  <a:pt x="8018" y="17572"/>
                  <a:pt x="7765" y="17564"/>
                  <a:pt x="7925" y="17614"/>
                </a:cubicBezTo>
                <a:cubicBezTo>
                  <a:pt x="8048" y="17657"/>
                  <a:pt x="7949" y="17730"/>
                  <a:pt x="7854" y="17730"/>
                </a:cubicBezTo>
                <a:cubicBezTo>
                  <a:pt x="7838" y="17730"/>
                  <a:pt x="7822" y="17728"/>
                  <a:pt x="7808" y="17723"/>
                </a:cubicBezTo>
                <a:lnTo>
                  <a:pt x="7808" y="17723"/>
                </a:lnTo>
                <a:cubicBezTo>
                  <a:pt x="7834" y="17792"/>
                  <a:pt x="7882" y="17805"/>
                  <a:pt x="7937" y="17805"/>
                </a:cubicBezTo>
                <a:cubicBezTo>
                  <a:pt x="7969" y="17805"/>
                  <a:pt x="8003" y="17801"/>
                  <a:pt x="8037" y="17801"/>
                </a:cubicBezTo>
                <a:cubicBezTo>
                  <a:pt x="8072" y="17801"/>
                  <a:pt x="8107" y="17806"/>
                  <a:pt x="8137" y="17824"/>
                </a:cubicBezTo>
                <a:cubicBezTo>
                  <a:pt x="8145" y="17826"/>
                  <a:pt x="8153" y="17827"/>
                  <a:pt x="8161" y="17827"/>
                </a:cubicBezTo>
                <a:cubicBezTo>
                  <a:pt x="8317" y="17827"/>
                  <a:pt x="8434" y="17528"/>
                  <a:pt x="8297" y="17495"/>
                </a:cubicBezTo>
                <a:cubicBezTo>
                  <a:pt x="8310" y="17452"/>
                  <a:pt x="8276" y="17446"/>
                  <a:pt x="8238" y="17446"/>
                </a:cubicBezTo>
                <a:cubicBezTo>
                  <a:pt x="8223" y="17446"/>
                  <a:pt x="8207" y="17446"/>
                  <a:pt x="8193" y="17446"/>
                </a:cubicBezTo>
                <a:cubicBezTo>
                  <a:pt x="8152" y="17446"/>
                  <a:pt x="8124" y="17439"/>
                  <a:pt x="8170" y="17378"/>
                </a:cubicBezTo>
                <a:cubicBezTo>
                  <a:pt x="8153" y="17285"/>
                  <a:pt x="7943" y="17301"/>
                  <a:pt x="7850" y="17250"/>
                </a:cubicBezTo>
                <a:cubicBezTo>
                  <a:pt x="7893" y="17200"/>
                  <a:pt x="7935" y="17159"/>
                  <a:pt x="7975" y="17109"/>
                </a:cubicBezTo>
                <a:cubicBezTo>
                  <a:pt x="8002" y="17109"/>
                  <a:pt x="8060" y="17091"/>
                  <a:pt x="8087" y="17091"/>
                </a:cubicBezTo>
                <a:cubicBezTo>
                  <a:pt x="8099" y="17084"/>
                  <a:pt x="8109" y="17081"/>
                  <a:pt x="8116" y="17081"/>
                </a:cubicBezTo>
                <a:cubicBezTo>
                  <a:pt x="8168" y="17081"/>
                  <a:pt x="8089" y="17243"/>
                  <a:pt x="8175" y="17243"/>
                </a:cubicBezTo>
                <a:cubicBezTo>
                  <a:pt x="8179" y="17243"/>
                  <a:pt x="8183" y="17243"/>
                  <a:pt x="8188" y="17242"/>
                </a:cubicBezTo>
                <a:cubicBezTo>
                  <a:pt x="8289" y="17200"/>
                  <a:pt x="8339" y="17091"/>
                  <a:pt x="8406" y="17016"/>
                </a:cubicBezTo>
                <a:lnTo>
                  <a:pt x="8406" y="17016"/>
                </a:lnTo>
                <a:cubicBezTo>
                  <a:pt x="8390" y="17125"/>
                  <a:pt x="8592" y="17040"/>
                  <a:pt x="8582" y="17176"/>
                </a:cubicBezTo>
                <a:cubicBezTo>
                  <a:pt x="8558" y="17269"/>
                  <a:pt x="8481" y="17335"/>
                  <a:pt x="8414" y="17412"/>
                </a:cubicBezTo>
                <a:cubicBezTo>
                  <a:pt x="8438" y="17504"/>
                  <a:pt x="8370" y="17764"/>
                  <a:pt x="8484" y="17764"/>
                </a:cubicBezTo>
                <a:cubicBezTo>
                  <a:pt x="8495" y="17764"/>
                  <a:pt x="8508" y="17761"/>
                  <a:pt x="8523" y="17756"/>
                </a:cubicBezTo>
                <a:lnTo>
                  <a:pt x="8523" y="17756"/>
                </a:lnTo>
                <a:cubicBezTo>
                  <a:pt x="8220" y="18027"/>
                  <a:pt x="8550" y="18481"/>
                  <a:pt x="8289" y="18766"/>
                </a:cubicBezTo>
                <a:cubicBezTo>
                  <a:pt x="8268" y="18762"/>
                  <a:pt x="8250" y="18761"/>
                  <a:pt x="8235" y="18761"/>
                </a:cubicBezTo>
                <a:cubicBezTo>
                  <a:pt x="8092" y="18761"/>
                  <a:pt x="8167" y="18914"/>
                  <a:pt x="8289" y="18952"/>
                </a:cubicBezTo>
                <a:cubicBezTo>
                  <a:pt x="8305" y="19045"/>
                  <a:pt x="8254" y="19130"/>
                  <a:pt x="8246" y="19213"/>
                </a:cubicBezTo>
                <a:cubicBezTo>
                  <a:pt x="8254" y="19256"/>
                  <a:pt x="8254" y="19322"/>
                  <a:pt x="8254" y="19365"/>
                </a:cubicBezTo>
                <a:cubicBezTo>
                  <a:pt x="8321" y="19559"/>
                  <a:pt x="8321" y="19787"/>
                  <a:pt x="8457" y="19947"/>
                </a:cubicBezTo>
                <a:cubicBezTo>
                  <a:pt x="8523" y="20022"/>
                  <a:pt x="8440" y="20115"/>
                  <a:pt x="8465" y="20200"/>
                </a:cubicBezTo>
                <a:cubicBezTo>
                  <a:pt x="8638" y="20208"/>
                  <a:pt x="8537" y="20520"/>
                  <a:pt x="8682" y="20520"/>
                </a:cubicBezTo>
                <a:cubicBezTo>
                  <a:pt x="8685" y="20520"/>
                  <a:pt x="8689" y="20519"/>
                  <a:pt x="8693" y="20519"/>
                </a:cubicBezTo>
                <a:lnTo>
                  <a:pt x="8693" y="20519"/>
                </a:lnTo>
                <a:cubicBezTo>
                  <a:pt x="8776" y="20671"/>
                  <a:pt x="8616" y="20940"/>
                  <a:pt x="8827" y="21016"/>
                </a:cubicBezTo>
                <a:lnTo>
                  <a:pt x="8827" y="21067"/>
                </a:lnTo>
                <a:lnTo>
                  <a:pt x="8768" y="21067"/>
                </a:lnTo>
                <a:cubicBezTo>
                  <a:pt x="8835" y="21328"/>
                  <a:pt x="8835" y="21588"/>
                  <a:pt x="8835" y="21859"/>
                </a:cubicBezTo>
                <a:lnTo>
                  <a:pt x="8885" y="21859"/>
                </a:lnTo>
                <a:cubicBezTo>
                  <a:pt x="8861" y="22019"/>
                  <a:pt x="8970" y="22171"/>
                  <a:pt x="8885" y="22330"/>
                </a:cubicBezTo>
                <a:cubicBezTo>
                  <a:pt x="8893" y="22329"/>
                  <a:pt x="8900" y="22328"/>
                  <a:pt x="8907" y="22328"/>
                </a:cubicBezTo>
                <a:cubicBezTo>
                  <a:pt x="9036" y="22328"/>
                  <a:pt x="8931" y="22558"/>
                  <a:pt x="8835" y="22575"/>
                </a:cubicBezTo>
                <a:cubicBezTo>
                  <a:pt x="8776" y="22684"/>
                  <a:pt x="8920" y="22650"/>
                  <a:pt x="8986" y="22668"/>
                </a:cubicBezTo>
                <a:cubicBezTo>
                  <a:pt x="9004" y="22844"/>
                  <a:pt x="8885" y="22995"/>
                  <a:pt x="8928" y="23181"/>
                </a:cubicBezTo>
                <a:cubicBezTo>
                  <a:pt x="8885" y="23232"/>
                  <a:pt x="8776" y="23224"/>
                  <a:pt x="8784" y="23291"/>
                </a:cubicBezTo>
                <a:cubicBezTo>
                  <a:pt x="8845" y="23333"/>
                  <a:pt x="8946" y="23349"/>
                  <a:pt x="8903" y="23442"/>
                </a:cubicBezTo>
                <a:cubicBezTo>
                  <a:pt x="9071" y="23669"/>
                  <a:pt x="9063" y="24006"/>
                  <a:pt x="8946" y="24259"/>
                </a:cubicBezTo>
                <a:cubicBezTo>
                  <a:pt x="8885" y="24453"/>
                  <a:pt x="9114" y="24562"/>
                  <a:pt x="9156" y="24730"/>
                </a:cubicBezTo>
                <a:cubicBezTo>
                  <a:pt x="9207" y="24924"/>
                  <a:pt x="9332" y="25094"/>
                  <a:pt x="9382" y="25296"/>
                </a:cubicBezTo>
                <a:cubicBezTo>
                  <a:pt x="9542" y="25421"/>
                  <a:pt x="9686" y="25565"/>
                  <a:pt x="9813" y="25716"/>
                </a:cubicBezTo>
                <a:cubicBezTo>
                  <a:pt x="10014" y="25754"/>
                  <a:pt x="10220" y="25833"/>
                  <a:pt x="10427" y="25833"/>
                </a:cubicBezTo>
                <a:cubicBezTo>
                  <a:pt x="10497" y="25833"/>
                  <a:pt x="10568" y="25824"/>
                  <a:pt x="10638" y="25801"/>
                </a:cubicBezTo>
                <a:cubicBezTo>
                  <a:pt x="10682" y="25784"/>
                  <a:pt x="10726" y="25777"/>
                  <a:pt x="10770" y="25777"/>
                </a:cubicBezTo>
                <a:cubicBezTo>
                  <a:pt x="10852" y="25777"/>
                  <a:pt x="10935" y="25800"/>
                  <a:pt x="11018" y="25817"/>
                </a:cubicBezTo>
                <a:cubicBezTo>
                  <a:pt x="11337" y="25682"/>
                  <a:pt x="11632" y="25472"/>
                  <a:pt x="11917" y="25261"/>
                </a:cubicBezTo>
                <a:cubicBezTo>
                  <a:pt x="11925" y="25261"/>
                  <a:pt x="11932" y="25261"/>
                  <a:pt x="11938" y="25261"/>
                </a:cubicBezTo>
                <a:cubicBezTo>
                  <a:pt x="12154" y="25261"/>
                  <a:pt x="12161" y="25503"/>
                  <a:pt x="12138" y="25674"/>
                </a:cubicBezTo>
                <a:cubicBezTo>
                  <a:pt x="12170" y="25682"/>
                  <a:pt x="12231" y="25700"/>
                  <a:pt x="12263" y="25708"/>
                </a:cubicBezTo>
                <a:cubicBezTo>
                  <a:pt x="12314" y="25977"/>
                  <a:pt x="12491" y="26205"/>
                  <a:pt x="12651" y="26408"/>
                </a:cubicBezTo>
                <a:cubicBezTo>
                  <a:pt x="12837" y="26517"/>
                  <a:pt x="12920" y="26727"/>
                  <a:pt x="13114" y="26812"/>
                </a:cubicBezTo>
                <a:cubicBezTo>
                  <a:pt x="13274" y="26903"/>
                  <a:pt x="13425" y="26988"/>
                  <a:pt x="13595" y="27046"/>
                </a:cubicBezTo>
                <a:cubicBezTo>
                  <a:pt x="13696" y="27115"/>
                  <a:pt x="13678" y="27267"/>
                  <a:pt x="13747" y="27368"/>
                </a:cubicBezTo>
                <a:cubicBezTo>
                  <a:pt x="13923" y="27469"/>
                  <a:pt x="14032" y="27653"/>
                  <a:pt x="14226" y="27730"/>
                </a:cubicBezTo>
                <a:cubicBezTo>
                  <a:pt x="14309" y="27781"/>
                  <a:pt x="14394" y="27797"/>
                  <a:pt x="14479" y="27797"/>
                </a:cubicBezTo>
                <a:cubicBezTo>
                  <a:pt x="14576" y="27797"/>
                  <a:pt x="14675" y="27776"/>
                  <a:pt x="14774" y="27762"/>
                </a:cubicBezTo>
                <a:cubicBezTo>
                  <a:pt x="14774" y="27881"/>
                  <a:pt x="14891" y="27863"/>
                  <a:pt x="14976" y="27897"/>
                </a:cubicBezTo>
                <a:cubicBezTo>
                  <a:pt x="15085" y="28007"/>
                  <a:pt x="15212" y="28116"/>
                  <a:pt x="15354" y="28166"/>
                </a:cubicBezTo>
                <a:cubicBezTo>
                  <a:pt x="15374" y="28169"/>
                  <a:pt x="15393" y="28170"/>
                  <a:pt x="15411" y="28170"/>
                </a:cubicBezTo>
                <a:cubicBezTo>
                  <a:pt x="15754" y="28170"/>
                  <a:pt x="15868" y="27742"/>
                  <a:pt x="16189" y="27679"/>
                </a:cubicBezTo>
                <a:cubicBezTo>
                  <a:pt x="16668" y="27621"/>
                  <a:pt x="17014" y="27156"/>
                  <a:pt x="17503" y="27131"/>
                </a:cubicBezTo>
                <a:cubicBezTo>
                  <a:pt x="17511" y="27073"/>
                  <a:pt x="17519" y="27014"/>
                  <a:pt x="17537" y="26953"/>
                </a:cubicBezTo>
                <a:lnTo>
                  <a:pt x="17545" y="26921"/>
                </a:lnTo>
                <a:cubicBezTo>
                  <a:pt x="17604" y="26820"/>
                  <a:pt x="17705" y="26769"/>
                  <a:pt x="17814" y="26751"/>
                </a:cubicBezTo>
                <a:cubicBezTo>
                  <a:pt x="17798" y="26701"/>
                  <a:pt x="17790" y="26650"/>
                  <a:pt x="17772" y="26600"/>
                </a:cubicBezTo>
                <a:cubicBezTo>
                  <a:pt x="17966" y="26448"/>
                  <a:pt x="18194" y="26365"/>
                  <a:pt x="18378" y="26205"/>
                </a:cubicBezTo>
                <a:cubicBezTo>
                  <a:pt x="18479" y="25977"/>
                  <a:pt x="18420" y="25732"/>
                  <a:pt x="18404" y="25488"/>
                </a:cubicBezTo>
                <a:cubicBezTo>
                  <a:pt x="18505" y="25447"/>
                  <a:pt x="18572" y="25387"/>
                  <a:pt x="18479" y="25296"/>
                </a:cubicBezTo>
                <a:cubicBezTo>
                  <a:pt x="18580" y="24815"/>
                  <a:pt x="18261" y="24336"/>
                  <a:pt x="18396" y="23881"/>
                </a:cubicBezTo>
                <a:cubicBezTo>
                  <a:pt x="18202" y="23796"/>
                  <a:pt x="18234" y="23535"/>
                  <a:pt x="18067" y="23416"/>
                </a:cubicBezTo>
                <a:cubicBezTo>
                  <a:pt x="17907" y="23274"/>
                  <a:pt x="17848" y="23062"/>
                  <a:pt x="17747" y="22886"/>
                </a:cubicBezTo>
                <a:cubicBezTo>
                  <a:pt x="17612" y="22785"/>
                  <a:pt x="17511" y="22642"/>
                  <a:pt x="17351" y="22583"/>
                </a:cubicBezTo>
                <a:cubicBezTo>
                  <a:pt x="17343" y="22506"/>
                  <a:pt x="17418" y="22397"/>
                  <a:pt x="17325" y="22355"/>
                </a:cubicBezTo>
                <a:cubicBezTo>
                  <a:pt x="17307" y="22353"/>
                  <a:pt x="17290" y="22352"/>
                  <a:pt x="17273" y="22352"/>
                </a:cubicBezTo>
                <a:cubicBezTo>
                  <a:pt x="17222" y="22352"/>
                  <a:pt x="17172" y="22358"/>
                  <a:pt x="17123" y="22358"/>
                </a:cubicBezTo>
                <a:cubicBezTo>
                  <a:pt x="17103" y="22358"/>
                  <a:pt x="17084" y="22357"/>
                  <a:pt x="17064" y="22355"/>
                </a:cubicBezTo>
                <a:cubicBezTo>
                  <a:pt x="17005" y="22338"/>
                  <a:pt x="16947" y="22314"/>
                  <a:pt x="16888" y="22296"/>
                </a:cubicBezTo>
                <a:cubicBezTo>
                  <a:pt x="16939" y="22253"/>
                  <a:pt x="17040" y="22221"/>
                  <a:pt x="17005" y="22136"/>
                </a:cubicBezTo>
                <a:cubicBezTo>
                  <a:pt x="16981" y="22092"/>
                  <a:pt x="16948" y="22079"/>
                  <a:pt x="16912" y="22079"/>
                </a:cubicBezTo>
                <a:cubicBezTo>
                  <a:pt x="16852" y="22079"/>
                  <a:pt x="16783" y="22115"/>
                  <a:pt x="16723" y="22115"/>
                </a:cubicBezTo>
                <a:cubicBezTo>
                  <a:pt x="16693" y="22115"/>
                  <a:pt x="16666" y="22106"/>
                  <a:pt x="16644" y="22078"/>
                </a:cubicBezTo>
                <a:cubicBezTo>
                  <a:pt x="16526" y="21950"/>
                  <a:pt x="16348" y="22001"/>
                  <a:pt x="16213" y="21918"/>
                </a:cubicBezTo>
                <a:cubicBezTo>
                  <a:pt x="16130" y="21782"/>
                  <a:pt x="16181" y="21631"/>
                  <a:pt x="16162" y="21487"/>
                </a:cubicBezTo>
                <a:cubicBezTo>
                  <a:pt x="16181" y="21354"/>
                  <a:pt x="16154" y="21218"/>
                  <a:pt x="16053" y="21117"/>
                </a:cubicBezTo>
                <a:cubicBezTo>
                  <a:pt x="16072" y="20899"/>
                  <a:pt x="16021" y="20654"/>
                  <a:pt x="16146" y="20460"/>
                </a:cubicBezTo>
                <a:cubicBezTo>
                  <a:pt x="16154" y="20444"/>
                  <a:pt x="16162" y="20394"/>
                  <a:pt x="16162" y="20376"/>
                </a:cubicBezTo>
                <a:cubicBezTo>
                  <a:pt x="16314" y="20343"/>
                  <a:pt x="16122" y="19989"/>
                  <a:pt x="16223" y="19913"/>
                </a:cubicBezTo>
                <a:cubicBezTo>
                  <a:pt x="16433" y="19905"/>
                  <a:pt x="16197" y="19694"/>
                  <a:pt x="16290" y="19593"/>
                </a:cubicBezTo>
                <a:cubicBezTo>
                  <a:pt x="16383" y="19492"/>
                  <a:pt x="16365" y="19322"/>
                  <a:pt x="16526" y="19290"/>
                </a:cubicBezTo>
                <a:cubicBezTo>
                  <a:pt x="16509" y="19119"/>
                  <a:pt x="16478" y="18816"/>
                  <a:pt x="16717" y="18816"/>
                </a:cubicBezTo>
                <a:cubicBezTo>
                  <a:pt x="16726" y="18816"/>
                  <a:pt x="16735" y="18816"/>
                  <a:pt x="16745" y="18817"/>
                </a:cubicBezTo>
                <a:cubicBezTo>
                  <a:pt x="16760" y="18738"/>
                  <a:pt x="16753" y="18657"/>
                  <a:pt x="16658" y="18657"/>
                </a:cubicBezTo>
                <a:cubicBezTo>
                  <a:pt x="16653" y="18657"/>
                  <a:pt x="16648" y="18657"/>
                  <a:pt x="16644" y="18657"/>
                </a:cubicBezTo>
                <a:cubicBezTo>
                  <a:pt x="16635" y="18556"/>
                  <a:pt x="16737" y="18514"/>
                  <a:pt x="16787" y="18447"/>
                </a:cubicBezTo>
                <a:cubicBezTo>
                  <a:pt x="16830" y="18245"/>
                  <a:pt x="16870" y="18027"/>
                  <a:pt x="16989" y="17857"/>
                </a:cubicBezTo>
                <a:cubicBezTo>
                  <a:pt x="16939" y="17740"/>
                  <a:pt x="16989" y="17647"/>
                  <a:pt x="17072" y="17554"/>
                </a:cubicBezTo>
                <a:cubicBezTo>
                  <a:pt x="16846" y="17351"/>
                  <a:pt x="17056" y="17048"/>
                  <a:pt x="17014" y="16795"/>
                </a:cubicBezTo>
                <a:lnTo>
                  <a:pt x="17014" y="16745"/>
                </a:lnTo>
                <a:cubicBezTo>
                  <a:pt x="17017" y="16745"/>
                  <a:pt x="17020" y="16745"/>
                  <a:pt x="17023" y="16745"/>
                </a:cubicBezTo>
                <a:cubicBezTo>
                  <a:pt x="17267" y="16745"/>
                  <a:pt x="17306" y="16374"/>
                  <a:pt x="17115" y="16282"/>
                </a:cubicBezTo>
                <a:cubicBezTo>
                  <a:pt x="17048" y="16173"/>
                  <a:pt x="17157" y="16088"/>
                  <a:pt x="17224" y="16005"/>
                </a:cubicBezTo>
                <a:cubicBezTo>
                  <a:pt x="17224" y="16048"/>
                  <a:pt x="17234" y="16139"/>
                  <a:pt x="17242" y="16181"/>
                </a:cubicBezTo>
                <a:cubicBezTo>
                  <a:pt x="17213" y="16252"/>
                  <a:pt x="17229" y="16274"/>
                  <a:pt x="17265" y="16274"/>
                </a:cubicBezTo>
                <a:cubicBezTo>
                  <a:pt x="17324" y="16274"/>
                  <a:pt x="17437" y="16215"/>
                  <a:pt x="17495" y="16215"/>
                </a:cubicBezTo>
                <a:cubicBezTo>
                  <a:pt x="17476" y="16139"/>
                  <a:pt x="17436" y="16064"/>
                  <a:pt x="17476" y="15997"/>
                </a:cubicBezTo>
                <a:cubicBezTo>
                  <a:pt x="17537" y="15979"/>
                  <a:pt x="17588" y="15971"/>
                  <a:pt x="17646" y="15963"/>
                </a:cubicBezTo>
                <a:lnTo>
                  <a:pt x="17646" y="15963"/>
                </a:lnTo>
                <a:cubicBezTo>
                  <a:pt x="17653" y="16035"/>
                  <a:pt x="17642" y="16131"/>
                  <a:pt x="17717" y="16131"/>
                </a:cubicBezTo>
                <a:cubicBezTo>
                  <a:pt x="17730" y="16131"/>
                  <a:pt x="17745" y="16129"/>
                  <a:pt x="17763" y="16122"/>
                </a:cubicBezTo>
                <a:cubicBezTo>
                  <a:pt x="17721" y="15936"/>
                  <a:pt x="17780" y="15744"/>
                  <a:pt x="17654" y="15583"/>
                </a:cubicBezTo>
                <a:cubicBezTo>
                  <a:pt x="17665" y="15580"/>
                  <a:pt x="17676" y="15579"/>
                  <a:pt x="17685" y="15579"/>
                </a:cubicBezTo>
                <a:cubicBezTo>
                  <a:pt x="17763" y="15579"/>
                  <a:pt x="17794" y="15660"/>
                  <a:pt x="17830" y="15726"/>
                </a:cubicBezTo>
                <a:cubicBezTo>
                  <a:pt x="17848" y="15730"/>
                  <a:pt x="17867" y="15731"/>
                  <a:pt x="17886" y="15731"/>
                </a:cubicBezTo>
                <a:cubicBezTo>
                  <a:pt x="17969" y="15731"/>
                  <a:pt x="18051" y="15696"/>
                  <a:pt x="17982" y="15601"/>
                </a:cubicBezTo>
                <a:lnTo>
                  <a:pt x="17982" y="15601"/>
                </a:lnTo>
                <a:cubicBezTo>
                  <a:pt x="17986" y="15601"/>
                  <a:pt x="17991" y="15602"/>
                  <a:pt x="17995" y="15602"/>
                </a:cubicBezTo>
                <a:cubicBezTo>
                  <a:pt x="18115" y="15602"/>
                  <a:pt x="18291" y="15404"/>
                  <a:pt x="18176" y="15330"/>
                </a:cubicBezTo>
                <a:cubicBezTo>
                  <a:pt x="18150" y="15330"/>
                  <a:pt x="18085" y="15314"/>
                  <a:pt x="18038" y="15314"/>
                </a:cubicBezTo>
                <a:cubicBezTo>
                  <a:pt x="17995" y="15314"/>
                  <a:pt x="17967" y="15328"/>
                  <a:pt x="18000" y="15380"/>
                </a:cubicBezTo>
                <a:cubicBezTo>
                  <a:pt x="17931" y="15322"/>
                  <a:pt x="17780" y="15364"/>
                  <a:pt x="17755" y="15271"/>
                </a:cubicBezTo>
                <a:cubicBezTo>
                  <a:pt x="17766" y="15270"/>
                  <a:pt x="17778" y="15270"/>
                  <a:pt x="17790" y="15270"/>
                </a:cubicBezTo>
                <a:cubicBezTo>
                  <a:pt x="17804" y="15270"/>
                  <a:pt x="17818" y="15270"/>
                  <a:pt x="17831" y="15270"/>
                </a:cubicBezTo>
                <a:cubicBezTo>
                  <a:pt x="17895" y="15270"/>
                  <a:pt x="17952" y="15263"/>
                  <a:pt x="17899" y="15178"/>
                </a:cubicBezTo>
                <a:cubicBezTo>
                  <a:pt x="17974" y="15138"/>
                  <a:pt x="18051" y="15077"/>
                  <a:pt x="18093" y="14994"/>
                </a:cubicBezTo>
                <a:cubicBezTo>
                  <a:pt x="18133" y="15061"/>
                  <a:pt x="18184" y="15128"/>
                  <a:pt x="18144" y="15213"/>
                </a:cubicBezTo>
                <a:cubicBezTo>
                  <a:pt x="18160" y="15209"/>
                  <a:pt x="18176" y="15207"/>
                  <a:pt x="18191" y="15207"/>
                </a:cubicBezTo>
                <a:cubicBezTo>
                  <a:pt x="18306" y="15207"/>
                  <a:pt x="18385" y="15308"/>
                  <a:pt x="18497" y="15322"/>
                </a:cubicBezTo>
                <a:cubicBezTo>
                  <a:pt x="18530" y="15239"/>
                  <a:pt x="18564" y="15154"/>
                  <a:pt x="18556" y="15061"/>
                </a:cubicBezTo>
                <a:lnTo>
                  <a:pt x="18615" y="15053"/>
                </a:lnTo>
                <a:cubicBezTo>
                  <a:pt x="18630" y="15058"/>
                  <a:pt x="18643" y="15061"/>
                  <a:pt x="18655" y="15061"/>
                </a:cubicBezTo>
                <a:cubicBezTo>
                  <a:pt x="18733" y="15061"/>
                  <a:pt x="18714" y="14944"/>
                  <a:pt x="18758" y="14885"/>
                </a:cubicBezTo>
                <a:cubicBezTo>
                  <a:pt x="18851" y="14784"/>
                  <a:pt x="18782" y="14614"/>
                  <a:pt x="18883" y="14531"/>
                </a:cubicBezTo>
                <a:cubicBezTo>
                  <a:pt x="18976" y="14546"/>
                  <a:pt x="19068" y="14583"/>
                  <a:pt x="19167" y="14583"/>
                </a:cubicBezTo>
                <a:cubicBezTo>
                  <a:pt x="19176" y="14583"/>
                  <a:pt x="19185" y="14583"/>
                  <a:pt x="19195" y="14582"/>
                </a:cubicBezTo>
                <a:cubicBezTo>
                  <a:pt x="19211" y="14504"/>
                  <a:pt x="19177" y="14462"/>
                  <a:pt x="19105" y="14462"/>
                </a:cubicBezTo>
                <a:cubicBezTo>
                  <a:pt x="19099" y="14462"/>
                  <a:pt x="19092" y="14462"/>
                  <a:pt x="19086" y="14463"/>
                </a:cubicBezTo>
                <a:cubicBezTo>
                  <a:pt x="19120" y="14396"/>
                  <a:pt x="19306" y="14388"/>
                  <a:pt x="19213" y="14295"/>
                </a:cubicBezTo>
                <a:cubicBezTo>
                  <a:pt x="19202" y="14278"/>
                  <a:pt x="19190" y="14272"/>
                  <a:pt x="19177" y="14272"/>
                </a:cubicBezTo>
                <a:cubicBezTo>
                  <a:pt x="19130" y="14272"/>
                  <a:pt x="19073" y="14357"/>
                  <a:pt x="19027" y="14370"/>
                </a:cubicBezTo>
                <a:cubicBezTo>
                  <a:pt x="19043" y="14311"/>
                  <a:pt x="19061" y="14252"/>
                  <a:pt x="19086" y="14202"/>
                </a:cubicBezTo>
                <a:cubicBezTo>
                  <a:pt x="19061" y="14109"/>
                  <a:pt x="19306" y="14186"/>
                  <a:pt x="19221" y="14117"/>
                </a:cubicBezTo>
                <a:cubicBezTo>
                  <a:pt x="19280" y="14067"/>
                  <a:pt x="19306" y="14008"/>
                  <a:pt x="19306" y="13933"/>
                </a:cubicBezTo>
                <a:cubicBezTo>
                  <a:pt x="19364" y="13933"/>
                  <a:pt x="19356" y="13891"/>
                  <a:pt x="19288" y="13832"/>
                </a:cubicBezTo>
                <a:cubicBezTo>
                  <a:pt x="19346" y="13731"/>
                  <a:pt x="19364" y="13630"/>
                  <a:pt x="19314" y="13521"/>
                </a:cubicBezTo>
                <a:cubicBezTo>
                  <a:pt x="19431" y="13470"/>
                  <a:pt x="19490" y="13369"/>
                  <a:pt x="19532" y="13258"/>
                </a:cubicBezTo>
                <a:cubicBezTo>
                  <a:pt x="19591" y="13258"/>
                  <a:pt x="19650" y="13284"/>
                  <a:pt x="19718" y="13300"/>
                </a:cubicBezTo>
                <a:cubicBezTo>
                  <a:pt x="19726" y="13226"/>
                  <a:pt x="19713" y="13137"/>
                  <a:pt x="19801" y="13137"/>
                </a:cubicBezTo>
                <a:cubicBezTo>
                  <a:pt x="19811" y="13137"/>
                  <a:pt x="19823" y="13138"/>
                  <a:pt x="19835" y="13141"/>
                </a:cubicBezTo>
                <a:cubicBezTo>
                  <a:pt x="19922" y="13141"/>
                  <a:pt x="19917" y="12966"/>
                  <a:pt x="19832" y="12966"/>
                </a:cubicBezTo>
                <a:cubicBezTo>
                  <a:pt x="19819" y="12966"/>
                  <a:pt x="19803" y="12970"/>
                  <a:pt x="19785" y="12981"/>
                </a:cubicBezTo>
                <a:cubicBezTo>
                  <a:pt x="19778" y="12979"/>
                  <a:pt x="19771" y="12978"/>
                  <a:pt x="19765" y="12978"/>
                </a:cubicBezTo>
                <a:cubicBezTo>
                  <a:pt x="19695" y="12978"/>
                  <a:pt x="19699" y="13119"/>
                  <a:pt x="19649" y="13119"/>
                </a:cubicBezTo>
                <a:cubicBezTo>
                  <a:pt x="19638" y="13119"/>
                  <a:pt x="19625" y="13113"/>
                  <a:pt x="19609" y="13098"/>
                </a:cubicBezTo>
                <a:cubicBezTo>
                  <a:pt x="19609" y="13074"/>
                  <a:pt x="19617" y="13005"/>
                  <a:pt x="19625" y="12973"/>
                </a:cubicBezTo>
                <a:cubicBezTo>
                  <a:pt x="19591" y="12955"/>
                  <a:pt x="19540" y="12930"/>
                  <a:pt x="19516" y="12914"/>
                </a:cubicBezTo>
                <a:cubicBezTo>
                  <a:pt x="19548" y="12771"/>
                  <a:pt x="19548" y="12627"/>
                  <a:pt x="19516" y="12484"/>
                </a:cubicBezTo>
                <a:lnTo>
                  <a:pt x="19516" y="12484"/>
                </a:lnTo>
                <a:cubicBezTo>
                  <a:pt x="19520" y="12486"/>
                  <a:pt x="19524" y="12486"/>
                  <a:pt x="19528" y="12486"/>
                </a:cubicBezTo>
                <a:cubicBezTo>
                  <a:pt x="19593" y="12486"/>
                  <a:pt x="19664" y="12278"/>
                  <a:pt x="19565" y="12278"/>
                </a:cubicBezTo>
                <a:cubicBezTo>
                  <a:pt x="19552" y="12278"/>
                  <a:pt x="19536" y="12281"/>
                  <a:pt x="19516" y="12290"/>
                </a:cubicBezTo>
                <a:cubicBezTo>
                  <a:pt x="19346" y="12231"/>
                  <a:pt x="19548" y="12079"/>
                  <a:pt x="19625" y="12021"/>
                </a:cubicBezTo>
                <a:cubicBezTo>
                  <a:pt x="19634" y="12024"/>
                  <a:pt x="19641" y="12025"/>
                  <a:pt x="19647" y="12025"/>
                </a:cubicBezTo>
                <a:cubicBezTo>
                  <a:pt x="19714" y="12025"/>
                  <a:pt x="19651" y="11864"/>
                  <a:pt x="19668" y="11811"/>
                </a:cubicBezTo>
                <a:cubicBezTo>
                  <a:pt x="19785" y="11675"/>
                  <a:pt x="19801" y="11499"/>
                  <a:pt x="19726" y="11338"/>
                </a:cubicBezTo>
                <a:cubicBezTo>
                  <a:pt x="19801" y="11338"/>
                  <a:pt x="19963" y="11329"/>
                  <a:pt x="20046" y="11329"/>
                </a:cubicBezTo>
                <a:lnTo>
                  <a:pt x="20046" y="11119"/>
                </a:lnTo>
                <a:cubicBezTo>
                  <a:pt x="19973" y="11126"/>
                  <a:pt x="19995" y="11236"/>
                  <a:pt x="19924" y="11236"/>
                </a:cubicBezTo>
                <a:cubicBezTo>
                  <a:pt x="19914" y="11236"/>
                  <a:pt x="19901" y="11234"/>
                  <a:pt x="19886" y="11228"/>
                </a:cubicBezTo>
                <a:cubicBezTo>
                  <a:pt x="19819" y="11052"/>
                  <a:pt x="20054" y="11095"/>
                  <a:pt x="19987" y="10925"/>
                </a:cubicBezTo>
                <a:cubicBezTo>
                  <a:pt x="19902" y="10901"/>
                  <a:pt x="19811" y="10875"/>
                  <a:pt x="19734" y="10850"/>
                </a:cubicBezTo>
                <a:cubicBezTo>
                  <a:pt x="19727" y="10762"/>
                  <a:pt x="19696" y="10629"/>
                  <a:pt x="19814" y="10629"/>
                </a:cubicBezTo>
                <a:cubicBezTo>
                  <a:pt x="19821" y="10629"/>
                  <a:pt x="19828" y="10629"/>
                  <a:pt x="19835" y="10630"/>
                </a:cubicBezTo>
                <a:cubicBezTo>
                  <a:pt x="19769" y="10539"/>
                  <a:pt x="19641" y="10505"/>
                  <a:pt x="19625" y="10369"/>
                </a:cubicBezTo>
                <a:cubicBezTo>
                  <a:pt x="19619" y="10344"/>
                  <a:pt x="19608" y="10334"/>
                  <a:pt x="19595" y="10334"/>
                </a:cubicBezTo>
                <a:cubicBezTo>
                  <a:pt x="19557" y="10334"/>
                  <a:pt x="19501" y="10420"/>
                  <a:pt x="19482" y="10446"/>
                </a:cubicBezTo>
                <a:cubicBezTo>
                  <a:pt x="19482" y="10319"/>
                  <a:pt x="19237" y="10446"/>
                  <a:pt x="19306" y="10276"/>
                </a:cubicBezTo>
                <a:cubicBezTo>
                  <a:pt x="19338" y="10276"/>
                  <a:pt x="19423" y="10268"/>
                  <a:pt x="19457" y="10268"/>
                </a:cubicBezTo>
                <a:cubicBezTo>
                  <a:pt x="19464" y="10225"/>
                  <a:pt x="19437" y="10214"/>
                  <a:pt x="19399" y="10214"/>
                </a:cubicBezTo>
                <a:cubicBezTo>
                  <a:pt x="19364" y="10214"/>
                  <a:pt x="19318" y="10223"/>
                  <a:pt x="19282" y="10223"/>
                </a:cubicBezTo>
                <a:cubicBezTo>
                  <a:pt x="19268" y="10223"/>
                  <a:pt x="19255" y="10222"/>
                  <a:pt x="19245" y="10218"/>
                </a:cubicBezTo>
                <a:cubicBezTo>
                  <a:pt x="19255" y="10159"/>
                  <a:pt x="19043" y="10125"/>
                  <a:pt x="19195" y="10108"/>
                </a:cubicBezTo>
                <a:lnTo>
                  <a:pt x="19195" y="10108"/>
                </a:lnTo>
                <a:cubicBezTo>
                  <a:pt x="19213" y="10110"/>
                  <a:pt x="19233" y="10112"/>
                  <a:pt x="19251" y="10112"/>
                </a:cubicBezTo>
                <a:cubicBezTo>
                  <a:pt x="19318" y="10112"/>
                  <a:pt x="19380" y="10094"/>
                  <a:pt x="19407" y="10015"/>
                </a:cubicBezTo>
                <a:lnTo>
                  <a:pt x="19407" y="10015"/>
                </a:lnTo>
                <a:cubicBezTo>
                  <a:pt x="19399" y="10017"/>
                  <a:pt x="19391" y="10017"/>
                  <a:pt x="19384" y="10017"/>
                </a:cubicBezTo>
                <a:cubicBezTo>
                  <a:pt x="19269" y="10017"/>
                  <a:pt x="19313" y="9885"/>
                  <a:pt x="19306" y="9797"/>
                </a:cubicBezTo>
                <a:cubicBezTo>
                  <a:pt x="19466" y="9747"/>
                  <a:pt x="19237" y="9629"/>
                  <a:pt x="19144" y="9619"/>
                </a:cubicBezTo>
                <a:cubicBezTo>
                  <a:pt x="19086" y="9468"/>
                  <a:pt x="19255" y="9427"/>
                  <a:pt x="19346" y="9358"/>
                </a:cubicBezTo>
                <a:cubicBezTo>
                  <a:pt x="19389" y="9249"/>
                  <a:pt x="19280" y="9257"/>
                  <a:pt x="19213" y="9241"/>
                </a:cubicBezTo>
                <a:cubicBezTo>
                  <a:pt x="19174" y="9215"/>
                  <a:pt x="19130" y="9159"/>
                  <a:pt x="19080" y="9159"/>
                </a:cubicBezTo>
                <a:cubicBezTo>
                  <a:pt x="19065" y="9159"/>
                  <a:pt x="19050" y="9163"/>
                  <a:pt x="19035" y="9175"/>
                </a:cubicBezTo>
                <a:cubicBezTo>
                  <a:pt x="19035" y="9140"/>
                  <a:pt x="19043" y="9082"/>
                  <a:pt x="19043" y="9047"/>
                </a:cubicBezTo>
                <a:cubicBezTo>
                  <a:pt x="19095" y="9069"/>
                  <a:pt x="19147" y="9079"/>
                  <a:pt x="19198" y="9079"/>
                </a:cubicBezTo>
                <a:cubicBezTo>
                  <a:pt x="19265" y="9079"/>
                  <a:pt x="19331" y="9063"/>
                  <a:pt x="19397" y="9039"/>
                </a:cubicBezTo>
                <a:cubicBezTo>
                  <a:pt x="19389" y="8972"/>
                  <a:pt x="19381" y="8904"/>
                  <a:pt x="19397" y="8837"/>
                </a:cubicBezTo>
                <a:cubicBezTo>
                  <a:pt x="19416" y="8842"/>
                  <a:pt x="19432" y="8844"/>
                  <a:pt x="19446" y="8844"/>
                </a:cubicBezTo>
                <a:cubicBezTo>
                  <a:pt x="19617" y="8844"/>
                  <a:pt x="19430" y="8494"/>
                  <a:pt x="19508" y="8425"/>
                </a:cubicBezTo>
                <a:cubicBezTo>
                  <a:pt x="19475" y="8352"/>
                  <a:pt x="19312" y="8257"/>
                  <a:pt x="19215" y="8257"/>
                </a:cubicBezTo>
                <a:cubicBezTo>
                  <a:pt x="19166" y="8257"/>
                  <a:pt x="19133" y="8282"/>
                  <a:pt x="19144" y="8348"/>
                </a:cubicBezTo>
                <a:lnTo>
                  <a:pt x="19094" y="8366"/>
                </a:lnTo>
                <a:cubicBezTo>
                  <a:pt x="18952" y="8340"/>
                  <a:pt x="18801" y="8356"/>
                  <a:pt x="18665" y="8305"/>
                </a:cubicBezTo>
                <a:cubicBezTo>
                  <a:pt x="18665" y="8180"/>
                  <a:pt x="18378" y="8332"/>
                  <a:pt x="18447" y="8129"/>
                </a:cubicBezTo>
                <a:lnTo>
                  <a:pt x="18447" y="8129"/>
                </a:lnTo>
                <a:cubicBezTo>
                  <a:pt x="18477" y="8138"/>
                  <a:pt x="18508" y="8145"/>
                  <a:pt x="18536" y="8145"/>
                </a:cubicBezTo>
                <a:cubicBezTo>
                  <a:pt x="18585" y="8145"/>
                  <a:pt x="18623" y="8124"/>
                  <a:pt x="18623" y="8053"/>
                </a:cubicBezTo>
                <a:cubicBezTo>
                  <a:pt x="18750" y="8045"/>
                  <a:pt x="18910" y="8020"/>
                  <a:pt x="18902" y="7861"/>
                </a:cubicBezTo>
                <a:lnTo>
                  <a:pt x="18902" y="7861"/>
                </a:lnTo>
                <a:cubicBezTo>
                  <a:pt x="18996" y="7873"/>
                  <a:pt x="19067" y="7962"/>
                  <a:pt x="19151" y="7962"/>
                </a:cubicBezTo>
                <a:cubicBezTo>
                  <a:pt x="19178" y="7962"/>
                  <a:pt x="19206" y="7952"/>
                  <a:pt x="19237" y="7927"/>
                </a:cubicBezTo>
                <a:cubicBezTo>
                  <a:pt x="19205" y="7842"/>
                  <a:pt x="19213" y="7717"/>
                  <a:pt x="19094" y="7699"/>
                </a:cubicBezTo>
                <a:cubicBezTo>
                  <a:pt x="19104" y="7574"/>
                  <a:pt x="19205" y="7464"/>
                  <a:pt x="19245" y="7345"/>
                </a:cubicBezTo>
                <a:lnTo>
                  <a:pt x="19245" y="7345"/>
                </a:lnTo>
                <a:cubicBezTo>
                  <a:pt x="19238" y="7346"/>
                  <a:pt x="19229" y="7347"/>
                  <a:pt x="19220" y="7347"/>
                </a:cubicBezTo>
                <a:cubicBezTo>
                  <a:pt x="19198" y="7347"/>
                  <a:pt x="19173" y="7345"/>
                  <a:pt x="19151" y="7345"/>
                </a:cubicBezTo>
                <a:cubicBezTo>
                  <a:pt x="19106" y="7345"/>
                  <a:pt x="19075" y="7354"/>
                  <a:pt x="19120" y="7414"/>
                </a:cubicBezTo>
                <a:cubicBezTo>
                  <a:pt x="19132" y="7478"/>
                  <a:pt x="19056" y="7514"/>
                  <a:pt x="18982" y="7514"/>
                </a:cubicBezTo>
                <a:cubicBezTo>
                  <a:pt x="18911" y="7514"/>
                  <a:pt x="18842" y="7480"/>
                  <a:pt x="18859" y="7406"/>
                </a:cubicBezTo>
                <a:cubicBezTo>
                  <a:pt x="18856" y="7406"/>
                  <a:pt x="18852" y="7405"/>
                  <a:pt x="18849" y="7405"/>
                </a:cubicBezTo>
                <a:cubicBezTo>
                  <a:pt x="18726" y="7405"/>
                  <a:pt x="18647" y="7548"/>
                  <a:pt x="18532" y="7548"/>
                </a:cubicBezTo>
                <a:cubicBezTo>
                  <a:pt x="18510" y="7548"/>
                  <a:pt x="18487" y="7543"/>
                  <a:pt x="18463" y="7531"/>
                </a:cubicBezTo>
                <a:cubicBezTo>
                  <a:pt x="18437" y="7507"/>
                  <a:pt x="18404" y="7472"/>
                  <a:pt x="18378" y="7446"/>
                </a:cubicBezTo>
                <a:cubicBezTo>
                  <a:pt x="18374" y="7377"/>
                  <a:pt x="18427" y="7341"/>
                  <a:pt x="18479" y="7341"/>
                </a:cubicBezTo>
                <a:cubicBezTo>
                  <a:pt x="18533" y="7341"/>
                  <a:pt x="18585" y="7379"/>
                  <a:pt x="18572" y="7456"/>
                </a:cubicBezTo>
                <a:cubicBezTo>
                  <a:pt x="18662" y="7326"/>
                  <a:pt x="18798" y="7227"/>
                  <a:pt x="18965" y="7227"/>
                </a:cubicBezTo>
                <a:cubicBezTo>
                  <a:pt x="18971" y="7227"/>
                  <a:pt x="18978" y="7228"/>
                  <a:pt x="18984" y="7228"/>
                </a:cubicBezTo>
                <a:cubicBezTo>
                  <a:pt x="19011" y="7042"/>
                  <a:pt x="18588" y="7127"/>
                  <a:pt x="18825" y="6824"/>
                </a:cubicBezTo>
                <a:lnTo>
                  <a:pt x="18825" y="6824"/>
                </a:lnTo>
                <a:cubicBezTo>
                  <a:pt x="18716" y="6866"/>
                  <a:pt x="18538" y="6858"/>
                  <a:pt x="18548" y="6991"/>
                </a:cubicBezTo>
                <a:cubicBezTo>
                  <a:pt x="18497" y="6967"/>
                  <a:pt x="18412" y="6959"/>
                  <a:pt x="18354" y="6933"/>
                </a:cubicBezTo>
                <a:cubicBezTo>
                  <a:pt x="18269" y="6991"/>
                  <a:pt x="18303" y="7103"/>
                  <a:pt x="18285" y="7185"/>
                </a:cubicBezTo>
                <a:cubicBezTo>
                  <a:pt x="18272" y="7189"/>
                  <a:pt x="18260" y="7190"/>
                  <a:pt x="18249" y="7190"/>
                </a:cubicBezTo>
                <a:cubicBezTo>
                  <a:pt x="18140" y="7190"/>
                  <a:pt x="18093" y="7053"/>
                  <a:pt x="18194" y="6983"/>
                </a:cubicBezTo>
                <a:cubicBezTo>
                  <a:pt x="18285" y="6917"/>
                  <a:pt x="18168" y="6908"/>
                  <a:pt x="18117" y="6882"/>
                </a:cubicBezTo>
                <a:cubicBezTo>
                  <a:pt x="18184" y="6866"/>
                  <a:pt x="18226" y="6824"/>
                  <a:pt x="18234" y="6765"/>
                </a:cubicBezTo>
                <a:cubicBezTo>
                  <a:pt x="18277" y="6688"/>
                  <a:pt x="18319" y="6605"/>
                  <a:pt x="18362" y="6528"/>
                </a:cubicBezTo>
                <a:lnTo>
                  <a:pt x="18404" y="6547"/>
                </a:lnTo>
                <a:cubicBezTo>
                  <a:pt x="18447" y="6318"/>
                  <a:pt x="18059" y="6547"/>
                  <a:pt x="18117" y="6294"/>
                </a:cubicBezTo>
                <a:cubicBezTo>
                  <a:pt x="17992" y="6254"/>
                  <a:pt x="17877" y="6065"/>
                  <a:pt x="18039" y="6065"/>
                </a:cubicBezTo>
                <a:cubicBezTo>
                  <a:pt x="18085" y="6065"/>
                  <a:pt x="18151" y="6080"/>
                  <a:pt x="18245" y="6116"/>
                </a:cubicBezTo>
                <a:cubicBezTo>
                  <a:pt x="18209" y="6056"/>
                  <a:pt x="18152" y="6035"/>
                  <a:pt x="18089" y="6035"/>
                </a:cubicBezTo>
                <a:cubicBezTo>
                  <a:pt x="18031" y="6035"/>
                  <a:pt x="17968" y="6053"/>
                  <a:pt x="17915" y="6074"/>
                </a:cubicBezTo>
                <a:cubicBezTo>
                  <a:pt x="17941" y="5922"/>
                  <a:pt x="18067" y="5805"/>
                  <a:pt x="18024" y="5645"/>
                </a:cubicBezTo>
                <a:lnTo>
                  <a:pt x="18024" y="5645"/>
                </a:lnTo>
                <a:cubicBezTo>
                  <a:pt x="17986" y="5661"/>
                  <a:pt x="17951" y="5670"/>
                  <a:pt x="17917" y="5670"/>
                </a:cubicBezTo>
                <a:cubicBezTo>
                  <a:pt x="17862" y="5670"/>
                  <a:pt x="17811" y="5646"/>
                  <a:pt x="17763" y="5594"/>
                </a:cubicBezTo>
                <a:cubicBezTo>
                  <a:pt x="17740" y="5529"/>
                  <a:pt x="17868" y="5373"/>
                  <a:pt x="17778" y="5373"/>
                </a:cubicBezTo>
                <a:cubicBezTo>
                  <a:pt x="17774" y="5373"/>
                  <a:pt x="17769" y="5373"/>
                  <a:pt x="17763" y="5374"/>
                </a:cubicBezTo>
                <a:cubicBezTo>
                  <a:pt x="17749" y="5369"/>
                  <a:pt x="17736" y="5367"/>
                  <a:pt x="17725" y="5367"/>
                </a:cubicBezTo>
                <a:cubicBezTo>
                  <a:pt x="17632" y="5367"/>
                  <a:pt x="17624" y="5520"/>
                  <a:pt x="17558" y="5520"/>
                </a:cubicBezTo>
                <a:cubicBezTo>
                  <a:pt x="17541" y="5520"/>
                  <a:pt x="17521" y="5510"/>
                  <a:pt x="17495" y="5485"/>
                </a:cubicBezTo>
                <a:lnTo>
                  <a:pt x="17487" y="5435"/>
                </a:lnTo>
                <a:cubicBezTo>
                  <a:pt x="17514" y="5412"/>
                  <a:pt x="17580" y="5287"/>
                  <a:pt x="17536" y="5287"/>
                </a:cubicBezTo>
                <a:cubicBezTo>
                  <a:pt x="17528" y="5287"/>
                  <a:pt x="17518" y="5291"/>
                  <a:pt x="17503" y="5299"/>
                </a:cubicBezTo>
                <a:cubicBezTo>
                  <a:pt x="17375" y="5214"/>
                  <a:pt x="17561" y="5198"/>
                  <a:pt x="17596" y="5105"/>
                </a:cubicBezTo>
                <a:lnTo>
                  <a:pt x="17596" y="5105"/>
                </a:lnTo>
                <a:cubicBezTo>
                  <a:pt x="17564" y="5241"/>
                  <a:pt x="17638" y="5297"/>
                  <a:pt x="17735" y="5297"/>
                </a:cubicBezTo>
                <a:cubicBezTo>
                  <a:pt x="17873" y="5297"/>
                  <a:pt x="18057" y="5184"/>
                  <a:pt x="18042" y="5031"/>
                </a:cubicBezTo>
                <a:cubicBezTo>
                  <a:pt x="18184" y="5012"/>
                  <a:pt x="18101" y="4879"/>
                  <a:pt x="18067" y="4802"/>
                </a:cubicBezTo>
                <a:cubicBezTo>
                  <a:pt x="18051" y="4796"/>
                  <a:pt x="18037" y="4793"/>
                  <a:pt x="18025" y="4793"/>
                </a:cubicBezTo>
                <a:cubicBezTo>
                  <a:pt x="17952" y="4793"/>
                  <a:pt x="17935" y="4889"/>
                  <a:pt x="17899" y="4946"/>
                </a:cubicBezTo>
                <a:cubicBezTo>
                  <a:pt x="17884" y="4952"/>
                  <a:pt x="17872" y="4954"/>
                  <a:pt x="17861" y="4954"/>
                </a:cubicBezTo>
                <a:cubicBezTo>
                  <a:pt x="17782" y="4954"/>
                  <a:pt x="17787" y="4809"/>
                  <a:pt x="17763" y="4743"/>
                </a:cubicBezTo>
                <a:cubicBezTo>
                  <a:pt x="17780" y="4669"/>
                  <a:pt x="17708" y="4591"/>
                  <a:pt x="17668" y="4591"/>
                </a:cubicBezTo>
                <a:cubicBezTo>
                  <a:pt x="17645" y="4591"/>
                  <a:pt x="17633" y="4617"/>
                  <a:pt x="17654" y="4685"/>
                </a:cubicBezTo>
                <a:cubicBezTo>
                  <a:pt x="17640" y="4685"/>
                  <a:pt x="17627" y="4685"/>
                  <a:pt x="17613" y="4685"/>
                </a:cubicBezTo>
                <a:cubicBezTo>
                  <a:pt x="17543" y="4685"/>
                  <a:pt x="17480" y="4690"/>
                  <a:pt x="17444" y="4760"/>
                </a:cubicBezTo>
                <a:cubicBezTo>
                  <a:pt x="17425" y="4768"/>
                  <a:pt x="17407" y="4771"/>
                  <a:pt x="17389" y="4771"/>
                </a:cubicBezTo>
                <a:cubicBezTo>
                  <a:pt x="17314" y="4771"/>
                  <a:pt x="17252" y="4708"/>
                  <a:pt x="17191" y="4667"/>
                </a:cubicBezTo>
                <a:cubicBezTo>
                  <a:pt x="17176" y="4618"/>
                  <a:pt x="17186" y="4529"/>
                  <a:pt x="17132" y="4529"/>
                </a:cubicBezTo>
                <a:cubicBezTo>
                  <a:pt x="17121" y="4529"/>
                  <a:pt x="17108" y="4533"/>
                  <a:pt x="17090" y="4541"/>
                </a:cubicBezTo>
                <a:cubicBezTo>
                  <a:pt x="17064" y="4616"/>
                  <a:pt x="16997" y="4667"/>
                  <a:pt x="16931" y="4709"/>
                </a:cubicBezTo>
                <a:cubicBezTo>
                  <a:pt x="16896" y="4642"/>
                  <a:pt x="16846" y="4600"/>
                  <a:pt x="16803" y="4541"/>
                </a:cubicBezTo>
                <a:lnTo>
                  <a:pt x="16803" y="4541"/>
                </a:lnTo>
                <a:cubicBezTo>
                  <a:pt x="16809" y="4542"/>
                  <a:pt x="16815" y="4542"/>
                  <a:pt x="16821" y="4542"/>
                </a:cubicBezTo>
                <a:cubicBezTo>
                  <a:pt x="16999" y="4542"/>
                  <a:pt x="17028" y="4305"/>
                  <a:pt x="17216" y="4297"/>
                </a:cubicBezTo>
                <a:cubicBezTo>
                  <a:pt x="17242" y="4212"/>
                  <a:pt x="17266" y="4137"/>
                  <a:pt x="17284" y="4052"/>
                </a:cubicBezTo>
                <a:cubicBezTo>
                  <a:pt x="17271" y="4049"/>
                  <a:pt x="17259" y="4047"/>
                  <a:pt x="17248" y="4047"/>
                </a:cubicBezTo>
                <a:cubicBezTo>
                  <a:pt x="17153" y="4047"/>
                  <a:pt x="17134" y="4159"/>
                  <a:pt x="17072" y="4212"/>
                </a:cubicBezTo>
                <a:cubicBezTo>
                  <a:pt x="17115" y="4028"/>
                  <a:pt x="16963" y="3884"/>
                  <a:pt x="16803" y="3834"/>
                </a:cubicBezTo>
                <a:lnTo>
                  <a:pt x="16803" y="3834"/>
                </a:lnTo>
                <a:cubicBezTo>
                  <a:pt x="16838" y="3919"/>
                  <a:pt x="16896" y="4002"/>
                  <a:pt x="16912" y="4095"/>
                </a:cubicBezTo>
                <a:cubicBezTo>
                  <a:pt x="16846" y="4111"/>
                  <a:pt x="16694" y="4078"/>
                  <a:pt x="16761" y="4188"/>
                </a:cubicBezTo>
                <a:cubicBezTo>
                  <a:pt x="16830" y="4238"/>
                  <a:pt x="16947" y="4272"/>
                  <a:pt x="16955" y="4363"/>
                </a:cubicBezTo>
                <a:cubicBezTo>
                  <a:pt x="16896" y="4414"/>
                  <a:pt x="16838" y="4456"/>
                  <a:pt x="16769" y="4499"/>
                </a:cubicBezTo>
                <a:cubicBezTo>
                  <a:pt x="16769" y="4448"/>
                  <a:pt x="16753" y="4355"/>
                  <a:pt x="16745" y="4313"/>
                </a:cubicBezTo>
                <a:cubicBezTo>
                  <a:pt x="16652" y="4323"/>
                  <a:pt x="16678" y="4475"/>
                  <a:pt x="16585" y="4475"/>
                </a:cubicBezTo>
                <a:cubicBezTo>
                  <a:pt x="16575" y="4477"/>
                  <a:pt x="16566" y="4478"/>
                  <a:pt x="16557" y="4478"/>
                </a:cubicBezTo>
                <a:cubicBezTo>
                  <a:pt x="16474" y="4478"/>
                  <a:pt x="16428" y="4384"/>
                  <a:pt x="16375" y="4331"/>
                </a:cubicBezTo>
                <a:lnTo>
                  <a:pt x="16375" y="4331"/>
                </a:lnTo>
                <a:cubicBezTo>
                  <a:pt x="16378" y="4331"/>
                  <a:pt x="16381" y="4331"/>
                  <a:pt x="16384" y="4331"/>
                </a:cubicBezTo>
                <a:cubicBezTo>
                  <a:pt x="16519" y="4331"/>
                  <a:pt x="16567" y="4169"/>
                  <a:pt x="16593" y="4052"/>
                </a:cubicBezTo>
                <a:lnTo>
                  <a:pt x="16593" y="4052"/>
                </a:lnTo>
                <a:cubicBezTo>
                  <a:pt x="16546" y="4057"/>
                  <a:pt x="16498" y="4075"/>
                  <a:pt x="16451" y="4075"/>
                </a:cubicBezTo>
                <a:cubicBezTo>
                  <a:pt x="16421" y="4075"/>
                  <a:pt x="16392" y="4067"/>
                  <a:pt x="16365" y="4044"/>
                </a:cubicBezTo>
                <a:cubicBezTo>
                  <a:pt x="16433" y="4010"/>
                  <a:pt x="16526" y="3993"/>
                  <a:pt x="16559" y="3909"/>
                </a:cubicBezTo>
                <a:cubicBezTo>
                  <a:pt x="16644" y="3900"/>
                  <a:pt x="16846" y="3884"/>
                  <a:pt x="16702" y="3783"/>
                </a:cubicBezTo>
                <a:cubicBezTo>
                  <a:pt x="16551" y="3767"/>
                  <a:pt x="16635" y="3573"/>
                  <a:pt x="16526" y="3555"/>
                </a:cubicBezTo>
                <a:cubicBezTo>
                  <a:pt x="16542" y="3484"/>
                  <a:pt x="16609" y="3434"/>
                  <a:pt x="16677" y="3434"/>
                </a:cubicBezTo>
                <a:cubicBezTo>
                  <a:pt x="16713" y="3434"/>
                  <a:pt x="16750" y="3448"/>
                  <a:pt x="16779" y="3480"/>
                </a:cubicBezTo>
                <a:cubicBezTo>
                  <a:pt x="16789" y="3544"/>
                  <a:pt x="16836" y="3572"/>
                  <a:pt x="16886" y="3572"/>
                </a:cubicBezTo>
                <a:cubicBezTo>
                  <a:pt x="16959" y="3572"/>
                  <a:pt x="17039" y="3512"/>
                  <a:pt x="17014" y="3421"/>
                </a:cubicBezTo>
                <a:cubicBezTo>
                  <a:pt x="16893" y="3391"/>
                  <a:pt x="16772" y="3348"/>
                  <a:pt x="16648" y="3348"/>
                </a:cubicBezTo>
                <a:cubicBezTo>
                  <a:pt x="16599" y="3348"/>
                  <a:pt x="16550" y="3354"/>
                  <a:pt x="16500" y="3371"/>
                </a:cubicBezTo>
                <a:cubicBezTo>
                  <a:pt x="16459" y="3412"/>
                  <a:pt x="16458" y="3515"/>
                  <a:pt x="16390" y="3515"/>
                </a:cubicBezTo>
                <a:cubicBezTo>
                  <a:pt x="16388" y="3515"/>
                  <a:pt x="16385" y="3515"/>
                  <a:pt x="16383" y="3514"/>
                </a:cubicBezTo>
                <a:cubicBezTo>
                  <a:pt x="16324" y="3429"/>
                  <a:pt x="16407" y="3294"/>
                  <a:pt x="16282" y="3252"/>
                </a:cubicBezTo>
                <a:cubicBezTo>
                  <a:pt x="16282" y="3337"/>
                  <a:pt x="16244" y="3362"/>
                  <a:pt x="16190" y="3362"/>
                </a:cubicBezTo>
                <a:cubicBezTo>
                  <a:pt x="16107" y="3362"/>
                  <a:pt x="15986" y="3302"/>
                  <a:pt x="15903" y="3302"/>
                </a:cubicBezTo>
                <a:cubicBezTo>
                  <a:pt x="15900" y="3302"/>
                  <a:pt x="15897" y="3302"/>
                  <a:pt x="15894" y="3302"/>
                </a:cubicBezTo>
                <a:cubicBezTo>
                  <a:pt x="15902" y="3387"/>
                  <a:pt x="16053" y="3345"/>
                  <a:pt x="16003" y="3464"/>
                </a:cubicBezTo>
                <a:cubicBezTo>
                  <a:pt x="15981" y="3468"/>
                  <a:pt x="15960" y="3470"/>
                  <a:pt x="15940" y="3470"/>
                </a:cubicBezTo>
                <a:cubicBezTo>
                  <a:pt x="15873" y="3470"/>
                  <a:pt x="15821" y="3443"/>
                  <a:pt x="15827" y="3345"/>
                </a:cubicBezTo>
                <a:cubicBezTo>
                  <a:pt x="15835" y="3312"/>
                  <a:pt x="15851" y="3244"/>
                  <a:pt x="15859" y="3211"/>
                </a:cubicBezTo>
                <a:cubicBezTo>
                  <a:pt x="15870" y="3215"/>
                  <a:pt x="15881" y="3216"/>
                  <a:pt x="15892" y="3216"/>
                </a:cubicBezTo>
                <a:cubicBezTo>
                  <a:pt x="15979" y="3216"/>
                  <a:pt x="16072" y="3115"/>
                  <a:pt x="15952" y="3092"/>
                </a:cubicBezTo>
                <a:lnTo>
                  <a:pt x="15952" y="2874"/>
                </a:lnTo>
                <a:cubicBezTo>
                  <a:pt x="15901" y="2874"/>
                  <a:pt x="15831" y="2912"/>
                  <a:pt x="15780" y="2912"/>
                </a:cubicBezTo>
                <a:cubicBezTo>
                  <a:pt x="15748" y="2912"/>
                  <a:pt x="15724" y="2897"/>
                  <a:pt x="15718" y="2847"/>
                </a:cubicBezTo>
                <a:cubicBezTo>
                  <a:pt x="15641" y="2722"/>
                  <a:pt x="15869" y="2722"/>
                  <a:pt x="15952" y="2671"/>
                </a:cubicBezTo>
                <a:lnTo>
                  <a:pt x="15952" y="2874"/>
                </a:lnTo>
                <a:cubicBezTo>
                  <a:pt x="15979" y="2882"/>
                  <a:pt x="16029" y="2882"/>
                  <a:pt x="16061" y="2882"/>
                </a:cubicBezTo>
                <a:cubicBezTo>
                  <a:pt x="16061" y="2923"/>
                  <a:pt x="16076" y="2939"/>
                  <a:pt x="16098" y="2939"/>
                </a:cubicBezTo>
                <a:cubicBezTo>
                  <a:pt x="16146" y="2939"/>
                  <a:pt x="16226" y="2856"/>
                  <a:pt x="16231" y="2797"/>
                </a:cubicBezTo>
                <a:cubicBezTo>
                  <a:pt x="16255" y="2803"/>
                  <a:pt x="16275" y="2806"/>
                  <a:pt x="16291" y="2806"/>
                </a:cubicBezTo>
                <a:cubicBezTo>
                  <a:pt x="16426" y="2806"/>
                  <a:pt x="16295" y="2598"/>
                  <a:pt x="16205" y="2544"/>
                </a:cubicBezTo>
                <a:cubicBezTo>
                  <a:pt x="16181" y="2494"/>
                  <a:pt x="16181" y="2411"/>
                  <a:pt x="16122" y="2403"/>
                </a:cubicBezTo>
                <a:cubicBezTo>
                  <a:pt x="16108" y="2441"/>
                  <a:pt x="16120" y="2558"/>
                  <a:pt x="16089" y="2558"/>
                </a:cubicBezTo>
                <a:cubicBezTo>
                  <a:pt x="16079" y="2558"/>
                  <a:pt x="16065" y="2547"/>
                  <a:pt x="16045" y="2520"/>
                </a:cubicBezTo>
                <a:cubicBezTo>
                  <a:pt x="15928" y="2435"/>
                  <a:pt x="16061" y="2209"/>
                  <a:pt x="15886" y="2190"/>
                </a:cubicBezTo>
                <a:cubicBezTo>
                  <a:pt x="15910" y="2140"/>
                  <a:pt x="15928" y="2081"/>
                  <a:pt x="15952" y="2031"/>
                </a:cubicBezTo>
                <a:cubicBezTo>
                  <a:pt x="15934" y="2028"/>
                  <a:pt x="15915" y="2026"/>
                  <a:pt x="15897" y="2026"/>
                </a:cubicBezTo>
                <a:cubicBezTo>
                  <a:pt x="15816" y="2026"/>
                  <a:pt x="15746" y="2057"/>
                  <a:pt x="15726" y="2140"/>
                </a:cubicBezTo>
                <a:cubicBezTo>
                  <a:pt x="15695" y="2106"/>
                  <a:pt x="15660" y="2091"/>
                  <a:pt x="15626" y="2091"/>
                </a:cubicBezTo>
                <a:cubicBezTo>
                  <a:pt x="15585" y="2091"/>
                  <a:pt x="15543" y="2112"/>
                  <a:pt x="15505" y="2150"/>
                </a:cubicBezTo>
                <a:cubicBezTo>
                  <a:pt x="15607" y="2190"/>
                  <a:pt x="15718" y="2217"/>
                  <a:pt x="15819" y="2259"/>
                </a:cubicBezTo>
                <a:cubicBezTo>
                  <a:pt x="15784" y="2376"/>
                  <a:pt x="15920" y="2443"/>
                  <a:pt x="15902" y="2562"/>
                </a:cubicBezTo>
                <a:cubicBezTo>
                  <a:pt x="15875" y="2566"/>
                  <a:pt x="15849" y="2568"/>
                  <a:pt x="15823" y="2568"/>
                </a:cubicBezTo>
                <a:cubicBezTo>
                  <a:pt x="15736" y="2568"/>
                  <a:pt x="15661" y="2540"/>
                  <a:pt x="15641" y="2435"/>
                </a:cubicBezTo>
                <a:cubicBezTo>
                  <a:pt x="15617" y="2352"/>
                  <a:pt x="15548" y="2291"/>
                  <a:pt x="15465" y="2275"/>
                </a:cubicBezTo>
                <a:cubicBezTo>
                  <a:pt x="15455" y="2233"/>
                  <a:pt x="15455" y="2182"/>
                  <a:pt x="15465" y="2132"/>
                </a:cubicBezTo>
                <a:cubicBezTo>
                  <a:pt x="15497" y="2049"/>
                  <a:pt x="15431" y="1988"/>
                  <a:pt x="15354" y="1964"/>
                </a:cubicBezTo>
                <a:cubicBezTo>
                  <a:pt x="15346" y="2081"/>
                  <a:pt x="15346" y="2190"/>
                  <a:pt x="15303" y="2302"/>
                </a:cubicBezTo>
                <a:cubicBezTo>
                  <a:pt x="15162" y="2225"/>
                  <a:pt x="15093" y="2006"/>
                  <a:pt x="15303" y="1972"/>
                </a:cubicBezTo>
                <a:cubicBezTo>
                  <a:pt x="15470" y="1830"/>
                  <a:pt x="15296" y="1718"/>
                  <a:pt x="15142" y="1718"/>
                </a:cubicBezTo>
                <a:cubicBezTo>
                  <a:pt x="15131" y="1718"/>
                  <a:pt x="15121" y="1718"/>
                  <a:pt x="15111" y="1719"/>
                </a:cubicBezTo>
                <a:cubicBezTo>
                  <a:pt x="14992" y="1770"/>
                  <a:pt x="15119" y="1855"/>
                  <a:pt x="15152" y="1913"/>
                </a:cubicBezTo>
                <a:cubicBezTo>
                  <a:pt x="15119" y="1921"/>
                  <a:pt x="15043" y="1930"/>
                  <a:pt x="15010" y="1938"/>
                </a:cubicBezTo>
                <a:cubicBezTo>
                  <a:pt x="14976" y="1930"/>
                  <a:pt x="14917" y="1921"/>
                  <a:pt x="14883" y="1921"/>
                </a:cubicBezTo>
                <a:cubicBezTo>
                  <a:pt x="14816" y="1828"/>
                  <a:pt x="14899" y="1754"/>
                  <a:pt x="14950" y="1685"/>
                </a:cubicBezTo>
                <a:cubicBezTo>
                  <a:pt x="14960" y="1669"/>
                  <a:pt x="14984" y="1634"/>
                  <a:pt x="14992" y="1618"/>
                </a:cubicBezTo>
                <a:cubicBezTo>
                  <a:pt x="14984" y="1501"/>
                  <a:pt x="14992" y="1291"/>
                  <a:pt x="14899" y="1240"/>
                </a:cubicBezTo>
                <a:lnTo>
                  <a:pt x="14899" y="1240"/>
                </a:lnTo>
                <a:cubicBezTo>
                  <a:pt x="14908" y="1306"/>
                  <a:pt x="14871" y="1337"/>
                  <a:pt x="14834" y="1337"/>
                </a:cubicBezTo>
                <a:cubicBezTo>
                  <a:pt x="14796" y="1337"/>
                  <a:pt x="14756" y="1304"/>
                  <a:pt x="14766" y="1240"/>
                </a:cubicBezTo>
                <a:cubicBezTo>
                  <a:pt x="14755" y="1237"/>
                  <a:pt x="14744" y="1235"/>
                  <a:pt x="14735" y="1235"/>
                </a:cubicBezTo>
                <a:cubicBezTo>
                  <a:pt x="14668" y="1235"/>
                  <a:pt x="14624" y="1306"/>
                  <a:pt x="14580" y="1357"/>
                </a:cubicBezTo>
                <a:cubicBezTo>
                  <a:pt x="14566" y="1301"/>
                  <a:pt x="14536" y="1279"/>
                  <a:pt x="14500" y="1279"/>
                </a:cubicBezTo>
                <a:cubicBezTo>
                  <a:pt x="14423" y="1279"/>
                  <a:pt x="14322" y="1381"/>
                  <a:pt x="14311" y="1467"/>
                </a:cubicBezTo>
                <a:cubicBezTo>
                  <a:pt x="14252" y="1416"/>
                  <a:pt x="14192" y="1357"/>
                  <a:pt x="14175" y="1281"/>
                </a:cubicBezTo>
                <a:cubicBezTo>
                  <a:pt x="14268" y="1222"/>
                  <a:pt x="14369" y="1097"/>
                  <a:pt x="14234" y="1020"/>
                </a:cubicBezTo>
                <a:cubicBezTo>
                  <a:pt x="14252" y="945"/>
                  <a:pt x="14276" y="876"/>
                  <a:pt x="14293" y="802"/>
                </a:cubicBezTo>
                <a:cubicBezTo>
                  <a:pt x="14274" y="798"/>
                  <a:pt x="14256" y="797"/>
                  <a:pt x="14237" y="797"/>
                </a:cubicBezTo>
                <a:cubicBezTo>
                  <a:pt x="14110" y="797"/>
                  <a:pt x="13981" y="874"/>
                  <a:pt x="13981" y="1020"/>
                </a:cubicBezTo>
                <a:cubicBezTo>
                  <a:pt x="14026" y="1014"/>
                  <a:pt x="14072" y="998"/>
                  <a:pt x="14117" y="998"/>
                </a:cubicBezTo>
                <a:cubicBezTo>
                  <a:pt x="14131" y="998"/>
                  <a:pt x="14145" y="1000"/>
                  <a:pt x="14159" y="1004"/>
                </a:cubicBezTo>
                <a:cubicBezTo>
                  <a:pt x="14141" y="1038"/>
                  <a:pt x="14109" y="1097"/>
                  <a:pt x="14090" y="1129"/>
                </a:cubicBezTo>
                <a:cubicBezTo>
                  <a:pt x="14084" y="1128"/>
                  <a:pt x="14077" y="1127"/>
                  <a:pt x="14072" y="1127"/>
                </a:cubicBezTo>
                <a:cubicBezTo>
                  <a:pt x="13991" y="1127"/>
                  <a:pt x="14056" y="1285"/>
                  <a:pt x="14032" y="1349"/>
                </a:cubicBezTo>
                <a:cubicBezTo>
                  <a:pt x="13981" y="1291"/>
                  <a:pt x="13939" y="1222"/>
                  <a:pt x="13898" y="1163"/>
                </a:cubicBezTo>
                <a:cubicBezTo>
                  <a:pt x="13858" y="1108"/>
                  <a:pt x="13916" y="968"/>
                  <a:pt x="13843" y="968"/>
                </a:cubicBezTo>
                <a:cubicBezTo>
                  <a:pt x="13839" y="968"/>
                  <a:pt x="13834" y="969"/>
                  <a:pt x="13830" y="969"/>
                </a:cubicBezTo>
                <a:cubicBezTo>
                  <a:pt x="13830" y="844"/>
                  <a:pt x="13939" y="636"/>
                  <a:pt x="13799" y="636"/>
                </a:cubicBezTo>
                <a:cubicBezTo>
                  <a:pt x="13778" y="636"/>
                  <a:pt x="13753" y="640"/>
                  <a:pt x="13721" y="650"/>
                </a:cubicBezTo>
                <a:cubicBezTo>
                  <a:pt x="13771" y="751"/>
                  <a:pt x="13747" y="844"/>
                  <a:pt x="13654" y="911"/>
                </a:cubicBezTo>
                <a:cubicBezTo>
                  <a:pt x="13585" y="903"/>
                  <a:pt x="13460" y="860"/>
                  <a:pt x="13518" y="767"/>
                </a:cubicBezTo>
                <a:cubicBezTo>
                  <a:pt x="13585" y="666"/>
                  <a:pt x="13729" y="515"/>
                  <a:pt x="13569" y="440"/>
                </a:cubicBezTo>
                <a:lnTo>
                  <a:pt x="13569" y="440"/>
                </a:lnTo>
                <a:cubicBezTo>
                  <a:pt x="13578" y="503"/>
                  <a:pt x="13561" y="518"/>
                  <a:pt x="13533" y="518"/>
                </a:cubicBezTo>
                <a:cubicBezTo>
                  <a:pt x="13506" y="518"/>
                  <a:pt x="13470" y="505"/>
                  <a:pt x="13436" y="505"/>
                </a:cubicBezTo>
                <a:cubicBezTo>
                  <a:pt x="13405" y="505"/>
                  <a:pt x="13376" y="516"/>
                  <a:pt x="13359" y="557"/>
                </a:cubicBezTo>
                <a:cubicBezTo>
                  <a:pt x="13316" y="624"/>
                  <a:pt x="13165" y="634"/>
                  <a:pt x="13199" y="735"/>
                </a:cubicBezTo>
                <a:cubicBezTo>
                  <a:pt x="13285" y="750"/>
                  <a:pt x="13405" y="923"/>
                  <a:pt x="13279" y="923"/>
                </a:cubicBezTo>
                <a:cubicBezTo>
                  <a:pt x="13268" y="923"/>
                  <a:pt x="13256" y="922"/>
                  <a:pt x="13241" y="919"/>
                </a:cubicBezTo>
                <a:cubicBezTo>
                  <a:pt x="13191" y="868"/>
                  <a:pt x="13130" y="826"/>
                  <a:pt x="13080" y="793"/>
                </a:cubicBezTo>
                <a:cubicBezTo>
                  <a:pt x="13114" y="709"/>
                  <a:pt x="13140" y="634"/>
                  <a:pt x="13140" y="541"/>
                </a:cubicBezTo>
                <a:cubicBezTo>
                  <a:pt x="13114" y="532"/>
                  <a:pt x="13091" y="527"/>
                  <a:pt x="13072" y="527"/>
                </a:cubicBezTo>
                <a:cubicBezTo>
                  <a:pt x="12916" y="527"/>
                  <a:pt x="12986" y="807"/>
                  <a:pt x="12827" y="852"/>
                </a:cubicBezTo>
                <a:cubicBezTo>
                  <a:pt x="12811" y="751"/>
                  <a:pt x="12702" y="709"/>
                  <a:pt x="12609" y="700"/>
                </a:cubicBezTo>
                <a:cubicBezTo>
                  <a:pt x="12593" y="802"/>
                  <a:pt x="12609" y="977"/>
                  <a:pt x="12491" y="1020"/>
                </a:cubicBezTo>
                <a:cubicBezTo>
                  <a:pt x="12491" y="911"/>
                  <a:pt x="12566" y="802"/>
                  <a:pt x="12542" y="692"/>
                </a:cubicBezTo>
                <a:cubicBezTo>
                  <a:pt x="12593" y="573"/>
                  <a:pt x="12744" y="533"/>
                  <a:pt x="12710" y="389"/>
                </a:cubicBezTo>
                <a:cubicBezTo>
                  <a:pt x="12635" y="381"/>
                  <a:pt x="12566" y="381"/>
                  <a:pt x="12491" y="381"/>
                </a:cubicBezTo>
                <a:cubicBezTo>
                  <a:pt x="12534" y="304"/>
                  <a:pt x="12558" y="219"/>
                  <a:pt x="12643" y="203"/>
                </a:cubicBezTo>
                <a:cubicBezTo>
                  <a:pt x="12686" y="44"/>
                  <a:pt x="12449" y="44"/>
                  <a:pt x="12348" y="9"/>
                </a:cubicBezTo>
                <a:cubicBezTo>
                  <a:pt x="12297" y="137"/>
                  <a:pt x="12297" y="304"/>
                  <a:pt x="12130" y="320"/>
                </a:cubicBezTo>
                <a:cubicBezTo>
                  <a:pt x="11968" y="195"/>
                  <a:pt x="12297" y="219"/>
                  <a:pt x="12231" y="60"/>
                </a:cubicBezTo>
                <a:cubicBezTo>
                  <a:pt x="12213" y="58"/>
                  <a:pt x="12195" y="57"/>
                  <a:pt x="12177" y="57"/>
                </a:cubicBezTo>
                <a:cubicBezTo>
                  <a:pt x="12108" y="57"/>
                  <a:pt x="12046" y="76"/>
                  <a:pt x="12053" y="169"/>
                </a:cubicBezTo>
                <a:cubicBezTo>
                  <a:pt x="12046" y="170"/>
                  <a:pt x="12039" y="171"/>
                  <a:pt x="12033" y="171"/>
                </a:cubicBezTo>
                <a:cubicBezTo>
                  <a:pt x="11934" y="171"/>
                  <a:pt x="11947" y="0"/>
                  <a:pt x="118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89" name="Google Shape;289;p27"/>
          <p:cNvSpPr/>
          <p:nvPr/>
        </p:nvSpPr>
        <p:spPr>
          <a:xfrm rot="10800000">
            <a:off x="15787152" y="2655050"/>
            <a:ext cx="4977000" cy="49770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90" name="Google Shape;290;p27"/>
          <p:cNvSpPr/>
          <p:nvPr/>
        </p:nvSpPr>
        <p:spPr>
          <a:xfrm>
            <a:off x="17282873" y="4725497"/>
            <a:ext cx="667530" cy="492091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91" name="Google Shape;291;p27"/>
          <p:cNvSpPr/>
          <p:nvPr/>
        </p:nvSpPr>
        <p:spPr>
          <a:xfrm>
            <a:off x="16514226" y="2886901"/>
            <a:ext cx="667532" cy="3192102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292" name="Google Shape;292;p27"/>
          <p:cNvGrpSpPr/>
          <p:nvPr/>
        </p:nvGrpSpPr>
        <p:grpSpPr>
          <a:xfrm>
            <a:off x="1041260" y="7890341"/>
            <a:ext cx="797452" cy="518722"/>
            <a:chOff x="114418" y="210957"/>
            <a:chExt cx="398726" cy="259361"/>
          </a:xfrm>
        </p:grpSpPr>
        <p:sp>
          <p:nvSpPr>
            <p:cNvPr id="293" name="Google Shape;293;p27"/>
            <p:cNvSpPr/>
            <p:nvPr/>
          </p:nvSpPr>
          <p:spPr>
            <a:xfrm rot="-5400000">
              <a:off x="251367" y="211336"/>
              <a:ext cx="60236" cy="59478"/>
            </a:xfrm>
            <a:custGeom>
              <a:avLst/>
              <a:gdLst/>
              <a:ahLst/>
              <a:cxnLst/>
              <a:rect l="l" t="t" r="r" b="b"/>
              <a:pathLst>
                <a:path w="1272" h="1256" extrusionOk="0">
                  <a:moveTo>
                    <a:pt x="633" y="0"/>
                  </a:moveTo>
                  <a:cubicBezTo>
                    <a:pt x="295" y="0"/>
                    <a:pt x="0" y="292"/>
                    <a:pt x="0" y="625"/>
                  </a:cubicBezTo>
                  <a:cubicBezTo>
                    <a:pt x="0" y="940"/>
                    <a:pt x="320" y="1256"/>
                    <a:pt x="635" y="1256"/>
                  </a:cubicBezTo>
                  <a:cubicBezTo>
                    <a:pt x="639" y="1256"/>
                    <a:pt x="643" y="1256"/>
                    <a:pt x="647" y="1256"/>
                  </a:cubicBezTo>
                  <a:cubicBezTo>
                    <a:pt x="942" y="1256"/>
                    <a:pt x="1254" y="952"/>
                    <a:pt x="1264" y="657"/>
                  </a:cubicBezTo>
                  <a:cubicBezTo>
                    <a:pt x="1272" y="303"/>
                    <a:pt x="1001" y="18"/>
                    <a:pt x="647" y="0"/>
                  </a:cubicBezTo>
                  <a:cubicBezTo>
                    <a:pt x="642" y="0"/>
                    <a:pt x="638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4" name="Google Shape;294;p27"/>
            <p:cNvSpPr/>
            <p:nvPr/>
          </p:nvSpPr>
          <p:spPr>
            <a:xfrm rot="-5400000">
              <a:off x="391394" y="348569"/>
              <a:ext cx="127764" cy="115736"/>
            </a:xfrm>
            <a:custGeom>
              <a:avLst/>
              <a:gdLst/>
              <a:ahLst/>
              <a:cxnLst/>
              <a:rect l="l" t="t" r="r" b="b"/>
              <a:pathLst>
                <a:path w="2698" h="2444" extrusionOk="0">
                  <a:moveTo>
                    <a:pt x="1515" y="1"/>
                  </a:moveTo>
                  <a:cubicBezTo>
                    <a:pt x="1395" y="1"/>
                    <a:pt x="1271" y="29"/>
                    <a:pt x="1147" y="41"/>
                  </a:cubicBezTo>
                  <a:cubicBezTo>
                    <a:pt x="971" y="134"/>
                    <a:pt x="684" y="33"/>
                    <a:pt x="617" y="328"/>
                  </a:cubicBezTo>
                  <a:cubicBezTo>
                    <a:pt x="221" y="411"/>
                    <a:pt x="288" y="799"/>
                    <a:pt x="170" y="1044"/>
                  </a:cubicBezTo>
                  <a:cubicBezTo>
                    <a:pt x="1" y="1398"/>
                    <a:pt x="338" y="2039"/>
                    <a:pt x="726" y="2214"/>
                  </a:cubicBezTo>
                  <a:lnTo>
                    <a:pt x="759" y="2241"/>
                  </a:lnTo>
                  <a:lnTo>
                    <a:pt x="801" y="2241"/>
                  </a:lnTo>
                  <a:cubicBezTo>
                    <a:pt x="860" y="2257"/>
                    <a:pt x="894" y="2299"/>
                    <a:pt x="937" y="2324"/>
                  </a:cubicBezTo>
                  <a:cubicBezTo>
                    <a:pt x="1098" y="2407"/>
                    <a:pt x="1251" y="2444"/>
                    <a:pt x="1397" y="2444"/>
                  </a:cubicBezTo>
                  <a:cubicBezTo>
                    <a:pt x="1678" y="2444"/>
                    <a:pt x="1937" y="2310"/>
                    <a:pt x="2192" y="2121"/>
                  </a:cubicBezTo>
                  <a:cubicBezTo>
                    <a:pt x="2317" y="1927"/>
                    <a:pt x="2511" y="1776"/>
                    <a:pt x="2527" y="1523"/>
                  </a:cubicBezTo>
                  <a:cubicBezTo>
                    <a:pt x="2538" y="1422"/>
                    <a:pt x="2620" y="1382"/>
                    <a:pt x="2697" y="1347"/>
                  </a:cubicBezTo>
                  <a:cubicBezTo>
                    <a:pt x="2570" y="1169"/>
                    <a:pt x="2554" y="959"/>
                    <a:pt x="2511" y="757"/>
                  </a:cubicBezTo>
                  <a:cubicBezTo>
                    <a:pt x="2368" y="480"/>
                    <a:pt x="2166" y="270"/>
                    <a:pt x="1870" y="142"/>
                  </a:cubicBezTo>
                  <a:cubicBezTo>
                    <a:pt x="1759" y="31"/>
                    <a:pt x="1640" y="1"/>
                    <a:pt x="1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5" name="Google Shape;295;p27"/>
            <p:cNvSpPr/>
            <p:nvPr/>
          </p:nvSpPr>
          <p:spPr>
            <a:xfrm rot="-5400000">
              <a:off x="111339" y="412262"/>
              <a:ext cx="54316" cy="48160"/>
            </a:xfrm>
            <a:custGeom>
              <a:avLst/>
              <a:gdLst/>
              <a:ahLst/>
              <a:cxnLst/>
              <a:rect l="l" t="t" r="r" b="b"/>
              <a:pathLst>
                <a:path w="1147" h="1017" extrusionOk="0">
                  <a:moveTo>
                    <a:pt x="716" y="0"/>
                  </a:moveTo>
                  <a:cubicBezTo>
                    <a:pt x="708" y="0"/>
                    <a:pt x="700" y="2"/>
                    <a:pt x="691" y="3"/>
                  </a:cubicBezTo>
                  <a:cubicBezTo>
                    <a:pt x="136" y="46"/>
                    <a:pt x="0" y="232"/>
                    <a:pt x="144" y="737"/>
                  </a:cubicBezTo>
                  <a:cubicBezTo>
                    <a:pt x="323" y="926"/>
                    <a:pt x="464" y="1016"/>
                    <a:pt x="603" y="1016"/>
                  </a:cubicBezTo>
                  <a:cubicBezTo>
                    <a:pt x="693" y="1016"/>
                    <a:pt x="781" y="978"/>
                    <a:pt x="877" y="905"/>
                  </a:cubicBezTo>
                  <a:cubicBezTo>
                    <a:pt x="1146" y="703"/>
                    <a:pt x="1146" y="493"/>
                    <a:pt x="894" y="105"/>
                  </a:cubicBezTo>
                  <a:cubicBezTo>
                    <a:pt x="870" y="60"/>
                    <a:pt x="843" y="28"/>
                    <a:pt x="802" y="28"/>
                  </a:cubicBezTo>
                  <a:cubicBezTo>
                    <a:pt x="796" y="28"/>
                    <a:pt x="790" y="29"/>
                    <a:pt x="784" y="30"/>
                  </a:cubicBezTo>
                  <a:cubicBezTo>
                    <a:pt x="765" y="10"/>
                    <a:pt x="741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96" name="Google Shape;296;p27"/>
          <p:cNvSpPr txBox="1">
            <a:spLocks noGrp="1"/>
          </p:cNvSpPr>
          <p:nvPr>
            <p:ph type="title" hasCustomPrompt="1"/>
          </p:nvPr>
        </p:nvSpPr>
        <p:spPr>
          <a:xfrm>
            <a:off x="4333600" y="1080000"/>
            <a:ext cx="9621000" cy="16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9pPr>
          </a:lstStyle>
          <a:p>
            <a:r>
              <a:t>xx%</a:t>
            </a:r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1"/>
          </p:nvPr>
        </p:nvSpPr>
        <p:spPr>
          <a:xfrm>
            <a:off x="4333600" y="2584202"/>
            <a:ext cx="9621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 idx="2" hasCustomPrompt="1"/>
          </p:nvPr>
        </p:nvSpPr>
        <p:spPr>
          <a:xfrm>
            <a:off x="4333600" y="3992284"/>
            <a:ext cx="9621000" cy="16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9pPr>
          </a:lstStyle>
          <a:p>
            <a:r>
              <a:t>xx%</a:t>
            </a:r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3"/>
          </p:nvPr>
        </p:nvSpPr>
        <p:spPr>
          <a:xfrm>
            <a:off x="4333600" y="5496746"/>
            <a:ext cx="9621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title" idx="4" hasCustomPrompt="1"/>
          </p:nvPr>
        </p:nvSpPr>
        <p:spPr>
          <a:xfrm>
            <a:off x="4333600" y="6904592"/>
            <a:ext cx="9621000" cy="16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2400"/>
            </a:lvl9pPr>
          </a:lstStyle>
          <a:p>
            <a:r>
              <a:t>xx%</a:t>
            </a:r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5"/>
          </p:nvPr>
        </p:nvSpPr>
        <p:spPr>
          <a:xfrm>
            <a:off x="4333600" y="8409050"/>
            <a:ext cx="9621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97845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8"/>
          <p:cNvSpPr/>
          <p:nvPr/>
        </p:nvSpPr>
        <p:spPr>
          <a:xfrm rot="10800000">
            <a:off x="77" y="332286"/>
            <a:ext cx="18287874" cy="4633664"/>
          </a:xfrm>
          <a:custGeom>
            <a:avLst/>
            <a:gdLst/>
            <a:ahLst/>
            <a:cxnLst/>
            <a:rect l="l" t="t" r="r" b="b"/>
            <a:pathLst>
              <a:path w="58237" h="42956" extrusionOk="0">
                <a:moveTo>
                  <a:pt x="58043" y="1"/>
                </a:moveTo>
                <a:cubicBezTo>
                  <a:pt x="57806" y="1"/>
                  <a:pt x="57557" y="86"/>
                  <a:pt x="57241" y="329"/>
                </a:cubicBezTo>
                <a:cubicBezTo>
                  <a:pt x="55988" y="1272"/>
                  <a:pt x="56428" y="3170"/>
                  <a:pt x="55433" y="4218"/>
                </a:cubicBezTo>
                <a:cubicBezTo>
                  <a:pt x="55021" y="4654"/>
                  <a:pt x="54473" y="4823"/>
                  <a:pt x="53900" y="4823"/>
                </a:cubicBezTo>
                <a:cubicBezTo>
                  <a:pt x="52997" y="4823"/>
                  <a:pt x="52035" y="4400"/>
                  <a:pt x="51465" y="3933"/>
                </a:cubicBezTo>
                <a:cubicBezTo>
                  <a:pt x="50173" y="2884"/>
                  <a:pt x="48390" y="1043"/>
                  <a:pt x="46551" y="1043"/>
                </a:cubicBezTo>
                <a:cubicBezTo>
                  <a:pt x="46329" y="1043"/>
                  <a:pt x="46106" y="1070"/>
                  <a:pt x="45882" y="1129"/>
                </a:cubicBezTo>
                <a:cubicBezTo>
                  <a:pt x="44319" y="1554"/>
                  <a:pt x="42936" y="1852"/>
                  <a:pt x="41242" y="1904"/>
                </a:cubicBezTo>
                <a:cubicBezTo>
                  <a:pt x="40479" y="1917"/>
                  <a:pt x="40609" y="2019"/>
                  <a:pt x="40042" y="2304"/>
                </a:cubicBezTo>
                <a:cubicBezTo>
                  <a:pt x="39291" y="2680"/>
                  <a:pt x="38863" y="2655"/>
                  <a:pt x="38050" y="2782"/>
                </a:cubicBezTo>
                <a:cubicBezTo>
                  <a:pt x="37158" y="2927"/>
                  <a:pt x="36081" y="3573"/>
                  <a:pt x="35121" y="3573"/>
                </a:cubicBezTo>
                <a:cubicBezTo>
                  <a:pt x="34969" y="3573"/>
                  <a:pt x="34820" y="3557"/>
                  <a:pt x="34675" y="3520"/>
                </a:cubicBezTo>
                <a:cubicBezTo>
                  <a:pt x="34185" y="3390"/>
                  <a:pt x="34496" y="3275"/>
                  <a:pt x="34173" y="3015"/>
                </a:cubicBezTo>
                <a:cubicBezTo>
                  <a:pt x="33450" y="2447"/>
                  <a:pt x="33100" y="2382"/>
                  <a:pt x="32222" y="2280"/>
                </a:cubicBezTo>
                <a:cubicBezTo>
                  <a:pt x="31404" y="2182"/>
                  <a:pt x="30710" y="2083"/>
                  <a:pt x="29993" y="2083"/>
                </a:cubicBezTo>
                <a:cubicBezTo>
                  <a:pt x="29577" y="2083"/>
                  <a:pt x="29153" y="2117"/>
                  <a:pt x="28692" y="2202"/>
                </a:cubicBezTo>
                <a:cubicBezTo>
                  <a:pt x="27802" y="2357"/>
                  <a:pt x="26909" y="2562"/>
                  <a:pt x="26031" y="2680"/>
                </a:cubicBezTo>
                <a:cubicBezTo>
                  <a:pt x="25889" y="2697"/>
                  <a:pt x="25748" y="2705"/>
                  <a:pt x="25608" y="2705"/>
                </a:cubicBezTo>
                <a:cubicBezTo>
                  <a:pt x="24903" y="2705"/>
                  <a:pt x="24215" y="2509"/>
                  <a:pt x="23537" y="2304"/>
                </a:cubicBezTo>
                <a:cubicBezTo>
                  <a:pt x="22862" y="2108"/>
                  <a:pt x="22196" y="1906"/>
                  <a:pt x="21538" y="1906"/>
                </a:cubicBezTo>
                <a:cubicBezTo>
                  <a:pt x="21075" y="1906"/>
                  <a:pt x="20616" y="2006"/>
                  <a:pt x="20162" y="2280"/>
                </a:cubicBezTo>
                <a:cubicBezTo>
                  <a:pt x="18497" y="3300"/>
                  <a:pt x="17566" y="5484"/>
                  <a:pt x="16558" y="7059"/>
                </a:cubicBezTo>
                <a:cubicBezTo>
                  <a:pt x="16147" y="7715"/>
                  <a:pt x="15831" y="8371"/>
                  <a:pt x="15110" y="8371"/>
                </a:cubicBezTo>
                <a:cubicBezTo>
                  <a:pt x="14992" y="8371"/>
                  <a:pt x="14863" y="8354"/>
                  <a:pt x="14722" y="8316"/>
                </a:cubicBezTo>
                <a:cubicBezTo>
                  <a:pt x="14077" y="8133"/>
                  <a:pt x="13416" y="7292"/>
                  <a:pt x="12873" y="6892"/>
                </a:cubicBezTo>
                <a:cubicBezTo>
                  <a:pt x="12253" y="6439"/>
                  <a:pt x="11763" y="6272"/>
                  <a:pt x="11142" y="5912"/>
                </a:cubicBezTo>
                <a:cubicBezTo>
                  <a:pt x="10730" y="5664"/>
                  <a:pt x="10249" y="5019"/>
                  <a:pt x="9849" y="4863"/>
                </a:cubicBezTo>
                <a:cubicBezTo>
                  <a:pt x="9604" y="4761"/>
                  <a:pt x="9461" y="4761"/>
                  <a:pt x="9306" y="4761"/>
                </a:cubicBezTo>
                <a:cubicBezTo>
                  <a:pt x="9265" y="4766"/>
                  <a:pt x="9222" y="4768"/>
                  <a:pt x="9176" y="4768"/>
                </a:cubicBezTo>
                <a:cubicBezTo>
                  <a:pt x="9092" y="4768"/>
                  <a:pt x="8997" y="4759"/>
                  <a:pt x="8881" y="4733"/>
                </a:cubicBezTo>
                <a:cubicBezTo>
                  <a:pt x="7861" y="4516"/>
                  <a:pt x="7808" y="4283"/>
                  <a:pt x="7318" y="3313"/>
                </a:cubicBezTo>
                <a:cubicBezTo>
                  <a:pt x="6877" y="2422"/>
                  <a:pt x="6437" y="1647"/>
                  <a:pt x="5392" y="1476"/>
                </a:cubicBezTo>
                <a:cubicBezTo>
                  <a:pt x="4576" y="1349"/>
                  <a:pt x="3788" y="1492"/>
                  <a:pt x="2947" y="1309"/>
                </a:cubicBezTo>
                <a:cubicBezTo>
                  <a:pt x="2326" y="1172"/>
                  <a:pt x="1773" y="1068"/>
                  <a:pt x="1183" y="1068"/>
                </a:cubicBezTo>
                <a:cubicBezTo>
                  <a:pt x="889" y="1068"/>
                  <a:pt x="587" y="1094"/>
                  <a:pt x="261" y="1154"/>
                </a:cubicBezTo>
                <a:cubicBezTo>
                  <a:pt x="168" y="1166"/>
                  <a:pt x="78" y="1194"/>
                  <a:pt x="1" y="1219"/>
                </a:cubicBezTo>
                <a:lnTo>
                  <a:pt x="1" y="39551"/>
                </a:lnTo>
                <a:cubicBezTo>
                  <a:pt x="571" y="39818"/>
                  <a:pt x="1199" y="39993"/>
                  <a:pt x="1882" y="39993"/>
                </a:cubicBezTo>
                <a:cubicBezTo>
                  <a:pt x="1927" y="39993"/>
                  <a:pt x="1972" y="39993"/>
                  <a:pt x="2017" y="39991"/>
                </a:cubicBezTo>
                <a:cubicBezTo>
                  <a:pt x="2205" y="39985"/>
                  <a:pt x="2389" y="39982"/>
                  <a:pt x="2574" y="39982"/>
                </a:cubicBezTo>
                <a:cubicBezTo>
                  <a:pt x="2758" y="39982"/>
                  <a:pt x="2943" y="39985"/>
                  <a:pt x="3130" y="39991"/>
                </a:cubicBezTo>
                <a:cubicBezTo>
                  <a:pt x="3343" y="39991"/>
                  <a:pt x="3552" y="39994"/>
                  <a:pt x="3762" y="39994"/>
                </a:cubicBezTo>
                <a:cubicBezTo>
                  <a:pt x="3972" y="39994"/>
                  <a:pt x="4182" y="39991"/>
                  <a:pt x="4396" y="39979"/>
                </a:cubicBezTo>
                <a:cubicBezTo>
                  <a:pt x="5559" y="39926"/>
                  <a:pt x="6567" y="39216"/>
                  <a:pt x="7628" y="38763"/>
                </a:cubicBezTo>
                <a:cubicBezTo>
                  <a:pt x="8583" y="38375"/>
                  <a:pt x="9567" y="38170"/>
                  <a:pt x="10482" y="37677"/>
                </a:cubicBezTo>
                <a:cubicBezTo>
                  <a:pt x="11273" y="37252"/>
                  <a:pt x="12008" y="36436"/>
                  <a:pt x="12938" y="36399"/>
                </a:cubicBezTo>
                <a:cubicBezTo>
                  <a:pt x="13196" y="36889"/>
                  <a:pt x="13791" y="36775"/>
                  <a:pt x="14204" y="37212"/>
                </a:cubicBezTo>
                <a:cubicBezTo>
                  <a:pt x="14902" y="37975"/>
                  <a:pt x="14477" y="38338"/>
                  <a:pt x="15444" y="38853"/>
                </a:cubicBezTo>
                <a:cubicBezTo>
                  <a:pt x="16426" y="39373"/>
                  <a:pt x="17191" y="39552"/>
                  <a:pt x="18254" y="39552"/>
                </a:cubicBezTo>
                <a:cubicBezTo>
                  <a:pt x="18299" y="39552"/>
                  <a:pt x="18345" y="39551"/>
                  <a:pt x="18391" y="39551"/>
                </a:cubicBezTo>
                <a:cubicBezTo>
                  <a:pt x="19337" y="39551"/>
                  <a:pt x="20035" y="39889"/>
                  <a:pt x="20950" y="39979"/>
                </a:cubicBezTo>
                <a:cubicBezTo>
                  <a:pt x="21296" y="40012"/>
                  <a:pt x="21658" y="40024"/>
                  <a:pt x="22024" y="40024"/>
                </a:cubicBezTo>
                <a:cubicBezTo>
                  <a:pt x="22645" y="40024"/>
                  <a:pt x="23279" y="39990"/>
                  <a:pt x="23872" y="39966"/>
                </a:cubicBezTo>
                <a:cubicBezTo>
                  <a:pt x="24251" y="39850"/>
                  <a:pt x="24642" y="39791"/>
                  <a:pt x="25037" y="39791"/>
                </a:cubicBezTo>
                <a:cubicBezTo>
                  <a:pt x="25169" y="39791"/>
                  <a:pt x="25302" y="39798"/>
                  <a:pt x="25435" y="39811"/>
                </a:cubicBezTo>
                <a:cubicBezTo>
                  <a:pt x="25863" y="39991"/>
                  <a:pt x="26161" y="40289"/>
                  <a:pt x="26316" y="40714"/>
                </a:cubicBezTo>
                <a:cubicBezTo>
                  <a:pt x="26418" y="40744"/>
                  <a:pt x="26517" y="40757"/>
                  <a:pt x="26613" y="40757"/>
                </a:cubicBezTo>
                <a:cubicBezTo>
                  <a:pt x="27061" y="40757"/>
                  <a:pt x="27448" y="40462"/>
                  <a:pt x="27852" y="40187"/>
                </a:cubicBezTo>
                <a:cubicBezTo>
                  <a:pt x="28935" y="39435"/>
                  <a:pt x="29687" y="39140"/>
                  <a:pt x="30756" y="39140"/>
                </a:cubicBezTo>
                <a:cubicBezTo>
                  <a:pt x="31105" y="39140"/>
                  <a:pt x="31486" y="39171"/>
                  <a:pt x="31924" y="39228"/>
                </a:cubicBezTo>
                <a:cubicBezTo>
                  <a:pt x="33267" y="39411"/>
                  <a:pt x="34108" y="39603"/>
                  <a:pt x="35128" y="40366"/>
                </a:cubicBezTo>
                <a:cubicBezTo>
                  <a:pt x="35634" y="40742"/>
                  <a:pt x="36136" y="40987"/>
                  <a:pt x="36667" y="41334"/>
                </a:cubicBezTo>
                <a:cubicBezTo>
                  <a:pt x="37757" y="42023"/>
                  <a:pt x="39100" y="42956"/>
                  <a:pt x="40503" y="42956"/>
                </a:cubicBezTo>
                <a:cubicBezTo>
                  <a:pt x="40813" y="42956"/>
                  <a:pt x="41124" y="42910"/>
                  <a:pt x="41437" y="42808"/>
                </a:cubicBezTo>
                <a:cubicBezTo>
                  <a:pt x="42148" y="42575"/>
                  <a:pt x="42303" y="42007"/>
                  <a:pt x="42601" y="41505"/>
                </a:cubicBezTo>
                <a:cubicBezTo>
                  <a:pt x="42650" y="40922"/>
                  <a:pt x="42883" y="40432"/>
                  <a:pt x="43298" y="40031"/>
                </a:cubicBezTo>
                <a:cubicBezTo>
                  <a:pt x="43621" y="39734"/>
                  <a:pt x="43944" y="39448"/>
                  <a:pt x="44254" y="39151"/>
                </a:cubicBezTo>
                <a:cubicBezTo>
                  <a:pt x="44707" y="38558"/>
                  <a:pt x="44952" y="37845"/>
                  <a:pt x="45417" y="37252"/>
                </a:cubicBezTo>
                <a:cubicBezTo>
                  <a:pt x="45817" y="36722"/>
                  <a:pt x="46347" y="36334"/>
                  <a:pt x="46617" y="35726"/>
                </a:cubicBezTo>
                <a:cubicBezTo>
                  <a:pt x="46633" y="36747"/>
                  <a:pt x="47200" y="38065"/>
                  <a:pt x="47666" y="38958"/>
                </a:cubicBezTo>
                <a:cubicBezTo>
                  <a:pt x="48156" y="39938"/>
                  <a:pt x="48478" y="39914"/>
                  <a:pt x="49437" y="39954"/>
                </a:cubicBezTo>
                <a:cubicBezTo>
                  <a:pt x="50302" y="39979"/>
                  <a:pt x="50650" y="40342"/>
                  <a:pt x="51335" y="40767"/>
                </a:cubicBezTo>
                <a:cubicBezTo>
                  <a:pt x="51968" y="41179"/>
                  <a:pt x="51503" y="41142"/>
                  <a:pt x="52511" y="41167"/>
                </a:cubicBezTo>
                <a:cubicBezTo>
                  <a:pt x="52683" y="41171"/>
                  <a:pt x="52856" y="41174"/>
                  <a:pt x="53029" y="41174"/>
                </a:cubicBezTo>
                <a:cubicBezTo>
                  <a:pt x="53374" y="41174"/>
                  <a:pt x="53718" y="41163"/>
                  <a:pt x="54062" y="41129"/>
                </a:cubicBezTo>
                <a:cubicBezTo>
                  <a:pt x="55115" y="41010"/>
                  <a:pt x="56008" y="40768"/>
                  <a:pt x="56992" y="40768"/>
                </a:cubicBezTo>
                <a:cubicBezTo>
                  <a:pt x="57289" y="40768"/>
                  <a:pt x="57594" y="40790"/>
                  <a:pt x="57914" y="40844"/>
                </a:cubicBezTo>
                <a:cubicBezTo>
                  <a:pt x="58032" y="40856"/>
                  <a:pt x="58134" y="40884"/>
                  <a:pt x="58237" y="40909"/>
                </a:cubicBezTo>
                <a:lnTo>
                  <a:pt x="58237" y="18"/>
                </a:lnTo>
                <a:cubicBezTo>
                  <a:pt x="58172" y="7"/>
                  <a:pt x="58108" y="1"/>
                  <a:pt x="580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05" name="Google Shape;305;p28"/>
          <p:cNvSpPr/>
          <p:nvPr/>
        </p:nvSpPr>
        <p:spPr>
          <a:xfrm>
            <a:off x="-589700" y="7177550"/>
            <a:ext cx="4059600" cy="40590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06" name="Google Shape;306;p28"/>
          <p:cNvSpPr/>
          <p:nvPr/>
        </p:nvSpPr>
        <p:spPr>
          <a:xfrm>
            <a:off x="1106223" y="7672797"/>
            <a:ext cx="667530" cy="492091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07" name="Google Shape;307;p28"/>
          <p:cNvSpPr/>
          <p:nvPr/>
        </p:nvSpPr>
        <p:spPr>
          <a:xfrm rot="10800000">
            <a:off x="365323" y="5107271"/>
            <a:ext cx="667530" cy="492091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08" name="Google Shape;308;p28"/>
          <p:cNvSpPr/>
          <p:nvPr/>
        </p:nvSpPr>
        <p:spPr>
          <a:xfrm>
            <a:off x="15783608" y="-1000604"/>
            <a:ext cx="2818632" cy="5205300"/>
          </a:xfrm>
          <a:custGeom>
            <a:avLst/>
            <a:gdLst/>
            <a:ahLst/>
            <a:cxnLst/>
            <a:rect l="l" t="t" r="r" b="b"/>
            <a:pathLst>
              <a:path w="29195" h="53913" extrusionOk="0">
                <a:moveTo>
                  <a:pt x="13284" y="1676"/>
                </a:moveTo>
                <a:cubicBezTo>
                  <a:pt x="13266" y="1693"/>
                  <a:pt x="13249" y="1711"/>
                  <a:pt x="13241" y="1727"/>
                </a:cubicBezTo>
                <a:lnTo>
                  <a:pt x="13241" y="1761"/>
                </a:lnTo>
                <a:cubicBezTo>
                  <a:pt x="13237" y="1759"/>
                  <a:pt x="13234" y="1758"/>
                  <a:pt x="13230" y="1758"/>
                </a:cubicBezTo>
                <a:cubicBezTo>
                  <a:pt x="13217" y="1758"/>
                  <a:pt x="13203" y="1771"/>
                  <a:pt x="13191" y="1802"/>
                </a:cubicBezTo>
                <a:cubicBezTo>
                  <a:pt x="13164" y="1769"/>
                  <a:pt x="13140" y="1743"/>
                  <a:pt x="13124" y="1711"/>
                </a:cubicBezTo>
                <a:lnTo>
                  <a:pt x="13124" y="1711"/>
                </a:lnTo>
                <a:cubicBezTo>
                  <a:pt x="13142" y="1719"/>
                  <a:pt x="13160" y="1724"/>
                  <a:pt x="13178" y="1724"/>
                </a:cubicBezTo>
                <a:cubicBezTo>
                  <a:pt x="13211" y="1724"/>
                  <a:pt x="13246" y="1709"/>
                  <a:pt x="13284" y="1676"/>
                </a:cubicBezTo>
                <a:close/>
                <a:moveTo>
                  <a:pt x="16130" y="1584"/>
                </a:moveTo>
                <a:cubicBezTo>
                  <a:pt x="16138" y="1592"/>
                  <a:pt x="16156" y="1610"/>
                  <a:pt x="16172" y="1610"/>
                </a:cubicBezTo>
                <a:cubicBezTo>
                  <a:pt x="16190" y="1618"/>
                  <a:pt x="16208" y="1620"/>
                  <a:pt x="16227" y="1620"/>
                </a:cubicBezTo>
                <a:cubicBezTo>
                  <a:pt x="16246" y="1620"/>
                  <a:pt x="16264" y="1618"/>
                  <a:pt x="16282" y="1618"/>
                </a:cubicBezTo>
                <a:cubicBezTo>
                  <a:pt x="16332" y="1650"/>
                  <a:pt x="16383" y="1668"/>
                  <a:pt x="16441" y="1676"/>
                </a:cubicBezTo>
                <a:lnTo>
                  <a:pt x="16449" y="1685"/>
                </a:lnTo>
                <a:cubicBezTo>
                  <a:pt x="16340" y="1701"/>
                  <a:pt x="16247" y="1761"/>
                  <a:pt x="16180" y="1852"/>
                </a:cubicBezTo>
                <a:cubicBezTo>
                  <a:pt x="16164" y="1812"/>
                  <a:pt x="16138" y="1786"/>
                  <a:pt x="16096" y="1761"/>
                </a:cubicBezTo>
                <a:cubicBezTo>
                  <a:pt x="16045" y="1761"/>
                  <a:pt x="16029" y="1778"/>
                  <a:pt x="16045" y="1812"/>
                </a:cubicBezTo>
                <a:cubicBezTo>
                  <a:pt x="16037" y="1802"/>
                  <a:pt x="16037" y="1802"/>
                  <a:pt x="16029" y="1794"/>
                </a:cubicBezTo>
                <a:cubicBezTo>
                  <a:pt x="16037" y="1786"/>
                  <a:pt x="16037" y="1786"/>
                  <a:pt x="16037" y="1778"/>
                </a:cubicBezTo>
                <a:cubicBezTo>
                  <a:pt x="16045" y="1761"/>
                  <a:pt x="16063" y="1761"/>
                  <a:pt x="16071" y="1751"/>
                </a:cubicBezTo>
                <a:cubicBezTo>
                  <a:pt x="16096" y="1711"/>
                  <a:pt x="16114" y="1668"/>
                  <a:pt x="16114" y="1626"/>
                </a:cubicBezTo>
                <a:lnTo>
                  <a:pt x="16114" y="1600"/>
                </a:lnTo>
                <a:cubicBezTo>
                  <a:pt x="16122" y="1600"/>
                  <a:pt x="16122" y="1592"/>
                  <a:pt x="16130" y="1584"/>
                </a:cubicBezTo>
                <a:close/>
                <a:moveTo>
                  <a:pt x="15431" y="2004"/>
                </a:moveTo>
                <a:lnTo>
                  <a:pt x="15431" y="2022"/>
                </a:lnTo>
                <a:cubicBezTo>
                  <a:pt x="15431" y="2014"/>
                  <a:pt x="15431" y="2014"/>
                  <a:pt x="15422" y="2004"/>
                </a:cubicBezTo>
                <a:close/>
                <a:moveTo>
                  <a:pt x="19069" y="2528"/>
                </a:moveTo>
                <a:lnTo>
                  <a:pt x="19069" y="2536"/>
                </a:lnTo>
                <a:lnTo>
                  <a:pt x="19045" y="2536"/>
                </a:lnTo>
                <a:cubicBezTo>
                  <a:pt x="19053" y="2536"/>
                  <a:pt x="19061" y="2536"/>
                  <a:pt x="19069" y="2528"/>
                </a:cubicBezTo>
                <a:close/>
                <a:moveTo>
                  <a:pt x="7884" y="2578"/>
                </a:moveTo>
                <a:lnTo>
                  <a:pt x="7927" y="2594"/>
                </a:lnTo>
                <a:cubicBezTo>
                  <a:pt x="7919" y="2594"/>
                  <a:pt x="7919" y="2594"/>
                  <a:pt x="7919" y="2602"/>
                </a:cubicBezTo>
                <a:cubicBezTo>
                  <a:pt x="7909" y="2594"/>
                  <a:pt x="7901" y="2586"/>
                  <a:pt x="7884" y="2578"/>
                </a:cubicBezTo>
                <a:close/>
                <a:moveTo>
                  <a:pt x="19803" y="2738"/>
                </a:moveTo>
                <a:cubicBezTo>
                  <a:pt x="19803" y="2746"/>
                  <a:pt x="19795" y="2746"/>
                  <a:pt x="19795" y="2746"/>
                </a:cubicBezTo>
                <a:lnTo>
                  <a:pt x="19785" y="2746"/>
                </a:lnTo>
                <a:cubicBezTo>
                  <a:pt x="19795" y="2746"/>
                  <a:pt x="19795" y="2746"/>
                  <a:pt x="19803" y="2738"/>
                </a:cubicBezTo>
                <a:close/>
                <a:moveTo>
                  <a:pt x="21748" y="2813"/>
                </a:moveTo>
                <a:lnTo>
                  <a:pt x="21748" y="2823"/>
                </a:lnTo>
                <a:lnTo>
                  <a:pt x="21740" y="2823"/>
                </a:lnTo>
                <a:cubicBezTo>
                  <a:pt x="21740" y="2813"/>
                  <a:pt x="21748" y="2813"/>
                  <a:pt x="21748" y="2813"/>
                </a:cubicBezTo>
                <a:close/>
                <a:moveTo>
                  <a:pt x="11691" y="3092"/>
                </a:moveTo>
                <a:cubicBezTo>
                  <a:pt x="11691" y="3108"/>
                  <a:pt x="11691" y="3134"/>
                  <a:pt x="11699" y="3150"/>
                </a:cubicBezTo>
                <a:lnTo>
                  <a:pt x="11658" y="3150"/>
                </a:lnTo>
                <a:cubicBezTo>
                  <a:pt x="11667" y="3126"/>
                  <a:pt x="11675" y="3108"/>
                  <a:pt x="11691" y="3092"/>
                </a:cubicBezTo>
                <a:close/>
                <a:moveTo>
                  <a:pt x="13603" y="3158"/>
                </a:moveTo>
                <a:lnTo>
                  <a:pt x="13603" y="3166"/>
                </a:lnTo>
                <a:lnTo>
                  <a:pt x="13595" y="3166"/>
                </a:lnTo>
                <a:lnTo>
                  <a:pt x="13595" y="3158"/>
                </a:lnTo>
                <a:close/>
                <a:moveTo>
                  <a:pt x="13175" y="3294"/>
                </a:moveTo>
                <a:cubicBezTo>
                  <a:pt x="13199" y="3294"/>
                  <a:pt x="13225" y="3302"/>
                  <a:pt x="13241" y="3302"/>
                </a:cubicBezTo>
                <a:lnTo>
                  <a:pt x="13249" y="3302"/>
                </a:lnTo>
                <a:lnTo>
                  <a:pt x="13249" y="3310"/>
                </a:lnTo>
                <a:cubicBezTo>
                  <a:pt x="13249" y="3302"/>
                  <a:pt x="13249" y="3302"/>
                  <a:pt x="13241" y="3302"/>
                </a:cubicBezTo>
                <a:cubicBezTo>
                  <a:pt x="13229" y="3309"/>
                  <a:pt x="13220" y="3313"/>
                  <a:pt x="13210" y="3313"/>
                </a:cubicBezTo>
                <a:cubicBezTo>
                  <a:pt x="13199" y="3313"/>
                  <a:pt x="13188" y="3307"/>
                  <a:pt x="13175" y="3294"/>
                </a:cubicBezTo>
                <a:close/>
                <a:moveTo>
                  <a:pt x="8448" y="3429"/>
                </a:moveTo>
                <a:lnTo>
                  <a:pt x="8448" y="3429"/>
                </a:lnTo>
                <a:cubicBezTo>
                  <a:pt x="8455" y="3490"/>
                  <a:pt x="8440" y="3506"/>
                  <a:pt x="8412" y="3506"/>
                </a:cubicBezTo>
                <a:cubicBezTo>
                  <a:pt x="8405" y="3506"/>
                  <a:pt x="8398" y="3505"/>
                  <a:pt x="8390" y="3504"/>
                </a:cubicBezTo>
                <a:cubicBezTo>
                  <a:pt x="8414" y="3480"/>
                  <a:pt x="8432" y="3453"/>
                  <a:pt x="8448" y="3429"/>
                </a:cubicBezTo>
                <a:close/>
                <a:moveTo>
                  <a:pt x="16146" y="3732"/>
                </a:moveTo>
                <a:lnTo>
                  <a:pt x="16156" y="3740"/>
                </a:lnTo>
                <a:lnTo>
                  <a:pt x="16146" y="3740"/>
                </a:lnTo>
                <a:lnTo>
                  <a:pt x="16146" y="3732"/>
                </a:lnTo>
                <a:close/>
                <a:moveTo>
                  <a:pt x="21622" y="3833"/>
                </a:moveTo>
                <a:cubicBezTo>
                  <a:pt x="21622" y="3833"/>
                  <a:pt x="21630" y="3833"/>
                  <a:pt x="21638" y="3841"/>
                </a:cubicBezTo>
                <a:lnTo>
                  <a:pt x="21622" y="3841"/>
                </a:lnTo>
                <a:lnTo>
                  <a:pt x="21622" y="3833"/>
                </a:lnTo>
                <a:close/>
                <a:moveTo>
                  <a:pt x="9371" y="3949"/>
                </a:moveTo>
                <a:cubicBezTo>
                  <a:pt x="9378" y="3949"/>
                  <a:pt x="9385" y="3949"/>
                  <a:pt x="9392" y="3951"/>
                </a:cubicBezTo>
                <a:lnTo>
                  <a:pt x="9392" y="3985"/>
                </a:lnTo>
                <a:cubicBezTo>
                  <a:pt x="9369" y="3985"/>
                  <a:pt x="9343" y="3992"/>
                  <a:pt x="9321" y="3992"/>
                </a:cubicBezTo>
                <a:cubicBezTo>
                  <a:pt x="9309" y="3992"/>
                  <a:pt x="9299" y="3990"/>
                  <a:pt x="9291" y="3985"/>
                </a:cubicBezTo>
                <a:lnTo>
                  <a:pt x="9283" y="3985"/>
                </a:lnTo>
                <a:cubicBezTo>
                  <a:pt x="9310" y="3963"/>
                  <a:pt x="9338" y="3949"/>
                  <a:pt x="9371" y="3949"/>
                </a:cubicBezTo>
                <a:close/>
                <a:moveTo>
                  <a:pt x="12138" y="4068"/>
                </a:moveTo>
                <a:lnTo>
                  <a:pt x="12138" y="4076"/>
                </a:lnTo>
                <a:cubicBezTo>
                  <a:pt x="12138" y="4068"/>
                  <a:pt x="12138" y="4068"/>
                  <a:pt x="12129" y="4068"/>
                </a:cubicBezTo>
                <a:close/>
                <a:moveTo>
                  <a:pt x="21731" y="4430"/>
                </a:moveTo>
                <a:cubicBezTo>
                  <a:pt x="21740" y="4430"/>
                  <a:pt x="21740" y="4440"/>
                  <a:pt x="21740" y="4440"/>
                </a:cubicBezTo>
                <a:lnTo>
                  <a:pt x="21731" y="4440"/>
                </a:lnTo>
                <a:lnTo>
                  <a:pt x="21731" y="4430"/>
                </a:lnTo>
                <a:close/>
                <a:moveTo>
                  <a:pt x="24578" y="4312"/>
                </a:moveTo>
                <a:cubicBezTo>
                  <a:pt x="24545" y="4312"/>
                  <a:pt x="24519" y="4321"/>
                  <a:pt x="24485" y="4329"/>
                </a:cubicBezTo>
                <a:cubicBezTo>
                  <a:pt x="24485" y="4397"/>
                  <a:pt x="24477" y="4464"/>
                  <a:pt x="24477" y="4531"/>
                </a:cubicBezTo>
                <a:cubicBezTo>
                  <a:pt x="24519" y="4531"/>
                  <a:pt x="24562" y="4541"/>
                  <a:pt x="24604" y="4541"/>
                </a:cubicBezTo>
                <a:lnTo>
                  <a:pt x="24604" y="4531"/>
                </a:lnTo>
                <a:cubicBezTo>
                  <a:pt x="24655" y="4456"/>
                  <a:pt x="24671" y="4379"/>
                  <a:pt x="24578" y="4312"/>
                </a:cubicBezTo>
                <a:close/>
                <a:moveTo>
                  <a:pt x="9273" y="4565"/>
                </a:moveTo>
                <a:cubicBezTo>
                  <a:pt x="9249" y="4591"/>
                  <a:pt x="9233" y="4600"/>
                  <a:pt x="9206" y="4600"/>
                </a:cubicBezTo>
                <a:cubicBezTo>
                  <a:pt x="9223" y="4591"/>
                  <a:pt x="9241" y="4581"/>
                  <a:pt x="9265" y="4565"/>
                </a:cubicBezTo>
                <a:close/>
                <a:moveTo>
                  <a:pt x="12609" y="4642"/>
                </a:moveTo>
                <a:lnTo>
                  <a:pt x="12609" y="4658"/>
                </a:lnTo>
                <a:cubicBezTo>
                  <a:pt x="12600" y="4650"/>
                  <a:pt x="12600" y="4650"/>
                  <a:pt x="12600" y="4642"/>
                </a:cubicBezTo>
                <a:close/>
                <a:moveTo>
                  <a:pt x="12034" y="4828"/>
                </a:moveTo>
                <a:cubicBezTo>
                  <a:pt x="12037" y="4828"/>
                  <a:pt x="12040" y="4830"/>
                  <a:pt x="12045" y="4834"/>
                </a:cubicBezTo>
                <a:cubicBezTo>
                  <a:pt x="12045" y="4834"/>
                  <a:pt x="12045" y="4844"/>
                  <a:pt x="12053" y="4844"/>
                </a:cubicBezTo>
                <a:cubicBezTo>
                  <a:pt x="12045" y="4852"/>
                  <a:pt x="12045" y="4860"/>
                  <a:pt x="12036" y="4860"/>
                </a:cubicBezTo>
                <a:cubicBezTo>
                  <a:pt x="12033" y="4872"/>
                  <a:pt x="12030" y="4877"/>
                  <a:pt x="12028" y="4877"/>
                </a:cubicBezTo>
                <a:cubicBezTo>
                  <a:pt x="12020" y="4877"/>
                  <a:pt x="12019" y="4828"/>
                  <a:pt x="12034" y="4828"/>
                </a:cubicBezTo>
                <a:close/>
                <a:moveTo>
                  <a:pt x="6065" y="5331"/>
                </a:moveTo>
                <a:cubicBezTo>
                  <a:pt x="6057" y="5331"/>
                  <a:pt x="6057" y="5331"/>
                  <a:pt x="6057" y="5339"/>
                </a:cubicBezTo>
                <a:lnTo>
                  <a:pt x="6057" y="5331"/>
                </a:lnTo>
                <a:close/>
                <a:moveTo>
                  <a:pt x="7690" y="5669"/>
                </a:moveTo>
                <a:lnTo>
                  <a:pt x="7690" y="5677"/>
                </a:lnTo>
                <a:lnTo>
                  <a:pt x="7690" y="5685"/>
                </a:lnTo>
                <a:lnTo>
                  <a:pt x="7690" y="5719"/>
                </a:lnTo>
                <a:cubicBezTo>
                  <a:pt x="7690" y="5703"/>
                  <a:pt x="7690" y="5685"/>
                  <a:pt x="7682" y="5669"/>
                </a:cubicBezTo>
                <a:close/>
                <a:moveTo>
                  <a:pt x="11456" y="6350"/>
                </a:moveTo>
                <a:lnTo>
                  <a:pt x="11464" y="6360"/>
                </a:lnTo>
                <a:lnTo>
                  <a:pt x="11456" y="6360"/>
                </a:lnTo>
                <a:lnTo>
                  <a:pt x="11456" y="6350"/>
                </a:lnTo>
                <a:close/>
                <a:moveTo>
                  <a:pt x="24721" y="6587"/>
                </a:moveTo>
                <a:lnTo>
                  <a:pt x="24721" y="6595"/>
                </a:lnTo>
                <a:cubicBezTo>
                  <a:pt x="24716" y="6596"/>
                  <a:pt x="24712" y="6597"/>
                  <a:pt x="24710" y="6597"/>
                </a:cubicBezTo>
                <a:cubicBezTo>
                  <a:pt x="24698" y="6597"/>
                  <a:pt x="24702" y="6587"/>
                  <a:pt x="24721" y="6587"/>
                </a:cubicBezTo>
                <a:close/>
                <a:moveTo>
                  <a:pt x="24881" y="6714"/>
                </a:moveTo>
                <a:lnTo>
                  <a:pt x="24881" y="6714"/>
                </a:lnTo>
                <a:cubicBezTo>
                  <a:pt x="24898" y="6722"/>
                  <a:pt x="24907" y="6722"/>
                  <a:pt x="24921" y="6729"/>
                </a:cubicBezTo>
                <a:lnTo>
                  <a:pt x="24921" y="6729"/>
                </a:lnTo>
                <a:cubicBezTo>
                  <a:pt x="24909" y="6727"/>
                  <a:pt x="24895" y="6720"/>
                  <a:pt x="24881" y="6714"/>
                </a:cubicBezTo>
                <a:close/>
                <a:moveTo>
                  <a:pt x="25253" y="6562"/>
                </a:moveTo>
                <a:cubicBezTo>
                  <a:pt x="25253" y="6637"/>
                  <a:pt x="25285" y="6704"/>
                  <a:pt x="25328" y="6765"/>
                </a:cubicBezTo>
                <a:cubicBezTo>
                  <a:pt x="25284" y="6739"/>
                  <a:pt x="25236" y="6733"/>
                  <a:pt x="25187" y="6733"/>
                </a:cubicBezTo>
                <a:cubicBezTo>
                  <a:pt x="25132" y="6733"/>
                  <a:pt x="25076" y="6740"/>
                  <a:pt x="25021" y="6740"/>
                </a:cubicBezTo>
                <a:cubicBezTo>
                  <a:pt x="24992" y="6740"/>
                  <a:pt x="24963" y="6738"/>
                  <a:pt x="24936" y="6731"/>
                </a:cubicBezTo>
                <a:lnTo>
                  <a:pt x="24936" y="6731"/>
                </a:lnTo>
                <a:cubicBezTo>
                  <a:pt x="24949" y="6732"/>
                  <a:pt x="24961" y="6733"/>
                  <a:pt x="24974" y="6733"/>
                </a:cubicBezTo>
                <a:cubicBezTo>
                  <a:pt x="25106" y="6733"/>
                  <a:pt x="25199" y="6674"/>
                  <a:pt x="25253" y="6562"/>
                </a:cubicBezTo>
                <a:close/>
                <a:moveTo>
                  <a:pt x="5998" y="7260"/>
                </a:moveTo>
                <a:lnTo>
                  <a:pt x="5998" y="7278"/>
                </a:lnTo>
                <a:cubicBezTo>
                  <a:pt x="5998" y="7270"/>
                  <a:pt x="5998" y="7270"/>
                  <a:pt x="5988" y="7270"/>
                </a:cubicBezTo>
                <a:lnTo>
                  <a:pt x="5988" y="7260"/>
                </a:lnTo>
                <a:close/>
                <a:moveTo>
                  <a:pt x="24131" y="7480"/>
                </a:moveTo>
                <a:cubicBezTo>
                  <a:pt x="24141" y="7488"/>
                  <a:pt x="24149" y="7488"/>
                  <a:pt x="24149" y="7488"/>
                </a:cubicBezTo>
                <a:lnTo>
                  <a:pt x="24157" y="7488"/>
                </a:lnTo>
                <a:cubicBezTo>
                  <a:pt x="24157" y="7496"/>
                  <a:pt x="24157" y="7496"/>
                  <a:pt x="24149" y="7496"/>
                </a:cubicBezTo>
                <a:lnTo>
                  <a:pt x="24149" y="7488"/>
                </a:lnTo>
                <a:lnTo>
                  <a:pt x="24141" y="7496"/>
                </a:lnTo>
                <a:cubicBezTo>
                  <a:pt x="24141" y="7496"/>
                  <a:pt x="24141" y="7488"/>
                  <a:pt x="24131" y="7480"/>
                </a:cubicBezTo>
                <a:close/>
                <a:moveTo>
                  <a:pt x="4860" y="7690"/>
                </a:moveTo>
                <a:lnTo>
                  <a:pt x="4839" y="7720"/>
                </a:lnTo>
                <a:lnTo>
                  <a:pt x="4839" y="7720"/>
                </a:lnTo>
                <a:cubicBezTo>
                  <a:pt x="4844" y="7712"/>
                  <a:pt x="4844" y="7707"/>
                  <a:pt x="4844" y="7707"/>
                </a:cubicBezTo>
                <a:lnTo>
                  <a:pt x="4860" y="7690"/>
                </a:lnTo>
                <a:close/>
                <a:moveTo>
                  <a:pt x="9493" y="8271"/>
                </a:moveTo>
                <a:cubicBezTo>
                  <a:pt x="9493" y="8289"/>
                  <a:pt x="9502" y="8297"/>
                  <a:pt x="9510" y="8305"/>
                </a:cubicBezTo>
                <a:cubicBezTo>
                  <a:pt x="9502" y="8305"/>
                  <a:pt x="9493" y="8297"/>
                  <a:pt x="9475" y="8297"/>
                </a:cubicBezTo>
                <a:cubicBezTo>
                  <a:pt x="9485" y="8289"/>
                  <a:pt x="9485" y="8281"/>
                  <a:pt x="9493" y="8271"/>
                </a:cubicBezTo>
                <a:close/>
                <a:moveTo>
                  <a:pt x="3663" y="8794"/>
                </a:moveTo>
                <a:lnTo>
                  <a:pt x="3663" y="8802"/>
                </a:lnTo>
                <a:cubicBezTo>
                  <a:pt x="3655" y="8802"/>
                  <a:pt x="3655" y="8794"/>
                  <a:pt x="3655" y="8794"/>
                </a:cubicBezTo>
                <a:close/>
                <a:moveTo>
                  <a:pt x="23870" y="8853"/>
                </a:moveTo>
                <a:cubicBezTo>
                  <a:pt x="23870" y="8877"/>
                  <a:pt x="23888" y="8919"/>
                  <a:pt x="23905" y="8954"/>
                </a:cubicBezTo>
                <a:cubicBezTo>
                  <a:pt x="23896" y="8946"/>
                  <a:pt x="23888" y="8928"/>
                  <a:pt x="23878" y="8911"/>
                </a:cubicBezTo>
                <a:cubicBezTo>
                  <a:pt x="23870" y="8887"/>
                  <a:pt x="23870" y="8869"/>
                  <a:pt x="23870" y="8853"/>
                </a:cubicBezTo>
                <a:close/>
                <a:moveTo>
                  <a:pt x="22675" y="9029"/>
                </a:moveTo>
                <a:cubicBezTo>
                  <a:pt x="22675" y="9039"/>
                  <a:pt x="22665" y="9039"/>
                  <a:pt x="22665" y="9047"/>
                </a:cubicBezTo>
                <a:cubicBezTo>
                  <a:pt x="22665" y="9039"/>
                  <a:pt x="22657" y="9029"/>
                  <a:pt x="22657" y="9029"/>
                </a:cubicBezTo>
                <a:close/>
                <a:moveTo>
                  <a:pt x="8060" y="9029"/>
                </a:moveTo>
                <a:cubicBezTo>
                  <a:pt x="8060" y="9055"/>
                  <a:pt x="8044" y="9071"/>
                  <a:pt x="8028" y="9079"/>
                </a:cubicBezTo>
                <a:cubicBezTo>
                  <a:pt x="8036" y="9063"/>
                  <a:pt x="8052" y="9047"/>
                  <a:pt x="8060" y="9029"/>
                </a:cubicBezTo>
                <a:close/>
                <a:moveTo>
                  <a:pt x="2317" y="9097"/>
                </a:moveTo>
                <a:lnTo>
                  <a:pt x="2317" y="9097"/>
                </a:lnTo>
                <a:cubicBezTo>
                  <a:pt x="2327" y="9133"/>
                  <a:pt x="2337" y="9150"/>
                  <a:pt x="2345" y="9150"/>
                </a:cubicBezTo>
                <a:cubicBezTo>
                  <a:pt x="2351" y="9150"/>
                  <a:pt x="2356" y="9143"/>
                  <a:pt x="2360" y="9130"/>
                </a:cubicBezTo>
                <a:cubicBezTo>
                  <a:pt x="2360" y="9122"/>
                  <a:pt x="2333" y="9105"/>
                  <a:pt x="2317" y="9097"/>
                </a:cubicBezTo>
                <a:close/>
                <a:moveTo>
                  <a:pt x="19744" y="9467"/>
                </a:moveTo>
                <a:cubicBezTo>
                  <a:pt x="19744" y="9475"/>
                  <a:pt x="19734" y="9475"/>
                  <a:pt x="19734" y="9475"/>
                </a:cubicBezTo>
                <a:cubicBezTo>
                  <a:pt x="19734" y="9475"/>
                  <a:pt x="19734" y="9467"/>
                  <a:pt x="19726" y="9467"/>
                </a:cubicBezTo>
                <a:close/>
                <a:moveTo>
                  <a:pt x="3488" y="9332"/>
                </a:moveTo>
                <a:cubicBezTo>
                  <a:pt x="3554" y="9374"/>
                  <a:pt x="3554" y="9451"/>
                  <a:pt x="3546" y="9534"/>
                </a:cubicBezTo>
                <a:cubicBezTo>
                  <a:pt x="3538" y="9534"/>
                  <a:pt x="3530" y="9544"/>
                  <a:pt x="3522" y="9544"/>
                </a:cubicBezTo>
                <a:cubicBezTo>
                  <a:pt x="3496" y="9526"/>
                  <a:pt x="3471" y="9510"/>
                  <a:pt x="3445" y="9502"/>
                </a:cubicBezTo>
                <a:cubicBezTo>
                  <a:pt x="3471" y="9443"/>
                  <a:pt x="3488" y="9392"/>
                  <a:pt x="3488" y="9332"/>
                </a:cubicBezTo>
                <a:close/>
                <a:moveTo>
                  <a:pt x="3563" y="9779"/>
                </a:moveTo>
                <a:lnTo>
                  <a:pt x="3573" y="9787"/>
                </a:lnTo>
                <a:lnTo>
                  <a:pt x="3562" y="9787"/>
                </a:lnTo>
                <a:cubicBezTo>
                  <a:pt x="3562" y="9783"/>
                  <a:pt x="3562" y="9781"/>
                  <a:pt x="3563" y="9779"/>
                </a:cubicBezTo>
                <a:close/>
                <a:moveTo>
                  <a:pt x="3573" y="9770"/>
                </a:moveTo>
                <a:lnTo>
                  <a:pt x="3573" y="9787"/>
                </a:lnTo>
                <a:cubicBezTo>
                  <a:pt x="3573" y="9787"/>
                  <a:pt x="3573" y="9779"/>
                  <a:pt x="3564" y="9779"/>
                </a:cubicBezTo>
                <a:lnTo>
                  <a:pt x="3564" y="9779"/>
                </a:lnTo>
                <a:cubicBezTo>
                  <a:pt x="3564" y="9779"/>
                  <a:pt x="3563" y="9779"/>
                  <a:pt x="3563" y="9779"/>
                </a:cubicBezTo>
                <a:lnTo>
                  <a:pt x="3563" y="9779"/>
                </a:lnTo>
                <a:lnTo>
                  <a:pt x="3562" y="9779"/>
                </a:lnTo>
                <a:cubicBezTo>
                  <a:pt x="3563" y="9779"/>
                  <a:pt x="3563" y="9779"/>
                  <a:pt x="3564" y="9779"/>
                </a:cubicBezTo>
                <a:lnTo>
                  <a:pt x="3564" y="9779"/>
                </a:lnTo>
                <a:cubicBezTo>
                  <a:pt x="3565" y="9777"/>
                  <a:pt x="3567" y="9775"/>
                  <a:pt x="3573" y="9770"/>
                </a:cubicBezTo>
                <a:close/>
                <a:moveTo>
                  <a:pt x="3387" y="9847"/>
                </a:moveTo>
                <a:cubicBezTo>
                  <a:pt x="3395" y="9863"/>
                  <a:pt x="3403" y="9872"/>
                  <a:pt x="3411" y="9888"/>
                </a:cubicBezTo>
                <a:lnTo>
                  <a:pt x="3378" y="9888"/>
                </a:lnTo>
                <a:cubicBezTo>
                  <a:pt x="3378" y="9872"/>
                  <a:pt x="3387" y="9863"/>
                  <a:pt x="3387" y="9847"/>
                </a:cubicBezTo>
                <a:close/>
                <a:moveTo>
                  <a:pt x="26785" y="9930"/>
                </a:moveTo>
                <a:lnTo>
                  <a:pt x="26785" y="9930"/>
                </a:lnTo>
                <a:cubicBezTo>
                  <a:pt x="26793" y="9938"/>
                  <a:pt x="26809" y="9948"/>
                  <a:pt x="26820" y="9956"/>
                </a:cubicBezTo>
                <a:cubicBezTo>
                  <a:pt x="26836" y="9965"/>
                  <a:pt x="26844" y="9965"/>
                  <a:pt x="26860" y="9973"/>
                </a:cubicBezTo>
                <a:cubicBezTo>
                  <a:pt x="26844" y="9973"/>
                  <a:pt x="26836" y="9973"/>
                  <a:pt x="26820" y="9981"/>
                </a:cubicBezTo>
                <a:cubicBezTo>
                  <a:pt x="26809" y="9965"/>
                  <a:pt x="26801" y="9948"/>
                  <a:pt x="26785" y="9930"/>
                </a:cubicBezTo>
                <a:close/>
                <a:moveTo>
                  <a:pt x="27004" y="9969"/>
                </a:moveTo>
                <a:cubicBezTo>
                  <a:pt x="27018" y="9969"/>
                  <a:pt x="27032" y="9970"/>
                  <a:pt x="27046" y="9973"/>
                </a:cubicBezTo>
                <a:cubicBezTo>
                  <a:pt x="27022" y="9973"/>
                  <a:pt x="26995" y="9981"/>
                  <a:pt x="26979" y="9989"/>
                </a:cubicBezTo>
                <a:cubicBezTo>
                  <a:pt x="26971" y="9989"/>
                  <a:pt x="26971" y="9989"/>
                  <a:pt x="26961" y="9999"/>
                </a:cubicBezTo>
                <a:cubicBezTo>
                  <a:pt x="26953" y="9981"/>
                  <a:pt x="26937" y="9981"/>
                  <a:pt x="26921" y="9973"/>
                </a:cubicBezTo>
                <a:cubicBezTo>
                  <a:pt x="26948" y="9973"/>
                  <a:pt x="26975" y="9969"/>
                  <a:pt x="27004" y="9969"/>
                </a:cubicBezTo>
                <a:close/>
                <a:moveTo>
                  <a:pt x="27264" y="10066"/>
                </a:moveTo>
                <a:cubicBezTo>
                  <a:pt x="27274" y="10082"/>
                  <a:pt x="27282" y="10090"/>
                  <a:pt x="27291" y="10108"/>
                </a:cubicBezTo>
                <a:cubicBezTo>
                  <a:pt x="27291" y="10114"/>
                  <a:pt x="27287" y="10119"/>
                  <a:pt x="27287" y="10122"/>
                </a:cubicBezTo>
                <a:lnTo>
                  <a:pt x="27287" y="10122"/>
                </a:lnTo>
                <a:cubicBezTo>
                  <a:pt x="27263" y="10106"/>
                  <a:pt x="27247" y="10089"/>
                  <a:pt x="27232" y="10074"/>
                </a:cubicBezTo>
                <a:cubicBezTo>
                  <a:pt x="27240" y="10074"/>
                  <a:pt x="27256" y="10066"/>
                  <a:pt x="27264" y="10066"/>
                </a:cubicBezTo>
                <a:close/>
                <a:moveTo>
                  <a:pt x="2451" y="10201"/>
                </a:moveTo>
                <a:cubicBezTo>
                  <a:pt x="2461" y="10209"/>
                  <a:pt x="2469" y="10209"/>
                  <a:pt x="2477" y="10217"/>
                </a:cubicBezTo>
                <a:cubicBezTo>
                  <a:pt x="2469" y="10209"/>
                  <a:pt x="2451" y="10209"/>
                  <a:pt x="2443" y="10209"/>
                </a:cubicBezTo>
                <a:lnTo>
                  <a:pt x="2451" y="10201"/>
                </a:lnTo>
                <a:close/>
                <a:moveTo>
                  <a:pt x="26676" y="10377"/>
                </a:moveTo>
                <a:cubicBezTo>
                  <a:pt x="26676" y="10393"/>
                  <a:pt x="26668" y="10411"/>
                  <a:pt x="26668" y="10427"/>
                </a:cubicBezTo>
                <a:cubicBezTo>
                  <a:pt x="26650" y="10411"/>
                  <a:pt x="26642" y="10393"/>
                  <a:pt x="26625" y="10377"/>
                </a:cubicBezTo>
                <a:close/>
                <a:moveTo>
                  <a:pt x="5349" y="10848"/>
                </a:moveTo>
                <a:cubicBezTo>
                  <a:pt x="5366" y="10858"/>
                  <a:pt x="5374" y="10858"/>
                  <a:pt x="5382" y="10858"/>
                </a:cubicBezTo>
                <a:lnTo>
                  <a:pt x="5382" y="10866"/>
                </a:lnTo>
                <a:cubicBezTo>
                  <a:pt x="5374" y="10858"/>
                  <a:pt x="5357" y="10858"/>
                  <a:pt x="5349" y="10848"/>
                </a:cubicBezTo>
                <a:close/>
                <a:moveTo>
                  <a:pt x="19488" y="10955"/>
                </a:moveTo>
                <a:cubicBezTo>
                  <a:pt x="19494" y="10955"/>
                  <a:pt x="19501" y="10956"/>
                  <a:pt x="19508" y="10959"/>
                </a:cubicBezTo>
                <a:cubicBezTo>
                  <a:pt x="19492" y="10967"/>
                  <a:pt x="19465" y="10967"/>
                  <a:pt x="19449" y="10975"/>
                </a:cubicBezTo>
                <a:cubicBezTo>
                  <a:pt x="19461" y="10964"/>
                  <a:pt x="19473" y="10955"/>
                  <a:pt x="19488" y="10955"/>
                </a:cubicBezTo>
                <a:close/>
                <a:moveTo>
                  <a:pt x="1945" y="11151"/>
                </a:moveTo>
                <a:lnTo>
                  <a:pt x="1996" y="11161"/>
                </a:lnTo>
                <a:cubicBezTo>
                  <a:pt x="1996" y="11169"/>
                  <a:pt x="1996" y="11177"/>
                  <a:pt x="1988" y="11186"/>
                </a:cubicBezTo>
                <a:cubicBezTo>
                  <a:pt x="1980" y="11177"/>
                  <a:pt x="1963" y="11161"/>
                  <a:pt x="1945" y="11151"/>
                </a:cubicBezTo>
                <a:close/>
                <a:moveTo>
                  <a:pt x="24131" y="11270"/>
                </a:moveTo>
                <a:cubicBezTo>
                  <a:pt x="24131" y="11279"/>
                  <a:pt x="24131" y="11287"/>
                  <a:pt x="24123" y="11295"/>
                </a:cubicBezTo>
                <a:lnTo>
                  <a:pt x="24123" y="11279"/>
                </a:lnTo>
                <a:cubicBezTo>
                  <a:pt x="24123" y="11270"/>
                  <a:pt x="24131" y="11270"/>
                  <a:pt x="24131" y="11270"/>
                </a:cubicBezTo>
                <a:close/>
                <a:moveTo>
                  <a:pt x="5432" y="11489"/>
                </a:moveTo>
                <a:lnTo>
                  <a:pt x="5432" y="11489"/>
                </a:lnTo>
                <a:cubicBezTo>
                  <a:pt x="5424" y="11497"/>
                  <a:pt x="5416" y="11505"/>
                  <a:pt x="5408" y="11515"/>
                </a:cubicBezTo>
                <a:cubicBezTo>
                  <a:pt x="5400" y="11505"/>
                  <a:pt x="5400" y="11505"/>
                  <a:pt x="5400" y="11497"/>
                </a:cubicBezTo>
                <a:cubicBezTo>
                  <a:pt x="5408" y="11497"/>
                  <a:pt x="5416" y="11497"/>
                  <a:pt x="5432" y="11489"/>
                </a:cubicBezTo>
                <a:close/>
                <a:moveTo>
                  <a:pt x="3344" y="11733"/>
                </a:moveTo>
                <a:cubicBezTo>
                  <a:pt x="3378" y="11741"/>
                  <a:pt x="3403" y="11741"/>
                  <a:pt x="3437" y="11741"/>
                </a:cubicBezTo>
                <a:lnTo>
                  <a:pt x="3437" y="11750"/>
                </a:lnTo>
                <a:lnTo>
                  <a:pt x="3437" y="11768"/>
                </a:lnTo>
                <a:cubicBezTo>
                  <a:pt x="3437" y="11768"/>
                  <a:pt x="3429" y="11768"/>
                  <a:pt x="3421" y="11776"/>
                </a:cubicBezTo>
                <a:cubicBezTo>
                  <a:pt x="3294" y="11818"/>
                  <a:pt x="3209" y="11885"/>
                  <a:pt x="3209" y="12010"/>
                </a:cubicBezTo>
                <a:cubicBezTo>
                  <a:pt x="3188" y="12006"/>
                  <a:pt x="3168" y="12004"/>
                  <a:pt x="3146" y="12004"/>
                </a:cubicBezTo>
                <a:cubicBezTo>
                  <a:pt x="3124" y="12004"/>
                  <a:pt x="3101" y="12006"/>
                  <a:pt x="3075" y="12010"/>
                </a:cubicBezTo>
                <a:cubicBezTo>
                  <a:pt x="3073" y="12014"/>
                  <a:pt x="3070" y="12015"/>
                  <a:pt x="3067" y="12015"/>
                </a:cubicBezTo>
                <a:cubicBezTo>
                  <a:pt x="3061" y="12015"/>
                  <a:pt x="3054" y="12010"/>
                  <a:pt x="3049" y="12010"/>
                </a:cubicBezTo>
                <a:cubicBezTo>
                  <a:pt x="3067" y="12002"/>
                  <a:pt x="3067" y="11986"/>
                  <a:pt x="3075" y="11970"/>
                </a:cubicBezTo>
                <a:cubicBezTo>
                  <a:pt x="3192" y="11944"/>
                  <a:pt x="3269" y="11893"/>
                  <a:pt x="3176" y="11733"/>
                </a:cubicBezTo>
                <a:lnTo>
                  <a:pt x="3176" y="11733"/>
                </a:lnTo>
                <a:cubicBezTo>
                  <a:pt x="3201" y="11741"/>
                  <a:pt x="3227" y="11750"/>
                  <a:pt x="3251" y="11750"/>
                </a:cubicBezTo>
                <a:cubicBezTo>
                  <a:pt x="3277" y="11750"/>
                  <a:pt x="3302" y="11741"/>
                  <a:pt x="3328" y="11741"/>
                </a:cubicBezTo>
                <a:cubicBezTo>
                  <a:pt x="3328" y="11741"/>
                  <a:pt x="3336" y="11741"/>
                  <a:pt x="3344" y="11733"/>
                </a:cubicBezTo>
                <a:close/>
                <a:moveTo>
                  <a:pt x="23088" y="12172"/>
                </a:moveTo>
                <a:cubicBezTo>
                  <a:pt x="23088" y="12180"/>
                  <a:pt x="23080" y="12188"/>
                  <a:pt x="23080" y="12188"/>
                </a:cubicBezTo>
                <a:lnTo>
                  <a:pt x="23080" y="12172"/>
                </a:lnTo>
                <a:close/>
                <a:moveTo>
                  <a:pt x="26764" y="12293"/>
                </a:moveTo>
                <a:lnTo>
                  <a:pt x="26743" y="12314"/>
                </a:lnTo>
                <a:cubicBezTo>
                  <a:pt x="26751" y="12305"/>
                  <a:pt x="26757" y="12299"/>
                  <a:pt x="26764" y="12293"/>
                </a:cubicBezTo>
                <a:close/>
                <a:moveTo>
                  <a:pt x="26759" y="12390"/>
                </a:moveTo>
                <a:cubicBezTo>
                  <a:pt x="26759" y="12398"/>
                  <a:pt x="26769" y="12406"/>
                  <a:pt x="26769" y="12406"/>
                </a:cubicBezTo>
                <a:cubicBezTo>
                  <a:pt x="26769" y="12406"/>
                  <a:pt x="26764" y="12410"/>
                  <a:pt x="26761" y="12410"/>
                </a:cubicBezTo>
                <a:cubicBezTo>
                  <a:pt x="26760" y="12410"/>
                  <a:pt x="26759" y="12409"/>
                  <a:pt x="26759" y="12406"/>
                </a:cubicBezTo>
                <a:lnTo>
                  <a:pt x="26759" y="12390"/>
                </a:lnTo>
                <a:close/>
                <a:moveTo>
                  <a:pt x="27163" y="13114"/>
                </a:moveTo>
                <a:lnTo>
                  <a:pt x="27163" y="13114"/>
                </a:lnTo>
                <a:cubicBezTo>
                  <a:pt x="27173" y="13122"/>
                  <a:pt x="27173" y="13122"/>
                  <a:pt x="27181" y="13122"/>
                </a:cubicBezTo>
                <a:lnTo>
                  <a:pt x="27181" y="13132"/>
                </a:lnTo>
                <a:cubicBezTo>
                  <a:pt x="27173" y="13122"/>
                  <a:pt x="27163" y="13122"/>
                  <a:pt x="27163" y="13114"/>
                </a:cubicBezTo>
                <a:close/>
                <a:moveTo>
                  <a:pt x="25900" y="13308"/>
                </a:moveTo>
                <a:cubicBezTo>
                  <a:pt x="25884" y="13316"/>
                  <a:pt x="25867" y="13316"/>
                  <a:pt x="25849" y="13334"/>
                </a:cubicBezTo>
                <a:lnTo>
                  <a:pt x="25849" y="13324"/>
                </a:lnTo>
                <a:lnTo>
                  <a:pt x="25892" y="13308"/>
                </a:lnTo>
                <a:close/>
                <a:moveTo>
                  <a:pt x="28865" y="13241"/>
                </a:moveTo>
                <a:cubicBezTo>
                  <a:pt x="28807" y="13359"/>
                  <a:pt x="28756" y="13460"/>
                  <a:pt x="28706" y="13553"/>
                </a:cubicBezTo>
                <a:cubicBezTo>
                  <a:pt x="28780" y="13569"/>
                  <a:pt x="28857" y="13587"/>
                  <a:pt x="28908" y="13646"/>
                </a:cubicBezTo>
                <a:cubicBezTo>
                  <a:pt x="28943" y="13694"/>
                  <a:pt x="28931" y="13813"/>
                  <a:pt x="29008" y="13813"/>
                </a:cubicBezTo>
                <a:cubicBezTo>
                  <a:pt x="29024" y="13813"/>
                  <a:pt x="29043" y="13808"/>
                  <a:pt x="29067" y="13797"/>
                </a:cubicBezTo>
                <a:cubicBezTo>
                  <a:pt x="29160" y="13747"/>
                  <a:pt x="29195" y="13619"/>
                  <a:pt x="29134" y="13553"/>
                </a:cubicBezTo>
                <a:cubicBezTo>
                  <a:pt x="29051" y="13452"/>
                  <a:pt x="29033" y="13284"/>
                  <a:pt x="28865" y="13241"/>
                </a:cubicBezTo>
                <a:close/>
                <a:moveTo>
                  <a:pt x="26187" y="14092"/>
                </a:moveTo>
                <a:cubicBezTo>
                  <a:pt x="26195" y="14092"/>
                  <a:pt x="26203" y="14092"/>
                  <a:pt x="26213" y="14100"/>
                </a:cubicBezTo>
                <a:cubicBezTo>
                  <a:pt x="26203" y="14109"/>
                  <a:pt x="26195" y="14117"/>
                  <a:pt x="26187" y="14125"/>
                </a:cubicBezTo>
                <a:lnTo>
                  <a:pt x="26187" y="14092"/>
                </a:lnTo>
                <a:close/>
                <a:moveTo>
                  <a:pt x="25514" y="14580"/>
                </a:moveTo>
                <a:lnTo>
                  <a:pt x="25506" y="14588"/>
                </a:lnTo>
                <a:lnTo>
                  <a:pt x="25506" y="14580"/>
                </a:lnTo>
                <a:close/>
                <a:moveTo>
                  <a:pt x="4432" y="14816"/>
                </a:moveTo>
                <a:lnTo>
                  <a:pt x="4432" y="14824"/>
                </a:lnTo>
                <a:lnTo>
                  <a:pt x="4422" y="14824"/>
                </a:lnTo>
                <a:cubicBezTo>
                  <a:pt x="4422" y="14824"/>
                  <a:pt x="4432" y="14824"/>
                  <a:pt x="4432" y="14816"/>
                </a:cubicBezTo>
                <a:close/>
                <a:moveTo>
                  <a:pt x="26650" y="15237"/>
                </a:moveTo>
                <a:cubicBezTo>
                  <a:pt x="26642" y="15245"/>
                  <a:pt x="26642" y="15255"/>
                  <a:pt x="26634" y="15263"/>
                </a:cubicBezTo>
                <a:cubicBezTo>
                  <a:pt x="26634" y="15255"/>
                  <a:pt x="26625" y="15245"/>
                  <a:pt x="26625" y="15245"/>
                </a:cubicBezTo>
                <a:cubicBezTo>
                  <a:pt x="26634" y="15245"/>
                  <a:pt x="26642" y="15237"/>
                  <a:pt x="26650" y="15237"/>
                </a:cubicBezTo>
                <a:close/>
                <a:moveTo>
                  <a:pt x="4943" y="15348"/>
                </a:moveTo>
                <a:lnTo>
                  <a:pt x="4927" y="15364"/>
                </a:lnTo>
                <a:cubicBezTo>
                  <a:pt x="4927" y="15364"/>
                  <a:pt x="4927" y="15356"/>
                  <a:pt x="4919" y="15356"/>
                </a:cubicBezTo>
                <a:cubicBezTo>
                  <a:pt x="4932" y="15356"/>
                  <a:pt x="4940" y="15350"/>
                  <a:pt x="4943" y="15348"/>
                </a:cubicBezTo>
                <a:close/>
                <a:moveTo>
                  <a:pt x="3033" y="15497"/>
                </a:moveTo>
                <a:cubicBezTo>
                  <a:pt x="3033" y="15507"/>
                  <a:pt x="3025" y="15516"/>
                  <a:pt x="3017" y="15524"/>
                </a:cubicBezTo>
                <a:cubicBezTo>
                  <a:pt x="3017" y="15516"/>
                  <a:pt x="3007" y="15507"/>
                  <a:pt x="3007" y="15497"/>
                </a:cubicBezTo>
                <a:close/>
                <a:moveTo>
                  <a:pt x="25184" y="15590"/>
                </a:moveTo>
                <a:lnTo>
                  <a:pt x="25184" y="15598"/>
                </a:lnTo>
                <a:lnTo>
                  <a:pt x="25176" y="15609"/>
                </a:lnTo>
                <a:cubicBezTo>
                  <a:pt x="25176" y="15598"/>
                  <a:pt x="25176" y="15598"/>
                  <a:pt x="25184" y="15590"/>
                </a:cubicBezTo>
                <a:close/>
                <a:moveTo>
                  <a:pt x="2368" y="15649"/>
                </a:moveTo>
                <a:cubicBezTo>
                  <a:pt x="2376" y="15659"/>
                  <a:pt x="2376" y="15659"/>
                  <a:pt x="2384" y="15659"/>
                </a:cubicBezTo>
                <a:lnTo>
                  <a:pt x="2368" y="15675"/>
                </a:lnTo>
                <a:lnTo>
                  <a:pt x="2368" y="15649"/>
                </a:lnTo>
                <a:close/>
                <a:moveTo>
                  <a:pt x="7294" y="15675"/>
                </a:moveTo>
                <a:cubicBezTo>
                  <a:pt x="7294" y="15683"/>
                  <a:pt x="7294" y="15683"/>
                  <a:pt x="7302" y="15683"/>
                </a:cubicBezTo>
                <a:lnTo>
                  <a:pt x="7302" y="15691"/>
                </a:lnTo>
                <a:lnTo>
                  <a:pt x="7294" y="15683"/>
                </a:lnTo>
                <a:lnTo>
                  <a:pt x="7294" y="15675"/>
                </a:lnTo>
                <a:close/>
                <a:moveTo>
                  <a:pt x="3344" y="15726"/>
                </a:moveTo>
                <a:lnTo>
                  <a:pt x="3344" y="15734"/>
                </a:lnTo>
                <a:lnTo>
                  <a:pt x="3336" y="15734"/>
                </a:lnTo>
                <a:cubicBezTo>
                  <a:pt x="3336" y="15726"/>
                  <a:pt x="3336" y="15726"/>
                  <a:pt x="3344" y="15726"/>
                </a:cubicBezTo>
                <a:close/>
                <a:moveTo>
                  <a:pt x="7328" y="15861"/>
                </a:moveTo>
                <a:cubicBezTo>
                  <a:pt x="7328" y="15869"/>
                  <a:pt x="7320" y="15877"/>
                  <a:pt x="7302" y="15877"/>
                </a:cubicBezTo>
                <a:cubicBezTo>
                  <a:pt x="7312" y="15869"/>
                  <a:pt x="7320" y="15869"/>
                  <a:pt x="7328" y="15861"/>
                </a:cubicBezTo>
                <a:close/>
                <a:moveTo>
                  <a:pt x="1567" y="16122"/>
                </a:moveTo>
                <a:cubicBezTo>
                  <a:pt x="1567" y="16130"/>
                  <a:pt x="1575" y="16130"/>
                  <a:pt x="1583" y="16138"/>
                </a:cubicBezTo>
                <a:cubicBezTo>
                  <a:pt x="1583" y="16146"/>
                  <a:pt x="1575" y="16146"/>
                  <a:pt x="1575" y="16146"/>
                </a:cubicBezTo>
                <a:cubicBezTo>
                  <a:pt x="1575" y="16164"/>
                  <a:pt x="1567" y="16172"/>
                  <a:pt x="1559" y="16189"/>
                </a:cubicBezTo>
                <a:cubicBezTo>
                  <a:pt x="1551" y="16189"/>
                  <a:pt x="1541" y="16181"/>
                  <a:pt x="1541" y="16181"/>
                </a:cubicBezTo>
                <a:cubicBezTo>
                  <a:pt x="1551" y="16164"/>
                  <a:pt x="1559" y="16146"/>
                  <a:pt x="1567" y="16122"/>
                </a:cubicBezTo>
                <a:close/>
                <a:moveTo>
                  <a:pt x="10310" y="16197"/>
                </a:moveTo>
                <a:cubicBezTo>
                  <a:pt x="10318" y="16231"/>
                  <a:pt x="10326" y="16247"/>
                  <a:pt x="10326" y="16274"/>
                </a:cubicBezTo>
                <a:cubicBezTo>
                  <a:pt x="10268" y="16247"/>
                  <a:pt x="10217" y="16231"/>
                  <a:pt x="10159" y="16215"/>
                </a:cubicBezTo>
                <a:cubicBezTo>
                  <a:pt x="10209" y="16205"/>
                  <a:pt x="10260" y="16197"/>
                  <a:pt x="10310" y="16197"/>
                </a:cubicBezTo>
                <a:close/>
                <a:moveTo>
                  <a:pt x="24250" y="16367"/>
                </a:moveTo>
                <a:cubicBezTo>
                  <a:pt x="24258" y="16375"/>
                  <a:pt x="24258" y="16383"/>
                  <a:pt x="24250" y="16399"/>
                </a:cubicBezTo>
                <a:lnTo>
                  <a:pt x="24250" y="16367"/>
                </a:lnTo>
                <a:close/>
                <a:moveTo>
                  <a:pt x="8946" y="16407"/>
                </a:moveTo>
                <a:cubicBezTo>
                  <a:pt x="8954" y="16407"/>
                  <a:pt x="8954" y="16407"/>
                  <a:pt x="8954" y="16417"/>
                </a:cubicBezTo>
                <a:lnTo>
                  <a:pt x="8946" y="16407"/>
                </a:lnTo>
                <a:close/>
                <a:moveTo>
                  <a:pt x="11103" y="16862"/>
                </a:moveTo>
                <a:cubicBezTo>
                  <a:pt x="11111" y="16862"/>
                  <a:pt x="11111" y="16862"/>
                  <a:pt x="11111" y="16872"/>
                </a:cubicBezTo>
                <a:cubicBezTo>
                  <a:pt x="11103" y="16872"/>
                  <a:pt x="11103" y="16880"/>
                  <a:pt x="11103" y="16880"/>
                </a:cubicBezTo>
                <a:lnTo>
                  <a:pt x="11103" y="16862"/>
                </a:lnTo>
                <a:close/>
                <a:moveTo>
                  <a:pt x="11111" y="16931"/>
                </a:moveTo>
                <a:lnTo>
                  <a:pt x="11119" y="16939"/>
                </a:lnTo>
                <a:lnTo>
                  <a:pt x="11111" y="16939"/>
                </a:lnTo>
                <a:lnTo>
                  <a:pt x="11111" y="16931"/>
                </a:lnTo>
                <a:close/>
                <a:moveTo>
                  <a:pt x="5618" y="17064"/>
                </a:moveTo>
                <a:cubicBezTo>
                  <a:pt x="5626" y="17064"/>
                  <a:pt x="5626" y="17082"/>
                  <a:pt x="5634" y="17090"/>
                </a:cubicBezTo>
                <a:cubicBezTo>
                  <a:pt x="5634" y="17090"/>
                  <a:pt x="5626" y="17090"/>
                  <a:pt x="5626" y="17098"/>
                </a:cubicBezTo>
                <a:cubicBezTo>
                  <a:pt x="5618" y="17082"/>
                  <a:pt x="5618" y="17074"/>
                  <a:pt x="5618" y="17064"/>
                </a:cubicBezTo>
                <a:close/>
                <a:moveTo>
                  <a:pt x="3833" y="18236"/>
                </a:moveTo>
                <a:cubicBezTo>
                  <a:pt x="3833" y="18245"/>
                  <a:pt x="3825" y="18245"/>
                  <a:pt x="3825" y="18253"/>
                </a:cubicBezTo>
                <a:lnTo>
                  <a:pt x="3791" y="18236"/>
                </a:lnTo>
                <a:close/>
                <a:moveTo>
                  <a:pt x="24477" y="18354"/>
                </a:moveTo>
                <a:cubicBezTo>
                  <a:pt x="24477" y="18354"/>
                  <a:pt x="24477" y="18362"/>
                  <a:pt x="24469" y="18362"/>
                </a:cubicBezTo>
                <a:lnTo>
                  <a:pt x="24460" y="18354"/>
                </a:lnTo>
                <a:close/>
                <a:moveTo>
                  <a:pt x="3530" y="18505"/>
                </a:moveTo>
                <a:lnTo>
                  <a:pt x="3530" y="18513"/>
                </a:lnTo>
                <a:cubicBezTo>
                  <a:pt x="3522" y="18521"/>
                  <a:pt x="3522" y="18540"/>
                  <a:pt x="3522" y="18556"/>
                </a:cubicBezTo>
                <a:cubicBezTo>
                  <a:pt x="3512" y="18540"/>
                  <a:pt x="3504" y="18530"/>
                  <a:pt x="3496" y="18513"/>
                </a:cubicBezTo>
                <a:cubicBezTo>
                  <a:pt x="3512" y="18513"/>
                  <a:pt x="3522" y="18513"/>
                  <a:pt x="3530" y="18505"/>
                </a:cubicBezTo>
                <a:close/>
                <a:moveTo>
                  <a:pt x="4482" y="18699"/>
                </a:moveTo>
                <a:lnTo>
                  <a:pt x="4482" y="18707"/>
                </a:lnTo>
                <a:cubicBezTo>
                  <a:pt x="4482" y="18699"/>
                  <a:pt x="4472" y="18699"/>
                  <a:pt x="4472" y="18699"/>
                </a:cubicBezTo>
                <a:close/>
                <a:moveTo>
                  <a:pt x="3782" y="19554"/>
                </a:moveTo>
                <a:cubicBezTo>
                  <a:pt x="3867" y="19554"/>
                  <a:pt x="3941" y="19585"/>
                  <a:pt x="4009" y="19633"/>
                </a:cubicBezTo>
                <a:cubicBezTo>
                  <a:pt x="3985" y="19676"/>
                  <a:pt x="3959" y="19718"/>
                  <a:pt x="3942" y="19769"/>
                </a:cubicBezTo>
                <a:cubicBezTo>
                  <a:pt x="3934" y="19785"/>
                  <a:pt x="3934" y="19803"/>
                  <a:pt x="3934" y="19811"/>
                </a:cubicBezTo>
                <a:cubicBezTo>
                  <a:pt x="3926" y="19819"/>
                  <a:pt x="3926" y="19819"/>
                  <a:pt x="3916" y="19819"/>
                </a:cubicBezTo>
                <a:cubicBezTo>
                  <a:pt x="3926" y="19710"/>
                  <a:pt x="3977" y="19583"/>
                  <a:pt x="3791" y="19558"/>
                </a:cubicBezTo>
                <a:cubicBezTo>
                  <a:pt x="3773" y="19558"/>
                  <a:pt x="3760" y="19569"/>
                  <a:pt x="3746" y="19569"/>
                </a:cubicBezTo>
                <a:cubicBezTo>
                  <a:pt x="3739" y="19569"/>
                  <a:pt x="3732" y="19567"/>
                  <a:pt x="3724" y="19558"/>
                </a:cubicBezTo>
                <a:cubicBezTo>
                  <a:pt x="3744" y="19555"/>
                  <a:pt x="3763" y="19554"/>
                  <a:pt x="3782" y="19554"/>
                </a:cubicBezTo>
                <a:close/>
                <a:moveTo>
                  <a:pt x="1685" y="19507"/>
                </a:moveTo>
                <a:cubicBezTo>
                  <a:pt x="1529" y="19507"/>
                  <a:pt x="1425" y="19627"/>
                  <a:pt x="1357" y="19793"/>
                </a:cubicBezTo>
                <a:cubicBezTo>
                  <a:pt x="1422" y="19830"/>
                  <a:pt x="1491" y="19841"/>
                  <a:pt x="1562" y="19841"/>
                </a:cubicBezTo>
                <a:cubicBezTo>
                  <a:pt x="1673" y="19841"/>
                  <a:pt x="1788" y="19814"/>
                  <a:pt x="1897" y="19814"/>
                </a:cubicBezTo>
                <a:cubicBezTo>
                  <a:pt x="2007" y="19814"/>
                  <a:pt x="2111" y="19842"/>
                  <a:pt x="2198" y="19955"/>
                </a:cubicBezTo>
                <a:cubicBezTo>
                  <a:pt x="2267" y="19625"/>
                  <a:pt x="1988" y="19591"/>
                  <a:pt x="1794" y="19524"/>
                </a:cubicBezTo>
                <a:cubicBezTo>
                  <a:pt x="1755" y="19512"/>
                  <a:pt x="1719" y="19507"/>
                  <a:pt x="1685" y="19507"/>
                </a:cubicBezTo>
                <a:close/>
                <a:moveTo>
                  <a:pt x="15499" y="20038"/>
                </a:moveTo>
                <a:cubicBezTo>
                  <a:pt x="15524" y="20046"/>
                  <a:pt x="15540" y="20046"/>
                  <a:pt x="15566" y="20056"/>
                </a:cubicBezTo>
                <a:cubicBezTo>
                  <a:pt x="15550" y="20072"/>
                  <a:pt x="15540" y="20080"/>
                  <a:pt x="15524" y="20096"/>
                </a:cubicBezTo>
                <a:cubicBezTo>
                  <a:pt x="15523" y="20097"/>
                  <a:pt x="15522" y="20098"/>
                  <a:pt x="15521" y="20098"/>
                </a:cubicBezTo>
                <a:cubicBezTo>
                  <a:pt x="15513" y="20098"/>
                  <a:pt x="15506" y="20068"/>
                  <a:pt x="15499" y="20038"/>
                </a:cubicBezTo>
                <a:close/>
                <a:moveTo>
                  <a:pt x="15247" y="19971"/>
                </a:moveTo>
                <a:cubicBezTo>
                  <a:pt x="15279" y="20021"/>
                  <a:pt x="15313" y="20056"/>
                  <a:pt x="15329" y="20088"/>
                </a:cubicBezTo>
                <a:cubicBezTo>
                  <a:pt x="15285" y="20073"/>
                  <a:pt x="15237" y="20062"/>
                  <a:pt x="15193" y="20062"/>
                </a:cubicBezTo>
                <a:cubicBezTo>
                  <a:pt x="15145" y="20062"/>
                  <a:pt x="15103" y="20075"/>
                  <a:pt x="15077" y="20106"/>
                </a:cubicBezTo>
                <a:cubicBezTo>
                  <a:pt x="15018" y="20173"/>
                  <a:pt x="14951" y="20240"/>
                  <a:pt x="14883" y="20308"/>
                </a:cubicBezTo>
                <a:cubicBezTo>
                  <a:pt x="14951" y="20181"/>
                  <a:pt x="15026" y="20114"/>
                  <a:pt x="15204" y="19979"/>
                </a:cubicBezTo>
                <a:cubicBezTo>
                  <a:pt x="15220" y="19971"/>
                  <a:pt x="15228" y="19971"/>
                  <a:pt x="15247" y="19971"/>
                </a:cubicBezTo>
                <a:close/>
                <a:moveTo>
                  <a:pt x="3293" y="19721"/>
                </a:moveTo>
                <a:cubicBezTo>
                  <a:pt x="3499" y="19721"/>
                  <a:pt x="3586" y="19875"/>
                  <a:pt x="3562" y="20181"/>
                </a:cubicBezTo>
                <a:cubicBezTo>
                  <a:pt x="3538" y="20266"/>
                  <a:pt x="3554" y="20333"/>
                  <a:pt x="3613" y="20375"/>
                </a:cubicBezTo>
                <a:cubicBezTo>
                  <a:pt x="3572" y="20388"/>
                  <a:pt x="3514" y="20412"/>
                  <a:pt x="3468" y="20412"/>
                </a:cubicBezTo>
                <a:cubicBezTo>
                  <a:pt x="3429" y="20412"/>
                  <a:pt x="3398" y="20395"/>
                  <a:pt x="3395" y="20341"/>
                </a:cubicBezTo>
                <a:cubicBezTo>
                  <a:pt x="3368" y="20027"/>
                  <a:pt x="3225" y="19947"/>
                  <a:pt x="3044" y="19947"/>
                </a:cubicBezTo>
                <a:cubicBezTo>
                  <a:pt x="2992" y="19947"/>
                  <a:pt x="2937" y="19953"/>
                  <a:pt x="2881" y="19963"/>
                </a:cubicBezTo>
                <a:cubicBezTo>
                  <a:pt x="2905" y="19945"/>
                  <a:pt x="2924" y="19912"/>
                  <a:pt x="2924" y="19862"/>
                </a:cubicBezTo>
                <a:cubicBezTo>
                  <a:pt x="2905" y="19862"/>
                  <a:pt x="2897" y="19854"/>
                  <a:pt x="2897" y="19844"/>
                </a:cubicBezTo>
                <a:cubicBezTo>
                  <a:pt x="2932" y="19811"/>
                  <a:pt x="2966" y="19785"/>
                  <a:pt x="3007" y="19753"/>
                </a:cubicBezTo>
                <a:cubicBezTo>
                  <a:pt x="3075" y="19742"/>
                  <a:pt x="3150" y="19734"/>
                  <a:pt x="3227" y="19726"/>
                </a:cubicBezTo>
                <a:cubicBezTo>
                  <a:pt x="3250" y="19723"/>
                  <a:pt x="3272" y="19721"/>
                  <a:pt x="3293" y="19721"/>
                </a:cubicBezTo>
                <a:close/>
                <a:moveTo>
                  <a:pt x="3892" y="20080"/>
                </a:moveTo>
                <a:cubicBezTo>
                  <a:pt x="3900" y="20147"/>
                  <a:pt x="3916" y="20207"/>
                  <a:pt x="3926" y="20274"/>
                </a:cubicBezTo>
                <a:cubicBezTo>
                  <a:pt x="3900" y="20282"/>
                  <a:pt x="3884" y="20298"/>
                  <a:pt x="3866" y="20325"/>
                </a:cubicBezTo>
                <a:cubicBezTo>
                  <a:pt x="3841" y="20442"/>
                  <a:pt x="3884" y="20543"/>
                  <a:pt x="3993" y="20612"/>
                </a:cubicBezTo>
                <a:cubicBezTo>
                  <a:pt x="4027" y="20628"/>
                  <a:pt x="4044" y="20652"/>
                  <a:pt x="4052" y="20686"/>
                </a:cubicBezTo>
                <a:cubicBezTo>
                  <a:pt x="4044" y="20652"/>
                  <a:pt x="4017" y="20628"/>
                  <a:pt x="3985" y="20612"/>
                </a:cubicBezTo>
                <a:cubicBezTo>
                  <a:pt x="3876" y="20577"/>
                  <a:pt x="3866" y="20434"/>
                  <a:pt x="3775" y="20375"/>
                </a:cubicBezTo>
                <a:cubicBezTo>
                  <a:pt x="3783" y="20317"/>
                  <a:pt x="3783" y="20248"/>
                  <a:pt x="3783" y="20189"/>
                </a:cubicBezTo>
                <a:cubicBezTo>
                  <a:pt x="3825" y="20157"/>
                  <a:pt x="3858" y="20114"/>
                  <a:pt x="3892" y="20080"/>
                </a:cubicBezTo>
                <a:close/>
                <a:moveTo>
                  <a:pt x="3706" y="20838"/>
                </a:moveTo>
                <a:cubicBezTo>
                  <a:pt x="3706" y="20854"/>
                  <a:pt x="3714" y="20854"/>
                  <a:pt x="3714" y="20864"/>
                </a:cubicBezTo>
                <a:cubicBezTo>
                  <a:pt x="3706" y="20864"/>
                  <a:pt x="3698" y="20864"/>
                  <a:pt x="3698" y="20872"/>
                </a:cubicBezTo>
                <a:cubicBezTo>
                  <a:pt x="3698" y="20864"/>
                  <a:pt x="3698" y="20854"/>
                  <a:pt x="3706" y="20838"/>
                </a:cubicBezTo>
                <a:close/>
                <a:moveTo>
                  <a:pt x="23138" y="21083"/>
                </a:moveTo>
                <a:cubicBezTo>
                  <a:pt x="23171" y="21083"/>
                  <a:pt x="23197" y="21091"/>
                  <a:pt x="23221" y="21091"/>
                </a:cubicBezTo>
                <a:cubicBezTo>
                  <a:pt x="23221" y="21091"/>
                  <a:pt x="23221" y="21099"/>
                  <a:pt x="23213" y="21099"/>
                </a:cubicBezTo>
                <a:lnTo>
                  <a:pt x="23221" y="21099"/>
                </a:lnTo>
                <a:cubicBezTo>
                  <a:pt x="23221" y="21107"/>
                  <a:pt x="23221" y="21117"/>
                  <a:pt x="23213" y="21125"/>
                </a:cubicBezTo>
                <a:cubicBezTo>
                  <a:pt x="23197" y="21099"/>
                  <a:pt x="23171" y="21091"/>
                  <a:pt x="23138" y="21083"/>
                </a:cubicBezTo>
                <a:close/>
                <a:moveTo>
                  <a:pt x="23923" y="21114"/>
                </a:moveTo>
                <a:cubicBezTo>
                  <a:pt x="23925" y="21117"/>
                  <a:pt x="23929" y="21117"/>
                  <a:pt x="23929" y="21117"/>
                </a:cubicBezTo>
                <a:cubicBezTo>
                  <a:pt x="23939" y="21133"/>
                  <a:pt x="23947" y="21149"/>
                  <a:pt x="23939" y="21168"/>
                </a:cubicBezTo>
                <a:cubicBezTo>
                  <a:pt x="23939" y="21149"/>
                  <a:pt x="23929" y="21133"/>
                  <a:pt x="23921" y="21117"/>
                </a:cubicBezTo>
                <a:lnTo>
                  <a:pt x="23929" y="21117"/>
                </a:lnTo>
                <a:cubicBezTo>
                  <a:pt x="23926" y="21117"/>
                  <a:pt x="23924" y="21116"/>
                  <a:pt x="23923" y="21114"/>
                </a:cubicBezTo>
                <a:close/>
                <a:moveTo>
                  <a:pt x="13704" y="21218"/>
                </a:moveTo>
                <a:lnTo>
                  <a:pt x="13704" y="21218"/>
                </a:lnTo>
                <a:cubicBezTo>
                  <a:pt x="13662" y="21250"/>
                  <a:pt x="13629" y="21285"/>
                  <a:pt x="13587" y="21319"/>
                </a:cubicBezTo>
                <a:cubicBezTo>
                  <a:pt x="13619" y="21277"/>
                  <a:pt x="13662" y="21242"/>
                  <a:pt x="13704" y="21218"/>
                </a:cubicBezTo>
                <a:close/>
                <a:moveTo>
                  <a:pt x="4826" y="21420"/>
                </a:moveTo>
                <a:lnTo>
                  <a:pt x="4826" y="21428"/>
                </a:lnTo>
                <a:lnTo>
                  <a:pt x="4818" y="21420"/>
                </a:lnTo>
                <a:close/>
                <a:moveTo>
                  <a:pt x="7555" y="22463"/>
                </a:moveTo>
                <a:lnTo>
                  <a:pt x="7555" y="22482"/>
                </a:lnTo>
                <a:lnTo>
                  <a:pt x="7547" y="22482"/>
                </a:lnTo>
                <a:cubicBezTo>
                  <a:pt x="7555" y="22471"/>
                  <a:pt x="7555" y="22471"/>
                  <a:pt x="7555" y="22463"/>
                </a:cubicBezTo>
                <a:close/>
                <a:moveTo>
                  <a:pt x="7472" y="22498"/>
                </a:moveTo>
                <a:cubicBezTo>
                  <a:pt x="7464" y="22498"/>
                  <a:pt x="7464" y="22498"/>
                  <a:pt x="7454" y="22506"/>
                </a:cubicBezTo>
                <a:lnTo>
                  <a:pt x="7454" y="22498"/>
                </a:lnTo>
                <a:close/>
                <a:moveTo>
                  <a:pt x="21184" y="22750"/>
                </a:moveTo>
                <a:cubicBezTo>
                  <a:pt x="21184" y="22775"/>
                  <a:pt x="21159" y="22801"/>
                  <a:pt x="21109" y="22843"/>
                </a:cubicBezTo>
                <a:cubicBezTo>
                  <a:pt x="21091" y="22851"/>
                  <a:pt x="21074" y="22851"/>
                  <a:pt x="21066" y="22860"/>
                </a:cubicBezTo>
                <a:cubicBezTo>
                  <a:pt x="21099" y="22825"/>
                  <a:pt x="21141" y="22793"/>
                  <a:pt x="21184" y="22750"/>
                </a:cubicBezTo>
                <a:close/>
                <a:moveTo>
                  <a:pt x="7060" y="22876"/>
                </a:moveTo>
                <a:cubicBezTo>
                  <a:pt x="7060" y="22886"/>
                  <a:pt x="7068" y="22894"/>
                  <a:pt x="7068" y="22894"/>
                </a:cubicBezTo>
                <a:cubicBezTo>
                  <a:pt x="7068" y="22894"/>
                  <a:pt x="7060" y="22894"/>
                  <a:pt x="7060" y="22886"/>
                </a:cubicBezTo>
                <a:lnTo>
                  <a:pt x="7060" y="22876"/>
                </a:lnTo>
                <a:close/>
                <a:moveTo>
                  <a:pt x="8036" y="22918"/>
                </a:moveTo>
                <a:lnTo>
                  <a:pt x="8036" y="22926"/>
                </a:lnTo>
                <a:lnTo>
                  <a:pt x="8028" y="22926"/>
                </a:lnTo>
                <a:cubicBezTo>
                  <a:pt x="8028" y="22918"/>
                  <a:pt x="8036" y="22918"/>
                  <a:pt x="8036" y="22918"/>
                </a:cubicBezTo>
                <a:close/>
                <a:moveTo>
                  <a:pt x="7799" y="23458"/>
                </a:moveTo>
                <a:cubicBezTo>
                  <a:pt x="7799" y="23474"/>
                  <a:pt x="7808" y="23482"/>
                  <a:pt x="7818" y="23500"/>
                </a:cubicBezTo>
                <a:lnTo>
                  <a:pt x="7799" y="23500"/>
                </a:lnTo>
                <a:lnTo>
                  <a:pt x="7799" y="23492"/>
                </a:lnTo>
                <a:lnTo>
                  <a:pt x="7791" y="23492"/>
                </a:lnTo>
                <a:cubicBezTo>
                  <a:pt x="7799" y="23482"/>
                  <a:pt x="7791" y="23466"/>
                  <a:pt x="7791" y="23458"/>
                </a:cubicBezTo>
                <a:close/>
                <a:moveTo>
                  <a:pt x="5956" y="23500"/>
                </a:moveTo>
                <a:cubicBezTo>
                  <a:pt x="5964" y="23500"/>
                  <a:pt x="5964" y="23508"/>
                  <a:pt x="5972" y="23508"/>
                </a:cubicBezTo>
                <a:cubicBezTo>
                  <a:pt x="5972" y="23525"/>
                  <a:pt x="5980" y="23533"/>
                  <a:pt x="5972" y="23543"/>
                </a:cubicBezTo>
                <a:cubicBezTo>
                  <a:pt x="5964" y="23525"/>
                  <a:pt x="5956" y="23517"/>
                  <a:pt x="5948" y="23500"/>
                </a:cubicBezTo>
                <a:close/>
                <a:moveTo>
                  <a:pt x="4608" y="23719"/>
                </a:moveTo>
                <a:lnTo>
                  <a:pt x="4608" y="23727"/>
                </a:lnTo>
                <a:lnTo>
                  <a:pt x="4608" y="23735"/>
                </a:lnTo>
                <a:lnTo>
                  <a:pt x="4599" y="23727"/>
                </a:lnTo>
                <a:cubicBezTo>
                  <a:pt x="4608" y="23727"/>
                  <a:pt x="4608" y="23727"/>
                  <a:pt x="4608" y="23719"/>
                </a:cubicBezTo>
                <a:close/>
                <a:moveTo>
                  <a:pt x="20484" y="24283"/>
                </a:moveTo>
                <a:lnTo>
                  <a:pt x="20484" y="24309"/>
                </a:lnTo>
                <a:lnTo>
                  <a:pt x="20476" y="24301"/>
                </a:lnTo>
                <a:cubicBezTo>
                  <a:pt x="20476" y="24301"/>
                  <a:pt x="20476" y="24291"/>
                  <a:pt x="20468" y="24291"/>
                </a:cubicBezTo>
                <a:cubicBezTo>
                  <a:pt x="20476" y="24291"/>
                  <a:pt x="20484" y="24283"/>
                  <a:pt x="20484" y="24283"/>
                </a:cubicBezTo>
                <a:close/>
                <a:moveTo>
                  <a:pt x="20106" y="24392"/>
                </a:moveTo>
                <a:cubicBezTo>
                  <a:pt x="20114" y="24392"/>
                  <a:pt x="20114" y="24402"/>
                  <a:pt x="20114" y="24402"/>
                </a:cubicBezTo>
                <a:cubicBezTo>
                  <a:pt x="20122" y="24410"/>
                  <a:pt x="20130" y="24410"/>
                  <a:pt x="20130" y="24410"/>
                </a:cubicBezTo>
                <a:lnTo>
                  <a:pt x="20106" y="24410"/>
                </a:lnTo>
                <a:lnTo>
                  <a:pt x="20106" y="24392"/>
                </a:lnTo>
                <a:close/>
                <a:moveTo>
                  <a:pt x="20157" y="24402"/>
                </a:moveTo>
                <a:lnTo>
                  <a:pt x="20157" y="24410"/>
                </a:lnTo>
                <a:lnTo>
                  <a:pt x="20149" y="24410"/>
                </a:lnTo>
                <a:cubicBezTo>
                  <a:pt x="20157" y="24410"/>
                  <a:pt x="20157" y="24410"/>
                  <a:pt x="20157" y="24402"/>
                </a:cubicBezTo>
                <a:close/>
                <a:moveTo>
                  <a:pt x="19566" y="24535"/>
                </a:moveTo>
                <a:lnTo>
                  <a:pt x="19566" y="24543"/>
                </a:lnTo>
                <a:lnTo>
                  <a:pt x="19558" y="24535"/>
                </a:lnTo>
                <a:close/>
                <a:moveTo>
                  <a:pt x="20258" y="24628"/>
                </a:moveTo>
                <a:lnTo>
                  <a:pt x="20258" y="24628"/>
                </a:lnTo>
                <a:cubicBezTo>
                  <a:pt x="20266" y="24636"/>
                  <a:pt x="20266" y="24645"/>
                  <a:pt x="20274" y="24655"/>
                </a:cubicBezTo>
                <a:cubicBezTo>
                  <a:pt x="20274" y="24655"/>
                  <a:pt x="20266" y="24655"/>
                  <a:pt x="20266" y="24663"/>
                </a:cubicBezTo>
                <a:cubicBezTo>
                  <a:pt x="20258" y="24655"/>
                  <a:pt x="20258" y="24645"/>
                  <a:pt x="20258" y="24628"/>
                </a:cubicBezTo>
                <a:close/>
                <a:moveTo>
                  <a:pt x="19777" y="25756"/>
                </a:moveTo>
                <a:cubicBezTo>
                  <a:pt x="19777" y="25756"/>
                  <a:pt x="19777" y="25766"/>
                  <a:pt x="19785" y="25766"/>
                </a:cubicBezTo>
                <a:lnTo>
                  <a:pt x="19777" y="25766"/>
                </a:lnTo>
                <a:lnTo>
                  <a:pt x="19777" y="25756"/>
                </a:lnTo>
                <a:close/>
                <a:moveTo>
                  <a:pt x="5097" y="25192"/>
                </a:moveTo>
                <a:cubicBezTo>
                  <a:pt x="5097" y="25227"/>
                  <a:pt x="5097" y="25269"/>
                  <a:pt x="5113" y="25301"/>
                </a:cubicBezTo>
                <a:cubicBezTo>
                  <a:pt x="5113" y="25312"/>
                  <a:pt x="5121" y="25320"/>
                  <a:pt x="5121" y="25328"/>
                </a:cubicBezTo>
                <a:cubicBezTo>
                  <a:pt x="5102" y="25327"/>
                  <a:pt x="5082" y="25326"/>
                  <a:pt x="5063" y="25326"/>
                </a:cubicBezTo>
                <a:cubicBezTo>
                  <a:pt x="4947" y="25326"/>
                  <a:pt x="4836" y="25355"/>
                  <a:pt x="4836" y="25522"/>
                </a:cubicBezTo>
                <a:cubicBezTo>
                  <a:pt x="4844" y="25554"/>
                  <a:pt x="4860" y="25580"/>
                  <a:pt x="4895" y="25589"/>
                </a:cubicBezTo>
                <a:cubicBezTo>
                  <a:pt x="4767" y="25690"/>
                  <a:pt x="4709" y="25849"/>
                  <a:pt x="4642" y="26001"/>
                </a:cubicBezTo>
                <a:lnTo>
                  <a:pt x="4634" y="26001"/>
                </a:lnTo>
                <a:lnTo>
                  <a:pt x="4642" y="25993"/>
                </a:lnTo>
                <a:cubicBezTo>
                  <a:pt x="4666" y="25884"/>
                  <a:pt x="4658" y="25775"/>
                  <a:pt x="4650" y="25665"/>
                </a:cubicBezTo>
                <a:cubicBezTo>
                  <a:pt x="4650" y="25605"/>
                  <a:pt x="4616" y="25554"/>
                  <a:pt x="4591" y="25496"/>
                </a:cubicBezTo>
                <a:cubicBezTo>
                  <a:pt x="4599" y="25479"/>
                  <a:pt x="4599" y="25463"/>
                  <a:pt x="4599" y="25445"/>
                </a:cubicBezTo>
                <a:cubicBezTo>
                  <a:pt x="4616" y="25453"/>
                  <a:pt x="4624" y="25463"/>
                  <a:pt x="4642" y="25463"/>
                </a:cubicBezTo>
                <a:cubicBezTo>
                  <a:pt x="4818" y="25421"/>
                  <a:pt x="4945" y="25285"/>
                  <a:pt x="5097" y="25192"/>
                </a:cubicBezTo>
                <a:close/>
                <a:moveTo>
                  <a:pt x="17157" y="27256"/>
                </a:moveTo>
                <a:cubicBezTo>
                  <a:pt x="17167" y="27264"/>
                  <a:pt x="17167" y="27272"/>
                  <a:pt x="17157" y="27299"/>
                </a:cubicBezTo>
                <a:cubicBezTo>
                  <a:pt x="17149" y="27283"/>
                  <a:pt x="17149" y="27264"/>
                  <a:pt x="17157" y="27256"/>
                </a:cubicBezTo>
                <a:close/>
                <a:moveTo>
                  <a:pt x="17292" y="27384"/>
                </a:moveTo>
                <a:lnTo>
                  <a:pt x="17284" y="27392"/>
                </a:lnTo>
                <a:lnTo>
                  <a:pt x="17276" y="27384"/>
                </a:lnTo>
                <a:close/>
                <a:moveTo>
                  <a:pt x="17250" y="27804"/>
                </a:moveTo>
                <a:cubicBezTo>
                  <a:pt x="17250" y="27812"/>
                  <a:pt x="17250" y="27812"/>
                  <a:pt x="17258" y="27812"/>
                </a:cubicBezTo>
                <a:lnTo>
                  <a:pt x="17250" y="27812"/>
                </a:lnTo>
                <a:lnTo>
                  <a:pt x="17250" y="27804"/>
                </a:lnTo>
                <a:close/>
                <a:moveTo>
                  <a:pt x="16391" y="28738"/>
                </a:moveTo>
                <a:lnTo>
                  <a:pt x="16391" y="28748"/>
                </a:lnTo>
                <a:cubicBezTo>
                  <a:pt x="16391" y="28748"/>
                  <a:pt x="16391" y="28738"/>
                  <a:pt x="16383" y="28738"/>
                </a:cubicBezTo>
                <a:close/>
                <a:moveTo>
                  <a:pt x="15651" y="33658"/>
                </a:moveTo>
                <a:lnTo>
                  <a:pt x="15651" y="33658"/>
                </a:lnTo>
                <a:cubicBezTo>
                  <a:pt x="15659" y="33674"/>
                  <a:pt x="15667" y="33691"/>
                  <a:pt x="15675" y="33717"/>
                </a:cubicBezTo>
                <a:cubicBezTo>
                  <a:pt x="15667" y="33701"/>
                  <a:pt x="15659" y="33674"/>
                  <a:pt x="15651" y="33658"/>
                </a:cubicBezTo>
                <a:close/>
                <a:moveTo>
                  <a:pt x="12483" y="28520"/>
                </a:moveTo>
                <a:cubicBezTo>
                  <a:pt x="12475" y="28562"/>
                  <a:pt x="12475" y="28596"/>
                  <a:pt x="12483" y="28629"/>
                </a:cubicBezTo>
                <a:cubicBezTo>
                  <a:pt x="12526" y="28738"/>
                  <a:pt x="12619" y="28748"/>
                  <a:pt x="12702" y="28772"/>
                </a:cubicBezTo>
                <a:cubicBezTo>
                  <a:pt x="12720" y="28772"/>
                  <a:pt x="12736" y="28780"/>
                  <a:pt x="12744" y="28780"/>
                </a:cubicBezTo>
                <a:cubicBezTo>
                  <a:pt x="12752" y="28823"/>
                  <a:pt x="12760" y="28865"/>
                  <a:pt x="12770" y="28900"/>
                </a:cubicBezTo>
                <a:cubicBezTo>
                  <a:pt x="12728" y="28932"/>
                  <a:pt x="12693" y="28966"/>
                  <a:pt x="12669" y="29009"/>
                </a:cubicBezTo>
                <a:cubicBezTo>
                  <a:pt x="12659" y="29017"/>
                  <a:pt x="12659" y="29017"/>
                  <a:pt x="12659" y="29025"/>
                </a:cubicBezTo>
                <a:cubicBezTo>
                  <a:pt x="12600" y="29059"/>
                  <a:pt x="12592" y="29126"/>
                  <a:pt x="12592" y="29203"/>
                </a:cubicBezTo>
                <a:cubicBezTo>
                  <a:pt x="12609" y="29235"/>
                  <a:pt x="12619" y="29278"/>
                  <a:pt x="12635" y="29286"/>
                </a:cubicBezTo>
                <a:cubicBezTo>
                  <a:pt x="12643" y="29290"/>
                  <a:pt x="12651" y="29292"/>
                  <a:pt x="12659" y="29292"/>
                </a:cubicBezTo>
                <a:cubicBezTo>
                  <a:pt x="12667" y="29292"/>
                  <a:pt x="12673" y="29290"/>
                  <a:pt x="12677" y="29286"/>
                </a:cubicBezTo>
                <a:cubicBezTo>
                  <a:pt x="12752" y="29488"/>
                  <a:pt x="12736" y="29698"/>
                  <a:pt x="12693" y="29910"/>
                </a:cubicBezTo>
                <a:cubicBezTo>
                  <a:pt x="12619" y="30246"/>
                  <a:pt x="12600" y="30584"/>
                  <a:pt x="12744" y="30903"/>
                </a:cubicBezTo>
                <a:cubicBezTo>
                  <a:pt x="13013" y="31509"/>
                  <a:pt x="13063" y="32150"/>
                  <a:pt x="13031" y="32791"/>
                </a:cubicBezTo>
                <a:cubicBezTo>
                  <a:pt x="13005" y="33246"/>
                  <a:pt x="13175" y="33608"/>
                  <a:pt x="13385" y="33978"/>
                </a:cubicBezTo>
                <a:lnTo>
                  <a:pt x="13393" y="33978"/>
                </a:lnTo>
                <a:cubicBezTo>
                  <a:pt x="13401" y="34063"/>
                  <a:pt x="13409" y="34156"/>
                  <a:pt x="13409" y="34238"/>
                </a:cubicBezTo>
                <a:cubicBezTo>
                  <a:pt x="13401" y="34584"/>
                  <a:pt x="13393" y="34930"/>
                  <a:pt x="13377" y="35267"/>
                </a:cubicBezTo>
                <a:cubicBezTo>
                  <a:pt x="13300" y="35528"/>
                  <a:pt x="13326" y="35813"/>
                  <a:pt x="13175" y="36050"/>
                </a:cubicBezTo>
                <a:cubicBezTo>
                  <a:pt x="13156" y="36042"/>
                  <a:pt x="13132" y="36025"/>
                  <a:pt x="13106" y="36025"/>
                </a:cubicBezTo>
                <a:cubicBezTo>
                  <a:pt x="13023" y="36034"/>
                  <a:pt x="12962" y="36084"/>
                  <a:pt x="12912" y="36151"/>
                </a:cubicBezTo>
                <a:lnTo>
                  <a:pt x="12912" y="36209"/>
                </a:lnTo>
                <a:cubicBezTo>
                  <a:pt x="12904" y="36185"/>
                  <a:pt x="12887" y="36159"/>
                  <a:pt x="12879" y="36135"/>
                </a:cubicBezTo>
                <a:cubicBezTo>
                  <a:pt x="12837" y="36058"/>
                  <a:pt x="12786" y="35991"/>
                  <a:pt x="12736" y="35924"/>
                </a:cubicBezTo>
                <a:cubicBezTo>
                  <a:pt x="12627" y="35773"/>
                  <a:pt x="12576" y="35587"/>
                  <a:pt x="12507" y="35409"/>
                </a:cubicBezTo>
                <a:cubicBezTo>
                  <a:pt x="12129" y="34390"/>
                  <a:pt x="12036" y="33321"/>
                  <a:pt x="11943" y="32259"/>
                </a:cubicBezTo>
                <a:lnTo>
                  <a:pt x="11943" y="32142"/>
                </a:lnTo>
                <a:cubicBezTo>
                  <a:pt x="12028" y="32073"/>
                  <a:pt x="11994" y="31999"/>
                  <a:pt x="11952" y="31914"/>
                </a:cubicBezTo>
                <a:cubicBezTo>
                  <a:pt x="11952" y="31871"/>
                  <a:pt x="11952" y="31839"/>
                  <a:pt x="11962" y="31805"/>
                </a:cubicBezTo>
                <a:cubicBezTo>
                  <a:pt x="11962" y="31712"/>
                  <a:pt x="11986" y="31619"/>
                  <a:pt x="12036" y="31536"/>
                </a:cubicBezTo>
                <a:cubicBezTo>
                  <a:pt x="12041" y="31549"/>
                  <a:pt x="12046" y="31561"/>
                  <a:pt x="12058" y="31561"/>
                </a:cubicBezTo>
                <a:cubicBezTo>
                  <a:pt x="12067" y="31561"/>
                  <a:pt x="12081" y="31554"/>
                  <a:pt x="12103" y="31536"/>
                </a:cubicBezTo>
                <a:cubicBezTo>
                  <a:pt x="12087" y="31528"/>
                  <a:pt x="12071" y="31518"/>
                  <a:pt x="12053" y="31509"/>
                </a:cubicBezTo>
                <a:cubicBezTo>
                  <a:pt x="12063" y="31501"/>
                  <a:pt x="12063" y="31493"/>
                  <a:pt x="12071" y="31493"/>
                </a:cubicBezTo>
                <a:cubicBezTo>
                  <a:pt x="12079" y="31443"/>
                  <a:pt x="12087" y="31392"/>
                  <a:pt x="12079" y="31350"/>
                </a:cubicBezTo>
                <a:cubicBezTo>
                  <a:pt x="11952" y="31140"/>
                  <a:pt x="11893" y="30921"/>
                  <a:pt x="11893" y="30658"/>
                </a:cubicBezTo>
                <a:cubicBezTo>
                  <a:pt x="11877" y="30171"/>
                  <a:pt x="11935" y="29674"/>
                  <a:pt x="11776" y="29193"/>
                </a:cubicBezTo>
                <a:cubicBezTo>
                  <a:pt x="11749" y="29134"/>
                  <a:pt x="11733" y="29076"/>
                  <a:pt x="11717" y="29017"/>
                </a:cubicBezTo>
                <a:cubicBezTo>
                  <a:pt x="11723" y="28909"/>
                  <a:pt x="11737" y="28810"/>
                  <a:pt x="11847" y="28810"/>
                </a:cubicBezTo>
                <a:cubicBezTo>
                  <a:pt x="11892" y="28810"/>
                  <a:pt x="11953" y="28826"/>
                  <a:pt x="12036" y="28865"/>
                </a:cubicBezTo>
                <a:cubicBezTo>
                  <a:pt x="12101" y="28893"/>
                  <a:pt x="12149" y="28904"/>
                  <a:pt x="12184" y="28904"/>
                </a:cubicBezTo>
                <a:cubicBezTo>
                  <a:pt x="12299" y="28904"/>
                  <a:pt x="12269" y="28776"/>
                  <a:pt x="12231" y="28647"/>
                </a:cubicBezTo>
                <a:cubicBezTo>
                  <a:pt x="12239" y="28605"/>
                  <a:pt x="12247" y="28562"/>
                  <a:pt x="12255" y="28520"/>
                </a:cubicBezTo>
                <a:close/>
                <a:moveTo>
                  <a:pt x="11456" y="40742"/>
                </a:moveTo>
                <a:cubicBezTo>
                  <a:pt x="11456" y="40750"/>
                  <a:pt x="11456" y="40750"/>
                  <a:pt x="11464" y="40750"/>
                </a:cubicBezTo>
                <a:lnTo>
                  <a:pt x="11456" y="40750"/>
                </a:lnTo>
                <a:lnTo>
                  <a:pt x="11456" y="40758"/>
                </a:lnTo>
                <a:lnTo>
                  <a:pt x="11446" y="40750"/>
                </a:lnTo>
                <a:lnTo>
                  <a:pt x="11456" y="40750"/>
                </a:lnTo>
                <a:lnTo>
                  <a:pt x="11456" y="40742"/>
                </a:lnTo>
                <a:close/>
                <a:moveTo>
                  <a:pt x="18548" y="41675"/>
                </a:moveTo>
                <a:lnTo>
                  <a:pt x="18548" y="41675"/>
                </a:lnTo>
                <a:cubicBezTo>
                  <a:pt x="18505" y="41710"/>
                  <a:pt x="18463" y="41744"/>
                  <a:pt x="18420" y="41777"/>
                </a:cubicBezTo>
                <a:cubicBezTo>
                  <a:pt x="18489" y="41768"/>
                  <a:pt x="18531" y="41736"/>
                  <a:pt x="18548" y="41675"/>
                </a:cubicBezTo>
                <a:close/>
                <a:moveTo>
                  <a:pt x="9947" y="46533"/>
                </a:moveTo>
                <a:cubicBezTo>
                  <a:pt x="9982" y="46533"/>
                  <a:pt x="10007" y="46543"/>
                  <a:pt x="10031" y="46561"/>
                </a:cubicBezTo>
                <a:cubicBezTo>
                  <a:pt x="9948" y="46713"/>
                  <a:pt x="9890" y="46822"/>
                  <a:pt x="9855" y="46915"/>
                </a:cubicBezTo>
                <a:cubicBezTo>
                  <a:pt x="9847" y="46780"/>
                  <a:pt x="9847" y="46654"/>
                  <a:pt x="9906" y="46537"/>
                </a:cubicBezTo>
                <a:cubicBezTo>
                  <a:pt x="9921" y="46534"/>
                  <a:pt x="9935" y="46533"/>
                  <a:pt x="9947" y="46533"/>
                </a:cubicBezTo>
                <a:close/>
                <a:moveTo>
                  <a:pt x="11590" y="47639"/>
                </a:moveTo>
                <a:lnTo>
                  <a:pt x="11590" y="47639"/>
                </a:lnTo>
                <a:cubicBezTo>
                  <a:pt x="11624" y="47657"/>
                  <a:pt x="11640" y="47673"/>
                  <a:pt x="11624" y="47708"/>
                </a:cubicBezTo>
                <a:cubicBezTo>
                  <a:pt x="11616" y="47724"/>
                  <a:pt x="11616" y="47740"/>
                  <a:pt x="11608" y="47758"/>
                </a:cubicBezTo>
                <a:cubicBezTo>
                  <a:pt x="11608" y="47716"/>
                  <a:pt x="11598" y="47673"/>
                  <a:pt x="11590" y="47639"/>
                </a:cubicBezTo>
                <a:close/>
                <a:moveTo>
                  <a:pt x="17032" y="1"/>
                </a:moveTo>
                <a:cubicBezTo>
                  <a:pt x="16939" y="152"/>
                  <a:pt x="17032" y="211"/>
                  <a:pt x="17082" y="278"/>
                </a:cubicBezTo>
                <a:cubicBezTo>
                  <a:pt x="17125" y="354"/>
                  <a:pt x="17149" y="421"/>
                  <a:pt x="17082" y="480"/>
                </a:cubicBezTo>
                <a:cubicBezTo>
                  <a:pt x="17048" y="513"/>
                  <a:pt x="17009" y="522"/>
                  <a:pt x="16967" y="522"/>
                </a:cubicBezTo>
                <a:cubicBezTo>
                  <a:pt x="16936" y="522"/>
                  <a:pt x="16904" y="518"/>
                  <a:pt x="16872" y="514"/>
                </a:cubicBezTo>
                <a:cubicBezTo>
                  <a:pt x="16779" y="506"/>
                  <a:pt x="16744" y="437"/>
                  <a:pt x="16720" y="371"/>
                </a:cubicBezTo>
                <a:cubicBezTo>
                  <a:pt x="16666" y="255"/>
                  <a:pt x="16617" y="214"/>
                  <a:pt x="16572" y="214"/>
                </a:cubicBezTo>
                <a:cubicBezTo>
                  <a:pt x="16497" y="214"/>
                  <a:pt x="16431" y="323"/>
                  <a:pt x="16358" y="397"/>
                </a:cubicBezTo>
                <a:cubicBezTo>
                  <a:pt x="16308" y="437"/>
                  <a:pt x="16273" y="488"/>
                  <a:pt x="16273" y="557"/>
                </a:cubicBezTo>
                <a:cubicBezTo>
                  <a:pt x="16282" y="589"/>
                  <a:pt x="16273" y="615"/>
                  <a:pt x="16265" y="639"/>
                </a:cubicBezTo>
                <a:cubicBezTo>
                  <a:pt x="16146" y="817"/>
                  <a:pt x="16146" y="1020"/>
                  <a:pt x="16138" y="1214"/>
                </a:cubicBezTo>
                <a:cubicBezTo>
                  <a:pt x="16055" y="1238"/>
                  <a:pt x="15944" y="1195"/>
                  <a:pt x="15885" y="1315"/>
                </a:cubicBezTo>
                <a:cubicBezTo>
                  <a:pt x="15784" y="1389"/>
                  <a:pt x="15718" y="1517"/>
                  <a:pt x="15574" y="1549"/>
                </a:cubicBezTo>
                <a:cubicBezTo>
                  <a:pt x="15566" y="1458"/>
                  <a:pt x="15558" y="1373"/>
                  <a:pt x="15457" y="1331"/>
                </a:cubicBezTo>
                <a:cubicBezTo>
                  <a:pt x="15524" y="1121"/>
                  <a:pt x="15297" y="1054"/>
                  <a:pt x="15236" y="902"/>
                </a:cubicBezTo>
                <a:cubicBezTo>
                  <a:pt x="15163" y="715"/>
                  <a:pt x="15041" y="631"/>
                  <a:pt x="14892" y="631"/>
                </a:cubicBezTo>
                <a:cubicBezTo>
                  <a:pt x="14819" y="631"/>
                  <a:pt x="14740" y="651"/>
                  <a:pt x="14656" y="690"/>
                </a:cubicBezTo>
                <a:cubicBezTo>
                  <a:pt x="14369" y="817"/>
                  <a:pt x="14454" y="1011"/>
                  <a:pt x="14555" y="1205"/>
                </a:cubicBezTo>
                <a:cubicBezTo>
                  <a:pt x="14420" y="1541"/>
                  <a:pt x="14024" y="1517"/>
                  <a:pt x="13821" y="1743"/>
                </a:cubicBezTo>
                <a:cubicBezTo>
                  <a:pt x="13755" y="1610"/>
                  <a:pt x="13696" y="1474"/>
                  <a:pt x="13629" y="1331"/>
                </a:cubicBezTo>
                <a:cubicBezTo>
                  <a:pt x="13646" y="1264"/>
                  <a:pt x="13654" y="1195"/>
                  <a:pt x="13662" y="1129"/>
                </a:cubicBezTo>
                <a:cubicBezTo>
                  <a:pt x="13662" y="1122"/>
                  <a:pt x="13614" y="1102"/>
                  <a:pt x="13584" y="1102"/>
                </a:cubicBezTo>
                <a:cubicBezTo>
                  <a:pt x="13578" y="1102"/>
                  <a:pt x="13573" y="1103"/>
                  <a:pt x="13569" y="1104"/>
                </a:cubicBezTo>
                <a:cubicBezTo>
                  <a:pt x="13443" y="1155"/>
                  <a:pt x="13494" y="1246"/>
                  <a:pt x="13510" y="1331"/>
                </a:cubicBezTo>
                <a:cubicBezTo>
                  <a:pt x="13502" y="1499"/>
                  <a:pt x="13443" y="1618"/>
                  <a:pt x="13284" y="1676"/>
                </a:cubicBezTo>
                <a:cubicBezTo>
                  <a:pt x="13276" y="1548"/>
                  <a:pt x="13230" y="1457"/>
                  <a:pt x="13095" y="1457"/>
                </a:cubicBezTo>
                <a:cubicBezTo>
                  <a:pt x="13088" y="1457"/>
                  <a:pt x="13081" y="1458"/>
                  <a:pt x="13073" y="1458"/>
                </a:cubicBezTo>
                <a:cubicBezTo>
                  <a:pt x="12669" y="1517"/>
                  <a:pt x="12332" y="1668"/>
                  <a:pt x="12180" y="2089"/>
                </a:cubicBezTo>
                <a:cubicBezTo>
                  <a:pt x="12154" y="2156"/>
                  <a:pt x="12087" y="2198"/>
                  <a:pt x="12036" y="2249"/>
                </a:cubicBezTo>
                <a:cubicBezTo>
                  <a:pt x="11952" y="2291"/>
                  <a:pt x="11869" y="2325"/>
                  <a:pt x="11792" y="2368"/>
                </a:cubicBezTo>
                <a:cubicBezTo>
                  <a:pt x="11771" y="2363"/>
                  <a:pt x="11752" y="2360"/>
                  <a:pt x="11734" y="2360"/>
                </a:cubicBezTo>
                <a:cubicBezTo>
                  <a:pt x="11717" y="2360"/>
                  <a:pt x="11700" y="2363"/>
                  <a:pt x="11683" y="2368"/>
                </a:cubicBezTo>
                <a:cubicBezTo>
                  <a:pt x="11667" y="2299"/>
                  <a:pt x="11624" y="2267"/>
                  <a:pt x="11557" y="2257"/>
                </a:cubicBezTo>
                <a:cubicBezTo>
                  <a:pt x="11381" y="2161"/>
                  <a:pt x="11327" y="1884"/>
                  <a:pt x="11078" y="1884"/>
                </a:cubicBezTo>
                <a:cubicBezTo>
                  <a:pt x="11064" y="1884"/>
                  <a:pt x="11049" y="1885"/>
                  <a:pt x="11034" y="1887"/>
                </a:cubicBezTo>
                <a:cubicBezTo>
                  <a:pt x="10959" y="1895"/>
                  <a:pt x="10866" y="1887"/>
                  <a:pt x="10832" y="1953"/>
                </a:cubicBezTo>
                <a:cubicBezTo>
                  <a:pt x="10765" y="2065"/>
                  <a:pt x="10874" y="2097"/>
                  <a:pt x="10951" y="2156"/>
                </a:cubicBezTo>
                <a:cubicBezTo>
                  <a:pt x="11068" y="2257"/>
                  <a:pt x="10840" y="2257"/>
                  <a:pt x="10874" y="2342"/>
                </a:cubicBezTo>
                <a:cubicBezTo>
                  <a:pt x="10840" y="2358"/>
                  <a:pt x="10815" y="2368"/>
                  <a:pt x="10789" y="2368"/>
                </a:cubicBezTo>
                <a:cubicBezTo>
                  <a:pt x="10722" y="2368"/>
                  <a:pt x="10680" y="2408"/>
                  <a:pt x="10638" y="2459"/>
                </a:cubicBezTo>
                <a:cubicBezTo>
                  <a:pt x="10579" y="2451"/>
                  <a:pt x="10512" y="2451"/>
                  <a:pt x="10454" y="2443"/>
                </a:cubicBezTo>
                <a:cubicBezTo>
                  <a:pt x="10435" y="2384"/>
                  <a:pt x="10547" y="2299"/>
                  <a:pt x="10427" y="2275"/>
                </a:cubicBezTo>
                <a:cubicBezTo>
                  <a:pt x="10426" y="2274"/>
                  <a:pt x="10424" y="2274"/>
                  <a:pt x="10422" y="2274"/>
                </a:cubicBezTo>
                <a:cubicBezTo>
                  <a:pt x="10390" y="2274"/>
                  <a:pt x="10350" y="2335"/>
                  <a:pt x="10310" y="2368"/>
                </a:cubicBezTo>
                <a:cubicBezTo>
                  <a:pt x="10201" y="2358"/>
                  <a:pt x="10092" y="2350"/>
                  <a:pt x="9981" y="2342"/>
                </a:cubicBezTo>
                <a:cubicBezTo>
                  <a:pt x="9940" y="2317"/>
                  <a:pt x="9898" y="2283"/>
                  <a:pt x="9855" y="2249"/>
                </a:cubicBezTo>
                <a:lnTo>
                  <a:pt x="9855" y="2249"/>
                </a:lnTo>
                <a:cubicBezTo>
                  <a:pt x="9855" y="2283"/>
                  <a:pt x="9863" y="2325"/>
                  <a:pt x="9863" y="2368"/>
                </a:cubicBezTo>
                <a:cubicBezTo>
                  <a:pt x="9812" y="2360"/>
                  <a:pt x="9762" y="2353"/>
                  <a:pt x="9717" y="2353"/>
                </a:cubicBezTo>
                <a:cubicBezTo>
                  <a:pt x="9607" y="2353"/>
                  <a:pt x="9530" y="2398"/>
                  <a:pt x="9560" y="2594"/>
                </a:cubicBezTo>
                <a:cubicBezTo>
                  <a:pt x="9575" y="2680"/>
                  <a:pt x="9605" y="2808"/>
                  <a:pt x="9460" y="2808"/>
                </a:cubicBezTo>
                <a:cubicBezTo>
                  <a:pt x="9447" y="2808"/>
                  <a:pt x="9432" y="2807"/>
                  <a:pt x="9417" y="2804"/>
                </a:cubicBezTo>
                <a:cubicBezTo>
                  <a:pt x="9374" y="2754"/>
                  <a:pt x="9334" y="2695"/>
                  <a:pt x="9291" y="2645"/>
                </a:cubicBezTo>
                <a:cubicBezTo>
                  <a:pt x="9272" y="2541"/>
                  <a:pt x="9237" y="2492"/>
                  <a:pt x="9188" y="2492"/>
                </a:cubicBezTo>
                <a:cubicBezTo>
                  <a:pt x="9149" y="2492"/>
                  <a:pt x="9102" y="2522"/>
                  <a:pt x="9047" y="2578"/>
                </a:cubicBezTo>
                <a:cubicBezTo>
                  <a:pt x="8743" y="2621"/>
                  <a:pt x="8448" y="2661"/>
                  <a:pt x="8145" y="2703"/>
                </a:cubicBezTo>
                <a:cubicBezTo>
                  <a:pt x="8145" y="2711"/>
                  <a:pt x="8137" y="2711"/>
                  <a:pt x="8137" y="2722"/>
                </a:cubicBezTo>
                <a:lnTo>
                  <a:pt x="8137" y="2695"/>
                </a:lnTo>
                <a:lnTo>
                  <a:pt x="8145" y="2703"/>
                </a:lnTo>
                <a:cubicBezTo>
                  <a:pt x="8145" y="2671"/>
                  <a:pt x="8145" y="2629"/>
                  <a:pt x="8137" y="2586"/>
                </a:cubicBezTo>
                <a:cubicBezTo>
                  <a:pt x="8171" y="2578"/>
                  <a:pt x="8222" y="2586"/>
                  <a:pt x="8246" y="2570"/>
                </a:cubicBezTo>
                <a:cubicBezTo>
                  <a:pt x="8297" y="2501"/>
                  <a:pt x="8238" y="2485"/>
                  <a:pt x="8188" y="2477"/>
                </a:cubicBezTo>
                <a:cubicBezTo>
                  <a:pt x="8172" y="2476"/>
                  <a:pt x="8156" y="2475"/>
                  <a:pt x="8140" y="2475"/>
                </a:cubicBezTo>
                <a:cubicBezTo>
                  <a:pt x="8047" y="2475"/>
                  <a:pt x="7957" y="2498"/>
                  <a:pt x="7884" y="2578"/>
                </a:cubicBezTo>
                <a:cubicBezTo>
                  <a:pt x="7783" y="2621"/>
                  <a:pt x="7674" y="2661"/>
                  <a:pt x="7573" y="2703"/>
                </a:cubicBezTo>
                <a:cubicBezTo>
                  <a:pt x="7464" y="2813"/>
                  <a:pt x="7589" y="2974"/>
                  <a:pt x="7472" y="3116"/>
                </a:cubicBezTo>
                <a:cubicBezTo>
                  <a:pt x="7413" y="2964"/>
                  <a:pt x="7345" y="2917"/>
                  <a:pt x="7273" y="2917"/>
                </a:cubicBezTo>
                <a:cubicBezTo>
                  <a:pt x="7155" y="2917"/>
                  <a:pt x="7027" y="3042"/>
                  <a:pt x="6909" y="3042"/>
                </a:cubicBezTo>
                <a:cubicBezTo>
                  <a:pt x="6903" y="3042"/>
                  <a:pt x="6896" y="3042"/>
                  <a:pt x="6890" y="3041"/>
                </a:cubicBezTo>
                <a:cubicBezTo>
                  <a:pt x="6849" y="2985"/>
                  <a:pt x="6818" y="2905"/>
                  <a:pt x="6741" y="2905"/>
                </a:cubicBezTo>
                <a:cubicBezTo>
                  <a:pt x="6738" y="2905"/>
                  <a:pt x="6734" y="2905"/>
                  <a:pt x="6730" y="2906"/>
                </a:cubicBezTo>
                <a:cubicBezTo>
                  <a:pt x="6655" y="2914"/>
                  <a:pt x="6655" y="2990"/>
                  <a:pt x="6671" y="3041"/>
                </a:cubicBezTo>
                <a:cubicBezTo>
                  <a:pt x="6730" y="3193"/>
                  <a:pt x="6764" y="3379"/>
                  <a:pt x="6983" y="3403"/>
                </a:cubicBezTo>
                <a:cubicBezTo>
                  <a:pt x="6999" y="3429"/>
                  <a:pt x="7009" y="3461"/>
                  <a:pt x="7025" y="3496"/>
                </a:cubicBezTo>
                <a:cubicBezTo>
                  <a:pt x="6866" y="3496"/>
                  <a:pt x="6773" y="3563"/>
                  <a:pt x="6773" y="3732"/>
                </a:cubicBezTo>
                <a:cubicBezTo>
                  <a:pt x="6764" y="3765"/>
                  <a:pt x="6764" y="3799"/>
                  <a:pt x="6764" y="3833"/>
                </a:cubicBezTo>
                <a:cubicBezTo>
                  <a:pt x="6747" y="3837"/>
                  <a:pt x="6728" y="3839"/>
                  <a:pt x="6709" y="3839"/>
                </a:cubicBezTo>
                <a:cubicBezTo>
                  <a:pt x="6690" y="3839"/>
                  <a:pt x="6671" y="3837"/>
                  <a:pt x="6655" y="3833"/>
                </a:cubicBezTo>
                <a:cubicBezTo>
                  <a:pt x="6620" y="3780"/>
                  <a:pt x="6583" y="3761"/>
                  <a:pt x="6548" y="3761"/>
                </a:cubicBezTo>
                <a:cubicBezTo>
                  <a:pt x="6461" y="3761"/>
                  <a:pt x="6383" y="3880"/>
                  <a:pt x="6359" y="3880"/>
                </a:cubicBezTo>
                <a:cubicBezTo>
                  <a:pt x="6356" y="3880"/>
                  <a:pt x="6353" y="3878"/>
                  <a:pt x="6352" y="3874"/>
                </a:cubicBezTo>
                <a:cubicBezTo>
                  <a:pt x="6289" y="3745"/>
                  <a:pt x="6206" y="3713"/>
                  <a:pt x="6117" y="3713"/>
                </a:cubicBezTo>
                <a:cubicBezTo>
                  <a:pt x="6028" y="3713"/>
                  <a:pt x="5934" y="3744"/>
                  <a:pt x="5849" y="3744"/>
                </a:cubicBezTo>
                <a:cubicBezTo>
                  <a:pt x="5813" y="3744"/>
                  <a:pt x="5778" y="3738"/>
                  <a:pt x="5746" y="3722"/>
                </a:cubicBezTo>
                <a:cubicBezTo>
                  <a:pt x="5626" y="3581"/>
                  <a:pt x="5424" y="3605"/>
                  <a:pt x="5291" y="3504"/>
                </a:cubicBezTo>
                <a:lnTo>
                  <a:pt x="5281" y="3504"/>
                </a:lnTo>
                <a:cubicBezTo>
                  <a:pt x="5291" y="3605"/>
                  <a:pt x="5315" y="3690"/>
                  <a:pt x="5416" y="3740"/>
                </a:cubicBezTo>
                <a:cubicBezTo>
                  <a:pt x="5408" y="3765"/>
                  <a:pt x="5408" y="3799"/>
                  <a:pt x="5408" y="3833"/>
                </a:cubicBezTo>
                <a:cubicBezTo>
                  <a:pt x="5299" y="4246"/>
                  <a:pt x="4903" y="4270"/>
                  <a:pt x="4599" y="4414"/>
                </a:cubicBezTo>
                <a:cubicBezTo>
                  <a:pt x="4560" y="4387"/>
                  <a:pt x="4521" y="4377"/>
                  <a:pt x="4483" y="4377"/>
                </a:cubicBezTo>
                <a:cubicBezTo>
                  <a:pt x="4385" y="4377"/>
                  <a:pt x="4289" y="4439"/>
                  <a:pt x="4191" y="4439"/>
                </a:cubicBezTo>
                <a:cubicBezTo>
                  <a:pt x="4170" y="4439"/>
                  <a:pt x="4149" y="4436"/>
                  <a:pt x="4128" y="4430"/>
                </a:cubicBezTo>
                <a:cubicBezTo>
                  <a:pt x="4094" y="4422"/>
                  <a:pt x="4060" y="4405"/>
                  <a:pt x="4027" y="4397"/>
                </a:cubicBezTo>
                <a:cubicBezTo>
                  <a:pt x="4001" y="4355"/>
                  <a:pt x="3977" y="4321"/>
                  <a:pt x="3951" y="4288"/>
                </a:cubicBezTo>
                <a:cubicBezTo>
                  <a:pt x="3900" y="4254"/>
                  <a:pt x="3849" y="4211"/>
                  <a:pt x="3807" y="4177"/>
                </a:cubicBezTo>
                <a:cubicBezTo>
                  <a:pt x="3710" y="4101"/>
                  <a:pt x="3629" y="3995"/>
                  <a:pt x="3493" y="3995"/>
                </a:cubicBezTo>
                <a:cubicBezTo>
                  <a:pt x="3465" y="3995"/>
                  <a:pt x="3435" y="3999"/>
                  <a:pt x="3403" y="4009"/>
                </a:cubicBezTo>
                <a:cubicBezTo>
                  <a:pt x="3453" y="4177"/>
                  <a:pt x="3562" y="4246"/>
                  <a:pt x="3682" y="4304"/>
                </a:cubicBezTo>
                <a:cubicBezTo>
                  <a:pt x="3690" y="4347"/>
                  <a:pt x="3690" y="4379"/>
                  <a:pt x="3690" y="4414"/>
                </a:cubicBezTo>
                <a:cubicBezTo>
                  <a:pt x="3675" y="4412"/>
                  <a:pt x="3660" y="4412"/>
                  <a:pt x="3646" y="4412"/>
                </a:cubicBezTo>
                <a:cubicBezTo>
                  <a:pt x="3562" y="4412"/>
                  <a:pt x="3486" y="4434"/>
                  <a:pt x="3429" y="4507"/>
                </a:cubicBezTo>
                <a:cubicBezTo>
                  <a:pt x="3235" y="4818"/>
                  <a:pt x="3453" y="4911"/>
                  <a:pt x="3690" y="4986"/>
                </a:cubicBezTo>
                <a:cubicBezTo>
                  <a:pt x="3714" y="4969"/>
                  <a:pt x="3756" y="4961"/>
                  <a:pt x="3765" y="4945"/>
                </a:cubicBezTo>
                <a:cubicBezTo>
                  <a:pt x="3783" y="4885"/>
                  <a:pt x="3732" y="4876"/>
                  <a:pt x="3690" y="4868"/>
                </a:cubicBezTo>
                <a:lnTo>
                  <a:pt x="3690" y="4767"/>
                </a:lnTo>
                <a:cubicBezTo>
                  <a:pt x="3731" y="4767"/>
                  <a:pt x="3773" y="4769"/>
                  <a:pt x="3814" y="4769"/>
                </a:cubicBezTo>
                <a:cubicBezTo>
                  <a:pt x="3933" y="4769"/>
                  <a:pt x="4048" y="4755"/>
                  <a:pt x="4137" y="4642"/>
                </a:cubicBezTo>
                <a:cubicBezTo>
                  <a:pt x="4347" y="4674"/>
                  <a:pt x="4533" y="4759"/>
                  <a:pt x="4709" y="4876"/>
                </a:cubicBezTo>
                <a:cubicBezTo>
                  <a:pt x="4666" y="4986"/>
                  <a:pt x="4591" y="5087"/>
                  <a:pt x="4599" y="5214"/>
                </a:cubicBezTo>
                <a:cubicBezTo>
                  <a:pt x="4490" y="5440"/>
                  <a:pt x="4230" y="5552"/>
                  <a:pt x="4153" y="5804"/>
                </a:cubicBezTo>
                <a:cubicBezTo>
                  <a:pt x="4179" y="5922"/>
                  <a:pt x="4296" y="5946"/>
                  <a:pt x="4371" y="6023"/>
                </a:cubicBezTo>
                <a:cubicBezTo>
                  <a:pt x="4363" y="6089"/>
                  <a:pt x="4363" y="6166"/>
                  <a:pt x="4355" y="6241"/>
                </a:cubicBezTo>
                <a:cubicBezTo>
                  <a:pt x="4153" y="6259"/>
                  <a:pt x="4044" y="6360"/>
                  <a:pt x="4035" y="6570"/>
                </a:cubicBezTo>
                <a:cubicBezTo>
                  <a:pt x="4027" y="6722"/>
                  <a:pt x="4027" y="6874"/>
                  <a:pt x="4017" y="7025"/>
                </a:cubicBezTo>
                <a:cubicBezTo>
                  <a:pt x="3995" y="7029"/>
                  <a:pt x="3973" y="7031"/>
                  <a:pt x="3950" y="7031"/>
                </a:cubicBezTo>
                <a:cubicBezTo>
                  <a:pt x="3794" y="7031"/>
                  <a:pt x="3635" y="6953"/>
                  <a:pt x="3479" y="6953"/>
                </a:cubicBezTo>
                <a:cubicBezTo>
                  <a:pt x="3397" y="6953"/>
                  <a:pt x="3315" y="6975"/>
                  <a:pt x="3235" y="7041"/>
                </a:cubicBezTo>
                <a:cubicBezTo>
                  <a:pt x="3310" y="7270"/>
                  <a:pt x="3504" y="7252"/>
                  <a:pt x="3690" y="7270"/>
                </a:cubicBezTo>
                <a:cubicBezTo>
                  <a:pt x="3609" y="7364"/>
                  <a:pt x="3515" y="7396"/>
                  <a:pt x="3420" y="7396"/>
                </a:cubicBezTo>
                <a:cubicBezTo>
                  <a:pt x="3338" y="7396"/>
                  <a:pt x="3254" y="7372"/>
                  <a:pt x="3176" y="7345"/>
                </a:cubicBezTo>
                <a:cubicBezTo>
                  <a:pt x="3117" y="7324"/>
                  <a:pt x="3063" y="7313"/>
                  <a:pt x="3012" y="7313"/>
                </a:cubicBezTo>
                <a:cubicBezTo>
                  <a:pt x="2940" y="7313"/>
                  <a:pt x="2874" y="7334"/>
                  <a:pt x="2804" y="7379"/>
                </a:cubicBezTo>
                <a:cubicBezTo>
                  <a:pt x="2754" y="7403"/>
                  <a:pt x="2713" y="7446"/>
                  <a:pt x="2754" y="7504"/>
                </a:cubicBezTo>
                <a:cubicBezTo>
                  <a:pt x="2772" y="7539"/>
                  <a:pt x="2814" y="7573"/>
                  <a:pt x="2839" y="7573"/>
                </a:cubicBezTo>
                <a:cubicBezTo>
                  <a:pt x="2895" y="7562"/>
                  <a:pt x="2952" y="7558"/>
                  <a:pt x="3009" y="7558"/>
                </a:cubicBezTo>
                <a:cubicBezTo>
                  <a:pt x="3180" y="7558"/>
                  <a:pt x="3355" y="7595"/>
                  <a:pt x="3528" y="7595"/>
                </a:cubicBezTo>
                <a:cubicBezTo>
                  <a:pt x="3660" y="7595"/>
                  <a:pt x="3791" y="7573"/>
                  <a:pt x="3916" y="7496"/>
                </a:cubicBezTo>
                <a:cubicBezTo>
                  <a:pt x="3993" y="7539"/>
                  <a:pt x="4068" y="7573"/>
                  <a:pt x="4145" y="7614"/>
                </a:cubicBezTo>
                <a:cubicBezTo>
                  <a:pt x="4267" y="7608"/>
                  <a:pt x="4389" y="7537"/>
                  <a:pt x="4511" y="7537"/>
                </a:cubicBezTo>
                <a:cubicBezTo>
                  <a:pt x="4574" y="7537"/>
                  <a:pt x="4637" y="7556"/>
                  <a:pt x="4701" y="7614"/>
                </a:cubicBezTo>
                <a:cubicBezTo>
                  <a:pt x="4751" y="7648"/>
                  <a:pt x="4794" y="7682"/>
                  <a:pt x="4836" y="7715"/>
                </a:cubicBezTo>
                <a:lnTo>
                  <a:pt x="4836" y="7725"/>
                </a:lnTo>
                <a:cubicBezTo>
                  <a:pt x="4868" y="7800"/>
                  <a:pt x="4895" y="7876"/>
                  <a:pt x="4927" y="7951"/>
                </a:cubicBezTo>
                <a:cubicBezTo>
                  <a:pt x="4895" y="7951"/>
                  <a:pt x="4868" y="7959"/>
                  <a:pt x="4844" y="7977"/>
                </a:cubicBezTo>
                <a:cubicBezTo>
                  <a:pt x="4767" y="7967"/>
                  <a:pt x="4701" y="7959"/>
                  <a:pt x="4634" y="7951"/>
                </a:cubicBezTo>
                <a:cubicBezTo>
                  <a:pt x="4582" y="7889"/>
                  <a:pt x="4536" y="7863"/>
                  <a:pt x="4497" y="7863"/>
                </a:cubicBezTo>
                <a:cubicBezTo>
                  <a:pt x="4439" y="7863"/>
                  <a:pt x="4396" y="7920"/>
                  <a:pt x="4371" y="8010"/>
                </a:cubicBezTo>
                <a:cubicBezTo>
                  <a:pt x="4339" y="8095"/>
                  <a:pt x="4347" y="8188"/>
                  <a:pt x="4339" y="8281"/>
                </a:cubicBezTo>
                <a:cubicBezTo>
                  <a:pt x="4270" y="8331"/>
                  <a:pt x="4203" y="8382"/>
                  <a:pt x="4137" y="8432"/>
                </a:cubicBezTo>
                <a:cubicBezTo>
                  <a:pt x="4027" y="8390"/>
                  <a:pt x="3916" y="8347"/>
                  <a:pt x="3799" y="8305"/>
                </a:cubicBezTo>
                <a:cubicBezTo>
                  <a:pt x="3738" y="8147"/>
                  <a:pt x="3664" y="8011"/>
                  <a:pt x="3523" y="8011"/>
                </a:cubicBezTo>
                <a:cubicBezTo>
                  <a:pt x="3469" y="8011"/>
                  <a:pt x="3405" y="8031"/>
                  <a:pt x="3328" y="8079"/>
                </a:cubicBezTo>
                <a:cubicBezTo>
                  <a:pt x="3315" y="8087"/>
                  <a:pt x="3296" y="8089"/>
                  <a:pt x="3276" y="8089"/>
                </a:cubicBezTo>
                <a:cubicBezTo>
                  <a:pt x="3256" y="8089"/>
                  <a:pt x="3235" y="8087"/>
                  <a:pt x="3219" y="8087"/>
                </a:cubicBezTo>
                <a:cubicBezTo>
                  <a:pt x="3192" y="8068"/>
                  <a:pt x="3158" y="8052"/>
                  <a:pt x="3134" y="8044"/>
                </a:cubicBezTo>
                <a:cubicBezTo>
                  <a:pt x="3080" y="7981"/>
                  <a:pt x="3028" y="7938"/>
                  <a:pt x="2975" y="7938"/>
                </a:cubicBezTo>
                <a:cubicBezTo>
                  <a:pt x="2929" y="7938"/>
                  <a:pt x="2881" y="7971"/>
                  <a:pt x="2831" y="8052"/>
                </a:cubicBezTo>
                <a:cubicBezTo>
                  <a:pt x="2746" y="8204"/>
                  <a:pt x="2713" y="8355"/>
                  <a:pt x="2780" y="8515"/>
                </a:cubicBezTo>
                <a:cubicBezTo>
                  <a:pt x="2772" y="8600"/>
                  <a:pt x="2772" y="8675"/>
                  <a:pt x="2764" y="8752"/>
                </a:cubicBezTo>
                <a:cubicBezTo>
                  <a:pt x="2687" y="8810"/>
                  <a:pt x="2645" y="8887"/>
                  <a:pt x="2687" y="8988"/>
                </a:cubicBezTo>
                <a:cubicBezTo>
                  <a:pt x="2687" y="9004"/>
                  <a:pt x="2703" y="9004"/>
                  <a:pt x="2721" y="9012"/>
                </a:cubicBezTo>
                <a:cubicBezTo>
                  <a:pt x="2738" y="8962"/>
                  <a:pt x="2754" y="8911"/>
                  <a:pt x="2772" y="8861"/>
                </a:cubicBezTo>
                <a:cubicBezTo>
                  <a:pt x="2847" y="8869"/>
                  <a:pt x="2924" y="8869"/>
                  <a:pt x="2998" y="8877"/>
                </a:cubicBezTo>
                <a:cubicBezTo>
                  <a:pt x="2966" y="8978"/>
                  <a:pt x="2897" y="9071"/>
                  <a:pt x="3017" y="9164"/>
                </a:cubicBezTo>
                <a:cubicBezTo>
                  <a:pt x="3352" y="9443"/>
                  <a:pt x="3017" y="9401"/>
                  <a:pt x="2881" y="9459"/>
                </a:cubicBezTo>
                <a:cubicBezTo>
                  <a:pt x="2839" y="9459"/>
                  <a:pt x="2804" y="9459"/>
                  <a:pt x="2764" y="9467"/>
                </a:cubicBezTo>
                <a:cubicBezTo>
                  <a:pt x="2653" y="9459"/>
                  <a:pt x="2536" y="9451"/>
                  <a:pt x="2426" y="9443"/>
                </a:cubicBezTo>
                <a:cubicBezTo>
                  <a:pt x="2333" y="9494"/>
                  <a:pt x="2317" y="9576"/>
                  <a:pt x="2317" y="9669"/>
                </a:cubicBezTo>
                <a:cubicBezTo>
                  <a:pt x="2208" y="9627"/>
                  <a:pt x="2131" y="9552"/>
                  <a:pt x="2081" y="9443"/>
                </a:cubicBezTo>
                <a:cubicBezTo>
                  <a:pt x="2166" y="9401"/>
                  <a:pt x="2166" y="9366"/>
                  <a:pt x="2081" y="9332"/>
                </a:cubicBezTo>
                <a:cubicBezTo>
                  <a:pt x="2046" y="9324"/>
                  <a:pt x="2014" y="9324"/>
                  <a:pt x="1980" y="9316"/>
                </a:cubicBezTo>
                <a:lnTo>
                  <a:pt x="1980" y="9122"/>
                </a:lnTo>
                <a:cubicBezTo>
                  <a:pt x="2056" y="9114"/>
                  <a:pt x="2131" y="9105"/>
                  <a:pt x="2208" y="9105"/>
                </a:cubicBezTo>
                <a:cubicBezTo>
                  <a:pt x="2240" y="9105"/>
                  <a:pt x="2275" y="9105"/>
                  <a:pt x="2317" y="9097"/>
                </a:cubicBezTo>
                <a:cubicBezTo>
                  <a:pt x="2283" y="9063"/>
                  <a:pt x="2248" y="9021"/>
                  <a:pt x="2216" y="8978"/>
                </a:cubicBezTo>
                <a:cubicBezTo>
                  <a:pt x="2109" y="8922"/>
                  <a:pt x="2031" y="8892"/>
                  <a:pt x="1975" y="8892"/>
                </a:cubicBezTo>
                <a:cubicBezTo>
                  <a:pt x="1891" y="8892"/>
                  <a:pt x="1859" y="8961"/>
                  <a:pt x="1854" y="9114"/>
                </a:cubicBezTo>
                <a:cubicBezTo>
                  <a:pt x="1854" y="9148"/>
                  <a:pt x="1862" y="9180"/>
                  <a:pt x="1854" y="9215"/>
                </a:cubicBezTo>
                <a:lnTo>
                  <a:pt x="1743" y="9215"/>
                </a:lnTo>
                <a:cubicBezTo>
                  <a:pt x="1647" y="9184"/>
                  <a:pt x="1544" y="9109"/>
                  <a:pt x="1457" y="9109"/>
                </a:cubicBezTo>
                <a:cubicBezTo>
                  <a:pt x="1445" y="9109"/>
                  <a:pt x="1434" y="9111"/>
                  <a:pt x="1424" y="9114"/>
                </a:cubicBezTo>
                <a:cubicBezTo>
                  <a:pt x="1325" y="9145"/>
                  <a:pt x="1233" y="9159"/>
                  <a:pt x="1145" y="9159"/>
                </a:cubicBezTo>
                <a:cubicBezTo>
                  <a:pt x="925" y="9159"/>
                  <a:pt x="732" y="9067"/>
                  <a:pt x="540" y="8911"/>
                </a:cubicBezTo>
                <a:cubicBezTo>
                  <a:pt x="472" y="8861"/>
                  <a:pt x="354" y="8887"/>
                  <a:pt x="261" y="8869"/>
                </a:cubicBezTo>
                <a:cubicBezTo>
                  <a:pt x="226" y="8829"/>
                  <a:pt x="185" y="8801"/>
                  <a:pt x="146" y="8801"/>
                </a:cubicBezTo>
                <a:cubicBezTo>
                  <a:pt x="120" y="8801"/>
                  <a:pt x="96" y="8814"/>
                  <a:pt x="75" y="8845"/>
                </a:cubicBezTo>
                <a:cubicBezTo>
                  <a:pt x="1" y="8962"/>
                  <a:pt x="1" y="9114"/>
                  <a:pt x="144" y="9180"/>
                </a:cubicBezTo>
                <a:cubicBezTo>
                  <a:pt x="306" y="9255"/>
                  <a:pt x="477" y="9336"/>
                  <a:pt x="659" y="9336"/>
                </a:cubicBezTo>
                <a:cubicBezTo>
                  <a:pt x="683" y="9336"/>
                  <a:pt x="708" y="9335"/>
                  <a:pt x="732" y="9332"/>
                </a:cubicBezTo>
                <a:cubicBezTo>
                  <a:pt x="751" y="9330"/>
                  <a:pt x="769" y="9330"/>
                  <a:pt x="786" y="9330"/>
                </a:cubicBezTo>
                <a:cubicBezTo>
                  <a:pt x="972" y="9330"/>
                  <a:pt x="1112" y="9409"/>
                  <a:pt x="1197" y="9585"/>
                </a:cubicBezTo>
                <a:cubicBezTo>
                  <a:pt x="1268" y="9798"/>
                  <a:pt x="1296" y="9883"/>
                  <a:pt x="1378" y="9883"/>
                </a:cubicBezTo>
                <a:cubicBezTo>
                  <a:pt x="1431" y="9883"/>
                  <a:pt x="1508" y="9847"/>
                  <a:pt x="1634" y="9787"/>
                </a:cubicBezTo>
                <a:cubicBezTo>
                  <a:pt x="1905" y="9837"/>
                  <a:pt x="2006" y="10100"/>
                  <a:pt x="2190" y="10260"/>
                </a:cubicBezTo>
                <a:cubicBezTo>
                  <a:pt x="2198" y="10284"/>
                  <a:pt x="2198" y="10318"/>
                  <a:pt x="2198" y="10353"/>
                </a:cubicBezTo>
                <a:cubicBezTo>
                  <a:pt x="2065" y="10377"/>
                  <a:pt x="1921" y="10403"/>
                  <a:pt x="2107" y="10571"/>
                </a:cubicBezTo>
                <a:cubicBezTo>
                  <a:pt x="2174" y="10571"/>
                  <a:pt x="2240" y="10571"/>
                  <a:pt x="2309" y="10579"/>
                </a:cubicBezTo>
                <a:cubicBezTo>
                  <a:pt x="2350" y="10579"/>
                  <a:pt x="2384" y="10579"/>
                  <a:pt x="2426" y="10587"/>
                </a:cubicBezTo>
                <a:cubicBezTo>
                  <a:pt x="2461" y="10587"/>
                  <a:pt x="2493" y="10587"/>
                  <a:pt x="2519" y="10595"/>
                </a:cubicBezTo>
                <a:cubicBezTo>
                  <a:pt x="2469" y="10757"/>
                  <a:pt x="2157" y="10672"/>
                  <a:pt x="2198" y="10925"/>
                </a:cubicBezTo>
                <a:cubicBezTo>
                  <a:pt x="2182" y="10925"/>
                  <a:pt x="2166" y="10925"/>
                  <a:pt x="2147" y="10917"/>
                </a:cubicBezTo>
                <a:cubicBezTo>
                  <a:pt x="2131" y="10917"/>
                  <a:pt x="2107" y="10917"/>
                  <a:pt x="2089" y="10909"/>
                </a:cubicBezTo>
                <a:cubicBezTo>
                  <a:pt x="2024" y="10909"/>
                  <a:pt x="1947" y="10843"/>
                  <a:pt x="1881" y="10843"/>
                </a:cubicBezTo>
                <a:cubicBezTo>
                  <a:pt x="1853" y="10843"/>
                  <a:pt x="1826" y="10855"/>
                  <a:pt x="1804" y="10890"/>
                </a:cubicBezTo>
                <a:cubicBezTo>
                  <a:pt x="1727" y="11018"/>
                  <a:pt x="1937" y="11042"/>
                  <a:pt x="1945" y="11151"/>
                </a:cubicBezTo>
                <a:cubicBezTo>
                  <a:pt x="1931" y="11150"/>
                  <a:pt x="1917" y="11150"/>
                  <a:pt x="1903" y="11150"/>
                </a:cubicBezTo>
                <a:cubicBezTo>
                  <a:pt x="1657" y="11150"/>
                  <a:pt x="1490" y="11284"/>
                  <a:pt x="1482" y="11523"/>
                </a:cubicBezTo>
                <a:cubicBezTo>
                  <a:pt x="1474" y="11768"/>
                  <a:pt x="1693" y="11725"/>
                  <a:pt x="1862" y="11733"/>
                </a:cubicBezTo>
                <a:cubicBezTo>
                  <a:pt x="1870" y="11566"/>
                  <a:pt x="1693" y="11353"/>
                  <a:pt x="1980" y="11262"/>
                </a:cubicBezTo>
                <a:cubicBezTo>
                  <a:pt x="2055" y="11307"/>
                  <a:pt x="2126" y="11326"/>
                  <a:pt x="2196" y="11326"/>
                </a:cubicBezTo>
                <a:cubicBezTo>
                  <a:pt x="2297" y="11326"/>
                  <a:pt x="2393" y="11285"/>
                  <a:pt x="2493" y="11220"/>
                </a:cubicBezTo>
                <a:cubicBezTo>
                  <a:pt x="2410" y="11119"/>
                  <a:pt x="2259" y="11161"/>
                  <a:pt x="2198" y="11042"/>
                </a:cubicBezTo>
                <a:lnTo>
                  <a:pt x="2198" y="10933"/>
                </a:lnTo>
                <a:lnTo>
                  <a:pt x="2248" y="10941"/>
                </a:lnTo>
                <a:lnTo>
                  <a:pt x="2309" y="10933"/>
                </a:lnTo>
                <a:cubicBezTo>
                  <a:pt x="2341" y="10941"/>
                  <a:pt x="2384" y="10949"/>
                  <a:pt x="2418" y="10959"/>
                </a:cubicBezTo>
                <a:cubicBezTo>
                  <a:pt x="2469" y="11022"/>
                  <a:pt x="2530" y="11037"/>
                  <a:pt x="2594" y="11037"/>
                </a:cubicBezTo>
                <a:cubicBezTo>
                  <a:pt x="2613" y="11037"/>
                  <a:pt x="2633" y="11036"/>
                  <a:pt x="2653" y="11034"/>
                </a:cubicBezTo>
                <a:cubicBezTo>
                  <a:pt x="2695" y="11000"/>
                  <a:pt x="2738" y="10959"/>
                  <a:pt x="2788" y="10941"/>
                </a:cubicBezTo>
                <a:cubicBezTo>
                  <a:pt x="2881" y="10941"/>
                  <a:pt x="2966" y="10925"/>
                  <a:pt x="3007" y="10832"/>
                </a:cubicBezTo>
                <a:cubicBezTo>
                  <a:pt x="3041" y="10789"/>
                  <a:pt x="3083" y="10747"/>
                  <a:pt x="3118" y="10715"/>
                </a:cubicBezTo>
                <a:lnTo>
                  <a:pt x="3118" y="10696"/>
                </a:lnTo>
                <a:cubicBezTo>
                  <a:pt x="3184" y="10688"/>
                  <a:pt x="3259" y="10672"/>
                  <a:pt x="3328" y="10664"/>
                </a:cubicBezTo>
                <a:cubicBezTo>
                  <a:pt x="3310" y="10638"/>
                  <a:pt x="3310" y="10622"/>
                  <a:pt x="3310" y="10595"/>
                </a:cubicBezTo>
                <a:cubicBezTo>
                  <a:pt x="3320" y="10595"/>
                  <a:pt x="3320" y="10587"/>
                  <a:pt x="3328" y="10587"/>
                </a:cubicBezTo>
                <a:cubicBezTo>
                  <a:pt x="3320" y="10613"/>
                  <a:pt x="3320" y="10638"/>
                  <a:pt x="3328" y="10664"/>
                </a:cubicBezTo>
                <a:cubicBezTo>
                  <a:pt x="3360" y="10739"/>
                  <a:pt x="3411" y="10789"/>
                  <a:pt x="3488" y="10824"/>
                </a:cubicBezTo>
                <a:cubicBezTo>
                  <a:pt x="3480" y="10898"/>
                  <a:pt x="3480" y="10967"/>
                  <a:pt x="3471" y="11042"/>
                </a:cubicBezTo>
                <a:cubicBezTo>
                  <a:pt x="3434" y="11039"/>
                  <a:pt x="3398" y="11036"/>
                  <a:pt x="3363" y="11036"/>
                </a:cubicBezTo>
                <a:cubicBezTo>
                  <a:pt x="3223" y="11036"/>
                  <a:pt x="3113" y="11078"/>
                  <a:pt x="3134" y="11287"/>
                </a:cubicBezTo>
                <a:cubicBezTo>
                  <a:pt x="3090" y="11278"/>
                  <a:pt x="3037" y="11265"/>
                  <a:pt x="2990" y="11265"/>
                </a:cubicBezTo>
                <a:cubicBezTo>
                  <a:pt x="2947" y="11265"/>
                  <a:pt x="2910" y="11276"/>
                  <a:pt x="2889" y="11313"/>
                </a:cubicBezTo>
                <a:cubicBezTo>
                  <a:pt x="2839" y="11388"/>
                  <a:pt x="2974" y="11438"/>
                  <a:pt x="3007" y="11505"/>
                </a:cubicBezTo>
                <a:cubicBezTo>
                  <a:pt x="3033" y="11555"/>
                  <a:pt x="3083" y="11582"/>
                  <a:pt x="3126" y="11616"/>
                </a:cubicBezTo>
                <a:cubicBezTo>
                  <a:pt x="3142" y="11648"/>
                  <a:pt x="3158" y="11691"/>
                  <a:pt x="3176" y="11733"/>
                </a:cubicBezTo>
                <a:cubicBezTo>
                  <a:pt x="3118" y="11733"/>
                  <a:pt x="3067" y="11733"/>
                  <a:pt x="3017" y="11741"/>
                </a:cubicBezTo>
                <a:cubicBezTo>
                  <a:pt x="2999" y="11736"/>
                  <a:pt x="2984" y="11734"/>
                  <a:pt x="2970" y="11734"/>
                </a:cubicBezTo>
                <a:cubicBezTo>
                  <a:pt x="2853" y="11734"/>
                  <a:pt x="2841" y="11902"/>
                  <a:pt x="2788" y="11909"/>
                </a:cubicBezTo>
                <a:cubicBezTo>
                  <a:pt x="2544" y="11944"/>
                  <a:pt x="2232" y="11859"/>
                  <a:pt x="2501" y="12297"/>
                </a:cubicBezTo>
                <a:cubicBezTo>
                  <a:pt x="2570" y="12398"/>
                  <a:pt x="2376" y="12508"/>
                  <a:pt x="2248" y="12558"/>
                </a:cubicBezTo>
                <a:cubicBezTo>
                  <a:pt x="2056" y="12635"/>
                  <a:pt x="1921" y="12752"/>
                  <a:pt x="1972" y="12989"/>
                </a:cubicBezTo>
                <a:lnTo>
                  <a:pt x="1988" y="13005"/>
                </a:lnTo>
                <a:cubicBezTo>
                  <a:pt x="1965" y="13001"/>
                  <a:pt x="1943" y="12999"/>
                  <a:pt x="1921" y="12999"/>
                </a:cubicBezTo>
                <a:cubicBezTo>
                  <a:pt x="1817" y="12999"/>
                  <a:pt x="1728" y="13045"/>
                  <a:pt x="1652" y="13114"/>
                </a:cubicBezTo>
                <a:cubicBezTo>
                  <a:pt x="1652" y="13140"/>
                  <a:pt x="1634" y="13165"/>
                  <a:pt x="1626" y="13191"/>
                </a:cubicBezTo>
                <a:cubicBezTo>
                  <a:pt x="1610" y="13183"/>
                  <a:pt x="1595" y="13178"/>
                  <a:pt x="1579" y="13178"/>
                </a:cubicBezTo>
                <a:cubicBezTo>
                  <a:pt x="1560" y="13178"/>
                  <a:pt x="1540" y="13185"/>
                  <a:pt x="1517" y="13199"/>
                </a:cubicBezTo>
                <a:cubicBezTo>
                  <a:pt x="1416" y="13241"/>
                  <a:pt x="1331" y="13308"/>
                  <a:pt x="1298" y="13425"/>
                </a:cubicBezTo>
                <a:cubicBezTo>
                  <a:pt x="1373" y="13460"/>
                  <a:pt x="1450" y="13510"/>
                  <a:pt x="1533" y="13526"/>
                </a:cubicBezTo>
                <a:cubicBezTo>
                  <a:pt x="1569" y="13536"/>
                  <a:pt x="1597" y="13541"/>
                  <a:pt x="1619" y="13541"/>
                </a:cubicBezTo>
                <a:cubicBezTo>
                  <a:pt x="1711" y="13541"/>
                  <a:pt x="1689" y="13463"/>
                  <a:pt x="1634" y="13367"/>
                </a:cubicBezTo>
                <a:cubicBezTo>
                  <a:pt x="1703" y="13359"/>
                  <a:pt x="1777" y="13351"/>
                  <a:pt x="1844" y="13342"/>
                </a:cubicBezTo>
                <a:cubicBezTo>
                  <a:pt x="1921" y="13417"/>
                  <a:pt x="1996" y="13494"/>
                  <a:pt x="2081" y="13569"/>
                </a:cubicBezTo>
                <a:cubicBezTo>
                  <a:pt x="2107" y="13678"/>
                  <a:pt x="2198" y="13670"/>
                  <a:pt x="2283" y="13696"/>
                </a:cubicBezTo>
                <a:cubicBezTo>
                  <a:pt x="2443" y="13739"/>
                  <a:pt x="2333" y="13813"/>
                  <a:pt x="2299" y="13880"/>
                </a:cubicBezTo>
                <a:cubicBezTo>
                  <a:pt x="2259" y="13915"/>
                  <a:pt x="2216" y="13949"/>
                  <a:pt x="2174" y="13991"/>
                </a:cubicBezTo>
                <a:cubicBezTo>
                  <a:pt x="2073" y="14082"/>
                  <a:pt x="2046" y="14175"/>
                  <a:pt x="2166" y="14276"/>
                </a:cubicBezTo>
                <a:lnTo>
                  <a:pt x="2174" y="14276"/>
                </a:lnTo>
                <a:cubicBezTo>
                  <a:pt x="2208" y="14311"/>
                  <a:pt x="2240" y="14353"/>
                  <a:pt x="2283" y="14386"/>
                </a:cubicBezTo>
                <a:lnTo>
                  <a:pt x="2325" y="14345"/>
                </a:lnTo>
                <a:lnTo>
                  <a:pt x="2325" y="14353"/>
                </a:lnTo>
                <a:cubicBezTo>
                  <a:pt x="2317" y="14361"/>
                  <a:pt x="2299" y="14377"/>
                  <a:pt x="2283" y="14386"/>
                </a:cubicBezTo>
                <a:cubicBezTo>
                  <a:pt x="2325" y="14420"/>
                  <a:pt x="2368" y="14454"/>
                  <a:pt x="2410" y="14487"/>
                </a:cubicBezTo>
                <a:cubicBezTo>
                  <a:pt x="2410" y="14588"/>
                  <a:pt x="2418" y="14689"/>
                  <a:pt x="2418" y="14790"/>
                </a:cubicBezTo>
                <a:cubicBezTo>
                  <a:pt x="2384" y="14808"/>
                  <a:pt x="2350" y="14816"/>
                  <a:pt x="2317" y="14816"/>
                </a:cubicBezTo>
                <a:cubicBezTo>
                  <a:pt x="2299" y="14731"/>
                  <a:pt x="2291" y="14638"/>
                  <a:pt x="2198" y="14598"/>
                </a:cubicBezTo>
                <a:cubicBezTo>
                  <a:pt x="2134" y="14561"/>
                  <a:pt x="2093" y="14444"/>
                  <a:pt x="2036" y="14444"/>
                </a:cubicBezTo>
                <a:cubicBezTo>
                  <a:pt x="2026" y="14444"/>
                  <a:pt x="2016" y="14447"/>
                  <a:pt x="2006" y="14454"/>
                </a:cubicBezTo>
                <a:cubicBezTo>
                  <a:pt x="1905" y="14529"/>
                  <a:pt x="1955" y="14638"/>
                  <a:pt x="2056" y="14715"/>
                </a:cubicBezTo>
                <a:cubicBezTo>
                  <a:pt x="2198" y="14901"/>
                  <a:pt x="2283" y="15093"/>
                  <a:pt x="2073" y="15287"/>
                </a:cubicBezTo>
                <a:cubicBezTo>
                  <a:pt x="1980" y="15372"/>
                  <a:pt x="1996" y="15439"/>
                  <a:pt x="2089" y="15497"/>
                </a:cubicBezTo>
                <a:cubicBezTo>
                  <a:pt x="2097" y="15489"/>
                  <a:pt x="2107" y="15481"/>
                  <a:pt x="2115" y="15481"/>
                </a:cubicBezTo>
                <a:cubicBezTo>
                  <a:pt x="2107" y="15489"/>
                  <a:pt x="2097" y="15489"/>
                  <a:pt x="2089" y="15497"/>
                </a:cubicBezTo>
                <a:cubicBezTo>
                  <a:pt x="2089" y="15497"/>
                  <a:pt x="2089" y="15497"/>
                  <a:pt x="2089" y="15497"/>
                </a:cubicBezTo>
                <a:lnTo>
                  <a:pt x="2089" y="15497"/>
                </a:lnTo>
                <a:cubicBezTo>
                  <a:pt x="2089" y="15497"/>
                  <a:pt x="2081" y="15497"/>
                  <a:pt x="2081" y="15507"/>
                </a:cubicBezTo>
                <a:lnTo>
                  <a:pt x="2089" y="15497"/>
                </a:lnTo>
                <a:lnTo>
                  <a:pt x="2089" y="15497"/>
                </a:lnTo>
                <a:cubicBezTo>
                  <a:pt x="2089" y="15625"/>
                  <a:pt x="2166" y="15784"/>
                  <a:pt x="2038" y="15861"/>
                </a:cubicBezTo>
                <a:cubicBezTo>
                  <a:pt x="2021" y="15873"/>
                  <a:pt x="2004" y="15878"/>
                  <a:pt x="1989" y="15878"/>
                </a:cubicBezTo>
                <a:cubicBezTo>
                  <a:pt x="1909" y="15878"/>
                  <a:pt x="1852" y="15741"/>
                  <a:pt x="1753" y="15734"/>
                </a:cubicBezTo>
                <a:cubicBezTo>
                  <a:pt x="1712" y="15725"/>
                  <a:pt x="1669" y="15722"/>
                  <a:pt x="1626" y="15722"/>
                </a:cubicBezTo>
                <a:cubicBezTo>
                  <a:pt x="1541" y="15722"/>
                  <a:pt x="1454" y="15733"/>
                  <a:pt x="1369" y="15733"/>
                </a:cubicBezTo>
                <a:cubicBezTo>
                  <a:pt x="1260" y="15733"/>
                  <a:pt x="1155" y="15714"/>
                  <a:pt x="1062" y="15625"/>
                </a:cubicBezTo>
                <a:cubicBezTo>
                  <a:pt x="1147" y="15540"/>
                  <a:pt x="1205" y="15457"/>
                  <a:pt x="1062" y="15364"/>
                </a:cubicBezTo>
                <a:cubicBezTo>
                  <a:pt x="1070" y="15263"/>
                  <a:pt x="1104" y="15170"/>
                  <a:pt x="1222" y="15162"/>
                </a:cubicBezTo>
                <a:cubicBezTo>
                  <a:pt x="1450" y="15154"/>
                  <a:pt x="1432" y="14941"/>
                  <a:pt x="1517" y="14816"/>
                </a:cubicBezTo>
                <a:cubicBezTo>
                  <a:pt x="1575" y="14723"/>
                  <a:pt x="1551" y="14673"/>
                  <a:pt x="1474" y="14638"/>
                </a:cubicBezTo>
                <a:cubicBezTo>
                  <a:pt x="1452" y="14627"/>
                  <a:pt x="1429" y="14622"/>
                  <a:pt x="1408" y="14622"/>
                </a:cubicBezTo>
                <a:cubicBezTo>
                  <a:pt x="1351" y="14622"/>
                  <a:pt x="1306" y="14661"/>
                  <a:pt x="1306" y="14723"/>
                </a:cubicBezTo>
                <a:cubicBezTo>
                  <a:pt x="1302" y="14936"/>
                  <a:pt x="1232" y="14992"/>
                  <a:pt x="1140" y="14992"/>
                </a:cubicBezTo>
                <a:cubicBezTo>
                  <a:pt x="1045" y="14992"/>
                  <a:pt x="927" y="14933"/>
                  <a:pt x="833" y="14925"/>
                </a:cubicBezTo>
                <a:cubicBezTo>
                  <a:pt x="825" y="15077"/>
                  <a:pt x="751" y="15154"/>
                  <a:pt x="607" y="15162"/>
                </a:cubicBezTo>
                <a:cubicBezTo>
                  <a:pt x="565" y="15194"/>
                  <a:pt x="530" y="15237"/>
                  <a:pt x="490" y="15271"/>
                </a:cubicBezTo>
                <a:lnTo>
                  <a:pt x="490" y="15380"/>
                </a:lnTo>
                <a:cubicBezTo>
                  <a:pt x="522" y="15423"/>
                  <a:pt x="565" y="15457"/>
                  <a:pt x="599" y="15497"/>
                </a:cubicBezTo>
                <a:lnTo>
                  <a:pt x="599" y="15609"/>
                </a:lnTo>
                <a:cubicBezTo>
                  <a:pt x="621" y="15630"/>
                  <a:pt x="641" y="15640"/>
                  <a:pt x="661" y="15640"/>
                </a:cubicBezTo>
                <a:cubicBezTo>
                  <a:pt x="678" y="15640"/>
                  <a:pt x="696" y="15632"/>
                  <a:pt x="716" y="15617"/>
                </a:cubicBezTo>
                <a:cubicBezTo>
                  <a:pt x="751" y="15649"/>
                  <a:pt x="793" y="15691"/>
                  <a:pt x="833" y="15726"/>
                </a:cubicBezTo>
                <a:cubicBezTo>
                  <a:pt x="860" y="15760"/>
                  <a:pt x="876" y="15801"/>
                  <a:pt x="902" y="15843"/>
                </a:cubicBezTo>
                <a:cubicBezTo>
                  <a:pt x="884" y="15843"/>
                  <a:pt x="876" y="15851"/>
                  <a:pt x="860" y="15851"/>
                </a:cubicBezTo>
                <a:cubicBezTo>
                  <a:pt x="844" y="15843"/>
                  <a:pt x="825" y="15827"/>
                  <a:pt x="825" y="15827"/>
                </a:cubicBezTo>
                <a:cubicBezTo>
                  <a:pt x="793" y="15827"/>
                  <a:pt x="751" y="15835"/>
                  <a:pt x="708" y="15843"/>
                </a:cubicBezTo>
                <a:cubicBezTo>
                  <a:pt x="649" y="15902"/>
                  <a:pt x="674" y="16013"/>
                  <a:pt x="599" y="16063"/>
                </a:cubicBezTo>
                <a:cubicBezTo>
                  <a:pt x="522" y="16063"/>
                  <a:pt x="447" y="16071"/>
                  <a:pt x="379" y="16071"/>
                </a:cubicBezTo>
                <a:cubicBezTo>
                  <a:pt x="304" y="16146"/>
                  <a:pt x="312" y="16223"/>
                  <a:pt x="371" y="16298"/>
                </a:cubicBezTo>
                <a:lnTo>
                  <a:pt x="599" y="16298"/>
                </a:lnTo>
                <a:cubicBezTo>
                  <a:pt x="626" y="16287"/>
                  <a:pt x="653" y="16246"/>
                  <a:pt x="677" y="16246"/>
                </a:cubicBezTo>
                <a:cubicBezTo>
                  <a:pt x="691" y="16246"/>
                  <a:pt x="704" y="16259"/>
                  <a:pt x="716" y="16298"/>
                </a:cubicBezTo>
                <a:cubicBezTo>
                  <a:pt x="742" y="16433"/>
                  <a:pt x="565" y="16593"/>
                  <a:pt x="751" y="16694"/>
                </a:cubicBezTo>
                <a:cubicBezTo>
                  <a:pt x="784" y="16714"/>
                  <a:pt x="815" y="16723"/>
                  <a:pt x="843" y="16723"/>
                </a:cubicBezTo>
                <a:cubicBezTo>
                  <a:pt x="954" y="16723"/>
                  <a:pt x="1028" y="16591"/>
                  <a:pt x="1129" y="16551"/>
                </a:cubicBezTo>
                <a:cubicBezTo>
                  <a:pt x="1147" y="16542"/>
                  <a:pt x="1163" y="16534"/>
                  <a:pt x="1179" y="16526"/>
                </a:cubicBezTo>
                <a:lnTo>
                  <a:pt x="1280" y="16526"/>
                </a:lnTo>
                <a:cubicBezTo>
                  <a:pt x="1319" y="16526"/>
                  <a:pt x="1358" y="16529"/>
                  <a:pt x="1396" y="16529"/>
                </a:cubicBezTo>
                <a:cubicBezTo>
                  <a:pt x="1482" y="16529"/>
                  <a:pt x="1561" y="16517"/>
                  <a:pt x="1626" y="16441"/>
                </a:cubicBezTo>
                <a:cubicBezTo>
                  <a:pt x="1743" y="16417"/>
                  <a:pt x="1854" y="16399"/>
                  <a:pt x="1963" y="16383"/>
                </a:cubicBezTo>
                <a:lnTo>
                  <a:pt x="1963" y="16383"/>
                </a:lnTo>
                <a:cubicBezTo>
                  <a:pt x="1937" y="16484"/>
                  <a:pt x="1887" y="16577"/>
                  <a:pt x="1794" y="16593"/>
                </a:cubicBezTo>
                <a:cubicBezTo>
                  <a:pt x="1450" y="16686"/>
                  <a:pt x="1474" y="16854"/>
                  <a:pt x="1660" y="17082"/>
                </a:cubicBezTo>
                <a:cubicBezTo>
                  <a:pt x="1693" y="17125"/>
                  <a:pt x="1719" y="17183"/>
                  <a:pt x="1743" y="17234"/>
                </a:cubicBezTo>
                <a:cubicBezTo>
                  <a:pt x="1644" y="17254"/>
                  <a:pt x="1562" y="17324"/>
                  <a:pt x="1458" y="17324"/>
                </a:cubicBezTo>
                <a:cubicBezTo>
                  <a:pt x="1439" y="17324"/>
                  <a:pt x="1420" y="17322"/>
                  <a:pt x="1399" y="17317"/>
                </a:cubicBezTo>
                <a:cubicBezTo>
                  <a:pt x="1408" y="17292"/>
                  <a:pt x="1416" y="17266"/>
                  <a:pt x="1424" y="17234"/>
                </a:cubicBezTo>
                <a:cubicBezTo>
                  <a:pt x="1482" y="17175"/>
                  <a:pt x="1490" y="17125"/>
                  <a:pt x="1399" y="17098"/>
                </a:cubicBezTo>
                <a:lnTo>
                  <a:pt x="1288" y="17098"/>
                </a:lnTo>
                <a:cubicBezTo>
                  <a:pt x="1238" y="17073"/>
                  <a:pt x="1193" y="17061"/>
                  <a:pt x="1150" y="17061"/>
                </a:cubicBezTo>
                <a:cubicBezTo>
                  <a:pt x="1050" y="17061"/>
                  <a:pt x="961" y="17125"/>
                  <a:pt x="844" y="17226"/>
                </a:cubicBezTo>
                <a:cubicBezTo>
                  <a:pt x="1078" y="17266"/>
                  <a:pt x="1238" y="17300"/>
                  <a:pt x="1399" y="17327"/>
                </a:cubicBezTo>
                <a:cubicBezTo>
                  <a:pt x="1399" y="17367"/>
                  <a:pt x="1408" y="17410"/>
                  <a:pt x="1416" y="17452"/>
                </a:cubicBezTo>
                <a:lnTo>
                  <a:pt x="1298" y="17452"/>
                </a:lnTo>
                <a:cubicBezTo>
                  <a:pt x="1256" y="17444"/>
                  <a:pt x="1213" y="17444"/>
                  <a:pt x="1179" y="17444"/>
                </a:cubicBezTo>
                <a:cubicBezTo>
                  <a:pt x="1197" y="17468"/>
                  <a:pt x="1213" y="17495"/>
                  <a:pt x="1238" y="17519"/>
                </a:cubicBezTo>
                <a:cubicBezTo>
                  <a:pt x="1230" y="17529"/>
                  <a:pt x="1222" y="17545"/>
                  <a:pt x="1222" y="17561"/>
                </a:cubicBezTo>
                <a:cubicBezTo>
                  <a:pt x="1222" y="17612"/>
                  <a:pt x="1238" y="17654"/>
                  <a:pt x="1264" y="17689"/>
                </a:cubicBezTo>
                <a:cubicBezTo>
                  <a:pt x="1272" y="17697"/>
                  <a:pt x="1280" y="17697"/>
                  <a:pt x="1288" y="17697"/>
                </a:cubicBezTo>
                <a:lnTo>
                  <a:pt x="1288" y="17782"/>
                </a:lnTo>
                <a:cubicBezTo>
                  <a:pt x="1365" y="17782"/>
                  <a:pt x="1440" y="17771"/>
                  <a:pt x="1517" y="17771"/>
                </a:cubicBezTo>
                <a:lnTo>
                  <a:pt x="1517" y="17782"/>
                </a:lnTo>
                <a:cubicBezTo>
                  <a:pt x="1588" y="17845"/>
                  <a:pt x="1653" y="17870"/>
                  <a:pt x="1714" y="17870"/>
                </a:cubicBezTo>
                <a:cubicBezTo>
                  <a:pt x="1846" y="17870"/>
                  <a:pt x="1958" y="17755"/>
                  <a:pt x="2073" y="17681"/>
                </a:cubicBezTo>
                <a:cubicBezTo>
                  <a:pt x="2081" y="17782"/>
                  <a:pt x="2089" y="17891"/>
                  <a:pt x="2097" y="18000"/>
                </a:cubicBezTo>
                <a:lnTo>
                  <a:pt x="2089" y="18000"/>
                </a:lnTo>
                <a:lnTo>
                  <a:pt x="2089" y="18008"/>
                </a:lnTo>
                <a:cubicBezTo>
                  <a:pt x="1988" y="18024"/>
                  <a:pt x="1836" y="18016"/>
                  <a:pt x="1972" y="18186"/>
                </a:cubicBezTo>
                <a:cubicBezTo>
                  <a:pt x="2139" y="18388"/>
                  <a:pt x="2014" y="18489"/>
                  <a:pt x="1854" y="18590"/>
                </a:cubicBezTo>
                <a:cubicBezTo>
                  <a:pt x="1786" y="18699"/>
                  <a:pt x="1575" y="18732"/>
                  <a:pt x="1626" y="18926"/>
                </a:cubicBezTo>
                <a:cubicBezTo>
                  <a:pt x="1669" y="18964"/>
                  <a:pt x="1707" y="18979"/>
                  <a:pt x="1741" y="18979"/>
                </a:cubicBezTo>
                <a:cubicBezTo>
                  <a:pt x="1854" y="18979"/>
                  <a:pt x="1926" y="18816"/>
                  <a:pt x="2044" y="18816"/>
                </a:cubicBezTo>
                <a:cubicBezTo>
                  <a:pt x="2048" y="18816"/>
                  <a:pt x="2052" y="18816"/>
                  <a:pt x="2056" y="18817"/>
                </a:cubicBezTo>
                <a:cubicBezTo>
                  <a:pt x="2081" y="18893"/>
                  <a:pt x="2056" y="19011"/>
                  <a:pt x="2166" y="19035"/>
                </a:cubicBezTo>
                <a:cubicBezTo>
                  <a:pt x="2181" y="19038"/>
                  <a:pt x="2195" y="19039"/>
                  <a:pt x="2209" y="19039"/>
                </a:cubicBezTo>
                <a:cubicBezTo>
                  <a:pt x="2330" y="19039"/>
                  <a:pt x="2387" y="18939"/>
                  <a:pt x="2418" y="18825"/>
                </a:cubicBezTo>
                <a:cubicBezTo>
                  <a:pt x="2406" y="18769"/>
                  <a:pt x="2392" y="18747"/>
                  <a:pt x="2375" y="18747"/>
                </a:cubicBezTo>
                <a:cubicBezTo>
                  <a:pt x="2357" y="18747"/>
                  <a:pt x="2336" y="18774"/>
                  <a:pt x="2309" y="18809"/>
                </a:cubicBezTo>
                <a:cubicBezTo>
                  <a:pt x="2275" y="18809"/>
                  <a:pt x="2240" y="18809"/>
                  <a:pt x="2216" y="18800"/>
                </a:cubicBezTo>
                <a:cubicBezTo>
                  <a:pt x="2204" y="18637"/>
                  <a:pt x="2272" y="18599"/>
                  <a:pt x="2365" y="18599"/>
                </a:cubicBezTo>
                <a:cubicBezTo>
                  <a:pt x="2407" y="18599"/>
                  <a:pt x="2454" y="18607"/>
                  <a:pt x="2501" y="18614"/>
                </a:cubicBezTo>
                <a:cubicBezTo>
                  <a:pt x="2552" y="18699"/>
                  <a:pt x="2602" y="18782"/>
                  <a:pt x="2653" y="18867"/>
                </a:cubicBezTo>
                <a:cubicBezTo>
                  <a:pt x="2612" y="18960"/>
                  <a:pt x="2578" y="19045"/>
                  <a:pt x="2536" y="19128"/>
                </a:cubicBezTo>
                <a:cubicBezTo>
                  <a:pt x="2477" y="19205"/>
                  <a:pt x="2248" y="19221"/>
                  <a:pt x="2426" y="19399"/>
                </a:cubicBezTo>
                <a:cubicBezTo>
                  <a:pt x="2468" y="19448"/>
                  <a:pt x="2507" y="19473"/>
                  <a:pt x="2545" y="19473"/>
                </a:cubicBezTo>
                <a:cubicBezTo>
                  <a:pt x="2585" y="19473"/>
                  <a:pt x="2624" y="19446"/>
                  <a:pt x="2663" y="19389"/>
                </a:cubicBezTo>
                <a:cubicBezTo>
                  <a:pt x="2754" y="19423"/>
                  <a:pt x="2831" y="19490"/>
                  <a:pt x="2873" y="19591"/>
                </a:cubicBezTo>
                <a:cubicBezTo>
                  <a:pt x="2637" y="19641"/>
                  <a:pt x="2485" y="19811"/>
                  <a:pt x="2309" y="19945"/>
                </a:cubicBezTo>
                <a:lnTo>
                  <a:pt x="2299" y="19945"/>
                </a:lnTo>
                <a:cubicBezTo>
                  <a:pt x="2267" y="19945"/>
                  <a:pt x="2232" y="19955"/>
                  <a:pt x="2198" y="19955"/>
                </a:cubicBezTo>
                <a:cubicBezTo>
                  <a:pt x="2208" y="20106"/>
                  <a:pt x="2283" y="20181"/>
                  <a:pt x="2434" y="20181"/>
                </a:cubicBezTo>
                <a:cubicBezTo>
                  <a:pt x="2501" y="20181"/>
                  <a:pt x="2578" y="20181"/>
                  <a:pt x="2645" y="20173"/>
                </a:cubicBezTo>
                <a:cubicBezTo>
                  <a:pt x="2730" y="20258"/>
                  <a:pt x="2804" y="20333"/>
                  <a:pt x="2889" y="20410"/>
                </a:cubicBezTo>
                <a:cubicBezTo>
                  <a:pt x="2855" y="20500"/>
                  <a:pt x="2804" y="20577"/>
                  <a:pt x="2721" y="20602"/>
                </a:cubicBezTo>
                <a:cubicBezTo>
                  <a:pt x="2570" y="20662"/>
                  <a:pt x="2594" y="20745"/>
                  <a:pt x="2653" y="20854"/>
                </a:cubicBezTo>
                <a:cubicBezTo>
                  <a:pt x="2620" y="20864"/>
                  <a:pt x="2586" y="20881"/>
                  <a:pt x="2562" y="20889"/>
                </a:cubicBezTo>
                <a:cubicBezTo>
                  <a:pt x="2469" y="20905"/>
                  <a:pt x="2461" y="20939"/>
                  <a:pt x="2544" y="20982"/>
                </a:cubicBezTo>
                <a:lnTo>
                  <a:pt x="2544" y="20990"/>
                </a:lnTo>
                <a:cubicBezTo>
                  <a:pt x="2544" y="21066"/>
                  <a:pt x="2552" y="21141"/>
                  <a:pt x="2552" y="21218"/>
                </a:cubicBezTo>
                <a:lnTo>
                  <a:pt x="2552" y="21420"/>
                </a:lnTo>
                <a:cubicBezTo>
                  <a:pt x="2570" y="21445"/>
                  <a:pt x="2586" y="21471"/>
                  <a:pt x="2594" y="21495"/>
                </a:cubicBezTo>
                <a:cubicBezTo>
                  <a:pt x="2612" y="21479"/>
                  <a:pt x="2629" y="21453"/>
                  <a:pt x="2645" y="21428"/>
                </a:cubicBezTo>
                <a:lnTo>
                  <a:pt x="2653" y="21428"/>
                </a:lnTo>
                <a:cubicBezTo>
                  <a:pt x="2695" y="21479"/>
                  <a:pt x="2746" y="21537"/>
                  <a:pt x="2788" y="21588"/>
                </a:cubicBezTo>
                <a:cubicBezTo>
                  <a:pt x="2796" y="21622"/>
                  <a:pt x="2788" y="21647"/>
                  <a:pt x="2772" y="21673"/>
                </a:cubicBezTo>
                <a:cubicBezTo>
                  <a:pt x="2653" y="21732"/>
                  <a:pt x="2544" y="21798"/>
                  <a:pt x="2426" y="21857"/>
                </a:cubicBezTo>
                <a:cubicBezTo>
                  <a:pt x="2317" y="21916"/>
                  <a:pt x="2216" y="21966"/>
                  <a:pt x="2107" y="22017"/>
                </a:cubicBezTo>
                <a:cubicBezTo>
                  <a:pt x="2038" y="22027"/>
                  <a:pt x="1996" y="22059"/>
                  <a:pt x="1963" y="22110"/>
                </a:cubicBezTo>
                <a:lnTo>
                  <a:pt x="1980" y="22144"/>
                </a:lnTo>
                <a:cubicBezTo>
                  <a:pt x="1937" y="22144"/>
                  <a:pt x="1905" y="22144"/>
                  <a:pt x="1862" y="22136"/>
                </a:cubicBezTo>
                <a:cubicBezTo>
                  <a:pt x="1854" y="22059"/>
                  <a:pt x="1854" y="21976"/>
                  <a:pt x="1854" y="21891"/>
                </a:cubicBezTo>
                <a:cubicBezTo>
                  <a:pt x="2022" y="21748"/>
                  <a:pt x="1988" y="21511"/>
                  <a:pt x="2182" y="21360"/>
                </a:cubicBezTo>
                <a:cubicBezTo>
                  <a:pt x="2127" y="21342"/>
                  <a:pt x="2079" y="21335"/>
                  <a:pt x="2037" y="21335"/>
                </a:cubicBezTo>
                <a:cubicBezTo>
                  <a:pt x="1915" y="21335"/>
                  <a:pt x="1834" y="21393"/>
                  <a:pt x="1753" y="21436"/>
                </a:cubicBezTo>
                <a:cubicBezTo>
                  <a:pt x="1450" y="21596"/>
                  <a:pt x="1567" y="21740"/>
                  <a:pt x="1753" y="21891"/>
                </a:cubicBezTo>
                <a:cubicBezTo>
                  <a:pt x="1693" y="22051"/>
                  <a:pt x="1567" y="22118"/>
                  <a:pt x="1408" y="22128"/>
                </a:cubicBezTo>
                <a:cubicBezTo>
                  <a:pt x="1256" y="22128"/>
                  <a:pt x="1112" y="22128"/>
                  <a:pt x="969" y="22136"/>
                </a:cubicBezTo>
                <a:lnTo>
                  <a:pt x="977" y="22168"/>
                </a:lnTo>
                <a:lnTo>
                  <a:pt x="961" y="22194"/>
                </a:lnTo>
                <a:cubicBezTo>
                  <a:pt x="985" y="22296"/>
                  <a:pt x="1155" y="22338"/>
                  <a:pt x="1078" y="22482"/>
                </a:cubicBezTo>
                <a:cubicBezTo>
                  <a:pt x="1070" y="22482"/>
                  <a:pt x="1054" y="22490"/>
                  <a:pt x="1036" y="22514"/>
                </a:cubicBezTo>
                <a:cubicBezTo>
                  <a:pt x="1027" y="22532"/>
                  <a:pt x="1036" y="22556"/>
                  <a:pt x="1070" y="22583"/>
                </a:cubicBezTo>
                <a:cubicBezTo>
                  <a:pt x="1112" y="22649"/>
                  <a:pt x="1086" y="22716"/>
                  <a:pt x="1070" y="22775"/>
                </a:cubicBezTo>
                <a:cubicBezTo>
                  <a:pt x="1096" y="22851"/>
                  <a:pt x="1147" y="22902"/>
                  <a:pt x="1230" y="22910"/>
                </a:cubicBezTo>
                <a:cubicBezTo>
                  <a:pt x="1280" y="22902"/>
                  <a:pt x="1339" y="22902"/>
                  <a:pt x="1389" y="22894"/>
                </a:cubicBezTo>
                <a:cubicBezTo>
                  <a:pt x="1693" y="22750"/>
                  <a:pt x="1777" y="22362"/>
                  <a:pt x="2097" y="22245"/>
                </a:cubicBezTo>
                <a:cubicBezTo>
                  <a:pt x="2198" y="22279"/>
                  <a:pt x="2291" y="22304"/>
                  <a:pt x="2392" y="22330"/>
                </a:cubicBezTo>
                <a:cubicBezTo>
                  <a:pt x="2434" y="22370"/>
                  <a:pt x="2485" y="22413"/>
                  <a:pt x="2536" y="22455"/>
                </a:cubicBezTo>
                <a:cubicBezTo>
                  <a:pt x="2501" y="22498"/>
                  <a:pt x="2461" y="22540"/>
                  <a:pt x="2451" y="22583"/>
                </a:cubicBezTo>
                <a:cubicBezTo>
                  <a:pt x="2445" y="22633"/>
                  <a:pt x="2467" y="22653"/>
                  <a:pt x="2499" y="22653"/>
                </a:cubicBezTo>
                <a:cubicBezTo>
                  <a:pt x="2515" y="22653"/>
                  <a:pt x="2533" y="22649"/>
                  <a:pt x="2552" y="22641"/>
                </a:cubicBezTo>
                <a:cubicBezTo>
                  <a:pt x="2764" y="22583"/>
                  <a:pt x="2823" y="22354"/>
                  <a:pt x="2990" y="22253"/>
                </a:cubicBezTo>
                <a:cubicBezTo>
                  <a:pt x="3067" y="22287"/>
                  <a:pt x="3134" y="22312"/>
                  <a:pt x="3209" y="22346"/>
                </a:cubicBezTo>
                <a:cubicBezTo>
                  <a:pt x="3232" y="22351"/>
                  <a:pt x="3254" y="22354"/>
                  <a:pt x="3275" y="22354"/>
                </a:cubicBezTo>
                <a:cubicBezTo>
                  <a:pt x="3353" y="22354"/>
                  <a:pt x="3413" y="22317"/>
                  <a:pt x="3453" y="22237"/>
                </a:cubicBezTo>
                <a:lnTo>
                  <a:pt x="3690" y="22237"/>
                </a:lnTo>
                <a:lnTo>
                  <a:pt x="3698" y="22229"/>
                </a:lnTo>
                <a:lnTo>
                  <a:pt x="3698" y="22229"/>
                </a:lnTo>
                <a:cubicBezTo>
                  <a:pt x="3655" y="22304"/>
                  <a:pt x="3605" y="22389"/>
                  <a:pt x="3562" y="22463"/>
                </a:cubicBezTo>
                <a:cubicBezTo>
                  <a:pt x="3488" y="22471"/>
                  <a:pt x="3411" y="22471"/>
                  <a:pt x="3336" y="22482"/>
                </a:cubicBezTo>
                <a:cubicBezTo>
                  <a:pt x="3310" y="22521"/>
                  <a:pt x="3261" y="22526"/>
                  <a:pt x="3209" y="22526"/>
                </a:cubicBezTo>
                <a:cubicBezTo>
                  <a:pt x="3191" y="22526"/>
                  <a:pt x="3173" y="22526"/>
                  <a:pt x="3156" y="22526"/>
                </a:cubicBezTo>
                <a:cubicBezTo>
                  <a:pt x="3071" y="22526"/>
                  <a:pt x="2993" y="22539"/>
                  <a:pt x="3007" y="22692"/>
                </a:cubicBezTo>
                <a:cubicBezTo>
                  <a:pt x="3007" y="22734"/>
                  <a:pt x="3007" y="22767"/>
                  <a:pt x="2998" y="22809"/>
                </a:cubicBezTo>
                <a:cubicBezTo>
                  <a:pt x="3005" y="22809"/>
                  <a:pt x="3012" y="22808"/>
                  <a:pt x="3019" y="22808"/>
                </a:cubicBezTo>
                <a:cubicBezTo>
                  <a:pt x="3143" y="22808"/>
                  <a:pt x="3233" y="22878"/>
                  <a:pt x="3344" y="22926"/>
                </a:cubicBezTo>
                <a:cubicBezTo>
                  <a:pt x="3378" y="22961"/>
                  <a:pt x="3421" y="23003"/>
                  <a:pt x="3461" y="23037"/>
                </a:cubicBezTo>
                <a:lnTo>
                  <a:pt x="3461" y="23163"/>
                </a:lnTo>
                <a:cubicBezTo>
                  <a:pt x="3445" y="23256"/>
                  <a:pt x="3209" y="23272"/>
                  <a:pt x="3344" y="23407"/>
                </a:cubicBezTo>
                <a:cubicBezTo>
                  <a:pt x="3371" y="23436"/>
                  <a:pt x="3397" y="23448"/>
                  <a:pt x="3423" y="23448"/>
                </a:cubicBezTo>
                <a:cubicBezTo>
                  <a:pt x="3493" y="23448"/>
                  <a:pt x="3556" y="23359"/>
                  <a:pt x="3605" y="23298"/>
                </a:cubicBezTo>
                <a:cubicBezTo>
                  <a:pt x="3639" y="23256"/>
                  <a:pt x="3663" y="23205"/>
                  <a:pt x="3690" y="23163"/>
                </a:cubicBezTo>
                <a:cubicBezTo>
                  <a:pt x="3724" y="23163"/>
                  <a:pt x="3765" y="23163"/>
                  <a:pt x="3799" y="23171"/>
                </a:cubicBezTo>
                <a:cubicBezTo>
                  <a:pt x="3825" y="23349"/>
                  <a:pt x="3876" y="23517"/>
                  <a:pt x="4052" y="23610"/>
                </a:cubicBezTo>
                <a:cubicBezTo>
                  <a:pt x="4086" y="23644"/>
                  <a:pt x="4128" y="23676"/>
                  <a:pt x="4161" y="23711"/>
                </a:cubicBezTo>
                <a:cubicBezTo>
                  <a:pt x="4153" y="23753"/>
                  <a:pt x="4153" y="23795"/>
                  <a:pt x="4145" y="23836"/>
                </a:cubicBezTo>
                <a:cubicBezTo>
                  <a:pt x="4137" y="23870"/>
                  <a:pt x="4137" y="23905"/>
                  <a:pt x="4137" y="23937"/>
                </a:cubicBezTo>
                <a:lnTo>
                  <a:pt x="4128" y="23947"/>
                </a:lnTo>
                <a:cubicBezTo>
                  <a:pt x="4111" y="23981"/>
                  <a:pt x="4078" y="23992"/>
                  <a:pt x="4037" y="23992"/>
                </a:cubicBezTo>
                <a:cubicBezTo>
                  <a:pt x="3963" y="23992"/>
                  <a:pt x="3865" y="23957"/>
                  <a:pt x="3790" y="23957"/>
                </a:cubicBezTo>
                <a:cubicBezTo>
                  <a:pt x="3700" y="23957"/>
                  <a:pt x="3643" y="24008"/>
                  <a:pt x="3706" y="24232"/>
                </a:cubicBezTo>
                <a:cubicBezTo>
                  <a:pt x="3710" y="24250"/>
                  <a:pt x="3686" y="24259"/>
                  <a:pt x="3655" y="24259"/>
                </a:cubicBezTo>
                <a:cubicBezTo>
                  <a:pt x="3628" y="24259"/>
                  <a:pt x="3596" y="24252"/>
                  <a:pt x="3573" y="24240"/>
                </a:cubicBezTo>
                <a:cubicBezTo>
                  <a:pt x="3527" y="24218"/>
                  <a:pt x="3488" y="24208"/>
                  <a:pt x="3453" y="24208"/>
                </a:cubicBezTo>
                <a:cubicBezTo>
                  <a:pt x="3346" y="24208"/>
                  <a:pt x="3283" y="24302"/>
                  <a:pt x="3227" y="24410"/>
                </a:cubicBezTo>
                <a:cubicBezTo>
                  <a:pt x="3168" y="24469"/>
                  <a:pt x="3091" y="24527"/>
                  <a:pt x="3118" y="24636"/>
                </a:cubicBezTo>
                <a:cubicBezTo>
                  <a:pt x="3201" y="24656"/>
                  <a:pt x="3284" y="24671"/>
                  <a:pt x="3365" y="24671"/>
                </a:cubicBezTo>
                <a:cubicBezTo>
                  <a:pt x="3464" y="24671"/>
                  <a:pt x="3560" y="24648"/>
                  <a:pt x="3647" y="24578"/>
                </a:cubicBezTo>
                <a:lnTo>
                  <a:pt x="3655" y="24578"/>
                </a:lnTo>
                <a:cubicBezTo>
                  <a:pt x="3665" y="24579"/>
                  <a:pt x="3675" y="24580"/>
                  <a:pt x="3685" y="24580"/>
                </a:cubicBezTo>
                <a:cubicBezTo>
                  <a:pt x="3731" y="24580"/>
                  <a:pt x="3772" y="24564"/>
                  <a:pt x="3807" y="24535"/>
                </a:cubicBezTo>
                <a:cubicBezTo>
                  <a:pt x="3841" y="24493"/>
                  <a:pt x="3876" y="24452"/>
                  <a:pt x="3916" y="24410"/>
                </a:cubicBezTo>
                <a:cubicBezTo>
                  <a:pt x="3942" y="24392"/>
                  <a:pt x="3959" y="24359"/>
                  <a:pt x="3967" y="24325"/>
                </a:cubicBezTo>
                <a:lnTo>
                  <a:pt x="3967" y="24301"/>
                </a:lnTo>
                <a:lnTo>
                  <a:pt x="3977" y="24301"/>
                </a:lnTo>
                <a:lnTo>
                  <a:pt x="3977" y="24325"/>
                </a:lnTo>
                <a:cubicBezTo>
                  <a:pt x="3985" y="24359"/>
                  <a:pt x="4001" y="24384"/>
                  <a:pt x="4035" y="24410"/>
                </a:cubicBezTo>
                <a:cubicBezTo>
                  <a:pt x="4089" y="24373"/>
                  <a:pt x="4140" y="24353"/>
                  <a:pt x="4191" y="24353"/>
                </a:cubicBezTo>
                <a:cubicBezTo>
                  <a:pt x="4245" y="24353"/>
                  <a:pt x="4299" y="24375"/>
                  <a:pt x="4355" y="24418"/>
                </a:cubicBezTo>
                <a:cubicBezTo>
                  <a:pt x="4406" y="24493"/>
                  <a:pt x="4472" y="24521"/>
                  <a:pt x="4556" y="24521"/>
                </a:cubicBezTo>
                <a:cubicBezTo>
                  <a:pt x="4568" y="24521"/>
                  <a:pt x="4579" y="24520"/>
                  <a:pt x="4591" y="24519"/>
                </a:cubicBezTo>
                <a:lnTo>
                  <a:pt x="4591" y="24519"/>
                </a:lnTo>
                <a:cubicBezTo>
                  <a:pt x="4692" y="24679"/>
                  <a:pt x="4413" y="24713"/>
                  <a:pt x="4482" y="24865"/>
                </a:cubicBezTo>
                <a:cubicBezTo>
                  <a:pt x="4448" y="24974"/>
                  <a:pt x="4422" y="25083"/>
                  <a:pt x="4389" y="25184"/>
                </a:cubicBezTo>
                <a:cubicBezTo>
                  <a:pt x="4363" y="25320"/>
                  <a:pt x="4397" y="25463"/>
                  <a:pt x="4262" y="25554"/>
                </a:cubicBezTo>
                <a:cubicBezTo>
                  <a:pt x="3942" y="25597"/>
                  <a:pt x="3892" y="25665"/>
                  <a:pt x="4017" y="25918"/>
                </a:cubicBezTo>
                <a:cubicBezTo>
                  <a:pt x="4017" y="25993"/>
                  <a:pt x="4027" y="26070"/>
                  <a:pt x="4001" y="26136"/>
                </a:cubicBezTo>
                <a:cubicBezTo>
                  <a:pt x="3977" y="26237"/>
                  <a:pt x="3841" y="26322"/>
                  <a:pt x="3977" y="26423"/>
                </a:cubicBezTo>
                <a:cubicBezTo>
                  <a:pt x="3996" y="26437"/>
                  <a:pt x="4016" y="26442"/>
                  <a:pt x="4036" y="26442"/>
                </a:cubicBezTo>
                <a:cubicBezTo>
                  <a:pt x="4102" y="26442"/>
                  <a:pt x="4172" y="26383"/>
                  <a:pt x="4238" y="26363"/>
                </a:cubicBezTo>
                <a:cubicBezTo>
                  <a:pt x="4293" y="26394"/>
                  <a:pt x="4338" y="26407"/>
                  <a:pt x="4374" y="26407"/>
                </a:cubicBezTo>
                <a:cubicBezTo>
                  <a:pt x="4514" y="26407"/>
                  <a:pt x="4537" y="26215"/>
                  <a:pt x="4624" y="26128"/>
                </a:cubicBezTo>
                <a:cubicBezTo>
                  <a:pt x="4651" y="26129"/>
                  <a:pt x="4677" y="26130"/>
                  <a:pt x="4704" y="26130"/>
                </a:cubicBezTo>
                <a:cubicBezTo>
                  <a:pt x="4869" y="26130"/>
                  <a:pt x="5027" y="26105"/>
                  <a:pt x="5172" y="26009"/>
                </a:cubicBezTo>
                <a:cubicBezTo>
                  <a:pt x="5214" y="25857"/>
                  <a:pt x="5248" y="25716"/>
                  <a:pt x="5291" y="25564"/>
                </a:cubicBezTo>
                <a:cubicBezTo>
                  <a:pt x="5341" y="25530"/>
                  <a:pt x="5382" y="25487"/>
                  <a:pt x="5382" y="25421"/>
                </a:cubicBezTo>
                <a:cubicBezTo>
                  <a:pt x="5392" y="25277"/>
                  <a:pt x="5400" y="25142"/>
                  <a:pt x="5416" y="24998"/>
                </a:cubicBezTo>
                <a:cubicBezTo>
                  <a:pt x="5442" y="24982"/>
                  <a:pt x="5467" y="24974"/>
                  <a:pt x="5493" y="24974"/>
                </a:cubicBezTo>
                <a:cubicBezTo>
                  <a:pt x="5498" y="24977"/>
                  <a:pt x="5503" y="24978"/>
                  <a:pt x="5509" y="24978"/>
                </a:cubicBezTo>
                <a:cubicBezTo>
                  <a:pt x="5562" y="24978"/>
                  <a:pt x="5624" y="24858"/>
                  <a:pt x="5673" y="24858"/>
                </a:cubicBezTo>
                <a:cubicBezTo>
                  <a:pt x="5698" y="24858"/>
                  <a:pt x="5720" y="24889"/>
                  <a:pt x="5736" y="24982"/>
                </a:cubicBezTo>
                <a:cubicBezTo>
                  <a:pt x="5775" y="25162"/>
                  <a:pt x="5864" y="25211"/>
                  <a:pt x="6012" y="25211"/>
                </a:cubicBezTo>
                <a:cubicBezTo>
                  <a:pt x="6024" y="25211"/>
                  <a:pt x="6036" y="25211"/>
                  <a:pt x="6049" y="25211"/>
                </a:cubicBezTo>
                <a:lnTo>
                  <a:pt x="6536" y="25211"/>
                </a:lnTo>
                <a:cubicBezTo>
                  <a:pt x="6554" y="25213"/>
                  <a:pt x="6570" y="25214"/>
                  <a:pt x="6586" y="25214"/>
                </a:cubicBezTo>
                <a:cubicBezTo>
                  <a:pt x="6725" y="25214"/>
                  <a:pt x="6773" y="25119"/>
                  <a:pt x="6781" y="24982"/>
                </a:cubicBezTo>
                <a:cubicBezTo>
                  <a:pt x="6866" y="24940"/>
                  <a:pt x="6908" y="24873"/>
                  <a:pt x="6908" y="24780"/>
                </a:cubicBezTo>
                <a:cubicBezTo>
                  <a:pt x="6940" y="24737"/>
                  <a:pt x="6975" y="24687"/>
                  <a:pt x="7009" y="24645"/>
                </a:cubicBezTo>
                <a:cubicBezTo>
                  <a:pt x="7100" y="24671"/>
                  <a:pt x="7286" y="24679"/>
                  <a:pt x="7134" y="24822"/>
                </a:cubicBezTo>
                <a:cubicBezTo>
                  <a:pt x="6983" y="24974"/>
                  <a:pt x="6847" y="25099"/>
                  <a:pt x="6999" y="25320"/>
                </a:cubicBezTo>
                <a:cubicBezTo>
                  <a:pt x="7041" y="25394"/>
                  <a:pt x="7085" y="25419"/>
                  <a:pt x="7128" y="25419"/>
                </a:cubicBezTo>
                <a:cubicBezTo>
                  <a:pt x="7199" y="25419"/>
                  <a:pt x="7269" y="25354"/>
                  <a:pt x="7337" y="25328"/>
                </a:cubicBezTo>
                <a:cubicBezTo>
                  <a:pt x="7413" y="25320"/>
                  <a:pt x="7488" y="25320"/>
                  <a:pt x="7573" y="25312"/>
                </a:cubicBezTo>
                <a:lnTo>
                  <a:pt x="7573" y="25312"/>
                </a:lnTo>
                <a:cubicBezTo>
                  <a:pt x="7531" y="25394"/>
                  <a:pt x="7496" y="25479"/>
                  <a:pt x="7464" y="25554"/>
                </a:cubicBezTo>
                <a:cubicBezTo>
                  <a:pt x="7446" y="25597"/>
                  <a:pt x="7446" y="25631"/>
                  <a:pt x="7454" y="25665"/>
                </a:cubicBezTo>
                <a:lnTo>
                  <a:pt x="7446" y="25665"/>
                </a:lnTo>
                <a:cubicBezTo>
                  <a:pt x="7244" y="25783"/>
                  <a:pt x="7387" y="25977"/>
                  <a:pt x="7345" y="26128"/>
                </a:cubicBezTo>
                <a:cubicBezTo>
                  <a:pt x="7337" y="26161"/>
                  <a:pt x="7328" y="26195"/>
                  <a:pt x="7320" y="26237"/>
                </a:cubicBezTo>
                <a:cubicBezTo>
                  <a:pt x="7201" y="26355"/>
                  <a:pt x="7262" y="26474"/>
                  <a:pt x="7337" y="26583"/>
                </a:cubicBezTo>
                <a:cubicBezTo>
                  <a:pt x="7302" y="26717"/>
                  <a:pt x="7025" y="26650"/>
                  <a:pt x="7100" y="26878"/>
                </a:cubicBezTo>
                <a:cubicBezTo>
                  <a:pt x="6991" y="26818"/>
                  <a:pt x="6882" y="26759"/>
                  <a:pt x="6773" y="26700"/>
                </a:cubicBezTo>
                <a:cubicBezTo>
                  <a:pt x="6781" y="26634"/>
                  <a:pt x="6789" y="26565"/>
                  <a:pt x="6807" y="26490"/>
                </a:cubicBezTo>
                <a:cubicBezTo>
                  <a:pt x="6847" y="26431"/>
                  <a:pt x="6890" y="26363"/>
                  <a:pt x="6831" y="26304"/>
                </a:cubicBezTo>
                <a:cubicBezTo>
                  <a:pt x="6807" y="26280"/>
                  <a:pt x="6782" y="26270"/>
                  <a:pt x="6757" y="26270"/>
                </a:cubicBezTo>
                <a:cubicBezTo>
                  <a:pt x="6715" y="26270"/>
                  <a:pt x="6674" y="26299"/>
                  <a:pt x="6637" y="26330"/>
                </a:cubicBezTo>
                <a:cubicBezTo>
                  <a:pt x="6595" y="26288"/>
                  <a:pt x="6562" y="26254"/>
                  <a:pt x="6528" y="26211"/>
                </a:cubicBezTo>
                <a:cubicBezTo>
                  <a:pt x="6595" y="26153"/>
                  <a:pt x="6671" y="26094"/>
                  <a:pt x="6730" y="26027"/>
                </a:cubicBezTo>
                <a:cubicBezTo>
                  <a:pt x="6839" y="25908"/>
                  <a:pt x="6940" y="25791"/>
                  <a:pt x="6781" y="25639"/>
                </a:cubicBezTo>
                <a:cubicBezTo>
                  <a:pt x="6668" y="25547"/>
                  <a:pt x="6541" y="25445"/>
                  <a:pt x="6399" y="25445"/>
                </a:cubicBezTo>
                <a:cubicBezTo>
                  <a:pt x="6359" y="25445"/>
                  <a:pt x="6318" y="25453"/>
                  <a:pt x="6275" y="25471"/>
                </a:cubicBezTo>
                <a:cubicBezTo>
                  <a:pt x="6049" y="25580"/>
                  <a:pt x="6081" y="25868"/>
                  <a:pt x="5998" y="26060"/>
                </a:cubicBezTo>
                <a:cubicBezTo>
                  <a:pt x="5939" y="26176"/>
                  <a:pt x="6108" y="26355"/>
                  <a:pt x="6312" y="26355"/>
                </a:cubicBezTo>
                <a:cubicBezTo>
                  <a:pt x="6317" y="26355"/>
                  <a:pt x="6321" y="26355"/>
                  <a:pt x="6326" y="26355"/>
                </a:cubicBezTo>
                <a:cubicBezTo>
                  <a:pt x="6403" y="26397"/>
                  <a:pt x="6477" y="26431"/>
                  <a:pt x="6554" y="26474"/>
                </a:cubicBezTo>
                <a:cubicBezTo>
                  <a:pt x="6544" y="26506"/>
                  <a:pt x="6528" y="26549"/>
                  <a:pt x="6520" y="26583"/>
                </a:cubicBezTo>
                <a:cubicBezTo>
                  <a:pt x="6411" y="26692"/>
                  <a:pt x="6302" y="26801"/>
                  <a:pt x="6200" y="26911"/>
                </a:cubicBezTo>
                <a:cubicBezTo>
                  <a:pt x="6185" y="26932"/>
                  <a:pt x="6166" y="26947"/>
                  <a:pt x="6145" y="26947"/>
                </a:cubicBezTo>
                <a:cubicBezTo>
                  <a:pt x="6141" y="26947"/>
                  <a:pt x="6136" y="26946"/>
                  <a:pt x="6132" y="26945"/>
                </a:cubicBezTo>
                <a:cubicBezTo>
                  <a:pt x="6039" y="26979"/>
                  <a:pt x="5948" y="27012"/>
                  <a:pt x="5855" y="27038"/>
                </a:cubicBezTo>
                <a:cubicBezTo>
                  <a:pt x="5855" y="27131"/>
                  <a:pt x="5847" y="27214"/>
                  <a:pt x="5754" y="27256"/>
                </a:cubicBezTo>
                <a:cubicBezTo>
                  <a:pt x="5699" y="27198"/>
                  <a:pt x="5651" y="27175"/>
                  <a:pt x="5610" y="27175"/>
                </a:cubicBezTo>
                <a:cubicBezTo>
                  <a:pt x="5532" y="27175"/>
                  <a:pt x="5474" y="27258"/>
                  <a:pt x="5424" y="27341"/>
                </a:cubicBezTo>
                <a:cubicBezTo>
                  <a:pt x="5382" y="27408"/>
                  <a:pt x="5374" y="27493"/>
                  <a:pt x="5450" y="27543"/>
                </a:cubicBezTo>
                <a:cubicBezTo>
                  <a:pt x="5473" y="27560"/>
                  <a:pt x="5494" y="27567"/>
                  <a:pt x="5514" y="27567"/>
                </a:cubicBezTo>
                <a:cubicBezTo>
                  <a:pt x="5555" y="27567"/>
                  <a:pt x="5593" y="27537"/>
                  <a:pt x="5626" y="27493"/>
                </a:cubicBezTo>
                <a:cubicBezTo>
                  <a:pt x="5661" y="27450"/>
                  <a:pt x="5703" y="27416"/>
                  <a:pt x="5736" y="27374"/>
                </a:cubicBezTo>
                <a:cubicBezTo>
                  <a:pt x="5837" y="27485"/>
                  <a:pt x="5754" y="27687"/>
                  <a:pt x="5948" y="27737"/>
                </a:cubicBezTo>
                <a:cubicBezTo>
                  <a:pt x="5879" y="27921"/>
                  <a:pt x="5653" y="28049"/>
                  <a:pt x="5736" y="28293"/>
                </a:cubicBezTo>
                <a:cubicBezTo>
                  <a:pt x="5727" y="28344"/>
                  <a:pt x="5602" y="28419"/>
                  <a:pt x="5719" y="28445"/>
                </a:cubicBezTo>
                <a:cubicBezTo>
                  <a:pt x="5732" y="28448"/>
                  <a:pt x="5745" y="28450"/>
                  <a:pt x="5758" y="28450"/>
                </a:cubicBezTo>
                <a:cubicBezTo>
                  <a:pt x="5845" y="28450"/>
                  <a:pt x="5952" y="28388"/>
                  <a:pt x="6099" y="28344"/>
                </a:cubicBezTo>
                <a:lnTo>
                  <a:pt x="6099" y="28344"/>
                </a:lnTo>
                <a:cubicBezTo>
                  <a:pt x="5804" y="28748"/>
                  <a:pt x="5804" y="28748"/>
                  <a:pt x="6081" y="29001"/>
                </a:cubicBezTo>
                <a:cubicBezTo>
                  <a:pt x="6120" y="29052"/>
                  <a:pt x="6159" y="29078"/>
                  <a:pt x="6199" y="29078"/>
                </a:cubicBezTo>
                <a:cubicBezTo>
                  <a:pt x="6237" y="29078"/>
                  <a:pt x="6276" y="29054"/>
                  <a:pt x="6318" y="29009"/>
                </a:cubicBezTo>
                <a:cubicBezTo>
                  <a:pt x="6352" y="29001"/>
                  <a:pt x="6392" y="28991"/>
                  <a:pt x="6427" y="28983"/>
                </a:cubicBezTo>
                <a:lnTo>
                  <a:pt x="6427" y="28983"/>
                </a:lnTo>
                <a:cubicBezTo>
                  <a:pt x="6605" y="29152"/>
                  <a:pt x="6352" y="29304"/>
                  <a:pt x="6411" y="29480"/>
                </a:cubicBezTo>
                <a:cubicBezTo>
                  <a:pt x="6570" y="29506"/>
                  <a:pt x="6722" y="29530"/>
                  <a:pt x="6882" y="29557"/>
                </a:cubicBezTo>
                <a:lnTo>
                  <a:pt x="6882" y="29429"/>
                </a:lnTo>
                <a:cubicBezTo>
                  <a:pt x="6839" y="29395"/>
                  <a:pt x="6815" y="29363"/>
                  <a:pt x="6781" y="29328"/>
                </a:cubicBezTo>
                <a:cubicBezTo>
                  <a:pt x="6680" y="28991"/>
                  <a:pt x="6680" y="28991"/>
                  <a:pt x="7118" y="28983"/>
                </a:cubicBezTo>
                <a:cubicBezTo>
                  <a:pt x="7193" y="29017"/>
                  <a:pt x="7262" y="29059"/>
                  <a:pt x="7337" y="29102"/>
                </a:cubicBezTo>
                <a:cubicBezTo>
                  <a:pt x="7387" y="29286"/>
                  <a:pt x="7169" y="29464"/>
                  <a:pt x="7337" y="29640"/>
                </a:cubicBezTo>
                <a:cubicBezTo>
                  <a:pt x="7446" y="29480"/>
                  <a:pt x="7632" y="29363"/>
                  <a:pt x="7581" y="29126"/>
                </a:cubicBezTo>
                <a:cubicBezTo>
                  <a:pt x="7625" y="29115"/>
                  <a:pt x="7666" y="29101"/>
                  <a:pt x="7704" y="29101"/>
                </a:cubicBezTo>
                <a:cubicBezTo>
                  <a:pt x="7747" y="29101"/>
                  <a:pt x="7785" y="29119"/>
                  <a:pt x="7818" y="29177"/>
                </a:cubicBezTo>
                <a:cubicBezTo>
                  <a:pt x="7808" y="29219"/>
                  <a:pt x="7799" y="29253"/>
                  <a:pt x="7791" y="29286"/>
                </a:cubicBezTo>
                <a:cubicBezTo>
                  <a:pt x="7791" y="29371"/>
                  <a:pt x="7698" y="29488"/>
                  <a:pt x="7826" y="29522"/>
                </a:cubicBezTo>
                <a:cubicBezTo>
                  <a:pt x="7846" y="29528"/>
                  <a:pt x="7864" y="29531"/>
                  <a:pt x="7881" y="29531"/>
                </a:cubicBezTo>
                <a:cubicBezTo>
                  <a:pt x="7983" y="29531"/>
                  <a:pt x="8021" y="29429"/>
                  <a:pt x="8028" y="29328"/>
                </a:cubicBezTo>
                <a:lnTo>
                  <a:pt x="8028" y="29211"/>
                </a:lnTo>
                <a:lnTo>
                  <a:pt x="8036" y="29211"/>
                </a:lnTo>
                <a:cubicBezTo>
                  <a:pt x="8188" y="28865"/>
                  <a:pt x="8103" y="28485"/>
                  <a:pt x="7799" y="28182"/>
                </a:cubicBezTo>
                <a:cubicBezTo>
                  <a:pt x="7716" y="28154"/>
                  <a:pt x="7633" y="28130"/>
                  <a:pt x="7550" y="28130"/>
                </a:cubicBezTo>
                <a:cubicBezTo>
                  <a:pt x="7482" y="28130"/>
                  <a:pt x="7413" y="28147"/>
                  <a:pt x="7345" y="28192"/>
                </a:cubicBezTo>
                <a:cubicBezTo>
                  <a:pt x="7315" y="28218"/>
                  <a:pt x="7286" y="28228"/>
                  <a:pt x="7257" y="28228"/>
                </a:cubicBezTo>
                <a:cubicBezTo>
                  <a:pt x="7166" y="28228"/>
                  <a:pt x="7078" y="28132"/>
                  <a:pt x="6983" y="28132"/>
                </a:cubicBezTo>
                <a:cubicBezTo>
                  <a:pt x="6961" y="28132"/>
                  <a:pt x="6939" y="28137"/>
                  <a:pt x="6916" y="28150"/>
                </a:cubicBezTo>
                <a:cubicBezTo>
                  <a:pt x="6940" y="28326"/>
                  <a:pt x="7134" y="28495"/>
                  <a:pt x="6898" y="28647"/>
                </a:cubicBezTo>
                <a:cubicBezTo>
                  <a:pt x="6831" y="28655"/>
                  <a:pt x="6797" y="28698"/>
                  <a:pt x="6781" y="28756"/>
                </a:cubicBezTo>
                <a:cubicBezTo>
                  <a:pt x="6706" y="28756"/>
                  <a:pt x="6637" y="28756"/>
                  <a:pt x="6562" y="28748"/>
                </a:cubicBezTo>
                <a:cubicBezTo>
                  <a:pt x="6562" y="28714"/>
                  <a:pt x="6570" y="28671"/>
                  <a:pt x="6570" y="28637"/>
                </a:cubicBezTo>
                <a:cubicBezTo>
                  <a:pt x="6655" y="28570"/>
                  <a:pt x="6655" y="28477"/>
                  <a:pt x="6637" y="28384"/>
                </a:cubicBezTo>
                <a:cubicBezTo>
                  <a:pt x="6588" y="28287"/>
                  <a:pt x="6934" y="28072"/>
                  <a:pt x="6584" y="28072"/>
                </a:cubicBezTo>
                <a:cubicBezTo>
                  <a:pt x="6572" y="28072"/>
                  <a:pt x="6558" y="28072"/>
                  <a:pt x="6544" y="28073"/>
                </a:cubicBezTo>
                <a:cubicBezTo>
                  <a:pt x="6360" y="27972"/>
                  <a:pt x="6200" y="27847"/>
                  <a:pt x="6200" y="27602"/>
                </a:cubicBezTo>
                <a:cubicBezTo>
                  <a:pt x="6217" y="27576"/>
                  <a:pt x="6225" y="27551"/>
                  <a:pt x="6225" y="27517"/>
                </a:cubicBezTo>
                <a:cubicBezTo>
                  <a:pt x="6259" y="27509"/>
                  <a:pt x="6291" y="27501"/>
                  <a:pt x="6318" y="27501"/>
                </a:cubicBezTo>
                <a:cubicBezTo>
                  <a:pt x="6435" y="27434"/>
                  <a:pt x="6570" y="27392"/>
                  <a:pt x="6655" y="27272"/>
                </a:cubicBezTo>
                <a:cubicBezTo>
                  <a:pt x="6667" y="27272"/>
                  <a:pt x="6678" y="27271"/>
                  <a:pt x="6689" y="27271"/>
                </a:cubicBezTo>
                <a:cubicBezTo>
                  <a:pt x="6975" y="27271"/>
                  <a:pt x="6877" y="27573"/>
                  <a:pt x="6975" y="27711"/>
                </a:cubicBezTo>
                <a:cubicBezTo>
                  <a:pt x="7029" y="27804"/>
                  <a:pt x="7053" y="27846"/>
                  <a:pt x="7118" y="27846"/>
                </a:cubicBezTo>
                <a:cubicBezTo>
                  <a:pt x="7142" y="27846"/>
                  <a:pt x="7172" y="27840"/>
                  <a:pt x="7211" y="27828"/>
                </a:cubicBezTo>
                <a:cubicBezTo>
                  <a:pt x="7446" y="27745"/>
                  <a:pt x="7286" y="27626"/>
                  <a:pt x="7252" y="27517"/>
                </a:cubicBezTo>
                <a:cubicBezTo>
                  <a:pt x="7363" y="27365"/>
                  <a:pt x="7472" y="27206"/>
                  <a:pt x="7581" y="27054"/>
                </a:cubicBezTo>
                <a:cubicBezTo>
                  <a:pt x="7615" y="27046"/>
                  <a:pt x="7640" y="27038"/>
                  <a:pt x="7674" y="27038"/>
                </a:cubicBezTo>
                <a:cubicBezTo>
                  <a:pt x="7876" y="27171"/>
                  <a:pt x="8086" y="27315"/>
                  <a:pt x="8289" y="27458"/>
                </a:cubicBezTo>
                <a:cubicBezTo>
                  <a:pt x="8281" y="27475"/>
                  <a:pt x="8262" y="27501"/>
                  <a:pt x="8254" y="27517"/>
                </a:cubicBezTo>
                <a:cubicBezTo>
                  <a:pt x="8254" y="27905"/>
                  <a:pt x="8297" y="28293"/>
                  <a:pt x="8272" y="28679"/>
                </a:cubicBezTo>
                <a:cubicBezTo>
                  <a:pt x="8246" y="28983"/>
                  <a:pt x="8188" y="29278"/>
                  <a:pt x="8347" y="29557"/>
                </a:cubicBezTo>
                <a:cubicBezTo>
                  <a:pt x="8440" y="29834"/>
                  <a:pt x="8289" y="30094"/>
                  <a:pt x="8272" y="30365"/>
                </a:cubicBezTo>
                <a:cubicBezTo>
                  <a:pt x="8204" y="30280"/>
                  <a:pt x="8137" y="30195"/>
                  <a:pt x="8070" y="30121"/>
                </a:cubicBezTo>
                <a:cubicBezTo>
                  <a:pt x="8036" y="30086"/>
                  <a:pt x="7994" y="30040"/>
                  <a:pt x="7951" y="30040"/>
                </a:cubicBezTo>
                <a:cubicBezTo>
                  <a:pt x="7931" y="30040"/>
                  <a:pt x="7911" y="30051"/>
                  <a:pt x="7892" y="30078"/>
                </a:cubicBezTo>
                <a:cubicBezTo>
                  <a:pt x="7868" y="30113"/>
                  <a:pt x="7919" y="30204"/>
                  <a:pt x="7927" y="30272"/>
                </a:cubicBezTo>
                <a:cubicBezTo>
                  <a:pt x="7927" y="30331"/>
                  <a:pt x="7919" y="30398"/>
                  <a:pt x="7919" y="30456"/>
                </a:cubicBezTo>
                <a:cubicBezTo>
                  <a:pt x="7909" y="30618"/>
                  <a:pt x="7909" y="30770"/>
                  <a:pt x="7909" y="30929"/>
                </a:cubicBezTo>
                <a:cubicBezTo>
                  <a:pt x="7951" y="30921"/>
                  <a:pt x="8002" y="30911"/>
                  <a:pt x="8052" y="30903"/>
                </a:cubicBezTo>
                <a:cubicBezTo>
                  <a:pt x="8086" y="30879"/>
                  <a:pt x="8129" y="30844"/>
                  <a:pt x="8161" y="30810"/>
                </a:cubicBezTo>
                <a:cubicBezTo>
                  <a:pt x="8196" y="30861"/>
                  <a:pt x="8238" y="30903"/>
                  <a:pt x="8272" y="30954"/>
                </a:cubicBezTo>
                <a:lnTo>
                  <a:pt x="8281" y="31004"/>
                </a:lnTo>
                <a:cubicBezTo>
                  <a:pt x="8272" y="31182"/>
                  <a:pt x="8262" y="31350"/>
                  <a:pt x="8254" y="31528"/>
                </a:cubicBezTo>
                <a:cubicBezTo>
                  <a:pt x="8230" y="31528"/>
                  <a:pt x="8204" y="31528"/>
                  <a:pt x="8179" y="31518"/>
                </a:cubicBezTo>
                <a:cubicBezTo>
                  <a:pt x="8123" y="31518"/>
                  <a:pt x="8053" y="31501"/>
                  <a:pt x="7992" y="31501"/>
                </a:cubicBezTo>
                <a:cubicBezTo>
                  <a:pt x="7924" y="31501"/>
                  <a:pt x="7868" y="31522"/>
                  <a:pt x="7858" y="31611"/>
                </a:cubicBezTo>
                <a:cubicBezTo>
                  <a:pt x="7842" y="31746"/>
                  <a:pt x="8020" y="31720"/>
                  <a:pt x="8121" y="31730"/>
                </a:cubicBezTo>
                <a:cubicBezTo>
                  <a:pt x="8238" y="31796"/>
                  <a:pt x="8339" y="31863"/>
                  <a:pt x="8297" y="32033"/>
                </a:cubicBezTo>
                <a:cubicBezTo>
                  <a:pt x="8254" y="32185"/>
                  <a:pt x="8254" y="32336"/>
                  <a:pt x="8238" y="32488"/>
                </a:cubicBezTo>
                <a:cubicBezTo>
                  <a:pt x="7985" y="32730"/>
                  <a:pt x="7977" y="33044"/>
                  <a:pt x="7951" y="33363"/>
                </a:cubicBezTo>
                <a:cubicBezTo>
                  <a:pt x="7935" y="33499"/>
                  <a:pt x="7935" y="33650"/>
                  <a:pt x="8070" y="33709"/>
                </a:cubicBezTo>
                <a:cubicBezTo>
                  <a:pt x="8086" y="33715"/>
                  <a:pt x="8100" y="33718"/>
                  <a:pt x="8112" y="33718"/>
                </a:cubicBezTo>
                <a:cubicBezTo>
                  <a:pt x="8205" y="33718"/>
                  <a:pt x="8240" y="33575"/>
                  <a:pt x="8313" y="33531"/>
                </a:cubicBezTo>
                <a:cubicBezTo>
                  <a:pt x="8318" y="33528"/>
                  <a:pt x="8325" y="33527"/>
                  <a:pt x="8332" y="33527"/>
                </a:cubicBezTo>
                <a:cubicBezTo>
                  <a:pt x="8371" y="33527"/>
                  <a:pt x="8432" y="33560"/>
                  <a:pt x="8475" y="33573"/>
                </a:cubicBezTo>
                <a:cubicBezTo>
                  <a:pt x="8465" y="33666"/>
                  <a:pt x="8515" y="33751"/>
                  <a:pt x="8541" y="33842"/>
                </a:cubicBezTo>
                <a:cubicBezTo>
                  <a:pt x="8634" y="34247"/>
                  <a:pt x="8802" y="34635"/>
                  <a:pt x="8752" y="35065"/>
                </a:cubicBezTo>
                <a:cubicBezTo>
                  <a:pt x="8693" y="35587"/>
                  <a:pt x="8752" y="36092"/>
                  <a:pt x="8946" y="36581"/>
                </a:cubicBezTo>
                <a:cubicBezTo>
                  <a:pt x="9241" y="37329"/>
                  <a:pt x="9384" y="38106"/>
                  <a:pt x="9307" y="38914"/>
                </a:cubicBezTo>
                <a:cubicBezTo>
                  <a:pt x="9291" y="39167"/>
                  <a:pt x="9299" y="39401"/>
                  <a:pt x="9400" y="39630"/>
                </a:cubicBezTo>
                <a:cubicBezTo>
                  <a:pt x="9467" y="39789"/>
                  <a:pt x="9485" y="39957"/>
                  <a:pt x="9518" y="40119"/>
                </a:cubicBezTo>
                <a:cubicBezTo>
                  <a:pt x="9627" y="40624"/>
                  <a:pt x="9467" y="41087"/>
                  <a:pt x="9409" y="41566"/>
                </a:cubicBezTo>
                <a:cubicBezTo>
                  <a:pt x="9316" y="42241"/>
                  <a:pt x="9214" y="42907"/>
                  <a:pt x="9039" y="43564"/>
                </a:cubicBezTo>
                <a:cubicBezTo>
                  <a:pt x="8911" y="43925"/>
                  <a:pt x="8818" y="44279"/>
                  <a:pt x="9055" y="44633"/>
                </a:cubicBezTo>
                <a:cubicBezTo>
                  <a:pt x="9047" y="44708"/>
                  <a:pt x="9089" y="44750"/>
                  <a:pt x="9156" y="44758"/>
                </a:cubicBezTo>
                <a:cubicBezTo>
                  <a:pt x="9121" y="44718"/>
                  <a:pt x="9089" y="44675"/>
                  <a:pt x="9055" y="44633"/>
                </a:cubicBezTo>
                <a:lnTo>
                  <a:pt x="9055" y="44633"/>
                </a:lnTo>
                <a:cubicBezTo>
                  <a:pt x="9097" y="44675"/>
                  <a:pt x="9140" y="44708"/>
                  <a:pt x="9156" y="44758"/>
                </a:cubicBezTo>
                <a:cubicBezTo>
                  <a:pt x="9172" y="44827"/>
                  <a:pt x="9206" y="44869"/>
                  <a:pt x="9273" y="44902"/>
                </a:cubicBezTo>
                <a:cubicBezTo>
                  <a:pt x="9257" y="44928"/>
                  <a:pt x="9257" y="44952"/>
                  <a:pt x="9291" y="44979"/>
                </a:cubicBezTo>
                <a:cubicBezTo>
                  <a:pt x="9265" y="45080"/>
                  <a:pt x="9291" y="45162"/>
                  <a:pt x="9392" y="45213"/>
                </a:cubicBezTo>
                <a:cubicBezTo>
                  <a:pt x="9400" y="45282"/>
                  <a:pt x="9435" y="45314"/>
                  <a:pt x="9493" y="45340"/>
                </a:cubicBezTo>
                <a:cubicBezTo>
                  <a:pt x="9510" y="45433"/>
                  <a:pt x="9536" y="45516"/>
                  <a:pt x="9611" y="45585"/>
                </a:cubicBezTo>
                <a:cubicBezTo>
                  <a:pt x="9586" y="45617"/>
                  <a:pt x="9586" y="45636"/>
                  <a:pt x="9619" y="45660"/>
                </a:cubicBezTo>
                <a:cubicBezTo>
                  <a:pt x="9611" y="45737"/>
                  <a:pt x="9586" y="45811"/>
                  <a:pt x="9595" y="45888"/>
                </a:cubicBezTo>
                <a:cubicBezTo>
                  <a:pt x="9712" y="46503"/>
                  <a:pt x="9789" y="47117"/>
                  <a:pt x="9746" y="47750"/>
                </a:cubicBezTo>
                <a:cubicBezTo>
                  <a:pt x="9738" y="47926"/>
                  <a:pt x="9813" y="48086"/>
                  <a:pt x="9880" y="48237"/>
                </a:cubicBezTo>
                <a:cubicBezTo>
                  <a:pt x="9964" y="48407"/>
                  <a:pt x="10015" y="48591"/>
                  <a:pt x="10082" y="48761"/>
                </a:cubicBezTo>
                <a:cubicBezTo>
                  <a:pt x="10284" y="49232"/>
                  <a:pt x="10478" y="49695"/>
                  <a:pt x="10537" y="50208"/>
                </a:cubicBezTo>
                <a:cubicBezTo>
                  <a:pt x="10555" y="50352"/>
                  <a:pt x="10688" y="50418"/>
                  <a:pt x="10773" y="50519"/>
                </a:cubicBezTo>
                <a:cubicBezTo>
                  <a:pt x="10908" y="50697"/>
                  <a:pt x="11084" y="50899"/>
                  <a:pt x="11034" y="51126"/>
                </a:cubicBezTo>
                <a:cubicBezTo>
                  <a:pt x="10951" y="51530"/>
                  <a:pt x="11018" y="51961"/>
                  <a:pt x="10850" y="52349"/>
                </a:cubicBezTo>
                <a:cubicBezTo>
                  <a:pt x="10587" y="52937"/>
                  <a:pt x="10975" y="53333"/>
                  <a:pt x="11305" y="53713"/>
                </a:cubicBezTo>
                <a:cubicBezTo>
                  <a:pt x="11438" y="53864"/>
                  <a:pt x="11596" y="53913"/>
                  <a:pt x="11762" y="53913"/>
                </a:cubicBezTo>
                <a:cubicBezTo>
                  <a:pt x="11993" y="53913"/>
                  <a:pt x="12238" y="53819"/>
                  <a:pt x="12449" y="53780"/>
                </a:cubicBezTo>
                <a:cubicBezTo>
                  <a:pt x="12861" y="53695"/>
                  <a:pt x="13241" y="53418"/>
                  <a:pt x="13417" y="52980"/>
                </a:cubicBezTo>
                <a:cubicBezTo>
                  <a:pt x="13494" y="52804"/>
                  <a:pt x="13637" y="52676"/>
                  <a:pt x="13739" y="52525"/>
                </a:cubicBezTo>
                <a:cubicBezTo>
                  <a:pt x="13856" y="52525"/>
                  <a:pt x="13890" y="52474"/>
                  <a:pt x="13882" y="52357"/>
                </a:cubicBezTo>
                <a:cubicBezTo>
                  <a:pt x="13882" y="52197"/>
                  <a:pt x="13763" y="52086"/>
                  <a:pt x="13739" y="51945"/>
                </a:cubicBezTo>
                <a:cubicBezTo>
                  <a:pt x="13739" y="51910"/>
                  <a:pt x="13730" y="51868"/>
                  <a:pt x="13730" y="51833"/>
                </a:cubicBezTo>
                <a:cubicBezTo>
                  <a:pt x="13821" y="51397"/>
                  <a:pt x="13730" y="50984"/>
                  <a:pt x="13629" y="50554"/>
                </a:cubicBezTo>
                <a:cubicBezTo>
                  <a:pt x="13536" y="50208"/>
                  <a:pt x="13241" y="49990"/>
                  <a:pt x="13164" y="49660"/>
                </a:cubicBezTo>
                <a:cubicBezTo>
                  <a:pt x="13039" y="49114"/>
                  <a:pt x="12568" y="48633"/>
                  <a:pt x="12837" y="48003"/>
                </a:cubicBezTo>
                <a:cubicBezTo>
                  <a:pt x="12643" y="47184"/>
                  <a:pt x="12685" y="46335"/>
                  <a:pt x="12568" y="45508"/>
                </a:cubicBezTo>
                <a:cubicBezTo>
                  <a:pt x="12526" y="45274"/>
                  <a:pt x="12518" y="45045"/>
                  <a:pt x="12382" y="44827"/>
                </a:cubicBezTo>
                <a:cubicBezTo>
                  <a:pt x="12164" y="44465"/>
                  <a:pt x="12113" y="44069"/>
                  <a:pt x="12188" y="43622"/>
                </a:cubicBezTo>
                <a:cubicBezTo>
                  <a:pt x="12247" y="43242"/>
                  <a:pt x="12518" y="42880"/>
                  <a:pt x="12356" y="42468"/>
                </a:cubicBezTo>
                <a:cubicBezTo>
                  <a:pt x="12332" y="42130"/>
                  <a:pt x="12449" y="41803"/>
                  <a:pt x="12390" y="41473"/>
                </a:cubicBezTo>
                <a:cubicBezTo>
                  <a:pt x="12433" y="41196"/>
                  <a:pt x="12507" y="40917"/>
                  <a:pt x="12507" y="40632"/>
                </a:cubicBezTo>
                <a:cubicBezTo>
                  <a:pt x="12518" y="40279"/>
                  <a:pt x="12651" y="39917"/>
                  <a:pt x="12507" y="39579"/>
                </a:cubicBezTo>
                <a:cubicBezTo>
                  <a:pt x="12356" y="39242"/>
                  <a:pt x="12406" y="38922"/>
                  <a:pt x="12542" y="38643"/>
                </a:cubicBezTo>
                <a:cubicBezTo>
                  <a:pt x="12693" y="38324"/>
                  <a:pt x="12778" y="37978"/>
                  <a:pt x="12922" y="37651"/>
                </a:cubicBezTo>
                <a:cubicBezTo>
                  <a:pt x="13005" y="37734"/>
                  <a:pt x="13090" y="37810"/>
                  <a:pt x="13164" y="37895"/>
                </a:cubicBezTo>
                <a:cubicBezTo>
                  <a:pt x="13207" y="37936"/>
                  <a:pt x="13241" y="37986"/>
                  <a:pt x="13276" y="38029"/>
                </a:cubicBezTo>
                <a:cubicBezTo>
                  <a:pt x="13409" y="39234"/>
                  <a:pt x="13813" y="40295"/>
                  <a:pt x="14765" y="41095"/>
                </a:cubicBezTo>
                <a:cubicBezTo>
                  <a:pt x="14808" y="41204"/>
                  <a:pt x="14901" y="41213"/>
                  <a:pt x="14994" y="41213"/>
                </a:cubicBezTo>
                <a:cubicBezTo>
                  <a:pt x="15338" y="41483"/>
                  <a:pt x="15372" y="41819"/>
                  <a:pt x="15220" y="42199"/>
                </a:cubicBezTo>
                <a:cubicBezTo>
                  <a:pt x="15026" y="42696"/>
                  <a:pt x="14933" y="43192"/>
                  <a:pt x="15111" y="43723"/>
                </a:cubicBezTo>
                <a:cubicBezTo>
                  <a:pt x="15170" y="43899"/>
                  <a:pt x="15178" y="44093"/>
                  <a:pt x="15170" y="44279"/>
                </a:cubicBezTo>
                <a:cubicBezTo>
                  <a:pt x="15170" y="44556"/>
                  <a:pt x="15162" y="44843"/>
                  <a:pt x="14867" y="44995"/>
                </a:cubicBezTo>
                <a:cubicBezTo>
                  <a:pt x="14951" y="45146"/>
                  <a:pt x="14883" y="45274"/>
                  <a:pt x="14832" y="45415"/>
                </a:cubicBezTo>
                <a:cubicBezTo>
                  <a:pt x="14614" y="45989"/>
                  <a:pt x="14782" y="46385"/>
                  <a:pt x="15364" y="46569"/>
                </a:cubicBezTo>
                <a:cubicBezTo>
                  <a:pt x="15600" y="46647"/>
                  <a:pt x="15827" y="46687"/>
                  <a:pt x="16046" y="46687"/>
                </a:cubicBezTo>
                <a:cubicBezTo>
                  <a:pt x="16512" y="46687"/>
                  <a:pt x="16941" y="46507"/>
                  <a:pt x="17343" y="46141"/>
                </a:cubicBezTo>
                <a:cubicBezTo>
                  <a:pt x="17630" y="45880"/>
                  <a:pt x="17713" y="45534"/>
                  <a:pt x="17806" y="45213"/>
                </a:cubicBezTo>
                <a:cubicBezTo>
                  <a:pt x="17891" y="44920"/>
                  <a:pt x="17763" y="44574"/>
                  <a:pt x="17529" y="44338"/>
                </a:cubicBezTo>
                <a:cubicBezTo>
                  <a:pt x="17410" y="44229"/>
                  <a:pt x="17377" y="44111"/>
                  <a:pt x="17385" y="43992"/>
                </a:cubicBezTo>
                <a:cubicBezTo>
                  <a:pt x="17436" y="43555"/>
                  <a:pt x="17351" y="43133"/>
                  <a:pt x="17284" y="42704"/>
                </a:cubicBezTo>
                <a:cubicBezTo>
                  <a:pt x="17327" y="42662"/>
                  <a:pt x="17359" y="42619"/>
                  <a:pt x="17393" y="42577"/>
                </a:cubicBezTo>
                <a:cubicBezTo>
                  <a:pt x="17460" y="42569"/>
                  <a:pt x="17503" y="42526"/>
                  <a:pt x="17537" y="42476"/>
                </a:cubicBezTo>
                <a:cubicBezTo>
                  <a:pt x="17848" y="42266"/>
                  <a:pt x="18160" y="42047"/>
                  <a:pt x="18420" y="41777"/>
                </a:cubicBezTo>
                <a:cubicBezTo>
                  <a:pt x="18463" y="41744"/>
                  <a:pt x="18497" y="41694"/>
                  <a:pt x="18548" y="41675"/>
                </a:cubicBezTo>
                <a:cubicBezTo>
                  <a:pt x="18572" y="41625"/>
                  <a:pt x="18614" y="41584"/>
                  <a:pt x="18657" y="41550"/>
                </a:cubicBezTo>
                <a:lnTo>
                  <a:pt x="18657" y="41550"/>
                </a:lnTo>
                <a:cubicBezTo>
                  <a:pt x="18614" y="41593"/>
                  <a:pt x="18582" y="41635"/>
                  <a:pt x="18548" y="41675"/>
                </a:cubicBezTo>
                <a:cubicBezTo>
                  <a:pt x="18614" y="41659"/>
                  <a:pt x="18649" y="41617"/>
                  <a:pt x="18657" y="41550"/>
                </a:cubicBezTo>
                <a:lnTo>
                  <a:pt x="18657" y="41550"/>
                </a:lnTo>
                <a:cubicBezTo>
                  <a:pt x="18657" y="41550"/>
                  <a:pt x="18657" y="41550"/>
                  <a:pt x="18657" y="41550"/>
                </a:cubicBezTo>
                <a:cubicBezTo>
                  <a:pt x="18734" y="41500"/>
                  <a:pt x="18774" y="41423"/>
                  <a:pt x="18758" y="41322"/>
                </a:cubicBezTo>
                <a:cubicBezTo>
                  <a:pt x="18800" y="41263"/>
                  <a:pt x="18808" y="41204"/>
                  <a:pt x="18784" y="41138"/>
                </a:cubicBezTo>
                <a:cubicBezTo>
                  <a:pt x="18843" y="41079"/>
                  <a:pt x="18835" y="41010"/>
                  <a:pt x="18774" y="40952"/>
                </a:cubicBezTo>
                <a:cubicBezTo>
                  <a:pt x="18800" y="40917"/>
                  <a:pt x="18792" y="40885"/>
                  <a:pt x="18750" y="40867"/>
                </a:cubicBezTo>
                <a:cubicBezTo>
                  <a:pt x="18683" y="40675"/>
                  <a:pt x="18513" y="40547"/>
                  <a:pt x="18471" y="40329"/>
                </a:cubicBezTo>
                <a:cubicBezTo>
                  <a:pt x="18430" y="40143"/>
                  <a:pt x="18287" y="39992"/>
                  <a:pt x="18117" y="39907"/>
                </a:cubicBezTo>
                <a:cubicBezTo>
                  <a:pt x="17680" y="39705"/>
                  <a:pt x="17494" y="39300"/>
                  <a:pt x="17258" y="38914"/>
                </a:cubicBezTo>
                <a:cubicBezTo>
                  <a:pt x="16989" y="38492"/>
                  <a:pt x="16922" y="37954"/>
                  <a:pt x="16500" y="37632"/>
                </a:cubicBezTo>
                <a:cubicBezTo>
                  <a:pt x="16298" y="37279"/>
                  <a:pt x="16468" y="36885"/>
                  <a:pt x="16358" y="36521"/>
                </a:cubicBezTo>
                <a:cubicBezTo>
                  <a:pt x="16763" y="35898"/>
                  <a:pt x="16670" y="35241"/>
                  <a:pt x="16468" y="34584"/>
                </a:cubicBezTo>
                <a:cubicBezTo>
                  <a:pt x="16484" y="33970"/>
                  <a:pt x="16500" y="33355"/>
                  <a:pt x="16500" y="32741"/>
                </a:cubicBezTo>
                <a:cubicBezTo>
                  <a:pt x="16510" y="32243"/>
                  <a:pt x="16542" y="31770"/>
                  <a:pt x="16795" y="31325"/>
                </a:cubicBezTo>
                <a:cubicBezTo>
                  <a:pt x="17005" y="30954"/>
                  <a:pt x="16973" y="30576"/>
                  <a:pt x="16720" y="30222"/>
                </a:cubicBezTo>
                <a:cubicBezTo>
                  <a:pt x="16702" y="30153"/>
                  <a:pt x="16694" y="30086"/>
                  <a:pt x="16686" y="30012"/>
                </a:cubicBezTo>
                <a:cubicBezTo>
                  <a:pt x="16813" y="29993"/>
                  <a:pt x="16821" y="29842"/>
                  <a:pt x="16922" y="29791"/>
                </a:cubicBezTo>
                <a:cubicBezTo>
                  <a:pt x="16939" y="29868"/>
                  <a:pt x="16947" y="29961"/>
                  <a:pt x="17032" y="29993"/>
                </a:cubicBezTo>
                <a:cubicBezTo>
                  <a:pt x="17141" y="29969"/>
                  <a:pt x="17175" y="29892"/>
                  <a:pt x="17175" y="29791"/>
                </a:cubicBezTo>
                <a:lnTo>
                  <a:pt x="17183" y="29783"/>
                </a:lnTo>
                <a:cubicBezTo>
                  <a:pt x="17292" y="29708"/>
                  <a:pt x="17385" y="29589"/>
                  <a:pt x="17276" y="29472"/>
                </a:cubicBezTo>
                <a:cubicBezTo>
                  <a:pt x="17257" y="29453"/>
                  <a:pt x="17234" y="29445"/>
                  <a:pt x="17211" y="29445"/>
                </a:cubicBezTo>
                <a:cubicBezTo>
                  <a:pt x="17151" y="29445"/>
                  <a:pt x="17086" y="29498"/>
                  <a:pt x="17056" y="29565"/>
                </a:cubicBezTo>
                <a:cubicBezTo>
                  <a:pt x="17015" y="29565"/>
                  <a:pt x="16981" y="29565"/>
                  <a:pt x="16939" y="29557"/>
                </a:cubicBezTo>
                <a:lnTo>
                  <a:pt x="16939" y="29328"/>
                </a:lnTo>
                <a:cubicBezTo>
                  <a:pt x="16905" y="29350"/>
                  <a:pt x="16875" y="29359"/>
                  <a:pt x="16848" y="29359"/>
                </a:cubicBezTo>
                <a:cubicBezTo>
                  <a:pt x="16732" y="29359"/>
                  <a:pt x="16659" y="29201"/>
                  <a:pt x="16543" y="29201"/>
                </a:cubicBezTo>
                <a:cubicBezTo>
                  <a:pt x="16527" y="29201"/>
                  <a:pt x="16510" y="29204"/>
                  <a:pt x="16492" y="29211"/>
                </a:cubicBezTo>
                <a:cubicBezTo>
                  <a:pt x="16484" y="29126"/>
                  <a:pt x="16476" y="29051"/>
                  <a:pt x="16476" y="28975"/>
                </a:cubicBezTo>
                <a:cubicBezTo>
                  <a:pt x="16670" y="28958"/>
                  <a:pt x="16880" y="28958"/>
                  <a:pt x="16643" y="28679"/>
                </a:cubicBezTo>
                <a:cubicBezTo>
                  <a:pt x="16585" y="28605"/>
                  <a:pt x="16611" y="28512"/>
                  <a:pt x="16627" y="28419"/>
                </a:cubicBezTo>
                <a:cubicBezTo>
                  <a:pt x="16651" y="28419"/>
                  <a:pt x="16678" y="28419"/>
                  <a:pt x="16712" y="28411"/>
                </a:cubicBezTo>
                <a:cubicBezTo>
                  <a:pt x="16771" y="28452"/>
                  <a:pt x="16822" y="28478"/>
                  <a:pt x="16861" y="28478"/>
                </a:cubicBezTo>
                <a:cubicBezTo>
                  <a:pt x="16917" y="28478"/>
                  <a:pt x="16948" y="28426"/>
                  <a:pt x="16939" y="28293"/>
                </a:cubicBezTo>
                <a:lnTo>
                  <a:pt x="16939" y="28182"/>
                </a:lnTo>
                <a:cubicBezTo>
                  <a:pt x="16981" y="28200"/>
                  <a:pt x="17015" y="28225"/>
                  <a:pt x="17056" y="28251"/>
                </a:cubicBezTo>
                <a:cubicBezTo>
                  <a:pt x="17127" y="28343"/>
                  <a:pt x="17202" y="28380"/>
                  <a:pt x="17281" y="28380"/>
                </a:cubicBezTo>
                <a:cubicBezTo>
                  <a:pt x="17352" y="28380"/>
                  <a:pt x="17427" y="28349"/>
                  <a:pt x="17503" y="28301"/>
                </a:cubicBezTo>
                <a:lnTo>
                  <a:pt x="17503" y="28301"/>
                </a:lnTo>
                <a:cubicBezTo>
                  <a:pt x="17587" y="28445"/>
                  <a:pt x="17486" y="28637"/>
                  <a:pt x="17612" y="28780"/>
                </a:cubicBezTo>
                <a:cubicBezTo>
                  <a:pt x="17470" y="29051"/>
                  <a:pt x="17781" y="29312"/>
                  <a:pt x="17680" y="29530"/>
                </a:cubicBezTo>
                <a:cubicBezTo>
                  <a:pt x="17553" y="29834"/>
                  <a:pt x="17739" y="29868"/>
                  <a:pt x="17899" y="30020"/>
                </a:cubicBezTo>
                <a:cubicBezTo>
                  <a:pt x="18000" y="29842"/>
                  <a:pt x="18016" y="29698"/>
                  <a:pt x="17957" y="29557"/>
                </a:cubicBezTo>
                <a:cubicBezTo>
                  <a:pt x="17925" y="29464"/>
                  <a:pt x="17856" y="29363"/>
                  <a:pt x="17933" y="29294"/>
                </a:cubicBezTo>
                <a:cubicBezTo>
                  <a:pt x="18143" y="29092"/>
                  <a:pt x="18067" y="28950"/>
                  <a:pt x="17883" y="28789"/>
                </a:cubicBezTo>
                <a:cubicBezTo>
                  <a:pt x="17814" y="28730"/>
                  <a:pt x="17832" y="28621"/>
                  <a:pt x="17856" y="28528"/>
                </a:cubicBezTo>
                <a:cubicBezTo>
                  <a:pt x="18127" y="28453"/>
                  <a:pt x="18396" y="28309"/>
                  <a:pt x="18683" y="28049"/>
                </a:cubicBezTo>
                <a:cubicBezTo>
                  <a:pt x="18769" y="27972"/>
                  <a:pt x="18861" y="27955"/>
                  <a:pt x="18958" y="27955"/>
                </a:cubicBezTo>
                <a:cubicBezTo>
                  <a:pt x="19030" y="27955"/>
                  <a:pt x="19104" y="27964"/>
                  <a:pt x="19179" y="27964"/>
                </a:cubicBezTo>
                <a:cubicBezTo>
                  <a:pt x="19190" y="27964"/>
                  <a:pt x="19201" y="27964"/>
                  <a:pt x="19213" y="27964"/>
                </a:cubicBezTo>
                <a:cubicBezTo>
                  <a:pt x="19252" y="28090"/>
                  <a:pt x="19358" y="28313"/>
                  <a:pt x="19399" y="28313"/>
                </a:cubicBezTo>
                <a:cubicBezTo>
                  <a:pt x="19402" y="28313"/>
                  <a:pt x="19405" y="28312"/>
                  <a:pt x="19407" y="28309"/>
                </a:cubicBezTo>
                <a:cubicBezTo>
                  <a:pt x="19479" y="28226"/>
                  <a:pt x="19539" y="28195"/>
                  <a:pt x="19594" y="28195"/>
                </a:cubicBezTo>
                <a:cubicBezTo>
                  <a:pt x="19745" y="28195"/>
                  <a:pt x="19855" y="28428"/>
                  <a:pt x="20048" y="28453"/>
                </a:cubicBezTo>
                <a:cubicBezTo>
                  <a:pt x="19912" y="28216"/>
                  <a:pt x="19920" y="28014"/>
                  <a:pt x="19904" y="27812"/>
                </a:cubicBezTo>
                <a:cubicBezTo>
                  <a:pt x="19886" y="27687"/>
                  <a:pt x="19811" y="27618"/>
                  <a:pt x="19684" y="27610"/>
                </a:cubicBezTo>
                <a:lnTo>
                  <a:pt x="19676" y="27610"/>
                </a:lnTo>
                <a:cubicBezTo>
                  <a:pt x="19594" y="27646"/>
                  <a:pt x="19509" y="27678"/>
                  <a:pt x="19425" y="27678"/>
                </a:cubicBezTo>
                <a:cubicBezTo>
                  <a:pt x="19353" y="27678"/>
                  <a:pt x="19282" y="27655"/>
                  <a:pt x="19213" y="27594"/>
                </a:cubicBezTo>
                <a:cubicBezTo>
                  <a:pt x="19205" y="27568"/>
                  <a:pt x="19205" y="27543"/>
                  <a:pt x="19205" y="27517"/>
                </a:cubicBezTo>
                <a:cubicBezTo>
                  <a:pt x="19255" y="27384"/>
                  <a:pt x="19306" y="27240"/>
                  <a:pt x="19364" y="27105"/>
                </a:cubicBezTo>
                <a:cubicBezTo>
                  <a:pt x="19415" y="26987"/>
                  <a:pt x="19356" y="26937"/>
                  <a:pt x="19247" y="26902"/>
                </a:cubicBezTo>
                <a:cubicBezTo>
                  <a:pt x="19303" y="26773"/>
                  <a:pt x="19291" y="26692"/>
                  <a:pt x="19135" y="26692"/>
                </a:cubicBezTo>
                <a:cubicBezTo>
                  <a:pt x="19127" y="26692"/>
                  <a:pt x="19120" y="26692"/>
                  <a:pt x="19112" y="26692"/>
                </a:cubicBezTo>
                <a:cubicBezTo>
                  <a:pt x="19112" y="26615"/>
                  <a:pt x="19112" y="26541"/>
                  <a:pt x="19104" y="26464"/>
                </a:cubicBezTo>
                <a:cubicBezTo>
                  <a:pt x="19112" y="26355"/>
                  <a:pt x="19112" y="26237"/>
                  <a:pt x="19112" y="26128"/>
                </a:cubicBezTo>
                <a:cubicBezTo>
                  <a:pt x="19210" y="26048"/>
                  <a:pt x="19311" y="25998"/>
                  <a:pt x="19412" y="25998"/>
                </a:cubicBezTo>
                <a:cubicBezTo>
                  <a:pt x="19501" y="25998"/>
                  <a:pt x="19589" y="26037"/>
                  <a:pt x="19676" y="26128"/>
                </a:cubicBezTo>
                <a:lnTo>
                  <a:pt x="19676" y="26144"/>
                </a:lnTo>
                <a:cubicBezTo>
                  <a:pt x="19676" y="26136"/>
                  <a:pt x="19676" y="26136"/>
                  <a:pt x="19684" y="26136"/>
                </a:cubicBezTo>
                <a:lnTo>
                  <a:pt x="19676" y="26128"/>
                </a:lnTo>
                <a:lnTo>
                  <a:pt x="19676" y="26128"/>
                </a:lnTo>
                <a:cubicBezTo>
                  <a:pt x="19752" y="26136"/>
                  <a:pt x="19835" y="26136"/>
                  <a:pt x="19912" y="26144"/>
                </a:cubicBezTo>
                <a:cubicBezTo>
                  <a:pt x="19967" y="26260"/>
                  <a:pt x="20037" y="26294"/>
                  <a:pt x="20112" y="26294"/>
                </a:cubicBezTo>
                <a:cubicBezTo>
                  <a:pt x="20215" y="26294"/>
                  <a:pt x="20330" y="26231"/>
                  <a:pt x="20431" y="26231"/>
                </a:cubicBezTo>
                <a:cubicBezTo>
                  <a:pt x="20449" y="26231"/>
                  <a:pt x="20467" y="26233"/>
                  <a:pt x="20484" y="26237"/>
                </a:cubicBezTo>
                <a:cubicBezTo>
                  <a:pt x="20498" y="26240"/>
                  <a:pt x="20511" y="26241"/>
                  <a:pt x="20524" y="26241"/>
                </a:cubicBezTo>
                <a:cubicBezTo>
                  <a:pt x="20633" y="26241"/>
                  <a:pt x="20724" y="26157"/>
                  <a:pt x="20822" y="26128"/>
                </a:cubicBezTo>
                <a:cubicBezTo>
                  <a:pt x="20929" y="26157"/>
                  <a:pt x="21016" y="26172"/>
                  <a:pt x="21087" y="26172"/>
                </a:cubicBezTo>
                <a:cubicBezTo>
                  <a:pt x="21245" y="26172"/>
                  <a:pt x="21325" y="26097"/>
                  <a:pt x="21378" y="25934"/>
                </a:cubicBezTo>
                <a:cubicBezTo>
                  <a:pt x="21421" y="25844"/>
                  <a:pt x="21470" y="25816"/>
                  <a:pt x="21523" y="25816"/>
                </a:cubicBezTo>
                <a:cubicBezTo>
                  <a:pt x="21594" y="25816"/>
                  <a:pt x="21671" y="25867"/>
                  <a:pt x="21748" y="25892"/>
                </a:cubicBezTo>
                <a:cubicBezTo>
                  <a:pt x="21784" y="25892"/>
                  <a:pt x="21823" y="25895"/>
                  <a:pt x="21861" y="25895"/>
                </a:cubicBezTo>
                <a:cubicBezTo>
                  <a:pt x="21929" y="25895"/>
                  <a:pt x="21995" y="25884"/>
                  <a:pt x="22043" y="25825"/>
                </a:cubicBezTo>
                <a:cubicBezTo>
                  <a:pt x="22092" y="25764"/>
                  <a:pt x="22130" y="25741"/>
                  <a:pt x="22163" y="25741"/>
                </a:cubicBezTo>
                <a:cubicBezTo>
                  <a:pt x="22224" y="25741"/>
                  <a:pt x="22263" y="25825"/>
                  <a:pt x="22312" y="25892"/>
                </a:cubicBezTo>
                <a:cubicBezTo>
                  <a:pt x="22375" y="25930"/>
                  <a:pt x="22432" y="25946"/>
                  <a:pt x="22483" y="25946"/>
                </a:cubicBezTo>
                <a:cubicBezTo>
                  <a:pt x="22672" y="25946"/>
                  <a:pt x="22795" y="25738"/>
                  <a:pt x="22961" y="25673"/>
                </a:cubicBezTo>
                <a:cubicBezTo>
                  <a:pt x="22979" y="25665"/>
                  <a:pt x="22969" y="25605"/>
                  <a:pt x="22969" y="25572"/>
                </a:cubicBezTo>
                <a:lnTo>
                  <a:pt x="22969" y="25572"/>
                </a:lnTo>
                <a:cubicBezTo>
                  <a:pt x="22956" y="25574"/>
                  <a:pt x="22944" y="25575"/>
                  <a:pt x="22933" y="25575"/>
                </a:cubicBezTo>
                <a:cubicBezTo>
                  <a:pt x="22731" y="25575"/>
                  <a:pt x="22637" y="25288"/>
                  <a:pt x="22429" y="25288"/>
                </a:cubicBezTo>
                <a:cubicBezTo>
                  <a:pt x="22397" y="25288"/>
                  <a:pt x="22361" y="25295"/>
                  <a:pt x="22322" y="25312"/>
                </a:cubicBezTo>
                <a:cubicBezTo>
                  <a:pt x="22253" y="25227"/>
                  <a:pt x="22160" y="25211"/>
                  <a:pt x="22059" y="25211"/>
                </a:cubicBezTo>
                <a:cubicBezTo>
                  <a:pt x="22069" y="25176"/>
                  <a:pt x="22077" y="25142"/>
                  <a:pt x="22069" y="25109"/>
                </a:cubicBezTo>
                <a:cubicBezTo>
                  <a:pt x="22043" y="25067"/>
                  <a:pt x="22000" y="25025"/>
                  <a:pt x="21976" y="24974"/>
                </a:cubicBezTo>
                <a:lnTo>
                  <a:pt x="21976" y="24966"/>
                </a:lnTo>
                <a:cubicBezTo>
                  <a:pt x="22000" y="24948"/>
                  <a:pt x="22027" y="24923"/>
                  <a:pt x="22059" y="24897"/>
                </a:cubicBezTo>
                <a:cubicBezTo>
                  <a:pt x="22086" y="24882"/>
                  <a:pt x="22112" y="24876"/>
                  <a:pt x="22137" y="24876"/>
                </a:cubicBezTo>
                <a:cubicBezTo>
                  <a:pt x="22254" y="24876"/>
                  <a:pt x="22356" y="25007"/>
                  <a:pt x="22432" y="25007"/>
                </a:cubicBezTo>
                <a:cubicBezTo>
                  <a:pt x="22450" y="25007"/>
                  <a:pt x="22467" y="25000"/>
                  <a:pt x="22481" y="24982"/>
                </a:cubicBezTo>
                <a:cubicBezTo>
                  <a:pt x="22591" y="24865"/>
                  <a:pt x="22675" y="24737"/>
                  <a:pt x="22827" y="24663"/>
                </a:cubicBezTo>
                <a:cubicBezTo>
                  <a:pt x="22843" y="24655"/>
                  <a:pt x="22859" y="24645"/>
                  <a:pt x="22878" y="24645"/>
                </a:cubicBezTo>
                <a:cubicBezTo>
                  <a:pt x="22918" y="24636"/>
                  <a:pt x="22952" y="24636"/>
                  <a:pt x="22995" y="24636"/>
                </a:cubicBezTo>
                <a:cubicBezTo>
                  <a:pt x="23104" y="24713"/>
                  <a:pt x="23221" y="24788"/>
                  <a:pt x="23332" y="24865"/>
                </a:cubicBezTo>
                <a:cubicBezTo>
                  <a:pt x="23373" y="24830"/>
                  <a:pt x="23373" y="24796"/>
                  <a:pt x="23341" y="24756"/>
                </a:cubicBezTo>
                <a:lnTo>
                  <a:pt x="23341" y="24636"/>
                </a:lnTo>
                <a:cubicBezTo>
                  <a:pt x="23306" y="24612"/>
                  <a:pt x="23290" y="24562"/>
                  <a:pt x="23256" y="24527"/>
                </a:cubicBezTo>
                <a:cubicBezTo>
                  <a:pt x="23256" y="24527"/>
                  <a:pt x="23264" y="24511"/>
                  <a:pt x="23264" y="24485"/>
                </a:cubicBezTo>
                <a:cubicBezTo>
                  <a:pt x="23264" y="24477"/>
                  <a:pt x="23256" y="24469"/>
                  <a:pt x="23256" y="24461"/>
                </a:cubicBezTo>
                <a:cubicBezTo>
                  <a:pt x="23290" y="24452"/>
                  <a:pt x="23314" y="24434"/>
                  <a:pt x="23341" y="24410"/>
                </a:cubicBezTo>
                <a:cubicBezTo>
                  <a:pt x="23332" y="24368"/>
                  <a:pt x="23332" y="24333"/>
                  <a:pt x="23332" y="24301"/>
                </a:cubicBezTo>
                <a:cubicBezTo>
                  <a:pt x="23373" y="24022"/>
                  <a:pt x="23248" y="23777"/>
                  <a:pt x="23181" y="23517"/>
                </a:cubicBezTo>
                <a:cubicBezTo>
                  <a:pt x="23181" y="23517"/>
                  <a:pt x="23171" y="23508"/>
                  <a:pt x="23171" y="23500"/>
                </a:cubicBezTo>
                <a:cubicBezTo>
                  <a:pt x="23306" y="23482"/>
                  <a:pt x="23423" y="23424"/>
                  <a:pt x="23442" y="23264"/>
                </a:cubicBezTo>
                <a:cubicBezTo>
                  <a:pt x="23450" y="23139"/>
                  <a:pt x="23341" y="23070"/>
                  <a:pt x="23221" y="23046"/>
                </a:cubicBezTo>
                <a:cubicBezTo>
                  <a:pt x="23231" y="22902"/>
                  <a:pt x="23120" y="22801"/>
                  <a:pt x="23080" y="22684"/>
                </a:cubicBezTo>
                <a:cubicBezTo>
                  <a:pt x="23029" y="22556"/>
                  <a:pt x="23138" y="22514"/>
                  <a:pt x="23231" y="22490"/>
                </a:cubicBezTo>
                <a:cubicBezTo>
                  <a:pt x="23268" y="22485"/>
                  <a:pt x="23316" y="22461"/>
                  <a:pt x="23359" y="22461"/>
                </a:cubicBezTo>
                <a:cubicBezTo>
                  <a:pt x="23395" y="22461"/>
                  <a:pt x="23426" y="22478"/>
                  <a:pt x="23442" y="22540"/>
                </a:cubicBezTo>
                <a:cubicBezTo>
                  <a:pt x="23458" y="22591"/>
                  <a:pt x="23272" y="22572"/>
                  <a:pt x="23357" y="22674"/>
                </a:cubicBezTo>
                <a:cubicBezTo>
                  <a:pt x="23391" y="22708"/>
                  <a:pt x="23492" y="22692"/>
                  <a:pt x="23567" y="22700"/>
                </a:cubicBezTo>
                <a:cubicBezTo>
                  <a:pt x="23593" y="22724"/>
                  <a:pt x="23593" y="22750"/>
                  <a:pt x="23585" y="22785"/>
                </a:cubicBezTo>
                <a:cubicBezTo>
                  <a:pt x="23567" y="22851"/>
                  <a:pt x="23601" y="22902"/>
                  <a:pt x="23668" y="22926"/>
                </a:cubicBezTo>
                <a:cubicBezTo>
                  <a:pt x="23767" y="23008"/>
                  <a:pt x="23876" y="23038"/>
                  <a:pt x="23993" y="23038"/>
                </a:cubicBezTo>
                <a:cubicBezTo>
                  <a:pt x="24035" y="23038"/>
                  <a:pt x="24078" y="23034"/>
                  <a:pt x="24123" y="23027"/>
                </a:cubicBezTo>
                <a:cubicBezTo>
                  <a:pt x="24123" y="22995"/>
                  <a:pt x="24131" y="22977"/>
                  <a:pt x="24149" y="22953"/>
                </a:cubicBezTo>
                <a:cubicBezTo>
                  <a:pt x="24164" y="22960"/>
                  <a:pt x="24179" y="22964"/>
                  <a:pt x="24194" y="22964"/>
                </a:cubicBezTo>
                <a:cubicBezTo>
                  <a:pt x="24212" y="22964"/>
                  <a:pt x="24231" y="22958"/>
                  <a:pt x="24250" y="22944"/>
                </a:cubicBezTo>
                <a:lnTo>
                  <a:pt x="24266" y="22926"/>
                </a:lnTo>
                <a:cubicBezTo>
                  <a:pt x="24326" y="22826"/>
                  <a:pt x="24408" y="22808"/>
                  <a:pt x="24494" y="22808"/>
                </a:cubicBezTo>
                <a:cubicBezTo>
                  <a:pt x="24544" y="22808"/>
                  <a:pt x="24596" y="22814"/>
                  <a:pt x="24645" y="22814"/>
                </a:cubicBezTo>
                <a:cubicBezTo>
                  <a:pt x="24668" y="22814"/>
                  <a:pt x="24691" y="22813"/>
                  <a:pt x="24713" y="22809"/>
                </a:cubicBezTo>
                <a:cubicBezTo>
                  <a:pt x="24729" y="22607"/>
                  <a:pt x="24535" y="22514"/>
                  <a:pt x="24477" y="22354"/>
                </a:cubicBezTo>
                <a:cubicBezTo>
                  <a:pt x="24586" y="22312"/>
                  <a:pt x="24663" y="22237"/>
                  <a:pt x="24705" y="22128"/>
                </a:cubicBezTo>
                <a:cubicBezTo>
                  <a:pt x="24671" y="22085"/>
                  <a:pt x="24628" y="22051"/>
                  <a:pt x="24586" y="22009"/>
                </a:cubicBezTo>
                <a:cubicBezTo>
                  <a:pt x="24545" y="21907"/>
                  <a:pt x="24460" y="21891"/>
                  <a:pt x="24367" y="21891"/>
                </a:cubicBezTo>
                <a:cubicBezTo>
                  <a:pt x="24333" y="21891"/>
                  <a:pt x="24301" y="21883"/>
                  <a:pt x="24266" y="21875"/>
                </a:cubicBezTo>
                <a:cubicBezTo>
                  <a:pt x="24232" y="21841"/>
                  <a:pt x="24192" y="21814"/>
                  <a:pt x="24157" y="21782"/>
                </a:cubicBezTo>
                <a:cubicBezTo>
                  <a:pt x="24149" y="21764"/>
                  <a:pt x="24141" y="21756"/>
                  <a:pt x="24149" y="21740"/>
                </a:cubicBezTo>
                <a:cubicBezTo>
                  <a:pt x="24149" y="21713"/>
                  <a:pt x="24165" y="21689"/>
                  <a:pt x="24173" y="21673"/>
                </a:cubicBezTo>
                <a:cubicBezTo>
                  <a:pt x="24293" y="21572"/>
                  <a:pt x="24266" y="21495"/>
                  <a:pt x="24149" y="21436"/>
                </a:cubicBezTo>
                <a:lnTo>
                  <a:pt x="24141" y="21436"/>
                </a:lnTo>
                <a:cubicBezTo>
                  <a:pt x="24181" y="21360"/>
                  <a:pt x="24216" y="21285"/>
                  <a:pt x="24250" y="21208"/>
                </a:cubicBezTo>
                <a:cubicBezTo>
                  <a:pt x="24287" y="21196"/>
                  <a:pt x="24326" y="21188"/>
                  <a:pt x="24365" y="21188"/>
                </a:cubicBezTo>
                <a:cubicBezTo>
                  <a:pt x="24404" y="21188"/>
                  <a:pt x="24443" y="21197"/>
                  <a:pt x="24477" y="21218"/>
                </a:cubicBezTo>
                <a:cubicBezTo>
                  <a:pt x="24513" y="21266"/>
                  <a:pt x="24545" y="21283"/>
                  <a:pt x="24578" y="21283"/>
                </a:cubicBezTo>
                <a:cubicBezTo>
                  <a:pt x="24616" y="21283"/>
                  <a:pt x="24656" y="21261"/>
                  <a:pt x="24705" y="21234"/>
                </a:cubicBezTo>
                <a:cubicBezTo>
                  <a:pt x="24899" y="21117"/>
                  <a:pt x="24899" y="20864"/>
                  <a:pt x="25033" y="20703"/>
                </a:cubicBezTo>
                <a:cubicBezTo>
                  <a:pt x="25184" y="20846"/>
                  <a:pt x="25219" y="21040"/>
                  <a:pt x="25394" y="21091"/>
                </a:cubicBezTo>
                <a:cubicBezTo>
                  <a:pt x="25455" y="20771"/>
                  <a:pt x="25202" y="20628"/>
                  <a:pt x="25008" y="20468"/>
                </a:cubicBezTo>
                <a:cubicBezTo>
                  <a:pt x="25067" y="20290"/>
                  <a:pt x="25235" y="20298"/>
                  <a:pt x="25303" y="20189"/>
                </a:cubicBezTo>
                <a:cubicBezTo>
                  <a:pt x="25293" y="20165"/>
                  <a:pt x="25285" y="20147"/>
                  <a:pt x="25277" y="20131"/>
                </a:cubicBezTo>
                <a:cubicBezTo>
                  <a:pt x="25235" y="20088"/>
                  <a:pt x="25192" y="20056"/>
                  <a:pt x="25152" y="20013"/>
                </a:cubicBezTo>
                <a:cubicBezTo>
                  <a:pt x="25117" y="19987"/>
                  <a:pt x="25091" y="19971"/>
                  <a:pt x="25051" y="19955"/>
                </a:cubicBezTo>
                <a:cubicBezTo>
                  <a:pt x="25008" y="19955"/>
                  <a:pt x="24974" y="19955"/>
                  <a:pt x="24931" y="19945"/>
                </a:cubicBezTo>
                <a:cubicBezTo>
                  <a:pt x="24908" y="19931"/>
                  <a:pt x="24885" y="19925"/>
                  <a:pt x="24863" y="19925"/>
                </a:cubicBezTo>
                <a:cubicBezTo>
                  <a:pt x="24844" y="19925"/>
                  <a:pt x="24825" y="19929"/>
                  <a:pt x="24806" y="19936"/>
                </a:cubicBezTo>
                <a:cubicBezTo>
                  <a:pt x="24830" y="19886"/>
                  <a:pt x="24907" y="19870"/>
                  <a:pt x="24931" y="19811"/>
                </a:cubicBezTo>
                <a:cubicBezTo>
                  <a:pt x="25051" y="19692"/>
                  <a:pt x="24865" y="19399"/>
                  <a:pt x="25219" y="19389"/>
                </a:cubicBezTo>
                <a:cubicBezTo>
                  <a:pt x="25344" y="19389"/>
                  <a:pt x="25344" y="19187"/>
                  <a:pt x="25192" y="19096"/>
                </a:cubicBezTo>
                <a:cubicBezTo>
                  <a:pt x="25117" y="19045"/>
                  <a:pt x="24958" y="19104"/>
                  <a:pt x="24958" y="18926"/>
                </a:cubicBezTo>
                <a:lnTo>
                  <a:pt x="25059" y="18926"/>
                </a:lnTo>
                <a:cubicBezTo>
                  <a:pt x="25202" y="18918"/>
                  <a:pt x="25293" y="18859"/>
                  <a:pt x="25285" y="18699"/>
                </a:cubicBezTo>
                <a:cubicBezTo>
                  <a:pt x="25277" y="18623"/>
                  <a:pt x="25277" y="18556"/>
                  <a:pt x="25269" y="18479"/>
                </a:cubicBezTo>
                <a:cubicBezTo>
                  <a:pt x="25285" y="18447"/>
                  <a:pt x="25285" y="18404"/>
                  <a:pt x="25285" y="18370"/>
                </a:cubicBezTo>
                <a:cubicBezTo>
                  <a:pt x="25362" y="18362"/>
                  <a:pt x="25429" y="18354"/>
                  <a:pt x="25495" y="18346"/>
                </a:cubicBezTo>
                <a:cubicBezTo>
                  <a:pt x="25552" y="18349"/>
                  <a:pt x="25608" y="18358"/>
                  <a:pt x="25662" y="18358"/>
                </a:cubicBezTo>
                <a:cubicBezTo>
                  <a:pt x="25739" y="18358"/>
                  <a:pt x="25812" y="18340"/>
                  <a:pt x="25875" y="18261"/>
                </a:cubicBezTo>
                <a:cubicBezTo>
                  <a:pt x="26043" y="18168"/>
                  <a:pt x="26288" y="18218"/>
                  <a:pt x="26415" y="18016"/>
                </a:cubicBezTo>
                <a:cubicBezTo>
                  <a:pt x="26314" y="17974"/>
                  <a:pt x="26304" y="17883"/>
                  <a:pt x="26296" y="17790"/>
                </a:cubicBezTo>
                <a:cubicBezTo>
                  <a:pt x="26283" y="17786"/>
                  <a:pt x="26269" y="17784"/>
                  <a:pt x="26255" y="17784"/>
                </a:cubicBezTo>
                <a:cubicBezTo>
                  <a:pt x="26235" y="17784"/>
                  <a:pt x="26215" y="17788"/>
                  <a:pt x="26195" y="17798"/>
                </a:cubicBezTo>
                <a:cubicBezTo>
                  <a:pt x="26043" y="17790"/>
                  <a:pt x="25892" y="17790"/>
                  <a:pt x="25732" y="17790"/>
                </a:cubicBezTo>
                <a:lnTo>
                  <a:pt x="25732" y="17670"/>
                </a:lnTo>
                <a:cubicBezTo>
                  <a:pt x="25859" y="17436"/>
                  <a:pt x="25597" y="17309"/>
                  <a:pt x="25522" y="17115"/>
                </a:cubicBezTo>
                <a:cubicBezTo>
                  <a:pt x="25665" y="17098"/>
                  <a:pt x="25758" y="17090"/>
                  <a:pt x="25841" y="17082"/>
                </a:cubicBezTo>
                <a:cubicBezTo>
                  <a:pt x="25976" y="17145"/>
                  <a:pt x="26059" y="17183"/>
                  <a:pt x="26128" y="17183"/>
                </a:cubicBezTo>
                <a:cubicBezTo>
                  <a:pt x="26237" y="17183"/>
                  <a:pt x="26316" y="17090"/>
                  <a:pt x="26516" y="16854"/>
                </a:cubicBezTo>
                <a:lnTo>
                  <a:pt x="26516" y="16846"/>
                </a:lnTo>
                <a:cubicBezTo>
                  <a:pt x="26809" y="16829"/>
                  <a:pt x="26692" y="16609"/>
                  <a:pt x="26769" y="16417"/>
                </a:cubicBezTo>
                <a:lnTo>
                  <a:pt x="26769" y="16417"/>
                </a:lnTo>
                <a:cubicBezTo>
                  <a:pt x="26567" y="16458"/>
                  <a:pt x="26474" y="16526"/>
                  <a:pt x="26423" y="16660"/>
                </a:cubicBezTo>
                <a:cubicBezTo>
                  <a:pt x="26272" y="16627"/>
                  <a:pt x="26102" y="16601"/>
                  <a:pt x="26061" y="16407"/>
                </a:cubicBezTo>
                <a:cubicBezTo>
                  <a:pt x="26195" y="16407"/>
                  <a:pt x="26171" y="16231"/>
                  <a:pt x="26296" y="16223"/>
                </a:cubicBezTo>
                <a:cubicBezTo>
                  <a:pt x="26326" y="16284"/>
                  <a:pt x="26372" y="16305"/>
                  <a:pt x="26423" y="16305"/>
                </a:cubicBezTo>
                <a:cubicBezTo>
                  <a:pt x="26458" y="16305"/>
                  <a:pt x="26495" y="16295"/>
                  <a:pt x="26532" y="16282"/>
                </a:cubicBezTo>
                <a:cubicBezTo>
                  <a:pt x="26599" y="16255"/>
                  <a:pt x="26676" y="16223"/>
                  <a:pt x="26751" y="16197"/>
                </a:cubicBezTo>
                <a:cubicBezTo>
                  <a:pt x="26776" y="16239"/>
                  <a:pt x="26799" y="16264"/>
                  <a:pt x="26818" y="16264"/>
                </a:cubicBezTo>
                <a:cubicBezTo>
                  <a:pt x="26837" y="16264"/>
                  <a:pt x="26852" y="16239"/>
                  <a:pt x="26860" y="16181"/>
                </a:cubicBezTo>
                <a:cubicBezTo>
                  <a:pt x="26880" y="16111"/>
                  <a:pt x="26861" y="16089"/>
                  <a:pt x="26819" y="16089"/>
                </a:cubicBezTo>
                <a:cubicBezTo>
                  <a:pt x="26805" y="16089"/>
                  <a:pt x="26788" y="16092"/>
                  <a:pt x="26769" y="16096"/>
                </a:cubicBezTo>
                <a:cubicBezTo>
                  <a:pt x="26692" y="16053"/>
                  <a:pt x="26607" y="16003"/>
                  <a:pt x="26532" y="15962"/>
                </a:cubicBezTo>
                <a:cubicBezTo>
                  <a:pt x="26474" y="15811"/>
                  <a:pt x="26304" y="15877"/>
                  <a:pt x="26213" y="15801"/>
                </a:cubicBezTo>
                <a:cubicBezTo>
                  <a:pt x="26213" y="15776"/>
                  <a:pt x="26213" y="15750"/>
                  <a:pt x="26195" y="15726"/>
                </a:cubicBezTo>
                <a:cubicBezTo>
                  <a:pt x="26229" y="15691"/>
                  <a:pt x="26272" y="15659"/>
                  <a:pt x="26304" y="15617"/>
                </a:cubicBezTo>
                <a:cubicBezTo>
                  <a:pt x="26391" y="15739"/>
                  <a:pt x="26548" y="15821"/>
                  <a:pt x="26663" y="15821"/>
                </a:cubicBezTo>
                <a:cubicBezTo>
                  <a:pt x="26707" y="15821"/>
                  <a:pt x="26744" y="15810"/>
                  <a:pt x="26769" y="15784"/>
                </a:cubicBezTo>
                <a:cubicBezTo>
                  <a:pt x="26936" y="15616"/>
                  <a:pt x="27113" y="15567"/>
                  <a:pt x="27303" y="15567"/>
                </a:cubicBezTo>
                <a:cubicBezTo>
                  <a:pt x="27388" y="15567"/>
                  <a:pt x="27476" y="15577"/>
                  <a:pt x="27567" y="15590"/>
                </a:cubicBezTo>
                <a:cubicBezTo>
                  <a:pt x="27571" y="15591"/>
                  <a:pt x="27575" y="15591"/>
                  <a:pt x="27579" y="15591"/>
                </a:cubicBezTo>
                <a:cubicBezTo>
                  <a:pt x="27672" y="15591"/>
                  <a:pt x="27720" y="15494"/>
                  <a:pt x="27753" y="15406"/>
                </a:cubicBezTo>
                <a:cubicBezTo>
                  <a:pt x="27719" y="15364"/>
                  <a:pt x="27695" y="15330"/>
                  <a:pt x="27669" y="15287"/>
                </a:cubicBezTo>
                <a:cubicBezTo>
                  <a:pt x="27711" y="15212"/>
                  <a:pt x="27753" y="15135"/>
                  <a:pt x="27796" y="15053"/>
                </a:cubicBezTo>
                <a:cubicBezTo>
                  <a:pt x="27812" y="15045"/>
                  <a:pt x="27829" y="15041"/>
                  <a:pt x="27846" y="15041"/>
                </a:cubicBezTo>
                <a:cubicBezTo>
                  <a:pt x="27934" y="15041"/>
                  <a:pt x="28034" y="15129"/>
                  <a:pt x="28106" y="15129"/>
                </a:cubicBezTo>
                <a:cubicBezTo>
                  <a:pt x="28139" y="15129"/>
                  <a:pt x="28167" y="15110"/>
                  <a:pt x="28184" y="15053"/>
                </a:cubicBezTo>
                <a:cubicBezTo>
                  <a:pt x="28235" y="14883"/>
                  <a:pt x="27998" y="14859"/>
                  <a:pt x="27855" y="14824"/>
                </a:cubicBezTo>
                <a:cubicBezTo>
                  <a:pt x="27849" y="14821"/>
                  <a:pt x="27844" y="14821"/>
                  <a:pt x="27838" y="14821"/>
                </a:cubicBezTo>
                <a:cubicBezTo>
                  <a:pt x="27826" y="14821"/>
                  <a:pt x="27812" y="14824"/>
                  <a:pt x="27796" y="14824"/>
                </a:cubicBezTo>
                <a:cubicBezTo>
                  <a:pt x="27753" y="14816"/>
                  <a:pt x="27711" y="14816"/>
                  <a:pt x="27669" y="14808"/>
                </a:cubicBezTo>
                <a:cubicBezTo>
                  <a:pt x="27669" y="14606"/>
                  <a:pt x="27586" y="14497"/>
                  <a:pt x="27384" y="14420"/>
                </a:cubicBezTo>
                <a:cubicBezTo>
                  <a:pt x="27333" y="14404"/>
                  <a:pt x="27291" y="14353"/>
                  <a:pt x="27248" y="14319"/>
                </a:cubicBezTo>
                <a:cubicBezTo>
                  <a:pt x="27173" y="14244"/>
                  <a:pt x="27123" y="14125"/>
                  <a:pt x="26995" y="14109"/>
                </a:cubicBezTo>
                <a:cubicBezTo>
                  <a:pt x="26995" y="14082"/>
                  <a:pt x="27003" y="14058"/>
                  <a:pt x="27003" y="14032"/>
                </a:cubicBezTo>
                <a:cubicBezTo>
                  <a:pt x="27062" y="14024"/>
                  <a:pt x="27131" y="14007"/>
                  <a:pt x="27189" y="13999"/>
                </a:cubicBezTo>
                <a:cubicBezTo>
                  <a:pt x="27274" y="14042"/>
                  <a:pt x="27357" y="14082"/>
                  <a:pt x="27442" y="14125"/>
                </a:cubicBezTo>
                <a:cubicBezTo>
                  <a:pt x="27463" y="14204"/>
                  <a:pt x="27448" y="14331"/>
                  <a:pt x="27542" y="14331"/>
                </a:cubicBezTo>
                <a:cubicBezTo>
                  <a:pt x="27558" y="14331"/>
                  <a:pt x="27578" y="14328"/>
                  <a:pt x="27602" y="14319"/>
                </a:cubicBezTo>
                <a:cubicBezTo>
                  <a:pt x="27729" y="14268"/>
                  <a:pt x="27610" y="14175"/>
                  <a:pt x="27567" y="14109"/>
                </a:cubicBezTo>
                <a:lnTo>
                  <a:pt x="27567" y="13813"/>
                </a:lnTo>
                <a:cubicBezTo>
                  <a:pt x="27679" y="13805"/>
                  <a:pt x="27796" y="13789"/>
                  <a:pt x="27913" y="13779"/>
                </a:cubicBezTo>
                <a:cubicBezTo>
                  <a:pt x="27992" y="13844"/>
                  <a:pt x="28076" y="13896"/>
                  <a:pt x="28177" y="13896"/>
                </a:cubicBezTo>
                <a:cubicBezTo>
                  <a:pt x="28196" y="13896"/>
                  <a:pt x="28215" y="13894"/>
                  <a:pt x="28235" y="13890"/>
                </a:cubicBezTo>
                <a:cubicBezTo>
                  <a:pt x="28274" y="13899"/>
                  <a:pt x="28309" y="13904"/>
                  <a:pt x="28342" y="13904"/>
                </a:cubicBezTo>
                <a:cubicBezTo>
                  <a:pt x="28547" y="13904"/>
                  <a:pt x="28632" y="13734"/>
                  <a:pt x="28706" y="13553"/>
                </a:cubicBezTo>
                <a:lnTo>
                  <a:pt x="28259" y="13553"/>
                </a:lnTo>
                <a:lnTo>
                  <a:pt x="28243" y="13561"/>
                </a:lnTo>
                <a:cubicBezTo>
                  <a:pt x="28107" y="13409"/>
                  <a:pt x="28259" y="13258"/>
                  <a:pt x="28251" y="13098"/>
                </a:cubicBezTo>
                <a:lnTo>
                  <a:pt x="28251" y="13098"/>
                </a:lnTo>
                <a:cubicBezTo>
                  <a:pt x="28174" y="13106"/>
                  <a:pt x="28107" y="13106"/>
                  <a:pt x="28032" y="13114"/>
                </a:cubicBezTo>
                <a:cubicBezTo>
                  <a:pt x="27921" y="13063"/>
                  <a:pt x="27905" y="12904"/>
                  <a:pt x="27770" y="12888"/>
                </a:cubicBezTo>
                <a:cubicBezTo>
                  <a:pt x="27766" y="12887"/>
                  <a:pt x="27763" y="12887"/>
                  <a:pt x="27759" y="12887"/>
                </a:cubicBezTo>
                <a:cubicBezTo>
                  <a:pt x="27696" y="12887"/>
                  <a:pt x="27619" y="12923"/>
                  <a:pt x="27554" y="12923"/>
                </a:cubicBezTo>
                <a:cubicBezTo>
                  <a:pt x="27492" y="12923"/>
                  <a:pt x="27441" y="12890"/>
                  <a:pt x="27426" y="12760"/>
                </a:cubicBezTo>
                <a:cubicBezTo>
                  <a:pt x="27443" y="12758"/>
                  <a:pt x="27460" y="12758"/>
                  <a:pt x="27477" y="12758"/>
                </a:cubicBezTo>
                <a:cubicBezTo>
                  <a:pt x="27537" y="12758"/>
                  <a:pt x="27598" y="12767"/>
                  <a:pt x="27655" y="12767"/>
                </a:cubicBezTo>
                <a:cubicBezTo>
                  <a:pt x="27717" y="12767"/>
                  <a:pt x="27774" y="12756"/>
                  <a:pt x="27820" y="12710"/>
                </a:cubicBezTo>
                <a:cubicBezTo>
                  <a:pt x="27807" y="12574"/>
                  <a:pt x="27740" y="12562"/>
                  <a:pt x="27669" y="12562"/>
                </a:cubicBezTo>
                <a:cubicBezTo>
                  <a:pt x="27655" y="12562"/>
                  <a:pt x="27641" y="12563"/>
                  <a:pt x="27627" y="12563"/>
                </a:cubicBezTo>
                <a:cubicBezTo>
                  <a:pt x="27580" y="12563"/>
                  <a:pt x="27536" y="12558"/>
                  <a:pt x="27509" y="12516"/>
                </a:cubicBezTo>
                <a:cubicBezTo>
                  <a:pt x="27535" y="12364"/>
                  <a:pt x="27788" y="12374"/>
                  <a:pt x="27737" y="12146"/>
                </a:cubicBezTo>
                <a:lnTo>
                  <a:pt x="27737" y="12146"/>
                </a:lnTo>
                <a:cubicBezTo>
                  <a:pt x="27578" y="12204"/>
                  <a:pt x="27450" y="12297"/>
                  <a:pt x="27333" y="12415"/>
                </a:cubicBezTo>
                <a:cubicBezTo>
                  <a:pt x="27299" y="12398"/>
                  <a:pt x="27256" y="12390"/>
                  <a:pt x="27214" y="12374"/>
                </a:cubicBezTo>
                <a:lnTo>
                  <a:pt x="27214" y="12374"/>
                </a:lnTo>
                <a:cubicBezTo>
                  <a:pt x="27214" y="12390"/>
                  <a:pt x="27224" y="12415"/>
                  <a:pt x="27232" y="12433"/>
                </a:cubicBezTo>
                <a:cubicBezTo>
                  <a:pt x="27224" y="12433"/>
                  <a:pt x="27214" y="12433"/>
                  <a:pt x="27206" y="12425"/>
                </a:cubicBezTo>
                <a:cubicBezTo>
                  <a:pt x="27214" y="12406"/>
                  <a:pt x="27214" y="12390"/>
                  <a:pt x="27214" y="12374"/>
                </a:cubicBezTo>
                <a:cubicBezTo>
                  <a:pt x="27096" y="12247"/>
                  <a:pt x="26929" y="12324"/>
                  <a:pt x="26785" y="12273"/>
                </a:cubicBezTo>
                <a:cubicBezTo>
                  <a:pt x="26894" y="12111"/>
                  <a:pt x="26708" y="12071"/>
                  <a:pt x="26668" y="11970"/>
                </a:cubicBezTo>
                <a:cubicBezTo>
                  <a:pt x="26735" y="11935"/>
                  <a:pt x="26801" y="11893"/>
                  <a:pt x="26870" y="11859"/>
                </a:cubicBezTo>
                <a:cubicBezTo>
                  <a:pt x="26910" y="11893"/>
                  <a:pt x="26953" y="11927"/>
                  <a:pt x="26995" y="11960"/>
                </a:cubicBezTo>
                <a:cubicBezTo>
                  <a:pt x="27030" y="11994"/>
                  <a:pt x="27072" y="12037"/>
                  <a:pt x="27113" y="12071"/>
                </a:cubicBezTo>
                <a:cubicBezTo>
                  <a:pt x="27147" y="12103"/>
                  <a:pt x="27181" y="12146"/>
                  <a:pt x="27224" y="12180"/>
                </a:cubicBezTo>
                <a:cubicBezTo>
                  <a:pt x="27307" y="12146"/>
                  <a:pt x="27299" y="12111"/>
                  <a:pt x="27224" y="12071"/>
                </a:cubicBezTo>
                <a:cubicBezTo>
                  <a:pt x="27224" y="12028"/>
                  <a:pt x="27224" y="11994"/>
                  <a:pt x="27214" y="11952"/>
                </a:cubicBezTo>
                <a:cubicBezTo>
                  <a:pt x="27224" y="11919"/>
                  <a:pt x="27224" y="11877"/>
                  <a:pt x="27224" y="11842"/>
                </a:cubicBezTo>
                <a:cubicBezTo>
                  <a:pt x="27315" y="11792"/>
                  <a:pt x="27333" y="11707"/>
                  <a:pt x="27341" y="11616"/>
                </a:cubicBezTo>
                <a:cubicBezTo>
                  <a:pt x="27349" y="11615"/>
                  <a:pt x="27356" y="11615"/>
                  <a:pt x="27364" y="11615"/>
                </a:cubicBezTo>
                <a:cubicBezTo>
                  <a:pt x="27479" y="11615"/>
                  <a:pt x="27574" y="11686"/>
                  <a:pt x="27679" y="11733"/>
                </a:cubicBezTo>
                <a:cubicBezTo>
                  <a:pt x="27679" y="11848"/>
                  <a:pt x="27714" y="11889"/>
                  <a:pt x="27769" y="11889"/>
                </a:cubicBezTo>
                <a:cubicBezTo>
                  <a:pt x="27807" y="11889"/>
                  <a:pt x="27854" y="11870"/>
                  <a:pt x="27905" y="11842"/>
                </a:cubicBezTo>
                <a:cubicBezTo>
                  <a:pt x="27939" y="11885"/>
                  <a:pt x="27982" y="11919"/>
                  <a:pt x="28022" y="11960"/>
                </a:cubicBezTo>
                <a:cubicBezTo>
                  <a:pt x="27954" y="12113"/>
                  <a:pt x="27850" y="12289"/>
                  <a:pt x="28038" y="12289"/>
                </a:cubicBezTo>
                <a:cubicBezTo>
                  <a:pt x="28078" y="12289"/>
                  <a:pt x="28131" y="12281"/>
                  <a:pt x="28200" y="12263"/>
                </a:cubicBezTo>
                <a:cubicBezTo>
                  <a:pt x="28253" y="12251"/>
                  <a:pt x="28311" y="12227"/>
                  <a:pt x="28356" y="12227"/>
                </a:cubicBezTo>
                <a:cubicBezTo>
                  <a:pt x="28404" y="12227"/>
                  <a:pt x="28436" y="12255"/>
                  <a:pt x="28427" y="12356"/>
                </a:cubicBezTo>
                <a:cubicBezTo>
                  <a:pt x="28420" y="12458"/>
                  <a:pt x="28339" y="12575"/>
                  <a:pt x="28447" y="12575"/>
                </a:cubicBezTo>
                <a:cubicBezTo>
                  <a:pt x="28475" y="12575"/>
                  <a:pt x="28514" y="12567"/>
                  <a:pt x="28570" y="12550"/>
                </a:cubicBezTo>
                <a:cubicBezTo>
                  <a:pt x="28756" y="12499"/>
                  <a:pt x="28722" y="12449"/>
                  <a:pt x="28714" y="12255"/>
                </a:cubicBezTo>
                <a:cubicBezTo>
                  <a:pt x="28697" y="11944"/>
                  <a:pt x="28419" y="12103"/>
                  <a:pt x="28360" y="11952"/>
                </a:cubicBezTo>
                <a:cubicBezTo>
                  <a:pt x="28346" y="11826"/>
                  <a:pt x="28306" y="11790"/>
                  <a:pt x="28255" y="11790"/>
                </a:cubicBezTo>
                <a:cubicBezTo>
                  <a:pt x="28189" y="11790"/>
                  <a:pt x="28105" y="11852"/>
                  <a:pt x="28037" y="11852"/>
                </a:cubicBezTo>
                <a:cubicBezTo>
                  <a:pt x="28032" y="11852"/>
                  <a:pt x="28027" y="11851"/>
                  <a:pt x="28022" y="11851"/>
                </a:cubicBezTo>
                <a:cubicBezTo>
                  <a:pt x="27990" y="11808"/>
                  <a:pt x="27948" y="11768"/>
                  <a:pt x="27905" y="11725"/>
                </a:cubicBezTo>
                <a:cubicBezTo>
                  <a:pt x="27871" y="11691"/>
                  <a:pt x="27838" y="11648"/>
                  <a:pt x="27796" y="11606"/>
                </a:cubicBezTo>
                <a:cubicBezTo>
                  <a:pt x="27720" y="11530"/>
                  <a:pt x="27643" y="11491"/>
                  <a:pt x="27565" y="11491"/>
                </a:cubicBezTo>
                <a:cubicBezTo>
                  <a:pt x="27487" y="11491"/>
                  <a:pt x="27409" y="11531"/>
                  <a:pt x="27333" y="11616"/>
                </a:cubicBezTo>
                <a:lnTo>
                  <a:pt x="27105" y="11616"/>
                </a:lnTo>
                <a:cubicBezTo>
                  <a:pt x="27072" y="11582"/>
                  <a:pt x="27038" y="11547"/>
                  <a:pt x="27003" y="11523"/>
                </a:cubicBezTo>
                <a:cubicBezTo>
                  <a:pt x="27038" y="11515"/>
                  <a:pt x="27072" y="11505"/>
                  <a:pt x="27105" y="11497"/>
                </a:cubicBezTo>
                <a:cubicBezTo>
                  <a:pt x="27198" y="11464"/>
                  <a:pt x="27198" y="11430"/>
                  <a:pt x="27113" y="11380"/>
                </a:cubicBezTo>
                <a:lnTo>
                  <a:pt x="27113" y="11295"/>
                </a:lnTo>
                <a:cubicBezTo>
                  <a:pt x="27214" y="11194"/>
                  <a:pt x="27232" y="11076"/>
                  <a:pt x="27206" y="10941"/>
                </a:cubicBezTo>
                <a:lnTo>
                  <a:pt x="27206" y="10808"/>
                </a:lnTo>
                <a:cubicBezTo>
                  <a:pt x="27264" y="10696"/>
                  <a:pt x="27088" y="10579"/>
                  <a:pt x="27232" y="10478"/>
                </a:cubicBezTo>
                <a:lnTo>
                  <a:pt x="27333" y="10478"/>
                </a:lnTo>
                <a:cubicBezTo>
                  <a:pt x="27325" y="10605"/>
                  <a:pt x="27400" y="10706"/>
                  <a:pt x="27450" y="10816"/>
                </a:cubicBezTo>
                <a:cubicBezTo>
                  <a:pt x="27456" y="10932"/>
                  <a:pt x="27409" y="11107"/>
                  <a:pt x="27530" y="11107"/>
                </a:cubicBezTo>
                <a:cubicBezTo>
                  <a:pt x="27567" y="11107"/>
                  <a:pt x="27620" y="11090"/>
                  <a:pt x="27695" y="11050"/>
                </a:cubicBezTo>
                <a:cubicBezTo>
                  <a:pt x="27780" y="11101"/>
                  <a:pt x="27788" y="11186"/>
                  <a:pt x="27796" y="11270"/>
                </a:cubicBezTo>
                <a:cubicBezTo>
                  <a:pt x="27838" y="11303"/>
                  <a:pt x="27889" y="11329"/>
                  <a:pt x="27931" y="11363"/>
                </a:cubicBezTo>
                <a:cubicBezTo>
                  <a:pt x="27996" y="11411"/>
                  <a:pt x="28058" y="11472"/>
                  <a:pt x="28131" y="11472"/>
                </a:cubicBezTo>
                <a:cubicBezTo>
                  <a:pt x="28160" y="11472"/>
                  <a:pt x="28191" y="11462"/>
                  <a:pt x="28224" y="11438"/>
                </a:cubicBezTo>
                <a:cubicBezTo>
                  <a:pt x="28368" y="11345"/>
                  <a:pt x="28309" y="11202"/>
                  <a:pt x="28285" y="11084"/>
                </a:cubicBezTo>
                <a:cubicBezTo>
                  <a:pt x="28275" y="11026"/>
                  <a:pt x="28184" y="10983"/>
                  <a:pt x="28133" y="10933"/>
                </a:cubicBezTo>
                <a:cubicBezTo>
                  <a:pt x="28099" y="10933"/>
                  <a:pt x="28057" y="10925"/>
                  <a:pt x="28022" y="10925"/>
                </a:cubicBezTo>
                <a:cubicBezTo>
                  <a:pt x="27973" y="10882"/>
                  <a:pt x="27924" y="10864"/>
                  <a:pt x="27875" y="10864"/>
                </a:cubicBezTo>
                <a:cubicBezTo>
                  <a:pt x="27865" y="10864"/>
                  <a:pt x="27856" y="10865"/>
                  <a:pt x="27846" y="10866"/>
                </a:cubicBezTo>
                <a:cubicBezTo>
                  <a:pt x="27897" y="10808"/>
                  <a:pt x="27948" y="10739"/>
                  <a:pt x="28022" y="10696"/>
                </a:cubicBezTo>
                <a:lnTo>
                  <a:pt x="28133" y="10696"/>
                </a:lnTo>
                <a:cubicBezTo>
                  <a:pt x="28174" y="10664"/>
                  <a:pt x="28208" y="10622"/>
                  <a:pt x="28251" y="10587"/>
                </a:cubicBezTo>
                <a:cubicBezTo>
                  <a:pt x="28275" y="10470"/>
                  <a:pt x="28427" y="10353"/>
                  <a:pt x="28243" y="10252"/>
                </a:cubicBezTo>
                <a:cubicBezTo>
                  <a:pt x="28206" y="10230"/>
                  <a:pt x="28165" y="10199"/>
                  <a:pt x="28124" y="10199"/>
                </a:cubicBezTo>
                <a:cubicBezTo>
                  <a:pt x="28099" y="10199"/>
                  <a:pt x="28074" y="10210"/>
                  <a:pt x="28049" y="10241"/>
                </a:cubicBezTo>
                <a:cubicBezTo>
                  <a:pt x="28010" y="10280"/>
                  <a:pt x="28028" y="10389"/>
                  <a:pt x="27956" y="10389"/>
                </a:cubicBezTo>
                <a:cubicBezTo>
                  <a:pt x="27949" y="10389"/>
                  <a:pt x="27941" y="10387"/>
                  <a:pt x="27931" y="10385"/>
                </a:cubicBezTo>
                <a:cubicBezTo>
                  <a:pt x="27846" y="10361"/>
                  <a:pt x="27846" y="10276"/>
                  <a:pt x="27871" y="10201"/>
                </a:cubicBezTo>
                <a:cubicBezTo>
                  <a:pt x="27905" y="10108"/>
                  <a:pt x="27921" y="10007"/>
                  <a:pt x="27838" y="9948"/>
                </a:cubicBezTo>
                <a:cubicBezTo>
                  <a:pt x="27602" y="9762"/>
                  <a:pt x="27711" y="9603"/>
                  <a:pt x="27846" y="9425"/>
                </a:cubicBezTo>
                <a:cubicBezTo>
                  <a:pt x="27881" y="9382"/>
                  <a:pt x="27889" y="9324"/>
                  <a:pt x="27897" y="9265"/>
                </a:cubicBezTo>
                <a:cubicBezTo>
                  <a:pt x="27905" y="9257"/>
                  <a:pt x="27921" y="9249"/>
                  <a:pt x="27931" y="9241"/>
                </a:cubicBezTo>
                <a:cubicBezTo>
                  <a:pt x="28022" y="9130"/>
                  <a:pt x="27905" y="8970"/>
                  <a:pt x="28022" y="8869"/>
                </a:cubicBezTo>
                <a:cubicBezTo>
                  <a:pt x="27979" y="8805"/>
                  <a:pt x="27938" y="8783"/>
                  <a:pt x="27896" y="8783"/>
                </a:cubicBezTo>
                <a:cubicBezTo>
                  <a:pt x="27824" y="8783"/>
                  <a:pt x="27753" y="8848"/>
                  <a:pt x="27679" y="8869"/>
                </a:cubicBezTo>
                <a:cubicBezTo>
                  <a:pt x="27644" y="8837"/>
                  <a:pt x="27602" y="8794"/>
                  <a:pt x="27567" y="8752"/>
                </a:cubicBezTo>
                <a:cubicBezTo>
                  <a:pt x="27628" y="8651"/>
                  <a:pt x="27745" y="8616"/>
                  <a:pt x="27838" y="8566"/>
                </a:cubicBezTo>
                <a:cubicBezTo>
                  <a:pt x="28057" y="8432"/>
                  <a:pt x="27913" y="8372"/>
                  <a:pt x="27796" y="8297"/>
                </a:cubicBezTo>
                <a:cubicBezTo>
                  <a:pt x="27788" y="8230"/>
                  <a:pt x="27788" y="8153"/>
                  <a:pt x="27711" y="8119"/>
                </a:cubicBezTo>
                <a:cubicBezTo>
                  <a:pt x="27710" y="8118"/>
                  <a:pt x="27708" y="8118"/>
                  <a:pt x="27706" y="8118"/>
                </a:cubicBezTo>
                <a:cubicBezTo>
                  <a:pt x="27686" y="8118"/>
                  <a:pt x="27644" y="8154"/>
                  <a:pt x="27644" y="8161"/>
                </a:cubicBezTo>
                <a:cubicBezTo>
                  <a:pt x="27660" y="8238"/>
                  <a:pt x="27729" y="8271"/>
                  <a:pt x="27796" y="8305"/>
                </a:cubicBezTo>
                <a:cubicBezTo>
                  <a:pt x="27724" y="8377"/>
                  <a:pt x="27662" y="8408"/>
                  <a:pt x="27609" y="8408"/>
                </a:cubicBezTo>
                <a:cubicBezTo>
                  <a:pt x="27525" y="8408"/>
                  <a:pt x="27463" y="8331"/>
                  <a:pt x="27416" y="8212"/>
                </a:cubicBezTo>
                <a:cubicBezTo>
                  <a:pt x="27365" y="8079"/>
                  <a:pt x="27450" y="7927"/>
                  <a:pt x="27299" y="7800"/>
                </a:cubicBezTo>
                <a:cubicBezTo>
                  <a:pt x="27123" y="7648"/>
                  <a:pt x="27163" y="7512"/>
                  <a:pt x="27416" y="7480"/>
                </a:cubicBezTo>
                <a:cubicBezTo>
                  <a:pt x="27551" y="7462"/>
                  <a:pt x="27618" y="7337"/>
                  <a:pt x="27578" y="7227"/>
                </a:cubicBezTo>
                <a:cubicBezTo>
                  <a:pt x="27560" y="7166"/>
                  <a:pt x="27496" y="7156"/>
                  <a:pt x="27428" y="7156"/>
                </a:cubicBezTo>
                <a:cubicBezTo>
                  <a:pt x="27392" y="7156"/>
                  <a:pt x="27356" y="7159"/>
                  <a:pt x="27325" y="7159"/>
                </a:cubicBezTo>
                <a:lnTo>
                  <a:pt x="27214" y="7159"/>
                </a:lnTo>
                <a:cubicBezTo>
                  <a:pt x="27179" y="7159"/>
                  <a:pt x="27145" y="7159"/>
                  <a:pt x="27112" y="7159"/>
                </a:cubicBezTo>
                <a:cubicBezTo>
                  <a:pt x="26998" y="7159"/>
                  <a:pt x="26890" y="7153"/>
                  <a:pt x="26785" y="7100"/>
                </a:cubicBezTo>
                <a:cubicBezTo>
                  <a:pt x="26741" y="7078"/>
                  <a:pt x="26705" y="7068"/>
                  <a:pt x="26675" y="7068"/>
                </a:cubicBezTo>
                <a:cubicBezTo>
                  <a:pt x="26580" y="7068"/>
                  <a:pt x="26549" y="7167"/>
                  <a:pt x="26524" y="7270"/>
                </a:cubicBezTo>
                <a:cubicBezTo>
                  <a:pt x="26567" y="7387"/>
                  <a:pt x="26676" y="7387"/>
                  <a:pt x="26769" y="7422"/>
                </a:cubicBezTo>
                <a:cubicBezTo>
                  <a:pt x="26650" y="7480"/>
                  <a:pt x="26541" y="7539"/>
                  <a:pt x="26498" y="7682"/>
                </a:cubicBezTo>
                <a:cubicBezTo>
                  <a:pt x="26506" y="7698"/>
                  <a:pt x="26506" y="7715"/>
                  <a:pt x="26498" y="7741"/>
                </a:cubicBezTo>
                <a:cubicBezTo>
                  <a:pt x="26322" y="7834"/>
                  <a:pt x="26120" y="7917"/>
                  <a:pt x="26221" y="8204"/>
                </a:cubicBezTo>
                <a:lnTo>
                  <a:pt x="26195" y="8188"/>
                </a:lnTo>
                <a:cubicBezTo>
                  <a:pt x="26112" y="8188"/>
                  <a:pt x="26019" y="8169"/>
                  <a:pt x="25968" y="8087"/>
                </a:cubicBezTo>
                <a:cubicBezTo>
                  <a:pt x="26070" y="7959"/>
                  <a:pt x="25977" y="7866"/>
                  <a:pt x="25910" y="7791"/>
                </a:cubicBezTo>
                <a:cubicBezTo>
                  <a:pt x="25888" y="7767"/>
                  <a:pt x="25863" y="7756"/>
                  <a:pt x="25840" y="7756"/>
                </a:cubicBezTo>
                <a:cubicBezTo>
                  <a:pt x="25800" y="7756"/>
                  <a:pt x="25762" y="7788"/>
                  <a:pt x="25740" y="7842"/>
                </a:cubicBezTo>
                <a:cubicBezTo>
                  <a:pt x="25732" y="7876"/>
                  <a:pt x="25732" y="7917"/>
                  <a:pt x="25732" y="7951"/>
                </a:cubicBezTo>
                <a:cubicBezTo>
                  <a:pt x="25641" y="7909"/>
                  <a:pt x="25561" y="7832"/>
                  <a:pt x="25459" y="7832"/>
                </a:cubicBezTo>
                <a:cubicBezTo>
                  <a:pt x="25438" y="7832"/>
                  <a:pt x="25417" y="7835"/>
                  <a:pt x="25394" y="7842"/>
                </a:cubicBezTo>
                <a:lnTo>
                  <a:pt x="25394" y="7850"/>
                </a:lnTo>
                <a:cubicBezTo>
                  <a:pt x="25247" y="7777"/>
                  <a:pt x="25483" y="7488"/>
                  <a:pt x="25207" y="7488"/>
                </a:cubicBezTo>
                <a:cubicBezTo>
                  <a:pt x="25200" y="7488"/>
                  <a:pt x="25192" y="7488"/>
                  <a:pt x="25184" y="7488"/>
                </a:cubicBezTo>
                <a:cubicBezTo>
                  <a:pt x="25168" y="7462"/>
                  <a:pt x="25160" y="7438"/>
                  <a:pt x="25142" y="7403"/>
                </a:cubicBezTo>
                <a:cubicBezTo>
                  <a:pt x="25192" y="7361"/>
                  <a:pt x="25235" y="7310"/>
                  <a:pt x="25285" y="7260"/>
                </a:cubicBezTo>
                <a:cubicBezTo>
                  <a:pt x="25336" y="7286"/>
                  <a:pt x="25378" y="7329"/>
                  <a:pt x="25429" y="7329"/>
                </a:cubicBezTo>
                <a:cubicBezTo>
                  <a:pt x="25556" y="7310"/>
                  <a:pt x="25487" y="7209"/>
                  <a:pt x="25463" y="7169"/>
                </a:cubicBezTo>
                <a:cubicBezTo>
                  <a:pt x="25386" y="7058"/>
                  <a:pt x="25370" y="6940"/>
                  <a:pt x="25386" y="6815"/>
                </a:cubicBezTo>
                <a:lnTo>
                  <a:pt x="25378" y="6805"/>
                </a:lnTo>
                <a:cubicBezTo>
                  <a:pt x="25386" y="6805"/>
                  <a:pt x="25386" y="6815"/>
                  <a:pt x="25394" y="6815"/>
                </a:cubicBezTo>
                <a:cubicBezTo>
                  <a:pt x="25546" y="6663"/>
                  <a:pt x="25657" y="6461"/>
                  <a:pt x="25841" y="6342"/>
                </a:cubicBezTo>
                <a:cubicBezTo>
                  <a:pt x="25841" y="6275"/>
                  <a:pt x="25833" y="6209"/>
                  <a:pt x="25833" y="6140"/>
                </a:cubicBezTo>
                <a:cubicBezTo>
                  <a:pt x="25799" y="6140"/>
                  <a:pt x="25774" y="6140"/>
                  <a:pt x="25740" y="6124"/>
                </a:cubicBezTo>
                <a:cubicBezTo>
                  <a:pt x="25740" y="6089"/>
                  <a:pt x="25748" y="6057"/>
                  <a:pt x="25758" y="6023"/>
                </a:cubicBezTo>
                <a:cubicBezTo>
                  <a:pt x="25673" y="5887"/>
                  <a:pt x="25530" y="5914"/>
                  <a:pt x="25404" y="5905"/>
                </a:cubicBezTo>
                <a:lnTo>
                  <a:pt x="25404" y="5905"/>
                </a:lnTo>
                <a:cubicBezTo>
                  <a:pt x="25460" y="6050"/>
                  <a:pt x="25555" y="6132"/>
                  <a:pt x="25710" y="6132"/>
                </a:cubicBezTo>
                <a:cubicBezTo>
                  <a:pt x="25717" y="6132"/>
                  <a:pt x="25724" y="6132"/>
                  <a:pt x="25732" y="6132"/>
                </a:cubicBezTo>
                <a:lnTo>
                  <a:pt x="25732" y="6132"/>
                </a:lnTo>
                <a:cubicBezTo>
                  <a:pt x="25673" y="6360"/>
                  <a:pt x="25421" y="6350"/>
                  <a:pt x="25277" y="6469"/>
                </a:cubicBezTo>
                <a:lnTo>
                  <a:pt x="25277" y="6477"/>
                </a:lnTo>
                <a:cubicBezTo>
                  <a:pt x="25117" y="6401"/>
                  <a:pt x="24907" y="6443"/>
                  <a:pt x="24865" y="6174"/>
                </a:cubicBezTo>
                <a:cubicBezTo>
                  <a:pt x="24849" y="6073"/>
                  <a:pt x="24687" y="5996"/>
                  <a:pt x="24596" y="5914"/>
                </a:cubicBezTo>
                <a:lnTo>
                  <a:pt x="24596" y="5794"/>
                </a:lnTo>
                <a:cubicBezTo>
                  <a:pt x="24679" y="5711"/>
                  <a:pt x="24612" y="5635"/>
                  <a:pt x="24596" y="5552"/>
                </a:cubicBezTo>
                <a:cubicBezTo>
                  <a:pt x="24535" y="5400"/>
                  <a:pt x="24343" y="5483"/>
                  <a:pt x="24266" y="5350"/>
                </a:cubicBezTo>
                <a:cubicBezTo>
                  <a:pt x="24460" y="5188"/>
                  <a:pt x="24208" y="5036"/>
                  <a:pt x="24258" y="4876"/>
                </a:cubicBezTo>
                <a:cubicBezTo>
                  <a:pt x="24402" y="4810"/>
                  <a:pt x="24511" y="4717"/>
                  <a:pt x="24477" y="4531"/>
                </a:cubicBezTo>
                <a:cubicBezTo>
                  <a:pt x="24394" y="4414"/>
                  <a:pt x="24266" y="4347"/>
                  <a:pt x="24141" y="4296"/>
                </a:cubicBezTo>
                <a:cubicBezTo>
                  <a:pt x="24064" y="4339"/>
                  <a:pt x="23989" y="4379"/>
                  <a:pt x="23913" y="4414"/>
                </a:cubicBezTo>
                <a:cubicBezTo>
                  <a:pt x="23820" y="4541"/>
                  <a:pt x="23686" y="4573"/>
                  <a:pt x="23559" y="4642"/>
                </a:cubicBezTo>
                <a:cubicBezTo>
                  <a:pt x="23532" y="4570"/>
                  <a:pt x="23482" y="4554"/>
                  <a:pt x="23421" y="4554"/>
                </a:cubicBezTo>
                <a:cubicBezTo>
                  <a:pt x="23403" y="4554"/>
                  <a:pt x="23384" y="4555"/>
                  <a:pt x="23365" y="4557"/>
                </a:cubicBezTo>
                <a:cubicBezTo>
                  <a:pt x="23282" y="4515"/>
                  <a:pt x="23096" y="4515"/>
                  <a:pt x="23163" y="4371"/>
                </a:cubicBezTo>
                <a:cubicBezTo>
                  <a:pt x="23306" y="4068"/>
                  <a:pt x="23037" y="4060"/>
                  <a:pt x="22902" y="3951"/>
                </a:cubicBezTo>
                <a:cubicBezTo>
                  <a:pt x="22878" y="3924"/>
                  <a:pt x="22859" y="3892"/>
                  <a:pt x="22851" y="3850"/>
                </a:cubicBezTo>
                <a:cubicBezTo>
                  <a:pt x="22902" y="3815"/>
                  <a:pt x="22944" y="3773"/>
                  <a:pt x="22995" y="3732"/>
                </a:cubicBezTo>
                <a:cubicBezTo>
                  <a:pt x="22859" y="3732"/>
                  <a:pt x="22734" y="3732"/>
                  <a:pt x="22625" y="3815"/>
                </a:cubicBezTo>
                <a:cubicBezTo>
                  <a:pt x="22473" y="3706"/>
                  <a:pt x="22279" y="3613"/>
                  <a:pt x="22463" y="3379"/>
                </a:cubicBezTo>
                <a:cubicBezTo>
                  <a:pt x="22473" y="3360"/>
                  <a:pt x="22439" y="3310"/>
                  <a:pt x="22423" y="3277"/>
                </a:cubicBezTo>
                <a:cubicBezTo>
                  <a:pt x="22548" y="3209"/>
                  <a:pt x="22700" y="3134"/>
                  <a:pt x="22657" y="2982"/>
                </a:cubicBezTo>
                <a:cubicBezTo>
                  <a:pt x="22651" y="2963"/>
                  <a:pt x="22638" y="2955"/>
                  <a:pt x="22622" y="2955"/>
                </a:cubicBezTo>
                <a:cubicBezTo>
                  <a:pt x="22572" y="2955"/>
                  <a:pt x="22485" y="3021"/>
                  <a:pt x="22423" y="3041"/>
                </a:cubicBezTo>
                <a:cubicBezTo>
                  <a:pt x="22271" y="2932"/>
                  <a:pt x="22532" y="2855"/>
                  <a:pt x="22439" y="2730"/>
                </a:cubicBezTo>
                <a:cubicBezTo>
                  <a:pt x="22400" y="2700"/>
                  <a:pt x="22359" y="2691"/>
                  <a:pt x="22315" y="2691"/>
                </a:cubicBezTo>
                <a:cubicBezTo>
                  <a:pt x="22253" y="2691"/>
                  <a:pt x="22188" y="2709"/>
                  <a:pt x="22124" y="2709"/>
                </a:cubicBezTo>
                <a:cubicBezTo>
                  <a:pt x="22106" y="2709"/>
                  <a:pt x="22087" y="2707"/>
                  <a:pt x="22069" y="2703"/>
                </a:cubicBezTo>
                <a:cubicBezTo>
                  <a:pt x="22000" y="2695"/>
                  <a:pt x="21968" y="2703"/>
                  <a:pt x="21968" y="2586"/>
                </a:cubicBezTo>
                <a:cubicBezTo>
                  <a:pt x="21963" y="2497"/>
                  <a:pt x="21950" y="2453"/>
                  <a:pt x="21912" y="2453"/>
                </a:cubicBezTo>
                <a:cubicBezTo>
                  <a:pt x="21874" y="2453"/>
                  <a:pt x="21811" y="2497"/>
                  <a:pt x="21705" y="2586"/>
                </a:cubicBezTo>
                <a:cubicBezTo>
                  <a:pt x="21622" y="2594"/>
                  <a:pt x="21545" y="2610"/>
                  <a:pt x="21513" y="2695"/>
                </a:cubicBezTo>
                <a:cubicBezTo>
                  <a:pt x="21378" y="2679"/>
                  <a:pt x="21311" y="2586"/>
                  <a:pt x="21269" y="2477"/>
                </a:cubicBezTo>
                <a:cubicBezTo>
                  <a:pt x="21311" y="2435"/>
                  <a:pt x="21351" y="2392"/>
                  <a:pt x="21394" y="2358"/>
                </a:cubicBezTo>
                <a:cubicBezTo>
                  <a:pt x="21487" y="2227"/>
                  <a:pt x="21510" y="2138"/>
                  <a:pt x="21332" y="2138"/>
                </a:cubicBezTo>
                <a:cubicBezTo>
                  <a:pt x="21318" y="2138"/>
                  <a:pt x="21302" y="2138"/>
                  <a:pt x="21285" y="2139"/>
                </a:cubicBezTo>
                <a:cubicBezTo>
                  <a:pt x="21250" y="2131"/>
                  <a:pt x="21218" y="2131"/>
                  <a:pt x="21184" y="2131"/>
                </a:cubicBezTo>
                <a:cubicBezTo>
                  <a:pt x="21191" y="1965"/>
                  <a:pt x="21199" y="1800"/>
                  <a:pt x="20992" y="1800"/>
                </a:cubicBezTo>
                <a:cubicBezTo>
                  <a:pt x="20978" y="1800"/>
                  <a:pt x="20963" y="1800"/>
                  <a:pt x="20947" y="1802"/>
                </a:cubicBezTo>
                <a:cubicBezTo>
                  <a:pt x="20907" y="1913"/>
                  <a:pt x="20864" y="2022"/>
                  <a:pt x="20822" y="2131"/>
                </a:cubicBezTo>
                <a:cubicBezTo>
                  <a:pt x="20510" y="2123"/>
                  <a:pt x="20644" y="1769"/>
                  <a:pt x="20460" y="1668"/>
                </a:cubicBezTo>
                <a:cubicBezTo>
                  <a:pt x="20442" y="1642"/>
                  <a:pt x="20442" y="1626"/>
                  <a:pt x="20460" y="1610"/>
                </a:cubicBezTo>
                <a:cubicBezTo>
                  <a:pt x="20460" y="1525"/>
                  <a:pt x="20418" y="1474"/>
                  <a:pt x="20341" y="1458"/>
                </a:cubicBezTo>
                <a:cubicBezTo>
                  <a:pt x="20318" y="1454"/>
                  <a:pt x="20297" y="1452"/>
                  <a:pt x="20277" y="1452"/>
                </a:cubicBezTo>
                <a:cubicBezTo>
                  <a:pt x="20176" y="1452"/>
                  <a:pt x="20097" y="1502"/>
                  <a:pt x="20013" y="1559"/>
                </a:cubicBezTo>
                <a:cubicBezTo>
                  <a:pt x="20005" y="1558"/>
                  <a:pt x="19996" y="1558"/>
                  <a:pt x="19987" y="1558"/>
                </a:cubicBezTo>
                <a:cubicBezTo>
                  <a:pt x="19865" y="1558"/>
                  <a:pt x="19747" y="1666"/>
                  <a:pt x="19630" y="1666"/>
                </a:cubicBezTo>
                <a:cubicBezTo>
                  <a:pt x="19569" y="1666"/>
                  <a:pt x="19509" y="1637"/>
                  <a:pt x="19449" y="1549"/>
                </a:cubicBezTo>
                <a:cubicBezTo>
                  <a:pt x="19449" y="1365"/>
                  <a:pt x="19532" y="1137"/>
                  <a:pt x="19229" y="1086"/>
                </a:cubicBezTo>
                <a:lnTo>
                  <a:pt x="19229" y="993"/>
                </a:lnTo>
                <a:cubicBezTo>
                  <a:pt x="19306" y="927"/>
                  <a:pt x="19364" y="834"/>
                  <a:pt x="19239" y="783"/>
                </a:cubicBezTo>
                <a:cubicBezTo>
                  <a:pt x="19209" y="772"/>
                  <a:pt x="19181" y="767"/>
                  <a:pt x="19157" y="767"/>
                </a:cubicBezTo>
                <a:cubicBezTo>
                  <a:pt x="19052" y="767"/>
                  <a:pt x="19001" y="862"/>
                  <a:pt x="18994" y="985"/>
                </a:cubicBezTo>
                <a:cubicBezTo>
                  <a:pt x="18976" y="1171"/>
                  <a:pt x="18909" y="1331"/>
                  <a:pt x="18758" y="1448"/>
                </a:cubicBezTo>
                <a:cubicBezTo>
                  <a:pt x="18703" y="1411"/>
                  <a:pt x="18649" y="1396"/>
                  <a:pt x="18593" y="1396"/>
                </a:cubicBezTo>
                <a:cubicBezTo>
                  <a:pt x="18537" y="1396"/>
                  <a:pt x="18480" y="1411"/>
                  <a:pt x="18420" y="1432"/>
                </a:cubicBezTo>
                <a:cubicBezTo>
                  <a:pt x="18050" y="1205"/>
                  <a:pt x="18050" y="1205"/>
                  <a:pt x="18404" y="927"/>
                </a:cubicBezTo>
                <a:cubicBezTo>
                  <a:pt x="18412" y="918"/>
                  <a:pt x="18420" y="892"/>
                  <a:pt x="18420" y="876"/>
                </a:cubicBezTo>
                <a:lnTo>
                  <a:pt x="18420" y="759"/>
                </a:lnTo>
                <a:cubicBezTo>
                  <a:pt x="18447" y="650"/>
                  <a:pt x="18633" y="666"/>
                  <a:pt x="18606" y="472"/>
                </a:cubicBezTo>
                <a:lnTo>
                  <a:pt x="18606" y="472"/>
                </a:lnTo>
                <a:cubicBezTo>
                  <a:pt x="18560" y="498"/>
                  <a:pt x="18517" y="508"/>
                  <a:pt x="18475" y="508"/>
                </a:cubicBezTo>
                <a:cubicBezTo>
                  <a:pt x="18381" y="508"/>
                  <a:pt x="18296" y="456"/>
                  <a:pt x="18202" y="421"/>
                </a:cubicBezTo>
                <a:cubicBezTo>
                  <a:pt x="17798" y="320"/>
                  <a:pt x="17377" y="261"/>
                  <a:pt x="170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309" name="Google Shape;309;p28"/>
          <p:cNvGrpSpPr/>
          <p:nvPr/>
        </p:nvGrpSpPr>
        <p:grpSpPr>
          <a:xfrm rot="1800044">
            <a:off x="15249924" y="4779726"/>
            <a:ext cx="1102228" cy="394280"/>
            <a:chOff x="114418" y="266355"/>
            <a:chExt cx="551126" cy="197145"/>
          </a:xfrm>
        </p:grpSpPr>
        <p:sp>
          <p:nvSpPr>
            <p:cNvPr id="310" name="Google Shape;310;p28"/>
            <p:cNvSpPr/>
            <p:nvPr/>
          </p:nvSpPr>
          <p:spPr>
            <a:xfrm rot="-5400000">
              <a:off x="327567" y="287536"/>
              <a:ext cx="60236" cy="59478"/>
            </a:xfrm>
            <a:custGeom>
              <a:avLst/>
              <a:gdLst/>
              <a:ahLst/>
              <a:cxnLst/>
              <a:rect l="l" t="t" r="r" b="b"/>
              <a:pathLst>
                <a:path w="1272" h="1256" extrusionOk="0">
                  <a:moveTo>
                    <a:pt x="633" y="0"/>
                  </a:moveTo>
                  <a:cubicBezTo>
                    <a:pt x="295" y="0"/>
                    <a:pt x="0" y="292"/>
                    <a:pt x="0" y="625"/>
                  </a:cubicBezTo>
                  <a:cubicBezTo>
                    <a:pt x="0" y="940"/>
                    <a:pt x="320" y="1256"/>
                    <a:pt x="635" y="1256"/>
                  </a:cubicBezTo>
                  <a:cubicBezTo>
                    <a:pt x="639" y="1256"/>
                    <a:pt x="643" y="1256"/>
                    <a:pt x="647" y="1256"/>
                  </a:cubicBezTo>
                  <a:cubicBezTo>
                    <a:pt x="942" y="1256"/>
                    <a:pt x="1254" y="952"/>
                    <a:pt x="1264" y="657"/>
                  </a:cubicBezTo>
                  <a:cubicBezTo>
                    <a:pt x="1272" y="303"/>
                    <a:pt x="1001" y="18"/>
                    <a:pt x="647" y="0"/>
                  </a:cubicBezTo>
                  <a:cubicBezTo>
                    <a:pt x="642" y="0"/>
                    <a:pt x="638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1" name="Google Shape;311;p28"/>
            <p:cNvSpPr/>
            <p:nvPr/>
          </p:nvSpPr>
          <p:spPr>
            <a:xfrm rot="-5400000">
              <a:off x="543794" y="272369"/>
              <a:ext cx="127764" cy="115736"/>
            </a:xfrm>
            <a:custGeom>
              <a:avLst/>
              <a:gdLst/>
              <a:ahLst/>
              <a:cxnLst/>
              <a:rect l="l" t="t" r="r" b="b"/>
              <a:pathLst>
                <a:path w="2698" h="2444" extrusionOk="0">
                  <a:moveTo>
                    <a:pt x="1515" y="1"/>
                  </a:moveTo>
                  <a:cubicBezTo>
                    <a:pt x="1395" y="1"/>
                    <a:pt x="1271" y="29"/>
                    <a:pt x="1147" y="41"/>
                  </a:cubicBezTo>
                  <a:cubicBezTo>
                    <a:pt x="971" y="134"/>
                    <a:pt x="684" y="33"/>
                    <a:pt x="617" y="328"/>
                  </a:cubicBezTo>
                  <a:cubicBezTo>
                    <a:pt x="221" y="411"/>
                    <a:pt x="288" y="799"/>
                    <a:pt x="170" y="1044"/>
                  </a:cubicBezTo>
                  <a:cubicBezTo>
                    <a:pt x="1" y="1398"/>
                    <a:pt x="338" y="2039"/>
                    <a:pt x="726" y="2214"/>
                  </a:cubicBezTo>
                  <a:lnTo>
                    <a:pt x="759" y="2241"/>
                  </a:lnTo>
                  <a:lnTo>
                    <a:pt x="801" y="2241"/>
                  </a:lnTo>
                  <a:cubicBezTo>
                    <a:pt x="860" y="2257"/>
                    <a:pt x="894" y="2299"/>
                    <a:pt x="937" y="2324"/>
                  </a:cubicBezTo>
                  <a:cubicBezTo>
                    <a:pt x="1098" y="2407"/>
                    <a:pt x="1251" y="2444"/>
                    <a:pt x="1397" y="2444"/>
                  </a:cubicBezTo>
                  <a:cubicBezTo>
                    <a:pt x="1678" y="2444"/>
                    <a:pt x="1937" y="2310"/>
                    <a:pt x="2192" y="2121"/>
                  </a:cubicBezTo>
                  <a:cubicBezTo>
                    <a:pt x="2317" y="1927"/>
                    <a:pt x="2511" y="1776"/>
                    <a:pt x="2527" y="1523"/>
                  </a:cubicBezTo>
                  <a:cubicBezTo>
                    <a:pt x="2538" y="1422"/>
                    <a:pt x="2620" y="1382"/>
                    <a:pt x="2697" y="1347"/>
                  </a:cubicBezTo>
                  <a:cubicBezTo>
                    <a:pt x="2570" y="1169"/>
                    <a:pt x="2554" y="959"/>
                    <a:pt x="2511" y="757"/>
                  </a:cubicBezTo>
                  <a:cubicBezTo>
                    <a:pt x="2368" y="480"/>
                    <a:pt x="2166" y="270"/>
                    <a:pt x="1870" y="142"/>
                  </a:cubicBezTo>
                  <a:cubicBezTo>
                    <a:pt x="1759" y="31"/>
                    <a:pt x="1640" y="1"/>
                    <a:pt x="1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2" name="Google Shape;312;p28"/>
            <p:cNvSpPr/>
            <p:nvPr/>
          </p:nvSpPr>
          <p:spPr>
            <a:xfrm rot="-5400000">
              <a:off x="111339" y="412262"/>
              <a:ext cx="54316" cy="48160"/>
            </a:xfrm>
            <a:custGeom>
              <a:avLst/>
              <a:gdLst/>
              <a:ahLst/>
              <a:cxnLst/>
              <a:rect l="l" t="t" r="r" b="b"/>
              <a:pathLst>
                <a:path w="1147" h="1017" extrusionOk="0">
                  <a:moveTo>
                    <a:pt x="716" y="0"/>
                  </a:moveTo>
                  <a:cubicBezTo>
                    <a:pt x="708" y="0"/>
                    <a:pt x="700" y="2"/>
                    <a:pt x="691" y="3"/>
                  </a:cubicBezTo>
                  <a:cubicBezTo>
                    <a:pt x="136" y="46"/>
                    <a:pt x="0" y="232"/>
                    <a:pt x="144" y="737"/>
                  </a:cubicBezTo>
                  <a:cubicBezTo>
                    <a:pt x="323" y="926"/>
                    <a:pt x="464" y="1016"/>
                    <a:pt x="603" y="1016"/>
                  </a:cubicBezTo>
                  <a:cubicBezTo>
                    <a:pt x="693" y="1016"/>
                    <a:pt x="781" y="978"/>
                    <a:pt x="877" y="905"/>
                  </a:cubicBezTo>
                  <a:cubicBezTo>
                    <a:pt x="1146" y="703"/>
                    <a:pt x="1146" y="493"/>
                    <a:pt x="894" y="105"/>
                  </a:cubicBezTo>
                  <a:cubicBezTo>
                    <a:pt x="870" y="60"/>
                    <a:pt x="843" y="28"/>
                    <a:pt x="802" y="28"/>
                  </a:cubicBezTo>
                  <a:cubicBezTo>
                    <a:pt x="796" y="28"/>
                    <a:pt x="790" y="29"/>
                    <a:pt x="784" y="30"/>
                  </a:cubicBezTo>
                  <a:cubicBezTo>
                    <a:pt x="765" y="10"/>
                    <a:pt x="741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313" name="Google Shape;313;p28"/>
          <p:cNvGrpSpPr/>
          <p:nvPr/>
        </p:nvGrpSpPr>
        <p:grpSpPr>
          <a:xfrm>
            <a:off x="1106186" y="1712341"/>
            <a:ext cx="797452" cy="518722"/>
            <a:chOff x="114418" y="210957"/>
            <a:chExt cx="398726" cy="259361"/>
          </a:xfrm>
        </p:grpSpPr>
        <p:sp>
          <p:nvSpPr>
            <p:cNvPr id="314" name="Google Shape;314;p28"/>
            <p:cNvSpPr/>
            <p:nvPr/>
          </p:nvSpPr>
          <p:spPr>
            <a:xfrm rot="-5400000">
              <a:off x="251367" y="211336"/>
              <a:ext cx="60236" cy="59478"/>
            </a:xfrm>
            <a:custGeom>
              <a:avLst/>
              <a:gdLst/>
              <a:ahLst/>
              <a:cxnLst/>
              <a:rect l="l" t="t" r="r" b="b"/>
              <a:pathLst>
                <a:path w="1272" h="1256" extrusionOk="0">
                  <a:moveTo>
                    <a:pt x="633" y="0"/>
                  </a:moveTo>
                  <a:cubicBezTo>
                    <a:pt x="295" y="0"/>
                    <a:pt x="0" y="292"/>
                    <a:pt x="0" y="625"/>
                  </a:cubicBezTo>
                  <a:cubicBezTo>
                    <a:pt x="0" y="940"/>
                    <a:pt x="320" y="1256"/>
                    <a:pt x="635" y="1256"/>
                  </a:cubicBezTo>
                  <a:cubicBezTo>
                    <a:pt x="639" y="1256"/>
                    <a:pt x="643" y="1256"/>
                    <a:pt x="647" y="1256"/>
                  </a:cubicBezTo>
                  <a:cubicBezTo>
                    <a:pt x="942" y="1256"/>
                    <a:pt x="1254" y="952"/>
                    <a:pt x="1264" y="657"/>
                  </a:cubicBezTo>
                  <a:cubicBezTo>
                    <a:pt x="1272" y="303"/>
                    <a:pt x="1001" y="18"/>
                    <a:pt x="647" y="0"/>
                  </a:cubicBezTo>
                  <a:cubicBezTo>
                    <a:pt x="642" y="0"/>
                    <a:pt x="638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5" name="Google Shape;315;p28"/>
            <p:cNvSpPr/>
            <p:nvPr/>
          </p:nvSpPr>
          <p:spPr>
            <a:xfrm rot="-5400000">
              <a:off x="391394" y="348569"/>
              <a:ext cx="127764" cy="115736"/>
            </a:xfrm>
            <a:custGeom>
              <a:avLst/>
              <a:gdLst/>
              <a:ahLst/>
              <a:cxnLst/>
              <a:rect l="l" t="t" r="r" b="b"/>
              <a:pathLst>
                <a:path w="2698" h="2444" extrusionOk="0">
                  <a:moveTo>
                    <a:pt x="1515" y="1"/>
                  </a:moveTo>
                  <a:cubicBezTo>
                    <a:pt x="1395" y="1"/>
                    <a:pt x="1271" y="29"/>
                    <a:pt x="1147" y="41"/>
                  </a:cubicBezTo>
                  <a:cubicBezTo>
                    <a:pt x="971" y="134"/>
                    <a:pt x="684" y="33"/>
                    <a:pt x="617" y="328"/>
                  </a:cubicBezTo>
                  <a:cubicBezTo>
                    <a:pt x="221" y="411"/>
                    <a:pt x="288" y="799"/>
                    <a:pt x="170" y="1044"/>
                  </a:cubicBezTo>
                  <a:cubicBezTo>
                    <a:pt x="1" y="1398"/>
                    <a:pt x="338" y="2039"/>
                    <a:pt x="726" y="2214"/>
                  </a:cubicBezTo>
                  <a:lnTo>
                    <a:pt x="759" y="2241"/>
                  </a:lnTo>
                  <a:lnTo>
                    <a:pt x="801" y="2241"/>
                  </a:lnTo>
                  <a:cubicBezTo>
                    <a:pt x="860" y="2257"/>
                    <a:pt x="894" y="2299"/>
                    <a:pt x="937" y="2324"/>
                  </a:cubicBezTo>
                  <a:cubicBezTo>
                    <a:pt x="1098" y="2407"/>
                    <a:pt x="1251" y="2444"/>
                    <a:pt x="1397" y="2444"/>
                  </a:cubicBezTo>
                  <a:cubicBezTo>
                    <a:pt x="1678" y="2444"/>
                    <a:pt x="1937" y="2310"/>
                    <a:pt x="2192" y="2121"/>
                  </a:cubicBezTo>
                  <a:cubicBezTo>
                    <a:pt x="2317" y="1927"/>
                    <a:pt x="2511" y="1776"/>
                    <a:pt x="2527" y="1523"/>
                  </a:cubicBezTo>
                  <a:cubicBezTo>
                    <a:pt x="2538" y="1422"/>
                    <a:pt x="2620" y="1382"/>
                    <a:pt x="2697" y="1347"/>
                  </a:cubicBezTo>
                  <a:cubicBezTo>
                    <a:pt x="2570" y="1169"/>
                    <a:pt x="2554" y="959"/>
                    <a:pt x="2511" y="757"/>
                  </a:cubicBezTo>
                  <a:cubicBezTo>
                    <a:pt x="2368" y="480"/>
                    <a:pt x="2166" y="270"/>
                    <a:pt x="1870" y="142"/>
                  </a:cubicBezTo>
                  <a:cubicBezTo>
                    <a:pt x="1759" y="31"/>
                    <a:pt x="1640" y="1"/>
                    <a:pt x="1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111339" y="412262"/>
              <a:ext cx="54316" cy="48160"/>
            </a:xfrm>
            <a:custGeom>
              <a:avLst/>
              <a:gdLst/>
              <a:ahLst/>
              <a:cxnLst/>
              <a:rect l="l" t="t" r="r" b="b"/>
              <a:pathLst>
                <a:path w="1147" h="1017" extrusionOk="0">
                  <a:moveTo>
                    <a:pt x="716" y="0"/>
                  </a:moveTo>
                  <a:cubicBezTo>
                    <a:pt x="708" y="0"/>
                    <a:pt x="700" y="2"/>
                    <a:pt x="691" y="3"/>
                  </a:cubicBezTo>
                  <a:cubicBezTo>
                    <a:pt x="136" y="46"/>
                    <a:pt x="0" y="232"/>
                    <a:pt x="144" y="737"/>
                  </a:cubicBezTo>
                  <a:cubicBezTo>
                    <a:pt x="323" y="926"/>
                    <a:pt x="464" y="1016"/>
                    <a:pt x="603" y="1016"/>
                  </a:cubicBezTo>
                  <a:cubicBezTo>
                    <a:pt x="693" y="1016"/>
                    <a:pt x="781" y="978"/>
                    <a:pt x="877" y="905"/>
                  </a:cubicBezTo>
                  <a:cubicBezTo>
                    <a:pt x="1146" y="703"/>
                    <a:pt x="1146" y="493"/>
                    <a:pt x="894" y="105"/>
                  </a:cubicBezTo>
                  <a:cubicBezTo>
                    <a:pt x="870" y="60"/>
                    <a:pt x="843" y="28"/>
                    <a:pt x="802" y="28"/>
                  </a:cubicBezTo>
                  <a:cubicBezTo>
                    <a:pt x="796" y="28"/>
                    <a:pt x="790" y="29"/>
                    <a:pt x="784" y="30"/>
                  </a:cubicBezTo>
                  <a:cubicBezTo>
                    <a:pt x="765" y="10"/>
                    <a:pt x="741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17" name="Google Shape;317;p28"/>
          <p:cNvSpPr/>
          <p:nvPr/>
        </p:nvSpPr>
        <p:spPr>
          <a:xfrm>
            <a:off x="16514551" y="8623678"/>
            <a:ext cx="2108938" cy="2134060"/>
          </a:xfrm>
          <a:custGeom>
            <a:avLst/>
            <a:gdLst/>
            <a:ahLst/>
            <a:cxnLst/>
            <a:rect l="l" t="t" r="r" b="b"/>
            <a:pathLst>
              <a:path w="35510" h="35933" extrusionOk="0">
                <a:moveTo>
                  <a:pt x="20055" y="123"/>
                </a:moveTo>
                <a:cubicBezTo>
                  <a:pt x="20011" y="123"/>
                  <a:pt x="19984" y="160"/>
                  <a:pt x="19971" y="203"/>
                </a:cubicBezTo>
                <a:lnTo>
                  <a:pt x="19869" y="203"/>
                </a:lnTo>
                <a:cubicBezTo>
                  <a:pt x="19902" y="235"/>
                  <a:pt x="19936" y="270"/>
                  <a:pt x="19971" y="304"/>
                </a:cubicBezTo>
                <a:cubicBezTo>
                  <a:pt x="19971" y="270"/>
                  <a:pt x="19971" y="235"/>
                  <a:pt x="19979" y="203"/>
                </a:cubicBezTo>
                <a:cubicBezTo>
                  <a:pt x="20021" y="193"/>
                  <a:pt x="20064" y="177"/>
                  <a:pt x="20114" y="160"/>
                </a:cubicBezTo>
                <a:cubicBezTo>
                  <a:pt x="20104" y="142"/>
                  <a:pt x="20096" y="126"/>
                  <a:pt x="20080" y="126"/>
                </a:cubicBezTo>
                <a:cubicBezTo>
                  <a:pt x="20071" y="124"/>
                  <a:pt x="20063" y="123"/>
                  <a:pt x="20055" y="123"/>
                </a:cubicBezTo>
                <a:close/>
                <a:moveTo>
                  <a:pt x="18314" y="842"/>
                </a:moveTo>
                <a:lnTo>
                  <a:pt x="18314" y="842"/>
                </a:lnTo>
                <a:cubicBezTo>
                  <a:pt x="18355" y="851"/>
                  <a:pt x="18397" y="877"/>
                  <a:pt x="18446" y="900"/>
                </a:cubicBezTo>
                <a:cubicBezTo>
                  <a:pt x="18436" y="900"/>
                  <a:pt x="18436" y="910"/>
                  <a:pt x="18436" y="910"/>
                </a:cubicBezTo>
                <a:lnTo>
                  <a:pt x="18396" y="910"/>
                </a:lnTo>
                <a:cubicBezTo>
                  <a:pt x="18370" y="884"/>
                  <a:pt x="18353" y="868"/>
                  <a:pt x="18319" y="850"/>
                </a:cubicBezTo>
                <a:cubicBezTo>
                  <a:pt x="18312" y="850"/>
                  <a:pt x="18317" y="844"/>
                  <a:pt x="18314" y="842"/>
                </a:cubicBezTo>
                <a:close/>
                <a:moveTo>
                  <a:pt x="19018" y="1011"/>
                </a:moveTo>
                <a:lnTo>
                  <a:pt x="19018" y="1028"/>
                </a:lnTo>
                <a:cubicBezTo>
                  <a:pt x="19018" y="1020"/>
                  <a:pt x="19010" y="1011"/>
                  <a:pt x="19010" y="1011"/>
                </a:cubicBezTo>
                <a:close/>
                <a:moveTo>
                  <a:pt x="18790" y="1214"/>
                </a:moveTo>
                <a:lnTo>
                  <a:pt x="18790" y="1214"/>
                </a:lnTo>
                <a:cubicBezTo>
                  <a:pt x="18859" y="1280"/>
                  <a:pt x="18824" y="1339"/>
                  <a:pt x="18766" y="1398"/>
                </a:cubicBezTo>
                <a:lnTo>
                  <a:pt x="18766" y="1355"/>
                </a:lnTo>
                <a:cubicBezTo>
                  <a:pt x="18766" y="1305"/>
                  <a:pt x="18782" y="1264"/>
                  <a:pt x="18790" y="1214"/>
                </a:cubicBezTo>
                <a:close/>
                <a:moveTo>
                  <a:pt x="23308" y="1217"/>
                </a:moveTo>
                <a:cubicBezTo>
                  <a:pt x="23238" y="1217"/>
                  <a:pt x="23174" y="1236"/>
                  <a:pt x="23162" y="1331"/>
                </a:cubicBezTo>
                <a:cubicBezTo>
                  <a:pt x="23154" y="1406"/>
                  <a:pt x="23237" y="1406"/>
                  <a:pt x="23298" y="1416"/>
                </a:cubicBezTo>
                <a:cubicBezTo>
                  <a:pt x="23330" y="1347"/>
                  <a:pt x="23356" y="1288"/>
                  <a:pt x="23381" y="1222"/>
                </a:cubicBezTo>
                <a:cubicBezTo>
                  <a:pt x="23357" y="1220"/>
                  <a:pt x="23332" y="1217"/>
                  <a:pt x="23308" y="1217"/>
                </a:cubicBezTo>
                <a:close/>
                <a:moveTo>
                  <a:pt x="22186" y="1113"/>
                </a:moveTo>
                <a:cubicBezTo>
                  <a:pt x="22093" y="1272"/>
                  <a:pt x="22152" y="1406"/>
                  <a:pt x="22287" y="1507"/>
                </a:cubicBezTo>
                <a:cubicBezTo>
                  <a:pt x="22319" y="1440"/>
                  <a:pt x="22354" y="1373"/>
                  <a:pt x="22388" y="1305"/>
                </a:cubicBezTo>
                <a:cubicBezTo>
                  <a:pt x="22396" y="1272"/>
                  <a:pt x="22396" y="1246"/>
                  <a:pt x="22388" y="1214"/>
                </a:cubicBezTo>
                <a:cubicBezTo>
                  <a:pt x="22346" y="1129"/>
                  <a:pt x="22269" y="1113"/>
                  <a:pt x="22186" y="1113"/>
                </a:cubicBezTo>
                <a:close/>
                <a:moveTo>
                  <a:pt x="12988" y="1895"/>
                </a:moveTo>
                <a:cubicBezTo>
                  <a:pt x="13004" y="1921"/>
                  <a:pt x="13021" y="1937"/>
                  <a:pt x="13039" y="1962"/>
                </a:cubicBezTo>
                <a:cubicBezTo>
                  <a:pt x="13004" y="1972"/>
                  <a:pt x="12962" y="1996"/>
                  <a:pt x="12928" y="2022"/>
                </a:cubicBezTo>
                <a:cubicBezTo>
                  <a:pt x="12954" y="1980"/>
                  <a:pt x="12970" y="1937"/>
                  <a:pt x="12988" y="1895"/>
                </a:cubicBezTo>
                <a:close/>
                <a:moveTo>
                  <a:pt x="17047" y="2214"/>
                </a:moveTo>
                <a:cubicBezTo>
                  <a:pt x="17056" y="2224"/>
                  <a:pt x="17072" y="2241"/>
                  <a:pt x="17082" y="2249"/>
                </a:cubicBezTo>
                <a:lnTo>
                  <a:pt x="17082" y="2265"/>
                </a:lnTo>
                <a:cubicBezTo>
                  <a:pt x="17064" y="2249"/>
                  <a:pt x="17056" y="2232"/>
                  <a:pt x="17047" y="2214"/>
                </a:cubicBezTo>
                <a:close/>
                <a:moveTo>
                  <a:pt x="17047" y="2315"/>
                </a:moveTo>
                <a:cubicBezTo>
                  <a:pt x="17021" y="2366"/>
                  <a:pt x="16981" y="2392"/>
                  <a:pt x="16930" y="2408"/>
                </a:cubicBezTo>
                <a:cubicBezTo>
                  <a:pt x="16954" y="2384"/>
                  <a:pt x="16981" y="2358"/>
                  <a:pt x="16997" y="2325"/>
                </a:cubicBezTo>
                <a:lnTo>
                  <a:pt x="16997" y="2315"/>
                </a:lnTo>
                <a:close/>
                <a:moveTo>
                  <a:pt x="17013" y="2602"/>
                </a:moveTo>
                <a:lnTo>
                  <a:pt x="17005" y="2645"/>
                </a:lnTo>
                <a:cubicBezTo>
                  <a:pt x="17005" y="2661"/>
                  <a:pt x="17005" y="2669"/>
                  <a:pt x="17013" y="2687"/>
                </a:cubicBezTo>
                <a:cubicBezTo>
                  <a:pt x="17005" y="2687"/>
                  <a:pt x="16997" y="2687"/>
                  <a:pt x="16989" y="2679"/>
                </a:cubicBezTo>
                <a:lnTo>
                  <a:pt x="16989" y="2645"/>
                </a:lnTo>
                <a:cubicBezTo>
                  <a:pt x="16989" y="2637"/>
                  <a:pt x="17013" y="2602"/>
                  <a:pt x="17013" y="2602"/>
                </a:cubicBezTo>
                <a:close/>
                <a:moveTo>
                  <a:pt x="21612" y="2922"/>
                </a:moveTo>
                <a:cubicBezTo>
                  <a:pt x="21612" y="2932"/>
                  <a:pt x="21604" y="2940"/>
                  <a:pt x="21604" y="2948"/>
                </a:cubicBezTo>
                <a:lnTo>
                  <a:pt x="21604" y="2922"/>
                </a:lnTo>
                <a:close/>
                <a:moveTo>
                  <a:pt x="22995" y="3124"/>
                </a:moveTo>
                <a:cubicBezTo>
                  <a:pt x="23011" y="3142"/>
                  <a:pt x="23035" y="3166"/>
                  <a:pt x="23053" y="3185"/>
                </a:cubicBezTo>
                <a:cubicBezTo>
                  <a:pt x="23035" y="3193"/>
                  <a:pt x="23019" y="3201"/>
                  <a:pt x="23003" y="3217"/>
                </a:cubicBezTo>
                <a:cubicBezTo>
                  <a:pt x="23011" y="3185"/>
                  <a:pt x="23011" y="3158"/>
                  <a:pt x="22995" y="3124"/>
                </a:cubicBezTo>
                <a:close/>
                <a:moveTo>
                  <a:pt x="24687" y="3294"/>
                </a:moveTo>
                <a:cubicBezTo>
                  <a:pt x="24695" y="3302"/>
                  <a:pt x="24703" y="3310"/>
                  <a:pt x="24703" y="3326"/>
                </a:cubicBezTo>
                <a:lnTo>
                  <a:pt x="24652" y="3326"/>
                </a:lnTo>
                <a:cubicBezTo>
                  <a:pt x="24662" y="3310"/>
                  <a:pt x="24679" y="3302"/>
                  <a:pt x="24687" y="3294"/>
                </a:cubicBezTo>
                <a:close/>
                <a:moveTo>
                  <a:pt x="19069" y="3352"/>
                </a:moveTo>
                <a:lnTo>
                  <a:pt x="19069" y="3352"/>
                </a:lnTo>
                <a:cubicBezTo>
                  <a:pt x="19077" y="3360"/>
                  <a:pt x="19077" y="3360"/>
                  <a:pt x="19085" y="3360"/>
                </a:cubicBezTo>
                <a:cubicBezTo>
                  <a:pt x="19085" y="3360"/>
                  <a:pt x="19085" y="3369"/>
                  <a:pt x="19077" y="3369"/>
                </a:cubicBezTo>
                <a:cubicBezTo>
                  <a:pt x="19077" y="3369"/>
                  <a:pt x="19069" y="3360"/>
                  <a:pt x="19069" y="3352"/>
                </a:cubicBezTo>
                <a:close/>
                <a:moveTo>
                  <a:pt x="22665" y="3842"/>
                </a:moveTo>
                <a:lnTo>
                  <a:pt x="22665" y="3850"/>
                </a:lnTo>
                <a:cubicBezTo>
                  <a:pt x="22665" y="3842"/>
                  <a:pt x="22657" y="3842"/>
                  <a:pt x="22657" y="3842"/>
                </a:cubicBezTo>
                <a:close/>
                <a:moveTo>
                  <a:pt x="17561" y="3882"/>
                </a:moveTo>
                <a:lnTo>
                  <a:pt x="17561" y="3916"/>
                </a:lnTo>
                <a:cubicBezTo>
                  <a:pt x="17561" y="3916"/>
                  <a:pt x="17561" y="3908"/>
                  <a:pt x="17553" y="3908"/>
                </a:cubicBezTo>
                <a:cubicBezTo>
                  <a:pt x="17553" y="3900"/>
                  <a:pt x="17561" y="3892"/>
                  <a:pt x="17561" y="3882"/>
                </a:cubicBezTo>
                <a:close/>
                <a:moveTo>
                  <a:pt x="19085" y="4017"/>
                </a:moveTo>
                <a:lnTo>
                  <a:pt x="19085" y="4034"/>
                </a:lnTo>
                <a:lnTo>
                  <a:pt x="19077" y="4034"/>
                </a:lnTo>
                <a:cubicBezTo>
                  <a:pt x="19085" y="4026"/>
                  <a:pt x="19085" y="4026"/>
                  <a:pt x="19085" y="4017"/>
                </a:cubicBezTo>
                <a:close/>
                <a:moveTo>
                  <a:pt x="7589" y="4236"/>
                </a:moveTo>
                <a:cubicBezTo>
                  <a:pt x="7592" y="4243"/>
                  <a:pt x="7596" y="4249"/>
                  <a:pt x="7599" y="4254"/>
                </a:cubicBezTo>
                <a:lnTo>
                  <a:pt x="7599" y="4254"/>
                </a:lnTo>
                <a:cubicBezTo>
                  <a:pt x="7595" y="4251"/>
                  <a:pt x="7592" y="4248"/>
                  <a:pt x="7589" y="4246"/>
                </a:cubicBezTo>
                <a:lnTo>
                  <a:pt x="7589" y="4236"/>
                </a:lnTo>
                <a:close/>
                <a:moveTo>
                  <a:pt x="19194" y="4304"/>
                </a:moveTo>
                <a:cubicBezTo>
                  <a:pt x="19204" y="4304"/>
                  <a:pt x="19204" y="4313"/>
                  <a:pt x="19204" y="4313"/>
                </a:cubicBezTo>
                <a:cubicBezTo>
                  <a:pt x="19194" y="4321"/>
                  <a:pt x="19194" y="4321"/>
                  <a:pt x="19194" y="4329"/>
                </a:cubicBezTo>
                <a:lnTo>
                  <a:pt x="19194" y="4304"/>
                </a:lnTo>
                <a:close/>
                <a:moveTo>
                  <a:pt x="7640" y="4313"/>
                </a:moveTo>
                <a:cubicBezTo>
                  <a:pt x="7703" y="4424"/>
                  <a:pt x="7729" y="4561"/>
                  <a:pt x="7842" y="4650"/>
                </a:cubicBezTo>
                <a:cubicBezTo>
                  <a:pt x="7861" y="4664"/>
                  <a:pt x="7866" y="4667"/>
                  <a:pt x="7865" y="4667"/>
                </a:cubicBezTo>
                <a:cubicBezTo>
                  <a:pt x="7864" y="4667"/>
                  <a:pt x="7858" y="4664"/>
                  <a:pt x="7856" y="4664"/>
                </a:cubicBezTo>
                <a:cubicBezTo>
                  <a:pt x="7854" y="4664"/>
                  <a:pt x="7856" y="4668"/>
                  <a:pt x="7874" y="4682"/>
                </a:cubicBezTo>
                <a:lnTo>
                  <a:pt x="7884" y="4682"/>
                </a:lnTo>
                <a:lnTo>
                  <a:pt x="7884" y="4725"/>
                </a:lnTo>
                <a:cubicBezTo>
                  <a:pt x="7737" y="4633"/>
                  <a:pt x="7703" y="4463"/>
                  <a:pt x="7640" y="4313"/>
                </a:cubicBezTo>
                <a:close/>
                <a:moveTo>
                  <a:pt x="28461" y="4751"/>
                </a:moveTo>
                <a:cubicBezTo>
                  <a:pt x="28469" y="4751"/>
                  <a:pt x="28477" y="4759"/>
                  <a:pt x="28477" y="4759"/>
                </a:cubicBezTo>
                <a:cubicBezTo>
                  <a:pt x="28477" y="4767"/>
                  <a:pt x="28469" y="4767"/>
                  <a:pt x="28469" y="4775"/>
                </a:cubicBezTo>
                <a:cubicBezTo>
                  <a:pt x="28469" y="4767"/>
                  <a:pt x="28461" y="4759"/>
                  <a:pt x="28461" y="4751"/>
                </a:cubicBezTo>
                <a:close/>
                <a:moveTo>
                  <a:pt x="14124" y="5137"/>
                </a:moveTo>
                <a:cubicBezTo>
                  <a:pt x="14124" y="5137"/>
                  <a:pt x="14124" y="5145"/>
                  <a:pt x="14132" y="5145"/>
                </a:cubicBezTo>
                <a:lnTo>
                  <a:pt x="14124" y="5145"/>
                </a:lnTo>
                <a:lnTo>
                  <a:pt x="14124" y="5137"/>
                </a:lnTo>
                <a:close/>
                <a:moveTo>
                  <a:pt x="25503" y="5206"/>
                </a:moveTo>
                <a:cubicBezTo>
                  <a:pt x="25503" y="5214"/>
                  <a:pt x="25503" y="5214"/>
                  <a:pt x="25511" y="5222"/>
                </a:cubicBezTo>
                <a:cubicBezTo>
                  <a:pt x="25503" y="5222"/>
                  <a:pt x="25503" y="5214"/>
                  <a:pt x="25495" y="5214"/>
                </a:cubicBezTo>
                <a:lnTo>
                  <a:pt x="25503" y="5206"/>
                </a:lnTo>
                <a:close/>
                <a:moveTo>
                  <a:pt x="22194" y="5238"/>
                </a:moveTo>
                <a:lnTo>
                  <a:pt x="22186" y="5246"/>
                </a:lnTo>
                <a:cubicBezTo>
                  <a:pt x="22186" y="5246"/>
                  <a:pt x="22186" y="5238"/>
                  <a:pt x="22176" y="5238"/>
                </a:cubicBezTo>
                <a:close/>
                <a:moveTo>
                  <a:pt x="21460" y="5600"/>
                </a:moveTo>
                <a:cubicBezTo>
                  <a:pt x="21460" y="5610"/>
                  <a:pt x="21468" y="5627"/>
                  <a:pt x="21479" y="5635"/>
                </a:cubicBezTo>
                <a:lnTo>
                  <a:pt x="21444" y="5635"/>
                </a:lnTo>
                <a:cubicBezTo>
                  <a:pt x="21444" y="5618"/>
                  <a:pt x="21452" y="5610"/>
                  <a:pt x="21460" y="5600"/>
                </a:cubicBezTo>
                <a:close/>
                <a:moveTo>
                  <a:pt x="12119" y="5821"/>
                </a:moveTo>
                <a:lnTo>
                  <a:pt x="12119" y="5837"/>
                </a:lnTo>
                <a:lnTo>
                  <a:pt x="12111" y="5837"/>
                </a:lnTo>
                <a:cubicBezTo>
                  <a:pt x="12111" y="5829"/>
                  <a:pt x="12111" y="5829"/>
                  <a:pt x="12119" y="5821"/>
                </a:cubicBezTo>
                <a:close/>
                <a:moveTo>
                  <a:pt x="22287" y="5946"/>
                </a:moveTo>
                <a:lnTo>
                  <a:pt x="22295" y="5964"/>
                </a:lnTo>
                <a:cubicBezTo>
                  <a:pt x="22287" y="5954"/>
                  <a:pt x="22287" y="5946"/>
                  <a:pt x="22277" y="5946"/>
                </a:cubicBezTo>
                <a:close/>
                <a:moveTo>
                  <a:pt x="30464" y="5441"/>
                </a:moveTo>
                <a:cubicBezTo>
                  <a:pt x="30474" y="5449"/>
                  <a:pt x="30490" y="5459"/>
                  <a:pt x="30498" y="5459"/>
                </a:cubicBezTo>
                <a:cubicBezTo>
                  <a:pt x="30549" y="5610"/>
                  <a:pt x="30591" y="5770"/>
                  <a:pt x="30599" y="5930"/>
                </a:cubicBezTo>
                <a:cubicBezTo>
                  <a:pt x="30593" y="5929"/>
                  <a:pt x="30588" y="5929"/>
                  <a:pt x="30582" y="5929"/>
                </a:cubicBezTo>
                <a:cubicBezTo>
                  <a:pt x="30506" y="5929"/>
                  <a:pt x="30453" y="5977"/>
                  <a:pt x="30413" y="6039"/>
                </a:cubicBezTo>
                <a:cubicBezTo>
                  <a:pt x="30413" y="6047"/>
                  <a:pt x="30413" y="6055"/>
                  <a:pt x="30405" y="6055"/>
                </a:cubicBezTo>
                <a:cubicBezTo>
                  <a:pt x="30403" y="6058"/>
                  <a:pt x="30400" y="6060"/>
                  <a:pt x="30397" y="6060"/>
                </a:cubicBezTo>
                <a:cubicBezTo>
                  <a:pt x="30392" y="6060"/>
                  <a:pt x="30387" y="6055"/>
                  <a:pt x="30381" y="6055"/>
                </a:cubicBezTo>
                <a:cubicBezTo>
                  <a:pt x="30373" y="6031"/>
                  <a:pt x="30373" y="5996"/>
                  <a:pt x="30355" y="5972"/>
                </a:cubicBezTo>
                <a:cubicBezTo>
                  <a:pt x="30203" y="5752"/>
                  <a:pt x="30238" y="5576"/>
                  <a:pt x="30464" y="5441"/>
                </a:cubicBezTo>
                <a:close/>
                <a:moveTo>
                  <a:pt x="13627" y="6308"/>
                </a:moveTo>
                <a:lnTo>
                  <a:pt x="13627" y="6318"/>
                </a:lnTo>
                <a:cubicBezTo>
                  <a:pt x="13627" y="6318"/>
                  <a:pt x="13627" y="6308"/>
                  <a:pt x="13619" y="6308"/>
                </a:cubicBezTo>
                <a:close/>
                <a:moveTo>
                  <a:pt x="30280" y="6401"/>
                </a:moveTo>
                <a:cubicBezTo>
                  <a:pt x="30288" y="6427"/>
                  <a:pt x="30296" y="6451"/>
                  <a:pt x="30304" y="6478"/>
                </a:cubicBezTo>
                <a:cubicBezTo>
                  <a:pt x="30296" y="6469"/>
                  <a:pt x="30280" y="6459"/>
                  <a:pt x="30262" y="6451"/>
                </a:cubicBezTo>
                <a:cubicBezTo>
                  <a:pt x="30272" y="6443"/>
                  <a:pt x="30280" y="6427"/>
                  <a:pt x="30280" y="6419"/>
                </a:cubicBezTo>
                <a:lnTo>
                  <a:pt x="30280" y="6401"/>
                </a:lnTo>
                <a:close/>
                <a:moveTo>
                  <a:pt x="13501" y="6538"/>
                </a:moveTo>
                <a:cubicBezTo>
                  <a:pt x="13502" y="6538"/>
                  <a:pt x="13502" y="6540"/>
                  <a:pt x="13502" y="6544"/>
                </a:cubicBezTo>
                <a:lnTo>
                  <a:pt x="13494" y="6544"/>
                </a:lnTo>
                <a:cubicBezTo>
                  <a:pt x="13498" y="6540"/>
                  <a:pt x="13500" y="6538"/>
                  <a:pt x="13501" y="6538"/>
                </a:cubicBezTo>
                <a:close/>
                <a:moveTo>
                  <a:pt x="12313" y="6544"/>
                </a:moveTo>
                <a:lnTo>
                  <a:pt x="12313" y="6552"/>
                </a:lnTo>
                <a:lnTo>
                  <a:pt x="12305" y="6552"/>
                </a:lnTo>
                <a:cubicBezTo>
                  <a:pt x="12305" y="6544"/>
                  <a:pt x="12305" y="6544"/>
                  <a:pt x="12313" y="6544"/>
                </a:cubicBezTo>
                <a:close/>
                <a:moveTo>
                  <a:pt x="9071" y="6637"/>
                </a:moveTo>
                <a:cubicBezTo>
                  <a:pt x="9079" y="6645"/>
                  <a:pt x="9087" y="6653"/>
                  <a:pt x="9105" y="6653"/>
                </a:cubicBezTo>
                <a:lnTo>
                  <a:pt x="9105" y="6662"/>
                </a:lnTo>
                <a:lnTo>
                  <a:pt x="9105" y="6672"/>
                </a:lnTo>
                <a:cubicBezTo>
                  <a:pt x="9097" y="6662"/>
                  <a:pt x="9087" y="6653"/>
                  <a:pt x="9071" y="6645"/>
                </a:cubicBezTo>
                <a:lnTo>
                  <a:pt x="9071" y="6637"/>
                </a:lnTo>
                <a:close/>
                <a:moveTo>
                  <a:pt x="21082" y="6847"/>
                </a:moveTo>
                <a:cubicBezTo>
                  <a:pt x="21074" y="6847"/>
                  <a:pt x="21074" y="6856"/>
                  <a:pt x="21074" y="6856"/>
                </a:cubicBezTo>
                <a:lnTo>
                  <a:pt x="21074" y="6847"/>
                </a:lnTo>
                <a:close/>
                <a:moveTo>
                  <a:pt x="24208" y="6940"/>
                </a:moveTo>
                <a:lnTo>
                  <a:pt x="24208" y="6949"/>
                </a:lnTo>
                <a:lnTo>
                  <a:pt x="24197" y="6949"/>
                </a:lnTo>
                <a:lnTo>
                  <a:pt x="24208" y="6940"/>
                </a:lnTo>
                <a:close/>
                <a:moveTo>
                  <a:pt x="13383" y="7268"/>
                </a:moveTo>
                <a:cubicBezTo>
                  <a:pt x="13392" y="7286"/>
                  <a:pt x="13393" y="7294"/>
                  <a:pt x="13393" y="7302"/>
                </a:cubicBezTo>
                <a:lnTo>
                  <a:pt x="13393" y="7302"/>
                </a:lnTo>
                <a:cubicBezTo>
                  <a:pt x="13393" y="7294"/>
                  <a:pt x="13392" y="7286"/>
                  <a:pt x="13383" y="7278"/>
                </a:cubicBezTo>
                <a:lnTo>
                  <a:pt x="13383" y="7268"/>
                </a:lnTo>
                <a:close/>
                <a:moveTo>
                  <a:pt x="11446" y="7420"/>
                </a:moveTo>
                <a:lnTo>
                  <a:pt x="11446" y="7430"/>
                </a:lnTo>
                <a:lnTo>
                  <a:pt x="11438" y="7438"/>
                </a:lnTo>
                <a:lnTo>
                  <a:pt x="11430" y="7438"/>
                </a:lnTo>
                <a:cubicBezTo>
                  <a:pt x="11438" y="7430"/>
                  <a:pt x="11438" y="7430"/>
                  <a:pt x="11446" y="7420"/>
                </a:cubicBezTo>
                <a:close/>
                <a:moveTo>
                  <a:pt x="7233" y="7461"/>
                </a:moveTo>
                <a:cubicBezTo>
                  <a:pt x="7203" y="7461"/>
                  <a:pt x="7173" y="7474"/>
                  <a:pt x="7142" y="7504"/>
                </a:cubicBezTo>
                <a:cubicBezTo>
                  <a:pt x="7084" y="7555"/>
                  <a:pt x="7126" y="7614"/>
                  <a:pt x="7193" y="7648"/>
                </a:cubicBezTo>
                <a:lnTo>
                  <a:pt x="7369" y="7648"/>
                </a:lnTo>
                <a:cubicBezTo>
                  <a:pt x="7379" y="7648"/>
                  <a:pt x="7387" y="7648"/>
                  <a:pt x="7395" y="7632"/>
                </a:cubicBezTo>
                <a:cubicBezTo>
                  <a:pt x="7419" y="7606"/>
                  <a:pt x="7454" y="7581"/>
                  <a:pt x="7480" y="7555"/>
                </a:cubicBezTo>
                <a:lnTo>
                  <a:pt x="7379" y="7555"/>
                </a:lnTo>
                <a:cubicBezTo>
                  <a:pt x="7335" y="7501"/>
                  <a:pt x="7285" y="7461"/>
                  <a:pt x="7233" y="7461"/>
                </a:cubicBezTo>
                <a:close/>
                <a:moveTo>
                  <a:pt x="30575" y="7462"/>
                </a:moveTo>
                <a:cubicBezTo>
                  <a:pt x="30591" y="7488"/>
                  <a:pt x="30616" y="7496"/>
                  <a:pt x="30642" y="7504"/>
                </a:cubicBezTo>
                <a:cubicBezTo>
                  <a:pt x="30626" y="7504"/>
                  <a:pt x="30608" y="7513"/>
                  <a:pt x="30599" y="7513"/>
                </a:cubicBezTo>
                <a:cubicBezTo>
                  <a:pt x="30541" y="7547"/>
                  <a:pt x="30506" y="7597"/>
                  <a:pt x="30498" y="7656"/>
                </a:cubicBezTo>
                <a:cubicBezTo>
                  <a:pt x="30474" y="7664"/>
                  <a:pt x="30456" y="7664"/>
                  <a:pt x="30440" y="7672"/>
                </a:cubicBezTo>
                <a:cubicBezTo>
                  <a:pt x="30440" y="7622"/>
                  <a:pt x="30432" y="7571"/>
                  <a:pt x="30405" y="7531"/>
                </a:cubicBezTo>
                <a:cubicBezTo>
                  <a:pt x="30456" y="7521"/>
                  <a:pt x="30506" y="7513"/>
                  <a:pt x="30557" y="7488"/>
                </a:cubicBezTo>
                <a:cubicBezTo>
                  <a:pt x="30557" y="7480"/>
                  <a:pt x="30565" y="7470"/>
                  <a:pt x="30575" y="7462"/>
                </a:cubicBezTo>
                <a:close/>
                <a:moveTo>
                  <a:pt x="12010" y="7656"/>
                </a:moveTo>
                <a:cubicBezTo>
                  <a:pt x="12010" y="7664"/>
                  <a:pt x="12002" y="7672"/>
                  <a:pt x="12002" y="7682"/>
                </a:cubicBezTo>
                <a:lnTo>
                  <a:pt x="12002" y="7656"/>
                </a:lnTo>
                <a:close/>
                <a:moveTo>
                  <a:pt x="23389" y="7757"/>
                </a:moveTo>
                <a:lnTo>
                  <a:pt x="23389" y="7765"/>
                </a:lnTo>
                <a:lnTo>
                  <a:pt x="23381" y="7765"/>
                </a:lnTo>
                <a:cubicBezTo>
                  <a:pt x="23381" y="7765"/>
                  <a:pt x="23389" y="7765"/>
                  <a:pt x="23389" y="7757"/>
                </a:cubicBezTo>
                <a:close/>
                <a:moveTo>
                  <a:pt x="30456" y="7858"/>
                </a:moveTo>
                <a:cubicBezTo>
                  <a:pt x="30448" y="7858"/>
                  <a:pt x="30448" y="7866"/>
                  <a:pt x="30448" y="7866"/>
                </a:cubicBezTo>
                <a:lnTo>
                  <a:pt x="30448" y="7858"/>
                </a:lnTo>
                <a:close/>
                <a:moveTo>
                  <a:pt x="8422" y="8060"/>
                </a:moveTo>
                <a:lnTo>
                  <a:pt x="8422" y="8068"/>
                </a:lnTo>
                <a:cubicBezTo>
                  <a:pt x="8414" y="8068"/>
                  <a:pt x="8414" y="8068"/>
                  <a:pt x="8414" y="8060"/>
                </a:cubicBezTo>
                <a:close/>
                <a:moveTo>
                  <a:pt x="26094" y="8052"/>
                </a:moveTo>
                <a:lnTo>
                  <a:pt x="26102" y="8060"/>
                </a:lnTo>
                <a:lnTo>
                  <a:pt x="26102" y="8068"/>
                </a:lnTo>
                <a:cubicBezTo>
                  <a:pt x="26094" y="8060"/>
                  <a:pt x="26094" y="8060"/>
                  <a:pt x="26094" y="8052"/>
                </a:cubicBezTo>
                <a:close/>
                <a:moveTo>
                  <a:pt x="14545" y="8238"/>
                </a:moveTo>
                <a:cubicBezTo>
                  <a:pt x="14537" y="8246"/>
                  <a:pt x="14537" y="8254"/>
                  <a:pt x="14529" y="8263"/>
                </a:cubicBezTo>
                <a:lnTo>
                  <a:pt x="14529" y="8246"/>
                </a:lnTo>
                <a:cubicBezTo>
                  <a:pt x="14537" y="8246"/>
                  <a:pt x="14537" y="8238"/>
                  <a:pt x="14545" y="8238"/>
                </a:cubicBezTo>
                <a:close/>
                <a:moveTo>
                  <a:pt x="28275" y="8263"/>
                </a:moveTo>
                <a:cubicBezTo>
                  <a:pt x="28275" y="8271"/>
                  <a:pt x="28267" y="8279"/>
                  <a:pt x="28259" y="8279"/>
                </a:cubicBezTo>
                <a:cubicBezTo>
                  <a:pt x="28259" y="8279"/>
                  <a:pt x="28250" y="8279"/>
                  <a:pt x="28250" y="8271"/>
                </a:cubicBezTo>
                <a:cubicBezTo>
                  <a:pt x="28259" y="8271"/>
                  <a:pt x="28267" y="8263"/>
                  <a:pt x="28275" y="8263"/>
                </a:cubicBezTo>
                <a:close/>
                <a:moveTo>
                  <a:pt x="31661" y="8339"/>
                </a:moveTo>
                <a:cubicBezTo>
                  <a:pt x="31661" y="8347"/>
                  <a:pt x="31653" y="8356"/>
                  <a:pt x="31653" y="8364"/>
                </a:cubicBezTo>
                <a:lnTo>
                  <a:pt x="31645" y="8364"/>
                </a:lnTo>
                <a:cubicBezTo>
                  <a:pt x="31645" y="8356"/>
                  <a:pt x="31653" y="8347"/>
                  <a:pt x="31653" y="8339"/>
                </a:cubicBezTo>
                <a:close/>
                <a:moveTo>
                  <a:pt x="10805" y="8364"/>
                </a:moveTo>
                <a:cubicBezTo>
                  <a:pt x="10797" y="8372"/>
                  <a:pt x="10797" y="8372"/>
                  <a:pt x="10789" y="8372"/>
                </a:cubicBezTo>
                <a:cubicBezTo>
                  <a:pt x="10797" y="8372"/>
                  <a:pt x="10797" y="8364"/>
                  <a:pt x="10805" y="8364"/>
                </a:cubicBezTo>
                <a:close/>
                <a:moveTo>
                  <a:pt x="19667" y="8457"/>
                </a:moveTo>
                <a:lnTo>
                  <a:pt x="19675" y="8465"/>
                </a:lnTo>
                <a:lnTo>
                  <a:pt x="19667" y="8465"/>
                </a:lnTo>
                <a:lnTo>
                  <a:pt x="19667" y="8457"/>
                </a:lnTo>
                <a:close/>
                <a:moveTo>
                  <a:pt x="9703" y="8853"/>
                </a:moveTo>
                <a:lnTo>
                  <a:pt x="9703" y="8861"/>
                </a:lnTo>
                <a:lnTo>
                  <a:pt x="9693" y="8861"/>
                </a:lnTo>
                <a:cubicBezTo>
                  <a:pt x="9693" y="8861"/>
                  <a:pt x="9693" y="8853"/>
                  <a:pt x="9703" y="8853"/>
                </a:cubicBezTo>
                <a:close/>
                <a:moveTo>
                  <a:pt x="21713" y="8936"/>
                </a:moveTo>
                <a:lnTo>
                  <a:pt x="21713" y="8946"/>
                </a:lnTo>
                <a:lnTo>
                  <a:pt x="21705" y="8946"/>
                </a:lnTo>
                <a:cubicBezTo>
                  <a:pt x="21705" y="8936"/>
                  <a:pt x="21713" y="8936"/>
                  <a:pt x="21713" y="8936"/>
                </a:cubicBezTo>
                <a:close/>
                <a:moveTo>
                  <a:pt x="31317" y="9193"/>
                </a:moveTo>
                <a:cubicBezTo>
                  <a:pt x="31324" y="9193"/>
                  <a:pt x="31332" y="9194"/>
                  <a:pt x="31341" y="9198"/>
                </a:cubicBezTo>
                <a:cubicBezTo>
                  <a:pt x="31309" y="9236"/>
                  <a:pt x="31286" y="9282"/>
                  <a:pt x="31243" y="9282"/>
                </a:cubicBezTo>
                <a:cubicBezTo>
                  <a:pt x="31239" y="9282"/>
                  <a:pt x="31236" y="9282"/>
                  <a:pt x="31232" y="9281"/>
                </a:cubicBezTo>
                <a:cubicBezTo>
                  <a:pt x="31259" y="9246"/>
                  <a:pt x="31277" y="9193"/>
                  <a:pt x="31317" y="9193"/>
                </a:cubicBezTo>
                <a:close/>
                <a:moveTo>
                  <a:pt x="18982" y="9111"/>
                </a:moveTo>
                <a:cubicBezTo>
                  <a:pt x="18989" y="9111"/>
                  <a:pt x="18996" y="9112"/>
                  <a:pt x="19002" y="9114"/>
                </a:cubicBezTo>
                <a:cubicBezTo>
                  <a:pt x="18968" y="9180"/>
                  <a:pt x="18942" y="9249"/>
                  <a:pt x="18917" y="9316"/>
                </a:cubicBezTo>
                <a:cubicBezTo>
                  <a:pt x="18875" y="9289"/>
                  <a:pt x="18859" y="9257"/>
                  <a:pt x="18891" y="9188"/>
                </a:cubicBezTo>
                <a:cubicBezTo>
                  <a:pt x="18925" y="9128"/>
                  <a:pt x="18954" y="9111"/>
                  <a:pt x="18982" y="9111"/>
                </a:cubicBezTo>
                <a:close/>
                <a:moveTo>
                  <a:pt x="31788" y="9374"/>
                </a:moveTo>
                <a:lnTo>
                  <a:pt x="31788" y="9382"/>
                </a:lnTo>
                <a:cubicBezTo>
                  <a:pt x="31778" y="9382"/>
                  <a:pt x="31778" y="9374"/>
                  <a:pt x="31770" y="9374"/>
                </a:cubicBezTo>
                <a:close/>
                <a:moveTo>
                  <a:pt x="30230" y="8784"/>
                </a:moveTo>
                <a:cubicBezTo>
                  <a:pt x="30321" y="8869"/>
                  <a:pt x="30419" y="8926"/>
                  <a:pt x="30538" y="8926"/>
                </a:cubicBezTo>
                <a:cubicBezTo>
                  <a:pt x="30561" y="8926"/>
                  <a:pt x="30584" y="8924"/>
                  <a:pt x="30608" y="8919"/>
                </a:cubicBezTo>
                <a:cubicBezTo>
                  <a:pt x="30650" y="8903"/>
                  <a:pt x="30676" y="8877"/>
                  <a:pt x="30709" y="8861"/>
                </a:cubicBezTo>
                <a:cubicBezTo>
                  <a:pt x="30717" y="8861"/>
                  <a:pt x="30735" y="8861"/>
                  <a:pt x="30743" y="8869"/>
                </a:cubicBezTo>
                <a:cubicBezTo>
                  <a:pt x="30779" y="8919"/>
                  <a:pt x="30802" y="9013"/>
                  <a:pt x="30861" y="9013"/>
                </a:cubicBezTo>
                <a:cubicBezTo>
                  <a:pt x="30871" y="9013"/>
                  <a:pt x="30882" y="9011"/>
                  <a:pt x="30895" y="9004"/>
                </a:cubicBezTo>
                <a:cubicBezTo>
                  <a:pt x="30988" y="8962"/>
                  <a:pt x="30945" y="8869"/>
                  <a:pt x="30937" y="8794"/>
                </a:cubicBezTo>
                <a:lnTo>
                  <a:pt x="30937" y="8794"/>
                </a:lnTo>
                <a:cubicBezTo>
                  <a:pt x="30979" y="8853"/>
                  <a:pt x="31038" y="8895"/>
                  <a:pt x="31113" y="8895"/>
                </a:cubicBezTo>
                <a:cubicBezTo>
                  <a:pt x="31046" y="8970"/>
                  <a:pt x="30996" y="9055"/>
                  <a:pt x="31062" y="9188"/>
                </a:cubicBezTo>
                <a:cubicBezTo>
                  <a:pt x="31062" y="9198"/>
                  <a:pt x="31070" y="9198"/>
                  <a:pt x="31081" y="9207"/>
                </a:cubicBezTo>
                <a:cubicBezTo>
                  <a:pt x="31004" y="9249"/>
                  <a:pt x="30919" y="9281"/>
                  <a:pt x="30911" y="9332"/>
                </a:cubicBezTo>
                <a:cubicBezTo>
                  <a:pt x="30896" y="9450"/>
                  <a:pt x="30840" y="9469"/>
                  <a:pt x="30775" y="9469"/>
                </a:cubicBezTo>
                <a:cubicBezTo>
                  <a:pt x="30746" y="9469"/>
                  <a:pt x="30716" y="9465"/>
                  <a:pt x="30686" y="9465"/>
                </a:cubicBezTo>
                <a:cubicBezTo>
                  <a:pt x="30674" y="9465"/>
                  <a:pt x="30662" y="9465"/>
                  <a:pt x="30650" y="9467"/>
                </a:cubicBezTo>
                <a:cubicBezTo>
                  <a:pt x="30655" y="9360"/>
                  <a:pt x="30623" y="9317"/>
                  <a:pt x="30571" y="9317"/>
                </a:cubicBezTo>
                <a:cubicBezTo>
                  <a:pt x="30537" y="9317"/>
                  <a:pt x="30494" y="9336"/>
                  <a:pt x="30448" y="9366"/>
                </a:cubicBezTo>
                <a:cubicBezTo>
                  <a:pt x="30432" y="9324"/>
                  <a:pt x="30424" y="9249"/>
                  <a:pt x="30413" y="9249"/>
                </a:cubicBezTo>
                <a:cubicBezTo>
                  <a:pt x="30408" y="9248"/>
                  <a:pt x="30404" y="9248"/>
                  <a:pt x="30400" y="9248"/>
                </a:cubicBezTo>
                <a:cubicBezTo>
                  <a:pt x="30333" y="9248"/>
                  <a:pt x="30354" y="9319"/>
                  <a:pt x="30347" y="9366"/>
                </a:cubicBezTo>
                <a:cubicBezTo>
                  <a:pt x="30272" y="9332"/>
                  <a:pt x="30203" y="9308"/>
                  <a:pt x="30128" y="9273"/>
                </a:cubicBezTo>
                <a:cubicBezTo>
                  <a:pt x="30070" y="9265"/>
                  <a:pt x="30009" y="9249"/>
                  <a:pt x="29951" y="9239"/>
                </a:cubicBezTo>
                <a:cubicBezTo>
                  <a:pt x="29942" y="9122"/>
                  <a:pt x="29942" y="9004"/>
                  <a:pt x="30086" y="8970"/>
                </a:cubicBezTo>
                <a:cubicBezTo>
                  <a:pt x="30187" y="8936"/>
                  <a:pt x="30230" y="8869"/>
                  <a:pt x="30230" y="8784"/>
                </a:cubicBezTo>
                <a:close/>
                <a:moveTo>
                  <a:pt x="15497" y="9502"/>
                </a:moveTo>
                <a:lnTo>
                  <a:pt x="15497" y="9542"/>
                </a:lnTo>
                <a:lnTo>
                  <a:pt x="15489" y="9542"/>
                </a:lnTo>
                <a:cubicBezTo>
                  <a:pt x="15489" y="9534"/>
                  <a:pt x="15497" y="9518"/>
                  <a:pt x="15497" y="9502"/>
                </a:cubicBezTo>
                <a:close/>
                <a:moveTo>
                  <a:pt x="30650" y="9467"/>
                </a:moveTo>
                <a:cubicBezTo>
                  <a:pt x="30591" y="9534"/>
                  <a:pt x="30557" y="9552"/>
                  <a:pt x="30533" y="9552"/>
                </a:cubicBezTo>
                <a:cubicBezTo>
                  <a:pt x="30575" y="9526"/>
                  <a:pt x="30608" y="9492"/>
                  <a:pt x="30650" y="9467"/>
                </a:cubicBezTo>
                <a:close/>
                <a:moveTo>
                  <a:pt x="24005" y="9568"/>
                </a:moveTo>
                <a:lnTo>
                  <a:pt x="24005" y="9576"/>
                </a:lnTo>
                <a:lnTo>
                  <a:pt x="23995" y="9568"/>
                </a:lnTo>
                <a:close/>
                <a:moveTo>
                  <a:pt x="8398" y="9661"/>
                </a:moveTo>
                <a:lnTo>
                  <a:pt x="8389" y="9669"/>
                </a:lnTo>
                <a:cubicBezTo>
                  <a:pt x="8389" y="9669"/>
                  <a:pt x="8389" y="9661"/>
                  <a:pt x="8398" y="9661"/>
                </a:cubicBezTo>
                <a:close/>
                <a:moveTo>
                  <a:pt x="15539" y="9845"/>
                </a:moveTo>
                <a:cubicBezTo>
                  <a:pt x="15539" y="9855"/>
                  <a:pt x="15548" y="9855"/>
                  <a:pt x="15539" y="9864"/>
                </a:cubicBezTo>
                <a:lnTo>
                  <a:pt x="15539" y="9845"/>
                </a:lnTo>
                <a:close/>
                <a:moveTo>
                  <a:pt x="6342" y="9957"/>
                </a:moveTo>
                <a:lnTo>
                  <a:pt x="6342" y="9957"/>
                </a:lnTo>
                <a:cubicBezTo>
                  <a:pt x="6350" y="9965"/>
                  <a:pt x="6358" y="9973"/>
                  <a:pt x="6368" y="9981"/>
                </a:cubicBezTo>
                <a:lnTo>
                  <a:pt x="6358" y="9981"/>
                </a:lnTo>
                <a:cubicBezTo>
                  <a:pt x="6350" y="9981"/>
                  <a:pt x="6350" y="9973"/>
                  <a:pt x="6342" y="9957"/>
                </a:cubicBezTo>
                <a:close/>
                <a:moveTo>
                  <a:pt x="27482" y="10108"/>
                </a:moveTo>
                <a:cubicBezTo>
                  <a:pt x="27474" y="10108"/>
                  <a:pt x="27474" y="10116"/>
                  <a:pt x="27466" y="10124"/>
                </a:cubicBezTo>
                <a:cubicBezTo>
                  <a:pt x="27466" y="10116"/>
                  <a:pt x="27474" y="10116"/>
                  <a:pt x="27474" y="10108"/>
                </a:cubicBezTo>
                <a:close/>
                <a:moveTo>
                  <a:pt x="9206" y="10276"/>
                </a:moveTo>
                <a:cubicBezTo>
                  <a:pt x="9198" y="10276"/>
                  <a:pt x="9198" y="10276"/>
                  <a:pt x="9198" y="10284"/>
                </a:cubicBezTo>
                <a:lnTo>
                  <a:pt x="9198" y="10276"/>
                </a:lnTo>
                <a:close/>
                <a:moveTo>
                  <a:pt x="27525" y="10300"/>
                </a:moveTo>
                <a:cubicBezTo>
                  <a:pt x="27517" y="10300"/>
                  <a:pt x="27517" y="10300"/>
                  <a:pt x="27509" y="10310"/>
                </a:cubicBezTo>
                <a:lnTo>
                  <a:pt x="27501" y="10310"/>
                </a:lnTo>
                <a:cubicBezTo>
                  <a:pt x="27509" y="10300"/>
                  <a:pt x="27517" y="10300"/>
                  <a:pt x="27525" y="10300"/>
                </a:cubicBezTo>
                <a:close/>
                <a:moveTo>
                  <a:pt x="23777" y="10276"/>
                </a:moveTo>
                <a:cubicBezTo>
                  <a:pt x="23777" y="10300"/>
                  <a:pt x="23785" y="10326"/>
                  <a:pt x="23785" y="10351"/>
                </a:cubicBezTo>
                <a:cubicBezTo>
                  <a:pt x="23777" y="10326"/>
                  <a:pt x="23761" y="10292"/>
                  <a:pt x="23769" y="10292"/>
                </a:cubicBezTo>
                <a:cubicBezTo>
                  <a:pt x="23769" y="10284"/>
                  <a:pt x="23777" y="10284"/>
                  <a:pt x="23777" y="10276"/>
                </a:cubicBezTo>
                <a:close/>
                <a:moveTo>
                  <a:pt x="13787" y="10393"/>
                </a:moveTo>
                <a:cubicBezTo>
                  <a:pt x="13787" y="10401"/>
                  <a:pt x="13787" y="10401"/>
                  <a:pt x="13797" y="10411"/>
                </a:cubicBezTo>
                <a:cubicBezTo>
                  <a:pt x="13779" y="10411"/>
                  <a:pt x="13771" y="10411"/>
                  <a:pt x="13763" y="10401"/>
                </a:cubicBezTo>
                <a:cubicBezTo>
                  <a:pt x="13771" y="10401"/>
                  <a:pt x="13779" y="10393"/>
                  <a:pt x="13787" y="10393"/>
                </a:cubicBezTo>
                <a:close/>
                <a:moveTo>
                  <a:pt x="25714" y="10462"/>
                </a:moveTo>
                <a:lnTo>
                  <a:pt x="25714" y="10470"/>
                </a:lnTo>
                <a:lnTo>
                  <a:pt x="25705" y="10478"/>
                </a:lnTo>
                <a:cubicBezTo>
                  <a:pt x="25705" y="10478"/>
                  <a:pt x="25714" y="10470"/>
                  <a:pt x="25714" y="10462"/>
                </a:cubicBezTo>
                <a:close/>
                <a:moveTo>
                  <a:pt x="29344" y="10789"/>
                </a:moveTo>
                <a:cubicBezTo>
                  <a:pt x="29344" y="10797"/>
                  <a:pt x="29344" y="10797"/>
                  <a:pt x="29336" y="10806"/>
                </a:cubicBezTo>
                <a:cubicBezTo>
                  <a:pt x="29336" y="10797"/>
                  <a:pt x="29328" y="10797"/>
                  <a:pt x="29328" y="10789"/>
                </a:cubicBezTo>
                <a:close/>
                <a:moveTo>
                  <a:pt x="6115" y="10848"/>
                </a:moveTo>
                <a:cubicBezTo>
                  <a:pt x="6131" y="10856"/>
                  <a:pt x="6156" y="10874"/>
                  <a:pt x="6174" y="10882"/>
                </a:cubicBezTo>
                <a:cubicBezTo>
                  <a:pt x="6156" y="10899"/>
                  <a:pt x="6148" y="10933"/>
                  <a:pt x="6148" y="10975"/>
                </a:cubicBezTo>
                <a:cubicBezTo>
                  <a:pt x="6148" y="10983"/>
                  <a:pt x="6156" y="10992"/>
                  <a:pt x="6166" y="11000"/>
                </a:cubicBezTo>
                <a:cubicBezTo>
                  <a:pt x="6156" y="11018"/>
                  <a:pt x="6148" y="11026"/>
                  <a:pt x="6148" y="11042"/>
                </a:cubicBezTo>
                <a:cubicBezTo>
                  <a:pt x="6123" y="11026"/>
                  <a:pt x="6105" y="11008"/>
                  <a:pt x="6081" y="11000"/>
                </a:cubicBezTo>
                <a:cubicBezTo>
                  <a:pt x="6097" y="10983"/>
                  <a:pt x="6105" y="10975"/>
                  <a:pt x="6115" y="10967"/>
                </a:cubicBezTo>
                <a:cubicBezTo>
                  <a:pt x="6123" y="10925"/>
                  <a:pt x="6123" y="10882"/>
                  <a:pt x="6115" y="10848"/>
                </a:cubicBezTo>
                <a:close/>
                <a:moveTo>
                  <a:pt x="18960" y="11034"/>
                </a:moveTo>
                <a:cubicBezTo>
                  <a:pt x="18960" y="11042"/>
                  <a:pt x="18960" y="11050"/>
                  <a:pt x="18968" y="11050"/>
                </a:cubicBezTo>
                <a:cubicBezTo>
                  <a:pt x="18960" y="11050"/>
                  <a:pt x="18952" y="11058"/>
                  <a:pt x="18942" y="11058"/>
                </a:cubicBezTo>
                <a:cubicBezTo>
                  <a:pt x="18952" y="11050"/>
                  <a:pt x="18960" y="11042"/>
                  <a:pt x="18960" y="11034"/>
                </a:cubicBezTo>
                <a:close/>
                <a:moveTo>
                  <a:pt x="8683" y="11076"/>
                </a:moveTo>
                <a:lnTo>
                  <a:pt x="8693" y="11084"/>
                </a:lnTo>
                <a:cubicBezTo>
                  <a:pt x="8674" y="11084"/>
                  <a:pt x="8658" y="11093"/>
                  <a:pt x="8650" y="11093"/>
                </a:cubicBezTo>
                <a:cubicBezTo>
                  <a:pt x="8658" y="11084"/>
                  <a:pt x="8666" y="11084"/>
                  <a:pt x="8683" y="11076"/>
                </a:cubicBezTo>
                <a:close/>
                <a:moveTo>
                  <a:pt x="10704" y="11270"/>
                </a:moveTo>
                <a:cubicBezTo>
                  <a:pt x="10704" y="11270"/>
                  <a:pt x="10704" y="11279"/>
                  <a:pt x="10714" y="11279"/>
                </a:cubicBezTo>
                <a:lnTo>
                  <a:pt x="10704" y="11279"/>
                </a:lnTo>
                <a:lnTo>
                  <a:pt x="10704" y="11270"/>
                </a:lnTo>
                <a:close/>
                <a:moveTo>
                  <a:pt x="27112" y="11590"/>
                </a:moveTo>
                <a:lnTo>
                  <a:pt x="27112" y="11598"/>
                </a:lnTo>
                <a:cubicBezTo>
                  <a:pt x="27112" y="11598"/>
                  <a:pt x="27104" y="11598"/>
                  <a:pt x="27104" y="11590"/>
                </a:cubicBezTo>
                <a:close/>
                <a:moveTo>
                  <a:pt x="31501" y="11119"/>
                </a:moveTo>
                <a:cubicBezTo>
                  <a:pt x="31626" y="11220"/>
                  <a:pt x="31770" y="11270"/>
                  <a:pt x="31930" y="11311"/>
                </a:cubicBezTo>
                <a:cubicBezTo>
                  <a:pt x="31940" y="11311"/>
                  <a:pt x="31940" y="11303"/>
                  <a:pt x="31948" y="11303"/>
                </a:cubicBezTo>
                <a:cubicBezTo>
                  <a:pt x="31956" y="11303"/>
                  <a:pt x="31956" y="11311"/>
                  <a:pt x="31956" y="11321"/>
                </a:cubicBezTo>
                <a:cubicBezTo>
                  <a:pt x="31940" y="11337"/>
                  <a:pt x="31913" y="11353"/>
                  <a:pt x="31897" y="11372"/>
                </a:cubicBezTo>
                <a:cubicBezTo>
                  <a:pt x="31897" y="11380"/>
                  <a:pt x="31889" y="11380"/>
                  <a:pt x="31889" y="11380"/>
                </a:cubicBezTo>
                <a:cubicBezTo>
                  <a:pt x="31796" y="11380"/>
                  <a:pt x="31711" y="11388"/>
                  <a:pt x="31661" y="11489"/>
                </a:cubicBezTo>
                <a:cubicBezTo>
                  <a:pt x="31626" y="11513"/>
                  <a:pt x="31594" y="11547"/>
                  <a:pt x="31552" y="11574"/>
                </a:cubicBezTo>
                <a:cubicBezTo>
                  <a:pt x="31498" y="11551"/>
                  <a:pt x="31447" y="11539"/>
                  <a:pt x="31400" y="11539"/>
                </a:cubicBezTo>
                <a:cubicBezTo>
                  <a:pt x="31304" y="11539"/>
                  <a:pt x="31220" y="11585"/>
                  <a:pt x="31147" y="11675"/>
                </a:cubicBezTo>
                <a:cubicBezTo>
                  <a:pt x="31139" y="11683"/>
                  <a:pt x="31131" y="11683"/>
                  <a:pt x="31121" y="11683"/>
                </a:cubicBezTo>
                <a:cubicBezTo>
                  <a:pt x="31163" y="11590"/>
                  <a:pt x="31198" y="11505"/>
                  <a:pt x="31182" y="11404"/>
                </a:cubicBezTo>
                <a:cubicBezTo>
                  <a:pt x="31182" y="11396"/>
                  <a:pt x="31182" y="11396"/>
                  <a:pt x="31172" y="11388"/>
                </a:cubicBezTo>
                <a:cubicBezTo>
                  <a:pt x="31198" y="11380"/>
                  <a:pt x="31214" y="11380"/>
                  <a:pt x="31240" y="11372"/>
                </a:cubicBezTo>
                <a:cubicBezTo>
                  <a:pt x="31315" y="11337"/>
                  <a:pt x="31442" y="11329"/>
                  <a:pt x="31366" y="11202"/>
                </a:cubicBezTo>
                <a:lnTo>
                  <a:pt x="31392" y="11202"/>
                </a:lnTo>
                <a:cubicBezTo>
                  <a:pt x="31434" y="11177"/>
                  <a:pt x="31467" y="11151"/>
                  <a:pt x="31501" y="11119"/>
                </a:cubicBezTo>
                <a:close/>
                <a:moveTo>
                  <a:pt x="5941" y="11738"/>
                </a:moveTo>
                <a:cubicBezTo>
                  <a:pt x="5937" y="11742"/>
                  <a:pt x="5937" y="11743"/>
                  <a:pt x="5937" y="11750"/>
                </a:cubicBezTo>
                <a:cubicBezTo>
                  <a:pt x="5933" y="11754"/>
                  <a:pt x="5931" y="11756"/>
                  <a:pt x="5930" y="11759"/>
                </a:cubicBezTo>
                <a:lnTo>
                  <a:pt x="5930" y="11759"/>
                </a:lnTo>
                <a:cubicBezTo>
                  <a:pt x="5931" y="11750"/>
                  <a:pt x="5936" y="11743"/>
                  <a:pt x="5941" y="11738"/>
                </a:cubicBezTo>
                <a:close/>
                <a:moveTo>
                  <a:pt x="3515" y="11590"/>
                </a:moveTo>
                <a:cubicBezTo>
                  <a:pt x="3496" y="11590"/>
                  <a:pt x="3476" y="11593"/>
                  <a:pt x="3453" y="11598"/>
                </a:cubicBezTo>
                <a:cubicBezTo>
                  <a:pt x="3394" y="11614"/>
                  <a:pt x="3368" y="11665"/>
                  <a:pt x="3386" y="11715"/>
                </a:cubicBezTo>
                <a:cubicBezTo>
                  <a:pt x="3413" y="11801"/>
                  <a:pt x="3457" y="11829"/>
                  <a:pt x="3508" y="11829"/>
                </a:cubicBezTo>
                <a:cubicBezTo>
                  <a:pt x="3553" y="11829"/>
                  <a:pt x="3604" y="11808"/>
                  <a:pt x="3655" y="11784"/>
                </a:cubicBezTo>
                <a:cubicBezTo>
                  <a:pt x="3655" y="11669"/>
                  <a:pt x="3619" y="11590"/>
                  <a:pt x="3515" y="11590"/>
                </a:cubicBezTo>
                <a:close/>
                <a:moveTo>
                  <a:pt x="8885" y="12196"/>
                </a:moveTo>
                <a:cubicBezTo>
                  <a:pt x="8895" y="12204"/>
                  <a:pt x="8895" y="12204"/>
                  <a:pt x="8895" y="12212"/>
                </a:cubicBezTo>
                <a:lnTo>
                  <a:pt x="8895" y="12221"/>
                </a:lnTo>
                <a:lnTo>
                  <a:pt x="8885" y="12221"/>
                </a:lnTo>
                <a:lnTo>
                  <a:pt x="8885" y="12196"/>
                </a:lnTo>
                <a:close/>
                <a:moveTo>
                  <a:pt x="3900" y="12415"/>
                </a:moveTo>
                <a:lnTo>
                  <a:pt x="3908" y="12423"/>
                </a:lnTo>
                <a:cubicBezTo>
                  <a:pt x="3878" y="12438"/>
                  <a:pt x="3846" y="12450"/>
                  <a:pt x="3813" y="12456"/>
                </a:cubicBezTo>
                <a:lnTo>
                  <a:pt x="3813" y="12456"/>
                </a:lnTo>
                <a:cubicBezTo>
                  <a:pt x="3844" y="12447"/>
                  <a:pt x="3867" y="12432"/>
                  <a:pt x="3900" y="12415"/>
                </a:cubicBezTo>
                <a:close/>
                <a:moveTo>
                  <a:pt x="3802" y="12457"/>
                </a:moveTo>
                <a:cubicBezTo>
                  <a:pt x="3796" y="12458"/>
                  <a:pt x="3790" y="12459"/>
                  <a:pt x="3783" y="12459"/>
                </a:cubicBezTo>
                <a:lnTo>
                  <a:pt x="3783" y="12459"/>
                </a:lnTo>
                <a:cubicBezTo>
                  <a:pt x="3789" y="12458"/>
                  <a:pt x="3795" y="12457"/>
                  <a:pt x="3802" y="12457"/>
                </a:cubicBezTo>
                <a:close/>
                <a:moveTo>
                  <a:pt x="9909" y="12478"/>
                </a:moveTo>
                <a:lnTo>
                  <a:pt x="9895" y="12491"/>
                </a:lnTo>
                <a:cubicBezTo>
                  <a:pt x="9895" y="12485"/>
                  <a:pt x="9902" y="12484"/>
                  <a:pt x="9909" y="12478"/>
                </a:cubicBezTo>
                <a:close/>
                <a:moveTo>
                  <a:pt x="29767" y="12962"/>
                </a:moveTo>
                <a:cubicBezTo>
                  <a:pt x="29767" y="12962"/>
                  <a:pt x="29756" y="12962"/>
                  <a:pt x="29756" y="12971"/>
                </a:cubicBezTo>
                <a:lnTo>
                  <a:pt x="29756" y="12962"/>
                </a:lnTo>
                <a:close/>
                <a:moveTo>
                  <a:pt x="31552" y="13090"/>
                </a:moveTo>
                <a:cubicBezTo>
                  <a:pt x="31560" y="13090"/>
                  <a:pt x="31560" y="13090"/>
                  <a:pt x="31560" y="13098"/>
                </a:cubicBezTo>
                <a:cubicBezTo>
                  <a:pt x="31560" y="13098"/>
                  <a:pt x="31560" y="13090"/>
                  <a:pt x="31552" y="13090"/>
                </a:cubicBezTo>
                <a:close/>
                <a:moveTo>
                  <a:pt x="2240" y="13191"/>
                </a:moveTo>
                <a:lnTo>
                  <a:pt x="2240" y="13199"/>
                </a:lnTo>
                <a:lnTo>
                  <a:pt x="2248" y="13191"/>
                </a:lnTo>
                <a:close/>
                <a:moveTo>
                  <a:pt x="10906" y="13300"/>
                </a:moveTo>
                <a:cubicBezTo>
                  <a:pt x="10906" y="13300"/>
                  <a:pt x="10898" y="13300"/>
                  <a:pt x="10898" y="13308"/>
                </a:cubicBezTo>
                <a:lnTo>
                  <a:pt x="10898" y="13300"/>
                </a:lnTo>
                <a:close/>
                <a:moveTo>
                  <a:pt x="2602" y="13300"/>
                </a:moveTo>
                <a:lnTo>
                  <a:pt x="2602" y="13316"/>
                </a:lnTo>
                <a:cubicBezTo>
                  <a:pt x="2602" y="13308"/>
                  <a:pt x="2602" y="13308"/>
                  <a:pt x="2594" y="13300"/>
                </a:cubicBezTo>
                <a:close/>
                <a:moveTo>
                  <a:pt x="28333" y="13383"/>
                </a:moveTo>
                <a:cubicBezTo>
                  <a:pt x="28325" y="13383"/>
                  <a:pt x="28325" y="13393"/>
                  <a:pt x="28317" y="13393"/>
                </a:cubicBezTo>
                <a:lnTo>
                  <a:pt x="28317" y="13383"/>
                </a:lnTo>
                <a:close/>
                <a:moveTo>
                  <a:pt x="31921" y="12878"/>
                </a:moveTo>
                <a:cubicBezTo>
                  <a:pt x="31964" y="12997"/>
                  <a:pt x="32023" y="13106"/>
                  <a:pt x="32099" y="13199"/>
                </a:cubicBezTo>
                <a:cubicBezTo>
                  <a:pt x="32099" y="13207"/>
                  <a:pt x="32107" y="13207"/>
                  <a:pt x="32107" y="13215"/>
                </a:cubicBezTo>
                <a:cubicBezTo>
                  <a:pt x="31980" y="13249"/>
                  <a:pt x="31839" y="13266"/>
                  <a:pt x="31804" y="13468"/>
                </a:cubicBezTo>
                <a:cubicBezTo>
                  <a:pt x="31796" y="13535"/>
                  <a:pt x="31727" y="13577"/>
                  <a:pt x="31653" y="13577"/>
                </a:cubicBezTo>
                <a:cubicBezTo>
                  <a:pt x="31645" y="13569"/>
                  <a:pt x="31636" y="13553"/>
                  <a:pt x="31626" y="13545"/>
                </a:cubicBezTo>
                <a:cubicBezTo>
                  <a:pt x="31610" y="13518"/>
                  <a:pt x="31586" y="13502"/>
                  <a:pt x="31560" y="13484"/>
                </a:cubicBezTo>
                <a:cubicBezTo>
                  <a:pt x="31594" y="13444"/>
                  <a:pt x="31610" y="13393"/>
                  <a:pt x="31594" y="13342"/>
                </a:cubicBezTo>
                <a:cubicBezTo>
                  <a:pt x="31626" y="13324"/>
                  <a:pt x="31661" y="13300"/>
                  <a:pt x="31677" y="13249"/>
                </a:cubicBezTo>
                <a:cubicBezTo>
                  <a:pt x="31687" y="13215"/>
                  <a:pt x="31669" y="13191"/>
                  <a:pt x="31653" y="13173"/>
                </a:cubicBezTo>
                <a:lnTo>
                  <a:pt x="31653" y="13122"/>
                </a:lnTo>
                <a:cubicBezTo>
                  <a:pt x="31658" y="13122"/>
                  <a:pt x="31667" y="13126"/>
                  <a:pt x="31675" y="13126"/>
                </a:cubicBezTo>
                <a:cubicBezTo>
                  <a:pt x="31680" y="13126"/>
                  <a:pt x="31684" y="13125"/>
                  <a:pt x="31687" y="13122"/>
                </a:cubicBezTo>
                <a:cubicBezTo>
                  <a:pt x="31703" y="13122"/>
                  <a:pt x="31719" y="13114"/>
                  <a:pt x="31738" y="13106"/>
                </a:cubicBezTo>
                <a:cubicBezTo>
                  <a:pt x="31754" y="13106"/>
                  <a:pt x="31762" y="13098"/>
                  <a:pt x="31770" y="13090"/>
                </a:cubicBezTo>
                <a:cubicBezTo>
                  <a:pt x="31796" y="13090"/>
                  <a:pt x="31812" y="13072"/>
                  <a:pt x="31829" y="13055"/>
                </a:cubicBezTo>
                <a:cubicBezTo>
                  <a:pt x="31847" y="13039"/>
                  <a:pt x="31871" y="13029"/>
                  <a:pt x="31889" y="13005"/>
                </a:cubicBezTo>
                <a:cubicBezTo>
                  <a:pt x="31905" y="12971"/>
                  <a:pt x="31913" y="12938"/>
                  <a:pt x="31921" y="12896"/>
                </a:cubicBezTo>
                <a:lnTo>
                  <a:pt x="31921" y="12878"/>
                </a:lnTo>
                <a:close/>
                <a:moveTo>
                  <a:pt x="4363" y="13771"/>
                </a:moveTo>
                <a:lnTo>
                  <a:pt x="4363" y="13787"/>
                </a:lnTo>
                <a:lnTo>
                  <a:pt x="4355" y="13787"/>
                </a:lnTo>
                <a:cubicBezTo>
                  <a:pt x="4355" y="13779"/>
                  <a:pt x="4355" y="13779"/>
                  <a:pt x="4363" y="13771"/>
                </a:cubicBezTo>
                <a:close/>
                <a:moveTo>
                  <a:pt x="4355" y="13787"/>
                </a:moveTo>
                <a:lnTo>
                  <a:pt x="4355" y="13787"/>
                </a:lnTo>
                <a:cubicBezTo>
                  <a:pt x="4355" y="13797"/>
                  <a:pt x="4355" y="13797"/>
                  <a:pt x="4363" y="13797"/>
                </a:cubicBezTo>
                <a:lnTo>
                  <a:pt x="4363" y="13813"/>
                </a:lnTo>
                <a:cubicBezTo>
                  <a:pt x="4355" y="13813"/>
                  <a:pt x="4355" y="13805"/>
                  <a:pt x="4355" y="13787"/>
                </a:cubicBezTo>
                <a:close/>
                <a:moveTo>
                  <a:pt x="4557" y="13973"/>
                </a:moveTo>
                <a:lnTo>
                  <a:pt x="4557" y="13981"/>
                </a:lnTo>
                <a:cubicBezTo>
                  <a:pt x="4557" y="13981"/>
                  <a:pt x="4549" y="13981"/>
                  <a:pt x="4549" y="13973"/>
                </a:cubicBezTo>
                <a:close/>
                <a:moveTo>
                  <a:pt x="6477" y="14394"/>
                </a:moveTo>
                <a:lnTo>
                  <a:pt x="6477" y="14404"/>
                </a:lnTo>
                <a:lnTo>
                  <a:pt x="6469" y="14404"/>
                </a:lnTo>
                <a:cubicBezTo>
                  <a:pt x="6459" y="14412"/>
                  <a:pt x="6443" y="14412"/>
                  <a:pt x="6435" y="14412"/>
                </a:cubicBezTo>
                <a:cubicBezTo>
                  <a:pt x="6451" y="14412"/>
                  <a:pt x="6459" y="14404"/>
                  <a:pt x="6477" y="14394"/>
                </a:cubicBezTo>
                <a:close/>
                <a:moveTo>
                  <a:pt x="6156" y="14487"/>
                </a:moveTo>
                <a:lnTo>
                  <a:pt x="6166" y="14495"/>
                </a:lnTo>
                <a:cubicBezTo>
                  <a:pt x="6161" y="14500"/>
                  <a:pt x="6156" y="14502"/>
                  <a:pt x="6152" y="14502"/>
                </a:cubicBezTo>
                <a:cubicBezTo>
                  <a:pt x="6148" y="14502"/>
                  <a:pt x="6144" y="14500"/>
                  <a:pt x="6140" y="14495"/>
                </a:cubicBezTo>
                <a:cubicBezTo>
                  <a:pt x="6148" y="14495"/>
                  <a:pt x="6156" y="14495"/>
                  <a:pt x="6156" y="14487"/>
                </a:cubicBezTo>
                <a:close/>
                <a:moveTo>
                  <a:pt x="3267" y="14563"/>
                </a:moveTo>
                <a:lnTo>
                  <a:pt x="3267" y="14614"/>
                </a:lnTo>
                <a:cubicBezTo>
                  <a:pt x="3267" y="14606"/>
                  <a:pt x="3259" y="14606"/>
                  <a:pt x="3251" y="14606"/>
                </a:cubicBezTo>
                <a:cubicBezTo>
                  <a:pt x="3259" y="14588"/>
                  <a:pt x="3267" y="14580"/>
                  <a:pt x="3267" y="14563"/>
                </a:cubicBezTo>
                <a:close/>
                <a:moveTo>
                  <a:pt x="5871" y="14689"/>
                </a:moveTo>
                <a:lnTo>
                  <a:pt x="5871" y="14697"/>
                </a:lnTo>
                <a:cubicBezTo>
                  <a:pt x="5863" y="14697"/>
                  <a:pt x="5863" y="14697"/>
                  <a:pt x="5863" y="14689"/>
                </a:cubicBezTo>
                <a:close/>
                <a:moveTo>
                  <a:pt x="25724" y="14832"/>
                </a:moveTo>
                <a:lnTo>
                  <a:pt x="25724" y="14832"/>
                </a:lnTo>
                <a:cubicBezTo>
                  <a:pt x="25748" y="14848"/>
                  <a:pt x="25774" y="14859"/>
                  <a:pt x="25807" y="14867"/>
                </a:cubicBezTo>
                <a:cubicBezTo>
                  <a:pt x="25802" y="14868"/>
                  <a:pt x="25798" y="14869"/>
                  <a:pt x="25793" y="14869"/>
                </a:cubicBezTo>
                <a:cubicBezTo>
                  <a:pt x="25770" y="14869"/>
                  <a:pt x="25744" y="14854"/>
                  <a:pt x="25724" y="14832"/>
                </a:cubicBezTo>
                <a:close/>
                <a:moveTo>
                  <a:pt x="30852" y="14899"/>
                </a:moveTo>
                <a:cubicBezTo>
                  <a:pt x="30860" y="14909"/>
                  <a:pt x="30860" y="14909"/>
                  <a:pt x="30852" y="14917"/>
                </a:cubicBezTo>
                <a:cubicBezTo>
                  <a:pt x="30852" y="14925"/>
                  <a:pt x="30844" y="14925"/>
                  <a:pt x="30836" y="14933"/>
                </a:cubicBezTo>
                <a:lnTo>
                  <a:pt x="30836" y="14909"/>
                </a:lnTo>
                <a:lnTo>
                  <a:pt x="30844" y="14909"/>
                </a:lnTo>
                <a:cubicBezTo>
                  <a:pt x="30852" y="14909"/>
                  <a:pt x="30852" y="14917"/>
                  <a:pt x="30852" y="14917"/>
                </a:cubicBezTo>
                <a:lnTo>
                  <a:pt x="30852" y="14909"/>
                </a:lnTo>
                <a:lnTo>
                  <a:pt x="30852" y="14899"/>
                </a:lnTo>
                <a:close/>
                <a:moveTo>
                  <a:pt x="12877" y="15085"/>
                </a:moveTo>
                <a:cubicBezTo>
                  <a:pt x="12877" y="15093"/>
                  <a:pt x="12869" y="15093"/>
                  <a:pt x="12869" y="15101"/>
                </a:cubicBezTo>
                <a:cubicBezTo>
                  <a:pt x="12861" y="15093"/>
                  <a:pt x="12861" y="15093"/>
                  <a:pt x="12853" y="15085"/>
                </a:cubicBezTo>
                <a:close/>
                <a:moveTo>
                  <a:pt x="28637" y="15303"/>
                </a:moveTo>
                <a:cubicBezTo>
                  <a:pt x="28637" y="15313"/>
                  <a:pt x="28645" y="15313"/>
                  <a:pt x="28645" y="15313"/>
                </a:cubicBezTo>
                <a:lnTo>
                  <a:pt x="28637" y="15313"/>
                </a:lnTo>
                <a:lnTo>
                  <a:pt x="28637" y="15303"/>
                </a:lnTo>
                <a:close/>
                <a:moveTo>
                  <a:pt x="9602" y="15708"/>
                </a:moveTo>
                <a:lnTo>
                  <a:pt x="9602" y="15718"/>
                </a:lnTo>
                <a:lnTo>
                  <a:pt x="9592" y="15718"/>
                </a:lnTo>
                <a:lnTo>
                  <a:pt x="9592" y="15708"/>
                </a:lnTo>
                <a:close/>
                <a:moveTo>
                  <a:pt x="28637" y="15869"/>
                </a:moveTo>
                <a:lnTo>
                  <a:pt x="28637" y="15877"/>
                </a:lnTo>
                <a:lnTo>
                  <a:pt x="28629" y="15877"/>
                </a:lnTo>
                <a:cubicBezTo>
                  <a:pt x="28637" y="15877"/>
                  <a:pt x="28637" y="15869"/>
                  <a:pt x="28637" y="15869"/>
                </a:cubicBezTo>
                <a:close/>
                <a:moveTo>
                  <a:pt x="6645" y="16080"/>
                </a:moveTo>
                <a:lnTo>
                  <a:pt x="6645" y="16104"/>
                </a:lnTo>
                <a:lnTo>
                  <a:pt x="6637" y="16104"/>
                </a:lnTo>
                <a:cubicBezTo>
                  <a:pt x="6637" y="16096"/>
                  <a:pt x="6637" y="16088"/>
                  <a:pt x="6645" y="16080"/>
                </a:cubicBezTo>
                <a:close/>
                <a:moveTo>
                  <a:pt x="32360" y="16213"/>
                </a:moveTo>
                <a:lnTo>
                  <a:pt x="32360" y="16222"/>
                </a:lnTo>
                <a:cubicBezTo>
                  <a:pt x="32358" y="16221"/>
                  <a:pt x="32356" y="16218"/>
                  <a:pt x="32352" y="16213"/>
                </a:cubicBezTo>
                <a:close/>
                <a:moveTo>
                  <a:pt x="7065" y="16223"/>
                </a:moveTo>
                <a:lnTo>
                  <a:pt x="7065" y="16223"/>
                </a:lnTo>
                <a:cubicBezTo>
                  <a:pt x="7076" y="16231"/>
                  <a:pt x="7084" y="16231"/>
                  <a:pt x="7100" y="16239"/>
                </a:cubicBezTo>
                <a:cubicBezTo>
                  <a:pt x="7092" y="16274"/>
                  <a:pt x="7084" y="16290"/>
                  <a:pt x="7065" y="16298"/>
                </a:cubicBezTo>
                <a:cubicBezTo>
                  <a:pt x="7076" y="16274"/>
                  <a:pt x="7076" y="16247"/>
                  <a:pt x="7065" y="16223"/>
                </a:cubicBezTo>
                <a:close/>
                <a:moveTo>
                  <a:pt x="31349" y="16415"/>
                </a:moveTo>
                <a:lnTo>
                  <a:pt x="31357" y="16425"/>
                </a:lnTo>
                <a:cubicBezTo>
                  <a:pt x="31349" y="16425"/>
                  <a:pt x="31349" y="16425"/>
                  <a:pt x="31341" y="16415"/>
                </a:cubicBezTo>
                <a:close/>
                <a:moveTo>
                  <a:pt x="2535" y="16516"/>
                </a:moveTo>
                <a:cubicBezTo>
                  <a:pt x="2543" y="16516"/>
                  <a:pt x="2551" y="16526"/>
                  <a:pt x="2560" y="16526"/>
                </a:cubicBezTo>
                <a:cubicBezTo>
                  <a:pt x="2551" y="16534"/>
                  <a:pt x="2551" y="16542"/>
                  <a:pt x="2543" y="16551"/>
                </a:cubicBezTo>
                <a:cubicBezTo>
                  <a:pt x="2543" y="16534"/>
                  <a:pt x="2535" y="16526"/>
                  <a:pt x="2535" y="16516"/>
                </a:cubicBezTo>
                <a:close/>
                <a:moveTo>
                  <a:pt x="29732" y="16819"/>
                </a:moveTo>
                <a:cubicBezTo>
                  <a:pt x="29732" y="16830"/>
                  <a:pt x="29724" y="16830"/>
                  <a:pt x="29724" y="16830"/>
                </a:cubicBezTo>
                <a:cubicBezTo>
                  <a:pt x="29724" y="16819"/>
                  <a:pt x="29732" y="16819"/>
                  <a:pt x="29732" y="16819"/>
                </a:cubicBezTo>
                <a:close/>
                <a:moveTo>
                  <a:pt x="29951" y="16811"/>
                </a:moveTo>
                <a:lnTo>
                  <a:pt x="29951" y="16830"/>
                </a:lnTo>
                <a:cubicBezTo>
                  <a:pt x="29942" y="16846"/>
                  <a:pt x="29934" y="16862"/>
                  <a:pt x="29934" y="16880"/>
                </a:cubicBezTo>
                <a:cubicBezTo>
                  <a:pt x="29926" y="16862"/>
                  <a:pt x="29926" y="16846"/>
                  <a:pt x="29918" y="16830"/>
                </a:cubicBezTo>
                <a:lnTo>
                  <a:pt x="29951" y="16830"/>
                </a:lnTo>
                <a:lnTo>
                  <a:pt x="29942" y="16819"/>
                </a:lnTo>
                <a:cubicBezTo>
                  <a:pt x="29942" y="16819"/>
                  <a:pt x="29942" y="16811"/>
                  <a:pt x="29951" y="16811"/>
                </a:cubicBezTo>
                <a:close/>
                <a:moveTo>
                  <a:pt x="22590" y="17022"/>
                </a:moveTo>
                <a:cubicBezTo>
                  <a:pt x="22590" y="17022"/>
                  <a:pt x="22590" y="17032"/>
                  <a:pt x="22580" y="17032"/>
                </a:cubicBezTo>
                <a:lnTo>
                  <a:pt x="22580" y="17022"/>
                </a:lnTo>
                <a:close/>
                <a:moveTo>
                  <a:pt x="14327" y="17452"/>
                </a:moveTo>
                <a:cubicBezTo>
                  <a:pt x="14318" y="17468"/>
                  <a:pt x="14302" y="17487"/>
                  <a:pt x="14284" y="17503"/>
                </a:cubicBezTo>
                <a:cubicBezTo>
                  <a:pt x="14276" y="17495"/>
                  <a:pt x="14276" y="17487"/>
                  <a:pt x="14276" y="17476"/>
                </a:cubicBezTo>
                <a:cubicBezTo>
                  <a:pt x="14292" y="17468"/>
                  <a:pt x="14310" y="17460"/>
                  <a:pt x="14327" y="17452"/>
                </a:cubicBezTo>
                <a:close/>
                <a:moveTo>
                  <a:pt x="30515" y="17460"/>
                </a:moveTo>
                <a:cubicBezTo>
                  <a:pt x="30490" y="17487"/>
                  <a:pt x="30474" y="17503"/>
                  <a:pt x="30448" y="17527"/>
                </a:cubicBezTo>
                <a:lnTo>
                  <a:pt x="30448" y="17511"/>
                </a:lnTo>
                <a:cubicBezTo>
                  <a:pt x="30474" y="17487"/>
                  <a:pt x="30498" y="17468"/>
                  <a:pt x="30515" y="17460"/>
                </a:cubicBezTo>
                <a:close/>
                <a:moveTo>
                  <a:pt x="5778" y="17596"/>
                </a:moveTo>
                <a:cubicBezTo>
                  <a:pt x="5786" y="17604"/>
                  <a:pt x="5794" y="17604"/>
                  <a:pt x="5802" y="17612"/>
                </a:cubicBezTo>
                <a:cubicBezTo>
                  <a:pt x="5794" y="17612"/>
                  <a:pt x="5786" y="17620"/>
                  <a:pt x="5778" y="17628"/>
                </a:cubicBezTo>
                <a:lnTo>
                  <a:pt x="5778" y="17596"/>
                </a:lnTo>
                <a:close/>
                <a:moveTo>
                  <a:pt x="30945" y="17646"/>
                </a:moveTo>
                <a:lnTo>
                  <a:pt x="30937" y="17654"/>
                </a:lnTo>
                <a:lnTo>
                  <a:pt x="30929" y="17654"/>
                </a:lnTo>
                <a:cubicBezTo>
                  <a:pt x="30937" y="17646"/>
                  <a:pt x="30937" y="17646"/>
                  <a:pt x="30945" y="17646"/>
                </a:cubicBezTo>
                <a:close/>
                <a:moveTo>
                  <a:pt x="30868" y="18024"/>
                </a:moveTo>
                <a:cubicBezTo>
                  <a:pt x="30868" y="18032"/>
                  <a:pt x="30868" y="18032"/>
                  <a:pt x="30860" y="18042"/>
                </a:cubicBezTo>
                <a:cubicBezTo>
                  <a:pt x="30860" y="18042"/>
                  <a:pt x="30852" y="18032"/>
                  <a:pt x="30852" y="18024"/>
                </a:cubicBezTo>
                <a:close/>
                <a:moveTo>
                  <a:pt x="11244" y="17763"/>
                </a:moveTo>
                <a:cubicBezTo>
                  <a:pt x="11329" y="17865"/>
                  <a:pt x="11387" y="17982"/>
                  <a:pt x="11454" y="18101"/>
                </a:cubicBezTo>
                <a:cubicBezTo>
                  <a:pt x="11371" y="18042"/>
                  <a:pt x="11270" y="17966"/>
                  <a:pt x="11127" y="17830"/>
                </a:cubicBezTo>
                <a:cubicBezTo>
                  <a:pt x="11135" y="17814"/>
                  <a:pt x="11143" y="17806"/>
                  <a:pt x="11169" y="17790"/>
                </a:cubicBezTo>
                <a:cubicBezTo>
                  <a:pt x="11177" y="17780"/>
                  <a:pt x="11193" y="17780"/>
                  <a:pt x="11244" y="17763"/>
                </a:cubicBezTo>
                <a:close/>
                <a:moveTo>
                  <a:pt x="5347" y="18117"/>
                </a:moveTo>
                <a:cubicBezTo>
                  <a:pt x="5353" y="18117"/>
                  <a:pt x="5355" y="18120"/>
                  <a:pt x="5358" y="18122"/>
                </a:cubicBezTo>
                <a:lnTo>
                  <a:pt x="5358" y="18122"/>
                </a:lnTo>
                <a:lnTo>
                  <a:pt x="5347" y="18117"/>
                </a:lnTo>
                <a:close/>
                <a:moveTo>
                  <a:pt x="28966" y="18295"/>
                </a:moveTo>
                <a:cubicBezTo>
                  <a:pt x="28966" y="18303"/>
                  <a:pt x="28958" y="18319"/>
                  <a:pt x="28958" y="18327"/>
                </a:cubicBezTo>
                <a:lnTo>
                  <a:pt x="28940" y="18327"/>
                </a:lnTo>
                <a:cubicBezTo>
                  <a:pt x="28948" y="18319"/>
                  <a:pt x="28958" y="18303"/>
                  <a:pt x="28966" y="18295"/>
                </a:cubicBezTo>
                <a:close/>
                <a:moveTo>
                  <a:pt x="2653" y="19255"/>
                </a:moveTo>
                <a:cubicBezTo>
                  <a:pt x="2669" y="19280"/>
                  <a:pt x="2687" y="19296"/>
                  <a:pt x="2703" y="19314"/>
                </a:cubicBezTo>
                <a:cubicBezTo>
                  <a:pt x="2687" y="19314"/>
                  <a:pt x="2669" y="19322"/>
                  <a:pt x="2653" y="19322"/>
                </a:cubicBezTo>
                <a:cubicBezTo>
                  <a:pt x="2636" y="19322"/>
                  <a:pt x="2618" y="19306"/>
                  <a:pt x="2628" y="19296"/>
                </a:cubicBezTo>
                <a:cubicBezTo>
                  <a:pt x="2636" y="19280"/>
                  <a:pt x="2644" y="19271"/>
                  <a:pt x="2653" y="19255"/>
                </a:cubicBezTo>
                <a:close/>
                <a:moveTo>
                  <a:pt x="1912" y="19303"/>
                </a:moveTo>
                <a:cubicBezTo>
                  <a:pt x="1917" y="19303"/>
                  <a:pt x="1930" y="19319"/>
                  <a:pt x="1937" y="19338"/>
                </a:cubicBezTo>
                <a:cubicBezTo>
                  <a:pt x="1945" y="19338"/>
                  <a:pt x="1945" y="19338"/>
                  <a:pt x="1945" y="19346"/>
                </a:cubicBezTo>
                <a:cubicBezTo>
                  <a:pt x="1945" y="19338"/>
                  <a:pt x="1937" y="19338"/>
                  <a:pt x="1937" y="19338"/>
                </a:cubicBezTo>
                <a:lnTo>
                  <a:pt x="1937" y="19346"/>
                </a:lnTo>
                <a:cubicBezTo>
                  <a:pt x="1929" y="19330"/>
                  <a:pt x="1921" y="19314"/>
                  <a:pt x="1911" y="19306"/>
                </a:cubicBezTo>
                <a:cubicBezTo>
                  <a:pt x="1911" y="19304"/>
                  <a:pt x="1911" y="19303"/>
                  <a:pt x="1912" y="19303"/>
                </a:cubicBezTo>
                <a:close/>
                <a:moveTo>
                  <a:pt x="8515" y="19439"/>
                </a:moveTo>
                <a:lnTo>
                  <a:pt x="8515" y="19447"/>
                </a:lnTo>
                <a:cubicBezTo>
                  <a:pt x="8507" y="19447"/>
                  <a:pt x="8507" y="19457"/>
                  <a:pt x="8507" y="19457"/>
                </a:cubicBezTo>
                <a:lnTo>
                  <a:pt x="8507" y="19457"/>
                </a:lnTo>
                <a:cubicBezTo>
                  <a:pt x="8507" y="19457"/>
                  <a:pt x="8507" y="19447"/>
                  <a:pt x="8515" y="19439"/>
                </a:cubicBezTo>
                <a:close/>
                <a:moveTo>
                  <a:pt x="3597" y="19548"/>
                </a:moveTo>
                <a:cubicBezTo>
                  <a:pt x="3578" y="19567"/>
                  <a:pt x="3562" y="19591"/>
                  <a:pt x="3546" y="19617"/>
                </a:cubicBezTo>
                <a:cubicBezTo>
                  <a:pt x="3546" y="19609"/>
                  <a:pt x="3546" y="19599"/>
                  <a:pt x="3554" y="19591"/>
                </a:cubicBezTo>
                <a:cubicBezTo>
                  <a:pt x="3562" y="19559"/>
                  <a:pt x="3578" y="19548"/>
                  <a:pt x="3597" y="19548"/>
                </a:cubicBezTo>
                <a:close/>
                <a:moveTo>
                  <a:pt x="2881" y="19524"/>
                </a:moveTo>
                <a:cubicBezTo>
                  <a:pt x="2881" y="19548"/>
                  <a:pt x="2881" y="19575"/>
                  <a:pt x="2871" y="19599"/>
                </a:cubicBezTo>
                <a:lnTo>
                  <a:pt x="2863" y="19599"/>
                </a:lnTo>
                <a:cubicBezTo>
                  <a:pt x="2832" y="19599"/>
                  <a:pt x="2806" y="19609"/>
                  <a:pt x="2781" y="19623"/>
                </a:cubicBezTo>
                <a:lnTo>
                  <a:pt x="2781" y="19623"/>
                </a:lnTo>
                <a:cubicBezTo>
                  <a:pt x="2822" y="19596"/>
                  <a:pt x="2860" y="19565"/>
                  <a:pt x="2881" y="19524"/>
                </a:cubicBezTo>
                <a:close/>
                <a:moveTo>
                  <a:pt x="2695" y="19668"/>
                </a:moveTo>
                <a:lnTo>
                  <a:pt x="2695" y="19668"/>
                </a:lnTo>
                <a:cubicBezTo>
                  <a:pt x="2669" y="19684"/>
                  <a:pt x="2636" y="19692"/>
                  <a:pt x="2618" y="19718"/>
                </a:cubicBezTo>
                <a:cubicBezTo>
                  <a:pt x="2636" y="19684"/>
                  <a:pt x="2669" y="19676"/>
                  <a:pt x="2695" y="19668"/>
                </a:cubicBezTo>
                <a:close/>
                <a:moveTo>
                  <a:pt x="25900" y="19710"/>
                </a:moveTo>
                <a:cubicBezTo>
                  <a:pt x="25966" y="19710"/>
                  <a:pt x="26027" y="19718"/>
                  <a:pt x="26094" y="19734"/>
                </a:cubicBezTo>
                <a:cubicBezTo>
                  <a:pt x="26077" y="19740"/>
                  <a:pt x="26059" y="19742"/>
                  <a:pt x="26040" y="19742"/>
                </a:cubicBezTo>
                <a:cubicBezTo>
                  <a:pt x="26001" y="19742"/>
                  <a:pt x="25956" y="19732"/>
                  <a:pt x="25900" y="19710"/>
                </a:cubicBezTo>
                <a:close/>
                <a:moveTo>
                  <a:pt x="32663" y="19540"/>
                </a:moveTo>
                <a:cubicBezTo>
                  <a:pt x="32578" y="19583"/>
                  <a:pt x="32554" y="19660"/>
                  <a:pt x="32562" y="19742"/>
                </a:cubicBezTo>
                <a:cubicBezTo>
                  <a:pt x="32655" y="19710"/>
                  <a:pt x="32663" y="19625"/>
                  <a:pt x="32663" y="19540"/>
                </a:cubicBezTo>
                <a:close/>
                <a:moveTo>
                  <a:pt x="31930" y="19575"/>
                </a:moveTo>
                <a:cubicBezTo>
                  <a:pt x="31897" y="19676"/>
                  <a:pt x="31948" y="19785"/>
                  <a:pt x="31930" y="19894"/>
                </a:cubicBezTo>
                <a:cubicBezTo>
                  <a:pt x="31889" y="19777"/>
                  <a:pt x="31812" y="19684"/>
                  <a:pt x="31738" y="19591"/>
                </a:cubicBezTo>
                <a:cubicBezTo>
                  <a:pt x="31746" y="19583"/>
                  <a:pt x="31746" y="19575"/>
                  <a:pt x="31754" y="19575"/>
                </a:cubicBezTo>
                <a:cubicBezTo>
                  <a:pt x="31781" y="19588"/>
                  <a:pt x="31811" y="19597"/>
                  <a:pt x="31842" y="19597"/>
                </a:cubicBezTo>
                <a:cubicBezTo>
                  <a:pt x="31868" y="19597"/>
                  <a:pt x="31895" y="19590"/>
                  <a:pt x="31921" y="19575"/>
                </a:cubicBezTo>
                <a:close/>
                <a:moveTo>
                  <a:pt x="3047" y="19899"/>
                </a:moveTo>
                <a:cubicBezTo>
                  <a:pt x="3068" y="19899"/>
                  <a:pt x="3090" y="19905"/>
                  <a:pt x="3107" y="19912"/>
                </a:cubicBezTo>
                <a:cubicBezTo>
                  <a:pt x="3107" y="19945"/>
                  <a:pt x="3107" y="19971"/>
                  <a:pt x="3124" y="20003"/>
                </a:cubicBezTo>
                <a:lnTo>
                  <a:pt x="3107" y="20003"/>
                </a:lnTo>
                <a:cubicBezTo>
                  <a:pt x="3091" y="20011"/>
                  <a:pt x="3080" y="20014"/>
                  <a:pt x="3073" y="20014"/>
                </a:cubicBezTo>
                <a:cubicBezTo>
                  <a:pt x="3037" y="20014"/>
                  <a:pt x="3084" y="19943"/>
                  <a:pt x="3049" y="19937"/>
                </a:cubicBezTo>
                <a:cubicBezTo>
                  <a:pt x="3049" y="19920"/>
                  <a:pt x="2998" y="19912"/>
                  <a:pt x="3022" y="19902"/>
                </a:cubicBezTo>
                <a:cubicBezTo>
                  <a:pt x="3030" y="19900"/>
                  <a:pt x="3038" y="19899"/>
                  <a:pt x="3047" y="19899"/>
                </a:cubicBezTo>
                <a:close/>
                <a:moveTo>
                  <a:pt x="32866" y="19237"/>
                </a:moveTo>
                <a:cubicBezTo>
                  <a:pt x="32655" y="19245"/>
                  <a:pt x="32663" y="19397"/>
                  <a:pt x="32663" y="19540"/>
                </a:cubicBezTo>
                <a:cubicBezTo>
                  <a:pt x="32730" y="19575"/>
                  <a:pt x="32799" y="19609"/>
                  <a:pt x="32866" y="19641"/>
                </a:cubicBezTo>
                <a:lnTo>
                  <a:pt x="32916" y="19649"/>
                </a:lnTo>
                <a:lnTo>
                  <a:pt x="32967" y="19641"/>
                </a:lnTo>
                <a:cubicBezTo>
                  <a:pt x="33062" y="19697"/>
                  <a:pt x="33105" y="19845"/>
                  <a:pt x="33245" y="19845"/>
                </a:cubicBezTo>
                <a:cubicBezTo>
                  <a:pt x="33253" y="19845"/>
                  <a:pt x="33261" y="19845"/>
                  <a:pt x="33270" y="19844"/>
                </a:cubicBezTo>
                <a:lnTo>
                  <a:pt x="33270" y="19844"/>
                </a:lnTo>
                <a:lnTo>
                  <a:pt x="33270" y="19844"/>
                </a:lnTo>
                <a:cubicBezTo>
                  <a:pt x="33326" y="19902"/>
                  <a:pt x="33293" y="20062"/>
                  <a:pt x="33405" y="20062"/>
                </a:cubicBezTo>
                <a:cubicBezTo>
                  <a:pt x="33425" y="20062"/>
                  <a:pt x="33450" y="20057"/>
                  <a:pt x="33480" y="20046"/>
                </a:cubicBezTo>
                <a:cubicBezTo>
                  <a:pt x="33480" y="19971"/>
                  <a:pt x="33472" y="19902"/>
                  <a:pt x="33472" y="19835"/>
                </a:cubicBezTo>
                <a:cubicBezTo>
                  <a:pt x="33446" y="19819"/>
                  <a:pt x="33421" y="19811"/>
                  <a:pt x="33395" y="19801"/>
                </a:cubicBezTo>
                <a:cubicBezTo>
                  <a:pt x="33421" y="19785"/>
                  <a:pt x="33446" y="19761"/>
                  <a:pt x="33464" y="19734"/>
                </a:cubicBezTo>
                <a:cubicBezTo>
                  <a:pt x="33514" y="19676"/>
                  <a:pt x="33607" y="19617"/>
                  <a:pt x="33597" y="19567"/>
                </a:cubicBezTo>
                <a:cubicBezTo>
                  <a:pt x="33589" y="19510"/>
                  <a:pt x="33560" y="19494"/>
                  <a:pt x="33522" y="19494"/>
                </a:cubicBezTo>
                <a:cubicBezTo>
                  <a:pt x="33487" y="19494"/>
                  <a:pt x="33445" y="19507"/>
                  <a:pt x="33405" y="19516"/>
                </a:cubicBezTo>
                <a:cubicBezTo>
                  <a:pt x="33357" y="19526"/>
                  <a:pt x="33307" y="19536"/>
                  <a:pt x="33259" y="19536"/>
                </a:cubicBezTo>
                <a:cubicBezTo>
                  <a:pt x="33189" y="19536"/>
                  <a:pt x="33123" y="19515"/>
                  <a:pt x="33068" y="19439"/>
                </a:cubicBezTo>
                <a:cubicBezTo>
                  <a:pt x="32940" y="19431"/>
                  <a:pt x="32874" y="19364"/>
                  <a:pt x="32866" y="19237"/>
                </a:cubicBezTo>
                <a:close/>
                <a:moveTo>
                  <a:pt x="30860" y="20147"/>
                </a:moveTo>
                <a:cubicBezTo>
                  <a:pt x="30860" y="20147"/>
                  <a:pt x="30860" y="20155"/>
                  <a:pt x="30852" y="20155"/>
                </a:cubicBezTo>
                <a:lnTo>
                  <a:pt x="30852" y="20147"/>
                </a:lnTo>
                <a:close/>
                <a:moveTo>
                  <a:pt x="28149" y="20232"/>
                </a:moveTo>
                <a:cubicBezTo>
                  <a:pt x="28139" y="20240"/>
                  <a:pt x="28139" y="20240"/>
                  <a:pt x="28131" y="20248"/>
                </a:cubicBezTo>
                <a:cubicBezTo>
                  <a:pt x="28131" y="20240"/>
                  <a:pt x="28139" y="20240"/>
                  <a:pt x="28149" y="20232"/>
                </a:cubicBezTo>
                <a:close/>
                <a:moveTo>
                  <a:pt x="30153" y="20349"/>
                </a:moveTo>
                <a:lnTo>
                  <a:pt x="30161" y="20357"/>
                </a:lnTo>
                <a:lnTo>
                  <a:pt x="30153" y="20357"/>
                </a:lnTo>
                <a:lnTo>
                  <a:pt x="30153" y="20349"/>
                </a:lnTo>
                <a:close/>
                <a:moveTo>
                  <a:pt x="7520" y="20527"/>
                </a:moveTo>
                <a:cubicBezTo>
                  <a:pt x="7512" y="20535"/>
                  <a:pt x="7496" y="20543"/>
                  <a:pt x="7480" y="20551"/>
                </a:cubicBezTo>
                <a:lnTo>
                  <a:pt x="7480" y="20527"/>
                </a:lnTo>
                <a:close/>
                <a:moveTo>
                  <a:pt x="8996" y="20947"/>
                </a:moveTo>
                <a:cubicBezTo>
                  <a:pt x="8996" y="20947"/>
                  <a:pt x="9004" y="20947"/>
                  <a:pt x="9012" y="20955"/>
                </a:cubicBezTo>
                <a:lnTo>
                  <a:pt x="8996" y="20955"/>
                </a:lnTo>
                <a:lnTo>
                  <a:pt x="8996" y="20947"/>
                </a:lnTo>
                <a:close/>
                <a:moveTo>
                  <a:pt x="28940" y="20955"/>
                </a:moveTo>
                <a:lnTo>
                  <a:pt x="28940" y="20963"/>
                </a:lnTo>
                <a:lnTo>
                  <a:pt x="28932" y="20955"/>
                </a:lnTo>
                <a:close/>
                <a:moveTo>
                  <a:pt x="2889" y="20846"/>
                </a:moveTo>
                <a:cubicBezTo>
                  <a:pt x="2897" y="20854"/>
                  <a:pt x="2897" y="20862"/>
                  <a:pt x="2905" y="20872"/>
                </a:cubicBezTo>
                <a:cubicBezTo>
                  <a:pt x="2931" y="20913"/>
                  <a:pt x="2964" y="20939"/>
                  <a:pt x="2940" y="20990"/>
                </a:cubicBezTo>
                <a:cubicBezTo>
                  <a:pt x="2897" y="20990"/>
                  <a:pt x="2881" y="20955"/>
                  <a:pt x="2855" y="20931"/>
                </a:cubicBezTo>
                <a:cubicBezTo>
                  <a:pt x="2871" y="20905"/>
                  <a:pt x="2889" y="20872"/>
                  <a:pt x="2889" y="20846"/>
                </a:cubicBezTo>
                <a:close/>
                <a:moveTo>
                  <a:pt x="12693" y="21024"/>
                </a:moveTo>
                <a:cubicBezTo>
                  <a:pt x="12685" y="21032"/>
                  <a:pt x="12685" y="21040"/>
                  <a:pt x="12685" y="21048"/>
                </a:cubicBezTo>
                <a:cubicBezTo>
                  <a:pt x="12675" y="21040"/>
                  <a:pt x="12659" y="21040"/>
                  <a:pt x="12651" y="21032"/>
                </a:cubicBezTo>
                <a:cubicBezTo>
                  <a:pt x="12667" y="21032"/>
                  <a:pt x="12675" y="21024"/>
                  <a:pt x="12693" y="21024"/>
                </a:cubicBezTo>
                <a:close/>
                <a:moveTo>
                  <a:pt x="28333" y="21149"/>
                </a:moveTo>
                <a:cubicBezTo>
                  <a:pt x="28341" y="21149"/>
                  <a:pt x="28341" y="21158"/>
                  <a:pt x="28352" y="21158"/>
                </a:cubicBezTo>
                <a:cubicBezTo>
                  <a:pt x="28341" y="21166"/>
                  <a:pt x="28341" y="21176"/>
                  <a:pt x="28341" y="21184"/>
                </a:cubicBezTo>
                <a:cubicBezTo>
                  <a:pt x="28341" y="21176"/>
                  <a:pt x="28333" y="21166"/>
                  <a:pt x="28333" y="21149"/>
                </a:cubicBezTo>
                <a:close/>
                <a:moveTo>
                  <a:pt x="29876" y="21352"/>
                </a:moveTo>
                <a:cubicBezTo>
                  <a:pt x="29876" y="21360"/>
                  <a:pt x="29876" y="21360"/>
                  <a:pt x="29868" y="21360"/>
                </a:cubicBezTo>
                <a:lnTo>
                  <a:pt x="29868" y="21352"/>
                </a:lnTo>
                <a:close/>
                <a:moveTo>
                  <a:pt x="11749" y="21487"/>
                </a:moveTo>
                <a:cubicBezTo>
                  <a:pt x="11749" y="21511"/>
                  <a:pt x="11765" y="21538"/>
                  <a:pt x="11784" y="21562"/>
                </a:cubicBezTo>
                <a:cubicBezTo>
                  <a:pt x="11749" y="21546"/>
                  <a:pt x="11733" y="21519"/>
                  <a:pt x="11749" y="21487"/>
                </a:cubicBezTo>
                <a:close/>
                <a:moveTo>
                  <a:pt x="9693" y="21562"/>
                </a:moveTo>
                <a:cubicBezTo>
                  <a:pt x="9703" y="21562"/>
                  <a:pt x="9712" y="21562"/>
                  <a:pt x="9712" y="21570"/>
                </a:cubicBezTo>
                <a:cubicBezTo>
                  <a:pt x="9703" y="21570"/>
                  <a:pt x="9693" y="21570"/>
                  <a:pt x="9685" y="21580"/>
                </a:cubicBezTo>
                <a:lnTo>
                  <a:pt x="9685" y="21562"/>
                </a:lnTo>
                <a:close/>
                <a:moveTo>
                  <a:pt x="27011" y="21631"/>
                </a:moveTo>
                <a:lnTo>
                  <a:pt x="27011" y="21639"/>
                </a:lnTo>
                <a:lnTo>
                  <a:pt x="27003" y="21639"/>
                </a:lnTo>
                <a:cubicBezTo>
                  <a:pt x="27011" y="21639"/>
                  <a:pt x="27011" y="21631"/>
                  <a:pt x="27011" y="21631"/>
                </a:cubicBezTo>
                <a:close/>
                <a:moveTo>
                  <a:pt x="9416" y="21732"/>
                </a:moveTo>
                <a:lnTo>
                  <a:pt x="9416" y="21740"/>
                </a:lnTo>
                <a:cubicBezTo>
                  <a:pt x="9416" y="21740"/>
                  <a:pt x="9408" y="21740"/>
                  <a:pt x="9408" y="21748"/>
                </a:cubicBezTo>
                <a:cubicBezTo>
                  <a:pt x="9408" y="21740"/>
                  <a:pt x="9408" y="21740"/>
                  <a:pt x="9416" y="21732"/>
                </a:cubicBezTo>
                <a:close/>
                <a:moveTo>
                  <a:pt x="9938" y="22025"/>
                </a:moveTo>
                <a:cubicBezTo>
                  <a:pt x="9956" y="22035"/>
                  <a:pt x="9980" y="22043"/>
                  <a:pt x="9997" y="22059"/>
                </a:cubicBezTo>
                <a:cubicBezTo>
                  <a:pt x="10007" y="22067"/>
                  <a:pt x="10007" y="22067"/>
                  <a:pt x="10007" y="22075"/>
                </a:cubicBezTo>
                <a:lnTo>
                  <a:pt x="10007" y="22110"/>
                </a:lnTo>
                <a:cubicBezTo>
                  <a:pt x="10004" y="22112"/>
                  <a:pt x="10001" y="22115"/>
                  <a:pt x="10000" y="22117"/>
                </a:cubicBezTo>
                <a:lnTo>
                  <a:pt x="10000" y="22117"/>
                </a:lnTo>
                <a:cubicBezTo>
                  <a:pt x="10003" y="22088"/>
                  <a:pt x="9995" y="22073"/>
                  <a:pt x="9988" y="22059"/>
                </a:cubicBezTo>
                <a:lnTo>
                  <a:pt x="9980" y="22051"/>
                </a:lnTo>
                <a:cubicBezTo>
                  <a:pt x="9972" y="22043"/>
                  <a:pt x="9964" y="22035"/>
                  <a:pt x="9946" y="22035"/>
                </a:cubicBezTo>
                <a:lnTo>
                  <a:pt x="9938" y="22025"/>
                </a:lnTo>
                <a:close/>
                <a:moveTo>
                  <a:pt x="30448" y="22269"/>
                </a:moveTo>
                <a:cubicBezTo>
                  <a:pt x="30448" y="22277"/>
                  <a:pt x="30456" y="22277"/>
                  <a:pt x="30456" y="22288"/>
                </a:cubicBezTo>
                <a:cubicBezTo>
                  <a:pt x="30456" y="22296"/>
                  <a:pt x="30456" y="22296"/>
                  <a:pt x="30448" y="22296"/>
                </a:cubicBezTo>
                <a:lnTo>
                  <a:pt x="30448" y="22269"/>
                </a:lnTo>
                <a:close/>
                <a:moveTo>
                  <a:pt x="4017" y="22075"/>
                </a:moveTo>
                <a:lnTo>
                  <a:pt x="4017" y="22102"/>
                </a:lnTo>
                <a:cubicBezTo>
                  <a:pt x="4126" y="22277"/>
                  <a:pt x="4304" y="22261"/>
                  <a:pt x="4472" y="22269"/>
                </a:cubicBezTo>
                <a:cubicBezTo>
                  <a:pt x="4437" y="22288"/>
                  <a:pt x="4405" y="22304"/>
                  <a:pt x="4387" y="22338"/>
                </a:cubicBezTo>
                <a:cubicBezTo>
                  <a:pt x="4378" y="22341"/>
                  <a:pt x="4368" y="22342"/>
                  <a:pt x="4359" y="22342"/>
                </a:cubicBezTo>
                <a:cubicBezTo>
                  <a:pt x="4267" y="22342"/>
                  <a:pt x="4169" y="22223"/>
                  <a:pt x="4077" y="22223"/>
                </a:cubicBezTo>
                <a:cubicBezTo>
                  <a:pt x="4041" y="22223"/>
                  <a:pt x="4007" y="22240"/>
                  <a:pt x="3975" y="22288"/>
                </a:cubicBezTo>
                <a:cubicBezTo>
                  <a:pt x="3950" y="22227"/>
                  <a:pt x="3932" y="22176"/>
                  <a:pt x="3916" y="22118"/>
                </a:cubicBezTo>
                <a:cubicBezTo>
                  <a:pt x="3916" y="22093"/>
                  <a:pt x="3924" y="22085"/>
                  <a:pt x="3932" y="22075"/>
                </a:cubicBezTo>
                <a:close/>
                <a:moveTo>
                  <a:pt x="3461" y="22439"/>
                </a:moveTo>
                <a:cubicBezTo>
                  <a:pt x="3477" y="22447"/>
                  <a:pt x="3495" y="22463"/>
                  <a:pt x="3520" y="22471"/>
                </a:cubicBezTo>
                <a:cubicBezTo>
                  <a:pt x="3504" y="22471"/>
                  <a:pt x="3487" y="22480"/>
                  <a:pt x="3469" y="22480"/>
                </a:cubicBezTo>
                <a:cubicBezTo>
                  <a:pt x="3469" y="22463"/>
                  <a:pt x="3461" y="22455"/>
                  <a:pt x="3461" y="22439"/>
                </a:cubicBezTo>
                <a:close/>
                <a:moveTo>
                  <a:pt x="31155" y="22455"/>
                </a:moveTo>
                <a:lnTo>
                  <a:pt x="31155" y="22480"/>
                </a:lnTo>
                <a:lnTo>
                  <a:pt x="31147" y="22480"/>
                </a:lnTo>
                <a:cubicBezTo>
                  <a:pt x="31147" y="22471"/>
                  <a:pt x="31139" y="22463"/>
                  <a:pt x="31131" y="22455"/>
                </a:cubicBezTo>
                <a:close/>
                <a:moveTo>
                  <a:pt x="23979" y="22540"/>
                </a:moveTo>
                <a:lnTo>
                  <a:pt x="23979" y="22556"/>
                </a:lnTo>
                <a:cubicBezTo>
                  <a:pt x="23971" y="22556"/>
                  <a:pt x="23963" y="22556"/>
                  <a:pt x="23955" y="22548"/>
                </a:cubicBezTo>
                <a:cubicBezTo>
                  <a:pt x="23963" y="22548"/>
                  <a:pt x="23971" y="22540"/>
                  <a:pt x="23979" y="22540"/>
                </a:cubicBezTo>
                <a:close/>
                <a:moveTo>
                  <a:pt x="6477" y="22556"/>
                </a:moveTo>
                <a:lnTo>
                  <a:pt x="6469" y="22564"/>
                </a:lnTo>
                <a:lnTo>
                  <a:pt x="6459" y="22556"/>
                </a:lnTo>
                <a:close/>
                <a:moveTo>
                  <a:pt x="28341" y="22649"/>
                </a:moveTo>
                <a:lnTo>
                  <a:pt x="28352" y="22657"/>
                </a:lnTo>
                <a:lnTo>
                  <a:pt x="28325" y="22657"/>
                </a:lnTo>
                <a:cubicBezTo>
                  <a:pt x="28333" y="22666"/>
                  <a:pt x="28341" y="22674"/>
                  <a:pt x="28341" y="22682"/>
                </a:cubicBezTo>
                <a:lnTo>
                  <a:pt x="28341" y="22692"/>
                </a:lnTo>
                <a:cubicBezTo>
                  <a:pt x="28333" y="22682"/>
                  <a:pt x="28325" y="22674"/>
                  <a:pt x="28317" y="22666"/>
                </a:cubicBezTo>
                <a:cubicBezTo>
                  <a:pt x="28325" y="22666"/>
                  <a:pt x="28325" y="22657"/>
                  <a:pt x="28325" y="22657"/>
                </a:cubicBezTo>
                <a:cubicBezTo>
                  <a:pt x="28333" y="22657"/>
                  <a:pt x="28333" y="22649"/>
                  <a:pt x="28341" y="22649"/>
                </a:cubicBezTo>
                <a:close/>
                <a:moveTo>
                  <a:pt x="34972" y="22775"/>
                </a:moveTo>
                <a:lnTo>
                  <a:pt x="35004" y="22793"/>
                </a:lnTo>
                <a:cubicBezTo>
                  <a:pt x="35039" y="22809"/>
                  <a:pt x="35063" y="22833"/>
                  <a:pt x="35081" y="22860"/>
                </a:cubicBezTo>
                <a:cubicBezTo>
                  <a:pt x="35055" y="22833"/>
                  <a:pt x="35031" y="22817"/>
                  <a:pt x="34996" y="22817"/>
                </a:cubicBezTo>
                <a:cubicBezTo>
                  <a:pt x="34988" y="22817"/>
                  <a:pt x="34972" y="22775"/>
                  <a:pt x="34972" y="22775"/>
                </a:cubicBezTo>
                <a:close/>
                <a:moveTo>
                  <a:pt x="34214" y="23046"/>
                </a:moveTo>
                <a:cubicBezTo>
                  <a:pt x="34222" y="23046"/>
                  <a:pt x="34222" y="23054"/>
                  <a:pt x="34222" y="23054"/>
                </a:cubicBezTo>
                <a:lnTo>
                  <a:pt x="34214" y="23054"/>
                </a:lnTo>
                <a:lnTo>
                  <a:pt x="34214" y="23046"/>
                </a:lnTo>
                <a:close/>
                <a:moveTo>
                  <a:pt x="8379" y="23155"/>
                </a:moveTo>
                <a:cubicBezTo>
                  <a:pt x="8384" y="23159"/>
                  <a:pt x="8387" y="23161"/>
                  <a:pt x="8388" y="23163"/>
                </a:cubicBezTo>
                <a:lnTo>
                  <a:pt x="8388" y="23163"/>
                </a:lnTo>
                <a:cubicBezTo>
                  <a:pt x="8379" y="23162"/>
                  <a:pt x="8379" y="23155"/>
                  <a:pt x="8379" y="23155"/>
                </a:cubicBezTo>
                <a:close/>
                <a:moveTo>
                  <a:pt x="7773" y="23365"/>
                </a:moveTo>
                <a:cubicBezTo>
                  <a:pt x="7773" y="23365"/>
                  <a:pt x="7783" y="23365"/>
                  <a:pt x="7783" y="23373"/>
                </a:cubicBezTo>
                <a:lnTo>
                  <a:pt x="7773" y="23365"/>
                </a:lnTo>
                <a:close/>
                <a:moveTo>
                  <a:pt x="31727" y="23533"/>
                </a:moveTo>
                <a:lnTo>
                  <a:pt x="31727" y="23533"/>
                </a:lnTo>
                <a:cubicBezTo>
                  <a:pt x="31727" y="23533"/>
                  <a:pt x="31738" y="23533"/>
                  <a:pt x="31738" y="23541"/>
                </a:cubicBezTo>
                <a:lnTo>
                  <a:pt x="31738" y="23551"/>
                </a:lnTo>
                <a:cubicBezTo>
                  <a:pt x="31738" y="23541"/>
                  <a:pt x="31738" y="23541"/>
                  <a:pt x="31727" y="23533"/>
                </a:cubicBezTo>
                <a:close/>
                <a:moveTo>
                  <a:pt x="7084" y="23575"/>
                </a:moveTo>
                <a:lnTo>
                  <a:pt x="7076" y="23583"/>
                </a:lnTo>
                <a:cubicBezTo>
                  <a:pt x="7076" y="23575"/>
                  <a:pt x="7076" y="23575"/>
                  <a:pt x="7065" y="23575"/>
                </a:cubicBezTo>
                <a:close/>
                <a:moveTo>
                  <a:pt x="9180" y="23626"/>
                </a:moveTo>
                <a:lnTo>
                  <a:pt x="9180" y="23634"/>
                </a:lnTo>
                <a:lnTo>
                  <a:pt x="9172" y="23634"/>
                </a:lnTo>
                <a:cubicBezTo>
                  <a:pt x="9172" y="23634"/>
                  <a:pt x="9180" y="23634"/>
                  <a:pt x="9180" y="23626"/>
                </a:cubicBezTo>
                <a:close/>
                <a:moveTo>
                  <a:pt x="7783" y="23761"/>
                </a:moveTo>
                <a:lnTo>
                  <a:pt x="7783" y="23769"/>
                </a:lnTo>
                <a:lnTo>
                  <a:pt x="7773" y="23769"/>
                </a:lnTo>
                <a:cubicBezTo>
                  <a:pt x="7783" y="23769"/>
                  <a:pt x="7783" y="23769"/>
                  <a:pt x="7783" y="23761"/>
                </a:cubicBezTo>
                <a:close/>
                <a:moveTo>
                  <a:pt x="26785" y="24038"/>
                </a:moveTo>
                <a:cubicBezTo>
                  <a:pt x="26827" y="24038"/>
                  <a:pt x="26800" y="24060"/>
                  <a:pt x="26784" y="24060"/>
                </a:cubicBezTo>
                <a:cubicBezTo>
                  <a:pt x="26777" y="24060"/>
                  <a:pt x="26772" y="24056"/>
                  <a:pt x="26775" y="24046"/>
                </a:cubicBezTo>
                <a:lnTo>
                  <a:pt x="26785" y="24038"/>
                </a:lnTo>
                <a:close/>
                <a:moveTo>
                  <a:pt x="9491" y="24174"/>
                </a:moveTo>
                <a:lnTo>
                  <a:pt x="9491" y="24190"/>
                </a:lnTo>
                <a:cubicBezTo>
                  <a:pt x="9491" y="24182"/>
                  <a:pt x="9491" y="24182"/>
                  <a:pt x="9483" y="24182"/>
                </a:cubicBezTo>
                <a:lnTo>
                  <a:pt x="9491" y="24174"/>
                </a:lnTo>
                <a:close/>
                <a:moveTo>
                  <a:pt x="18361" y="24360"/>
                </a:moveTo>
                <a:lnTo>
                  <a:pt x="18361" y="24376"/>
                </a:lnTo>
                <a:lnTo>
                  <a:pt x="18345" y="24376"/>
                </a:lnTo>
                <a:cubicBezTo>
                  <a:pt x="18353" y="24368"/>
                  <a:pt x="18353" y="24368"/>
                  <a:pt x="18361" y="24360"/>
                </a:cubicBezTo>
                <a:close/>
                <a:moveTo>
                  <a:pt x="18396" y="24368"/>
                </a:moveTo>
                <a:cubicBezTo>
                  <a:pt x="18378" y="24368"/>
                  <a:pt x="18370" y="24376"/>
                  <a:pt x="18361" y="24376"/>
                </a:cubicBezTo>
                <a:cubicBezTo>
                  <a:pt x="18370" y="24376"/>
                  <a:pt x="18370" y="24368"/>
                  <a:pt x="18378" y="24368"/>
                </a:cubicBezTo>
                <a:close/>
                <a:moveTo>
                  <a:pt x="29522" y="24543"/>
                </a:moveTo>
                <a:cubicBezTo>
                  <a:pt x="29530" y="24562"/>
                  <a:pt x="29530" y="24570"/>
                  <a:pt x="29530" y="24578"/>
                </a:cubicBezTo>
                <a:lnTo>
                  <a:pt x="29522" y="24578"/>
                </a:lnTo>
                <a:lnTo>
                  <a:pt x="29522" y="24543"/>
                </a:lnTo>
                <a:close/>
                <a:moveTo>
                  <a:pt x="11151" y="24679"/>
                </a:moveTo>
                <a:cubicBezTo>
                  <a:pt x="11143" y="24687"/>
                  <a:pt x="11127" y="24695"/>
                  <a:pt x="11108" y="24695"/>
                </a:cubicBezTo>
                <a:lnTo>
                  <a:pt x="11108" y="24679"/>
                </a:lnTo>
                <a:close/>
                <a:moveTo>
                  <a:pt x="18408" y="24729"/>
                </a:moveTo>
                <a:cubicBezTo>
                  <a:pt x="18445" y="24730"/>
                  <a:pt x="18483" y="24732"/>
                  <a:pt x="18521" y="24754"/>
                </a:cubicBezTo>
                <a:cubicBezTo>
                  <a:pt x="18488" y="24738"/>
                  <a:pt x="18449" y="24730"/>
                  <a:pt x="18408" y="24729"/>
                </a:cubicBezTo>
                <a:close/>
                <a:moveTo>
                  <a:pt x="29134" y="25033"/>
                </a:moveTo>
                <a:cubicBezTo>
                  <a:pt x="29142" y="25033"/>
                  <a:pt x="29142" y="25033"/>
                  <a:pt x="29150" y="25041"/>
                </a:cubicBezTo>
                <a:cubicBezTo>
                  <a:pt x="29142" y="25041"/>
                  <a:pt x="29142" y="25041"/>
                  <a:pt x="29134" y="25033"/>
                </a:cubicBezTo>
                <a:close/>
                <a:moveTo>
                  <a:pt x="29546" y="25269"/>
                </a:moveTo>
                <a:lnTo>
                  <a:pt x="29546" y="25277"/>
                </a:lnTo>
                <a:lnTo>
                  <a:pt x="29538" y="25277"/>
                </a:lnTo>
                <a:lnTo>
                  <a:pt x="29546" y="25269"/>
                </a:lnTo>
                <a:close/>
                <a:moveTo>
                  <a:pt x="30636" y="25269"/>
                </a:moveTo>
                <a:cubicBezTo>
                  <a:pt x="30640" y="25272"/>
                  <a:pt x="30645" y="25275"/>
                  <a:pt x="30650" y="25277"/>
                </a:cubicBezTo>
                <a:lnTo>
                  <a:pt x="30650" y="25285"/>
                </a:lnTo>
                <a:lnTo>
                  <a:pt x="30650" y="25293"/>
                </a:lnTo>
                <a:cubicBezTo>
                  <a:pt x="30646" y="25285"/>
                  <a:pt x="30642" y="25276"/>
                  <a:pt x="30636" y="25269"/>
                </a:cubicBezTo>
                <a:close/>
                <a:moveTo>
                  <a:pt x="30650" y="25386"/>
                </a:moveTo>
                <a:lnTo>
                  <a:pt x="30642" y="25395"/>
                </a:lnTo>
                <a:lnTo>
                  <a:pt x="30642" y="25386"/>
                </a:lnTo>
                <a:close/>
                <a:moveTo>
                  <a:pt x="28948" y="25977"/>
                </a:moveTo>
                <a:cubicBezTo>
                  <a:pt x="28948" y="25985"/>
                  <a:pt x="28940" y="26001"/>
                  <a:pt x="28940" y="26009"/>
                </a:cubicBezTo>
                <a:cubicBezTo>
                  <a:pt x="28932" y="26009"/>
                  <a:pt x="28932" y="26001"/>
                  <a:pt x="28932" y="26001"/>
                </a:cubicBezTo>
                <a:cubicBezTo>
                  <a:pt x="28932" y="25993"/>
                  <a:pt x="28940" y="25985"/>
                  <a:pt x="28940" y="25977"/>
                </a:cubicBezTo>
                <a:close/>
                <a:moveTo>
                  <a:pt x="6097" y="26153"/>
                </a:moveTo>
                <a:cubicBezTo>
                  <a:pt x="6097" y="26161"/>
                  <a:pt x="6089" y="26161"/>
                  <a:pt x="6089" y="26169"/>
                </a:cubicBezTo>
                <a:cubicBezTo>
                  <a:pt x="6081" y="26169"/>
                  <a:pt x="6073" y="26169"/>
                  <a:pt x="6065" y="26161"/>
                </a:cubicBezTo>
                <a:cubicBezTo>
                  <a:pt x="6073" y="26161"/>
                  <a:pt x="6089" y="26161"/>
                  <a:pt x="6097" y="26153"/>
                </a:cubicBezTo>
                <a:close/>
                <a:moveTo>
                  <a:pt x="28511" y="26432"/>
                </a:moveTo>
                <a:cubicBezTo>
                  <a:pt x="28511" y="26456"/>
                  <a:pt x="28511" y="26472"/>
                  <a:pt x="28519" y="26490"/>
                </a:cubicBezTo>
                <a:cubicBezTo>
                  <a:pt x="28511" y="26490"/>
                  <a:pt x="28503" y="26490"/>
                  <a:pt x="28493" y="26498"/>
                </a:cubicBezTo>
                <a:cubicBezTo>
                  <a:pt x="28503" y="26472"/>
                  <a:pt x="28503" y="26448"/>
                  <a:pt x="28503" y="26432"/>
                </a:cubicBezTo>
                <a:close/>
                <a:moveTo>
                  <a:pt x="23862" y="26482"/>
                </a:moveTo>
                <a:lnTo>
                  <a:pt x="23862" y="26506"/>
                </a:lnTo>
                <a:cubicBezTo>
                  <a:pt x="23862" y="26498"/>
                  <a:pt x="23854" y="26498"/>
                  <a:pt x="23854" y="26490"/>
                </a:cubicBezTo>
                <a:lnTo>
                  <a:pt x="23862" y="26482"/>
                </a:lnTo>
                <a:close/>
                <a:moveTo>
                  <a:pt x="13746" y="26523"/>
                </a:moveTo>
                <a:lnTo>
                  <a:pt x="13746" y="26523"/>
                </a:lnTo>
                <a:cubicBezTo>
                  <a:pt x="13763" y="26565"/>
                  <a:pt x="13787" y="26616"/>
                  <a:pt x="13821" y="26674"/>
                </a:cubicBezTo>
                <a:cubicBezTo>
                  <a:pt x="13779" y="26642"/>
                  <a:pt x="13754" y="26583"/>
                  <a:pt x="13746" y="26523"/>
                </a:cubicBezTo>
                <a:close/>
                <a:moveTo>
                  <a:pt x="29655" y="26650"/>
                </a:moveTo>
                <a:cubicBezTo>
                  <a:pt x="29674" y="26658"/>
                  <a:pt x="29682" y="26658"/>
                  <a:pt x="29698" y="26674"/>
                </a:cubicBezTo>
                <a:cubicBezTo>
                  <a:pt x="29682" y="26666"/>
                  <a:pt x="29666" y="26658"/>
                  <a:pt x="29655" y="26650"/>
                </a:cubicBezTo>
                <a:close/>
                <a:moveTo>
                  <a:pt x="28814" y="26876"/>
                </a:moveTo>
                <a:lnTo>
                  <a:pt x="28814" y="26894"/>
                </a:lnTo>
                <a:cubicBezTo>
                  <a:pt x="28806" y="26886"/>
                  <a:pt x="28806" y="26886"/>
                  <a:pt x="28796" y="26886"/>
                </a:cubicBezTo>
                <a:cubicBezTo>
                  <a:pt x="28806" y="26876"/>
                  <a:pt x="28806" y="26876"/>
                  <a:pt x="28814" y="26876"/>
                </a:cubicBezTo>
                <a:close/>
                <a:moveTo>
                  <a:pt x="10411" y="26903"/>
                </a:moveTo>
                <a:cubicBezTo>
                  <a:pt x="10411" y="26903"/>
                  <a:pt x="10411" y="26911"/>
                  <a:pt x="10401" y="26911"/>
                </a:cubicBezTo>
                <a:lnTo>
                  <a:pt x="10401" y="26903"/>
                </a:lnTo>
                <a:close/>
                <a:moveTo>
                  <a:pt x="26413" y="27171"/>
                </a:moveTo>
                <a:lnTo>
                  <a:pt x="26413" y="27171"/>
                </a:lnTo>
                <a:cubicBezTo>
                  <a:pt x="26413" y="27180"/>
                  <a:pt x="26421" y="27190"/>
                  <a:pt x="26421" y="27198"/>
                </a:cubicBezTo>
                <a:cubicBezTo>
                  <a:pt x="26421" y="27198"/>
                  <a:pt x="26421" y="27206"/>
                  <a:pt x="26413" y="27206"/>
                </a:cubicBezTo>
                <a:cubicBezTo>
                  <a:pt x="26413" y="27198"/>
                  <a:pt x="26405" y="27198"/>
                  <a:pt x="26405" y="27198"/>
                </a:cubicBezTo>
                <a:lnTo>
                  <a:pt x="26421" y="27198"/>
                </a:lnTo>
                <a:cubicBezTo>
                  <a:pt x="26413" y="27190"/>
                  <a:pt x="26413" y="27180"/>
                  <a:pt x="26413" y="27171"/>
                </a:cubicBezTo>
                <a:close/>
                <a:moveTo>
                  <a:pt x="27695" y="27222"/>
                </a:moveTo>
                <a:cubicBezTo>
                  <a:pt x="27703" y="27230"/>
                  <a:pt x="27711" y="27230"/>
                  <a:pt x="27719" y="27230"/>
                </a:cubicBezTo>
                <a:lnTo>
                  <a:pt x="27719" y="27240"/>
                </a:lnTo>
                <a:cubicBezTo>
                  <a:pt x="27711" y="27230"/>
                  <a:pt x="27703" y="27230"/>
                  <a:pt x="27695" y="27222"/>
                </a:cubicBezTo>
                <a:close/>
                <a:moveTo>
                  <a:pt x="7783" y="27299"/>
                </a:moveTo>
                <a:lnTo>
                  <a:pt x="7783" y="27307"/>
                </a:lnTo>
                <a:cubicBezTo>
                  <a:pt x="7773" y="27307"/>
                  <a:pt x="7773" y="27299"/>
                  <a:pt x="7773" y="27299"/>
                </a:cubicBezTo>
                <a:close/>
                <a:moveTo>
                  <a:pt x="16954" y="27299"/>
                </a:moveTo>
                <a:cubicBezTo>
                  <a:pt x="16955" y="27307"/>
                  <a:pt x="16963" y="27307"/>
                  <a:pt x="16963" y="27307"/>
                </a:cubicBezTo>
                <a:lnTo>
                  <a:pt x="16963" y="27315"/>
                </a:lnTo>
                <a:cubicBezTo>
                  <a:pt x="16963" y="27307"/>
                  <a:pt x="16955" y="27307"/>
                  <a:pt x="16954" y="27299"/>
                </a:cubicBezTo>
                <a:close/>
                <a:moveTo>
                  <a:pt x="6299" y="27400"/>
                </a:moveTo>
                <a:cubicBezTo>
                  <a:pt x="6283" y="27408"/>
                  <a:pt x="6275" y="27408"/>
                  <a:pt x="6257" y="27408"/>
                </a:cubicBezTo>
                <a:cubicBezTo>
                  <a:pt x="6275" y="27408"/>
                  <a:pt x="6283" y="27400"/>
                  <a:pt x="6299" y="27400"/>
                </a:cubicBezTo>
                <a:close/>
                <a:moveTo>
                  <a:pt x="18066" y="27584"/>
                </a:moveTo>
                <a:cubicBezTo>
                  <a:pt x="18066" y="27594"/>
                  <a:pt x="18066" y="27594"/>
                  <a:pt x="18074" y="27602"/>
                </a:cubicBezTo>
                <a:cubicBezTo>
                  <a:pt x="18066" y="27602"/>
                  <a:pt x="18066" y="27594"/>
                  <a:pt x="18058" y="27594"/>
                </a:cubicBezTo>
                <a:cubicBezTo>
                  <a:pt x="18058" y="27584"/>
                  <a:pt x="18066" y="27584"/>
                  <a:pt x="18066" y="27584"/>
                </a:cubicBezTo>
                <a:close/>
                <a:moveTo>
                  <a:pt x="29059" y="28081"/>
                </a:moveTo>
                <a:lnTo>
                  <a:pt x="29067" y="28089"/>
                </a:lnTo>
                <a:cubicBezTo>
                  <a:pt x="29059" y="28089"/>
                  <a:pt x="29059" y="28099"/>
                  <a:pt x="29049" y="28107"/>
                </a:cubicBezTo>
                <a:cubicBezTo>
                  <a:pt x="29059" y="28099"/>
                  <a:pt x="29049" y="28089"/>
                  <a:pt x="29059" y="28081"/>
                </a:cubicBezTo>
                <a:close/>
                <a:moveTo>
                  <a:pt x="12713" y="28195"/>
                </a:moveTo>
                <a:cubicBezTo>
                  <a:pt x="12715" y="28200"/>
                  <a:pt x="12717" y="28204"/>
                  <a:pt x="12717" y="28208"/>
                </a:cubicBezTo>
                <a:lnTo>
                  <a:pt x="12726" y="28208"/>
                </a:lnTo>
                <a:cubicBezTo>
                  <a:pt x="12726" y="28208"/>
                  <a:pt x="12726" y="28217"/>
                  <a:pt x="12717" y="28217"/>
                </a:cubicBezTo>
                <a:lnTo>
                  <a:pt x="12717" y="28208"/>
                </a:lnTo>
                <a:lnTo>
                  <a:pt x="12713" y="28195"/>
                </a:lnTo>
                <a:close/>
                <a:moveTo>
                  <a:pt x="9273" y="28291"/>
                </a:moveTo>
                <a:cubicBezTo>
                  <a:pt x="9281" y="28291"/>
                  <a:pt x="9281" y="28301"/>
                  <a:pt x="9289" y="28301"/>
                </a:cubicBezTo>
                <a:lnTo>
                  <a:pt x="9273" y="28301"/>
                </a:lnTo>
                <a:lnTo>
                  <a:pt x="9273" y="28291"/>
                </a:lnTo>
                <a:close/>
                <a:moveTo>
                  <a:pt x="26354" y="28411"/>
                </a:moveTo>
                <a:lnTo>
                  <a:pt x="26354" y="28419"/>
                </a:lnTo>
                <a:cubicBezTo>
                  <a:pt x="26354" y="28419"/>
                  <a:pt x="26346" y="28419"/>
                  <a:pt x="26346" y="28427"/>
                </a:cubicBezTo>
                <a:cubicBezTo>
                  <a:pt x="26346" y="28419"/>
                  <a:pt x="26346" y="28411"/>
                  <a:pt x="26354" y="28411"/>
                </a:cubicBezTo>
                <a:close/>
                <a:moveTo>
                  <a:pt x="15944" y="28722"/>
                </a:moveTo>
                <a:cubicBezTo>
                  <a:pt x="15944" y="28725"/>
                  <a:pt x="15945" y="28725"/>
                  <a:pt x="15946" y="28725"/>
                </a:cubicBezTo>
                <a:cubicBezTo>
                  <a:pt x="15948" y="28725"/>
                  <a:pt x="15952" y="28722"/>
                  <a:pt x="15952" y="28722"/>
                </a:cubicBezTo>
                <a:lnTo>
                  <a:pt x="15952" y="28722"/>
                </a:lnTo>
                <a:cubicBezTo>
                  <a:pt x="15952" y="28730"/>
                  <a:pt x="15944" y="28730"/>
                  <a:pt x="15944" y="28730"/>
                </a:cubicBezTo>
                <a:lnTo>
                  <a:pt x="15944" y="28722"/>
                </a:lnTo>
                <a:close/>
                <a:moveTo>
                  <a:pt x="23912" y="28781"/>
                </a:moveTo>
                <a:cubicBezTo>
                  <a:pt x="23920" y="28789"/>
                  <a:pt x="23920" y="28789"/>
                  <a:pt x="23920" y="28797"/>
                </a:cubicBezTo>
                <a:lnTo>
                  <a:pt x="23886" y="28797"/>
                </a:lnTo>
                <a:cubicBezTo>
                  <a:pt x="23894" y="28789"/>
                  <a:pt x="23904" y="28789"/>
                  <a:pt x="23912" y="28781"/>
                </a:cubicBezTo>
                <a:close/>
                <a:moveTo>
                  <a:pt x="13433" y="28797"/>
                </a:moveTo>
                <a:cubicBezTo>
                  <a:pt x="13425" y="28797"/>
                  <a:pt x="13425" y="28797"/>
                  <a:pt x="13425" y="28807"/>
                </a:cubicBezTo>
                <a:lnTo>
                  <a:pt x="13425" y="28797"/>
                </a:lnTo>
                <a:close/>
                <a:moveTo>
                  <a:pt x="7488" y="28908"/>
                </a:moveTo>
                <a:cubicBezTo>
                  <a:pt x="7480" y="28908"/>
                  <a:pt x="7480" y="28916"/>
                  <a:pt x="7480" y="28916"/>
                </a:cubicBezTo>
                <a:lnTo>
                  <a:pt x="7470" y="28916"/>
                </a:lnTo>
                <a:cubicBezTo>
                  <a:pt x="7480" y="28908"/>
                  <a:pt x="7480" y="28908"/>
                  <a:pt x="7488" y="28908"/>
                </a:cubicBezTo>
                <a:close/>
                <a:moveTo>
                  <a:pt x="11127" y="28991"/>
                </a:moveTo>
                <a:cubicBezTo>
                  <a:pt x="11127" y="28999"/>
                  <a:pt x="11118" y="28999"/>
                  <a:pt x="11118" y="28999"/>
                </a:cubicBezTo>
                <a:lnTo>
                  <a:pt x="11118" y="28991"/>
                </a:lnTo>
                <a:close/>
                <a:moveTo>
                  <a:pt x="15228" y="29092"/>
                </a:moveTo>
                <a:lnTo>
                  <a:pt x="15228" y="29110"/>
                </a:lnTo>
                <a:lnTo>
                  <a:pt x="15220" y="29110"/>
                </a:lnTo>
                <a:cubicBezTo>
                  <a:pt x="15228" y="29110"/>
                  <a:pt x="15228" y="29100"/>
                  <a:pt x="15228" y="29092"/>
                </a:cubicBezTo>
                <a:close/>
                <a:moveTo>
                  <a:pt x="14116" y="29110"/>
                </a:moveTo>
                <a:cubicBezTo>
                  <a:pt x="14116" y="29118"/>
                  <a:pt x="14116" y="29126"/>
                  <a:pt x="14108" y="29134"/>
                </a:cubicBezTo>
                <a:cubicBezTo>
                  <a:pt x="14116" y="29126"/>
                  <a:pt x="14108" y="29118"/>
                  <a:pt x="14108" y="29110"/>
                </a:cubicBezTo>
                <a:close/>
                <a:moveTo>
                  <a:pt x="23803" y="29201"/>
                </a:moveTo>
                <a:lnTo>
                  <a:pt x="23803" y="29211"/>
                </a:lnTo>
                <a:lnTo>
                  <a:pt x="23793" y="29211"/>
                </a:lnTo>
                <a:lnTo>
                  <a:pt x="23785" y="29219"/>
                </a:lnTo>
                <a:cubicBezTo>
                  <a:pt x="23777" y="29219"/>
                  <a:pt x="23769" y="29227"/>
                  <a:pt x="23761" y="29227"/>
                </a:cubicBezTo>
                <a:cubicBezTo>
                  <a:pt x="23777" y="29219"/>
                  <a:pt x="23785" y="29211"/>
                  <a:pt x="23803" y="29201"/>
                </a:cubicBezTo>
                <a:close/>
                <a:moveTo>
                  <a:pt x="13627" y="29413"/>
                </a:moveTo>
                <a:lnTo>
                  <a:pt x="13627" y="29421"/>
                </a:lnTo>
                <a:cubicBezTo>
                  <a:pt x="13619" y="29421"/>
                  <a:pt x="13619" y="29413"/>
                  <a:pt x="13619" y="29413"/>
                </a:cubicBezTo>
                <a:close/>
                <a:moveTo>
                  <a:pt x="28232" y="28932"/>
                </a:moveTo>
                <a:cubicBezTo>
                  <a:pt x="28270" y="28954"/>
                  <a:pt x="28310" y="28959"/>
                  <a:pt x="28352" y="28959"/>
                </a:cubicBezTo>
                <a:cubicBezTo>
                  <a:pt x="28377" y="28959"/>
                  <a:pt x="28403" y="28957"/>
                  <a:pt x="28429" y="28957"/>
                </a:cubicBezTo>
                <a:cubicBezTo>
                  <a:pt x="28457" y="28957"/>
                  <a:pt x="28484" y="28959"/>
                  <a:pt x="28511" y="28966"/>
                </a:cubicBezTo>
                <a:cubicBezTo>
                  <a:pt x="28352" y="29009"/>
                  <a:pt x="28309" y="29134"/>
                  <a:pt x="28301" y="29278"/>
                </a:cubicBezTo>
                <a:lnTo>
                  <a:pt x="28301" y="29344"/>
                </a:lnTo>
                <a:cubicBezTo>
                  <a:pt x="28259" y="29379"/>
                  <a:pt x="28240" y="29429"/>
                  <a:pt x="28232" y="29480"/>
                </a:cubicBezTo>
                <a:lnTo>
                  <a:pt x="28208" y="29504"/>
                </a:lnTo>
                <a:lnTo>
                  <a:pt x="28149" y="29504"/>
                </a:lnTo>
                <a:cubicBezTo>
                  <a:pt x="28112" y="29443"/>
                  <a:pt x="28072" y="29413"/>
                  <a:pt x="28031" y="29413"/>
                </a:cubicBezTo>
                <a:cubicBezTo>
                  <a:pt x="27990" y="29413"/>
                  <a:pt x="27947" y="29445"/>
                  <a:pt x="27905" y="29504"/>
                </a:cubicBezTo>
                <a:cubicBezTo>
                  <a:pt x="27879" y="29472"/>
                  <a:pt x="27854" y="29446"/>
                  <a:pt x="27828" y="29413"/>
                </a:cubicBezTo>
                <a:cubicBezTo>
                  <a:pt x="27828" y="29328"/>
                  <a:pt x="27820" y="29252"/>
                  <a:pt x="27735" y="29211"/>
                </a:cubicBezTo>
                <a:cubicBezTo>
                  <a:pt x="27735" y="29177"/>
                  <a:pt x="27727" y="29150"/>
                  <a:pt x="27719" y="29118"/>
                </a:cubicBezTo>
                <a:cubicBezTo>
                  <a:pt x="27744" y="29051"/>
                  <a:pt x="27751" y="28940"/>
                  <a:pt x="27812" y="28940"/>
                </a:cubicBezTo>
                <a:cubicBezTo>
                  <a:pt x="27836" y="28940"/>
                  <a:pt x="27868" y="28957"/>
                  <a:pt x="27913" y="28999"/>
                </a:cubicBezTo>
                <a:cubicBezTo>
                  <a:pt x="27972" y="29058"/>
                  <a:pt x="28019" y="29081"/>
                  <a:pt x="28058" y="29081"/>
                </a:cubicBezTo>
                <a:cubicBezTo>
                  <a:pt x="28131" y="29081"/>
                  <a:pt x="28179" y="29003"/>
                  <a:pt x="28232" y="28932"/>
                </a:cubicBezTo>
                <a:close/>
                <a:moveTo>
                  <a:pt x="28443" y="30001"/>
                </a:moveTo>
                <a:cubicBezTo>
                  <a:pt x="28418" y="30086"/>
                  <a:pt x="28283" y="30052"/>
                  <a:pt x="28224" y="30103"/>
                </a:cubicBezTo>
                <a:cubicBezTo>
                  <a:pt x="28216" y="30070"/>
                  <a:pt x="28200" y="30044"/>
                  <a:pt x="28174" y="30020"/>
                </a:cubicBezTo>
                <a:lnTo>
                  <a:pt x="28174" y="30020"/>
                </a:lnTo>
                <a:cubicBezTo>
                  <a:pt x="28200" y="30023"/>
                  <a:pt x="28227" y="30025"/>
                  <a:pt x="28254" y="30025"/>
                </a:cubicBezTo>
                <a:cubicBezTo>
                  <a:pt x="28294" y="30025"/>
                  <a:pt x="28333" y="30020"/>
                  <a:pt x="28368" y="30010"/>
                </a:cubicBezTo>
                <a:cubicBezTo>
                  <a:pt x="28392" y="30010"/>
                  <a:pt x="28418" y="30001"/>
                  <a:pt x="28443" y="30001"/>
                </a:cubicBezTo>
                <a:close/>
                <a:moveTo>
                  <a:pt x="12339" y="30094"/>
                </a:moveTo>
                <a:cubicBezTo>
                  <a:pt x="12348" y="30111"/>
                  <a:pt x="12348" y="30121"/>
                  <a:pt x="12348" y="30121"/>
                </a:cubicBezTo>
                <a:lnTo>
                  <a:pt x="12313" y="30121"/>
                </a:lnTo>
                <a:cubicBezTo>
                  <a:pt x="12321" y="30111"/>
                  <a:pt x="12331" y="30103"/>
                  <a:pt x="12339" y="30094"/>
                </a:cubicBezTo>
                <a:close/>
                <a:moveTo>
                  <a:pt x="28644" y="30216"/>
                </a:moveTo>
                <a:lnTo>
                  <a:pt x="28644" y="30216"/>
                </a:lnTo>
                <a:cubicBezTo>
                  <a:pt x="28636" y="30220"/>
                  <a:pt x="28630" y="30225"/>
                  <a:pt x="28620" y="30230"/>
                </a:cubicBezTo>
                <a:lnTo>
                  <a:pt x="28620" y="30222"/>
                </a:lnTo>
                <a:lnTo>
                  <a:pt x="28644" y="30216"/>
                </a:lnTo>
                <a:close/>
                <a:moveTo>
                  <a:pt x="13746" y="30222"/>
                </a:moveTo>
                <a:cubicBezTo>
                  <a:pt x="13758" y="30226"/>
                  <a:pt x="13772" y="30230"/>
                  <a:pt x="13787" y="30230"/>
                </a:cubicBezTo>
                <a:cubicBezTo>
                  <a:pt x="13792" y="30230"/>
                  <a:pt x="13797" y="30229"/>
                  <a:pt x="13802" y="30228"/>
                </a:cubicBezTo>
                <a:lnTo>
                  <a:pt x="13802" y="30228"/>
                </a:lnTo>
                <a:cubicBezTo>
                  <a:pt x="13790" y="30233"/>
                  <a:pt x="13777" y="30235"/>
                  <a:pt x="13765" y="30235"/>
                </a:cubicBezTo>
                <a:cubicBezTo>
                  <a:pt x="13753" y="30235"/>
                  <a:pt x="13740" y="30233"/>
                  <a:pt x="13728" y="30230"/>
                </a:cubicBezTo>
                <a:cubicBezTo>
                  <a:pt x="13736" y="30230"/>
                  <a:pt x="13736" y="30222"/>
                  <a:pt x="13746" y="30222"/>
                </a:cubicBezTo>
                <a:close/>
                <a:moveTo>
                  <a:pt x="16441" y="30448"/>
                </a:moveTo>
                <a:lnTo>
                  <a:pt x="16441" y="30456"/>
                </a:lnTo>
                <a:cubicBezTo>
                  <a:pt x="16433" y="30456"/>
                  <a:pt x="16415" y="30448"/>
                  <a:pt x="16415" y="30448"/>
                </a:cubicBezTo>
                <a:close/>
                <a:moveTo>
                  <a:pt x="9887" y="30515"/>
                </a:moveTo>
                <a:cubicBezTo>
                  <a:pt x="9887" y="30525"/>
                  <a:pt x="9895" y="30525"/>
                  <a:pt x="9887" y="30533"/>
                </a:cubicBezTo>
                <a:cubicBezTo>
                  <a:pt x="9887" y="30525"/>
                  <a:pt x="9879" y="30515"/>
                  <a:pt x="9879" y="30515"/>
                </a:cubicBezTo>
                <a:close/>
                <a:moveTo>
                  <a:pt x="22995" y="30525"/>
                </a:moveTo>
                <a:cubicBezTo>
                  <a:pt x="23011" y="30525"/>
                  <a:pt x="23035" y="30525"/>
                  <a:pt x="23053" y="30533"/>
                </a:cubicBezTo>
                <a:cubicBezTo>
                  <a:pt x="23045" y="30549"/>
                  <a:pt x="23035" y="30576"/>
                  <a:pt x="23027" y="30592"/>
                </a:cubicBezTo>
                <a:cubicBezTo>
                  <a:pt x="23011" y="30565"/>
                  <a:pt x="23003" y="30541"/>
                  <a:pt x="22995" y="30525"/>
                </a:cubicBezTo>
                <a:close/>
                <a:moveTo>
                  <a:pt x="21891" y="30592"/>
                </a:moveTo>
                <a:lnTo>
                  <a:pt x="21883" y="30600"/>
                </a:lnTo>
                <a:lnTo>
                  <a:pt x="21873" y="30600"/>
                </a:lnTo>
                <a:lnTo>
                  <a:pt x="21891" y="30592"/>
                </a:lnTo>
                <a:close/>
                <a:moveTo>
                  <a:pt x="17106" y="30685"/>
                </a:moveTo>
                <a:cubicBezTo>
                  <a:pt x="17122" y="30701"/>
                  <a:pt x="17140" y="30701"/>
                  <a:pt x="17149" y="30701"/>
                </a:cubicBezTo>
                <a:lnTo>
                  <a:pt x="17149" y="30717"/>
                </a:lnTo>
                <a:cubicBezTo>
                  <a:pt x="17132" y="30709"/>
                  <a:pt x="17122" y="30701"/>
                  <a:pt x="17106" y="30685"/>
                </a:cubicBezTo>
                <a:close/>
                <a:moveTo>
                  <a:pt x="17258" y="30717"/>
                </a:moveTo>
                <a:cubicBezTo>
                  <a:pt x="17250" y="30717"/>
                  <a:pt x="17250" y="30717"/>
                  <a:pt x="17250" y="30727"/>
                </a:cubicBezTo>
                <a:cubicBezTo>
                  <a:pt x="17250" y="30717"/>
                  <a:pt x="17250" y="30717"/>
                  <a:pt x="17242" y="30717"/>
                </a:cubicBezTo>
                <a:close/>
                <a:moveTo>
                  <a:pt x="19793" y="30701"/>
                </a:moveTo>
                <a:lnTo>
                  <a:pt x="19793" y="30701"/>
                </a:lnTo>
                <a:cubicBezTo>
                  <a:pt x="19819" y="30735"/>
                  <a:pt x="19827" y="30768"/>
                  <a:pt x="19827" y="30794"/>
                </a:cubicBezTo>
                <a:cubicBezTo>
                  <a:pt x="19819" y="30760"/>
                  <a:pt x="19801" y="30727"/>
                  <a:pt x="19793" y="30701"/>
                </a:cubicBezTo>
                <a:close/>
                <a:moveTo>
                  <a:pt x="14545" y="30802"/>
                </a:moveTo>
                <a:cubicBezTo>
                  <a:pt x="14545" y="30802"/>
                  <a:pt x="14537" y="30810"/>
                  <a:pt x="14537" y="30818"/>
                </a:cubicBezTo>
                <a:cubicBezTo>
                  <a:pt x="14545" y="30810"/>
                  <a:pt x="14555" y="30810"/>
                  <a:pt x="14571" y="30810"/>
                </a:cubicBezTo>
                <a:cubicBezTo>
                  <a:pt x="14563" y="30828"/>
                  <a:pt x="14545" y="30828"/>
                  <a:pt x="14529" y="30828"/>
                </a:cubicBezTo>
                <a:cubicBezTo>
                  <a:pt x="14529" y="30810"/>
                  <a:pt x="14537" y="30802"/>
                  <a:pt x="14545" y="30802"/>
                </a:cubicBezTo>
                <a:close/>
                <a:moveTo>
                  <a:pt x="25623" y="30919"/>
                </a:moveTo>
                <a:cubicBezTo>
                  <a:pt x="25623" y="30929"/>
                  <a:pt x="25612" y="30937"/>
                  <a:pt x="25612" y="30937"/>
                </a:cubicBezTo>
                <a:lnTo>
                  <a:pt x="25612" y="30919"/>
                </a:lnTo>
                <a:close/>
                <a:moveTo>
                  <a:pt x="8111" y="31164"/>
                </a:moveTo>
                <a:cubicBezTo>
                  <a:pt x="8127" y="31182"/>
                  <a:pt x="8137" y="31190"/>
                  <a:pt x="8153" y="31198"/>
                </a:cubicBezTo>
                <a:lnTo>
                  <a:pt x="8145" y="31198"/>
                </a:lnTo>
                <a:cubicBezTo>
                  <a:pt x="8128" y="31198"/>
                  <a:pt x="8116" y="31201"/>
                  <a:pt x="8108" y="31201"/>
                </a:cubicBezTo>
                <a:cubicBezTo>
                  <a:pt x="8096" y="31201"/>
                  <a:pt x="8096" y="31195"/>
                  <a:pt x="8111" y="31164"/>
                </a:cubicBezTo>
                <a:close/>
                <a:moveTo>
                  <a:pt x="8161" y="31206"/>
                </a:moveTo>
                <a:cubicBezTo>
                  <a:pt x="8166" y="31211"/>
                  <a:pt x="8170" y="31216"/>
                  <a:pt x="8175" y="31219"/>
                </a:cubicBezTo>
                <a:lnTo>
                  <a:pt x="8175" y="31219"/>
                </a:lnTo>
                <a:cubicBezTo>
                  <a:pt x="8161" y="31214"/>
                  <a:pt x="8161" y="31213"/>
                  <a:pt x="8161" y="31206"/>
                </a:cubicBezTo>
                <a:close/>
                <a:moveTo>
                  <a:pt x="25218" y="31324"/>
                </a:moveTo>
                <a:cubicBezTo>
                  <a:pt x="25208" y="31334"/>
                  <a:pt x="25208" y="31342"/>
                  <a:pt x="25200" y="31358"/>
                </a:cubicBezTo>
                <a:lnTo>
                  <a:pt x="25200" y="31334"/>
                </a:lnTo>
                <a:cubicBezTo>
                  <a:pt x="25208" y="31334"/>
                  <a:pt x="25208" y="31324"/>
                  <a:pt x="25208" y="31324"/>
                </a:cubicBezTo>
                <a:close/>
                <a:moveTo>
                  <a:pt x="15143" y="31408"/>
                </a:moveTo>
                <a:lnTo>
                  <a:pt x="15143" y="31417"/>
                </a:lnTo>
                <a:lnTo>
                  <a:pt x="15135" y="31417"/>
                </a:lnTo>
                <a:cubicBezTo>
                  <a:pt x="15137" y="31414"/>
                  <a:pt x="15139" y="31412"/>
                  <a:pt x="15143" y="31408"/>
                </a:cubicBezTo>
                <a:close/>
                <a:moveTo>
                  <a:pt x="15135" y="31417"/>
                </a:moveTo>
                <a:lnTo>
                  <a:pt x="15135" y="31425"/>
                </a:lnTo>
                <a:lnTo>
                  <a:pt x="15127" y="31425"/>
                </a:lnTo>
                <a:cubicBezTo>
                  <a:pt x="15131" y="31421"/>
                  <a:pt x="15133" y="31419"/>
                  <a:pt x="15135" y="31417"/>
                </a:cubicBezTo>
                <a:close/>
                <a:moveTo>
                  <a:pt x="17747" y="31526"/>
                </a:moveTo>
                <a:cubicBezTo>
                  <a:pt x="17739" y="31526"/>
                  <a:pt x="17739" y="31536"/>
                  <a:pt x="17739" y="31536"/>
                </a:cubicBezTo>
                <a:lnTo>
                  <a:pt x="17739" y="31526"/>
                </a:lnTo>
                <a:close/>
                <a:moveTo>
                  <a:pt x="18074" y="31930"/>
                </a:moveTo>
                <a:cubicBezTo>
                  <a:pt x="18066" y="31940"/>
                  <a:pt x="18058" y="31940"/>
                  <a:pt x="18050" y="31948"/>
                </a:cubicBezTo>
                <a:cubicBezTo>
                  <a:pt x="18058" y="31940"/>
                  <a:pt x="18066" y="31930"/>
                  <a:pt x="18066" y="31930"/>
                </a:cubicBezTo>
                <a:close/>
                <a:moveTo>
                  <a:pt x="22000" y="32023"/>
                </a:moveTo>
                <a:lnTo>
                  <a:pt x="22000" y="32031"/>
                </a:lnTo>
                <a:lnTo>
                  <a:pt x="21992" y="32031"/>
                </a:lnTo>
                <a:cubicBezTo>
                  <a:pt x="21992" y="32023"/>
                  <a:pt x="21992" y="32023"/>
                  <a:pt x="22000" y="32023"/>
                </a:cubicBezTo>
                <a:close/>
                <a:moveTo>
                  <a:pt x="12414" y="32108"/>
                </a:moveTo>
                <a:cubicBezTo>
                  <a:pt x="12414" y="32116"/>
                  <a:pt x="12414" y="32124"/>
                  <a:pt x="12406" y="32124"/>
                </a:cubicBezTo>
                <a:cubicBezTo>
                  <a:pt x="12398" y="32124"/>
                  <a:pt x="12382" y="32116"/>
                  <a:pt x="12372" y="32108"/>
                </a:cubicBezTo>
                <a:close/>
                <a:moveTo>
                  <a:pt x="19271" y="32142"/>
                </a:moveTo>
                <a:lnTo>
                  <a:pt x="19271" y="32150"/>
                </a:lnTo>
                <a:lnTo>
                  <a:pt x="19263" y="32142"/>
                </a:lnTo>
                <a:close/>
                <a:moveTo>
                  <a:pt x="10603" y="32142"/>
                </a:moveTo>
                <a:cubicBezTo>
                  <a:pt x="10603" y="32150"/>
                  <a:pt x="10613" y="32150"/>
                  <a:pt x="10621" y="32150"/>
                </a:cubicBezTo>
                <a:cubicBezTo>
                  <a:pt x="10613" y="32150"/>
                  <a:pt x="10603" y="32158"/>
                  <a:pt x="10595" y="32158"/>
                </a:cubicBezTo>
                <a:cubicBezTo>
                  <a:pt x="10595" y="32150"/>
                  <a:pt x="10595" y="32150"/>
                  <a:pt x="10603" y="32142"/>
                </a:cubicBezTo>
                <a:close/>
                <a:moveTo>
                  <a:pt x="20072" y="32233"/>
                </a:moveTo>
                <a:lnTo>
                  <a:pt x="20072" y="32243"/>
                </a:lnTo>
                <a:cubicBezTo>
                  <a:pt x="20064" y="32243"/>
                  <a:pt x="20064" y="32233"/>
                  <a:pt x="20064" y="32233"/>
                </a:cubicBezTo>
                <a:close/>
                <a:moveTo>
                  <a:pt x="25394" y="32369"/>
                </a:moveTo>
                <a:cubicBezTo>
                  <a:pt x="25394" y="32377"/>
                  <a:pt x="25386" y="32377"/>
                  <a:pt x="25386" y="32377"/>
                </a:cubicBezTo>
                <a:cubicBezTo>
                  <a:pt x="25386" y="32377"/>
                  <a:pt x="25386" y="32369"/>
                  <a:pt x="25378" y="32369"/>
                </a:cubicBezTo>
                <a:close/>
                <a:moveTo>
                  <a:pt x="16247" y="32637"/>
                </a:moveTo>
                <a:lnTo>
                  <a:pt x="16247" y="32656"/>
                </a:lnTo>
                <a:cubicBezTo>
                  <a:pt x="16239" y="32656"/>
                  <a:pt x="16239" y="32648"/>
                  <a:pt x="16231" y="32648"/>
                </a:cubicBezTo>
                <a:lnTo>
                  <a:pt x="16239" y="32637"/>
                </a:lnTo>
                <a:close/>
                <a:moveTo>
                  <a:pt x="8177" y="32706"/>
                </a:moveTo>
                <a:lnTo>
                  <a:pt x="8177" y="32714"/>
                </a:lnTo>
                <a:lnTo>
                  <a:pt x="8169" y="32714"/>
                </a:lnTo>
                <a:lnTo>
                  <a:pt x="8177" y="32706"/>
                </a:lnTo>
                <a:close/>
                <a:moveTo>
                  <a:pt x="20181" y="32739"/>
                </a:moveTo>
                <a:cubicBezTo>
                  <a:pt x="20173" y="32749"/>
                  <a:pt x="20173" y="32757"/>
                  <a:pt x="20173" y="32765"/>
                </a:cubicBezTo>
                <a:lnTo>
                  <a:pt x="20173" y="32749"/>
                </a:lnTo>
                <a:lnTo>
                  <a:pt x="20173" y="32739"/>
                </a:lnTo>
                <a:close/>
                <a:moveTo>
                  <a:pt x="17553" y="32925"/>
                </a:moveTo>
                <a:cubicBezTo>
                  <a:pt x="17553" y="32933"/>
                  <a:pt x="17561" y="32933"/>
                  <a:pt x="17561" y="32941"/>
                </a:cubicBezTo>
                <a:lnTo>
                  <a:pt x="17553" y="32941"/>
                </a:lnTo>
                <a:lnTo>
                  <a:pt x="17553" y="32925"/>
                </a:lnTo>
                <a:close/>
                <a:moveTo>
                  <a:pt x="8278" y="32233"/>
                </a:moveTo>
                <a:lnTo>
                  <a:pt x="8278" y="32233"/>
                </a:lnTo>
                <a:cubicBezTo>
                  <a:pt x="8359" y="32264"/>
                  <a:pt x="8429" y="32361"/>
                  <a:pt x="8519" y="32361"/>
                </a:cubicBezTo>
                <a:cubicBezTo>
                  <a:pt x="8553" y="32361"/>
                  <a:pt x="8590" y="32347"/>
                  <a:pt x="8632" y="32310"/>
                </a:cubicBezTo>
                <a:cubicBezTo>
                  <a:pt x="8642" y="32302"/>
                  <a:pt x="8650" y="32302"/>
                  <a:pt x="8658" y="32294"/>
                </a:cubicBezTo>
                <a:cubicBezTo>
                  <a:pt x="8666" y="32310"/>
                  <a:pt x="8674" y="32318"/>
                  <a:pt x="8693" y="32334"/>
                </a:cubicBezTo>
                <a:cubicBezTo>
                  <a:pt x="8641" y="32512"/>
                  <a:pt x="8680" y="32553"/>
                  <a:pt x="8746" y="32553"/>
                </a:cubicBezTo>
                <a:cubicBezTo>
                  <a:pt x="8802" y="32553"/>
                  <a:pt x="8878" y="32524"/>
                  <a:pt x="8936" y="32524"/>
                </a:cubicBezTo>
                <a:cubicBezTo>
                  <a:pt x="8955" y="32524"/>
                  <a:pt x="8972" y="32527"/>
                  <a:pt x="8986" y="32536"/>
                </a:cubicBezTo>
                <a:cubicBezTo>
                  <a:pt x="8919" y="32597"/>
                  <a:pt x="8844" y="32656"/>
                  <a:pt x="8767" y="32706"/>
                </a:cubicBezTo>
                <a:cubicBezTo>
                  <a:pt x="8650" y="32789"/>
                  <a:pt x="8616" y="32890"/>
                  <a:pt x="8683" y="33018"/>
                </a:cubicBezTo>
                <a:cubicBezTo>
                  <a:pt x="8674" y="33034"/>
                  <a:pt x="8666" y="33042"/>
                  <a:pt x="8658" y="33052"/>
                </a:cubicBezTo>
                <a:lnTo>
                  <a:pt x="8658" y="33068"/>
                </a:lnTo>
                <a:cubicBezTo>
                  <a:pt x="8642" y="33084"/>
                  <a:pt x="8624" y="33102"/>
                  <a:pt x="8608" y="33119"/>
                </a:cubicBezTo>
                <a:cubicBezTo>
                  <a:pt x="8608" y="33111"/>
                  <a:pt x="8608" y="33111"/>
                  <a:pt x="8600" y="33102"/>
                </a:cubicBezTo>
                <a:cubicBezTo>
                  <a:pt x="8464" y="33076"/>
                  <a:pt x="8363" y="33009"/>
                  <a:pt x="8355" y="32858"/>
                </a:cubicBezTo>
                <a:cubicBezTo>
                  <a:pt x="8355" y="32840"/>
                  <a:pt x="8347" y="32823"/>
                  <a:pt x="8339" y="32807"/>
                </a:cubicBezTo>
                <a:cubicBezTo>
                  <a:pt x="8430" y="32765"/>
                  <a:pt x="8549" y="32749"/>
                  <a:pt x="8507" y="32587"/>
                </a:cubicBezTo>
                <a:cubicBezTo>
                  <a:pt x="8486" y="32515"/>
                  <a:pt x="8452" y="32493"/>
                  <a:pt x="8412" y="32493"/>
                </a:cubicBezTo>
                <a:cubicBezTo>
                  <a:pt x="8387" y="32493"/>
                  <a:pt x="8359" y="32502"/>
                  <a:pt x="8329" y="32512"/>
                </a:cubicBezTo>
                <a:cubicBezTo>
                  <a:pt x="8321" y="32419"/>
                  <a:pt x="8339" y="32302"/>
                  <a:pt x="8278" y="32233"/>
                </a:cubicBezTo>
                <a:close/>
                <a:moveTo>
                  <a:pt x="16441" y="33193"/>
                </a:moveTo>
                <a:cubicBezTo>
                  <a:pt x="16407" y="33212"/>
                  <a:pt x="16374" y="33220"/>
                  <a:pt x="16340" y="33228"/>
                </a:cubicBezTo>
                <a:cubicBezTo>
                  <a:pt x="16374" y="33220"/>
                  <a:pt x="16399" y="33212"/>
                  <a:pt x="16433" y="33193"/>
                </a:cubicBezTo>
                <a:close/>
                <a:moveTo>
                  <a:pt x="23389" y="33153"/>
                </a:moveTo>
                <a:lnTo>
                  <a:pt x="23399" y="33161"/>
                </a:lnTo>
                <a:cubicBezTo>
                  <a:pt x="23389" y="33185"/>
                  <a:pt x="23399" y="33212"/>
                  <a:pt x="23399" y="33228"/>
                </a:cubicBezTo>
                <a:cubicBezTo>
                  <a:pt x="23377" y="33234"/>
                  <a:pt x="23357" y="33236"/>
                  <a:pt x="23350" y="33246"/>
                </a:cubicBezTo>
                <a:lnTo>
                  <a:pt x="23350" y="33246"/>
                </a:lnTo>
                <a:cubicBezTo>
                  <a:pt x="23359" y="33214"/>
                  <a:pt x="23374" y="33183"/>
                  <a:pt x="23389" y="33153"/>
                </a:cubicBezTo>
                <a:close/>
                <a:moveTo>
                  <a:pt x="16138" y="33143"/>
                </a:moveTo>
                <a:lnTo>
                  <a:pt x="16138" y="33153"/>
                </a:lnTo>
                <a:cubicBezTo>
                  <a:pt x="16187" y="33214"/>
                  <a:pt x="16237" y="33235"/>
                  <a:pt x="16287" y="33235"/>
                </a:cubicBezTo>
                <a:cubicBezTo>
                  <a:pt x="16305" y="33235"/>
                  <a:pt x="16322" y="33232"/>
                  <a:pt x="16340" y="33228"/>
                </a:cubicBezTo>
                <a:lnTo>
                  <a:pt x="16340" y="33228"/>
                </a:lnTo>
                <a:cubicBezTo>
                  <a:pt x="16289" y="33244"/>
                  <a:pt x="16239" y="33254"/>
                  <a:pt x="16188" y="33270"/>
                </a:cubicBezTo>
                <a:cubicBezTo>
                  <a:pt x="16154" y="33286"/>
                  <a:pt x="16130" y="33313"/>
                  <a:pt x="16103" y="33337"/>
                </a:cubicBezTo>
                <a:lnTo>
                  <a:pt x="16095" y="33337"/>
                </a:lnTo>
                <a:lnTo>
                  <a:pt x="16095" y="33321"/>
                </a:lnTo>
                <a:cubicBezTo>
                  <a:pt x="16087" y="33286"/>
                  <a:pt x="16079" y="33254"/>
                  <a:pt x="16053" y="33228"/>
                </a:cubicBezTo>
                <a:cubicBezTo>
                  <a:pt x="16079" y="33203"/>
                  <a:pt x="16112" y="33177"/>
                  <a:pt x="16138" y="33143"/>
                </a:cubicBezTo>
                <a:close/>
                <a:moveTo>
                  <a:pt x="21596" y="33515"/>
                </a:moveTo>
                <a:cubicBezTo>
                  <a:pt x="21596" y="33515"/>
                  <a:pt x="21596" y="33523"/>
                  <a:pt x="21588" y="33531"/>
                </a:cubicBezTo>
                <a:lnTo>
                  <a:pt x="21588" y="33523"/>
                </a:lnTo>
                <a:cubicBezTo>
                  <a:pt x="21588" y="33523"/>
                  <a:pt x="21588" y="33515"/>
                  <a:pt x="21596" y="33515"/>
                </a:cubicBezTo>
                <a:close/>
                <a:moveTo>
                  <a:pt x="9670" y="33559"/>
                </a:moveTo>
                <a:cubicBezTo>
                  <a:pt x="9677" y="33559"/>
                  <a:pt x="9685" y="33561"/>
                  <a:pt x="9693" y="33565"/>
                </a:cubicBezTo>
                <a:lnTo>
                  <a:pt x="9653" y="33565"/>
                </a:lnTo>
                <a:cubicBezTo>
                  <a:pt x="9657" y="33561"/>
                  <a:pt x="9663" y="33559"/>
                  <a:pt x="9670" y="33559"/>
                </a:cubicBezTo>
                <a:close/>
                <a:moveTo>
                  <a:pt x="9635" y="33573"/>
                </a:moveTo>
                <a:cubicBezTo>
                  <a:pt x="9635" y="33582"/>
                  <a:pt x="9627" y="33582"/>
                  <a:pt x="9627" y="33590"/>
                </a:cubicBezTo>
                <a:lnTo>
                  <a:pt x="9610" y="33590"/>
                </a:lnTo>
                <a:cubicBezTo>
                  <a:pt x="9619" y="33590"/>
                  <a:pt x="9627" y="33582"/>
                  <a:pt x="9635" y="33573"/>
                </a:cubicBezTo>
                <a:close/>
                <a:moveTo>
                  <a:pt x="23348" y="33254"/>
                </a:moveTo>
                <a:lnTo>
                  <a:pt x="23365" y="33270"/>
                </a:lnTo>
                <a:cubicBezTo>
                  <a:pt x="23356" y="33363"/>
                  <a:pt x="23348" y="33464"/>
                  <a:pt x="23399" y="33547"/>
                </a:cubicBezTo>
                <a:cubicBezTo>
                  <a:pt x="23365" y="33582"/>
                  <a:pt x="23330" y="33608"/>
                  <a:pt x="23306" y="33632"/>
                </a:cubicBezTo>
                <a:cubicBezTo>
                  <a:pt x="23288" y="33616"/>
                  <a:pt x="23272" y="33608"/>
                  <a:pt x="23255" y="33590"/>
                </a:cubicBezTo>
                <a:cubicBezTo>
                  <a:pt x="23322" y="33489"/>
                  <a:pt x="23322" y="33363"/>
                  <a:pt x="23348" y="33254"/>
                </a:cubicBezTo>
                <a:close/>
                <a:moveTo>
                  <a:pt x="23761" y="33557"/>
                </a:moveTo>
                <a:cubicBezTo>
                  <a:pt x="23761" y="33565"/>
                  <a:pt x="23769" y="33573"/>
                  <a:pt x="23769" y="33582"/>
                </a:cubicBezTo>
                <a:cubicBezTo>
                  <a:pt x="23769" y="33598"/>
                  <a:pt x="23769" y="33616"/>
                  <a:pt x="23777" y="33632"/>
                </a:cubicBezTo>
                <a:cubicBezTo>
                  <a:pt x="23765" y="33628"/>
                  <a:pt x="23752" y="33626"/>
                  <a:pt x="23741" y="33626"/>
                </a:cubicBezTo>
                <a:cubicBezTo>
                  <a:pt x="23729" y="33626"/>
                  <a:pt x="23718" y="33628"/>
                  <a:pt x="23710" y="33632"/>
                </a:cubicBezTo>
                <a:cubicBezTo>
                  <a:pt x="23718" y="33608"/>
                  <a:pt x="23743" y="33582"/>
                  <a:pt x="23761" y="33557"/>
                </a:cubicBezTo>
                <a:close/>
                <a:moveTo>
                  <a:pt x="12111" y="33640"/>
                </a:moveTo>
                <a:cubicBezTo>
                  <a:pt x="12119" y="33640"/>
                  <a:pt x="12119" y="33648"/>
                  <a:pt x="12119" y="33648"/>
                </a:cubicBezTo>
                <a:lnTo>
                  <a:pt x="12087" y="33648"/>
                </a:lnTo>
                <a:cubicBezTo>
                  <a:pt x="12095" y="33640"/>
                  <a:pt x="12103" y="33640"/>
                  <a:pt x="12111" y="33640"/>
                </a:cubicBezTo>
                <a:close/>
                <a:moveTo>
                  <a:pt x="13477" y="33557"/>
                </a:moveTo>
                <a:cubicBezTo>
                  <a:pt x="13482" y="33557"/>
                  <a:pt x="13488" y="33557"/>
                  <a:pt x="13494" y="33557"/>
                </a:cubicBezTo>
                <a:cubicBezTo>
                  <a:pt x="13484" y="33590"/>
                  <a:pt x="13494" y="33616"/>
                  <a:pt x="13510" y="33648"/>
                </a:cubicBezTo>
                <a:cubicBezTo>
                  <a:pt x="13417" y="33674"/>
                  <a:pt x="13358" y="33733"/>
                  <a:pt x="13342" y="33826"/>
                </a:cubicBezTo>
                <a:cubicBezTo>
                  <a:pt x="13317" y="33817"/>
                  <a:pt x="13292" y="33813"/>
                  <a:pt x="13267" y="33813"/>
                </a:cubicBezTo>
                <a:cubicBezTo>
                  <a:pt x="13250" y="33813"/>
                  <a:pt x="13232" y="33815"/>
                  <a:pt x="13215" y="33818"/>
                </a:cubicBezTo>
                <a:lnTo>
                  <a:pt x="13207" y="33818"/>
                </a:lnTo>
                <a:cubicBezTo>
                  <a:pt x="13199" y="33792"/>
                  <a:pt x="13180" y="33759"/>
                  <a:pt x="13164" y="33741"/>
                </a:cubicBezTo>
                <a:cubicBezTo>
                  <a:pt x="13269" y="33677"/>
                  <a:pt x="13337" y="33557"/>
                  <a:pt x="13477" y="33557"/>
                </a:cubicBezTo>
                <a:close/>
                <a:moveTo>
                  <a:pt x="9542" y="33596"/>
                </a:moveTo>
                <a:cubicBezTo>
                  <a:pt x="9553" y="33596"/>
                  <a:pt x="9564" y="33597"/>
                  <a:pt x="9576" y="33598"/>
                </a:cubicBezTo>
                <a:cubicBezTo>
                  <a:pt x="9424" y="33632"/>
                  <a:pt x="9281" y="33683"/>
                  <a:pt x="9206" y="33834"/>
                </a:cubicBezTo>
                <a:cubicBezTo>
                  <a:pt x="9188" y="33818"/>
                  <a:pt x="9172" y="33810"/>
                  <a:pt x="9164" y="33800"/>
                </a:cubicBezTo>
                <a:cubicBezTo>
                  <a:pt x="9274" y="33705"/>
                  <a:pt x="9376" y="33596"/>
                  <a:pt x="9542" y="33596"/>
                </a:cubicBezTo>
                <a:close/>
                <a:moveTo>
                  <a:pt x="14899" y="34305"/>
                </a:moveTo>
                <a:lnTo>
                  <a:pt x="14899" y="34315"/>
                </a:lnTo>
                <a:lnTo>
                  <a:pt x="14891" y="34315"/>
                </a:lnTo>
                <a:lnTo>
                  <a:pt x="14899" y="34305"/>
                </a:lnTo>
                <a:close/>
                <a:moveTo>
                  <a:pt x="13758" y="34581"/>
                </a:moveTo>
                <a:cubicBezTo>
                  <a:pt x="13763" y="34581"/>
                  <a:pt x="13770" y="34582"/>
                  <a:pt x="13779" y="34584"/>
                </a:cubicBezTo>
                <a:cubicBezTo>
                  <a:pt x="13803" y="34632"/>
                  <a:pt x="13775" y="34642"/>
                  <a:pt x="13743" y="34649"/>
                </a:cubicBezTo>
                <a:lnTo>
                  <a:pt x="13743" y="34649"/>
                </a:lnTo>
                <a:cubicBezTo>
                  <a:pt x="13747" y="34647"/>
                  <a:pt x="13749" y="34643"/>
                  <a:pt x="13754" y="34643"/>
                </a:cubicBezTo>
                <a:cubicBezTo>
                  <a:pt x="13761" y="34622"/>
                  <a:pt x="13724" y="34581"/>
                  <a:pt x="13758" y="34581"/>
                </a:cubicBezTo>
                <a:close/>
                <a:moveTo>
                  <a:pt x="14879" y="35007"/>
                </a:moveTo>
                <a:cubicBezTo>
                  <a:pt x="14888" y="35007"/>
                  <a:pt x="14898" y="35009"/>
                  <a:pt x="14909" y="35013"/>
                </a:cubicBezTo>
                <a:cubicBezTo>
                  <a:pt x="14899" y="35013"/>
                  <a:pt x="14891" y="35013"/>
                  <a:pt x="14874" y="35023"/>
                </a:cubicBezTo>
                <a:cubicBezTo>
                  <a:pt x="14789" y="35047"/>
                  <a:pt x="14731" y="35106"/>
                  <a:pt x="14672" y="35164"/>
                </a:cubicBezTo>
                <a:cubicBezTo>
                  <a:pt x="14680" y="35142"/>
                  <a:pt x="14673" y="35118"/>
                  <a:pt x="14666" y="35095"/>
                </a:cubicBezTo>
                <a:lnTo>
                  <a:pt x="14666" y="35095"/>
                </a:lnTo>
                <a:cubicBezTo>
                  <a:pt x="14668" y="35098"/>
                  <a:pt x="14672" y="35098"/>
                  <a:pt x="14672" y="35098"/>
                </a:cubicBezTo>
                <a:cubicBezTo>
                  <a:pt x="14747" y="35098"/>
                  <a:pt x="14807" y="35007"/>
                  <a:pt x="14879" y="35007"/>
                </a:cubicBezTo>
                <a:close/>
                <a:moveTo>
                  <a:pt x="17830" y="1"/>
                </a:moveTo>
                <a:cubicBezTo>
                  <a:pt x="17738" y="111"/>
                  <a:pt x="17630" y="234"/>
                  <a:pt x="17483" y="234"/>
                </a:cubicBezTo>
                <a:cubicBezTo>
                  <a:pt x="17442" y="234"/>
                  <a:pt x="17398" y="225"/>
                  <a:pt x="17351" y="203"/>
                </a:cubicBezTo>
                <a:cubicBezTo>
                  <a:pt x="17292" y="169"/>
                  <a:pt x="17233" y="142"/>
                  <a:pt x="17173" y="110"/>
                </a:cubicBezTo>
                <a:lnTo>
                  <a:pt x="17173" y="118"/>
                </a:lnTo>
                <a:cubicBezTo>
                  <a:pt x="17053" y="151"/>
                  <a:pt x="17009" y="305"/>
                  <a:pt x="16867" y="305"/>
                </a:cubicBezTo>
                <a:cubicBezTo>
                  <a:pt x="16860" y="305"/>
                  <a:pt x="16853" y="305"/>
                  <a:pt x="16845" y="304"/>
                </a:cubicBezTo>
                <a:cubicBezTo>
                  <a:pt x="16795" y="203"/>
                  <a:pt x="16686" y="211"/>
                  <a:pt x="16601" y="177"/>
                </a:cubicBezTo>
                <a:cubicBezTo>
                  <a:pt x="16542" y="150"/>
                  <a:pt x="16497" y="139"/>
                  <a:pt x="16462" y="139"/>
                </a:cubicBezTo>
                <a:cubicBezTo>
                  <a:pt x="16343" y="139"/>
                  <a:pt x="16348" y="274"/>
                  <a:pt x="16348" y="405"/>
                </a:cubicBezTo>
                <a:cubicBezTo>
                  <a:pt x="16483" y="437"/>
                  <a:pt x="16593" y="514"/>
                  <a:pt x="16686" y="631"/>
                </a:cubicBezTo>
                <a:cubicBezTo>
                  <a:pt x="16702" y="623"/>
                  <a:pt x="16718" y="615"/>
                  <a:pt x="16744" y="607"/>
                </a:cubicBezTo>
                <a:lnTo>
                  <a:pt x="16744" y="607"/>
                </a:lnTo>
                <a:cubicBezTo>
                  <a:pt x="16718" y="623"/>
                  <a:pt x="16702" y="640"/>
                  <a:pt x="16694" y="674"/>
                </a:cubicBezTo>
                <a:cubicBezTo>
                  <a:pt x="16701" y="756"/>
                  <a:pt x="16656" y="785"/>
                  <a:pt x="16599" y="785"/>
                </a:cubicBezTo>
                <a:cubicBezTo>
                  <a:pt x="16592" y="785"/>
                  <a:pt x="16584" y="784"/>
                  <a:pt x="16576" y="783"/>
                </a:cubicBezTo>
                <a:cubicBezTo>
                  <a:pt x="16457" y="884"/>
                  <a:pt x="16180" y="850"/>
                  <a:pt x="16255" y="1121"/>
                </a:cubicBezTo>
                <a:lnTo>
                  <a:pt x="16247" y="1121"/>
                </a:lnTo>
                <a:cubicBezTo>
                  <a:pt x="16247" y="1153"/>
                  <a:pt x="16255" y="1179"/>
                  <a:pt x="16255" y="1204"/>
                </a:cubicBezTo>
                <a:cubicBezTo>
                  <a:pt x="16314" y="1204"/>
                  <a:pt x="16382" y="1204"/>
                  <a:pt x="16449" y="1214"/>
                </a:cubicBezTo>
                <a:lnTo>
                  <a:pt x="16449" y="1297"/>
                </a:lnTo>
                <a:cubicBezTo>
                  <a:pt x="16399" y="1432"/>
                  <a:pt x="16204" y="1381"/>
                  <a:pt x="16146" y="1507"/>
                </a:cubicBezTo>
                <a:cubicBezTo>
                  <a:pt x="16213" y="1541"/>
                  <a:pt x="16281" y="1575"/>
                  <a:pt x="16348" y="1608"/>
                </a:cubicBezTo>
                <a:cubicBezTo>
                  <a:pt x="16415" y="1735"/>
                  <a:pt x="16534" y="1709"/>
                  <a:pt x="16643" y="1719"/>
                </a:cubicBezTo>
                <a:lnTo>
                  <a:pt x="16643" y="1810"/>
                </a:lnTo>
                <a:cubicBezTo>
                  <a:pt x="16651" y="1810"/>
                  <a:pt x="16659" y="1820"/>
                  <a:pt x="16659" y="1820"/>
                </a:cubicBezTo>
                <a:cubicBezTo>
                  <a:pt x="16659" y="1820"/>
                  <a:pt x="16651" y="1820"/>
                  <a:pt x="16643" y="1810"/>
                </a:cubicBezTo>
                <a:lnTo>
                  <a:pt x="16643" y="1810"/>
                </a:lnTo>
                <a:cubicBezTo>
                  <a:pt x="16651" y="1844"/>
                  <a:pt x="16651" y="1879"/>
                  <a:pt x="16651" y="1911"/>
                </a:cubicBezTo>
                <a:cubicBezTo>
                  <a:pt x="16644" y="1973"/>
                  <a:pt x="16616" y="2067"/>
                  <a:pt x="16579" y="2067"/>
                </a:cubicBezTo>
                <a:cubicBezTo>
                  <a:pt x="16575" y="2067"/>
                  <a:pt x="16571" y="2065"/>
                  <a:pt x="16566" y="2063"/>
                </a:cubicBezTo>
                <a:cubicBezTo>
                  <a:pt x="16510" y="2028"/>
                  <a:pt x="16463" y="2015"/>
                  <a:pt x="16421" y="2015"/>
                </a:cubicBezTo>
                <a:cubicBezTo>
                  <a:pt x="16299" y="2015"/>
                  <a:pt x="16225" y="2131"/>
                  <a:pt x="16138" y="2206"/>
                </a:cubicBezTo>
                <a:cubicBezTo>
                  <a:pt x="16103" y="2214"/>
                  <a:pt x="16071" y="2214"/>
                  <a:pt x="16045" y="2214"/>
                </a:cubicBezTo>
                <a:cubicBezTo>
                  <a:pt x="15954" y="2108"/>
                  <a:pt x="15863" y="2015"/>
                  <a:pt x="15755" y="2015"/>
                </a:cubicBezTo>
                <a:cubicBezTo>
                  <a:pt x="15692" y="2015"/>
                  <a:pt x="15624" y="2046"/>
                  <a:pt x="15548" y="2123"/>
                </a:cubicBezTo>
                <a:cubicBezTo>
                  <a:pt x="15531" y="2131"/>
                  <a:pt x="15515" y="2131"/>
                  <a:pt x="15505" y="2148"/>
                </a:cubicBezTo>
                <a:cubicBezTo>
                  <a:pt x="15481" y="2174"/>
                  <a:pt x="15497" y="2198"/>
                  <a:pt x="15531" y="2224"/>
                </a:cubicBezTo>
                <a:cubicBezTo>
                  <a:pt x="15549" y="2254"/>
                  <a:pt x="15572" y="2263"/>
                  <a:pt x="15599" y="2263"/>
                </a:cubicBezTo>
                <a:cubicBezTo>
                  <a:pt x="15648" y="2263"/>
                  <a:pt x="15707" y="2230"/>
                  <a:pt x="15755" y="2230"/>
                </a:cubicBezTo>
                <a:cubicBezTo>
                  <a:pt x="15791" y="2230"/>
                  <a:pt x="15821" y="2249"/>
                  <a:pt x="15835" y="2315"/>
                </a:cubicBezTo>
                <a:cubicBezTo>
                  <a:pt x="15742" y="2358"/>
                  <a:pt x="15675" y="2427"/>
                  <a:pt x="15641" y="2517"/>
                </a:cubicBezTo>
                <a:cubicBezTo>
                  <a:pt x="15675" y="2619"/>
                  <a:pt x="15707" y="2720"/>
                  <a:pt x="15742" y="2821"/>
                </a:cubicBezTo>
                <a:cubicBezTo>
                  <a:pt x="15707" y="2855"/>
                  <a:pt x="15675" y="2889"/>
                  <a:pt x="15641" y="2914"/>
                </a:cubicBezTo>
                <a:cubicBezTo>
                  <a:pt x="15633" y="2913"/>
                  <a:pt x="15625" y="2913"/>
                  <a:pt x="15618" y="2913"/>
                </a:cubicBezTo>
                <a:cubicBezTo>
                  <a:pt x="15490" y="2913"/>
                  <a:pt x="15431" y="2980"/>
                  <a:pt x="15446" y="3116"/>
                </a:cubicBezTo>
                <a:cubicBezTo>
                  <a:pt x="15438" y="3150"/>
                  <a:pt x="15438" y="3185"/>
                  <a:pt x="15438" y="3225"/>
                </a:cubicBezTo>
                <a:cubicBezTo>
                  <a:pt x="15404" y="3225"/>
                  <a:pt x="15372" y="3225"/>
                  <a:pt x="15337" y="3217"/>
                </a:cubicBezTo>
                <a:cubicBezTo>
                  <a:pt x="15337" y="3134"/>
                  <a:pt x="15321" y="3057"/>
                  <a:pt x="15244" y="3015"/>
                </a:cubicBezTo>
                <a:cubicBezTo>
                  <a:pt x="15186" y="2922"/>
                  <a:pt x="15119" y="2831"/>
                  <a:pt x="15060" y="2738"/>
                </a:cubicBezTo>
                <a:cubicBezTo>
                  <a:pt x="15085" y="2730"/>
                  <a:pt x="15111" y="2720"/>
                  <a:pt x="15143" y="2720"/>
                </a:cubicBezTo>
                <a:cubicBezTo>
                  <a:pt x="15170" y="2720"/>
                  <a:pt x="15202" y="2730"/>
                  <a:pt x="15236" y="2738"/>
                </a:cubicBezTo>
                <a:cubicBezTo>
                  <a:pt x="15274" y="2775"/>
                  <a:pt x="15309" y="2795"/>
                  <a:pt x="15339" y="2795"/>
                </a:cubicBezTo>
                <a:cubicBezTo>
                  <a:pt x="15376" y="2795"/>
                  <a:pt x="15407" y="2764"/>
                  <a:pt x="15430" y="2695"/>
                </a:cubicBezTo>
                <a:lnTo>
                  <a:pt x="15430" y="2637"/>
                </a:lnTo>
                <a:cubicBezTo>
                  <a:pt x="15438" y="2578"/>
                  <a:pt x="15523" y="2509"/>
                  <a:pt x="15455" y="2459"/>
                </a:cubicBezTo>
                <a:cubicBezTo>
                  <a:pt x="15438" y="2446"/>
                  <a:pt x="15422" y="2441"/>
                  <a:pt x="15406" y="2441"/>
                </a:cubicBezTo>
                <a:cubicBezTo>
                  <a:pt x="15350" y="2441"/>
                  <a:pt x="15296" y="2505"/>
                  <a:pt x="15236" y="2517"/>
                </a:cubicBezTo>
                <a:cubicBezTo>
                  <a:pt x="15230" y="2419"/>
                  <a:pt x="15264" y="2279"/>
                  <a:pt x="15158" y="2279"/>
                </a:cubicBezTo>
                <a:cubicBezTo>
                  <a:pt x="15129" y="2279"/>
                  <a:pt x="15089" y="2290"/>
                  <a:pt x="15034" y="2315"/>
                </a:cubicBezTo>
                <a:cubicBezTo>
                  <a:pt x="15039" y="2208"/>
                  <a:pt x="15009" y="2171"/>
                  <a:pt x="14960" y="2171"/>
                </a:cubicBezTo>
                <a:cubicBezTo>
                  <a:pt x="14925" y="2171"/>
                  <a:pt x="14881" y="2190"/>
                  <a:pt x="14832" y="2214"/>
                </a:cubicBezTo>
                <a:cubicBezTo>
                  <a:pt x="14798" y="2214"/>
                  <a:pt x="14757" y="2224"/>
                  <a:pt x="14723" y="2224"/>
                </a:cubicBezTo>
                <a:cubicBezTo>
                  <a:pt x="14701" y="2221"/>
                  <a:pt x="14678" y="2219"/>
                  <a:pt x="14656" y="2219"/>
                </a:cubicBezTo>
                <a:cubicBezTo>
                  <a:pt x="14603" y="2219"/>
                  <a:pt x="14555" y="2235"/>
                  <a:pt x="14537" y="2307"/>
                </a:cubicBezTo>
                <a:cubicBezTo>
                  <a:pt x="14537" y="2376"/>
                  <a:pt x="14579" y="2408"/>
                  <a:pt x="14630" y="2435"/>
                </a:cubicBezTo>
                <a:cubicBezTo>
                  <a:pt x="14664" y="2485"/>
                  <a:pt x="14696" y="2536"/>
                  <a:pt x="14731" y="2586"/>
                </a:cubicBezTo>
                <a:cubicBezTo>
                  <a:pt x="14696" y="2602"/>
                  <a:pt x="14664" y="2619"/>
                  <a:pt x="14630" y="2619"/>
                </a:cubicBezTo>
                <a:cubicBezTo>
                  <a:pt x="14571" y="2619"/>
                  <a:pt x="14513" y="2610"/>
                  <a:pt x="14444" y="2610"/>
                </a:cubicBezTo>
                <a:cubicBezTo>
                  <a:pt x="14428" y="2535"/>
                  <a:pt x="14405" y="2480"/>
                  <a:pt x="14361" y="2480"/>
                </a:cubicBezTo>
                <a:cubicBezTo>
                  <a:pt x="14337" y="2480"/>
                  <a:pt x="14307" y="2497"/>
                  <a:pt x="14268" y="2536"/>
                </a:cubicBezTo>
                <a:cubicBezTo>
                  <a:pt x="14217" y="2586"/>
                  <a:pt x="14175" y="2653"/>
                  <a:pt x="14124" y="2720"/>
                </a:cubicBezTo>
                <a:cubicBezTo>
                  <a:pt x="14058" y="2712"/>
                  <a:pt x="13989" y="2703"/>
                  <a:pt x="13999" y="2619"/>
                </a:cubicBezTo>
                <a:cubicBezTo>
                  <a:pt x="13999" y="2477"/>
                  <a:pt x="14082" y="2366"/>
                  <a:pt x="14159" y="2214"/>
                </a:cubicBezTo>
                <a:lnTo>
                  <a:pt x="14159" y="2214"/>
                </a:lnTo>
                <a:cubicBezTo>
                  <a:pt x="14031" y="2224"/>
                  <a:pt x="13965" y="2224"/>
                  <a:pt x="13898" y="2232"/>
                </a:cubicBezTo>
                <a:cubicBezTo>
                  <a:pt x="13847" y="2182"/>
                  <a:pt x="13787" y="2131"/>
                  <a:pt x="13736" y="2081"/>
                </a:cubicBezTo>
                <a:cubicBezTo>
                  <a:pt x="13686" y="2019"/>
                  <a:pt x="13625" y="2007"/>
                  <a:pt x="13563" y="2007"/>
                </a:cubicBezTo>
                <a:cubicBezTo>
                  <a:pt x="13523" y="2007"/>
                  <a:pt x="13483" y="2012"/>
                  <a:pt x="13443" y="2012"/>
                </a:cubicBezTo>
                <a:cubicBezTo>
                  <a:pt x="13338" y="1878"/>
                  <a:pt x="13250" y="1718"/>
                  <a:pt x="13053" y="1718"/>
                </a:cubicBezTo>
                <a:cubicBezTo>
                  <a:pt x="13042" y="1718"/>
                  <a:pt x="13032" y="1718"/>
                  <a:pt x="13021" y="1719"/>
                </a:cubicBezTo>
                <a:cubicBezTo>
                  <a:pt x="13021" y="1677"/>
                  <a:pt x="13013" y="1642"/>
                  <a:pt x="13004" y="1600"/>
                </a:cubicBezTo>
                <a:cubicBezTo>
                  <a:pt x="13004" y="1541"/>
                  <a:pt x="13004" y="1474"/>
                  <a:pt x="13013" y="1416"/>
                </a:cubicBezTo>
                <a:lnTo>
                  <a:pt x="13047" y="1406"/>
                </a:lnTo>
                <a:cubicBezTo>
                  <a:pt x="13004" y="1373"/>
                  <a:pt x="12962" y="1339"/>
                  <a:pt x="12920" y="1305"/>
                </a:cubicBezTo>
                <a:cubicBezTo>
                  <a:pt x="12928" y="1272"/>
                  <a:pt x="12928" y="1238"/>
                  <a:pt x="12928" y="1204"/>
                </a:cubicBezTo>
                <a:lnTo>
                  <a:pt x="12928" y="1204"/>
                </a:lnTo>
                <a:cubicBezTo>
                  <a:pt x="12861" y="1214"/>
                  <a:pt x="12794" y="1214"/>
                  <a:pt x="12726" y="1214"/>
                </a:cubicBezTo>
                <a:cubicBezTo>
                  <a:pt x="12685" y="1315"/>
                  <a:pt x="12608" y="1373"/>
                  <a:pt x="12515" y="1406"/>
                </a:cubicBezTo>
                <a:cubicBezTo>
                  <a:pt x="12576" y="1479"/>
                  <a:pt x="12626" y="1506"/>
                  <a:pt x="12669" y="1506"/>
                </a:cubicBezTo>
                <a:cubicBezTo>
                  <a:pt x="12768" y="1506"/>
                  <a:pt x="12832" y="1361"/>
                  <a:pt x="12920" y="1315"/>
                </a:cubicBezTo>
                <a:cubicBezTo>
                  <a:pt x="12920" y="1347"/>
                  <a:pt x="12920" y="1381"/>
                  <a:pt x="12928" y="1416"/>
                </a:cubicBezTo>
                <a:cubicBezTo>
                  <a:pt x="12920" y="1482"/>
                  <a:pt x="12920" y="1549"/>
                  <a:pt x="12920" y="1608"/>
                </a:cubicBezTo>
                <a:cubicBezTo>
                  <a:pt x="12794" y="1668"/>
                  <a:pt x="12786" y="1810"/>
                  <a:pt x="12717" y="1903"/>
                </a:cubicBezTo>
                <a:cubicBezTo>
                  <a:pt x="12592" y="1903"/>
                  <a:pt x="12523" y="1972"/>
                  <a:pt x="12533" y="2097"/>
                </a:cubicBezTo>
                <a:cubicBezTo>
                  <a:pt x="12523" y="2315"/>
                  <a:pt x="12321" y="2477"/>
                  <a:pt x="12289" y="2712"/>
                </a:cubicBezTo>
                <a:cubicBezTo>
                  <a:pt x="12566" y="2712"/>
                  <a:pt x="12507" y="2501"/>
                  <a:pt x="12574" y="2384"/>
                </a:cubicBezTo>
                <a:cubicBezTo>
                  <a:pt x="12618" y="2316"/>
                  <a:pt x="12659" y="2290"/>
                  <a:pt x="12703" y="2290"/>
                </a:cubicBezTo>
                <a:cubicBezTo>
                  <a:pt x="12736" y="2290"/>
                  <a:pt x="12771" y="2304"/>
                  <a:pt x="12810" y="2325"/>
                </a:cubicBezTo>
                <a:cubicBezTo>
                  <a:pt x="12838" y="2361"/>
                  <a:pt x="12863" y="2374"/>
                  <a:pt x="12887" y="2374"/>
                </a:cubicBezTo>
                <a:cubicBezTo>
                  <a:pt x="12936" y="2374"/>
                  <a:pt x="12979" y="2322"/>
                  <a:pt x="13029" y="2315"/>
                </a:cubicBezTo>
                <a:cubicBezTo>
                  <a:pt x="13147" y="2473"/>
                  <a:pt x="13206" y="2724"/>
                  <a:pt x="13465" y="2724"/>
                </a:cubicBezTo>
                <a:cubicBezTo>
                  <a:pt x="13484" y="2724"/>
                  <a:pt x="13504" y="2723"/>
                  <a:pt x="13526" y="2720"/>
                </a:cubicBezTo>
                <a:cubicBezTo>
                  <a:pt x="13603" y="2746"/>
                  <a:pt x="13678" y="2770"/>
                  <a:pt x="13763" y="2770"/>
                </a:cubicBezTo>
                <a:cubicBezTo>
                  <a:pt x="13957" y="2788"/>
                  <a:pt x="14050" y="2906"/>
                  <a:pt x="14023" y="3108"/>
                </a:cubicBezTo>
                <a:cubicBezTo>
                  <a:pt x="13922" y="3116"/>
                  <a:pt x="13821" y="3134"/>
                  <a:pt x="13712" y="3150"/>
                </a:cubicBezTo>
                <a:cubicBezTo>
                  <a:pt x="13699" y="3147"/>
                  <a:pt x="13686" y="3144"/>
                  <a:pt x="13676" y="3144"/>
                </a:cubicBezTo>
                <a:cubicBezTo>
                  <a:pt x="13640" y="3144"/>
                  <a:pt x="13621" y="3167"/>
                  <a:pt x="13627" y="3225"/>
                </a:cubicBezTo>
                <a:cubicBezTo>
                  <a:pt x="13635" y="3294"/>
                  <a:pt x="13635" y="3360"/>
                  <a:pt x="13645" y="3427"/>
                </a:cubicBezTo>
                <a:cubicBezTo>
                  <a:pt x="13635" y="3496"/>
                  <a:pt x="13627" y="3563"/>
                  <a:pt x="13619" y="3621"/>
                </a:cubicBezTo>
                <a:cubicBezTo>
                  <a:pt x="13552" y="3664"/>
                  <a:pt x="13494" y="3698"/>
                  <a:pt x="13425" y="3730"/>
                </a:cubicBezTo>
                <a:cubicBezTo>
                  <a:pt x="13393" y="3722"/>
                  <a:pt x="13358" y="3722"/>
                  <a:pt x="13324" y="3722"/>
                </a:cubicBezTo>
                <a:cubicBezTo>
                  <a:pt x="13300" y="3680"/>
                  <a:pt x="13265" y="3639"/>
                  <a:pt x="13231" y="3597"/>
                </a:cubicBezTo>
                <a:cubicBezTo>
                  <a:pt x="13079" y="3528"/>
                  <a:pt x="12928" y="3453"/>
                  <a:pt x="12810" y="3336"/>
                </a:cubicBezTo>
                <a:cubicBezTo>
                  <a:pt x="12744" y="3326"/>
                  <a:pt x="12675" y="3326"/>
                  <a:pt x="12608" y="3318"/>
                </a:cubicBezTo>
                <a:cubicBezTo>
                  <a:pt x="12584" y="3318"/>
                  <a:pt x="12550" y="3318"/>
                  <a:pt x="12515" y="3326"/>
                </a:cubicBezTo>
                <a:cubicBezTo>
                  <a:pt x="12321" y="3243"/>
                  <a:pt x="12608" y="3041"/>
                  <a:pt x="12422" y="2956"/>
                </a:cubicBezTo>
                <a:lnTo>
                  <a:pt x="12422" y="2956"/>
                </a:lnTo>
                <a:cubicBezTo>
                  <a:pt x="12238" y="3015"/>
                  <a:pt x="12364" y="3243"/>
                  <a:pt x="12212" y="3326"/>
                </a:cubicBezTo>
                <a:cubicBezTo>
                  <a:pt x="12153" y="3326"/>
                  <a:pt x="12087" y="3326"/>
                  <a:pt x="12028" y="3336"/>
                </a:cubicBezTo>
                <a:cubicBezTo>
                  <a:pt x="11959" y="3302"/>
                  <a:pt x="11893" y="3267"/>
                  <a:pt x="11826" y="3235"/>
                </a:cubicBezTo>
                <a:cubicBezTo>
                  <a:pt x="11741" y="3251"/>
                  <a:pt x="11741" y="3286"/>
                  <a:pt x="11800" y="3326"/>
                </a:cubicBezTo>
                <a:cubicBezTo>
                  <a:pt x="11808" y="3360"/>
                  <a:pt x="11808" y="3395"/>
                  <a:pt x="11808" y="3419"/>
                </a:cubicBezTo>
                <a:cubicBezTo>
                  <a:pt x="11749" y="3445"/>
                  <a:pt x="11648" y="3462"/>
                  <a:pt x="11648" y="3496"/>
                </a:cubicBezTo>
                <a:cubicBezTo>
                  <a:pt x="11628" y="3604"/>
                  <a:pt x="11599" y="3639"/>
                  <a:pt x="11566" y="3639"/>
                </a:cubicBezTo>
                <a:cubicBezTo>
                  <a:pt x="11518" y="3639"/>
                  <a:pt x="11459" y="3562"/>
                  <a:pt x="11403" y="3538"/>
                </a:cubicBezTo>
                <a:cubicBezTo>
                  <a:pt x="11379" y="3528"/>
                  <a:pt x="11345" y="3528"/>
                  <a:pt x="11311" y="3528"/>
                </a:cubicBezTo>
                <a:cubicBezTo>
                  <a:pt x="11278" y="3496"/>
                  <a:pt x="11244" y="3462"/>
                  <a:pt x="11209" y="3427"/>
                </a:cubicBezTo>
                <a:cubicBezTo>
                  <a:pt x="11177" y="3363"/>
                  <a:pt x="11145" y="3335"/>
                  <a:pt x="11113" y="3335"/>
                </a:cubicBezTo>
                <a:cubicBezTo>
                  <a:pt x="11078" y="3335"/>
                  <a:pt x="11043" y="3367"/>
                  <a:pt x="11007" y="3419"/>
                </a:cubicBezTo>
                <a:lnTo>
                  <a:pt x="10999" y="3419"/>
                </a:lnTo>
                <a:cubicBezTo>
                  <a:pt x="10848" y="3377"/>
                  <a:pt x="10856" y="3185"/>
                  <a:pt x="10765" y="3134"/>
                </a:cubicBezTo>
                <a:cubicBezTo>
                  <a:pt x="10759" y="3131"/>
                  <a:pt x="10754" y="3129"/>
                  <a:pt x="10749" y="3129"/>
                </a:cubicBezTo>
                <a:cubicBezTo>
                  <a:pt x="10690" y="3129"/>
                  <a:pt x="10669" y="3329"/>
                  <a:pt x="10532" y="3329"/>
                </a:cubicBezTo>
                <a:cubicBezTo>
                  <a:pt x="10523" y="3329"/>
                  <a:pt x="10513" y="3328"/>
                  <a:pt x="10502" y="3326"/>
                </a:cubicBezTo>
                <a:cubicBezTo>
                  <a:pt x="10480" y="3321"/>
                  <a:pt x="10457" y="3319"/>
                  <a:pt x="10435" y="3319"/>
                </a:cubicBezTo>
                <a:cubicBezTo>
                  <a:pt x="10391" y="3319"/>
                  <a:pt x="10346" y="3326"/>
                  <a:pt x="10300" y="3326"/>
                </a:cubicBezTo>
                <a:lnTo>
                  <a:pt x="10300" y="3318"/>
                </a:lnTo>
                <a:cubicBezTo>
                  <a:pt x="10300" y="3159"/>
                  <a:pt x="10225" y="3124"/>
                  <a:pt x="10125" y="3124"/>
                </a:cubicBezTo>
                <a:cubicBezTo>
                  <a:pt x="10088" y="3124"/>
                  <a:pt x="10048" y="3129"/>
                  <a:pt x="10007" y="3134"/>
                </a:cubicBezTo>
                <a:cubicBezTo>
                  <a:pt x="9988" y="3193"/>
                  <a:pt x="9980" y="3251"/>
                  <a:pt x="9972" y="3310"/>
                </a:cubicBezTo>
                <a:cubicBezTo>
                  <a:pt x="9946" y="3302"/>
                  <a:pt x="9922" y="3294"/>
                  <a:pt x="9895" y="3286"/>
                </a:cubicBezTo>
                <a:cubicBezTo>
                  <a:pt x="9879" y="3235"/>
                  <a:pt x="9863" y="3185"/>
                  <a:pt x="9829" y="3142"/>
                </a:cubicBezTo>
                <a:cubicBezTo>
                  <a:pt x="9794" y="3023"/>
                  <a:pt x="9770" y="2914"/>
                  <a:pt x="9693" y="2821"/>
                </a:cubicBezTo>
                <a:cubicBezTo>
                  <a:pt x="9568" y="2906"/>
                  <a:pt x="9542" y="3092"/>
                  <a:pt x="9382" y="3134"/>
                </a:cubicBezTo>
                <a:cubicBezTo>
                  <a:pt x="9350" y="3134"/>
                  <a:pt x="9323" y="3134"/>
                  <a:pt x="9299" y="3142"/>
                </a:cubicBezTo>
                <a:cubicBezTo>
                  <a:pt x="9289" y="3057"/>
                  <a:pt x="9289" y="2964"/>
                  <a:pt x="9257" y="2898"/>
                </a:cubicBezTo>
                <a:cubicBezTo>
                  <a:pt x="9234" y="2856"/>
                  <a:pt x="9182" y="2832"/>
                  <a:pt x="9139" y="2832"/>
                </a:cubicBezTo>
                <a:cubicBezTo>
                  <a:pt x="9101" y="2832"/>
                  <a:pt x="9071" y="2850"/>
                  <a:pt x="9071" y="2889"/>
                </a:cubicBezTo>
                <a:cubicBezTo>
                  <a:pt x="9097" y="3158"/>
                  <a:pt x="8725" y="3201"/>
                  <a:pt x="8776" y="3478"/>
                </a:cubicBezTo>
                <a:cubicBezTo>
                  <a:pt x="8787" y="3533"/>
                  <a:pt x="8752" y="3552"/>
                  <a:pt x="8707" y="3552"/>
                </a:cubicBezTo>
                <a:cubicBezTo>
                  <a:pt x="8683" y="3552"/>
                  <a:pt x="8656" y="3547"/>
                  <a:pt x="8632" y="3538"/>
                </a:cubicBezTo>
                <a:cubicBezTo>
                  <a:pt x="8531" y="3496"/>
                  <a:pt x="8582" y="3453"/>
                  <a:pt x="8616" y="3395"/>
                </a:cubicBezTo>
                <a:cubicBezTo>
                  <a:pt x="8676" y="3276"/>
                  <a:pt x="8621" y="3234"/>
                  <a:pt x="8542" y="3234"/>
                </a:cubicBezTo>
                <a:cubicBezTo>
                  <a:pt x="8520" y="3234"/>
                  <a:pt x="8496" y="3237"/>
                  <a:pt x="8472" y="3243"/>
                </a:cubicBezTo>
                <a:cubicBezTo>
                  <a:pt x="8379" y="3267"/>
                  <a:pt x="8288" y="3302"/>
                  <a:pt x="8212" y="3419"/>
                </a:cubicBezTo>
                <a:cubicBezTo>
                  <a:pt x="8399" y="3485"/>
                  <a:pt x="8453" y="3731"/>
                  <a:pt x="8684" y="3731"/>
                </a:cubicBezTo>
                <a:cubicBezTo>
                  <a:pt x="8692" y="3731"/>
                  <a:pt x="8700" y="3731"/>
                  <a:pt x="8709" y="3730"/>
                </a:cubicBezTo>
                <a:lnTo>
                  <a:pt x="8709" y="3730"/>
                </a:lnTo>
                <a:cubicBezTo>
                  <a:pt x="8709" y="3765"/>
                  <a:pt x="8693" y="3799"/>
                  <a:pt x="8674" y="3823"/>
                </a:cubicBezTo>
                <a:cubicBezTo>
                  <a:pt x="8653" y="3822"/>
                  <a:pt x="8632" y="3821"/>
                  <a:pt x="8614" y="3821"/>
                </a:cubicBezTo>
                <a:cubicBezTo>
                  <a:pt x="8293" y="3821"/>
                  <a:pt x="8490" y="4077"/>
                  <a:pt x="8480" y="4228"/>
                </a:cubicBezTo>
                <a:lnTo>
                  <a:pt x="8389" y="4228"/>
                </a:lnTo>
                <a:cubicBezTo>
                  <a:pt x="8355" y="4195"/>
                  <a:pt x="8321" y="4161"/>
                  <a:pt x="8288" y="4127"/>
                </a:cubicBezTo>
                <a:cubicBezTo>
                  <a:pt x="8272" y="4123"/>
                  <a:pt x="8257" y="4122"/>
                  <a:pt x="8242" y="4122"/>
                </a:cubicBezTo>
                <a:cubicBezTo>
                  <a:pt x="8179" y="4122"/>
                  <a:pt x="8129" y="4151"/>
                  <a:pt x="8094" y="4220"/>
                </a:cubicBezTo>
                <a:cubicBezTo>
                  <a:pt x="8094" y="4286"/>
                  <a:pt x="8086" y="4363"/>
                  <a:pt x="8086" y="4430"/>
                </a:cubicBezTo>
                <a:cubicBezTo>
                  <a:pt x="8077" y="4431"/>
                  <a:pt x="8069" y="4431"/>
                  <a:pt x="8061" y="4431"/>
                </a:cubicBezTo>
                <a:cubicBezTo>
                  <a:pt x="7874" y="4431"/>
                  <a:pt x="7964" y="4232"/>
                  <a:pt x="7892" y="4153"/>
                </a:cubicBezTo>
                <a:cubicBezTo>
                  <a:pt x="7812" y="4063"/>
                  <a:pt x="7736" y="3979"/>
                  <a:pt x="7655" y="3979"/>
                </a:cubicBezTo>
                <a:cubicBezTo>
                  <a:pt x="7600" y="3979"/>
                  <a:pt x="7542" y="4020"/>
                  <a:pt x="7480" y="4127"/>
                </a:cubicBezTo>
                <a:cubicBezTo>
                  <a:pt x="7177" y="4304"/>
                  <a:pt x="7480" y="4565"/>
                  <a:pt x="7387" y="4767"/>
                </a:cubicBezTo>
                <a:cubicBezTo>
                  <a:pt x="7538" y="4802"/>
                  <a:pt x="7639" y="4842"/>
                  <a:pt x="7437" y="4961"/>
                </a:cubicBezTo>
                <a:cubicBezTo>
                  <a:pt x="7328" y="5028"/>
                  <a:pt x="7278" y="5121"/>
                  <a:pt x="7286" y="5257"/>
                </a:cubicBezTo>
                <a:cubicBezTo>
                  <a:pt x="7286" y="5281"/>
                  <a:pt x="7278" y="5315"/>
                  <a:pt x="7259" y="5339"/>
                </a:cubicBezTo>
                <a:cubicBezTo>
                  <a:pt x="7286" y="5398"/>
                  <a:pt x="7318" y="5441"/>
                  <a:pt x="7387" y="5467"/>
                </a:cubicBezTo>
                <a:cubicBezTo>
                  <a:pt x="7454" y="5467"/>
                  <a:pt x="7496" y="5432"/>
                  <a:pt x="7496" y="5374"/>
                </a:cubicBezTo>
                <a:cubicBezTo>
                  <a:pt x="7538" y="5374"/>
                  <a:pt x="7581" y="5366"/>
                  <a:pt x="7613" y="5348"/>
                </a:cubicBezTo>
                <a:lnTo>
                  <a:pt x="7613" y="5348"/>
                </a:lnTo>
                <a:cubicBezTo>
                  <a:pt x="7563" y="5475"/>
                  <a:pt x="7571" y="5584"/>
                  <a:pt x="7783" y="5635"/>
                </a:cubicBezTo>
                <a:lnTo>
                  <a:pt x="7783" y="5744"/>
                </a:lnTo>
                <a:cubicBezTo>
                  <a:pt x="7807" y="5778"/>
                  <a:pt x="7834" y="5812"/>
                  <a:pt x="7866" y="5837"/>
                </a:cubicBezTo>
                <a:lnTo>
                  <a:pt x="7900" y="5863"/>
                </a:lnTo>
                <a:cubicBezTo>
                  <a:pt x="7859" y="6018"/>
                  <a:pt x="7858" y="6140"/>
                  <a:pt x="8057" y="6140"/>
                </a:cubicBezTo>
                <a:cubicBezTo>
                  <a:pt x="8063" y="6140"/>
                  <a:pt x="8069" y="6140"/>
                  <a:pt x="8076" y="6140"/>
                </a:cubicBezTo>
                <a:cubicBezTo>
                  <a:pt x="8111" y="6174"/>
                  <a:pt x="8145" y="6207"/>
                  <a:pt x="8177" y="6241"/>
                </a:cubicBezTo>
                <a:lnTo>
                  <a:pt x="8177" y="6350"/>
                </a:lnTo>
                <a:cubicBezTo>
                  <a:pt x="8151" y="6419"/>
                  <a:pt x="8100" y="6438"/>
                  <a:pt x="8042" y="6438"/>
                </a:cubicBezTo>
                <a:cubicBezTo>
                  <a:pt x="8029" y="6438"/>
                  <a:pt x="8015" y="6437"/>
                  <a:pt x="8001" y="6435"/>
                </a:cubicBezTo>
                <a:cubicBezTo>
                  <a:pt x="7944" y="6377"/>
                  <a:pt x="7901" y="6264"/>
                  <a:pt x="7830" y="6264"/>
                </a:cubicBezTo>
                <a:cubicBezTo>
                  <a:pt x="7807" y="6264"/>
                  <a:pt x="7780" y="6276"/>
                  <a:pt x="7749" y="6308"/>
                </a:cubicBezTo>
                <a:cubicBezTo>
                  <a:pt x="7714" y="6350"/>
                  <a:pt x="7613" y="6552"/>
                  <a:pt x="7783" y="6645"/>
                </a:cubicBezTo>
                <a:cubicBezTo>
                  <a:pt x="7834" y="6754"/>
                  <a:pt x="7900" y="6831"/>
                  <a:pt x="8009" y="6856"/>
                </a:cubicBezTo>
                <a:cubicBezTo>
                  <a:pt x="8009" y="6914"/>
                  <a:pt x="8001" y="6983"/>
                  <a:pt x="7993" y="7042"/>
                </a:cubicBezTo>
                <a:cubicBezTo>
                  <a:pt x="7985" y="7126"/>
                  <a:pt x="7967" y="7201"/>
                  <a:pt x="7884" y="7252"/>
                </a:cubicBezTo>
                <a:cubicBezTo>
                  <a:pt x="7884" y="7217"/>
                  <a:pt x="7874" y="7177"/>
                  <a:pt x="7874" y="7143"/>
                </a:cubicBezTo>
                <a:cubicBezTo>
                  <a:pt x="7892" y="6999"/>
                  <a:pt x="7807" y="6957"/>
                  <a:pt x="7682" y="6949"/>
                </a:cubicBezTo>
                <a:cubicBezTo>
                  <a:pt x="7642" y="6717"/>
                  <a:pt x="7519" y="6626"/>
                  <a:pt x="7342" y="6626"/>
                </a:cubicBezTo>
                <a:cubicBezTo>
                  <a:pt x="7293" y="6626"/>
                  <a:pt x="7241" y="6633"/>
                  <a:pt x="7185" y="6645"/>
                </a:cubicBezTo>
                <a:cubicBezTo>
                  <a:pt x="7158" y="6318"/>
                  <a:pt x="6813" y="6536"/>
                  <a:pt x="6722" y="6283"/>
                </a:cubicBezTo>
                <a:lnTo>
                  <a:pt x="6722" y="6283"/>
                </a:lnTo>
                <a:cubicBezTo>
                  <a:pt x="6645" y="6544"/>
                  <a:pt x="6914" y="6571"/>
                  <a:pt x="6873" y="6738"/>
                </a:cubicBezTo>
                <a:cubicBezTo>
                  <a:pt x="6813" y="6757"/>
                  <a:pt x="6764" y="6799"/>
                  <a:pt x="6700" y="6799"/>
                </a:cubicBezTo>
                <a:cubicBezTo>
                  <a:pt x="6683" y="6799"/>
                  <a:pt x="6665" y="6796"/>
                  <a:pt x="6645" y="6789"/>
                </a:cubicBezTo>
                <a:cubicBezTo>
                  <a:pt x="6627" y="6782"/>
                  <a:pt x="6609" y="6778"/>
                  <a:pt x="6592" y="6778"/>
                </a:cubicBezTo>
                <a:cubicBezTo>
                  <a:pt x="6547" y="6778"/>
                  <a:pt x="6512" y="6806"/>
                  <a:pt x="6520" y="6874"/>
                </a:cubicBezTo>
                <a:cubicBezTo>
                  <a:pt x="6520" y="6932"/>
                  <a:pt x="6578" y="6940"/>
                  <a:pt x="6629" y="6940"/>
                </a:cubicBezTo>
                <a:cubicBezTo>
                  <a:pt x="6679" y="6949"/>
                  <a:pt x="6722" y="6949"/>
                  <a:pt x="6772" y="6957"/>
                </a:cubicBezTo>
                <a:cubicBezTo>
                  <a:pt x="6831" y="6999"/>
                  <a:pt x="6890" y="7042"/>
                  <a:pt x="6948" y="7084"/>
                </a:cubicBezTo>
                <a:cubicBezTo>
                  <a:pt x="6956" y="7007"/>
                  <a:pt x="6964" y="6924"/>
                  <a:pt x="6974" y="6847"/>
                </a:cubicBezTo>
                <a:cubicBezTo>
                  <a:pt x="6981" y="6742"/>
                  <a:pt x="6956" y="6611"/>
                  <a:pt x="7058" y="6611"/>
                </a:cubicBezTo>
                <a:cubicBezTo>
                  <a:pt x="7086" y="6611"/>
                  <a:pt x="7125" y="6621"/>
                  <a:pt x="7177" y="6645"/>
                </a:cubicBezTo>
                <a:cubicBezTo>
                  <a:pt x="7259" y="6882"/>
                  <a:pt x="7419" y="7015"/>
                  <a:pt x="7672" y="7058"/>
                </a:cubicBezTo>
                <a:cubicBezTo>
                  <a:pt x="7672" y="7084"/>
                  <a:pt x="7682" y="7116"/>
                  <a:pt x="7690" y="7143"/>
                </a:cubicBezTo>
                <a:cubicBezTo>
                  <a:pt x="7690" y="7185"/>
                  <a:pt x="7682" y="7217"/>
                  <a:pt x="7682" y="7260"/>
                </a:cubicBezTo>
                <a:cubicBezTo>
                  <a:pt x="7636" y="7254"/>
                  <a:pt x="7594" y="7207"/>
                  <a:pt x="7549" y="7207"/>
                </a:cubicBezTo>
                <a:cubicBezTo>
                  <a:pt x="7527" y="7207"/>
                  <a:pt x="7504" y="7219"/>
                  <a:pt x="7480" y="7252"/>
                </a:cubicBezTo>
                <a:cubicBezTo>
                  <a:pt x="7437" y="7268"/>
                  <a:pt x="7395" y="7286"/>
                  <a:pt x="7344" y="7294"/>
                </a:cubicBezTo>
                <a:cubicBezTo>
                  <a:pt x="7369" y="7353"/>
                  <a:pt x="7429" y="7345"/>
                  <a:pt x="7470" y="7361"/>
                </a:cubicBezTo>
                <a:cubicBezTo>
                  <a:pt x="7470" y="7420"/>
                  <a:pt x="7480" y="7488"/>
                  <a:pt x="7480" y="7555"/>
                </a:cubicBezTo>
                <a:cubicBezTo>
                  <a:pt x="7512" y="7555"/>
                  <a:pt x="7547" y="7563"/>
                  <a:pt x="7581" y="7563"/>
                </a:cubicBezTo>
                <a:cubicBezTo>
                  <a:pt x="7656" y="7690"/>
                  <a:pt x="7749" y="7800"/>
                  <a:pt x="7892" y="7850"/>
                </a:cubicBezTo>
                <a:cubicBezTo>
                  <a:pt x="7975" y="7866"/>
                  <a:pt x="8068" y="7850"/>
                  <a:pt x="8102" y="7951"/>
                </a:cubicBezTo>
                <a:cubicBezTo>
                  <a:pt x="8058" y="8029"/>
                  <a:pt x="8001" y="8049"/>
                  <a:pt x="7939" y="8049"/>
                </a:cubicBezTo>
                <a:cubicBezTo>
                  <a:pt x="7879" y="8049"/>
                  <a:pt x="7815" y="8031"/>
                  <a:pt x="7756" y="8031"/>
                </a:cubicBezTo>
                <a:cubicBezTo>
                  <a:pt x="7723" y="8031"/>
                  <a:pt x="7692" y="8036"/>
                  <a:pt x="7664" y="8052"/>
                </a:cubicBezTo>
                <a:cubicBezTo>
                  <a:pt x="7639" y="8018"/>
                  <a:pt x="7613" y="7986"/>
                  <a:pt x="7589" y="7951"/>
                </a:cubicBezTo>
                <a:cubicBezTo>
                  <a:pt x="7572" y="7862"/>
                  <a:pt x="7552" y="7781"/>
                  <a:pt x="7497" y="7781"/>
                </a:cubicBezTo>
                <a:cubicBezTo>
                  <a:pt x="7469" y="7781"/>
                  <a:pt x="7431" y="7803"/>
                  <a:pt x="7379" y="7858"/>
                </a:cubicBezTo>
                <a:cubicBezTo>
                  <a:pt x="7314" y="7843"/>
                  <a:pt x="7249" y="7778"/>
                  <a:pt x="7184" y="7778"/>
                </a:cubicBezTo>
                <a:cubicBezTo>
                  <a:pt x="7148" y="7778"/>
                  <a:pt x="7112" y="7798"/>
                  <a:pt x="7076" y="7858"/>
                </a:cubicBezTo>
                <a:lnTo>
                  <a:pt x="7076" y="7967"/>
                </a:lnTo>
                <a:cubicBezTo>
                  <a:pt x="7108" y="7994"/>
                  <a:pt x="7142" y="8026"/>
                  <a:pt x="7177" y="8060"/>
                </a:cubicBezTo>
                <a:cubicBezTo>
                  <a:pt x="7201" y="8111"/>
                  <a:pt x="7235" y="8145"/>
                  <a:pt x="7294" y="8145"/>
                </a:cubicBezTo>
                <a:lnTo>
                  <a:pt x="7328" y="8153"/>
                </a:lnTo>
                <a:lnTo>
                  <a:pt x="7369" y="8153"/>
                </a:lnTo>
                <a:cubicBezTo>
                  <a:pt x="7411" y="8196"/>
                  <a:pt x="7445" y="8228"/>
                  <a:pt x="7480" y="8263"/>
                </a:cubicBezTo>
                <a:cubicBezTo>
                  <a:pt x="7328" y="8364"/>
                  <a:pt x="7310" y="8499"/>
                  <a:pt x="7379" y="8659"/>
                </a:cubicBezTo>
                <a:cubicBezTo>
                  <a:pt x="7336" y="8693"/>
                  <a:pt x="7302" y="8717"/>
                  <a:pt x="7268" y="8744"/>
                </a:cubicBezTo>
                <a:cubicBezTo>
                  <a:pt x="7264" y="8744"/>
                  <a:pt x="7261" y="8745"/>
                  <a:pt x="7259" y="8745"/>
                </a:cubicBezTo>
                <a:cubicBezTo>
                  <a:pt x="7201" y="8745"/>
                  <a:pt x="7196" y="8627"/>
                  <a:pt x="7137" y="8627"/>
                </a:cubicBezTo>
                <a:cubicBezTo>
                  <a:pt x="7121" y="8627"/>
                  <a:pt x="7102" y="8636"/>
                  <a:pt x="7076" y="8659"/>
                </a:cubicBezTo>
                <a:cubicBezTo>
                  <a:pt x="7060" y="8656"/>
                  <a:pt x="7046" y="8655"/>
                  <a:pt x="7033" y="8655"/>
                </a:cubicBezTo>
                <a:cubicBezTo>
                  <a:pt x="6916" y="8655"/>
                  <a:pt x="6879" y="8755"/>
                  <a:pt x="6855" y="8861"/>
                </a:cubicBezTo>
                <a:cubicBezTo>
                  <a:pt x="6873" y="8861"/>
                  <a:pt x="6890" y="8869"/>
                  <a:pt x="6914" y="8869"/>
                </a:cubicBezTo>
                <a:cubicBezTo>
                  <a:pt x="6906" y="8885"/>
                  <a:pt x="6898" y="8895"/>
                  <a:pt x="6898" y="8903"/>
                </a:cubicBezTo>
                <a:cubicBezTo>
                  <a:pt x="6881" y="8885"/>
                  <a:pt x="6863" y="8869"/>
                  <a:pt x="6855" y="8861"/>
                </a:cubicBezTo>
                <a:cubicBezTo>
                  <a:pt x="6798" y="8850"/>
                  <a:pt x="6738" y="8836"/>
                  <a:pt x="6681" y="8836"/>
                </a:cubicBezTo>
                <a:cubicBezTo>
                  <a:pt x="6607" y="8836"/>
                  <a:pt x="6538" y="8860"/>
                  <a:pt x="6485" y="8946"/>
                </a:cubicBezTo>
                <a:cubicBezTo>
                  <a:pt x="6435" y="8861"/>
                  <a:pt x="6350" y="8810"/>
                  <a:pt x="6267" y="8768"/>
                </a:cubicBezTo>
                <a:cubicBezTo>
                  <a:pt x="6260" y="8767"/>
                  <a:pt x="6253" y="8767"/>
                  <a:pt x="6246" y="8767"/>
                </a:cubicBezTo>
                <a:cubicBezTo>
                  <a:pt x="6186" y="8767"/>
                  <a:pt x="6167" y="8801"/>
                  <a:pt x="6174" y="8861"/>
                </a:cubicBezTo>
                <a:cubicBezTo>
                  <a:pt x="6182" y="8895"/>
                  <a:pt x="6182" y="8936"/>
                  <a:pt x="6190" y="8970"/>
                </a:cubicBezTo>
                <a:cubicBezTo>
                  <a:pt x="6156" y="9188"/>
                  <a:pt x="6384" y="9138"/>
                  <a:pt x="6469" y="9239"/>
                </a:cubicBezTo>
                <a:cubicBezTo>
                  <a:pt x="6190" y="9281"/>
                  <a:pt x="5945" y="9374"/>
                  <a:pt x="5879" y="9704"/>
                </a:cubicBezTo>
                <a:lnTo>
                  <a:pt x="6166" y="9704"/>
                </a:lnTo>
                <a:cubicBezTo>
                  <a:pt x="6156" y="9720"/>
                  <a:pt x="6148" y="9736"/>
                  <a:pt x="6166" y="9754"/>
                </a:cubicBezTo>
                <a:cubicBezTo>
                  <a:pt x="6166" y="9795"/>
                  <a:pt x="6174" y="9829"/>
                  <a:pt x="6174" y="9872"/>
                </a:cubicBezTo>
                <a:cubicBezTo>
                  <a:pt x="6198" y="10023"/>
                  <a:pt x="6140" y="10140"/>
                  <a:pt x="6022" y="10260"/>
                </a:cubicBezTo>
                <a:cubicBezTo>
                  <a:pt x="5887" y="10393"/>
                  <a:pt x="6166" y="10521"/>
                  <a:pt x="6073" y="10672"/>
                </a:cubicBezTo>
                <a:cubicBezTo>
                  <a:pt x="6038" y="10688"/>
                  <a:pt x="6004" y="10704"/>
                  <a:pt x="5980" y="10704"/>
                </a:cubicBezTo>
                <a:cubicBezTo>
                  <a:pt x="5945" y="10704"/>
                  <a:pt x="5685" y="10755"/>
                  <a:pt x="5669" y="10773"/>
                </a:cubicBezTo>
                <a:cubicBezTo>
                  <a:pt x="5600" y="10840"/>
                  <a:pt x="5525" y="10907"/>
                  <a:pt x="5458" y="10983"/>
                </a:cubicBezTo>
                <a:cubicBezTo>
                  <a:pt x="5369" y="10886"/>
                  <a:pt x="5319" y="10838"/>
                  <a:pt x="5280" y="10838"/>
                </a:cubicBezTo>
                <a:cubicBezTo>
                  <a:pt x="5241" y="10838"/>
                  <a:pt x="5214" y="10886"/>
                  <a:pt x="5171" y="10983"/>
                </a:cubicBezTo>
                <a:cubicBezTo>
                  <a:pt x="5105" y="11008"/>
                  <a:pt x="5028" y="11042"/>
                  <a:pt x="4961" y="11076"/>
                </a:cubicBezTo>
                <a:cubicBezTo>
                  <a:pt x="4894" y="11071"/>
                  <a:pt x="4828" y="10901"/>
                  <a:pt x="4761" y="10901"/>
                </a:cubicBezTo>
                <a:cubicBezTo>
                  <a:pt x="4727" y="10901"/>
                  <a:pt x="4692" y="10947"/>
                  <a:pt x="4658" y="11084"/>
                </a:cubicBezTo>
                <a:cubicBezTo>
                  <a:pt x="4557" y="11076"/>
                  <a:pt x="4464" y="11068"/>
                  <a:pt x="4363" y="11068"/>
                </a:cubicBezTo>
                <a:cubicBezTo>
                  <a:pt x="4328" y="10941"/>
                  <a:pt x="4296" y="10806"/>
                  <a:pt x="4262" y="10680"/>
                </a:cubicBezTo>
                <a:cubicBezTo>
                  <a:pt x="4076" y="10957"/>
                  <a:pt x="4235" y="11311"/>
                  <a:pt x="4059" y="11590"/>
                </a:cubicBezTo>
                <a:cubicBezTo>
                  <a:pt x="3958" y="11549"/>
                  <a:pt x="3895" y="11523"/>
                  <a:pt x="3853" y="11523"/>
                </a:cubicBezTo>
                <a:cubicBezTo>
                  <a:pt x="3783" y="11523"/>
                  <a:pt x="3771" y="11592"/>
                  <a:pt x="3740" y="11776"/>
                </a:cubicBezTo>
                <a:cubicBezTo>
                  <a:pt x="3714" y="11784"/>
                  <a:pt x="3679" y="11784"/>
                  <a:pt x="3655" y="11784"/>
                </a:cubicBezTo>
                <a:cubicBezTo>
                  <a:pt x="3679" y="11826"/>
                  <a:pt x="3706" y="11867"/>
                  <a:pt x="3740" y="11901"/>
                </a:cubicBezTo>
                <a:cubicBezTo>
                  <a:pt x="3764" y="11960"/>
                  <a:pt x="3823" y="12010"/>
                  <a:pt x="3791" y="12079"/>
                </a:cubicBezTo>
                <a:cubicBezTo>
                  <a:pt x="3767" y="12116"/>
                  <a:pt x="3738" y="12133"/>
                  <a:pt x="3706" y="12133"/>
                </a:cubicBezTo>
                <a:cubicBezTo>
                  <a:pt x="3680" y="12133"/>
                  <a:pt x="3651" y="12122"/>
                  <a:pt x="3621" y="12103"/>
                </a:cubicBezTo>
                <a:cubicBezTo>
                  <a:pt x="3427" y="11994"/>
                  <a:pt x="3251" y="11867"/>
                  <a:pt x="3166" y="11632"/>
                </a:cubicBezTo>
                <a:lnTo>
                  <a:pt x="3166" y="11632"/>
                </a:lnTo>
                <a:cubicBezTo>
                  <a:pt x="3065" y="11826"/>
                  <a:pt x="3200" y="11944"/>
                  <a:pt x="3251" y="12087"/>
                </a:cubicBezTo>
                <a:cubicBezTo>
                  <a:pt x="3386" y="12162"/>
                  <a:pt x="3554" y="12188"/>
                  <a:pt x="3554" y="12390"/>
                </a:cubicBezTo>
                <a:cubicBezTo>
                  <a:pt x="3520" y="12423"/>
                  <a:pt x="3487" y="12457"/>
                  <a:pt x="3453" y="12491"/>
                </a:cubicBezTo>
                <a:cubicBezTo>
                  <a:pt x="3271" y="12513"/>
                  <a:pt x="3102" y="12604"/>
                  <a:pt x="2916" y="12604"/>
                </a:cubicBezTo>
                <a:cubicBezTo>
                  <a:pt x="2896" y="12604"/>
                  <a:pt x="2875" y="12603"/>
                  <a:pt x="2855" y="12601"/>
                </a:cubicBezTo>
                <a:lnTo>
                  <a:pt x="2855" y="12795"/>
                </a:lnTo>
                <a:cubicBezTo>
                  <a:pt x="2780" y="12912"/>
                  <a:pt x="2737" y="13047"/>
                  <a:pt x="2746" y="13191"/>
                </a:cubicBezTo>
                <a:lnTo>
                  <a:pt x="2653" y="13191"/>
                </a:lnTo>
                <a:cubicBezTo>
                  <a:pt x="2644" y="13064"/>
                  <a:pt x="2578" y="12989"/>
                  <a:pt x="2442" y="12989"/>
                </a:cubicBezTo>
                <a:cubicBezTo>
                  <a:pt x="2426" y="12979"/>
                  <a:pt x="2400" y="12971"/>
                  <a:pt x="2376" y="12962"/>
                </a:cubicBezTo>
                <a:lnTo>
                  <a:pt x="2376" y="12962"/>
                </a:lnTo>
                <a:cubicBezTo>
                  <a:pt x="2349" y="13039"/>
                  <a:pt x="2392" y="13064"/>
                  <a:pt x="2442" y="13090"/>
                </a:cubicBezTo>
                <a:cubicBezTo>
                  <a:pt x="2477" y="13122"/>
                  <a:pt x="2509" y="13157"/>
                  <a:pt x="2543" y="13191"/>
                </a:cubicBezTo>
                <a:cubicBezTo>
                  <a:pt x="2442" y="13191"/>
                  <a:pt x="2341" y="13199"/>
                  <a:pt x="2240" y="13199"/>
                </a:cubicBezTo>
                <a:cubicBezTo>
                  <a:pt x="2139" y="13308"/>
                  <a:pt x="1996" y="13409"/>
                  <a:pt x="2038" y="13595"/>
                </a:cubicBezTo>
                <a:cubicBezTo>
                  <a:pt x="1886" y="13686"/>
                  <a:pt x="1860" y="13856"/>
                  <a:pt x="1801" y="13999"/>
                </a:cubicBezTo>
                <a:cubicBezTo>
                  <a:pt x="1759" y="14078"/>
                  <a:pt x="1708" y="14153"/>
                  <a:pt x="1629" y="14153"/>
                </a:cubicBezTo>
                <a:cubicBezTo>
                  <a:pt x="1599" y="14153"/>
                  <a:pt x="1564" y="14142"/>
                  <a:pt x="1525" y="14117"/>
                </a:cubicBezTo>
                <a:cubicBezTo>
                  <a:pt x="1490" y="14141"/>
                  <a:pt x="1456" y="14167"/>
                  <a:pt x="1423" y="14192"/>
                </a:cubicBezTo>
                <a:cubicBezTo>
                  <a:pt x="1397" y="14202"/>
                  <a:pt x="1365" y="14202"/>
                  <a:pt x="1339" y="14202"/>
                </a:cubicBezTo>
                <a:cubicBezTo>
                  <a:pt x="1365" y="14303"/>
                  <a:pt x="1397" y="14404"/>
                  <a:pt x="1423" y="14513"/>
                </a:cubicBezTo>
                <a:cubicBezTo>
                  <a:pt x="1386" y="14656"/>
                  <a:pt x="1404" y="14742"/>
                  <a:pt x="1502" y="14742"/>
                </a:cubicBezTo>
                <a:cubicBezTo>
                  <a:pt x="1538" y="14742"/>
                  <a:pt x="1584" y="14731"/>
                  <a:pt x="1642" y="14707"/>
                </a:cubicBezTo>
                <a:lnTo>
                  <a:pt x="1642" y="14707"/>
                </a:lnTo>
                <a:cubicBezTo>
                  <a:pt x="1692" y="14899"/>
                  <a:pt x="1583" y="15093"/>
                  <a:pt x="1727" y="15287"/>
                </a:cubicBezTo>
                <a:cubicBezTo>
                  <a:pt x="1860" y="15473"/>
                  <a:pt x="1557" y="15742"/>
                  <a:pt x="1828" y="16003"/>
                </a:cubicBezTo>
                <a:cubicBezTo>
                  <a:pt x="1828" y="15726"/>
                  <a:pt x="1894" y="15524"/>
                  <a:pt x="1945" y="15322"/>
                </a:cubicBezTo>
                <a:cubicBezTo>
                  <a:pt x="2030" y="15364"/>
                  <a:pt x="2046" y="15439"/>
                  <a:pt x="2030" y="15532"/>
                </a:cubicBezTo>
                <a:cubicBezTo>
                  <a:pt x="2022" y="15582"/>
                  <a:pt x="1945" y="15667"/>
                  <a:pt x="2062" y="15667"/>
                </a:cubicBezTo>
                <a:cubicBezTo>
                  <a:pt x="2139" y="15657"/>
                  <a:pt x="2139" y="15566"/>
                  <a:pt x="2147" y="15505"/>
                </a:cubicBezTo>
                <a:cubicBezTo>
                  <a:pt x="2206" y="15540"/>
                  <a:pt x="2274" y="15574"/>
                  <a:pt x="2333" y="15607"/>
                </a:cubicBezTo>
                <a:cubicBezTo>
                  <a:pt x="2376" y="15607"/>
                  <a:pt x="2424" y="15561"/>
                  <a:pt x="2470" y="15561"/>
                </a:cubicBezTo>
                <a:cubicBezTo>
                  <a:pt x="2495" y="15561"/>
                  <a:pt x="2520" y="15575"/>
                  <a:pt x="2543" y="15617"/>
                </a:cubicBezTo>
                <a:cubicBezTo>
                  <a:pt x="2485" y="15742"/>
                  <a:pt x="2392" y="15819"/>
                  <a:pt x="2248" y="15827"/>
                </a:cubicBezTo>
                <a:cubicBezTo>
                  <a:pt x="2208" y="15827"/>
                  <a:pt x="2165" y="15821"/>
                  <a:pt x="2124" y="15821"/>
                </a:cubicBezTo>
                <a:cubicBezTo>
                  <a:pt x="2055" y="15821"/>
                  <a:pt x="1993" y="15838"/>
                  <a:pt x="1961" y="15928"/>
                </a:cubicBezTo>
                <a:cubicBezTo>
                  <a:pt x="1916" y="16061"/>
                  <a:pt x="1854" y="16105"/>
                  <a:pt x="1784" y="16105"/>
                </a:cubicBezTo>
                <a:cubicBezTo>
                  <a:pt x="1711" y="16105"/>
                  <a:pt x="1630" y="16058"/>
                  <a:pt x="1549" y="16011"/>
                </a:cubicBezTo>
                <a:cubicBezTo>
                  <a:pt x="1515" y="15965"/>
                  <a:pt x="1483" y="15882"/>
                  <a:pt x="1429" y="15882"/>
                </a:cubicBezTo>
                <a:cubicBezTo>
                  <a:pt x="1415" y="15882"/>
                  <a:pt x="1399" y="15888"/>
                  <a:pt x="1381" y="15902"/>
                </a:cubicBezTo>
                <a:cubicBezTo>
                  <a:pt x="1304" y="15960"/>
                  <a:pt x="1423" y="16037"/>
                  <a:pt x="1432" y="16112"/>
                </a:cubicBezTo>
                <a:cubicBezTo>
                  <a:pt x="1347" y="16154"/>
                  <a:pt x="1339" y="16231"/>
                  <a:pt x="1339" y="16314"/>
                </a:cubicBezTo>
                <a:cubicBezTo>
                  <a:pt x="1264" y="16585"/>
                  <a:pt x="1027" y="16761"/>
                  <a:pt x="934" y="17022"/>
                </a:cubicBezTo>
                <a:cubicBezTo>
                  <a:pt x="977" y="17191"/>
                  <a:pt x="849" y="17301"/>
                  <a:pt x="799" y="17436"/>
                </a:cubicBezTo>
                <a:cubicBezTo>
                  <a:pt x="697" y="17696"/>
                  <a:pt x="651" y="17782"/>
                  <a:pt x="486" y="17782"/>
                </a:cubicBezTo>
                <a:cubicBezTo>
                  <a:pt x="421" y="17782"/>
                  <a:pt x="338" y="17768"/>
                  <a:pt x="227" y="17747"/>
                </a:cubicBezTo>
                <a:cubicBezTo>
                  <a:pt x="191" y="17739"/>
                  <a:pt x="153" y="17729"/>
                  <a:pt x="116" y="17729"/>
                </a:cubicBezTo>
                <a:cubicBezTo>
                  <a:pt x="75" y="17729"/>
                  <a:pt x="35" y="17741"/>
                  <a:pt x="0" y="17780"/>
                </a:cubicBezTo>
                <a:cubicBezTo>
                  <a:pt x="17" y="17891"/>
                  <a:pt x="91" y="17915"/>
                  <a:pt x="176" y="17923"/>
                </a:cubicBezTo>
                <a:cubicBezTo>
                  <a:pt x="370" y="17941"/>
                  <a:pt x="413" y="17974"/>
                  <a:pt x="202" y="18059"/>
                </a:cubicBezTo>
                <a:cubicBezTo>
                  <a:pt x="134" y="18083"/>
                  <a:pt x="134" y="18168"/>
                  <a:pt x="126" y="18234"/>
                </a:cubicBezTo>
                <a:cubicBezTo>
                  <a:pt x="160" y="18269"/>
                  <a:pt x="184" y="18303"/>
                  <a:pt x="219" y="18346"/>
                </a:cubicBezTo>
                <a:cubicBezTo>
                  <a:pt x="142" y="18580"/>
                  <a:pt x="344" y="18732"/>
                  <a:pt x="386" y="18952"/>
                </a:cubicBezTo>
                <a:cubicBezTo>
                  <a:pt x="413" y="18724"/>
                  <a:pt x="615" y="18665"/>
                  <a:pt x="732" y="18538"/>
                </a:cubicBezTo>
                <a:lnTo>
                  <a:pt x="833" y="18538"/>
                </a:lnTo>
                <a:cubicBezTo>
                  <a:pt x="833" y="18580"/>
                  <a:pt x="833" y="18639"/>
                  <a:pt x="884" y="18657"/>
                </a:cubicBezTo>
                <a:cubicBezTo>
                  <a:pt x="892" y="18657"/>
                  <a:pt x="926" y="18614"/>
                  <a:pt x="934" y="18588"/>
                </a:cubicBezTo>
                <a:cubicBezTo>
                  <a:pt x="950" y="18522"/>
                  <a:pt x="969" y="18463"/>
                  <a:pt x="1035" y="18429"/>
                </a:cubicBezTo>
                <a:lnTo>
                  <a:pt x="1035" y="18429"/>
                </a:lnTo>
                <a:cubicBezTo>
                  <a:pt x="1128" y="18649"/>
                  <a:pt x="1070" y="18825"/>
                  <a:pt x="833" y="18825"/>
                </a:cubicBezTo>
                <a:cubicBezTo>
                  <a:pt x="538" y="18825"/>
                  <a:pt x="514" y="19027"/>
                  <a:pt x="455" y="19205"/>
                </a:cubicBezTo>
                <a:cubicBezTo>
                  <a:pt x="413" y="19346"/>
                  <a:pt x="413" y="19498"/>
                  <a:pt x="455" y="19641"/>
                </a:cubicBezTo>
                <a:cubicBezTo>
                  <a:pt x="558" y="19576"/>
                  <a:pt x="645" y="19542"/>
                  <a:pt x="727" y="19542"/>
                </a:cubicBezTo>
                <a:cubicBezTo>
                  <a:pt x="863" y="19542"/>
                  <a:pt x="983" y="19638"/>
                  <a:pt x="1136" y="19844"/>
                </a:cubicBezTo>
                <a:cubicBezTo>
                  <a:pt x="1283" y="19792"/>
                  <a:pt x="1411" y="19658"/>
                  <a:pt x="1587" y="19658"/>
                </a:cubicBezTo>
                <a:cubicBezTo>
                  <a:pt x="1613" y="19658"/>
                  <a:pt x="1640" y="19661"/>
                  <a:pt x="1668" y="19668"/>
                </a:cubicBezTo>
                <a:cubicBezTo>
                  <a:pt x="1466" y="19928"/>
                  <a:pt x="1466" y="19928"/>
                  <a:pt x="1743" y="20046"/>
                </a:cubicBezTo>
                <a:cubicBezTo>
                  <a:pt x="1800" y="20118"/>
                  <a:pt x="1867" y="20152"/>
                  <a:pt x="1934" y="20152"/>
                </a:cubicBezTo>
                <a:cubicBezTo>
                  <a:pt x="1986" y="20152"/>
                  <a:pt x="2038" y="20133"/>
                  <a:pt x="2089" y="20096"/>
                </a:cubicBezTo>
                <a:cubicBezTo>
                  <a:pt x="2173" y="20038"/>
                  <a:pt x="2232" y="19953"/>
                  <a:pt x="2341" y="19953"/>
                </a:cubicBezTo>
                <a:cubicBezTo>
                  <a:pt x="2377" y="19953"/>
                  <a:pt x="2416" y="19948"/>
                  <a:pt x="2449" y="19948"/>
                </a:cubicBezTo>
                <a:cubicBezTo>
                  <a:pt x="2524" y="19948"/>
                  <a:pt x="2573" y="19972"/>
                  <a:pt x="2509" y="20131"/>
                </a:cubicBezTo>
                <a:cubicBezTo>
                  <a:pt x="2497" y="20176"/>
                  <a:pt x="2514" y="20256"/>
                  <a:pt x="2600" y="20256"/>
                </a:cubicBezTo>
                <a:cubicBezTo>
                  <a:pt x="2625" y="20256"/>
                  <a:pt x="2657" y="20249"/>
                  <a:pt x="2695" y="20232"/>
                </a:cubicBezTo>
                <a:cubicBezTo>
                  <a:pt x="2720" y="20219"/>
                  <a:pt x="2744" y="20213"/>
                  <a:pt x="2766" y="20213"/>
                </a:cubicBezTo>
                <a:cubicBezTo>
                  <a:pt x="2860" y="20213"/>
                  <a:pt x="2933" y="20314"/>
                  <a:pt x="2940" y="20442"/>
                </a:cubicBezTo>
                <a:cubicBezTo>
                  <a:pt x="2901" y="20440"/>
                  <a:pt x="2864" y="20437"/>
                  <a:pt x="2824" y="20437"/>
                </a:cubicBezTo>
                <a:cubicBezTo>
                  <a:pt x="2724" y="20437"/>
                  <a:pt x="2610" y="20452"/>
                  <a:pt x="2434" y="20519"/>
                </a:cubicBezTo>
                <a:cubicBezTo>
                  <a:pt x="2644" y="20543"/>
                  <a:pt x="2737" y="20551"/>
                  <a:pt x="2838" y="20559"/>
                </a:cubicBezTo>
                <a:cubicBezTo>
                  <a:pt x="2838" y="20594"/>
                  <a:pt x="2847" y="20620"/>
                  <a:pt x="2847" y="20652"/>
                </a:cubicBezTo>
                <a:cubicBezTo>
                  <a:pt x="2669" y="20703"/>
                  <a:pt x="2679" y="20812"/>
                  <a:pt x="2746" y="20947"/>
                </a:cubicBezTo>
                <a:cubicBezTo>
                  <a:pt x="2746" y="21083"/>
                  <a:pt x="2719" y="21184"/>
                  <a:pt x="2618" y="21285"/>
                </a:cubicBezTo>
                <a:cubicBezTo>
                  <a:pt x="2517" y="21410"/>
                  <a:pt x="2661" y="21428"/>
                  <a:pt x="2746" y="21461"/>
                </a:cubicBezTo>
                <a:cubicBezTo>
                  <a:pt x="2779" y="21512"/>
                  <a:pt x="2817" y="21540"/>
                  <a:pt x="2864" y="21540"/>
                </a:cubicBezTo>
                <a:cubicBezTo>
                  <a:pt x="2886" y="21540"/>
                  <a:pt x="2912" y="21533"/>
                  <a:pt x="2940" y="21519"/>
                </a:cubicBezTo>
                <a:cubicBezTo>
                  <a:pt x="2978" y="21495"/>
                  <a:pt x="3014" y="21486"/>
                  <a:pt x="3048" y="21486"/>
                </a:cubicBezTo>
                <a:cubicBezTo>
                  <a:pt x="3118" y="21486"/>
                  <a:pt x="3183" y="21525"/>
                  <a:pt x="3251" y="21554"/>
                </a:cubicBezTo>
                <a:cubicBezTo>
                  <a:pt x="3251" y="21588"/>
                  <a:pt x="3251" y="21612"/>
                  <a:pt x="3267" y="21639"/>
                </a:cubicBezTo>
                <a:cubicBezTo>
                  <a:pt x="3368" y="21798"/>
                  <a:pt x="3225" y="21865"/>
                  <a:pt x="3150" y="21958"/>
                </a:cubicBezTo>
                <a:cubicBezTo>
                  <a:pt x="3057" y="22025"/>
                  <a:pt x="2855" y="22025"/>
                  <a:pt x="2905" y="22195"/>
                </a:cubicBezTo>
                <a:cubicBezTo>
                  <a:pt x="2940" y="22320"/>
                  <a:pt x="2931" y="22514"/>
                  <a:pt x="3150" y="22530"/>
                </a:cubicBezTo>
                <a:cubicBezTo>
                  <a:pt x="3217" y="22540"/>
                  <a:pt x="3285" y="22615"/>
                  <a:pt x="3352" y="22657"/>
                </a:cubicBezTo>
                <a:cubicBezTo>
                  <a:pt x="3562" y="22674"/>
                  <a:pt x="3799" y="22631"/>
                  <a:pt x="3924" y="22926"/>
                </a:cubicBezTo>
                <a:cubicBezTo>
                  <a:pt x="3749" y="22926"/>
                  <a:pt x="3606" y="22752"/>
                  <a:pt x="3462" y="22752"/>
                </a:cubicBezTo>
                <a:cubicBezTo>
                  <a:pt x="3399" y="22752"/>
                  <a:pt x="3335" y="22786"/>
                  <a:pt x="3267" y="22884"/>
                </a:cubicBezTo>
                <a:cubicBezTo>
                  <a:pt x="3259" y="22910"/>
                  <a:pt x="3259" y="22934"/>
                  <a:pt x="3259" y="22961"/>
                </a:cubicBezTo>
                <a:cubicBezTo>
                  <a:pt x="3235" y="23054"/>
                  <a:pt x="3115" y="23104"/>
                  <a:pt x="3124" y="23238"/>
                </a:cubicBezTo>
                <a:cubicBezTo>
                  <a:pt x="3129" y="23238"/>
                  <a:pt x="3135" y="23238"/>
                  <a:pt x="3140" y="23238"/>
                </a:cubicBezTo>
                <a:cubicBezTo>
                  <a:pt x="3322" y="23238"/>
                  <a:pt x="3486" y="23106"/>
                  <a:pt x="3676" y="23106"/>
                </a:cubicBezTo>
                <a:cubicBezTo>
                  <a:pt x="3710" y="23106"/>
                  <a:pt x="3745" y="23111"/>
                  <a:pt x="3780" y="23120"/>
                </a:cubicBezTo>
                <a:cubicBezTo>
                  <a:pt x="3665" y="23160"/>
                  <a:pt x="3663" y="23335"/>
                  <a:pt x="3517" y="23335"/>
                </a:cubicBezTo>
                <a:cubicBezTo>
                  <a:pt x="3505" y="23335"/>
                  <a:pt x="3492" y="23333"/>
                  <a:pt x="3477" y="23331"/>
                </a:cubicBezTo>
                <a:cubicBezTo>
                  <a:pt x="3462" y="23328"/>
                  <a:pt x="3448" y="23327"/>
                  <a:pt x="3436" y="23327"/>
                </a:cubicBezTo>
                <a:cubicBezTo>
                  <a:pt x="3218" y="23327"/>
                  <a:pt x="3433" y="23662"/>
                  <a:pt x="3217" y="23692"/>
                </a:cubicBezTo>
                <a:cubicBezTo>
                  <a:pt x="3200" y="23703"/>
                  <a:pt x="3326" y="23794"/>
                  <a:pt x="3352" y="23870"/>
                </a:cubicBezTo>
                <a:lnTo>
                  <a:pt x="3352" y="23878"/>
                </a:lnTo>
                <a:cubicBezTo>
                  <a:pt x="3243" y="23937"/>
                  <a:pt x="3243" y="24006"/>
                  <a:pt x="3352" y="24072"/>
                </a:cubicBezTo>
                <a:cubicBezTo>
                  <a:pt x="3453" y="24208"/>
                  <a:pt x="3554" y="24341"/>
                  <a:pt x="3655" y="24477"/>
                </a:cubicBezTo>
                <a:cubicBezTo>
                  <a:pt x="3740" y="24721"/>
                  <a:pt x="3823" y="24966"/>
                  <a:pt x="3924" y="25200"/>
                </a:cubicBezTo>
                <a:cubicBezTo>
                  <a:pt x="3954" y="25279"/>
                  <a:pt x="3980" y="25305"/>
                  <a:pt x="4004" y="25305"/>
                </a:cubicBezTo>
                <a:cubicBezTo>
                  <a:pt x="4056" y="25305"/>
                  <a:pt x="4100" y="25184"/>
                  <a:pt x="4152" y="25184"/>
                </a:cubicBezTo>
                <a:cubicBezTo>
                  <a:pt x="4185" y="25219"/>
                  <a:pt x="4219" y="25251"/>
                  <a:pt x="4254" y="25285"/>
                </a:cubicBezTo>
                <a:cubicBezTo>
                  <a:pt x="4254" y="25352"/>
                  <a:pt x="4254" y="25421"/>
                  <a:pt x="4262" y="25488"/>
                </a:cubicBezTo>
                <a:cubicBezTo>
                  <a:pt x="4241" y="25485"/>
                  <a:pt x="4220" y="25485"/>
                  <a:pt x="4199" y="25485"/>
                </a:cubicBezTo>
                <a:cubicBezTo>
                  <a:pt x="4032" y="25485"/>
                  <a:pt x="3865" y="25542"/>
                  <a:pt x="3698" y="25542"/>
                </a:cubicBezTo>
                <a:cubicBezTo>
                  <a:pt x="3616" y="25542"/>
                  <a:pt x="3534" y="25529"/>
                  <a:pt x="3453" y="25488"/>
                </a:cubicBezTo>
                <a:cubicBezTo>
                  <a:pt x="3445" y="25488"/>
                  <a:pt x="3427" y="25496"/>
                  <a:pt x="3419" y="25522"/>
                </a:cubicBezTo>
                <a:cubicBezTo>
                  <a:pt x="3411" y="25538"/>
                  <a:pt x="3419" y="25562"/>
                  <a:pt x="3453" y="25581"/>
                </a:cubicBezTo>
                <a:lnTo>
                  <a:pt x="3453" y="25589"/>
                </a:lnTo>
                <a:cubicBezTo>
                  <a:pt x="3570" y="26052"/>
                  <a:pt x="4001" y="25841"/>
                  <a:pt x="4278" y="25967"/>
                </a:cubicBezTo>
                <a:cubicBezTo>
                  <a:pt x="4304" y="25959"/>
                  <a:pt x="4328" y="25959"/>
                  <a:pt x="4363" y="25950"/>
                </a:cubicBezTo>
                <a:lnTo>
                  <a:pt x="4363" y="25950"/>
                </a:lnTo>
                <a:cubicBezTo>
                  <a:pt x="4355" y="25967"/>
                  <a:pt x="4355" y="25977"/>
                  <a:pt x="4355" y="25985"/>
                </a:cubicBezTo>
                <a:cubicBezTo>
                  <a:pt x="4328" y="25993"/>
                  <a:pt x="4296" y="25993"/>
                  <a:pt x="4262" y="25993"/>
                </a:cubicBezTo>
                <a:cubicBezTo>
                  <a:pt x="4185" y="26027"/>
                  <a:pt x="4195" y="26052"/>
                  <a:pt x="4270" y="26086"/>
                </a:cubicBezTo>
                <a:lnTo>
                  <a:pt x="4514" y="26086"/>
                </a:lnTo>
                <a:cubicBezTo>
                  <a:pt x="4397" y="26110"/>
                  <a:pt x="4262" y="26136"/>
                  <a:pt x="4254" y="26219"/>
                </a:cubicBezTo>
                <a:cubicBezTo>
                  <a:pt x="4227" y="26456"/>
                  <a:pt x="4126" y="26482"/>
                  <a:pt x="3924" y="26490"/>
                </a:cubicBezTo>
                <a:cubicBezTo>
                  <a:pt x="3807" y="26498"/>
                  <a:pt x="3690" y="26666"/>
                  <a:pt x="3958" y="26700"/>
                </a:cubicBezTo>
                <a:lnTo>
                  <a:pt x="4152" y="26700"/>
                </a:lnTo>
                <a:cubicBezTo>
                  <a:pt x="4084" y="26818"/>
                  <a:pt x="4043" y="26953"/>
                  <a:pt x="4059" y="27097"/>
                </a:cubicBezTo>
                <a:cubicBezTo>
                  <a:pt x="3908" y="27113"/>
                  <a:pt x="3865" y="27163"/>
                  <a:pt x="3916" y="27323"/>
                </a:cubicBezTo>
                <a:cubicBezTo>
                  <a:pt x="3975" y="27501"/>
                  <a:pt x="4177" y="27467"/>
                  <a:pt x="4254" y="27602"/>
                </a:cubicBezTo>
                <a:lnTo>
                  <a:pt x="4161" y="27602"/>
                </a:lnTo>
                <a:cubicBezTo>
                  <a:pt x="4178" y="27769"/>
                  <a:pt x="4238" y="27868"/>
                  <a:pt x="4363" y="27868"/>
                </a:cubicBezTo>
                <a:cubicBezTo>
                  <a:pt x="4407" y="27868"/>
                  <a:pt x="4460" y="27855"/>
                  <a:pt x="4522" y="27828"/>
                </a:cubicBezTo>
                <a:cubicBezTo>
                  <a:pt x="4599" y="27796"/>
                  <a:pt x="4682" y="27804"/>
                  <a:pt x="4767" y="27796"/>
                </a:cubicBezTo>
                <a:lnTo>
                  <a:pt x="4767" y="27796"/>
                </a:lnTo>
                <a:cubicBezTo>
                  <a:pt x="4775" y="27964"/>
                  <a:pt x="4708" y="28073"/>
                  <a:pt x="4557" y="28158"/>
                </a:cubicBezTo>
                <a:cubicBezTo>
                  <a:pt x="4464" y="28208"/>
                  <a:pt x="4278" y="28166"/>
                  <a:pt x="4336" y="28392"/>
                </a:cubicBezTo>
                <a:cubicBezTo>
                  <a:pt x="4375" y="28562"/>
                  <a:pt x="4470" y="28606"/>
                  <a:pt x="4602" y="28606"/>
                </a:cubicBezTo>
                <a:cubicBezTo>
                  <a:pt x="4614" y="28606"/>
                  <a:pt x="4627" y="28605"/>
                  <a:pt x="4640" y="28605"/>
                </a:cubicBezTo>
                <a:cubicBezTo>
                  <a:pt x="4666" y="28655"/>
                  <a:pt x="4708" y="28679"/>
                  <a:pt x="4759" y="28706"/>
                </a:cubicBezTo>
                <a:cubicBezTo>
                  <a:pt x="4809" y="28730"/>
                  <a:pt x="4902" y="28688"/>
                  <a:pt x="4876" y="28797"/>
                </a:cubicBezTo>
                <a:cubicBezTo>
                  <a:pt x="4818" y="28991"/>
                  <a:pt x="4791" y="29177"/>
                  <a:pt x="5070" y="29201"/>
                </a:cubicBezTo>
                <a:cubicBezTo>
                  <a:pt x="5105" y="29211"/>
                  <a:pt x="5129" y="29219"/>
                  <a:pt x="5163" y="29227"/>
                </a:cubicBezTo>
                <a:cubicBezTo>
                  <a:pt x="5203" y="29322"/>
                  <a:pt x="5240" y="29354"/>
                  <a:pt x="5277" y="29354"/>
                </a:cubicBezTo>
                <a:cubicBezTo>
                  <a:pt x="5341" y="29354"/>
                  <a:pt x="5402" y="29254"/>
                  <a:pt x="5466" y="29211"/>
                </a:cubicBezTo>
                <a:cubicBezTo>
                  <a:pt x="5474" y="29084"/>
                  <a:pt x="5541" y="29017"/>
                  <a:pt x="5677" y="29009"/>
                </a:cubicBezTo>
                <a:cubicBezTo>
                  <a:pt x="5691" y="29009"/>
                  <a:pt x="5705" y="29009"/>
                  <a:pt x="5719" y="29009"/>
                </a:cubicBezTo>
                <a:cubicBezTo>
                  <a:pt x="5815" y="29009"/>
                  <a:pt x="5912" y="29003"/>
                  <a:pt x="5972" y="28908"/>
                </a:cubicBezTo>
                <a:cubicBezTo>
                  <a:pt x="6004" y="28873"/>
                  <a:pt x="6038" y="28839"/>
                  <a:pt x="6073" y="28807"/>
                </a:cubicBezTo>
                <a:cubicBezTo>
                  <a:pt x="6140" y="28847"/>
                  <a:pt x="6224" y="28882"/>
                  <a:pt x="6291" y="28932"/>
                </a:cubicBezTo>
                <a:cubicBezTo>
                  <a:pt x="6419" y="29033"/>
                  <a:pt x="6376" y="29177"/>
                  <a:pt x="6358" y="29302"/>
                </a:cubicBezTo>
                <a:cubicBezTo>
                  <a:pt x="6340" y="29397"/>
                  <a:pt x="6305" y="29428"/>
                  <a:pt x="6254" y="29428"/>
                </a:cubicBezTo>
                <a:cubicBezTo>
                  <a:pt x="6214" y="29428"/>
                  <a:pt x="6165" y="29409"/>
                  <a:pt x="6105" y="29387"/>
                </a:cubicBezTo>
                <a:cubicBezTo>
                  <a:pt x="6098" y="29385"/>
                  <a:pt x="6091" y="29384"/>
                  <a:pt x="6084" y="29384"/>
                </a:cubicBezTo>
                <a:cubicBezTo>
                  <a:pt x="6021" y="29384"/>
                  <a:pt x="5981" y="29481"/>
                  <a:pt x="5988" y="29565"/>
                </a:cubicBezTo>
                <a:cubicBezTo>
                  <a:pt x="5988" y="29631"/>
                  <a:pt x="6017" y="29643"/>
                  <a:pt x="6056" y="29643"/>
                </a:cubicBezTo>
                <a:cubicBezTo>
                  <a:pt x="6077" y="29643"/>
                  <a:pt x="6100" y="29640"/>
                  <a:pt x="6123" y="29640"/>
                </a:cubicBezTo>
                <a:cubicBezTo>
                  <a:pt x="6162" y="29641"/>
                  <a:pt x="6201" y="29642"/>
                  <a:pt x="6239" y="29642"/>
                </a:cubicBezTo>
                <a:cubicBezTo>
                  <a:pt x="6449" y="29642"/>
                  <a:pt x="6645" y="29610"/>
                  <a:pt x="6780" y="29403"/>
                </a:cubicBezTo>
                <a:lnTo>
                  <a:pt x="6881" y="29403"/>
                </a:lnTo>
                <a:cubicBezTo>
                  <a:pt x="6906" y="29437"/>
                  <a:pt x="6940" y="29480"/>
                  <a:pt x="6974" y="29514"/>
                </a:cubicBezTo>
                <a:cubicBezTo>
                  <a:pt x="6823" y="29682"/>
                  <a:pt x="6823" y="29850"/>
                  <a:pt x="6974" y="30010"/>
                </a:cubicBezTo>
                <a:cubicBezTo>
                  <a:pt x="6991" y="30049"/>
                  <a:pt x="7008" y="30069"/>
                  <a:pt x="7026" y="30069"/>
                </a:cubicBezTo>
                <a:cubicBezTo>
                  <a:pt x="7042" y="30069"/>
                  <a:pt x="7059" y="30052"/>
                  <a:pt x="7076" y="30020"/>
                </a:cubicBezTo>
                <a:cubicBezTo>
                  <a:pt x="7193" y="30086"/>
                  <a:pt x="7209" y="30222"/>
                  <a:pt x="7278" y="30323"/>
                </a:cubicBezTo>
                <a:cubicBezTo>
                  <a:pt x="7243" y="30355"/>
                  <a:pt x="7209" y="30390"/>
                  <a:pt x="7185" y="30424"/>
                </a:cubicBezTo>
                <a:cubicBezTo>
                  <a:pt x="7060" y="30337"/>
                  <a:pt x="6976" y="30201"/>
                  <a:pt x="6813" y="30201"/>
                </a:cubicBezTo>
                <a:cubicBezTo>
                  <a:pt x="6767" y="30201"/>
                  <a:pt x="6714" y="30212"/>
                  <a:pt x="6653" y="30238"/>
                </a:cubicBezTo>
                <a:cubicBezTo>
                  <a:pt x="6408" y="30339"/>
                  <a:pt x="6501" y="30483"/>
                  <a:pt x="6477" y="30626"/>
                </a:cubicBezTo>
                <a:cubicBezTo>
                  <a:pt x="6477" y="30701"/>
                  <a:pt x="6637" y="30802"/>
                  <a:pt x="6485" y="30869"/>
                </a:cubicBezTo>
                <a:cubicBezTo>
                  <a:pt x="6342" y="30929"/>
                  <a:pt x="6400" y="30996"/>
                  <a:pt x="6427" y="31097"/>
                </a:cubicBezTo>
                <a:cubicBezTo>
                  <a:pt x="6476" y="31288"/>
                  <a:pt x="6584" y="31339"/>
                  <a:pt x="6719" y="31339"/>
                </a:cubicBezTo>
                <a:cubicBezTo>
                  <a:pt x="6767" y="31339"/>
                  <a:pt x="6820" y="31333"/>
                  <a:pt x="6873" y="31324"/>
                </a:cubicBezTo>
                <a:cubicBezTo>
                  <a:pt x="6885" y="31327"/>
                  <a:pt x="6897" y="31328"/>
                  <a:pt x="6909" y="31328"/>
                </a:cubicBezTo>
                <a:cubicBezTo>
                  <a:pt x="6998" y="31328"/>
                  <a:pt x="7093" y="31251"/>
                  <a:pt x="7182" y="31251"/>
                </a:cubicBezTo>
                <a:cubicBezTo>
                  <a:pt x="7236" y="31251"/>
                  <a:pt x="7289" y="31280"/>
                  <a:pt x="7336" y="31374"/>
                </a:cubicBezTo>
                <a:cubicBezTo>
                  <a:pt x="7371" y="31450"/>
                  <a:pt x="7396" y="31486"/>
                  <a:pt x="7422" y="31486"/>
                </a:cubicBezTo>
                <a:cubicBezTo>
                  <a:pt x="7452" y="31486"/>
                  <a:pt x="7485" y="31439"/>
                  <a:pt x="7538" y="31350"/>
                </a:cubicBezTo>
                <a:cubicBezTo>
                  <a:pt x="7571" y="31299"/>
                  <a:pt x="7631" y="31265"/>
                  <a:pt x="7682" y="31222"/>
                </a:cubicBezTo>
                <a:lnTo>
                  <a:pt x="7682" y="31222"/>
                </a:lnTo>
                <a:cubicBezTo>
                  <a:pt x="7690" y="31350"/>
                  <a:pt x="7656" y="31509"/>
                  <a:pt x="7807" y="31560"/>
                </a:cubicBezTo>
                <a:cubicBezTo>
                  <a:pt x="7823" y="31565"/>
                  <a:pt x="7838" y="31568"/>
                  <a:pt x="7852" y="31568"/>
                </a:cubicBezTo>
                <a:cubicBezTo>
                  <a:pt x="7950" y="31568"/>
                  <a:pt x="8004" y="31450"/>
                  <a:pt x="8076" y="31384"/>
                </a:cubicBezTo>
                <a:cubicBezTo>
                  <a:pt x="8119" y="31342"/>
                  <a:pt x="8153" y="31283"/>
                  <a:pt x="8187" y="31222"/>
                </a:cubicBezTo>
                <a:lnTo>
                  <a:pt x="8288" y="31222"/>
                </a:lnTo>
                <a:cubicBezTo>
                  <a:pt x="8321" y="31291"/>
                  <a:pt x="8355" y="31358"/>
                  <a:pt x="8389" y="31425"/>
                </a:cubicBezTo>
                <a:cubicBezTo>
                  <a:pt x="8379" y="31459"/>
                  <a:pt x="8379" y="31493"/>
                  <a:pt x="8389" y="31526"/>
                </a:cubicBezTo>
                <a:cubicBezTo>
                  <a:pt x="8410" y="31562"/>
                  <a:pt x="8388" y="31572"/>
                  <a:pt x="8348" y="31572"/>
                </a:cubicBezTo>
                <a:cubicBezTo>
                  <a:pt x="8299" y="31572"/>
                  <a:pt x="8224" y="31556"/>
                  <a:pt x="8176" y="31556"/>
                </a:cubicBezTo>
                <a:cubicBezTo>
                  <a:pt x="8110" y="31556"/>
                  <a:pt x="8095" y="31586"/>
                  <a:pt x="8270" y="31728"/>
                </a:cubicBezTo>
                <a:cubicBezTo>
                  <a:pt x="8313" y="31770"/>
                  <a:pt x="8313" y="31813"/>
                  <a:pt x="8246" y="31829"/>
                </a:cubicBezTo>
                <a:cubicBezTo>
                  <a:pt x="8026" y="31890"/>
                  <a:pt x="8094" y="32065"/>
                  <a:pt x="8086" y="32201"/>
                </a:cubicBezTo>
                <a:cubicBezTo>
                  <a:pt x="8060" y="32217"/>
                  <a:pt x="8036" y="32243"/>
                  <a:pt x="8018" y="32268"/>
                </a:cubicBezTo>
                <a:cubicBezTo>
                  <a:pt x="7959" y="32520"/>
                  <a:pt x="7951" y="32815"/>
                  <a:pt x="7581" y="32832"/>
                </a:cubicBezTo>
                <a:cubicBezTo>
                  <a:pt x="7621" y="32882"/>
                  <a:pt x="7656" y="32941"/>
                  <a:pt x="7698" y="32991"/>
                </a:cubicBezTo>
                <a:cubicBezTo>
                  <a:pt x="7403" y="33127"/>
                  <a:pt x="7581" y="33228"/>
                  <a:pt x="7722" y="33345"/>
                </a:cubicBezTo>
                <a:cubicBezTo>
                  <a:pt x="7807" y="33414"/>
                  <a:pt x="7858" y="33531"/>
                  <a:pt x="7943" y="33608"/>
                </a:cubicBezTo>
                <a:cubicBezTo>
                  <a:pt x="8169" y="33810"/>
                  <a:pt x="8169" y="34020"/>
                  <a:pt x="7985" y="34247"/>
                </a:cubicBezTo>
                <a:cubicBezTo>
                  <a:pt x="8153" y="34398"/>
                  <a:pt x="7850" y="34534"/>
                  <a:pt x="7959" y="34651"/>
                </a:cubicBezTo>
                <a:cubicBezTo>
                  <a:pt x="7995" y="34690"/>
                  <a:pt x="8023" y="34705"/>
                  <a:pt x="8048" y="34705"/>
                </a:cubicBezTo>
                <a:cubicBezTo>
                  <a:pt x="8135" y="34705"/>
                  <a:pt x="8169" y="34516"/>
                  <a:pt x="8265" y="34516"/>
                </a:cubicBezTo>
                <a:cubicBezTo>
                  <a:pt x="8277" y="34516"/>
                  <a:pt x="8290" y="34519"/>
                  <a:pt x="8305" y="34526"/>
                </a:cubicBezTo>
                <a:cubicBezTo>
                  <a:pt x="8321" y="34534"/>
                  <a:pt x="8329" y="34550"/>
                  <a:pt x="8347" y="34558"/>
                </a:cubicBezTo>
                <a:cubicBezTo>
                  <a:pt x="8374" y="34564"/>
                  <a:pt x="8396" y="34567"/>
                  <a:pt x="8414" y="34567"/>
                </a:cubicBezTo>
                <a:cubicBezTo>
                  <a:pt x="8548" y="34567"/>
                  <a:pt x="8460" y="34415"/>
                  <a:pt x="8491" y="34348"/>
                </a:cubicBezTo>
                <a:cubicBezTo>
                  <a:pt x="8557" y="34315"/>
                  <a:pt x="8624" y="34281"/>
                  <a:pt x="8693" y="34247"/>
                </a:cubicBezTo>
                <a:cubicBezTo>
                  <a:pt x="8709" y="34230"/>
                  <a:pt x="8733" y="34214"/>
                  <a:pt x="8751" y="34196"/>
                </a:cubicBezTo>
                <a:lnTo>
                  <a:pt x="8794" y="34188"/>
                </a:lnTo>
                <a:lnTo>
                  <a:pt x="8794" y="34188"/>
                </a:lnTo>
                <a:cubicBezTo>
                  <a:pt x="8794" y="34188"/>
                  <a:pt x="8767" y="34215"/>
                  <a:pt x="8761" y="34215"/>
                </a:cubicBezTo>
                <a:lnTo>
                  <a:pt x="8761" y="34215"/>
                </a:lnTo>
                <a:lnTo>
                  <a:pt x="8759" y="34214"/>
                </a:lnTo>
                <a:lnTo>
                  <a:pt x="8759" y="34214"/>
                </a:lnTo>
                <a:cubicBezTo>
                  <a:pt x="8759" y="34215"/>
                  <a:pt x="8760" y="34215"/>
                  <a:pt x="8760" y="34215"/>
                </a:cubicBezTo>
                <a:cubicBezTo>
                  <a:pt x="8761" y="34215"/>
                  <a:pt x="8761" y="34215"/>
                  <a:pt x="8761" y="34215"/>
                </a:cubicBezTo>
                <a:lnTo>
                  <a:pt x="8761" y="34215"/>
                </a:lnTo>
                <a:lnTo>
                  <a:pt x="8794" y="34247"/>
                </a:lnTo>
                <a:cubicBezTo>
                  <a:pt x="8788" y="34351"/>
                  <a:pt x="8820" y="34385"/>
                  <a:pt x="8871" y="34385"/>
                </a:cubicBezTo>
                <a:cubicBezTo>
                  <a:pt x="8906" y="34385"/>
                  <a:pt x="8950" y="34368"/>
                  <a:pt x="8996" y="34348"/>
                </a:cubicBezTo>
                <a:cubicBezTo>
                  <a:pt x="8996" y="34214"/>
                  <a:pt x="9063" y="34146"/>
                  <a:pt x="9198" y="34146"/>
                </a:cubicBezTo>
                <a:cubicBezTo>
                  <a:pt x="9408" y="34146"/>
                  <a:pt x="9576" y="34146"/>
                  <a:pt x="9712" y="33893"/>
                </a:cubicBezTo>
                <a:cubicBezTo>
                  <a:pt x="9726" y="33867"/>
                  <a:pt x="9750" y="33858"/>
                  <a:pt x="9781" y="33858"/>
                </a:cubicBezTo>
                <a:cubicBezTo>
                  <a:pt x="9876" y="33858"/>
                  <a:pt x="10036" y="33946"/>
                  <a:pt x="10184" y="33946"/>
                </a:cubicBezTo>
                <a:cubicBezTo>
                  <a:pt x="10243" y="33946"/>
                  <a:pt x="10300" y="33932"/>
                  <a:pt x="10350" y="33893"/>
                </a:cubicBezTo>
                <a:cubicBezTo>
                  <a:pt x="10393" y="33863"/>
                  <a:pt x="10421" y="33826"/>
                  <a:pt x="10466" y="33826"/>
                </a:cubicBezTo>
                <a:cubicBezTo>
                  <a:pt x="10486" y="33826"/>
                  <a:pt x="10508" y="33833"/>
                  <a:pt x="10536" y="33850"/>
                </a:cubicBezTo>
                <a:cubicBezTo>
                  <a:pt x="10587" y="33970"/>
                  <a:pt x="10645" y="34103"/>
                  <a:pt x="10704" y="34247"/>
                </a:cubicBezTo>
                <a:cubicBezTo>
                  <a:pt x="10645" y="34273"/>
                  <a:pt x="10595" y="34323"/>
                  <a:pt x="10645" y="34382"/>
                </a:cubicBezTo>
                <a:cubicBezTo>
                  <a:pt x="10658" y="34394"/>
                  <a:pt x="10670" y="34399"/>
                  <a:pt x="10682" y="34399"/>
                </a:cubicBezTo>
                <a:cubicBezTo>
                  <a:pt x="10721" y="34399"/>
                  <a:pt x="10759" y="34354"/>
                  <a:pt x="10797" y="34348"/>
                </a:cubicBezTo>
                <a:cubicBezTo>
                  <a:pt x="10896" y="34313"/>
                  <a:pt x="10935" y="34157"/>
                  <a:pt x="11036" y="34157"/>
                </a:cubicBezTo>
                <a:cubicBezTo>
                  <a:pt x="11057" y="34157"/>
                  <a:pt x="11081" y="34164"/>
                  <a:pt x="11108" y="34180"/>
                </a:cubicBezTo>
                <a:cubicBezTo>
                  <a:pt x="11201" y="34238"/>
                  <a:pt x="11084" y="34356"/>
                  <a:pt x="11108" y="34441"/>
                </a:cubicBezTo>
                <a:lnTo>
                  <a:pt x="11108" y="34441"/>
                </a:lnTo>
                <a:lnTo>
                  <a:pt x="11108" y="34441"/>
                </a:lnTo>
                <a:cubicBezTo>
                  <a:pt x="11108" y="34441"/>
                  <a:pt x="11118" y="34449"/>
                  <a:pt x="11118" y="34457"/>
                </a:cubicBezTo>
                <a:cubicBezTo>
                  <a:pt x="11118" y="34449"/>
                  <a:pt x="11108" y="34449"/>
                  <a:pt x="11108" y="34441"/>
                </a:cubicBezTo>
                <a:lnTo>
                  <a:pt x="11108" y="34542"/>
                </a:lnTo>
                <a:cubicBezTo>
                  <a:pt x="11151" y="34635"/>
                  <a:pt x="11228" y="34651"/>
                  <a:pt x="11311" y="34651"/>
                </a:cubicBezTo>
                <a:lnTo>
                  <a:pt x="11412" y="34550"/>
                </a:lnTo>
                <a:cubicBezTo>
                  <a:pt x="11446" y="34584"/>
                  <a:pt x="11480" y="34619"/>
                  <a:pt x="11513" y="34651"/>
                </a:cubicBezTo>
                <a:cubicBezTo>
                  <a:pt x="11682" y="34526"/>
                  <a:pt x="11547" y="34214"/>
                  <a:pt x="11816" y="34146"/>
                </a:cubicBezTo>
                <a:cubicBezTo>
                  <a:pt x="11850" y="34113"/>
                  <a:pt x="11877" y="34079"/>
                  <a:pt x="11909" y="34044"/>
                </a:cubicBezTo>
                <a:lnTo>
                  <a:pt x="12010" y="34044"/>
                </a:lnTo>
                <a:cubicBezTo>
                  <a:pt x="12060" y="34129"/>
                  <a:pt x="12129" y="34146"/>
                  <a:pt x="12212" y="34146"/>
                </a:cubicBezTo>
                <a:cubicBezTo>
                  <a:pt x="12228" y="34139"/>
                  <a:pt x="12246" y="34136"/>
                  <a:pt x="12265" y="34136"/>
                </a:cubicBezTo>
                <a:cubicBezTo>
                  <a:pt x="12338" y="34136"/>
                  <a:pt x="12429" y="34175"/>
                  <a:pt x="12501" y="34175"/>
                </a:cubicBezTo>
                <a:cubicBezTo>
                  <a:pt x="12578" y="34175"/>
                  <a:pt x="12632" y="34130"/>
                  <a:pt x="12616" y="33943"/>
                </a:cubicBezTo>
                <a:cubicBezTo>
                  <a:pt x="12770" y="33830"/>
                  <a:pt x="12738" y="33538"/>
                  <a:pt x="12997" y="33538"/>
                </a:cubicBezTo>
                <a:cubicBezTo>
                  <a:pt x="13007" y="33538"/>
                  <a:pt x="13018" y="33538"/>
                  <a:pt x="13029" y="33539"/>
                </a:cubicBezTo>
                <a:cubicBezTo>
                  <a:pt x="13029" y="33608"/>
                  <a:pt x="13021" y="33674"/>
                  <a:pt x="13021" y="33741"/>
                </a:cubicBezTo>
                <a:cubicBezTo>
                  <a:pt x="13004" y="33842"/>
                  <a:pt x="12659" y="33935"/>
                  <a:pt x="12988" y="34044"/>
                </a:cubicBezTo>
                <a:cubicBezTo>
                  <a:pt x="12988" y="34044"/>
                  <a:pt x="12978" y="34044"/>
                  <a:pt x="12978" y="34053"/>
                </a:cubicBezTo>
                <a:cubicBezTo>
                  <a:pt x="12928" y="34247"/>
                  <a:pt x="13047" y="34323"/>
                  <a:pt x="13207" y="34374"/>
                </a:cubicBezTo>
                <a:cubicBezTo>
                  <a:pt x="13229" y="34365"/>
                  <a:pt x="13247" y="34361"/>
                  <a:pt x="13262" y="34361"/>
                </a:cubicBezTo>
                <a:cubicBezTo>
                  <a:pt x="13306" y="34361"/>
                  <a:pt x="13322" y="34395"/>
                  <a:pt x="13316" y="34457"/>
                </a:cubicBezTo>
                <a:cubicBezTo>
                  <a:pt x="13401" y="34550"/>
                  <a:pt x="13409" y="34743"/>
                  <a:pt x="13568" y="34743"/>
                </a:cubicBezTo>
                <a:cubicBezTo>
                  <a:pt x="13598" y="34743"/>
                  <a:pt x="13634" y="34736"/>
                  <a:pt x="13678" y="34720"/>
                </a:cubicBezTo>
                <a:cubicBezTo>
                  <a:pt x="13678" y="34709"/>
                  <a:pt x="13686" y="34701"/>
                  <a:pt x="13686" y="34701"/>
                </a:cubicBezTo>
                <a:cubicBezTo>
                  <a:pt x="13686" y="34898"/>
                  <a:pt x="13791" y="34952"/>
                  <a:pt x="13909" y="34952"/>
                </a:cubicBezTo>
                <a:cubicBezTo>
                  <a:pt x="13959" y="34952"/>
                  <a:pt x="14010" y="34942"/>
                  <a:pt x="14058" y="34930"/>
                </a:cubicBezTo>
                <a:cubicBezTo>
                  <a:pt x="14102" y="34919"/>
                  <a:pt x="14143" y="34914"/>
                  <a:pt x="14183" y="34914"/>
                </a:cubicBezTo>
                <a:cubicBezTo>
                  <a:pt x="14322" y="34914"/>
                  <a:pt x="14433" y="34977"/>
                  <a:pt x="14543" y="35061"/>
                </a:cubicBezTo>
                <a:lnTo>
                  <a:pt x="14543" y="35061"/>
                </a:lnTo>
                <a:cubicBezTo>
                  <a:pt x="14491" y="35053"/>
                  <a:pt x="14434" y="35034"/>
                  <a:pt x="14390" y="35034"/>
                </a:cubicBezTo>
                <a:cubicBezTo>
                  <a:pt x="14325" y="35034"/>
                  <a:pt x="14287" y="35075"/>
                  <a:pt x="14335" y="35249"/>
                </a:cubicBezTo>
                <a:lnTo>
                  <a:pt x="14630" y="35249"/>
                </a:lnTo>
                <a:cubicBezTo>
                  <a:pt x="14689" y="35304"/>
                  <a:pt x="14740" y="35324"/>
                  <a:pt x="14788" y="35324"/>
                </a:cubicBezTo>
                <a:cubicBezTo>
                  <a:pt x="14916" y="35324"/>
                  <a:pt x="15013" y="35175"/>
                  <a:pt x="15135" y="35156"/>
                </a:cubicBezTo>
                <a:cubicBezTo>
                  <a:pt x="15170" y="35257"/>
                  <a:pt x="15202" y="35358"/>
                  <a:pt x="15236" y="35451"/>
                </a:cubicBezTo>
                <a:cubicBezTo>
                  <a:pt x="15236" y="35536"/>
                  <a:pt x="15252" y="35611"/>
                  <a:pt x="15329" y="35662"/>
                </a:cubicBezTo>
                <a:cubicBezTo>
                  <a:pt x="15497" y="35747"/>
                  <a:pt x="15667" y="35831"/>
                  <a:pt x="15851" y="35932"/>
                </a:cubicBezTo>
                <a:cubicBezTo>
                  <a:pt x="15901" y="35747"/>
                  <a:pt x="15624" y="35595"/>
                  <a:pt x="15818" y="35518"/>
                </a:cubicBezTo>
                <a:cubicBezTo>
                  <a:pt x="15908" y="35482"/>
                  <a:pt x="15998" y="35365"/>
                  <a:pt x="16122" y="35365"/>
                </a:cubicBezTo>
                <a:cubicBezTo>
                  <a:pt x="16171" y="35365"/>
                  <a:pt x="16227" y="35384"/>
                  <a:pt x="16289" y="35435"/>
                </a:cubicBezTo>
                <a:cubicBezTo>
                  <a:pt x="16390" y="35510"/>
                  <a:pt x="16558" y="35528"/>
                  <a:pt x="16686" y="35619"/>
                </a:cubicBezTo>
                <a:cubicBezTo>
                  <a:pt x="16715" y="35639"/>
                  <a:pt x="16767" y="35653"/>
                  <a:pt x="16807" y="35653"/>
                </a:cubicBezTo>
                <a:cubicBezTo>
                  <a:pt x="16836" y="35653"/>
                  <a:pt x="16858" y="35646"/>
                  <a:pt x="16861" y="35629"/>
                </a:cubicBezTo>
                <a:cubicBezTo>
                  <a:pt x="16897" y="35427"/>
                  <a:pt x="17006" y="35396"/>
                  <a:pt x="17127" y="35396"/>
                </a:cubicBezTo>
                <a:cubicBezTo>
                  <a:pt x="17181" y="35396"/>
                  <a:pt x="17237" y="35402"/>
                  <a:pt x="17290" y="35402"/>
                </a:cubicBezTo>
                <a:cubicBezTo>
                  <a:pt x="17351" y="35402"/>
                  <a:pt x="17408" y="35394"/>
                  <a:pt x="17452" y="35358"/>
                </a:cubicBezTo>
                <a:cubicBezTo>
                  <a:pt x="17367" y="35257"/>
                  <a:pt x="17191" y="35233"/>
                  <a:pt x="17149" y="35098"/>
                </a:cubicBezTo>
                <a:cubicBezTo>
                  <a:pt x="17157" y="35096"/>
                  <a:pt x="17165" y="35096"/>
                  <a:pt x="17173" y="35096"/>
                </a:cubicBezTo>
                <a:cubicBezTo>
                  <a:pt x="17266" y="35096"/>
                  <a:pt x="17364" y="35171"/>
                  <a:pt x="17454" y="35171"/>
                </a:cubicBezTo>
                <a:cubicBezTo>
                  <a:pt x="17504" y="35171"/>
                  <a:pt x="17552" y="35148"/>
                  <a:pt x="17595" y="35073"/>
                </a:cubicBezTo>
                <a:cubicBezTo>
                  <a:pt x="17657" y="34969"/>
                  <a:pt x="17722" y="34937"/>
                  <a:pt x="17790" y="34937"/>
                </a:cubicBezTo>
                <a:cubicBezTo>
                  <a:pt x="17881" y="34937"/>
                  <a:pt x="17975" y="34994"/>
                  <a:pt x="18066" y="35013"/>
                </a:cubicBezTo>
                <a:cubicBezTo>
                  <a:pt x="18074" y="35063"/>
                  <a:pt x="18093" y="35106"/>
                  <a:pt x="18143" y="35114"/>
                </a:cubicBezTo>
                <a:cubicBezTo>
                  <a:pt x="18153" y="35116"/>
                  <a:pt x="18163" y="35116"/>
                  <a:pt x="18171" y="35116"/>
                </a:cubicBezTo>
                <a:cubicBezTo>
                  <a:pt x="18246" y="35116"/>
                  <a:pt x="18252" y="35048"/>
                  <a:pt x="18252" y="34980"/>
                </a:cubicBezTo>
                <a:lnTo>
                  <a:pt x="18268" y="34980"/>
                </a:lnTo>
                <a:cubicBezTo>
                  <a:pt x="18311" y="34946"/>
                  <a:pt x="18303" y="34879"/>
                  <a:pt x="18361" y="34879"/>
                </a:cubicBezTo>
                <a:cubicBezTo>
                  <a:pt x="18349" y="35145"/>
                  <a:pt x="18536" y="35153"/>
                  <a:pt x="18685" y="35153"/>
                </a:cubicBezTo>
                <a:cubicBezTo>
                  <a:pt x="18695" y="35153"/>
                  <a:pt x="18705" y="35153"/>
                  <a:pt x="18714" y="35153"/>
                </a:cubicBezTo>
                <a:cubicBezTo>
                  <a:pt x="18742" y="35153"/>
                  <a:pt x="18768" y="35154"/>
                  <a:pt x="18790" y="35156"/>
                </a:cubicBezTo>
                <a:cubicBezTo>
                  <a:pt x="18988" y="35181"/>
                  <a:pt x="19168" y="35301"/>
                  <a:pt x="19370" y="35301"/>
                </a:cubicBezTo>
                <a:cubicBezTo>
                  <a:pt x="19453" y="35301"/>
                  <a:pt x="19540" y="35281"/>
                  <a:pt x="19633" y="35225"/>
                </a:cubicBezTo>
                <a:cubicBezTo>
                  <a:pt x="19861" y="35081"/>
                  <a:pt x="19878" y="34972"/>
                  <a:pt x="19659" y="34887"/>
                </a:cubicBezTo>
                <a:cubicBezTo>
                  <a:pt x="19439" y="34802"/>
                  <a:pt x="19314" y="34651"/>
                  <a:pt x="19212" y="34457"/>
                </a:cubicBezTo>
                <a:lnTo>
                  <a:pt x="19212" y="34457"/>
                </a:lnTo>
                <a:cubicBezTo>
                  <a:pt x="19217" y="34457"/>
                  <a:pt x="19222" y="34457"/>
                  <a:pt x="19227" y="34457"/>
                </a:cubicBezTo>
                <a:cubicBezTo>
                  <a:pt x="19481" y="34457"/>
                  <a:pt x="19475" y="34193"/>
                  <a:pt x="19566" y="34044"/>
                </a:cubicBezTo>
                <a:lnTo>
                  <a:pt x="19667" y="34146"/>
                </a:lnTo>
                <a:lnTo>
                  <a:pt x="19667" y="34247"/>
                </a:lnTo>
                <a:cubicBezTo>
                  <a:pt x="19633" y="34281"/>
                  <a:pt x="19599" y="34315"/>
                  <a:pt x="19574" y="34348"/>
                </a:cubicBezTo>
                <a:cubicBezTo>
                  <a:pt x="19609" y="34433"/>
                  <a:pt x="19675" y="34457"/>
                  <a:pt x="19760" y="34457"/>
                </a:cubicBezTo>
                <a:cubicBezTo>
                  <a:pt x="19793" y="34491"/>
                  <a:pt x="19827" y="34526"/>
                  <a:pt x="19851" y="34558"/>
                </a:cubicBezTo>
                <a:cubicBezTo>
                  <a:pt x="19939" y="34623"/>
                  <a:pt x="20033" y="34659"/>
                  <a:pt x="20126" y="34659"/>
                </a:cubicBezTo>
                <a:cubicBezTo>
                  <a:pt x="20203" y="34659"/>
                  <a:pt x="20279" y="34633"/>
                  <a:pt x="20349" y="34576"/>
                </a:cubicBezTo>
                <a:cubicBezTo>
                  <a:pt x="20395" y="34537"/>
                  <a:pt x="20438" y="34525"/>
                  <a:pt x="20480" y="34525"/>
                </a:cubicBezTo>
                <a:cubicBezTo>
                  <a:pt x="20542" y="34525"/>
                  <a:pt x="20601" y="34550"/>
                  <a:pt x="20662" y="34550"/>
                </a:cubicBezTo>
                <a:cubicBezTo>
                  <a:pt x="20668" y="34550"/>
                  <a:pt x="20673" y="34550"/>
                  <a:pt x="20678" y="34550"/>
                </a:cubicBezTo>
                <a:lnTo>
                  <a:pt x="20880" y="34550"/>
                </a:lnTo>
                <a:cubicBezTo>
                  <a:pt x="20973" y="34744"/>
                  <a:pt x="21234" y="34811"/>
                  <a:pt x="21284" y="35047"/>
                </a:cubicBezTo>
                <a:cubicBezTo>
                  <a:pt x="21317" y="35055"/>
                  <a:pt x="21343" y="35055"/>
                  <a:pt x="21377" y="35055"/>
                </a:cubicBezTo>
                <a:cubicBezTo>
                  <a:pt x="21479" y="35005"/>
                  <a:pt x="21588" y="34962"/>
                  <a:pt x="21612" y="34837"/>
                </a:cubicBezTo>
                <a:lnTo>
                  <a:pt x="21654" y="34837"/>
                </a:lnTo>
                <a:lnTo>
                  <a:pt x="21689" y="34871"/>
                </a:lnTo>
                <a:cubicBezTo>
                  <a:pt x="21696" y="34872"/>
                  <a:pt x="21703" y="34872"/>
                  <a:pt x="21710" y="34872"/>
                </a:cubicBezTo>
                <a:cubicBezTo>
                  <a:pt x="21801" y="34872"/>
                  <a:pt x="21873" y="34823"/>
                  <a:pt x="21883" y="34744"/>
                </a:cubicBezTo>
                <a:cubicBezTo>
                  <a:pt x="21904" y="34557"/>
                  <a:pt x="21952" y="34499"/>
                  <a:pt x="22011" y="34499"/>
                </a:cubicBezTo>
                <a:cubicBezTo>
                  <a:pt x="22094" y="34499"/>
                  <a:pt x="22199" y="34612"/>
                  <a:pt x="22287" y="34651"/>
                </a:cubicBezTo>
                <a:lnTo>
                  <a:pt x="22388" y="34651"/>
                </a:lnTo>
                <a:cubicBezTo>
                  <a:pt x="22418" y="34659"/>
                  <a:pt x="22446" y="34662"/>
                  <a:pt x="22471" y="34662"/>
                </a:cubicBezTo>
                <a:cubicBezTo>
                  <a:pt x="22612" y="34662"/>
                  <a:pt x="22694" y="34554"/>
                  <a:pt x="22708" y="34433"/>
                </a:cubicBezTo>
                <a:cubicBezTo>
                  <a:pt x="22730" y="34228"/>
                  <a:pt x="22820" y="34189"/>
                  <a:pt x="22931" y="34189"/>
                </a:cubicBezTo>
                <a:cubicBezTo>
                  <a:pt x="22993" y="34189"/>
                  <a:pt x="23062" y="34201"/>
                  <a:pt x="23128" y="34204"/>
                </a:cubicBezTo>
                <a:cubicBezTo>
                  <a:pt x="23154" y="34204"/>
                  <a:pt x="23179" y="34196"/>
                  <a:pt x="23205" y="34180"/>
                </a:cubicBezTo>
                <a:cubicBezTo>
                  <a:pt x="23205" y="34222"/>
                  <a:pt x="23213" y="34265"/>
                  <a:pt x="23229" y="34289"/>
                </a:cubicBezTo>
                <a:cubicBezTo>
                  <a:pt x="23248" y="34326"/>
                  <a:pt x="23271" y="34385"/>
                  <a:pt x="23311" y="34385"/>
                </a:cubicBezTo>
                <a:cubicBezTo>
                  <a:pt x="23326" y="34385"/>
                  <a:pt x="23344" y="34377"/>
                  <a:pt x="23365" y="34356"/>
                </a:cubicBezTo>
                <a:cubicBezTo>
                  <a:pt x="23399" y="34323"/>
                  <a:pt x="23365" y="34265"/>
                  <a:pt x="23322" y="34230"/>
                </a:cubicBezTo>
                <a:cubicBezTo>
                  <a:pt x="23288" y="34204"/>
                  <a:pt x="23255" y="34188"/>
                  <a:pt x="23221" y="34164"/>
                </a:cubicBezTo>
                <a:cubicBezTo>
                  <a:pt x="23229" y="34164"/>
                  <a:pt x="23237" y="34154"/>
                  <a:pt x="23255" y="34146"/>
                </a:cubicBezTo>
                <a:cubicBezTo>
                  <a:pt x="23272" y="33978"/>
                  <a:pt x="23280" y="33810"/>
                  <a:pt x="23314" y="33648"/>
                </a:cubicBezTo>
                <a:lnTo>
                  <a:pt x="23314" y="33640"/>
                </a:lnTo>
                <a:cubicBezTo>
                  <a:pt x="23338" y="33640"/>
                  <a:pt x="23365" y="33648"/>
                  <a:pt x="23389" y="33648"/>
                </a:cubicBezTo>
                <a:cubicBezTo>
                  <a:pt x="23402" y="33789"/>
                  <a:pt x="23441" y="33886"/>
                  <a:pt x="23545" y="33886"/>
                </a:cubicBezTo>
                <a:cubicBezTo>
                  <a:pt x="23584" y="33886"/>
                  <a:pt x="23633" y="33872"/>
                  <a:pt x="23692" y="33842"/>
                </a:cubicBezTo>
                <a:lnTo>
                  <a:pt x="23692" y="33842"/>
                </a:lnTo>
                <a:cubicBezTo>
                  <a:pt x="23870" y="34036"/>
                  <a:pt x="23415" y="34020"/>
                  <a:pt x="23591" y="34230"/>
                </a:cubicBezTo>
                <a:cubicBezTo>
                  <a:pt x="23624" y="34218"/>
                  <a:pt x="23660" y="34214"/>
                  <a:pt x="23696" y="34214"/>
                </a:cubicBezTo>
                <a:cubicBezTo>
                  <a:pt x="23756" y="34214"/>
                  <a:pt x="23819" y="34224"/>
                  <a:pt x="23882" y="34224"/>
                </a:cubicBezTo>
                <a:cubicBezTo>
                  <a:pt x="23956" y="34224"/>
                  <a:pt x="24029" y="34209"/>
                  <a:pt x="24096" y="34146"/>
                </a:cubicBezTo>
                <a:cubicBezTo>
                  <a:pt x="23894" y="34079"/>
                  <a:pt x="23963" y="33935"/>
                  <a:pt x="23995" y="33810"/>
                </a:cubicBezTo>
                <a:lnTo>
                  <a:pt x="23995" y="33810"/>
                </a:lnTo>
                <a:cubicBezTo>
                  <a:pt x="24013" y="33826"/>
                  <a:pt x="24030" y="33834"/>
                  <a:pt x="24046" y="33850"/>
                </a:cubicBezTo>
                <a:cubicBezTo>
                  <a:pt x="24106" y="33877"/>
                  <a:pt x="24157" y="33901"/>
                  <a:pt x="24208" y="33943"/>
                </a:cubicBezTo>
                <a:lnTo>
                  <a:pt x="24298" y="33943"/>
                </a:lnTo>
                <a:cubicBezTo>
                  <a:pt x="24349" y="33877"/>
                  <a:pt x="24442" y="33901"/>
                  <a:pt x="24501" y="33850"/>
                </a:cubicBezTo>
                <a:cubicBezTo>
                  <a:pt x="24535" y="33850"/>
                  <a:pt x="24569" y="33842"/>
                  <a:pt x="24602" y="33842"/>
                </a:cubicBezTo>
                <a:cubicBezTo>
                  <a:pt x="24519" y="33640"/>
                  <a:pt x="24687" y="33531"/>
                  <a:pt x="24763" y="33387"/>
                </a:cubicBezTo>
                <a:cubicBezTo>
                  <a:pt x="24805" y="33310"/>
                  <a:pt x="24856" y="33286"/>
                  <a:pt x="24910" y="33286"/>
                </a:cubicBezTo>
                <a:cubicBezTo>
                  <a:pt x="24990" y="33286"/>
                  <a:pt x="25076" y="33337"/>
                  <a:pt x="25148" y="33337"/>
                </a:cubicBezTo>
                <a:cubicBezTo>
                  <a:pt x="25173" y="33337"/>
                  <a:pt x="25197" y="33331"/>
                  <a:pt x="25218" y="33313"/>
                </a:cubicBezTo>
                <a:cubicBezTo>
                  <a:pt x="25185" y="33088"/>
                  <a:pt x="25079" y="33024"/>
                  <a:pt x="24948" y="33024"/>
                </a:cubicBezTo>
                <a:cubicBezTo>
                  <a:pt x="24882" y="33024"/>
                  <a:pt x="24810" y="33040"/>
                  <a:pt x="24737" y="33060"/>
                </a:cubicBezTo>
                <a:cubicBezTo>
                  <a:pt x="24729" y="33060"/>
                  <a:pt x="24703" y="33052"/>
                  <a:pt x="24695" y="33052"/>
                </a:cubicBezTo>
                <a:cubicBezTo>
                  <a:pt x="24685" y="33051"/>
                  <a:pt x="24676" y="33050"/>
                  <a:pt x="24666" y="33050"/>
                </a:cubicBezTo>
                <a:cubicBezTo>
                  <a:pt x="24596" y="33050"/>
                  <a:pt x="24538" y="33083"/>
                  <a:pt x="24501" y="33135"/>
                </a:cubicBezTo>
                <a:cubicBezTo>
                  <a:pt x="24460" y="33143"/>
                  <a:pt x="24418" y="33143"/>
                  <a:pt x="24383" y="33153"/>
                </a:cubicBezTo>
                <a:lnTo>
                  <a:pt x="24325" y="33153"/>
                </a:lnTo>
                <a:cubicBezTo>
                  <a:pt x="24189" y="33084"/>
                  <a:pt x="24208" y="32959"/>
                  <a:pt x="24208" y="32840"/>
                </a:cubicBezTo>
                <a:lnTo>
                  <a:pt x="24208" y="32840"/>
                </a:lnTo>
                <a:cubicBezTo>
                  <a:pt x="24232" y="32850"/>
                  <a:pt x="24266" y="32874"/>
                  <a:pt x="24290" y="32874"/>
                </a:cubicBezTo>
                <a:cubicBezTo>
                  <a:pt x="24330" y="32883"/>
                  <a:pt x="24370" y="32888"/>
                  <a:pt x="24410" y="32888"/>
                </a:cubicBezTo>
                <a:cubicBezTo>
                  <a:pt x="24585" y="32888"/>
                  <a:pt x="24761" y="32809"/>
                  <a:pt x="24865" y="32749"/>
                </a:cubicBezTo>
                <a:cubicBezTo>
                  <a:pt x="24929" y="32712"/>
                  <a:pt x="24987" y="32699"/>
                  <a:pt x="25040" y="32699"/>
                </a:cubicBezTo>
                <a:cubicBezTo>
                  <a:pt x="25155" y="32699"/>
                  <a:pt x="25250" y="32757"/>
                  <a:pt x="25356" y="32757"/>
                </a:cubicBezTo>
                <a:cubicBezTo>
                  <a:pt x="25360" y="32757"/>
                  <a:pt x="25365" y="32757"/>
                  <a:pt x="25370" y="32757"/>
                </a:cubicBezTo>
                <a:cubicBezTo>
                  <a:pt x="25429" y="32749"/>
                  <a:pt x="25402" y="32613"/>
                  <a:pt x="25410" y="32528"/>
                </a:cubicBezTo>
                <a:cubicBezTo>
                  <a:pt x="25546" y="32528"/>
                  <a:pt x="25623" y="32470"/>
                  <a:pt x="25612" y="32326"/>
                </a:cubicBezTo>
                <a:cubicBezTo>
                  <a:pt x="25554" y="32201"/>
                  <a:pt x="25378" y="32268"/>
                  <a:pt x="25309" y="32142"/>
                </a:cubicBezTo>
                <a:cubicBezTo>
                  <a:pt x="25344" y="32142"/>
                  <a:pt x="25378" y="32132"/>
                  <a:pt x="25402" y="32124"/>
                </a:cubicBezTo>
                <a:cubicBezTo>
                  <a:pt x="25503" y="32124"/>
                  <a:pt x="25604" y="32124"/>
                  <a:pt x="25714" y="32132"/>
                </a:cubicBezTo>
                <a:lnTo>
                  <a:pt x="25714" y="32031"/>
                </a:lnTo>
                <a:lnTo>
                  <a:pt x="25815" y="32031"/>
                </a:lnTo>
                <a:cubicBezTo>
                  <a:pt x="25822" y="32032"/>
                  <a:pt x="25829" y="32033"/>
                  <a:pt x="25836" y="32033"/>
                </a:cubicBezTo>
                <a:cubicBezTo>
                  <a:pt x="25896" y="32033"/>
                  <a:pt x="25916" y="31992"/>
                  <a:pt x="25916" y="31930"/>
                </a:cubicBezTo>
                <a:cubicBezTo>
                  <a:pt x="25883" y="31746"/>
                  <a:pt x="26009" y="31594"/>
                  <a:pt x="26001" y="31417"/>
                </a:cubicBezTo>
                <a:cubicBezTo>
                  <a:pt x="25926" y="31257"/>
                  <a:pt x="25764" y="31131"/>
                  <a:pt x="25807" y="30929"/>
                </a:cubicBezTo>
                <a:lnTo>
                  <a:pt x="25815" y="30929"/>
                </a:lnTo>
                <a:lnTo>
                  <a:pt x="25815" y="30919"/>
                </a:lnTo>
                <a:cubicBezTo>
                  <a:pt x="25950" y="30954"/>
                  <a:pt x="26077" y="30988"/>
                  <a:pt x="26211" y="31020"/>
                </a:cubicBezTo>
                <a:cubicBezTo>
                  <a:pt x="26312" y="31020"/>
                  <a:pt x="26413" y="31020"/>
                  <a:pt x="26514" y="31030"/>
                </a:cubicBezTo>
                <a:cubicBezTo>
                  <a:pt x="26490" y="30929"/>
                  <a:pt x="26463" y="30836"/>
                  <a:pt x="26439" y="30743"/>
                </a:cubicBezTo>
                <a:cubicBezTo>
                  <a:pt x="26463" y="30735"/>
                  <a:pt x="26498" y="30717"/>
                  <a:pt x="26532" y="30717"/>
                </a:cubicBezTo>
                <a:cubicBezTo>
                  <a:pt x="26556" y="30717"/>
                  <a:pt x="26591" y="30727"/>
                  <a:pt x="26615" y="30743"/>
                </a:cubicBezTo>
                <a:cubicBezTo>
                  <a:pt x="26649" y="30802"/>
                  <a:pt x="26684" y="30861"/>
                  <a:pt x="26716" y="30919"/>
                </a:cubicBezTo>
                <a:cubicBezTo>
                  <a:pt x="26716" y="31071"/>
                  <a:pt x="26775" y="31156"/>
                  <a:pt x="26995" y="31206"/>
                </a:cubicBezTo>
                <a:cubicBezTo>
                  <a:pt x="26835" y="30988"/>
                  <a:pt x="27171" y="30810"/>
                  <a:pt x="26926" y="30634"/>
                </a:cubicBezTo>
                <a:cubicBezTo>
                  <a:pt x="26860" y="30626"/>
                  <a:pt x="26793" y="30626"/>
                  <a:pt x="26724" y="30616"/>
                </a:cubicBezTo>
                <a:cubicBezTo>
                  <a:pt x="26649" y="30576"/>
                  <a:pt x="26623" y="30507"/>
                  <a:pt x="26623" y="30424"/>
                </a:cubicBezTo>
                <a:cubicBezTo>
                  <a:pt x="26724" y="30406"/>
                  <a:pt x="26844" y="30440"/>
                  <a:pt x="26926" y="30347"/>
                </a:cubicBezTo>
                <a:cubicBezTo>
                  <a:pt x="26961" y="30339"/>
                  <a:pt x="26995" y="30331"/>
                  <a:pt x="27027" y="30323"/>
                </a:cubicBezTo>
                <a:cubicBezTo>
                  <a:pt x="27062" y="30312"/>
                  <a:pt x="27093" y="30307"/>
                  <a:pt x="27120" y="30307"/>
                </a:cubicBezTo>
                <a:cubicBezTo>
                  <a:pt x="27295" y="30307"/>
                  <a:pt x="27316" y="30521"/>
                  <a:pt x="27432" y="30616"/>
                </a:cubicBezTo>
                <a:cubicBezTo>
                  <a:pt x="27473" y="30633"/>
                  <a:pt x="27513" y="30640"/>
                  <a:pt x="27553" y="30640"/>
                </a:cubicBezTo>
                <a:cubicBezTo>
                  <a:pt x="27610" y="30640"/>
                  <a:pt x="27667" y="30627"/>
                  <a:pt x="27727" y="30616"/>
                </a:cubicBezTo>
                <a:lnTo>
                  <a:pt x="27719" y="30608"/>
                </a:lnTo>
                <a:lnTo>
                  <a:pt x="27719" y="30608"/>
                </a:lnTo>
                <a:cubicBezTo>
                  <a:pt x="27737" y="30612"/>
                  <a:pt x="27754" y="30614"/>
                  <a:pt x="27771" y="30614"/>
                </a:cubicBezTo>
                <a:cubicBezTo>
                  <a:pt x="27865" y="30614"/>
                  <a:pt x="27944" y="30558"/>
                  <a:pt x="28030" y="30515"/>
                </a:cubicBezTo>
                <a:lnTo>
                  <a:pt x="28131" y="30515"/>
                </a:lnTo>
                <a:cubicBezTo>
                  <a:pt x="28137" y="30514"/>
                  <a:pt x="28143" y="30513"/>
                  <a:pt x="28150" y="30513"/>
                </a:cubicBezTo>
                <a:cubicBezTo>
                  <a:pt x="28208" y="30513"/>
                  <a:pt x="28284" y="30565"/>
                  <a:pt x="28343" y="30565"/>
                </a:cubicBezTo>
                <a:cubicBezTo>
                  <a:pt x="28389" y="30565"/>
                  <a:pt x="28425" y="30534"/>
                  <a:pt x="28434" y="30424"/>
                </a:cubicBezTo>
                <a:lnTo>
                  <a:pt x="28434" y="30414"/>
                </a:lnTo>
                <a:cubicBezTo>
                  <a:pt x="28493" y="30414"/>
                  <a:pt x="28554" y="30406"/>
                  <a:pt x="28612" y="30398"/>
                </a:cubicBezTo>
                <a:cubicBezTo>
                  <a:pt x="28629" y="30424"/>
                  <a:pt x="28679" y="30456"/>
                  <a:pt x="28671" y="30475"/>
                </a:cubicBezTo>
                <a:cubicBezTo>
                  <a:pt x="28655" y="30533"/>
                  <a:pt x="28586" y="30608"/>
                  <a:pt x="28604" y="30642"/>
                </a:cubicBezTo>
                <a:cubicBezTo>
                  <a:pt x="28624" y="30684"/>
                  <a:pt x="28644" y="30699"/>
                  <a:pt x="28664" y="30699"/>
                </a:cubicBezTo>
                <a:cubicBezTo>
                  <a:pt x="28703" y="30699"/>
                  <a:pt x="28744" y="30642"/>
                  <a:pt x="28788" y="30626"/>
                </a:cubicBezTo>
                <a:cubicBezTo>
                  <a:pt x="28824" y="30614"/>
                  <a:pt x="28851" y="30608"/>
                  <a:pt x="28871" y="30608"/>
                </a:cubicBezTo>
                <a:cubicBezTo>
                  <a:pt x="28980" y="30608"/>
                  <a:pt x="28913" y="30755"/>
                  <a:pt x="28940" y="30818"/>
                </a:cubicBezTo>
                <a:cubicBezTo>
                  <a:pt x="29009" y="30786"/>
                  <a:pt x="29067" y="30751"/>
                  <a:pt x="29134" y="30717"/>
                </a:cubicBezTo>
                <a:cubicBezTo>
                  <a:pt x="29150" y="30390"/>
                  <a:pt x="28873" y="30331"/>
                  <a:pt x="28663" y="30212"/>
                </a:cubicBezTo>
                <a:cubicBezTo>
                  <a:pt x="28687" y="30145"/>
                  <a:pt x="28713" y="30086"/>
                  <a:pt x="28738" y="30020"/>
                </a:cubicBezTo>
                <a:cubicBezTo>
                  <a:pt x="28881" y="29775"/>
                  <a:pt x="29017" y="29522"/>
                  <a:pt x="28948" y="29219"/>
                </a:cubicBezTo>
                <a:lnTo>
                  <a:pt x="28932" y="29211"/>
                </a:lnTo>
                <a:lnTo>
                  <a:pt x="28940" y="29211"/>
                </a:lnTo>
                <a:lnTo>
                  <a:pt x="28948" y="29219"/>
                </a:lnTo>
                <a:cubicBezTo>
                  <a:pt x="29009" y="29219"/>
                  <a:pt x="29067" y="29211"/>
                  <a:pt x="29134" y="29211"/>
                </a:cubicBezTo>
                <a:cubicBezTo>
                  <a:pt x="29157" y="29288"/>
                  <a:pt x="29181" y="29314"/>
                  <a:pt x="29205" y="29314"/>
                </a:cubicBezTo>
                <a:cubicBezTo>
                  <a:pt x="29249" y="29314"/>
                  <a:pt x="29293" y="29227"/>
                  <a:pt x="29336" y="29211"/>
                </a:cubicBezTo>
                <a:cubicBezTo>
                  <a:pt x="29488" y="29092"/>
                  <a:pt x="29682" y="29134"/>
                  <a:pt x="29900" y="29068"/>
                </a:cubicBezTo>
                <a:cubicBezTo>
                  <a:pt x="29740" y="28999"/>
                  <a:pt x="29647" y="28948"/>
                  <a:pt x="29546" y="28908"/>
                </a:cubicBezTo>
                <a:lnTo>
                  <a:pt x="29546" y="28898"/>
                </a:lnTo>
                <a:cubicBezTo>
                  <a:pt x="29552" y="28842"/>
                  <a:pt x="29560" y="28770"/>
                  <a:pt x="29613" y="28770"/>
                </a:cubicBezTo>
                <a:cubicBezTo>
                  <a:pt x="29630" y="28770"/>
                  <a:pt x="29653" y="28778"/>
                  <a:pt x="29682" y="28797"/>
                </a:cubicBezTo>
                <a:cubicBezTo>
                  <a:pt x="29736" y="28835"/>
                  <a:pt x="29783" y="28852"/>
                  <a:pt x="29825" y="28852"/>
                </a:cubicBezTo>
                <a:cubicBezTo>
                  <a:pt x="29911" y="28852"/>
                  <a:pt x="29975" y="28782"/>
                  <a:pt x="30044" y="28696"/>
                </a:cubicBezTo>
                <a:lnTo>
                  <a:pt x="30086" y="28696"/>
                </a:lnTo>
                <a:lnTo>
                  <a:pt x="30137" y="28706"/>
                </a:lnTo>
                <a:cubicBezTo>
                  <a:pt x="30206" y="28752"/>
                  <a:pt x="30275" y="28778"/>
                  <a:pt x="30345" y="28778"/>
                </a:cubicBezTo>
                <a:cubicBezTo>
                  <a:pt x="30412" y="28778"/>
                  <a:pt x="30479" y="28755"/>
                  <a:pt x="30549" y="28706"/>
                </a:cubicBezTo>
                <a:lnTo>
                  <a:pt x="30549" y="28605"/>
                </a:lnTo>
                <a:cubicBezTo>
                  <a:pt x="30557" y="28570"/>
                  <a:pt x="30557" y="28536"/>
                  <a:pt x="30549" y="28504"/>
                </a:cubicBezTo>
                <a:cubicBezTo>
                  <a:pt x="30515" y="28443"/>
                  <a:pt x="30482" y="28376"/>
                  <a:pt x="30448" y="28310"/>
                </a:cubicBezTo>
                <a:cubicBezTo>
                  <a:pt x="30506" y="28208"/>
                  <a:pt x="30583" y="28107"/>
                  <a:pt x="30448" y="27998"/>
                </a:cubicBezTo>
                <a:cubicBezTo>
                  <a:pt x="30448" y="27964"/>
                  <a:pt x="30440" y="27929"/>
                  <a:pt x="30440" y="27897"/>
                </a:cubicBezTo>
                <a:cubicBezTo>
                  <a:pt x="30448" y="27828"/>
                  <a:pt x="30405" y="27804"/>
                  <a:pt x="30355" y="27786"/>
                </a:cubicBezTo>
                <a:cubicBezTo>
                  <a:pt x="30347" y="27754"/>
                  <a:pt x="30339" y="27719"/>
                  <a:pt x="30331" y="27695"/>
                </a:cubicBezTo>
                <a:cubicBezTo>
                  <a:pt x="30355" y="27644"/>
                  <a:pt x="30389" y="27602"/>
                  <a:pt x="30413" y="27551"/>
                </a:cubicBezTo>
                <a:lnTo>
                  <a:pt x="30432" y="27551"/>
                </a:lnTo>
                <a:cubicBezTo>
                  <a:pt x="30608" y="27551"/>
                  <a:pt x="30735" y="27501"/>
                  <a:pt x="30810" y="27323"/>
                </a:cubicBezTo>
                <a:cubicBezTo>
                  <a:pt x="30828" y="27323"/>
                  <a:pt x="30844" y="27331"/>
                  <a:pt x="30844" y="27341"/>
                </a:cubicBezTo>
                <a:cubicBezTo>
                  <a:pt x="30818" y="27365"/>
                  <a:pt x="30802" y="27392"/>
                  <a:pt x="30785" y="27408"/>
                </a:cubicBezTo>
                <a:cubicBezTo>
                  <a:pt x="30533" y="27897"/>
                  <a:pt x="31046" y="27677"/>
                  <a:pt x="31163" y="27820"/>
                </a:cubicBezTo>
                <a:cubicBezTo>
                  <a:pt x="31198" y="27820"/>
                  <a:pt x="31240" y="27820"/>
                  <a:pt x="31273" y="27828"/>
                </a:cubicBezTo>
                <a:cubicBezTo>
                  <a:pt x="31283" y="27847"/>
                  <a:pt x="31299" y="27847"/>
                  <a:pt x="31315" y="27847"/>
                </a:cubicBezTo>
                <a:cubicBezTo>
                  <a:pt x="31333" y="27855"/>
                  <a:pt x="31349" y="27871"/>
                  <a:pt x="31357" y="27887"/>
                </a:cubicBezTo>
                <a:cubicBezTo>
                  <a:pt x="31400" y="27964"/>
                  <a:pt x="31450" y="28022"/>
                  <a:pt x="31535" y="28031"/>
                </a:cubicBezTo>
                <a:lnTo>
                  <a:pt x="31552" y="28031"/>
                </a:lnTo>
                <a:cubicBezTo>
                  <a:pt x="31560" y="28049"/>
                  <a:pt x="31568" y="28073"/>
                  <a:pt x="31568" y="28099"/>
                </a:cubicBezTo>
                <a:cubicBezTo>
                  <a:pt x="31493" y="28115"/>
                  <a:pt x="31384" y="28099"/>
                  <a:pt x="31392" y="28217"/>
                </a:cubicBezTo>
                <a:cubicBezTo>
                  <a:pt x="31400" y="28291"/>
                  <a:pt x="31485" y="28301"/>
                  <a:pt x="31552" y="28310"/>
                </a:cubicBezTo>
                <a:cubicBezTo>
                  <a:pt x="31594" y="28267"/>
                  <a:pt x="31626" y="28233"/>
                  <a:pt x="31661" y="28190"/>
                </a:cubicBezTo>
                <a:lnTo>
                  <a:pt x="31661" y="28190"/>
                </a:lnTo>
                <a:lnTo>
                  <a:pt x="31653" y="28200"/>
                </a:lnTo>
                <a:cubicBezTo>
                  <a:pt x="31687" y="28231"/>
                  <a:pt x="31722" y="28245"/>
                  <a:pt x="31757" y="28245"/>
                </a:cubicBezTo>
                <a:cubicBezTo>
                  <a:pt x="31790" y="28245"/>
                  <a:pt x="31823" y="28233"/>
                  <a:pt x="31855" y="28208"/>
                </a:cubicBezTo>
                <a:cubicBezTo>
                  <a:pt x="31867" y="28195"/>
                  <a:pt x="31884" y="28187"/>
                  <a:pt x="31902" y="28187"/>
                </a:cubicBezTo>
                <a:cubicBezTo>
                  <a:pt x="31909" y="28187"/>
                  <a:pt x="31915" y="28188"/>
                  <a:pt x="31921" y="28190"/>
                </a:cubicBezTo>
                <a:cubicBezTo>
                  <a:pt x="31964" y="28182"/>
                  <a:pt x="31980" y="28150"/>
                  <a:pt x="31990" y="28115"/>
                </a:cubicBezTo>
                <a:cubicBezTo>
                  <a:pt x="31999" y="28118"/>
                  <a:pt x="32008" y="28120"/>
                  <a:pt x="32017" y="28120"/>
                </a:cubicBezTo>
                <a:cubicBezTo>
                  <a:pt x="32032" y="28120"/>
                  <a:pt x="32047" y="28115"/>
                  <a:pt x="32057" y="28099"/>
                </a:cubicBezTo>
                <a:cubicBezTo>
                  <a:pt x="32065" y="28022"/>
                  <a:pt x="32023" y="27929"/>
                  <a:pt x="32099" y="27887"/>
                </a:cubicBezTo>
                <a:cubicBezTo>
                  <a:pt x="32103" y="27886"/>
                  <a:pt x="32106" y="27885"/>
                  <a:pt x="32109" y="27885"/>
                </a:cubicBezTo>
                <a:cubicBezTo>
                  <a:pt x="32143" y="27885"/>
                  <a:pt x="32151" y="27959"/>
                  <a:pt x="32158" y="27998"/>
                </a:cubicBezTo>
                <a:cubicBezTo>
                  <a:pt x="32225" y="27998"/>
                  <a:pt x="32293" y="27998"/>
                  <a:pt x="32360" y="28006"/>
                </a:cubicBezTo>
                <a:lnTo>
                  <a:pt x="32360" y="27897"/>
                </a:lnTo>
                <a:cubicBezTo>
                  <a:pt x="32368" y="27871"/>
                  <a:pt x="32368" y="27836"/>
                  <a:pt x="32360" y="27804"/>
                </a:cubicBezTo>
                <a:cubicBezTo>
                  <a:pt x="32318" y="27719"/>
                  <a:pt x="32243" y="27703"/>
                  <a:pt x="32158" y="27695"/>
                </a:cubicBezTo>
                <a:cubicBezTo>
                  <a:pt x="32132" y="27669"/>
                  <a:pt x="32101" y="27658"/>
                  <a:pt x="32073" y="27658"/>
                </a:cubicBezTo>
                <a:cubicBezTo>
                  <a:pt x="32064" y="27658"/>
                  <a:pt x="32056" y="27659"/>
                  <a:pt x="32049" y="27661"/>
                </a:cubicBezTo>
                <a:cubicBezTo>
                  <a:pt x="32057" y="27644"/>
                  <a:pt x="32057" y="27618"/>
                  <a:pt x="32065" y="27602"/>
                </a:cubicBezTo>
                <a:cubicBezTo>
                  <a:pt x="32073" y="27568"/>
                  <a:pt x="32073" y="27533"/>
                  <a:pt x="32081" y="27501"/>
                </a:cubicBezTo>
                <a:cubicBezTo>
                  <a:pt x="32192" y="27349"/>
                  <a:pt x="32496" y="27543"/>
                  <a:pt x="32512" y="27272"/>
                </a:cubicBezTo>
                <a:cubicBezTo>
                  <a:pt x="32520" y="27121"/>
                  <a:pt x="32461" y="26945"/>
                  <a:pt x="32259" y="26894"/>
                </a:cubicBezTo>
                <a:lnTo>
                  <a:pt x="32360" y="26793"/>
                </a:lnTo>
                <a:lnTo>
                  <a:pt x="32461" y="26793"/>
                </a:lnTo>
                <a:cubicBezTo>
                  <a:pt x="32526" y="26822"/>
                  <a:pt x="32584" y="26837"/>
                  <a:pt x="32635" y="26837"/>
                </a:cubicBezTo>
                <a:cubicBezTo>
                  <a:pt x="32751" y="26837"/>
                  <a:pt x="32831" y="26761"/>
                  <a:pt x="32866" y="26591"/>
                </a:cubicBezTo>
                <a:lnTo>
                  <a:pt x="32857" y="26591"/>
                </a:lnTo>
                <a:cubicBezTo>
                  <a:pt x="32857" y="26533"/>
                  <a:pt x="32866" y="26482"/>
                  <a:pt x="32866" y="26421"/>
                </a:cubicBezTo>
                <a:cubicBezTo>
                  <a:pt x="32866" y="26413"/>
                  <a:pt x="32874" y="26405"/>
                  <a:pt x="32882" y="26397"/>
                </a:cubicBezTo>
                <a:cubicBezTo>
                  <a:pt x="32874" y="26363"/>
                  <a:pt x="32866" y="26330"/>
                  <a:pt x="32866" y="26296"/>
                </a:cubicBezTo>
                <a:cubicBezTo>
                  <a:pt x="32823" y="26262"/>
                  <a:pt x="32799" y="26219"/>
                  <a:pt x="32764" y="26187"/>
                </a:cubicBezTo>
                <a:cubicBezTo>
                  <a:pt x="32680" y="26144"/>
                  <a:pt x="32621" y="26086"/>
                  <a:pt x="32621" y="25985"/>
                </a:cubicBezTo>
                <a:lnTo>
                  <a:pt x="32655" y="25985"/>
                </a:lnTo>
                <a:cubicBezTo>
                  <a:pt x="32663" y="25916"/>
                  <a:pt x="32680" y="25857"/>
                  <a:pt x="32722" y="25815"/>
                </a:cubicBezTo>
                <a:cubicBezTo>
                  <a:pt x="32773" y="25841"/>
                  <a:pt x="32823" y="25857"/>
                  <a:pt x="32866" y="25884"/>
                </a:cubicBezTo>
                <a:cubicBezTo>
                  <a:pt x="32991" y="25807"/>
                  <a:pt x="33126" y="25740"/>
                  <a:pt x="33235" y="25647"/>
                </a:cubicBezTo>
                <a:cubicBezTo>
                  <a:pt x="33343" y="25548"/>
                  <a:pt x="33445" y="25499"/>
                  <a:pt x="33543" y="25499"/>
                </a:cubicBezTo>
                <a:cubicBezTo>
                  <a:pt x="33653" y="25499"/>
                  <a:pt x="33757" y="25561"/>
                  <a:pt x="33860" y="25682"/>
                </a:cubicBezTo>
                <a:cubicBezTo>
                  <a:pt x="33868" y="25690"/>
                  <a:pt x="33884" y="25690"/>
                  <a:pt x="33892" y="25698"/>
                </a:cubicBezTo>
                <a:cubicBezTo>
                  <a:pt x="33892" y="25948"/>
                  <a:pt x="34015" y="26004"/>
                  <a:pt x="34170" y="26004"/>
                </a:cubicBezTo>
                <a:cubicBezTo>
                  <a:pt x="34234" y="26004"/>
                  <a:pt x="34304" y="25994"/>
                  <a:pt x="34374" y="25985"/>
                </a:cubicBezTo>
                <a:lnTo>
                  <a:pt x="34374" y="25589"/>
                </a:lnTo>
                <a:cubicBezTo>
                  <a:pt x="34281" y="25554"/>
                  <a:pt x="34188" y="25530"/>
                  <a:pt x="34095" y="25496"/>
                </a:cubicBezTo>
                <a:cubicBezTo>
                  <a:pt x="34012" y="25479"/>
                  <a:pt x="33901" y="25496"/>
                  <a:pt x="33850" y="25445"/>
                </a:cubicBezTo>
                <a:cubicBezTo>
                  <a:pt x="33752" y="25347"/>
                  <a:pt x="33656" y="25311"/>
                  <a:pt x="33555" y="25311"/>
                </a:cubicBezTo>
                <a:cubicBezTo>
                  <a:pt x="33414" y="25311"/>
                  <a:pt x="33264" y="25381"/>
                  <a:pt x="33092" y="25445"/>
                </a:cubicBezTo>
                <a:cubicBezTo>
                  <a:pt x="33185" y="25285"/>
                  <a:pt x="33142" y="25158"/>
                  <a:pt x="33102" y="25033"/>
                </a:cubicBezTo>
                <a:cubicBezTo>
                  <a:pt x="33060" y="24889"/>
                  <a:pt x="33169" y="24822"/>
                  <a:pt x="33278" y="24772"/>
                </a:cubicBezTo>
                <a:cubicBezTo>
                  <a:pt x="33293" y="24773"/>
                  <a:pt x="33308" y="24774"/>
                  <a:pt x="33322" y="24774"/>
                </a:cubicBezTo>
                <a:cubicBezTo>
                  <a:pt x="33390" y="24774"/>
                  <a:pt x="33450" y="24754"/>
                  <a:pt x="33472" y="24671"/>
                </a:cubicBezTo>
                <a:cubicBezTo>
                  <a:pt x="33472" y="24602"/>
                  <a:pt x="33472" y="24543"/>
                  <a:pt x="33464" y="24477"/>
                </a:cubicBezTo>
                <a:cubicBezTo>
                  <a:pt x="33472" y="24442"/>
                  <a:pt x="33472" y="24410"/>
                  <a:pt x="33472" y="24368"/>
                </a:cubicBezTo>
                <a:cubicBezTo>
                  <a:pt x="33324" y="24218"/>
                  <a:pt x="33181" y="24064"/>
                  <a:pt x="32960" y="24064"/>
                </a:cubicBezTo>
                <a:cubicBezTo>
                  <a:pt x="32930" y="24064"/>
                  <a:pt x="32898" y="24066"/>
                  <a:pt x="32866" y="24072"/>
                </a:cubicBezTo>
                <a:cubicBezTo>
                  <a:pt x="32805" y="23981"/>
                  <a:pt x="32720" y="23971"/>
                  <a:pt x="32634" y="23971"/>
                </a:cubicBezTo>
                <a:cubicBezTo>
                  <a:pt x="32610" y="23971"/>
                  <a:pt x="32586" y="23971"/>
                  <a:pt x="32562" y="23971"/>
                </a:cubicBezTo>
                <a:lnTo>
                  <a:pt x="32267" y="23971"/>
                </a:lnTo>
                <a:lnTo>
                  <a:pt x="32259" y="23979"/>
                </a:lnTo>
                <a:lnTo>
                  <a:pt x="32259" y="23971"/>
                </a:lnTo>
                <a:lnTo>
                  <a:pt x="32267" y="23971"/>
                </a:lnTo>
                <a:cubicBezTo>
                  <a:pt x="32267" y="23905"/>
                  <a:pt x="32259" y="23836"/>
                  <a:pt x="32259" y="23769"/>
                </a:cubicBezTo>
                <a:cubicBezTo>
                  <a:pt x="32293" y="23769"/>
                  <a:pt x="32326" y="23777"/>
                  <a:pt x="32360" y="23777"/>
                </a:cubicBezTo>
                <a:cubicBezTo>
                  <a:pt x="32382" y="23815"/>
                  <a:pt x="32450" y="23846"/>
                  <a:pt x="32466" y="23846"/>
                </a:cubicBezTo>
                <a:cubicBezTo>
                  <a:pt x="32468" y="23846"/>
                  <a:pt x="32469" y="23845"/>
                  <a:pt x="32469" y="23844"/>
                </a:cubicBezTo>
                <a:cubicBezTo>
                  <a:pt x="32469" y="23711"/>
                  <a:pt x="32663" y="23533"/>
                  <a:pt x="32384" y="23458"/>
                </a:cubicBezTo>
                <a:cubicBezTo>
                  <a:pt x="32376" y="23432"/>
                  <a:pt x="32376" y="23407"/>
                  <a:pt x="32376" y="23381"/>
                </a:cubicBezTo>
                <a:cubicBezTo>
                  <a:pt x="32446" y="23342"/>
                  <a:pt x="32453" y="23235"/>
                  <a:pt x="32562" y="23235"/>
                </a:cubicBezTo>
                <a:cubicBezTo>
                  <a:pt x="32573" y="23235"/>
                  <a:pt x="32584" y="23236"/>
                  <a:pt x="32597" y="23238"/>
                </a:cubicBezTo>
                <a:cubicBezTo>
                  <a:pt x="32620" y="23241"/>
                  <a:pt x="32639" y="23243"/>
                  <a:pt x="32654" y="23243"/>
                </a:cubicBezTo>
                <a:cubicBezTo>
                  <a:pt x="32779" y="23243"/>
                  <a:pt x="32671" y="23129"/>
                  <a:pt x="32663" y="23070"/>
                </a:cubicBezTo>
                <a:cubicBezTo>
                  <a:pt x="32698" y="23035"/>
                  <a:pt x="32730" y="23003"/>
                  <a:pt x="32764" y="22969"/>
                </a:cubicBezTo>
                <a:cubicBezTo>
                  <a:pt x="32799" y="22961"/>
                  <a:pt x="32831" y="22961"/>
                  <a:pt x="32866" y="22961"/>
                </a:cubicBezTo>
                <a:cubicBezTo>
                  <a:pt x="32900" y="23054"/>
                  <a:pt x="32975" y="23070"/>
                  <a:pt x="33060" y="23070"/>
                </a:cubicBezTo>
                <a:cubicBezTo>
                  <a:pt x="32959" y="23205"/>
                  <a:pt x="33068" y="23339"/>
                  <a:pt x="33076" y="23474"/>
                </a:cubicBezTo>
                <a:cubicBezTo>
                  <a:pt x="33076" y="23543"/>
                  <a:pt x="33082" y="23638"/>
                  <a:pt x="33156" y="23638"/>
                </a:cubicBezTo>
                <a:cubicBezTo>
                  <a:pt x="33165" y="23638"/>
                  <a:pt x="33174" y="23637"/>
                  <a:pt x="33185" y="23634"/>
                </a:cubicBezTo>
                <a:cubicBezTo>
                  <a:pt x="33286" y="23601"/>
                  <a:pt x="33235" y="23517"/>
                  <a:pt x="33169" y="23466"/>
                </a:cubicBezTo>
                <a:cubicBezTo>
                  <a:pt x="33363" y="23163"/>
                  <a:pt x="33363" y="23163"/>
                  <a:pt x="33068" y="23062"/>
                </a:cubicBezTo>
                <a:cubicBezTo>
                  <a:pt x="33168" y="22951"/>
                  <a:pt x="33215" y="22898"/>
                  <a:pt x="33262" y="22898"/>
                </a:cubicBezTo>
                <a:cubicBezTo>
                  <a:pt x="33298" y="22898"/>
                  <a:pt x="33335" y="22928"/>
                  <a:pt x="33395" y="22985"/>
                </a:cubicBezTo>
                <a:cubicBezTo>
                  <a:pt x="33466" y="23056"/>
                  <a:pt x="33539" y="23064"/>
                  <a:pt x="33613" y="23064"/>
                </a:cubicBezTo>
                <a:cubicBezTo>
                  <a:pt x="33635" y="23064"/>
                  <a:pt x="33658" y="23063"/>
                  <a:pt x="33680" y="23063"/>
                </a:cubicBezTo>
                <a:cubicBezTo>
                  <a:pt x="33709" y="23063"/>
                  <a:pt x="33738" y="23064"/>
                  <a:pt x="33767" y="23070"/>
                </a:cubicBezTo>
                <a:lnTo>
                  <a:pt x="33767" y="23171"/>
                </a:lnTo>
                <a:cubicBezTo>
                  <a:pt x="33733" y="23197"/>
                  <a:pt x="33690" y="23221"/>
                  <a:pt x="33658" y="23256"/>
                </a:cubicBezTo>
                <a:cubicBezTo>
                  <a:pt x="33619" y="23250"/>
                  <a:pt x="33580" y="23232"/>
                  <a:pt x="33548" y="23232"/>
                </a:cubicBezTo>
                <a:cubicBezTo>
                  <a:pt x="33539" y="23232"/>
                  <a:pt x="33530" y="23234"/>
                  <a:pt x="33522" y="23238"/>
                </a:cubicBezTo>
                <a:cubicBezTo>
                  <a:pt x="33472" y="23264"/>
                  <a:pt x="33488" y="23314"/>
                  <a:pt x="33522" y="23357"/>
                </a:cubicBezTo>
                <a:cubicBezTo>
                  <a:pt x="33597" y="23460"/>
                  <a:pt x="33709" y="23466"/>
                  <a:pt x="33822" y="23466"/>
                </a:cubicBezTo>
                <a:cubicBezTo>
                  <a:pt x="33837" y="23466"/>
                  <a:pt x="33853" y="23466"/>
                  <a:pt x="33868" y="23466"/>
                </a:cubicBezTo>
                <a:cubicBezTo>
                  <a:pt x="33799" y="23559"/>
                  <a:pt x="33717" y="23642"/>
                  <a:pt x="33658" y="23743"/>
                </a:cubicBezTo>
                <a:cubicBezTo>
                  <a:pt x="33581" y="23870"/>
                  <a:pt x="33698" y="23862"/>
                  <a:pt x="33775" y="23870"/>
                </a:cubicBezTo>
                <a:cubicBezTo>
                  <a:pt x="33810" y="23785"/>
                  <a:pt x="33884" y="23769"/>
                  <a:pt x="33969" y="23769"/>
                </a:cubicBezTo>
                <a:cubicBezTo>
                  <a:pt x="33985" y="23752"/>
                  <a:pt x="34002" y="23743"/>
                  <a:pt x="34020" y="23743"/>
                </a:cubicBezTo>
                <a:cubicBezTo>
                  <a:pt x="34038" y="23743"/>
                  <a:pt x="34057" y="23752"/>
                  <a:pt x="34078" y="23769"/>
                </a:cubicBezTo>
                <a:cubicBezTo>
                  <a:pt x="34113" y="23777"/>
                  <a:pt x="34145" y="23785"/>
                  <a:pt x="34188" y="23794"/>
                </a:cubicBezTo>
                <a:cubicBezTo>
                  <a:pt x="34188" y="23785"/>
                  <a:pt x="34196" y="23777"/>
                  <a:pt x="34204" y="23769"/>
                </a:cubicBezTo>
                <a:cubicBezTo>
                  <a:pt x="34264" y="23769"/>
                  <a:pt x="34323" y="23743"/>
                  <a:pt x="34355" y="23684"/>
                </a:cubicBezTo>
                <a:cubicBezTo>
                  <a:pt x="34315" y="23660"/>
                  <a:pt x="34264" y="23634"/>
                  <a:pt x="34222" y="23618"/>
                </a:cubicBezTo>
                <a:lnTo>
                  <a:pt x="34222" y="23610"/>
                </a:lnTo>
                <a:cubicBezTo>
                  <a:pt x="34204" y="23583"/>
                  <a:pt x="34196" y="23567"/>
                  <a:pt x="34179" y="23551"/>
                </a:cubicBezTo>
                <a:cubicBezTo>
                  <a:pt x="34160" y="23556"/>
                  <a:pt x="34140" y="23559"/>
                  <a:pt x="34122" y="23559"/>
                </a:cubicBezTo>
                <a:cubicBezTo>
                  <a:pt x="34031" y="23559"/>
                  <a:pt x="33953" y="23501"/>
                  <a:pt x="33876" y="23466"/>
                </a:cubicBezTo>
                <a:cubicBezTo>
                  <a:pt x="33868" y="23389"/>
                  <a:pt x="33860" y="23306"/>
                  <a:pt x="33791" y="23248"/>
                </a:cubicBezTo>
                <a:cubicBezTo>
                  <a:pt x="33775" y="23221"/>
                  <a:pt x="33775" y="23197"/>
                  <a:pt x="33775" y="23171"/>
                </a:cubicBezTo>
                <a:cubicBezTo>
                  <a:pt x="33810" y="23137"/>
                  <a:pt x="33842" y="23112"/>
                  <a:pt x="33876" y="23086"/>
                </a:cubicBezTo>
                <a:cubicBezTo>
                  <a:pt x="33901" y="23078"/>
                  <a:pt x="33935" y="23070"/>
                  <a:pt x="33961" y="23062"/>
                </a:cubicBezTo>
                <a:cubicBezTo>
                  <a:pt x="34028" y="23096"/>
                  <a:pt x="34103" y="23128"/>
                  <a:pt x="34179" y="23163"/>
                </a:cubicBezTo>
                <a:lnTo>
                  <a:pt x="34272" y="23163"/>
                </a:lnTo>
                <a:cubicBezTo>
                  <a:pt x="34406" y="23213"/>
                  <a:pt x="34549" y="23272"/>
                  <a:pt x="34685" y="23323"/>
                </a:cubicBezTo>
                <a:cubicBezTo>
                  <a:pt x="34712" y="23332"/>
                  <a:pt x="34736" y="23337"/>
                  <a:pt x="34756" y="23337"/>
                </a:cubicBezTo>
                <a:cubicBezTo>
                  <a:pt x="34840" y="23337"/>
                  <a:pt x="34864" y="23259"/>
                  <a:pt x="34879" y="23171"/>
                </a:cubicBezTo>
                <a:cubicBezTo>
                  <a:pt x="34911" y="23163"/>
                  <a:pt x="34938" y="23163"/>
                  <a:pt x="34972" y="23163"/>
                </a:cubicBezTo>
                <a:cubicBezTo>
                  <a:pt x="35105" y="23104"/>
                  <a:pt x="35073" y="22977"/>
                  <a:pt x="35081" y="22868"/>
                </a:cubicBezTo>
                <a:cubicBezTo>
                  <a:pt x="35249" y="22843"/>
                  <a:pt x="35400" y="22793"/>
                  <a:pt x="35510" y="22657"/>
                </a:cubicBezTo>
                <a:cubicBezTo>
                  <a:pt x="35376" y="22471"/>
                  <a:pt x="35105" y="22421"/>
                  <a:pt x="35081" y="22160"/>
                </a:cubicBezTo>
                <a:cubicBezTo>
                  <a:pt x="35038" y="22195"/>
                  <a:pt x="34994" y="22207"/>
                  <a:pt x="34951" y="22207"/>
                </a:cubicBezTo>
                <a:cubicBezTo>
                  <a:pt x="34863" y="22207"/>
                  <a:pt x="34776" y="22160"/>
                  <a:pt x="34690" y="22160"/>
                </a:cubicBezTo>
                <a:cubicBezTo>
                  <a:pt x="34686" y="22160"/>
                  <a:pt x="34681" y="22160"/>
                  <a:pt x="34677" y="22160"/>
                </a:cubicBezTo>
                <a:cubicBezTo>
                  <a:pt x="34592" y="22245"/>
                  <a:pt x="34669" y="22378"/>
                  <a:pt x="34576" y="22463"/>
                </a:cubicBezTo>
                <a:cubicBezTo>
                  <a:pt x="34459" y="22525"/>
                  <a:pt x="34344" y="22565"/>
                  <a:pt x="34208" y="22565"/>
                </a:cubicBezTo>
                <a:cubicBezTo>
                  <a:pt x="34196" y="22565"/>
                  <a:pt x="34184" y="22565"/>
                  <a:pt x="34171" y="22564"/>
                </a:cubicBezTo>
                <a:cubicBezTo>
                  <a:pt x="34158" y="22562"/>
                  <a:pt x="34145" y="22560"/>
                  <a:pt x="34133" y="22560"/>
                </a:cubicBezTo>
                <a:cubicBezTo>
                  <a:pt x="34000" y="22560"/>
                  <a:pt x="33984" y="22728"/>
                  <a:pt x="33876" y="22775"/>
                </a:cubicBezTo>
                <a:lnTo>
                  <a:pt x="33868" y="22775"/>
                </a:lnTo>
                <a:cubicBezTo>
                  <a:pt x="33868" y="22775"/>
                  <a:pt x="33868" y="22767"/>
                  <a:pt x="33876" y="22767"/>
                </a:cubicBezTo>
                <a:cubicBezTo>
                  <a:pt x="33860" y="22591"/>
                  <a:pt x="33767" y="22471"/>
                  <a:pt x="33581" y="22463"/>
                </a:cubicBezTo>
                <a:cubicBezTo>
                  <a:pt x="33496" y="22455"/>
                  <a:pt x="33421" y="22439"/>
                  <a:pt x="33371" y="22362"/>
                </a:cubicBezTo>
                <a:cubicBezTo>
                  <a:pt x="33371" y="22328"/>
                  <a:pt x="33371" y="22296"/>
                  <a:pt x="33363" y="22269"/>
                </a:cubicBezTo>
                <a:cubicBezTo>
                  <a:pt x="33363" y="22126"/>
                  <a:pt x="33446" y="22067"/>
                  <a:pt x="33573" y="22043"/>
                </a:cubicBezTo>
                <a:cubicBezTo>
                  <a:pt x="33640" y="22035"/>
                  <a:pt x="33717" y="21984"/>
                  <a:pt x="33690" y="21916"/>
                </a:cubicBezTo>
                <a:cubicBezTo>
                  <a:pt x="33670" y="21865"/>
                  <a:pt x="33624" y="21857"/>
                  <a:pt x="33574" y="21857"/>
                </a:cubicBezTo>
                <a:cubicBezTo>
                  <a:pt x="33554" y="21857"/>
                  <a:pt x="33533" y="21858"/>
                  <a:pt x="33512" y="21858"/>
                </a:cubicBezTo>
                <a:cubicBezTo>
                  <a:pt x="33501" y="21858"/>
                  <a:pt x="33490" y="21858"/>
                  <a:pt x="33480" y="21857"/>
                </a:cubicBezTo>
                <a:cubicBezTo>
                  <a:pt x="33470" y="21742"/>
                  <a:pt x="33444" y="21672"/>
                  <a:pt x="33385" y="21672"/>
                </a:cubicBezTo>
                <a:cubicBezTo>
                  <a:pt x="33348" y="21672"/>
                  <a:pt x="33300" y="21698"/>
                  <a:pt x="33235" y="21756"/>
                </a:cubicBezTo>
                <a:cubicBezTo>
                  <a:pt x="32983" y="21705"/>
                  <a:pt x="33092" y="21495"/>
                  <a:pt x="33060" y="21352"/>
                </a:cubicBezTo>
                <a:cubicBezTo>
                  <a:pt x="33068" y="21317"/>
                  <a:pt x="33068" y="21285"/>
                  <a:pt x="33068" y="21251"/>
                </a:cubicBezTo>
                <a:cubicBezTo>
                  <a:pt x="33081" y="21252"/>
                  <a:pt x="33095" y="21253"/>
                  <a:pt x="33108" y="21253"/>
                </a:cubicBezTo>
                <a:cubicBezTo>
                  <a:pt x="33168" y="21253"/>
                  <a:pt x="33224" y="21234"/>
                  <a:pt x="33244" y="21158"/>
                </a:cubicBezTo>
                <a:lnTo>
                  <a:pt x="33068" y="21158"/>
                </a:lnTo>
                <a:cubicBezTo>
                  <a:pt x="32950" y="21083"/>
                  <a:pt x="32975" y="20955"/>
                  <a:pt x="32967" y="20846"/>
                </a:cubicBezTo>
                <a:cubicBezTo>
                  <a:pt x="32959" y="20788"/>
                  <a:pt x="32924" y="20753"/>
                  <a:pt x="32866" y="20753"/>
                </a:cubicBezTo>
                <a:cubicBezTo>
                  <a:pt x="32831" y="20753"/>
                  <a:pt x="32799" y="20745"/>
                  <a:pt x="32764" y="20745"/>
                </a:cubicBezTo>
                <a:cubicBezTo>
                  <a:pt x="32698" y="20889"/>
                  <a:pt x="32597" y="20990"/>
                  <a:pt x="32445" y="21040"/>
                </a:cubicBezTo>
                <a:cubicBezTo>
                  <a:pt x="32385" y="21028"/>
                  <a:pt x="32319" y="20999"/>
                  <a:pt x="32269" y="20999"/>
                </a:cubicBezTo>
                <a:cubicBezTo>
                  <a:pt x="32256" y="20999"/>
                  <a:pt x="32244" y="21001"/>
                  <a:pt x="32233" y="21006"/>
                </a:cubicBezTo>
                <a:cubicBezTo>
                  <a:pt x="32176" y="21038"/>
                  <a:pt x="32136" y="21051"/>
                  <a:pt x="32109" y="21051"/>
                </a:cubicBezTo>
                <a:cubicBezTo>
                  <a:pt x="32029" y="21051"/>
                  <a:pt x="32057" y="20936"/>
                  <a:pt x="32057" y="20854"/>
                </a:cubicBezTo>
                <a:lnTo>
                  <a:pt x="32057" y="20854"/>
                </a:lnTo>
                <a:cubicBezTo>
                  <a:pt x="32071" y="20860"/>
                  <a:pt x="32083" y="20862"/>
                  <a:pt x="32095" y="20862"/>
                </a:cubicBezTo>
                <a:cubicBezTo>
                  <a:pt x="32176" y="20862"/>
                  <a:pt x="32217" y="20748"/>
                  <a:pt x="32296" y="20748"/>
                </a:cubicBezTo>
                <a:cubicBezTo>
                  <a:pt x="32310" y="20748"/>
                  <a:pt x="32326" y="20752"/>
                  <a:pt x="32344" y="20761"/>
                </a:cubicBezTo>
                <a:cubicBezTo>
                  <a:pt x="32397" y="20787"/>
                  <a:pt x="32430" y="20802"/>
                  <a:pt x="32455" y="20802"/>
                </a:cubicBezTo>
                <a:cubicBezTo>
                  <a:pt x="32496" y="20802"/>
                  <a:pt x="32514" y="20761"/>
                  <a:pt x="32562" y="20660"/>
                </a:cubicBezTo>
                <a:lnTo>
                  <a:pt x="32764" y="20660"/>
                </a:lnTo>
                <a:cubicBezTo>
                  <a:pt x="32849" y="20519"/>
                  <a:pt x="32722" y="20383"/>
                  <a:pt x="32748" y="20240"/>
                </a:cubicBezTo>
                <a:cubicBezTo>
                  <a:pt x="32764" y="20173"/>
                  <a:pt x="32799" y="20096"/>
                  <a:pt x="32722" y="20030"/>
                </a:cubicBezTo>
                <a:cubicBezTo>
                  <a:pt x="32719" y="20027"/>
                  <a:pt x="32716" y="20026"/>
                  <a:pt x="32712" y="20026"/>
                </a:cubicBezTo>
                <a:cubicBezTo>
                  <a:pt x="32704" y="20026"/>
                  <a:pt x="32694" y="20030"/>
                  <a:pt x="32688" y="20030"/>
                </a:cubicBezTo>
                <a:cubicBezTo>
                  <a:pt x="32613" y="20096"/>
                  <a:pt x="32663" y="20173"/>
                  <a:pt x="32680" y="20240"/>
                </a:cubicBezTo>
                <a:cubicBezTo>
                  <a:pt x="32680" y="20357"/>
                  <a:pt x="32629" y="20458"/>
                  <a:pt x="32554" y="20543"/>
                </a:cubicBezTo>
                <a:cubicBezTo>
                  <a:pt x="32469" y="20543"/>
                  <a:pt x="32395" y="20527"/>
                  <a:pt x="32352" y="20442"/>
                </a:cubicBezTo>
                <a:cubicBezTo>
                  <a:pt x="32302" y="20333"/>
                  <a:pt x="32275" y="20216"/>
                  <a:pt x="32142" y="20165"/>
                </a:cubicBezTo>
                <a:cubicBezTo>
                  <a:pt x="32124" y="20147"/>
                  <a:pt x="32099" y="20139"/>
                  <a:pt x="32073" y="20131"/>
                </a:cubicBezTo>
                <a:lnTo>
                  <a:pt x="32073" y="20054"/>
                </a:lnTo>
                <a:cubicBezTo>
                  <a:pt x="32093" y="20056"/>
                  <a:pt x="32111" y="20057"/>
                  <a:pt x="32129" y="20057"/>
                </a:cubicBezTo>
                <a:cubicBezTo>
                  <a:pt x="32339" y="20057"/>
                  <a:pt x="32462" y="19921"/>
                  <a:pt x="32562" y="19742"/>
                </a:cubicBezTo>
                <a:cubicBezTo>
                  <a:pt x="32555" y="19741"/>
                  <a:pt x="32548" y="19741"/>
                  <a:pt x="32541" y="19741"/>
                </a:cubicBezTo>
                <a:cubicBezTo>
                  <a:pt x="32483" y="19741"/>
                  <a:pt x="32426" y="19777"/>
                  <a:pt x="32371" y="19777"/>
                </a:cubicBezTo>
                <a:cubicBezTo>
                  <a:pt x="32345" y="19777"/>
                  <a:pt x="32319" y="19768"/>
                  <a:pt x="32293" y="19742"/>
                </a:cubicBezTo>
                <a:cubicBezTo>
                  <a:pt x="32293" y="19540"/>
                  <a:pt x="32528" y="19346"/>
                  <a:pt x="32403" y="19187"/>
                </a:cubicBezTo>
                <a:cubicBezTo>
                  <a:pt x="32259" y="18976"/>
                  <a:pt x="32453" y="18891"/>
                  <a:pt x="32469" y="18750"/>
                </a:cubicBezTo>
                <a:cubicBezTo>
                  <a:pt x="32528" y="18716"/>
                  <a:pt x="32562" y="18606"/>
                  <a:pt x="32546" y="18606"/>
                </a:cubicBezTo>
                <a:cubicBezTo>
                  <a:pt x="32541" y="18607"/>
                  <a:pt x="32537" y="18607"/>
                  <a:pt x="32533" y="18607"/>
                </a:cubicBezTo>
                <a:cubicBezTo>
                  <a:pt x="32321" y="18607"/>
                  <a:pt x="32393" y="18418"/>
                  <a:pt x="32326" y="18319"/>
                </a:cubicBezTo>
                <a:cubicBezTo>
                  <a:pt x="32315" y="18299"/>
                  <a:pt x="32298" y="18292"/>
                  <a:pt x="32278" y="18292"/>
                </a:cubicBezTo>
                <a:cubicBezTo>
                  <a:pt x="32242" y="18292"/>
                  <a:pt x="32196" y="18317"/>
                  <a:pt x="32158" y="18327"/>
                </a:cubicBezTo>
                <a:cubicBezTo>
                  <a:pt x="32124" y="18303"/>
                  <a:pt x="32081" y="18269"/>
                  <a:pt x="32041" y="18245"/>
                </a:cubicBezTo>
                <a:cubicBezTo>
                  <a:pt x="32014" y="18133"/>
                  <a:pt x="31972" y="18016"/>
                  <a:pt x="32116" y="17958"/>
                </a:cubicBezTo>
                <a:cubicBezTo>
                  <a:pt x="32267" y="17891"/>
                  <a:pt x="32275" y="17772"/>
                  <a:pt x="32251" y="17638"/>
                </a:cubicBezTo>
                <a:cubicBezTo>
                  <a:pt x="32217" y="17577"/>
                  <a:pt x="32192" y="17519"/>
                  <a:pt x="32150" y="17468"/>
                </a:cubicBezTo>
                <a:cubicBezTo>
                  <a:pt x="32031" y="17309"/>
                  <a:pt x="32099" y="17242"/>
                  <a:pt x="32267" y="17216"/>
                </a:cubicBezTo>
                <a:cubicBezTo>
                  <a:pt x="32352" y="17230"/>
                  <a:pt x="32396" y="17364"/>
                  <a:pt x="32487" y="17364"/>
                </a:cubicBezTo>
                <a:cubicBezTo>
                  <a:pt x="32513" y="17364"/>
                  <a:pt x="32543" y="17353"/>
                  <a:pt x="32578" y="17325"/>
                </a:cubicBezTo>
                <a:lnTo>
                  <a:pt x="32655" y="17325"/>
                </a:lnTo>
                <a:cubicBezTo>
                  <a:pt x="32706" y="17377"/>
                  <a:pt x="32744" y="17397"/>
                  <a:pt x="32772" y="17397"/>
                </a:cubicBezTo>
                <a:cubicBezTo>
                  <a:pt x="32832" y="17397"/>
                  <a:pt x="32853" y="17305"/>
                  <a:pt x="32882" y="17224"/>
                </a:cubicBezTo>
                <a:cubicBezTo>
                  <a:pt x="32962" y="17153"/>
                  <a:pt x="33012" y="17020"/>
                  <a:pt x="33146" y="17020"/>
                </a:cubicBezTo>
                <a:cubicBezTo>
                  <a:pt x="33153" y="17020"/>
                  <a:pt x="33161" y="17021"/>
                  <a:pt x="33169" y="17022"/>
                </a:cubicBezTo>
                <a:lnTo>
                  <a:pt x="33169" y="16718"/>
                </a:lnTo>
                <a:cubicBezTo>
                  <a:pt x="33193" y="16686"/>
                  <a:pt x="33227" y="16652"/>
                  <a:pt x="33262" y="16617"/>
                </a:cubicBezTo>
                <a:lnTo>
                  <a:pt x="33666" y="16617"/>
                </a:lnTo>
                <a:cubicBezTo>
                  <a:pt x="33624" y="16516"/>
                  <a:pt x="33395" y="16458"/>
                  <a:pt x="33597" y="16290"/>
                </a:cubicBezTo>
                <a:cubicBezTo>
                  <a:pt x="33708" y="16205"/>
                  <a:pt x="33674" y="16096"/>
                  <a:pt x="33581" y="16003"/>
                </a:cubicBezTo>
                <a:cubicBezTo>
                  <a:pt x="33355" y="15809"/>
                  <a:pt x="33009" y="15920"/>
                  <a:pt x="32807" y="15683"/>
                </a:cubicBezTo>
                <a:cubicBezTo>
                  <a:pt x="32789" y="15700"/>
                  <a:pt x="32773" y="15708"/>
                  <a:pt x="32756" y="15718"/>
                </a:cubicBezTo>
                <a:cubicBezTo>
                  <a:pt x="32730" y="15708"/>
                  <a:pt x="32698" y="15708"/>
                  <a:pt x="32663" y="15708"/>
                </a:cubicBezTo>
                <a:cubicBezTo>
                  <a:pt x="32629" y="15675"/>
                  <a:pt x="32597" y="15641"/>
                  <a:pt x="32554" y="15617"/>
                </a:cubicBezTo>
                <a:cubicBezTo>
                  <a:pt x="32528" y="15617"/>
                  <a:pt x="32496" y="15607"/>
                  <a:pt x="32461" y="15607"/>
                </a:cubicBezTo>
                <a:cubicBezTo>
                  <a:pt x="32461" y="15574"/>
                  <a:pt x="32461" y="15540"/>
                  <a:pt x="32453" y="15505"/>
                </a:cubicBezTo>
                <a:cubicBezTo>
                  <a:pt x="32461" y="15505"/>
                  <a:pt x="32469" y="15497"/>
                  <a:pt x="32477" y="15481"/>
                </a:cubicBezTo>
                <a:cubicBezTo>
                  <a:pt x="32504" y="15455"/>
                  <a:pt x="32536" y="15439"/>
                  <a:pt x="32562" y="15415"/>
                </a:cubicBezTo>
                <a:lnTo>
                  <a:pt x="32453" y="15415"/>
                </a:lnTo>
                <a:cubicBezTo>
                  <a:pt x="32427" y="15380"/>
                  <a:pt x="32395" y="15346"/>
                  <a:pt x="32368" y="15313"/>
                </a:cubicBezTo>
                <a:lnTo>
                  <a:pt x="32360" y="15303"/>
                </a:lnTo>
                <a:cubicBezTo>
                  <a:pt x="32334" y="15263"/>
                  <a:pt x="32302" y="15245"/>
                  <a:pt x="32275" y="15237"/>
                </a:cubicBezTo>
                <a:cubicBezTo>
                  <a:pt x="32334" y="15127"/>
                  <a:pt x="32562" y="15178"/>
                  <a:pt x="32570" y="15010"/>
                </a:cubicBezTo>
                <a:cubicBezTo>
                  <a:pt x="32562" y="14909"/>
                  <a:pt x="32562" y="14808"/>
                  <a:pt x="32562" y="14707"/>
                </a:cubicBezTo>
                <a:lnTo>
                  <a:pt x="32562" y="14707"/>
                </a:lnTo>
                <a:cubicBezTo>
                  <a:pt x="32591" y="14711"/>
                  <a:pt x="32619" y="14711"/>
                  <a:pt x="32648" y="14711"/>
                </a:cubicBezTo>
                <a:cubicBezTo>
                  <a:pt x="32665" y="14711"/>
                  <a:pt x="32681" y="14711"/>
                  <a:pt x="32698" y="14711"/>
                </a:cubicBezTo>
                <a:cubicBezTo>
                  <a:pt x="32781" y="14711"/>
                  <a:pt x="32865" y="14716"/>
                  <a:pt x="32940" y="14782"/>
                </a:cubicBezTo>
                <a:cubicBezTo>
                  <a:pt x="32992" y="14822"/>
                  <a:pt x="33031" y="14840"/>
                  <a:pt x="33060" y="14840"/>
                </a:cubicBezTo>
                <a:cubicBezTo>
                  <a:pt x="33123" y="14840"/>
                  <a:pt x="33140" y="14760"/>
                  <a:pt x="33134" y="14656"/>
                </a:cubicBezTo>
                <a:cubicBezTo>
                  <a:pt x="33126" y="14588"/>
                  <a:pt x="33118" y="14529"/>
                  <a:pt x="33193" y="14487"/>
                </a:cubicBezTo>
                <a:cubicBezTo>
                  <a:pt x="33395" y="14444"/>
                  <a:pt x="33589" y="14394"/>
                  <a:pt x="33565" y="14117"/>
                </a:cubicBezTo>
                <a:cubicBezTo>
                  <a:pt x="33531" y="14050"/>
                  <a:pt x="33496" y="13973"/>
                  <a:pt x="33472" y="13906"/>
                </a:cubicBezTo>
                <a:cubicBezTo>
                  <a:pt x="33547" y="13856"/>
                  <a:pt x="33658" y="13813"/>
                  <a:pt x="33597" y="13696"/>
                </a:cubicBezTo>
                <a:cubicBezTo>
                  <a:pt x="33580" y="13667"/>
                  <a:pt x="33559" y="13653"/>
                  <a:pt x="33538" y="13653"/>
                </a:cubicBezTo>
                <a:cubicBezTo>
                  <a:pt x="33509" y="13653"/>
                  <a:pt x="33479" y="13678"/>
                  <a:pt x="33456" y="13721"/>
                </a:cubicBezTo>
                <a:lnTo>
                  <a:pt x="33278" y="13721"/>
                </a:lnTo>
                <a:cubicBezTo>
                  <a:pt x="33270" y="13678"/>
                  <a:pt x="33270" y="13646"/>
                  <a:pt x="33270" y="13603"/>
                </a:cubicBezTo>
                <a:cubicBezTo>
                  <a:pt x="33294" y="13577"/>
                  <a:pt x="33320" y="13553"/>
                  <a:pt x="33355" y="13518"/>
                </a:cubicBezTo>
                <a:cubicBezTo>
                  <a:pt x="33363" y="13518"/>
                  <a:pt x="33371" y="13510"/>
                  <a:pt x="33371" y="13494"/>
                </a:cubicBezTo>
                <a:cubicBezTo>
                  <a:pt x="33464" y="13452"/>
                  <a:pt x="33547" y="13393"/>
                  <a:pt x="33506" y="13266"/>
                </a:cubicBezTo>
                <a:cubicBezTo>
                  <a:pt x="33456" y="13122"/>
                  <a:pt x="33395" y="12979"/>
                  <a:pt x="33345" y="12819"/>
                </a:cubicBezTo>
                <a:lnTo>
                  <a:pt x="33345" y="12819"/>
                </a:lnTo>
                <a:cubicBezTo>
                  <a:pt x="33382" y="12828"/>
                  <a:pt x="33416" y="12833"/>
                  <a:pt x="33446" y="12833"/>
                </a:cubicBezTo>
                <a:cubicBezTo>
                  <a:pt x="33555" y="12833"/>
                  <a:pt x="33627" y="12777"/>
                  <a:pt x="33698" y="12686"/>
                </a:cubicBezTo>
                <a:cubicBezTo>
                  <a:pt x="33747" y="12615"/>
                  <a:pt x="33822" y="12582"/>
                  <a:pt x="33889" y="12582"/>
                </a:cubicBezTo>
                <a:cubicBezTo>
                  <a:pt x="33952" y="12582"/>
                  <a:pt x="34007" y="12611"/>
                  <a:pt x="34028" y="12667"/>
                </a:cubicBezTo>
                <a:cubicBezTo>
                  <a:pt x="34129" y="12954"/>
                  <a:pt x="34416" y="12938"/>
                  <a:pt x="34576" y="13098"/>
                </a:cubicBezTo>
                <a:cubicBezTo>
                  <a:pt x="34669" y="13055"/>
                  <a:pt x="34677" y="12979"/>
                  <a:pt x="34677" y="12896"/>
                </a:cubicBezTo>
                <a:lnTo>
                  <a:pt x="34685" y="12888"/>
                </a:lnTo>
                <a:cubicBezTo>
                  <a:pt x="34650" y="12861"/>
                  <a:pt x="34608" y="12827"/>
                  <a:pt x="34576" y="12795"/>
                </a:cubicBezTo>
                <a:cubicBezTo>
                  <a:pt x="34382" y="12718"/>
                  <a:pt x="34070" y="12752"/>
                  <a:pt x="34204" y="12382"/>
                </a:cubicBezTo>
                <a:cubicBezTo>
                  <a:pt x="34209" y="12381"/>
                  <a:pt x="34214" y="12381"/>
                  <a:pt x="34219" y="12381"/>
                </a:cubicBezTo>
                <a:cubicBezTo>
                  <a:pt x="34304" y="12381"/>
                  <a:pt x="34310" y="12514"/>
                  <a:pt x="34397" y="12514"/>
                </a:cubicBezTo>
                <a:cubicBezTo>
                  <a:pt x="34407" y="12514"/>
                  <a:pt x="34419" y="12512"/>
                  <a:pt x="34432" y="12508"/>
                </a:cubicBezTo>
                <a:cubicBezTo>
                  <a:pt x="34475" y="12390"/>
                  <a:pt x="34347" y="12297"/>
                  <a:pt x="34374" y="12180"/>
                </a:cubicBezTo>
                <a:cubicBezTo>
                  <a:pt x="34374" y="12076"/>
                  <a:pt x="34359" y="12002"/>
                  <a:pt x="34307" y="12002"/>
                </a:cubicBezTo>
                <a:cubicBezTo>
                  <a:pt x="34278" y="12002"/>
                  <a:pt x="34237" y="12025"/>
                  <a:pt x="34179" y="12079"/>
                </a:cubicBezTo>
                <a:cubicBezTo>
                  <a:pt x="34137" y="12154"/>
                  <a:pt x="34103" y="12231"/>
                  <a:pt x="34062" y="12305"/>
                </a:cubicBezTo>
                <a:cubicBezTo>
                  <a:pt x="33993" y="12417"/>
                  <a:pt x="33929" y="12465"/>
                  <a:pt x="33869" y="12465"/>
                </a:cubicBezTo>
                <a:cubicBezTo>
                  <a:pt x="33797" y="12465"/>
                  <a:pt x="33730" y="12396"/>
                  <a:pt x="33666" y="12281"/>
                </a:cubicBezTo>
                <a:cubicBezTo>
                  <a:pt x="33658" y="12255"/>
                  <a:pt x="33658" y="12231"/>
                  <a:pt x="33666" y="12204"/>
                </a:cubicBezTo>
                <a:cubicBezTo>
                  <a:pt x="33648" y="12146"/>
                  <a:pt x="33615" y="12111"/>
                  <a:pt x="33557" y="12087"/>
                </a:cubicBezTo>
                <a:cubicBezTo>
                  <a:pt x="33531" y="12095"/>
                  <a:pt x="33496" y="12095"/>
                  <a:pt x="33472" y="12095"/>
                </a:cubicBezTo>
                <a:cubicBezTo>
                  <a:pt x="33488" y="12018"/>
                  <a:pt x="33573" y="11936"/>
                  <a:pt x="33522" y="11859"/>
                </a:cubicBezTo>
                <a:cubicBezTo>
                  <a:pt x="33501" y="11826"/>
                  <a:pt x="33478" y="11814"/>
                  <a:pt x="33455" y="11814"/>
                </a:cubicBezTo>
                <a:cubicBezTo>
                  <a:pt x="33391" y="11814"/>
                  <a:pt x="33321" y="11909"/>
                  <a:pt x="33250" y="11909"/>
                </a:cubicBezTo>
                <a:cubicBezTo>
                  <a:pt x="33229" y="11909"/>
                  <a:pt x="33207" y="11900"/>
                  <a:pt x="33185" y="11877"/>
                </a:cubicBezTo>
                <a:cubicBezTo>
                  <a:pt x="33142" y="11715"/>
                  <a:pt x="33193" y="11574"/>
                  <a:pt x="33227" y="11422"/>
                </a:cubicBezTo>
                <a:cubicBezTo>
                  <a:pt x="33254" y="11311"/>
                  <a:pt x="33142" y="11295"/>
                  <a:pt x="33068" y="11279"/>
                </a:cubicBezTo>
                <a:lnTo>
                  <a:pt x="32967" y="11279"/>
                </a:lnTo>
                <a:cubicBezTo>
                  <a:pt x="32932" y="11244"/>
                  <a:pt x="32900" y="11210"/>
                  <a:pt x="32866" y="11177"/>
                </a:cubicBezTo>
                <a:cubicBezTo>
                  <a:pt x="32823" y="11008"/>
                  <a:pt x="32789" y="10840"/>
                  <a:pt x="32756" y="10672"/>
                </a:cubicBezTo>
                <a:lnTo>
                  <a:pt x="32756" y="10494"/>
                </a:lnTo>
                <a:cubicBezTo>
                  <a:pt x="32807" y="10377"/>
                  <a:pt x="32975" y="10335"/>
                  <a:pt x="32967" y="10175"/>
                </a:cubicBezTo>
                <a:cubicBezTo>
                  <a:pt x="33023" y="10125"/>
                  <a:pt x="33070" y="10105"/>
                  <a:pt x="33113" y="10105"/>
                </a:cubicBezTo>
                <a:cubicBezTo>
                  <a:pt x="33237" y="10105"/>
                  <a:pt x="33324" y="10270"/>
                  <a:pt x="33480" y="10351"/>
                </a:cubicBezTo>
                <a:cubicBezTo>
                  <a:pt x="33413" y="10116"/>
                  <a:pt x="33607" y="10015"/>
                  <a:pt x="33615" y="9864"/>
                </a:cubicBezTo>
                <a:cubicBezTo>
                  <a:pt x="33615" y="9678"/>
                  <a:pt x="33371" y="9619"/>
                  <a:pt x="33278" y="9467"/>
                </a:cubicBezTo>
                <a:cubicBezTo>
                  <a:pt x="33242" y="9420"/>
                  <a:pt x="33202" y="9376"/>
                  <a:pt x="33154" y="9376"/>
                </a:cubicBezTo>
                <a:cubicBezTo>
                  <a:pt x="33135" y="9376"/>
                  <a:pt x="33114" y="9383"/>
                  <a:pt x="33092" y="9401"/>
                </a:cubicBezTo>
                <a:cubicBezTo>
                  <a:pt x="33017" y="9467"/>
                  <a:pt x="33068" y="9576"/>
                  <a:pt x="33068" y="9661"/>
                </a:cubicBezTo>
                <a:cubicBezTo>
                  <a:pt x="32952" y="9686"/>
                  <a:pt x="32862" y="9701"/>
                  <a:pt x="32789" y="9701"/>
                </a:cubicBezTo>
                <a:cubicBezTo>
                  <a:pt x="32583" y="9701"/>
                  <a:pt x="32502" y="9583"/>
                  <a:pt x="32334" y="9223"/>
                </a:cubicBezTo>
                <a:lnTo>
                  <a:pt x="32344" y="9198"/>
                </a:lnTo>
                <a:cubicBezTo>
                  <a:pt x="32384" y="9021"/>
                  <a:pt x="32637" y="8835"/>
                  <a:pt x="32293" y="8659"/>
                </a:cubicBezTo>
                <a:cubicBezTo>
                  <a:pt x="32209" y="8608"/>
                  <a:pt x="32233" y="8364"/>
                  <a:pt x="32445" y="8321"/>
                </a:cubicBezTo>
                <a:cubicBezTo>
                  <a:pt x="32456" y="8319"/>
                  <a:pt x="32467" y="8318"/>
                  <a:pt x="32479" y="8318"/>
                </a:cubicBezTo>
                <a:cubicBezTo>
                  <a:pt x="32499" y="8318"/>
                  <a:pt x="32520" y="8320"/>
                  <a:pt x="32538" y="8320"/>
                </a:cubicBezTo>
                <a:cubicBezTo>
                  <a:pt x="32580" y="8320"/>
                  <a:pt x="32613" y="8308"/>
                  <a:pt x="32613" y="8228"/>
                </a:cubicBezTo>
                <a:cubicBezTo>
                  <a:pt x="32528" y="8170"/>
                  <a:pt x="32445" y="8127"/>
                  <a:pt x="32360" y="8077"/>
                </a:cubicBezTo>
                <a:cubicBezTo>
                  <a:pt x="32395" y="8018"/>
                  <a:pt x="32461" y="7951"/>
                  <a:pt x="32453" y="7909"/>
                </a:cubicBezTo>
                <a:cubicBezTo>
                  <a:pt x="32443" y="7867"/>
                  <a:pt x="32410" y="7856"/>
                  <a:pt x="32372" y="7856"/>
                </a:cubicBezTo>
                <a:cubicBezTo>
                  <a:pt x="32343" y="7856"/>
                  <a:pt x="32310" y="7863"/>
                  <a:pt x="32283" y="7866"/>
                </a:cubicBezTo>
                <a:cubicBezTo>
                  <a:pt x="32234" y="7856"/>
                  <a:pt x="32189" y="7823"/>
                  <a:pt x="32139" y="7823"/>
                </a:cubicBezTo>
                <a:cubicBezTo>
                  <a:pt x="32113" y="7823"/>
                  <a:pt x="32086" y="7832"/>
                  <a:pt x="32057" y="7858"/>
                </a:cubicBezTo>
                <a:cubicBezTo>
                  <a:pt x="31905" y="7986"/>
                  <a:pt x="31719" y="8026"/>
                  <a:pt x="31535" y="8068"/>
                </a:cubicBezTo>
                <a:cubicBezTo>
                  <a:pt x="31522" y="8072"/>
                  <a:pt x="31512" y="8075"/>
                  <a:pt x="31501" y="8075"/>
                </a:cubicBezTo>
                <a:cubicBezTo>
                  <a:pt x="31490" y="8075"/>
                  <a:pt x="31480" y="8072"/>
                  <a:pt x="31467" y="8068"/>
                </a:cubicBezTo>
                <a:cubicBezTo>
                  <a:pt x="31222" y="8077"/>
                  <a:pt x="31030" y="8196"/>
                  <a:pt x="30852" y="8364"/>
                </a:cubicBezTo>
                <a:lnTo>
                  <a:pt x="30852" y="8465"/>
                </a:lnTo>
                <a:cubicBezTo>
                  <a:pt x="30701" y="8380"/>
                  <a:pt x="30599" y="8289"/>
                  <a:pt x="30777" y="8127"/>
                </a:cubicBezTo>
                <a:cubicBezTo>
                  <a:pt x="30818" y="8095"/>
                  <a:pt x="30828" y="8010"/>
                  <a:pt x="30844" y="7951"/>
                </a:cubicBezTo>
                <a:cubicBezTo>
                  <a:pt x="30860" y="7925"/>
                  <a:pt x="30860" y="7893"/>
                  <a:pt x="30860" y="7858"/>
                </a:cubicBezTo>
                <a:cubicBezTo>
                  <a:pt x="30878" y="7862"/>
                  <a:pt x="30895" y="7864"/>
                  <a:pt x="30911" y="7864"/>
                </a:cubicBezTo>
                <a:cubicBezTo>
                  <a:pt x="31004" y="7864"/>
                  <a:pt x="31074" y="7806"/>
                  <a:pt x="31139" y="7749"/>
                </a:cubicBezTo>
                <a:cubicBezTo>
                  <a:pt x="31225" y="7749"/>
                  <a:pt x="31267" y="7585"/>
                  <a:pt x="31353" y="7585"/>
                </a:cubicBezTo>
                <a:cubicBezTo>
                  <a:pt x="31383" y="7585"/>
                  <a:pt x="31420" y="7606"/>
                  <a:pt x="31467" y="7664"/>
                </a:cubicBezTo>
                <a:cubicBezTo>
                  <a:pt x="31603" y="7792"/>
                  <a:pt x="31679" y="7855"/>
                  <a:pt x="31743" y="7855"/>
                </a:cubicBezTo>
                <a:cubicBezTo>
                  <a:pt x="31805" y="7855"/>
                  <a:pt x="31855" y="7794"/>
                  <a:pt x="31940" y="7672"/>
                </a:cubicBezTo>
                <a:cubicBezTo>
                  <a:pt x="31990" y="7606"/>
                  <a:pt x="32023" y="7531"/>
                  <a:pt x="32057" y="7462"/>
                </a:cubicBezTo>
                <a:cubicBezTo>
                  <a:pt x="32073" y="7403"/>
                  <a:pt x="32057" y="7361"/>
                  <a:pt x="32006" y="7353"/>
                </a:cubicBezTo>
                <a:cubicBezTo>
                  <a:pt x="31995" y="7351"/>
                  <a:pt x="31985" y="7349"/>
                  <a:pt x="31975" y="7349"/>
                </a:cubicBezTo>
                <a:cubicBezTo>
                  <a:pt x="31918" y="7349"/>
                  <a:pt x="31885" y="7389"/>
                  <a:pt x="31863" y="7446"/>
                </a:cubicBezTo>
                <a:cubicBezTo>
                  <a:pt x="31840" y="7551"/>
                  <a:pt x="31807" y="7648"/>
                  <a:pt x="31676" y="7648"/>
                </a:cubicBezTo>
                <a:cubicBezTo>
                  <a:pt x="31671" y="7648"/>
                  <a:pt x="31666" y="7648"/>
                  <a:pt x="31661" y="7648"/>
                </a:cubicBezTo>
                <a:cubicBezTo>
                  <a:pt x="31661" y="7589"/>
                  <a:pt x="31653" y="7521"/>
                  <a:pt x="31653" y="7454"/>
                </a:cubicBezTo>
                <a:cubicBezTo>
                  <a:pt x="31727" y="7420"/>
                  <a:pt x="31727" y="7387"/>
                  <a:pt x="31661" y="7353"/>
                </a:cubicBezTo>
                <a:cubicBezTo>
                  <a:pt x="31661" y="7286"/>
                  <a:pt x="31669" y="7228"/>
                  <a:pt x="31677" y="7159"/>
                </a:cubicBezTo>
                <a:cubicBezTo>
                  <a:pt x="31820" y="7007"/>
                  <a:pt x="31746" y="6847"/>
                  <a:pt x="31626" y="6746"/>
                </a:cubicBezTo>
                <a:cubicBezTo>
                  <a:pt x="31606" y="6726"/>
                  <a:pt x="31586" y="6717"/>
                  <a:pt x="31568" y="6717"/>
                </a:cubicBezTo>
                <a:cubicBezTo>
                  <a:pt x="31496" y="6717"/>
                  <a:pt x="31436" y="6841"/>
                  <a:pt x="31349" y="6847"/>
                </a:cubicBezTo>
                <a:cubicBezTo>
                  <a:pt x="31320" y="6841"/>
                  <a:pt x="31288" y="6839"/>
                  <a:pt x="31257" y="6839"/>
                </a:cubicBezTo>
                <a:cubicBezTo>
                  <a:pt x="31206" y="6839"/>
                  <a:pt x="31155" y="6844"/>
                  <a:pt x="31104" y="6844"/>
                </a:cubicBezTo>
                <a:cubicBezTo>
                  <a:pt x="31014" y="6844"/>
                  <a:pt x="30926" y="6829"/>
                  <a:pt x="30852" y="6746"/>
                </a:cubicBezTo>
                <a:cubicBezTo>
                  <a:pt x="30692" y="6754"/>
                  <a:pt x="30557" y="6839"/>
                  <a:pt x="30432" y="6924"/>
                </a:cubicBezTo>
                <a:lnTo>
                  <a:pt x="30363" y="6924"/>
                </a:lnTo>
                <a:cubicBezTo>
                  <a:pt x="30331" y="6890"/>
                  <a:pt x="30296" y="6856"/>
                  <a:pt x="30272" y="6831"/>
                </a:cubicBezTo>
                <a:cubicBezTo>
                  <a:pt x="30262" y="6805"/>
                  <a:pt x="30254" y="6781"/>
                  <a:pt x="30254" y="6754"/>
                </a:cubicBezTo>
                <a:cubicBezTo>
                  <a:pt x="30265" y="6752"/>
                  <a:pt x="30277" y="6751"/>
                  <a:pt x="30290" y="6751"/>
                </a:cubicBezTo>
                <a:cubicBezTo>
                  <a:pt x="30313" y="6751"/>
                  <a:pt x="30338" y="6754"/>
                  <a:pt x="30362" y="6754"/>
                </a:cubicBezTo>
                <a:cubicBezTo>
                  <a:pt x="30403" y="6754"/>
                  <a:pt x="30439" y="6745"/>
                  <a:pt x="30456" y="6696"/>
                </a:cubicBezTo>
                <a:cubicBezTo>
                  <a:pt x="30464" y="6662"/>
                  <a:pt x="30389" y="6595"/>
                  <a:pt x="30347" y="6544"/>
                </a:cubicBezTo>
                <a:cubicBezTo>
                  <a:pt x="30474" y="6520"/>
                  <a:pt x="30608" y="6494"/>
                  <a:pt x="30735" y="6469"/>
                </a:cubicBezTo>
                <a:cubicBezTo>
                  <a:pt x="30860" y="6595"/>
                  <a:pt x="31070" y="6528"/>
                  <a:pt x="31206" y="6688"/>
                </a:cubicBezTo>
                <a:cubicBezTo>
                  <a:pt x="31229" y="6713"/>
                  <a:pt x="31253" y="6723"/>
                  <a:pt x="31276" y="6723"/>
                </a:cubicBezTo>
                <a:cubicBezTo>
                  <a:pt x="31346" y="6723"/>
                  <a:pt x="31413" y="6628"/>
                  <a:pt x="31450" y="6552"/>
                </a:cubicBezTo>
                <a:cubicBezTo>
                  <a:pt x="31459" y="6520"/>
                  <a:pt x="31459" y="6486"/>
                  <a:pt x="31450" y="6451"/>
                </a:cubicBezTo>
                <a:cubicBezTo>
                  <a:pt x="31295" y="6286"/>
                  <a:pt x="31198" y="6211"/>
                  <a:pt x="31076" y="6211"/>
                </a:cubicBezTo>
                <a:cubicBezTo>
                  <a:pt x="30987" y="6211"/>
                  <a:pt x="30884" y="6251"/>
                  <a:pt x="30735" y="6326"/>
                </a:cubicBezTo>
                <a:cubicBezTo>
                  <a:pt x="30676" y="6334"/>
                  <a:pt x="30608" y="6334"/>
                  <a:pt x="30549" y="6342"/>
                </a:cubicBezTo>
                <a:cubicBezTo>
                  <a:pt x="30533" y="6182"/>
                  <a:pt x="30692" y="6148"/>
                  <a:pt x="30751" y="6047"/>
                </a:cubicBezTo>
                <a:cubicBezTo>
                  <a:pt x="30895" y="5938"/>
                  <a:pt x="31062" y="5863"/>
                  <a:pt x="31172" y="5701"/>
                </a:cubicBezTo>
                <a:cubicBezTo>
                  <a:pt x="31197" y="5672"/>
                  <a:pt x="31235" y="5603"/>
                  <a:pt x="31274" y="5603"/>
                </a:cubicBezTo>
                <a:cubicBezTo>
                  <a:pt x="31288" y="5603"/>
                  <a:pt x="31302" y="5612"/>
                  <a:pt x="31315" y="5635"/>
                </a:cubicBezTo>
                <a:cubicBezTo>
                  <a:pt x="31371" y="5715"/>
                  <a:pt x="31406" y="5745"/>
                  <a:pt x="31429" y="5745"/>
                </a:cubicBezTo>
                <a:cubicBezTo>
                  <a:pt x="31491" y="5745"/>
                  <a:pt x="31464" y="5528"/>
                  <a:pt x="31523" y="5528"/>
                </a:cubicBezTo>
                <a:cubicBezTo>
                  <a:pt x="31531" y="5528"/>
                  <a:pt x="31540" y="5532"/>
                  <a:pt x="31552" y="5542"/>
                </a:cubicBezTo>
                <a:cubicBezTo>
                  <a:pt x="31424" y="5398"/>
                  <a:pt x="31517" y="5164"/>
                  <a:pt x="31349" y="5036"/>
                </a:cubicBezTo>
                <a:cubicBezTo>
                  <a:pt x="31315" y="5036"/>
                  <a:pt x="31283" y="5036"/>
                  <a:pt x="31256" y="5044"/>
                </a:cubicBezTo>
                <a:cubicBezTo>
                  <a:pt x="31245" y="4979"/>
                  <a:pt x="31258" y="4886"/>
                  <a:pt x="31204" y="4886"/>
                </a:cubicBezTo>
                <a:cubicBezTo>
                  <a:pt x="31183" y="4886"/>
                  <a:pt x="31152" y="4900"/>
                  <a:pt x="31105" y="4935"/>
                </a:cubicBezTo>
                <a:cubicBezTo>
                  <a:pt x="31081" y="4834"/>
                  <a:pt x="31113" y="4741"/>
                  <a:pt x="31147" y="4640"/>
                </a:cubicBezTo>
                <a:cubicBezTo>
                  <a:pt x="31147" y="4608"/>
                  <a:pt x="31155" y="4573"/>
                  <a:pt x="31155" y="4531"/>
                </a:cubicBezTo>
                <a:cubicBezTo>
                  <a:pt x="31113" y="4456"/>
                  <a:pt x="31038" y="4430"/>
                  <a:pt x="30953" y="4430"/>
                </a:cubicBezTo>
                <a:cubicBezTo>
                  <a:pt x="30727" y="4488"/>
                  <a:pt x="30533" y="4581"/>
                  <a:pt x="30440" y="4842"/>
                </a:cubicBezTo>
                <a:cubicBezTo>
                  <a:pt x="30518" y="4842"/>
                  <a:pt x="30585" y="4802"/>
                  <a:pt x="30649" y="4802"/>
                </a:cubicBezTo>
                <a:cubicBezTo>
                  <a:pt x="30681" y="4802"/>
                  <a:pt x="30712" y="4812"/>
                  <a:pt x="30743" y="4842"/>
                </a:cubicBezTo>
                <a:cubicBezTo>
                  <a:pt x="30836" y="4953"/>
                  <a:pt x="30743" y="5028"/>
                  <a:pt x="30684" y="5105"/>
                </a:cubicBezTo>
                <a:cubicBezTo>
                  <a:pt x="30650" y="5156"/>
                  <a:pt x="30591" y="5196"/>
                  <a:pt x="30549" y="5238"/>
                </a:cubicBezTo>
                <a:lnTo>
                  <a:pt x="30456" y="5238"/>
                </a:lnTo>
                <a:cubicBezTo>
                  <a:pt x="30238" y="5188"/>
                  <a:pt x="30102" y="4994"/>
                  <a:pt x="29884" y="4852"/>
                </a:cubicBezTo>
                <a:lnTo>
                  <a:pt x="29884" y="4852"/>
                </a:lnTo>
                <a:cubicBezTo>
                  <a:pt x="29908" y="5054"/>
                  <a:pt x="29926" y="5196"/>
                  <a:pt x="29942" y="5339"/>
                </a:cubicBezTo>
                <a:cubicBezTo>
                  <a:pt x="29817" y="5416"/>
                  <a:pt x="29631" y="5424"/>
                  <a:pt x="29631" y="5627"/>
                </a:cubicBezTo>
                <a:cubicBezTo>
                  <a:pt x="29605" y="5635"/>
                  <a:pt x="29573" y="5643"/>
                  <a:pt x="29546" y="5651"/>
                </a:cubicBezTo>
                <a:cubicBezTo>
                  <a:pt x="29504" y="5610"/>
                  <a:pt x="29471" y="5568"/>
                  <a:pt x="29429" y="5534"/>
                </a:cubicBezTo>
                <a:cubicBezTo>
                  <a:pt x="29514" y="5517"/>
                  <a:pt x="29504" y="5483"/>
                  <a:pt x="29445" y="5441"/>
                </a:cubicBezTo>
                <a:cubicBezTo>
                  <a:pt x="29403" y="5348"/>
                  <a:pt x="29362" y="5257"/>
                  <a:pt x="29328" y="5164"/>
                </a:cubicBezTo>
                <a:cubicBezTo>
                  <a:pt x="29243" y="4986"/>
                  <a:pt x="29041" y="5028"/>
                  <a:pt x="28916" y="4927"/>
                </a:cubicBezTo>
                <a:cubicBezTo>
                  <a:pt x="28905" y="4760"/>
                  <a:pt x="28828" y="4731"/>
                  <a:pt x="28737" y="4731"/>
                </a:cubicBezTo>
                <a:cubicBezTo>
                  <a:pt x="28689" y="4731"/>
                  <a:pt x="28636" y="4739"/>
                  <a:pt x="28588" y="4739"/>
                </a:cubicBezTo>
                <a:cubicBezTo>
                  <a:pt x="28567" y="4739"/>
                  <a:pt x="28546" y="4738"/>
                  <a:pt x="28527" y="4733"/>
                </a:cubicBezTo>
                <a:cubicBezTo>
                  <a:pt x="28527" y="4632"/>
                  <a:pt x="28493" y="4549"/>
                  <a:pt x="28376" y="4539"/>
                </a:cubicBezTo>
                <a:cubicBezTo>
                  <a:pt x="28250" y="4539"/>
                  <a:pt x="28232" y="4632"/>
                  <a:pt x="28232" y="4733"/>
                </a:cubicBezTo>
                <a:cubicBezTo>
                  <a:pt x="28179" y="4759"/>
                  <a:pt x="28127" y="4769"/>
                  <a:pt x="28074" y="4769"/>
                </a:cubicBezTo>
                <a:cubicBezTo>
                  <a:pt x="27955" y="4769"/>
                  <a:pt x="27836" y="4722"/>
                  <a:pt x="27717" y="4722"/>
                </a:cubicBezTo>
                <a:cubicBezTo>
                  <a:pt x="27687" y="4722"/>
                  <a:pt x="27656" y="4725"/>
                  <a:pt x="27626" y="4733"/>
                </a:cubicBezTo>
                <a:lnTo>
                  <a:pt x="27525" y="4733"/>
                </a:lnTo>
                <a:lnTo>
                  <a:pt x="27525" y="4539"/>
                </a:lnTo>
                <a:lnTo>
                  <a:pt x="27533" y="4539"/>
                </a:lnTo>
                <a:cubicBezTo>
                  <a:pt x="27745" y="4430"/>
                  <a:pt x="27786" y="4195"/>
                  <a:pt x="27929" y="4034"/>
                </a:cubicBezTo>
                <a:cubicBezTo>
                  <a:pt x="27910" y="3948"/>
                  <a:pt x="27858" y="3929"/>
                  <a:pt x="27792" y="3929"/>
                </a:cubicBezTo>
                <a:cubicBezTo>
                  <a:pt x="27774" y="3929"/>
                  <a:pt x="27755" y="3931"/>
                  <a:pt x="27735" y="3933"/>
                </a:cubicBezTo>
                <a:cubicBezTo>
                  <a:pt x="27543" y="3967"/>
                  <a:pt x="27567" y="4161"/>
                  <a:pt x="27482" y="4321"/>
                </a:cubicBezTo>
                <a:cubicBezTo>
                  <a:pt x="27533" y="4044"/>
                  <a:pt x="27272" y="4084"/>
                  <a:pt x="27213" y="3975"/>
                </a:cubicBezTo>
                <a:cubicBezTo>
                  <a:pt x="27096" y="3730"/>
                  <a:pt x="27525" y="3815"/>
                  <a:pt x="27474" y="3589"/>
                </a:cubicBezTo>
                <a:cubicBezTo>
                  <a:pt x="27434" y="3546"/>
                  <a:pt x="27396" y="3530"/>
                  <a:pt x="27359" y="3530"/>
                </a:cubicBezTo>
                <a:cubicBezTo>
                  <a:pt x="27278" y="3530"/>
                  <a:pt x="27202" y="3602"/>
                  <a:pt x="27120" y="3629"/>
                </a:cubicBezTo>
                <a:cubicBezTo>
                  <a:pt x="27112" y="3597"/>
                  <a:pt x="27112" y="3571"/>
                  <a:pt x="27112" y="3546"/>
                </a:cubicBezTo>
                <a:cubicBezTo>
                  <a:pt x="27117" y="3398"/>
                  <a:pt x="27076" y="3353"/>
                  <a:pt x="27017" y="3353"/>
                </a:cubicBezTo>
                <a:cubicBezTo>
                  <a:pt x="26964" y="3353"/>
                  <a:pt x="26898" y="3388"/>
                  <a:pt x="26835" y="3419"/>
                </a:cubicBezTo>
                <a:lnTo>
                  <a:pt x="26825" y="3411"/>
                </a:lnTo>
                <a:cubicBezTo>
                  <a:pt x="26788" y="3389"/>
                  <a:pt x="26742" y="3335"/>
                  <a:pt x="26714" y="3335"/>
                </a:cubicBezTo>
                <a:cubicBezTo>
                  <a:pt x="26712" y="3335"/>
                  <a:pt x="26710" y="3335"/>
                  <a:pt x="26708" y="3336"/>
                </a:cubicBezTo>
                <a:cubicBezTo>
                  <a:pt x="26641" y="3360"/>
                  <a:pt x="26581" y="3374"/>
                  <a:pt x="26529" y="3374"/>
                </a:cubicBezTo>
                <a:cubicBezTo>
                  <a:pt x="26417" y="3374"/>
                  <a:pt x="26336" y="3311"/>
                  <a:pt x="26280" y="3150"/>
                </a:cubicBezTo>
                <a:cubicBezTo>
                  <a:pt x="26258" y="3091"/>
                  <a:pt x="26217" y="3070"/>
                  <a:pt x="26171" y="3070"/>
                </a:cubicBezTo>
                <a:cubicBezTo>
                  <a:pt x="26124" y="3070"/>
                  <a:pt x="26072" y="3091"/>
                  <a:pt x="26027" y="3116"/>
                </a:cubicBezTo>
                <a:cubicBezTo>
                  <a:pt x="25984" y="3092"/>
                  <a:pt x="25950" y="3057"/>
                  <a:pt x="25908" y="3033"/>
                </a:cubicBezTo>
                <a:lnTo>
                  <a:pt x="25740" y="3033"/>
                </a:lnTo>
                <a:cubicBezTo>
                  <a:pt x="25689" y="3033"/>
                  <a:pt x="25647" y="3033"/>
                  <a:pt x="25604" y="3023"/>
                </a:cubicBezTo>
                <a:cubicBezTo>
                  <a:pt x="25520" y="3045"/>
                  <a:pt x="25448" y="3108"/>
                  <a:pt x="25357" y="3108"/>
                </a:cubicBezTo>
                <a:cubicBezTo>
                  <a:pt x="25339" y="3108"/>
                  <a:pt x="25321" y="3105"/>
                  <a:pt x="25301" y="3100"/>
                </a:cubicBezTo>
                <a:cubicBezTo>
                  <a:pt x="25125" y="2889"/>
                  <a:pt x="24814" y="3033"/>
                  <a:pt x="24628" y="2847"/>
                </a:cubicBezTo>
                <a:cubicBezTo>
                  <a:pt x="24564" y="2780"/>
                  <a:pt x="24507" y="2754"/>
                  <a:pt x="24455" y="2754"/>
                </a:cubicBezTo>
                <a:cubicBezTo>
                  <a:pt x="24355" y="2754"/>
                  <a:pt x="24270" y="2848"/>
                  <a:pt x="24181" y="2932"/>
                </a:cubicBezTo>
                <a:cubicBezTo>
                  <a:pt x="24030" y="3065"/>
                  <a:pt x="24038" y="3209"/>
                  <a:pt x="24189" y="3336"/>
                </a:cubicBezTo>
                <a:cubicBezTo>
                  <a:pt x="24197" y="3403"/>
                  <a:pt x="24208" y="3462"/>
                  <a:pt x="24224" y="3520"/>
                </a:cubicBezTo>
                <a:lnTo>
                  <a:pt x="23987" y="3520"/>
                </a:lnTo>
                <a:cubicBezTo>
                  <a:pt x="24005" y="3437"/>
                  <a:pt x="23987" y="3360"/>
                  <a:pt x="23904" y="3310"/>
                </a:cubicBezTo>
                <a:cubicBezTo>
                  <a:pt x="23886" y="3158"/>
                  <a:pt x="23827" y="3023"/>
                  <a:pt x="23718" y="2922"/>
                </a:cubicBezTo>
                <a:cubicBezTo>
                  <a:pt x="23685" y="2832"/>
                  <a:pt x="23631" y="2809"/>
                  <a:pt x="23570" y="2809"/>
                </a:cubicBezTo>
                <a:cubicBezTo>
                  <a:pt x="23522" y="2809"/>
                  <a:pt x="23471" y="2823"/>
                  <a:pt x="23423" y="2831"/>
                </a:cubicBezTo>
                <a:cubicBezTo>
                  <a:pt x="23297" y="2891"/>
                  <a:pt x="23225" y="2926"/>
                  <a:pt x="23181" y="2926"/>
                </a:cubicBezTo>
                <a:cubicBezTo>
                  <a:pt x="23122" y="2926"/>
                  <a:pt x="23114" y="2864"/>
                  <a:pt x="23096" y="2720"/>
                </a:cubicBezTo>
                <a:lnTo>
                  <a:pt x="23035" y="2720"/>
                </a:lnTo>
                <a:cubicBezTo>
                  <a:pt x="23061" y="2703"/>
                  <a:pt x="23078" y="2679"/>
                  <a:pt x="23096" y="2645"/>
                </a:cubicBezTo>
                <a:lnTo>
                  <a:pt x="23104" y="2645"/>
                </a:lnTo>
                <a:cubicBezTo>
                  <a:pt x="23104" y="2669"/>
                  <a:pt x="23096" y="2695"/>
                  <a:pt x="23096" y="2720"/>
                </a:cubicBezTo>
                <a:cubicBezTo>
                  <a:pt x="23128" y="2687"/>
                  <a:pt x="23162" y="2653"/>
                  <a:pt x="23197" y="2610"/>
                </a:cubicBezTo>
                <a:cubicBezTo>
                  <a:pt x="23247" y="2613"/>
                  <a:pt x="23300" y="2620"/>
                  <a:pt x="23349" y="2620"/>
                </a:cubicBezTo>
                <a:cubicBezTo>
                  <a:pt x="23449" y="2620"/>
                  <a:pt x="23538" y="2594"/>
                  <a:pt x="23583" y="2459"/>
                </a:cubicBezTo>
                <a:cubicBezTo>
                  <a:pt x="23609" y="2435"/>
                  <a:pt x="23625" y="2400"/>
                  <a:pt x="23633" y="2358"/>
                </a:cubicBezTo>
                <a:cubicBezTo>
                  <a:pt x="23625" y="2307"/>
                  <a:pt x="23583" y="2265"/>
                  <a:pt x="23559" y="2214"/>
                </a:cubicBezTo>
                <a:cubicBezTo>
                  <a:pt x="23524" y="2148"/>
                  <a:pt x="23490" y="2081"/>
                  <a:pt x="23609" y="2022"/>
                </a:cubicBezTo>
                <a:lnTo>
                  <a:pt x="23894" y="2022"/>
                </a:lnTo>
                <a:cubicBezTo>
                  <a:pt x="23929" y="2139"/>
                  <a:pt x="23743" y="2190"/>
                  <a:pt x="23793" y="2315"/>
                </a:cubicBezTo>
                <a:cubicBezTo>
                  <a:pt x="23905" y="2390"/>
                  <a:pt x="23972" y="2590"/>
                  <a:pt x="24111" y="2590"/>
                </a:cubicBezTo>
                <a:cubicBezTo>
                  <a:pt x="24160" y="2590"/>
                  <a:pt x="24218" y="2565"/>
                  <a:pt x="24290" y="2501"/>
                </a:cubicBezTo>
                <a:cubicBezTo>
                  <a:pt x="24333" y="2477"/>
                  <a:pt x="24375" y="2443"/>
                  <a:pt x="24418" y="2408"/>
                </a:cubicBezTo>
                <a:cubicBezTo>
                  <a:pt x="24418" y="2384"/>
                  <a:pt x="24410" y="2366"/>
                  <a:pt x="24400" y="2342"/>
                </a:cubicBezTo>
                <a:cubicBezTo>
                  <a:pt x="24400" y="2334"/>
                  <a:pt x="24410" y="2325"/>
                  <a:pt x="24410" y="2315"/>
                </a:cubicBezTo>
                <a:cubicBezTo>
                  <a:pt x="24400" y="2291"/>
                  <a:pt x="24391" y="2257"/>
                  <a:pt x="24391" y="2224"/>
                </a:cubicBezTo>
                <a:cubicBezTo>
                  <a:pt x="24383" y="2164"/>
                  <a:pt x="24349" y="2139"/>
                  <a:pt x="24290" y="2131"/>
                </a:cubicBezTo>
                <a:cubicBezTo>
                  <a:pt x="24258" y="2131"/>
                  <a:pt x="24224" y="2123"/>
                  <a:pt x="24189" y="2123"/>
                </a:cubicBezTo>
                <a:cubicBezTo>
                  <a:pt x="24165" y="2113"/>
                  <a:pt x="24147" y="2097"/>
                  <a:pt x="24123" y="2097"/>
                </a:cubicBezTo>
                <a:cubicBezTo>
                  <a:pt x="24075" y="2028"/>
                  <a:pt x="24015" y="2010"/>
                  <a:pt x="23950" y="2010"/>
                </a:cubicBezTo>
                <a:cubicBezTo>
                  <a:pt x="23935" y="2010"/>
                  <a:pt x="23920" y="2011"/>
                  <a:pt x="23904" y="2012"/>
                </a:cubicBezTo>
                <a:lnTo>
                  <a:pt x="23904" y="1953"/>
                </a:lnTo>
                <a:cubicBezTo>
                  <a:pt x="23912" y="1953"/>
                  <a:pt x="23929" y="1953"/>
                  <a:pt x="23937" y="1945"/>
                </a:cubicBezTo>
                <a:cubicBezTo>
                  <a:pt x="24147" y="1860"/>
                  <a:pt x="24248" y="1658"/>
                  <a:pt x="24400" y="1507"/>
                </a:cubicBezTo>
                <a:cubicBezTo>
                  <a:pt x="24450" y="1331"/>
                  <a:pt x="24670" y="1355"/>
                  <a:pt x="24788" y="1195"/>
                </a:cubicBezTo>
                <a:cubicBezTo>
                  <a:pt x="24620" y="1044"/>
                  <a:pt x="24400" y="935"/>
                  <a:pt x="24341" y="674"/>
                </a:cubicBezTo>
                <a:lnTo>
                  <a:pt x="24341" y="674"/>
                </a:lnTo>
                <a:cubicBezTo>
                  <a:pt x="24375" y="935"/>
                  <a:pt x="24080" y="1044"/>
                  <a:pt x="24131" y="1323"/>
                </a:cubicBezTo>
                <a:cubicBezTo>
                  <a:pt x="24157" y="1406"/>
                  <a:pt x="23878" y="1575"/>
                  <a:pt x="23710" y="1668"/>
                </a:cubicBezTo>
                <a:cubicBezTo>
                  <a:pt x="23699" y="1674"/>
                  <a:pt x="23690" y="1676"/>
                  <a:pt x="23681" y="1676"/>
                </a:cubicBezTo>
                <a:cubicBezTo>
                  <a:pt x="23621" y="1676"/>
                  <a:pt x="23606" y="1566"/>
                  <a:pt x="23583" y="1499"/>
                </a:cubicBezTo>
                <a:cubicBezTo>
                  <a:pt x="23551" y="1406"/>
                  <a:pt x="23474" y="1406"/>
                  <a:pt x="23389" y="1406"/>
                </a:cubicBezTo>
                <a:cubicBezTo>
                  <a:pt x="23365" y="1406"/>
                  <a:pt x="23330" y="1406"/>
                  <a:pt x="23298" y="1416"/>
                </a:cubicBezTo>
                <a:cubicBezTo>
                  <a:pt x="23171" y="1491"/>
                  <a:pt x="23146" y="1650"/>
                  <a:pt x="23045" y="1751"/>
                </a:cubicBezTo>
                <a:cubicBezTo>
                  <a:pt x="23011" y="1778"/>
                  <a:pt x="23003" y="1802"/>
                  <a:pt x="23011" y="1836"/>
                </a:cubicBezTo>
                <a:cubicBezTo>
                  <a:pt x="22976" y="1778"/>
                  <a:pt x="23061" y="1759"/>
                  <a:pt x="23053" y="1709"/>
                </a:cubicBezTo>
                <a:cubicBezTo>
                  <a:pt x="23020" y="1564"/>
                  <a:pt x="23019" y="1405"/>
                  <a:pt x="22822" y="1405"/>
                </a:cubicBezTo>
                <a:cubicBezTo>
                  <a:pt x="22812" y="1405"/>
                  <a:pt x="22803" y="1405"/>
                  <a:pt x="22792" y="1406"/>
                </a:cubicBezTo>
                <a:cubicBezTo>
                  <a:pt x="22598" y="1517"/>
                  <a:pt x="22421" y="1634"/>
                  <a:pt x="22479" y="1903"/>
                </a:cubicBezTo>
                <a:lnTo>
                  <a:pt x="22471" y="1903"/>
                </a:lnTo>
                <a:cubicBezTo>
                  <a:pt x="22370" y="1887"/>
                  <a:pt x="22277" y="1852"/>
                  <a:pt x="22338" y="1719"/>
                </a:cubicBezTo>
                <a:cubicBezTo>
                  <a:pt x="22378" y="1634"/>
                  <a:pt x="22378" y="1557"/>
                  <a:pt x="22287" y="1507"/>
                </a:cubicBezTo>
                <a:cubicBezTo>
                  <a:pt x="22269" y="1506"/>
                  <a:pt x="22252" y="1506"/>
                  <a:pt x="22234" y="1506"/>
                </a:cubicBezTo>
                <a:cubicBezTo>
                  <a:pt x="22067" y="1506"/>
                  <a:pt x="21901" y="1534"/>
                  <a:pt x="21740" y="1534"/>
                </a:cubicBezTo>
                <a:cubicBezTo>
                  <a:pt x="21723" y="1534"/>
                  <a:pt x="21706" y="1534"/>
                  <a:pt x="21689" y="1533"/>
                </a:cubicBezTo>
                <a:cubicBezTo>
                  <a:pt x="21689" y="1491"/>
                  <a:pt x="21681" y="1448"/>
                  <a:pt x="21681" y="1406"/>
                </a:cubicBezTo>
                <a:cubicBezTo>
                  <a:pt x="21671" y="1264"/>
                  <a:pt x="21671" y="1121"/>
                  <a:pt x="21662" y="977"/>
                </a:cubicBezTo>
                <a:lnTo>
                  <a:pt x="21662" y="842"/>
                </a:lnTo>
                <a:cubicBezTo>
                  <a:pt x="21671" y="799"/>
                  <a:pt x="21671" y="749"/>
                  <a:pt x="21681" y="708"/>
                </a:cubicBezTo>
                <a:cubicBezTo>
                  <a:pt x="21612" y="675"/>
                  <a:pt x="21555" y="661"/>
                  <a:pt x="21507" y="661"/>
                </a:cubicBezTo>
                <a:cubicBezTo>
                  <a:pt x="21333" y="661"/>
                  <a:pt x="21270" y="843"/>
                  <a:pt x="21191" y="1001"/>
                </a:cubicBezTo>
                <a:cubicBezTo>
                  <a:pt x="21157" y="928"/>
                  <a:pt x="21095" y="907"/>
                  <a:pt x="21029" y="907"/>
                </a:cubicBezTo>
                <a:cubicBezTo>
                  <a:pt x="21013" y="907"/>
                  <a:pt x="20997" y="908"/>
                  <a:pt x="20981" y="910"/>
                </a:cubicBezTo>
                <a:cubicBezTo>
                  <a:pt x="20913" y="977"/>
                  <a:pt x="20846" y="1044"/>
                  <a:pt x="20787" y="1113"/>
                </a:cubicBezTo>
                <a:cubicBezTo>
                  <a:pt x="20710" y="1137"/>
                  <a:pt x="20627" y="1163"/>
                  <a:pt x="20652" y="1264"/>
                </a:cubicBezTo>
                <a:cubicBezTo>
                  <a:pt x="20652" y="1288"/>
                  <a:pt x="20729" y="1297"/>
                  <a:pt x="20771" y="1315"/>
                </a:cubicBezTo>
                <a:cubicBezTo>
                  <a:pt x="20771" y="1339"/>
                  <a:pt x="20771" y="1365"/>
                  <a:pt x="20761" y="1389"/>
                </a:cubicBezTo>
                <a:cubicBezTo>
                  <a:pt x="20722" y="1403"/>
                  <a:pt x="20690" y="1409"/>
                  <a:pt x="20661" y="1409"/>
                </a:cubicBezTo>
                <a:cubicBezTo>
                  <a:pt x="20492" y="1409"/>
                  <a:pt x="20482" y="1198"/>
                  <a:pt x="20375" y="1102"/>
                </a:cubicBezTo>
                <a:lnTo>
                  <a:pt x="20266" y="1102"/>
                </a:lnTo>
                <a:cubicBezTo>
                  <a:pt x="20154" y="1078"/>
                  <a:pt x="20053" y="1052"/>
                  <a:pt x="19944" y="1028"/>
                </a:cubicBezTo>
                <a:cubicBezTo>
                  <a:pt x="19920" y="1028"/>
                  <a:pt x="19894" y="1020"/>
                  <a:pt x="19878" y="1001"/>
                </a:cubicBezTo>
                <a:cubicBezTo>
                  <a:pt x="20215" y="791"/>
                  <a:pt x="20256" y="674"/>
                  <a:pt x="20080" y="395"/>
                </a:cubicBezTo>
                <a:cubicBezTo>
                  <a:pt x="20037" y="363"/>
                  <a:pt x="20003" y="336"/>
                  <a:pt x="19971" y="304"/>
                </a:cubicBezTo>
                <a:lnTo>
                  <a:pt x="19971" y="405"/>
                </a:lnTo>
                <a:lnTo>
                  <a:pt x="19971" y="496"/>
                </a:lnTo>
                <a:cubicBezTo>
                  <a:pt x="19962" y="547"/>
                  <a:pt x="19944" y="589"/>
                  <a:pt x="19936" y="640"/>
                </a:cubicBezTo>
                <a:cubicBezTo>
                  <a:pt x="19884" y="598"/>
                  <a:pt x="19845" y="582"/>
                  <a:pt x="19815" y="582"/>
                </a:cubicBezTo>
                <a:cubicBezTo>
                  <a:pt x="19700" y="582"/>
                  <a:pt x="19703" y="810"/>
                  <a:pt x="19595" y="810"/>
                </a:cubicBezTo>
                <a:cubicBezTo>
                  <a:pt x="19591" y="810"/>
                  <a:pt x="19587" y="810"/>
                  <a:pt x="19582" y="809"/>
                </a:cubicBezTo>
                <a:cubicBezTo>
                  <a:pt x="19567" y="809"/>
                  <a:pt x="19550" y="808"/>
                  <a:pt x="19534" y="808"/>
                </a:cubicBezTo>
                <a:cubicBezTo>
                  <a:pt x="19429" y="808"/>
                  <a:pt x="19314" y="821"/>
                  <a:pt x="19210" y="821"/>
                </a:cubicBezTo>
                <a:cubicBezTo>
                  <a:pt x="19109" y="821"/>
                  <a:pt x="19017" y="809"/>
                  <a:pt x="18952" y="759"/>
                </a:cubicBezTo>
                <a:cubicBezTo>
                  <a:pt x="18689" y="573"/>
                  <a:pt x="18412" y="557"/>
                  <a:pt x="18143" y="480"/>
                </a:cubicBezTo>
                <a:cubicBezTo>
                  <a:pt x="18032" y="445"/>
                  <a:pt x="17907" y="496"/>
                  <a:pt x="17814" y="387"/>
                </a:cubicBezTo>
                <a:cubicBezTo>
                  <a:pt x="17696" y="253"/>
                  <a:pt x="17991" y="185"/>
                  <a:pt x="178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18" name="Google Shape;318;p28"/>
          <p:cNvSpPr/>
          <p:nvPr/>
        </p:nvSpPr>
        <p:spPr>
          <a:xfrm>
            <a:off x="-285061" y="-573250"/>
            <a:ext cx="2181190" cy="2134028"/>
          </a:xfrm>
          <a:custGeom>
            <a:avLst/>
            <a:gdLst/>
            <a:ahLst/>
            <a:cxnLst/>
            <a:rect l="l" t="t" r="r" b="b"/>
            <a:pathLst>
              <a:path w="25113" h="24570" extrusionOk="0">
                <a:moveTo>
                  <a:pt x="12200" y="1405"/>
                </a:moveTo>
                <a:cubicBezTo>
                  <a:pt x="12265" y="1405"/>
                  <a:pt x="12314" y="1437"/>
                  <a:pt x="12310" y="1533"/>
                </a:cubicBezTo>
                <a:cubicBezTo>
                  <a:pt x="12267" y="1517"/>
                  <a:pt x="12227" y="1508"/>
                  <a:pt x="12192" y="1508"/>
                </a:cubicBezTo>
                <a:cubicBezTo>
                  <a:pt x="12115" y="1508"/>
                  <a:pt x="12060" y="1551"/>
                  <a:pt x="12047" y="1661"/>
                </a:cubicBezTo>
                <a:lnTo>
                  <a:pt x="11997" y="1677"/>
                </a:lnTo>
                <a:cubicBezTo>
                  <a:pt x="11964" y="1618"/>
                  <a:pt x="11956" y="1560"/>
                  <a:pt x="11946" y="1501"/>
                </a:cubicBezTo>
                <a:cubicBezTo>
                  <a:pt x="12009" y="1458"/>
                  <a:pt x="12118" y="1405"/>
                  <a:pt x="12200" y="1405"/>
                </a:cubicBezTo>
                <a:close/>
                <a:moveTo>
                  <a:pt x="7087" y="1483"/>
                </a:moveTo>
                <a:cubicBezTo>
                  <a:pt x="7056" y="1562"/>
                  <a:pt x="7075" y="1706"/>
                  <a:pt x="6969" y="1706"/>
                </a:cubicBezTo>
                <a:cubicBezTo>
                  <a:pt x="6961" y="1706"/>
                  <a:pt x="6952" y="1705"/>
                  <a:pt x="6943" y="1703"/>
                </a:cubicBezTo>
                <a:cubicBezTo>
                  <a:pt x="6970" y="1648"/>
                  <a:pt x="6998" y="1590"/>
                  <a:pt x="6947" y="1590"/>
                </a:cubicBezTo>
                <a:cubicBezTo>
                  <a:pt x="6935" y="1590"/>
                  <a:pt x="6917" y="1593"/>
                  <a:pt x="6893" y="1602"/>
                </a:cubicBezTo>
                <a:cubicBezTo>
                  <a:pt x="6884" y="1634"/>
                  <a:pt x="6884" y="1719"/>
                  <a:pt x="6876" y="1762"/>
                </a:cubicBezTo>
                <a:cubicBezTo>
                  <a:pt x="6802" y="1669"/>
                  <a:pt x="6682" y="1618"/>
                  <a:pt x="6791" y="1491"/>
                </a:cubicBezTo>
                <a:cubicBezTo>
                  <a:pt x="6868" y="1491"/>
                  <a:pt x="7020" y="1491"/>
                  <a:pt x="7087" y="1483"/>
                </a:cubicBezTo>
                <a:close/>
                <a:moveTo>
                  <a:pt x="14811" y="2065"/>
                </a:moveTo>
                <a:cubicBezTo>
                  <a:pt x="14912" y="2166"/>
                  <a:pt x="15071" y="2267"/>
                  <a:pt x="15013" y="2435"/>
                </a:cubicBezTo>
                <a:cubicBezTo>
                  <a:pt x="15007" y="2433"/>
                  <a:pt x="15000" y="2432"/>
                  <a:pt x="14993" y="2432"/>
                </a:cubicBezTo>
                <a:cubicBezTo>
                  <a:pt x="14934" y="2432"/>
                  <a:pt x="14838" y="2483"/>
                  <a:pt x="14787" y="2483"/>
                </a:cubicBezTo>
                <a:cubicBezTo>
                  <a:pt x="14754" y="2483"/>
                  <a:pt x="14739" y="2464"/>
                  <a:pt x="14760" y="2400"/>
                </a:cubicBezTo>
                <a:cubicBezTo>
                  <a:pt x="14827" y="2392"/>
                  <a:pt x="14896" y="2392"/>
                  <a:pt x="14962" y="2392"/>
                </a:cubicBezTo>
                <a:cubicBezTo>
                  <a:pt x="14962" y="2233"/>
                  <a:pt x="14491" y="2485"/>
                  <a:pt x="14811" y="2065"/>
                </a:cubicBezTo>
                <a:close/>
                <a:moveTo>
                  <a:pt x="4046" y="2813"/>
                </a:moveTo>
                <a:cubicBezTo>
                  <a:pt x="4132" y="2813"/>
                  <a:pt x="4265" y="2845"/>
                  <a:pt x="4198" y="2940"/>
                </a:cubicBezTo>
                <a:cubicBezTo>
                  <a:pt x="4215" y="3008"/>
                  <a:pt x="4139" y="3033"/>
                  <a:pt x="4081" y="3033"/>
                </a:cubicBezTo>
                <a:cubicBezTo>
                  <a:pt x="4024" y="3033"/>
                  <a:pt x="3984" y="3008"/>
                  <a:pt x="4073" y="2975"/>
                </a:cubicBezTo>
                <a:cubicBezTo>
                  <a:pt x="4214" y="2924"/>
                  <a:pt x="4022" y="2873"/>
                  <a:pt x="4012" y="2815"/>
                </a:cubicBezTo>
                <a:cubicBezTo>
                  <a:pt x="4022" y="2814"/>
                  <a:pt x="4033" y="2813"/>
                  <a:pt x="4046" y="2813"/>
                </a:cubicBezTo>
                <a:close/>
                <a:moveTo>
                  <a:pt x="3852" y="3664"/>
                </a:moveTo>
                <a:lnTo>
                  <a:pt x="3852" y="3664"/>
                </a:lnTo>
                <a:cubicBezTo>
                  <a:pt x="3929" y="3690"/>
                  <a:pt x="4004" y="3741"/>
                  <a:pt x="4089" y="3741"/>
                </a:cubicBezTo>
                <a:cubicBezTo>
                  <a:pt x="4182" y="3741"/>
                  <a:pt x="4333" y="3749"/>
                  <a:pt x="4232" y="3876"/>
                </a:cubicBezTo>
                <a:cubicBezTo>
                  <a:pt x="4214" y="3892"/>
                  <a:pt x="4182" y="3917"/>
                  <a:pt x="4164" y="3935"/>
                </a:cubicBezTo>
                <a:cubicBezTo>
                  <a:pt x="4147" y="3943"/>
                  <a:pt x="4123" y="3967"/>
                  <a:pt x="4113" y="3985"/>
                </a:cubicBezTo>
                <a:cubicBezTo>
                  <a:pt x="4081" y="3985"/>
                  <a:pt x="4012" y="3993"/>
                  <a:pt x="3971" y="3993"/>
                </a:cubicBezTo>
                <a:cubicBezTo>
                  <a:pt x="3929" y="3884"/>
                  <a:pt x="3844" y="3791"/>
                  <a:pt x="3852" y="3664"/>
                </a:cubicBezTo>
                <a:close/>
                <a:moveTo>
                  <a:pt x="17561" y="5735"/>
                </a:moveTo>
                <a:cubicBezTo>
                  <a:pt x="17568" y="5735"/>
                  <a:pt x="17575" y="5735"/>
                  <a:pt x="17582" y="5736"/>
                </a:cubicBezTo>
                <a:cubicBezTo>
                  <a:pt x="17616" y="5813"/>
                  <a:pt x="17625" y="5898"/>
                  <a:pt x="17574" y="5964"/>
                </a:cubicBezTo>
                <a:cubicBezTo>
                  <a:pt x="17532" y="5922"/>
                  <a:pt x="17497" y="5871"/>
                  <a:pt x="17455" y="5829"/>
                </a:cubicBezTo>
                <a:cubicBezTo>
                  <a:pt x="17464" y="5769"/>
                  <a:pt x="17498" y="5735"/>
                  <a:pt x="17561" y="5735"/>
                </a:cubicBezTo>
                <a:close/>
                <a:moveTo>
                  <a:pt x="1883" y="7128"/>
                </a:moveTo>
                <a:cubicBezTo>
                  <a:pt x="1974" y="7128"/>
                  <a:pt x="1876" y="7322"/>
                  <a:pt x="1800" y="7322"/>
                </a:cubicBezTo>
                <a:cubicBezTo>
                  <a:pt x="1796" y="7322"/>
                  <a:pt x="1792" y="7322"/>
                  <a:pt x="1788" y="7321"/>
                </a:cubicBezTo>
                <a:cubicBezTo>
                  <a:pt x="1748" y="7252"/>
                  <a:pt x="1780" y="7161"/>
                  <a:pt x="1849" y="7135"/>
                </a:cubicBezTo>
                <a:cubicBezTo>
                  <a:pt x="1862" y="7130"/>
                  <a:pt x="1874" y="7128"/>
                  <a:pt x="1883" y="7128"/>
                </a:cubicBezTo>
                <a:close/>
                <a:moveTo>
                  <a:pt x="1889" y="7767"/>
                </a:moveTo>
                <a:cubicBezTo>
                  <a:pt x="1906" y="7851"/>
                  <a:pt x="1836" y="7929"/>
                  <a:pt x="1753" y="7929"/>
                </a:cubicBezTo>
                <a:cubicBezTo>
                  <a:pt x="1745" y="7929"/>
                  <a:pt x="1737" y="7929"/>
                  <a:pt x="1730" y="7927"/>
                </a:cubicBezTo>
                <a:lnTo>
                  <a:pt x="1730" y="7767"/>
                </a:lnTo>
                <a:close/>
                <a:moveTo>
                  <a:pt x="18289" y="8083"/>
                </a:moveTo>
                <a:cubicBezTo>
                  <a:pt x="18352" y="8083"/>
                  <a:pt x="18436" y="8117"/>
                  <a:pt x="18407" y="8188"/>
                </a:cubicBezTo>
                <a:cubicBezTo>
                  <a:pt x="18319" y="8221"/>
                  <a:pt x="18261" y="8235"/>
                  <a:pt x="18223" y="8235"/>
                </a:cubicBezTo>
                <a:cubicBezTo>
                  <a:pt x="18121" y="8235"/>
                  <a:pt x="18181" y="8136"/>
                  <a:pt x="18255" y="8087"/>
                </a:cubicBezTo>
                <a:cubicBezTo>
                  <a:pt x="18265" y="8084"/>
                  <a:pt x="18277" y="8083"/>
                  <a:pt x="18289" y="8083"/>
                </a:cubicBezTo>
                <a:close/>
                <a:moveTo>
                  <a:pt x="1317" y="8313"/>
                </a:moveTo>
                <a:cubicBezTo>
                  <a:pt x="1443" y="8313"/>
                  <a:pt x="1411" y="8558"/>
                  <a:pt x="1266" y="8558"/>
                </a:cubicBezTo>
                <a:cubicBezTo>
                  <a:pt x="1263" y="8558"/>
                  <a:pt x="1261" y="8558"/>
                  <a:pt x="1259" y="8558"/>
                </a:cubicBezTo>
                <a:cubicBezTo>
                  <a:pt x="1242" y="8457"/>
                  <a:pt x="1158" y="8323"/>
                  <a:pt x="1317" y="8313"/>
                </a:cubicBezTo>
                <a:close/>
                <a:moveTo>
                  <a:pt x="19628" y="8145"/>
                </a:moveTo>
                <a:cubicBezTo>
                  <a:pt x="19656" y="8187"/>
                  <a:pt x="19672" y="8279"/>
                  <a:pt x="19723" y="8279"/>
                </a:cubicBezTo>
                <a:cubicBezTo>
                  <a:pt x="19734" y="8279"/>
                  <a:pt x="19748" y="8274"/>
                  <a:pt x="19763" y="8263"/>
                </a:cubicBezTo>
                <a:cubicBezTo>
                  <a:pt x="19784" y="8250"/>
                  <a:pt x="19801" y="8245"/>
                  <a:pt x="19814" y="8245"/>
                </a:cubicBezTo>
                <a:cubicBezTo>
                  <a:pt x="19874" y="8245"/>
                  <a:pt x="19879" y="8344"/>
                  <a:pt x="19907" y="8398"/>
                </a:cubicBezTo>
                <a:cubicBezTo>
                  <a:pt x="19881" y="8406"/>
                  <a:pt x="19830" y="8441"/>
                  <a:pt x="19806" y="8449"/>
                </a:cubicBezTo>
                <a:cubicBezTo>
                  <a:pt x="19688" y="8483"/>
                  <a:pt x="19697" y="8576"/>
                  <a:pt x="19747" y="8667"/>
                </a:cubicBezTo>
                <a:cubicBezTo>
                  <a:pt x="19733" y="8670"/>
                  <a:pt x="19721" y="8671"/>
                  <a:pt x="19710" y="8671"/>
                </a:cubicBezTo>
                <a:cubicBezTo>
                  <a:pt x="19543" y="8671"/>
                  <a:pt x="19720" y="8384"/>
                  <a:pt x="19587" y="8297"/>
                </a:cubicBezTo>
                <a:lnTo>
                  <a:pt x="19587" y="8297"/>
                </a:lnTo>
                <a:cubicBezTo>
                  <a:pt x="19494" y="8331"/>
                  <a:pt x="19418" y="8390"/>
                  <a:pt x="19325" y="8406"/>
                </a:cubicBezTo>
                <a:cubicBezTo>
                  <a:pt x="19300" y="8196"/>
                  <a:pt x="19527" y="8247"/>
                  <a:pt x="19628" y="8145"/>
                </a:cubicBezTo>
                <a:close/>
                <a:moveTo>
                  <a:pt x="652" y="9839"/>
                </a:moveTo>
                <a:cubicBezTo>
                  <a:pt x="695" y="9949"/>
                  <a:pt x="727" y="10058"/>
                  <a:pt x="769" y="10159"/>
                </a:cubicBezTo>
                <a:cubicBezTo>
                  <a:pt x="746" y="10173"/>
                  <a:pt x="725" y="10179"/>
                  <a:pt x="707" y="10179"/>
                </a:cubicBezTo>
                <a:cubicBezTo>
                  <a:pt x="595" y="10179"/>
                  <a:pt x="566" y="9947"/>
                  <a:pt x="450" y="9890"/>
                </a:cubicBezTo>
                <a:cubicBezTo>
                  <a:pt x="517" y="9872"/>
                  <a:pt x="585" y="9856"/>
                  <a:pt x="652" y="9839"/>
                </a:cubicBezTo>
                <a:close/>
                <a:moveTo>
                  <a:pt x="551" y="10909"/>
                </a:moveTo>
                <a:cubicBezTo>
                  <a:pt x="575" y="10917"/>
                  <a:pt x="644" y="10933"/>
                  <a:pt x="676" y="10933"/>
                </a:cubicBezTo>
                <a:cubicBezTo>
                  <a:pt x="679" y="10933"/>
                  <a:pt x="681" y="10933"/>
                  <a:pt x="684" y="10933"/>
                </a:cubicBezTo>
                <a:cubicBezTo>
                  <a:pt x="779" y="10933"/>
                  <a:pt x="810" y="11085"/>
                  <a:pt x="719" y="11103"/>
                </a:cubicBezTo>
                <a:cubicBezTo>
                  <a:pt x="652" y="11052"/>
                  <a:pt x="551" y="11010"/>
                  <a:pt x="551" y="10909"/>
                </a:cubicBezTo>
                <a:close/>
                <a:moveTo>
                  <a:pt x="802" y="12535"/>
                </a:moveTo>
                <a:cubicBezTo>
                  <a:pt x="821" y="12535"/>
                  <a:pt x="841" y="12537"/>
                  <a:pt x="862" y="12542"/>
                </a:cubicBezTo>
                <a:cubicBezTo>
                  <a:pt x="828" y="12593"/>
                  <a:pt x="788" y="12643"/>
                  <a:pt x="761" y="12702"/>
                </a:cubicBezTo>
                <a:cubicBezTo>
                  <a:pt x="703" y="12761"/>
                  <a:pt x="695" y="12888"/>
                  <a:pt x="610" y="12912"/>
                </a:cubicBezTo>
                <a:cubicBezTo>
                  <a:pt x="542" y="12745"/>
                  <a:pt x="619" y="12535"/>
                  <a:pt x="802" y="12535"/>
                </a:cubicBezTo>
                <a:close/>
                <a:moveTo>
                  <a:pt x="668" y="13351"/>
                </a:moveTo>
                <a:lnTo>
                  <a:pt x="668" y="13351"/>
                </a:lnTo>
                <a:cubicBezTo>
                  <a:pt x="753" y="13367"/>
                  <a:pt x="828" y="13460"/>
                  <a:pt x="828" y="13553"/>
                </a:cubicBezTo>
                <a:cubicBezTo>
                  <a:pt x="711" y="13537"/>
                  <a:pt x="509" y="13478"/>
                  <a:pt x="668" y="13351"/>
                </a:cubicBezTo>
                <a:close/>
                <a:moveTo>
                  <a:pt x="1007" y="14057"/>
                </a:moveTo>
                <a:cubicBezTo>
                  <a:pt x="1081" y="14057"/>
                  <a:pt x="1163" y="14229"/>
                  <a:pt x="1200" y="14303"/>
                </a:cubicBezTo>
                <a:lnTo>
                  <a:pt x="998" y="14303"/>
                </a:lnTo>
                <a:cubicBezTo>
                  <a:pt x="1012" y="14229"/>
                  <a:pt x="1052" y="14137"/>
                  <a:pt x="973" y="14137"/>
                </a:cubicBezTo>
                <a:cubicBezTo>
                  <a:pt x="961" y="14137"/>
                  <a:pt x="947" y="14139"/>
                  <a:pt x="929" y="14143"/>
                </a:cubicBezTo>
                <a:cubicBezTo>
                  <a:pt x="952" y="14081"/>
                  <a:pt x="979" y="14057"/>
                  <a:pt x="1007" y="14057"/>
                </a:cubicBezTo>
                <a:close/>
                <a:moveTo>
                  <a:pt x="4314" y="17806"/>
                </a:moveTo>
                <a:cubicBezTo>
                  <a:pt x="4318" y="17806"/>
                  <a:pt x="4321" y="17806"/>
                  <a:pt x="4325" y="17806"/>
                </a:cubicBezTo>
                <a:cubicBezTo>
                  <a:pt x="4349" y="17883"/>
                  <a:pt x="4376" y="17966"/>
                  <a:pt x="4333" y="18043"/>
                </a:cubicBezTo>
                <a:cubicBezTo>
                  <a:pt x="4258" y="17985"/>
                  <a:pt x="4152" y="17806"/>
                  <a:pt x="4314" y="17806"/>
                </a:cubicBezTo>
                <a:close/>
                <a:moveTo>
                  <a:pt x="4012" y="17958"/>
                </a:moveTo>
                <a:cubicBezTo>
                  <a:pt x="4012" y="18056"/>
                  <a:pt x="4012" y="18271"/>
                  <a:pt x="3919" y="18271"/>
                </a:cubicBezTo>
                <a:cubicBezTo>
                  <a:pt x="3899" y="18271"/>
                  <a:pt x="3874" y="18261"/>
                  <a:pt x="3844" y="18237"/>
                </a:cubicBezTo>
                <a:cubicBezTo>
                  <a:pt x="3895" y="18144"/>
                  <a:pt x="3953" y="18051"/>
                  <a:pt x="4012" y="17958"/>
                </a:cubicBezTo>
                <a:close/>
                <a:moveTo>
                  <a:pt x="12629" y="18867"/>
                </a:moveTo>
                <a:cubicBezTo>
                  <a:pt x="12621" y="18926"/>
                  <a:pt x="12603" y="18987"/>
                  <a:pt x="12587" y="19045"/>
                </a:cubicBezTo>
                <a:cubicBezTo>
                  <a:pt x="12536" y="19019"/>
                  <a:pt x="12478" y="18995"/>
                  <a:pt x="12411" y="18977"/>
                </a:cubicBezTo>
                <a:cubicBezTo>
                  <a:pt x="12470" y="18918"/>
                  <a:pt x="12545" y="18867"/>
                  <a:pt x="12629" y="18867"/>
                </a:cubicBezTo>
                <a:close/>
                <a:moveTo>
                  <a:pt x="5023" y="18657"/>
                </a:moveTo>
                <a:cubicBezTo>
                  <a:pt x="5023" y="18724"/>
                  <a:pt x="4990" y="18774"/>
                  <a:pt x="4922" y="18793"/>
                </a:cubicBezTo>
                <a:cubicBezTo>
                  <a:pt x="4972" y="18835"/>
                  <a:pt x="5023" y="18867"/>
                  <a:pt x="5073" y="18910"/>
                </a:cubicBezTo>
                <a:cubicBezTo>
                  <a:pt x="4982" y="18926"/>
                  <a:pt x="4897" y="18960"/>
                  <a:pt x="4839" y="19045"/>
                </a:cubicBezTo>
                <a:cubicBezTo>
                  <a:pt x="4827" y="19046"/>
                  <a:pt x="4815" y="19047"/>
                  <a:pt x="4803" y="19047"/>
                </a:cubicBezTo>
                <a:cubicBezTo>
                  <a:pt x="4641" y="19047"/>
                  <a:pt x="4463" y="18947"/>
                  <a:pt x="4527" y="18766"/>
                </a:cubicBezTo>
                <a:cubicBezTo>
                  <a:pt x="4540" y="18752"/>
                  <a:pt x="4553" y="18746"/>
                  <a:pt x="4567" y="18746"/>
                </a:cubicBezTo>
                <a:cubicBezTo>
                  <a:pt x="4606" y="18746"/>
                  <a:pt x="4648" y="18793"/>
                  <a:pt x="4691" y="18793"/>
                </a:cubicBezTo>
                <a:cubicBezTo>
                  <a:pt x="4700" y="18793"/>
                  <a:pt x="4710" y="18790"/>
                  <a:pt x="4719" y="18785"/>
                </a:cubicBezTo>
                <a:cubicBezTo>
                  <a:pt x="4820" y="18742"/>
                  <a:pt x="4913" y="18657"/>
                  <a:pt x="5023" y="18657"/>
                </a:cubicBezTo>
                <a:close/>
                <a:moveTo>
                  <a:pt x="5682" y="18821"/>
                </a:moveTo>
                <a:cubicBezTo>
                  <a:pt x="5689" y="18821"/>
                  <a:pt x="5698" y="18823"/>
                  <a:pt x="5706" y="18825"/>
                </a:cubicBezTo>
                <a:cubicBezTo>
                  <a:pt x="5807" y="18894"/>
                  <a:pt x="5975" y="18926"/>
                  <a:pt x="5908" y="19088"/>
                </a:cubicBezTo>
                <a:cubicBezTo>
                  <a:pt x="5900" y="19061"/>
                  <a:pt x="5866" y="19019"/>
                  <a:pt x="5849" y="18995"/>
                </a:cubicBezTo>
                <a:cubicBezTo>
                  <a:pt x="5723" y="18953"/>
                  <a:pt x="5649" y="18938"/>
                  <a:pt x="5610" y="18938"/>
                </a:cubicBezTo>
                <a:cubicBezTo>
                  <a:pt x="5503" y="18938"/>
                  <a:pt x="5666" y="19054"/>
                  <a:pt x="5765" y="19054"/>
                </a:cubicBezTo>
                <a:cubicBezTo>
                  <a:pt x="5768" y="19054"/>
                  <a:pt x="5770" y="19054"/>
                  <a:pt x="5773" y="19053"/>
                </a:cubicBezTo>
                <a:lnTo>
                  <a:pt x="5773" y="19053"/>
                </a:lnTo>
                <a:cubicBezTo>
                  <a:pt x="5706" y="19088"/>
                  <a:pt x="5639" y="19112"/>
                  <a:pt x="5562" y="19128"/>
                </a:cubicBezTo>
                <a:cubicBezTo>
                  <a:pt x="5538" y="19061"/>
                  <a:pt x="5512" y="19003"/>
                  <a:pt x="5488" y="18944"/>
                </a:cubicBezTo>
                <a:cubicBezTo>
                  <a:pt x="5555" y="18913"/>
                  <a:pt x="5609" y="18821"/>
                  <a:pt x="5682" y="18821"/>
                </a:cubicBezTo>
                <a:close/>
                <a:moveTo>
                  <a:pt x="8703" y="19758"/>
                </a:moveTo>
                <a:cubicBezTo>
                  <a:pt x="8700" y="19764"/>
                  <a:pt x="8698" y="19770"/>
                  <a:pt x="8696" y="19777"/>
                </a:cubicBezTo>
                <a:cubicBezTo>
                  <a:pt x="8699" y="19771"/>
                  <a:pt x="8701" y="19764"/>
                  <a:pt x="8703" y="19758"/>
                </a:cubicBezTo>
                <a:close/>
                <a:moveTo>
                  <a:pt x="8004" y="1"/>
                </a:moveTo>
                <a:cubicBezTo>
                  <a:pt x="8004" y="187"/>
                  <a:pt x="7964" y="397"/>
                  <a:pt x="8105" y="531"/>
                </a:cubicBezTo>
                <a:cubicBezTo>
                  <a:pt x="8004" y="490"/>
                  <a:pt x="7837" y="514"/>
                  <a:pt x="7828" y="371"/>
                </a:cubicBezTo>
                <a:cubicBezTo>
                  <a:pt x="7719" y="405"/>
                  <a:pt x="7770" y="498"/>
                  <a:pt x="7786" y="573"/>
                </a:cubicBezTo>
                <a:cubicBezTo>
                  <a:pt x="7719" y="624"/>
                  <a:pt x="7642" y="658"/>
                  <a:pt x="7576" y="692"/>
                </a:cubicBezTo>
                <a:cubicBezTo>
                  <a:pt x="7568" y="614"/>
                  <a:pt x="7561" y="521"/>
                  <a:pt x="7653" y="521"/>
                </a:cubicBezTo>
                <a:cubicBezTo>
                  <a:pt x="7661" y="521"/>
                  <a:pt x="7668" y="521"/>
                  <a:pt x="7677" y="522"/>
                </a:cubicBezTo>
                <a:cubicBezTo>
                  <a:pt x="7647" y="379"/>
                  <a:pt x="7514" y="315"/>
                  <a:pt x="7376" y="315"/>
                </a:cubicBezTo>
                <a:cubicBezTo>
                  <a:pt x="7353" y="315"/>
                  <a:pt x="7330" y="317"/>
                  <a:pt x="7307" y="320"/>
                </a:cubicBezTo>
                <a:cubicBezTo>
                  <a:pt x="7390" y="430"/>
                  <a:pt x="7424" y="565"/>
                  <a:pt x="7475" y="692"/>
                </a:cubicBezTo>
                <a:cubicBezTo>
                  <a:pt x="7495" y="760"/>
                  <a:pt x="7480" y="781"/>
                  <a:pt x="7449" y="781"/>
                </a:cubicBezTo>
                <a:cubicBezTo>
                  <a:pt x="7403" y="781"/>
                  <a:pt x="7323" y="735"/>
                  <a:pt x="7273" y="725"/>
                </a:cubicBezTo>
                <a:cubicBezTo>
                  <a:pt x="7264" y="615"/>
                  <a:pt x="7196" y="514"/>
                  <a:pt x="7095" y="472"/>
                </a:cubicBezTo>
                <a:lnTo>
                  <a:pt x="7095" y="472"/>
                </a:lnTo>
                <a:cubicBezTo>
                  <a:pt x="7078" y="581"/>
                  <a:pt x="7222" y="632"/>
                  <a:pt x="7163" y="743"/>
                </a:cubicBezTo>
                <a:cubicBezTo>
                  <a:pt x="7357" y="767"/>
                  <a:pt x="7230" y="1036"/>
                  <a:pt x="7416" y="1062"/>
                </a:cubicBezTo>
                <a:cubicBezTo>
                  <a:pt x="7430" y="1067"/>
                  <a:pt x="7441" y="1069"/>
                  <a:pt x="7449" y="1069"/>
                </a:cubicBezTo>
                <a:cubicBezTo>
                  <a:pt x="7521" y="1069"/>
                  <a:pt x="7374" y="898"/>
                  <a:pt x="7448" y="898"/>
                </a:cubicBezTo>
                <a:cubicBezTo>
                  <a:pt x="7455" y="898"/>
                  <a:pt x="7463" y="899"/>
                  <a:pt x="7475" y="903"/>
                </a:cubicBezTo>
                <a:cubicBezTo>
                  <a:pt x="7490" y="899"/>
                  <a:pt x="7506" y="897"/>
                  <a:pt x="7523" y="897"/>
                </a:cubicBezTo>
                <a:cubicBezTo>
                  <a:pt x="7620" y="897"/>
                  <a:pt x="7714" y="963"/>
                  <a:pt x="7634" y="1070"/>
                </a:cubicBezTo>
                <a:cubicBezTo>
                  <a:pt x="7646" y="1073"/>
                  <a:pt x="7656" y="1074"/>
                  <a:pt x="7665" y="1074"/>
                </a:cubicBezTo>
                <a:cubicBezTo>
                  <a:pt x="7749" y="1074"/>
                  <a:pt x="7736" y="970"/>
                  <a:pt x="7744" y="903"/>
                </a:cubicBezTo>
                <a:cubicBezTo>
                  <a:pt x="7747" y="902"/>
                  <a:pt x="7751" y="902"/>
                  <a:pt x="7754" y="902"/>
                </a:cubicBezTo>
                <a:cubicBezTo>
                  <a:pt x="7891" y="902"/>
                  <a:pt x="7963" y="1049"/>
                  <a:pt x="7930" y="1171"/>
                </a:cubicBezTo>
                <a:cubicBezTo>
                  <a:pt x="7908" y="1184"/>
                  <a:pt x="7884" y="1187"/>
                  <a:pt x="7860" y="1187"/>
                </a:cubicBezTo>
                <a:cubicBezTo>
                  <a:pt x="7835" y="1187"/>
                  <a:pt x="7811" y="1184"/>
                  <a:pt x="7790" y="1184"/>
                </a:cubicBezTo>
                <a:cubicBezTo>
                  <a:pt x="7747" y="1184"/>
                  <a:pt x="7715" y="1197"/>
                  <a:pt x="7719" y="1272"/>
                </a:cubicBezTo>
                <a:cubicBezTo>
                  <a:pt x="7688" y="1251"/>
                  <a:pt x="7659" y="1242"/>
                  <a:pt x="7633" y="1242"/>
                </a:cubicBezTo>
                <a:cubicBezTo>
                  <a:pt x="7548" y="1242"/>
                  <a:pt x="7493" y="1344"/>
                  <a:pt x="7475" y="1440"/>
                </a:cubicBezTo>
                <a:cubicBezTo>
                  <a:pt x="7446" y="1456"/>
                  <a:pt x="7417" y="1463"/>
                  <a:pt x="7390" y="1463"/>
                </a:cubicBezTo>
                <a:cubicBezTo>
                  <a:pt x="7296" y="1463"/>
                  <a:pt x="7214" y="1381"/>
                  <a:pt x="7188" y="1289"/>
                </a:cubicBezTo>
                <a:cubicBezTo>
                  <a:pt x="7171" y="1283"/>
                  <a:pt x="7157" y="1280"/>
                  <a:pt x="7145" y="1280"/>
                </a:cubicBezTo>
                <a:cubicBezTo>
                  <a:pt x="7106" y="1280"/>
                  <a:pt x="7087" y="1309"/>
                  <a:pt x="7087" y="1374"/>
                </a:cubicBezTo>
                <a:cubicBezTo>
                  <a:pt x="7043" y="1352"/>
                  <a:pt x="7003" y="1337"/>
                  <a:pt x="6978" y="1337"/>
                </a:cubicBezTo>
                <a:cubicBezTo>
                  <a:pt x="6945" y="1337"/>
                  <a:pt x="6938" y="1364"/>
                  <a:pt x="6985" y="1440"/>
                </a:cubicBezTo>
                <a:cubicBezTo>
                  <a:pt x="6964" y="1446"/>
                  <a:pt x="6944" y="1449"/>
                  <a:pt x="6927" y="1449"/>
                </a:cubicBezTo>
                <a:cubicBezTo>
                  <a:pt x="6840" y="1449"/>
                  <a:pt x="6812" y="1379"/>
                  <a:pt x="6826" y="1272"/>
                </a:cubicBezTo>
                <a:lnTo>
                  <a:pt x="6826" y="1272"/>
                </a:lnTo>
                <a:cubicBezTo>
                  <a:pt x="6767" y="1365"/>
                  <a:pt x="6674" y="1432"/>
                  <a:pt x="6565" y="1440"/>
                </a:cubicBezTo>
                <a:cubicBezTo>
                  <a:pt x="6690" y="1281"/>
                  <a:pt x="6911" y="1147"/>
                  <a:pt x="6884" y="903"/>
                </a:cubicBezTo>
                <a:cubicBezTo>
                  <a:pt x="6871" y="899"/>
                  <a:pt x="6859" y="898"/>
                  <a:pt x="6849" y="898"/>
                </a:cubicBezTo>
                <a:cubicBezTo>
                  <a:pt x="6752" y="898"/>
                  <a:pt x="6755" y="1028"/>
                  <a:pt x="6717" y="1105"/>
                </a:cubicBezTo>
                <a:cubicBezTo>
                  <a:pt x="6679" y="1094"/>
                  <a:pt x="6633" y="1071"/>
                  <a:pt x="6595" y="1071"/>
                </a:cubicBezTo>
                <a:cubicBezTo>
                  <a:pt x="6566" y="1071"/>
                  <a:pt x="6542" y="1085"/>
                  <a:pt x="6531" y="1129"/>
                </a:cubicBezTo>
                <a:cubicBezTo>
                  <a:pt x="6523" y="1256"/>
                  <a:pt x="6371" y="1339"/>
                  <a:pt x="6413" y="1475"/>
                </a:cubicBezTo>
                <a:cubicBezTo>
                  <a:pt x="6506" y="1491"/>
                  <a:pt x="6539" y="1576"/>
                  <a:pt x="6565" y="1653"/>
                </a:cubicBezTo>
                <a:cubicBezTo>
                  <a:pt x="6506" y="1719"/>
                  <a:pt x="6397" y="1754"/>
                  <a:pt x="6405" y="1855"/>
                </a:cubicBezTo>
                <a:cubicBezTo>
                  <a:pt x="6434" y="1837"/>
                  <a:pt x="6467" y="1829"/>
                  <a:pt x="6497" y="1829"/>
                </a:cubicBezTo>
                <a:cubicBezTo>
                  <a:pt x="6581" y="1829"/>
                  <a:pt x="6642" y="1891"/>
                  <a:pt x="6531" y="1972"/>
                </a:cubicBezTo>
                <a:cubicBezTo>
                  <a:pt x="6487" y="2022"/>
                  <a:pt x="6475" y="2124"/>
                  <a:pt x="6408" y="2124"/>
                </a:cubicBezTo>
                <a:cubicBezTo>
                  <a:pt x="6397" y="2124"/>
                  <a:pt x="6385" y="2121"/>
                  <a:pt x="6371" y="2115"/>
                </a:cubicBezTo>
                <a:cubicBezTo>
                  <a:pt x="6347" y="2065"/>
                  <a:pt x="6329" y="2006"/>
                  <a:pt x="6304" y="1956"/>
                </a:cubicBezTo>
                <a:cubicBezTo>
                  <a:pt x="6278" y="1812"/>
                  <a:pt x="6363" y="1703"/>
                  <a:pt x="6438" y="1592"/>
                </a:cubicBezTo>
                <a:lnTo>
                  <a:pt x="6464" y="1541"/>
                </a:lnTo>
                <a:cubicBezTo>
                  <a:pt x="6451" y="1537"/>
                  <a:pt x="6439" y="1536"/>
                  <a:pt x="6428" y="1536"/>
                </a:cubicBezTo>
                <a:cubicBezTo>
                  <a:pt x="6332" y="1536"/>
                  <a:pt x="6344" y="1687"/>
                  <a:pt x="6246" y="1703"/>
                </a:cubicBezTo>
                <a:cubicBezTo>
                  <a:pt x="6254" y="1634"/>
                  <a:pt x="6320" y="1541"/>
                  <a:pt x="6236" y="1491"/>
                </a:cubicBezTo>
                <a:cubicBezTo>
                  <a:pt x="6102" y="1568"/>
                  <a:pt x="5882" y="1743"/>
                  <a:pt x="6084" y="1863"/>
                </a:cubicBezTo>
                <a:cubicBezTo>
                  <a:pt x="6084" y="1820"/>
                  <a:pt x="6094" y="1735"/>
                  <a:pt x="6094" y="1693"/>
                </a:cubicBezTo>
                <a:cubicBezTo>
                  <a:pt x="6211" y="1735"/>
                  <a:pt x="6177" y="1895"/>
                  <a:pt x="6262" y="1964"/>
                </a:cubicBezTo>
                <a:lnTo>
                  <a:pt x="6262" y="2014"/>
                </a:lnTo>
                <a:cubicBezTo>
                  <a:pt x="6216" y="2002"/>
                  <a:pt x="6171" y="1994"/>
                  <a:pt x="6126" y="1994"/>
                </a:cubicBezTo>
                <a:cubicBezTo>
                  <a:pt x="6071" y="1994"/>
                  <a:pt x="6018" y="2006"/>
                  <a:pt x="5967" y="2039"/>
                </a:cubicBezTo>
                <a:cubicBezTo>
                  <a:pt x="5960" y="2039"/>
                  <a:pt x="5954" y="2040"/>
                  <a:pt x="5949" y="2040"/>
                </a:cubicBezTo>
                <a:cubicBezTo>
                  <a:pt x="5803" y="2040"/>
                  <a:pt x="5977" y="1827"/>
                  <a:pt x="5861" y="1827"/>
                </a:cubicBezTo>
                <a:cubicBezTo>
                  <a:pt x="5855" y="1827"/>
                  <a:pt x="5849" y="1827"/>
                  <a:pt x="5841" y="1828"/>
                </a:cubicBezTo>
                <a:cubicBezTo>
                  <a:pt x="5822" y="1841"/>
                  <a:pt x="5807" y="1847"/>
                  <a:pt x="5797" y="1847"/>
                </a:cubicBezTo>
                <a:cubicBezTo>
                  <a:pt x="5751" y="1847"/>
                  <a:pt x="5771" y="1750"/>
                  <a:pt x="5765" y="1703"/>
                </a:cubicBezTo>
                <a:cubicBezTo>
                  <a:pt x="5752" y="1700"/>
                  <a:pt x="5741" y="1699"/>
                  <a:pt x="5731" y="1699"/>
                </a:cubicBezTo>
                <a:cubicBezTo>
                  <a:pt x="5609" y="1699"/>
                  <a:pt x="5632" y="1879"/>
                  <a:pt x="5663" y="1972"/>
                </a:cubicBezTo>
                <a:cubicBezTo>
                  <a:pt x="5655" y="1973"/>
                  <a:pt x="5648" y="1973"/>
                  <a:pt x="5641" y="1973"/>
                </a:cubicBezTo>
                <a:cubicBezTo>
                  <a:pt x="5573" y="1973"/>
                  <a:pt x="5546" y="1938"/>
                  <a:pt x="5546" y="1863"/>
                </a:cubicBezTo>
                <a:cubicBezTo>
                  <a:pt x="5532" y="1859"/>
                  <a:pt x="5520" y="1857"/>
                  <a:pt x="5509" y="1857"/>
                </a:cubicBezTo>
                <a:cubicBezTo>
                  <a:pt x="5381" y="1857"/>
                  <a:pt x="5445" y="2108"/>
                  <a:pt x="5352" y="2115"/>
                </a:cubicBezTo>
                <a:cubicBezTo>
                  <a:pt x="5360" y="2006"/>
                  <a:pt x="5251" y="2047"/>
                  <a:pt x="5184" y="2031"/>
                </a:cubicBezTo>
                <a:lnTo>
                  <a:pt x="5184" y="2031"/>
                </a:lnTo>
                <a:cubicBezTo>
                  <a:pt x="5201" y="2097"/>
                  <a:pt x="5209" y="2166"/>
                  <a:pt x="5201" y="2233"/>
                </a:cubicBezTo>
                <a:lnTo>
                  <a:pt x="5403" y="2233"/>
                </a:lnTo>
                <a:cubicBezTo>
                  <a:pt x="5367" y="2305"/>
                  <a:pt x="5313" y="2322"/>
                  <a:pt x="5255" y="2322"/>
                </a:cubicBezTo>
                <a:cubicBezTo>
                  <a:pt x="5199" y="2322"/>
                  <a:pt x="5139" y="2307"/>
                  <a:pt x="5084" y="2307"/>
                </a:cubicBezTo>
                <a:cubicBezTo>
                  <a:pt x="5034" y="2307"/>
                  <a:pt x="4989" y="2319"/>
                  <a:pt x="4956" y="2368"/>
                </a:cubicBezTo>
                <a:cubicBezTo>
                  <a:pt x="4943" y="2379"/>
                  <a:pt x="4935" y="2384"/>
                  <a:pt x="4929" y="2384"/>
                </a:cubicBezTo>
                <a:cubicBezTo>
                  <a:pt x="4895" y="2384"/>
                  <a:pt x="4953" y="2226"/>
                  <a:pt x="4895" y="2226"/>
                </a:cubicBezTo>
                <a:cubicBezTo>
                  <a:pt x="4889" y="2226"/>
                  <a:pt x="4881" y="2228"/>
                  <a:pt x="4871" y="2233"/>
                </a:cubicBezTo>
                <a:cubicBezTo>
                  <a:pt x="4883" y="2299"/>
                  <a:pt x="4862" y="2380"/>
                  <a:pt x="4838" y="2380"/>
                </a:cubicBezTo>
                <a:cubicBezTo>
                  <a:pt x="4826" y="2380"/>
                  <a:pt x="4813" y="2358"/>
                  <a:pt x="4804" y="2299"/>
                </a:cubicBezTo>
                <a:cubicBezTo>
                  <a:pt x="4783" y="2314"/>
                  <a:pt x="4765" y="2320"/>
                  <a:pt x="4751" y="2320"/>
                </a:cubicBezTo>
                <a:cubicBezTo>
                  <a:pt x="4695" y="2320"/>
                  <a:pt x="4678" y="2235"/>
                  <a:pt x="4645" y="2182"/>
                </a:cubicBezTo>
                <a:cubicBezTo>
                  <a:pt x="4633" y="2176"/>
                  <a:pt x="4623" y="2174"/>
                  <a:pt x="4614" y="2174"/>
                </a:cubicBezTo>
                <a:cubicBezTo>
                  <a:pt x="4553" y="2174"/>
                  <a:pt x="4529" y="2275"/>
                  <a:pt x="4510" y="2275"/>
                </a:cubicBezTo>
                <a:cubicBezTo>
                  <a:pt x="4502" y="2275"/>
                  <a:pt x="4494" y="2253"/>
                  <a:pt x="4485" y="2190"/>
                </a:cubicBezTo>
                <a:cubicBezTo>
                  <a:pt x="4455" y="2209"/>
                  <a:pt x="4427" y="2217"/>
                  <a:pt x="4400" y="2217"/>
                </a:cubicBezTo>
                <a:cubicBezTo>
                  <a:pt x="4294" y="2217"/>
                  <a:pt x="4205" y="2096"/>
                  <a:pt x="4131" y="2022"/>
                </a:cubicBezTo>
                <a:cubicBezTo>
                  <a:pt x="4113" y="2097"/>
                  <a:pt x="4081" y="2182"/>
                  <a:pt x="4073" y="2267"/>
                </a:cubicBezTo>
                <a:cubicBezTo>
                  <a:pt x="4182" y="2299"/>
                  <a:pt x="4257" y="2368"/>
                  <a:pt x="4232" y="2493"/>
                </a:cubicBezTo>
                <a:cubicBezTo>
                  <a:pt x="4180" y="2471"/>
                  <a:pt x="4103" y="2441"/>
                  <a:pt x="4041" y="2441"/>
                </a:cubicBezTo>
                <a:cubicBezTo>
                  <a:pt x="3984" y="2441"/>
                  <a:pt x="3941" y="2467"/>
                  <a:pt x="3945" y="2552"/>
                </a:cubicBezTo>
                <a:cubicBezTo>
                  <a:pt x="3895" y="2536"/>
                  <a:pt x="3844" y="2520"/>
                  <a:pt x="3794" y="2502"/>
                </a:cubicBezTo>
                <a:lnTo>
                  <a:pt x="3794" y="2502"/>
                </a:lnTo>
                <a:cubicBezTo>
                  <a:pt x="3794" y="2578"/>
                  <a:pt x="3828" y="2621"/>
                  <a:pt x="3911" y="2621"/>
                </a:cubicBezTo>
                <a:cubicBezTo>
                  <a:pt x="3888" y="2668"/>
                  <a:pt x="3856" y="2690"/>
                  <a:pt x="3814" y="2690"/>
                </a:cubicBezTo>
                <a:cubicBezTo>
                  <a:pt x="3797" y="2690"/>
                  <a:pt x="3779" y="2686"/>
                  <a:pt x="3759" y="2679"/>
                </a:cubicBezTo>
                <a:cubicBezTo>
                  <a:pt x="3709" y="2772"/>
                  <a:pt x="3668" y="2865"/>
                  <a:pt x="3634" y="2975"/>
                </a:cubicBezTo>
                <a:cubicBezTo>
                  <a:pt x="3698" y="2949"/>
                  <a:pt x="3761" y="2923"/>
                  <a:pt x="3827" y="2923"/>
                </a:cubicBezTo>
                <a:cubicBezTo>
                  <a:pt x="3849" y="2923"/>
                  <a:pt x="3872" y="2926"/>
                  <a:pt x="3895" y="2932"/>
                </a:cubicBezTo>
                <a:cubicBezTo>
                  <a:pt x="3921" y="2999"/>
                  <a:pt x="3945" y="3057"/>
                  <a:pt x="3980" y="3126"/>
                </a:cubicBezTo>
                <a:cubicBezTo>
                  <a:pt x="3945" y="3169"/>
                  <a:pt x="3903" y="3209"/>
                  <a:pt x="3870" y="3251"/>
                </a:cubicBezTo>
                <a:cubicBezTo>
                  <a:pt x="3884" y="3332"/>
                  <a:pt x="3950" y="3463"/>
                  <a:pt x="3856" y="3463"/>
                </a:cubicBezTo>
                <a:cubicBezTo>
                  <a:pt x="3842" y="3463"/>
                  <a:pt x="3824" y="3460"/>
                  <a:pt x="3802" y="3454"/>
                </a:cubicBezTo>
                <a:cubicBezTo>
                  <a:pt x="3894" y="3262"/>
                  <a:pt x="3827" y="3182"/>
                  <a:pt x="3770" y="3182"/>
                </a:cubicBezTo>
                <a:cubicBezTo>
                  <a:pt x="3722" y="3182"/>
                  <a:pt x="3682" y="3240"/>
                  <a:pt x="3751" y="3336"/>
                </a:cubicBezTo>
                <a:cubicBezTo>
                  <a:pt x="3736" y="3334"/>
                  <a:pt x="3722" y="3332"/>
                  <a:pt x="3710" y="3332"/>
                </a:cubicBezTo>
                <a:cubicBezTo>
                  <a:pt x="3572" y="3332"/>
                  <a:pt x="3591" y="3496"/>
                  <a:pt x="3498" y="3581"/>
                </a:cubicBezTo>
                <a:cubicBezTo>
                  <a:pt x="3424" y="3714"/>
                  <a:pt x="3642" y="3640"/>
                  <a:pt x="3693" y="3733"/>
                </a:cubicBezTo>
                <a:cubicBezTo>
                  <a:pt x="3658" y="3799"/>
                  <a:pt x="3608" y="3876"/>
                  <a:pt x="3575" y="3951"/>
                </a:cubicBezTo>
                <a:cubicBezTo>
                  <a:pt x="3507" y="3900"/>
                  <a:pt x="3567" y="3826"/>
                  <a:pt x="3583" y="3765"/>
                </a:cubicBezTo>
                <a:lnTo>
                  <a:pt x="3583" y="3765"/>
                </a:lnTo>
                <a:cubicBezTo>
                  <a:pt x="3448" y="3775"/>
                  <a:pt x="3347" y="3908"/>
                  <a:pt x="3373" y="4044"/>
                </a:cubicBezTo>
                <a:cubicBezTo>
                  <a:pt x="3365" y="4076"/>
                  <a:pt x="3372" y="4087"/>
                  <a:pt x="3388" y="4087"/>
                </a:cubicBezTo>
                <a:cubicBezTo>
                  <a:pt x="3420" y="4087"/>
                  <a:pt x="3488" y="4038"/>
                  <a:pt x="3521" y="4038"/>
                </a:cubicBezTo>
                <a:cubicBezTo>
                  <a:pt x="3539" y="4038"/>
                  <a:pt x="3546" y="4052"/>
                  <a:pt x="3533" y="4094"/>
                </a:cubicBezTo>
                <a:cubicBezTo>
                  <a:pt x="3562" y="4197"/>
                  <a:pt x="3481" y="4227"/>
                  <a:pt x="3398" y="4227"/>
                </a:cubicBezTo>
                <a:cubicBezTo>
                  <a:pt x="3358" y="4227"/>
                  <a:pt x="3318" y="4220"/>
                  <a:pt x="3288" y="4212"/>
                </a:cubicBezTo>
                <a:cubicBezTo>
                  <a:pt x="3187" y="4331"/>
                  <a:pt x="3145" y="4464"/>
                  <a:pt x="3187" y="4616"/>
                </a:cubicBezTo>
                <a:cubicBezTo>
                  <a:pt x="3171" y="4634"/>
                  <a:pt x="3129" y="4675"/>
                  <a:pt x="3112" y="4693"/>
                </a:cubicBezTo>
                <a:cubicBezTo>
                  <a:pt x="3094" y="4699"/>
                  <a:pt x="3077" y="4702"/>
                  <a:pt x="3059" y="4702"/>
                </a:cubicBezTo>
                <a:cubicBezTo>
                  <a:pt x="2959" y="4702"/>
                  <a:pt x="2868" y="4609"/>
                  <a:pt x="2825" y="4523"/>
                </a:cubicBezTo>
                <a:cubicBezTo>
                  <a:pt x="2674" y="4565"/>
                  <a:pt x="2597" y="4743"/>
                  <a:pt x="2429" y="4743"/>
                </a:cubicBezTo>
                <a:cubicBezTo>
                  <a:pt x="2463" y="4802"/>
                  <a:pt x="2437" y="4937"/>
                  <a:pt x="2514" y="4937"/>
                </a:cubicBezTo>
                <a:cubicBezTo>
                  <a:pt x="2511" y="4878"/>
                  <a:pt x="2532" y="4860"/>
                  <a:pt x="2565" y="4860"/>
                </a:cubicBezTo>
                <a:cubicBezTo>
                  <a:pt x="2614" y="4860"/>
                  <a:pt x="2690" y="4903"/>
                  <a:pt x="2740" y="4903"/>
                </a:cubicBezTo>
                <a:cubicBezTo>
                  <a:pt x="2699" y="4950"/>
                  <a:pt x="2602" y="5088"/>
                  <a:pt x="2549" y="5088"/>
                </a:cubicBezTo>
                <a:cubicBezTo>
                  <a:pt x="2528" y="5088"/>
                  <a:pt x="2514" y="5065"/>
                  <a:pt x="2514" y="5004"/>
                </a:cubicBezTo>
                <a:cubicBezTo>
                  <a:pt x="2485" y="4995"/>
                  <a:pt x="2460" y="4991"/>
                  <a:pt x="2440" y="4991"/>
                </a:cubicBezTo>
                <a:cubicBezTo>
                  <a:pt x="2363" y="4991"/>
                  <a:pt x="2357" y="5053"/>
                  <a:pt x="2405" y="5148"/>
                </a:cubicBezTo>
                <a:cubicBezTo>
                  <a:pt x="2241" y="5148"/>
                  <a:pt x="2335" y="5298"/>
                  <a:pt x="2434" y="5298"/>
                </a:cubicBezTo>
                <a:cubicBezTo>
                  <a:pt x="2453" y="5298"/>
                  <a:pt x="2471" y="5293"/>
                  <a:pt x="2488" y="5281"/>
                </a:cubicBezTo>
                <a:cubicBezTo>
                  <a:pt x="2551" y="5264"/>
                  <a:pt x="2579" y="5172"/>
                  <a:pt x="2606" y="5172"/>
                </a:cubicBezTo>
                <a:cubicBezTo>
                  <a:pt x="2619" y="5172"/>
                  <a:pt x="2631" y="5192"/>
                  <a:pt x="2647" y="5249"/>
                </a:cubicBezTo>
                <a:cubicBezTo>
                  <a:pt x="2639" y="5273"/>
                  <a:pt x="2615" y="5307"/>
                  <a:pt x="2597" y="5324"/>
                </a:cubicBezTo>
                <a:cubicBezTo>
                  <a:pt x="2534" y="5374"/>
                  <a:pt x="2470" y="5390"/>
                  <a:pt x="2403" y="5390"/>
                </a:cubicBezTo>
                <a:cubicBezTo>
                  <a:pt x="2345" y="5390"/>
                  <a:pt x="2285" y="5378"/>
                  <a:pt x="2219" y="5366"/>
                </a:cubicBezTo>
                <a:lnTo>
                  <a:pt x="2219" y="5366"/>
                </a:lnTo>
                <a:cubicBezTo>
                  <a:pt x="2310" y="5528"/>
                  <a:pt x="2244" y="5847"/>
                  <a:pt x="2062" y="5847"/>
                </a:cubicBezTo>
                <a:cubicBezTo>
                  <a:pt x="2026" y="5847"/>
                  <a:pt x="1985" y="5834"/>
                  <a:pt x="1940" y="5805"/>
                </a:cubicBezTo>
                <a:lnTo>
                  <a:pt x="1940" y="5805"/>
                </a:lnTo>
                <a:cubicBezTo>
                  <a:pt x="1902" y="5920"/>
                  <a:pt x="1949" y="5956"/>
                  <a:pt x="2021" y="5956"/>
                </a:cubicBezTo>
                <a:cubicBezTo>
                  <a:pt x="2076" y="5956"/>
                  <a:pt x="2145" y="5935"/>
                  <a:pt x="2203" y="5914"/>
                </a:cubicBezTo>
                <a:lnTo>
                  <a:pt x="2203" y="5914"/>
                </a:lnTo>
                <a:cubicBezTo>
                  <a:pt x="2328" y="5989"/>
                  <a:pt x="2142" y="6082"/>
                  <a:pt x="2091" y="6150"/>
                </a:cubicBezTo>
                <a:cubicBezTo>
                  <a:pt x="2053" y="6134"/>
                  <a:pt x="2021" y="6125"/>
                  <a:pt x="1995" y="6125"/>
                </a:cubicBezTo>
                <a:cubicBezTo>
                  <a:pt x="1941" y="6125"/>
                  <a:pt x="1918" y="6165"/>
                  <a:pt x="1940" y="6268"/>
                </a:cubicBezTo>
                <a:cubicBezTo>
                  <a:pt x="1962" y="6253"/>
                  <a:pt x="1983" y="6247"/>
                  <a:pt x="2002" y="6247"/>
                </a:cubicBezTo>
                <a:cubicBezTo>
                  <a:pt x="2050" y="6247"/>
                  <a:pt x="2092" y="6284"/>
                  <a:pt x="2134" y="6326"/>
                </a:cubicBezTo>
                <a:cubicBezTo>
                  <a:pt x="2150" y="6258"/>
                  <a:pt x="2205" y="6180"/>
                  <a:pt x="2239" y="6180"/>
                </a:cubicBezTo>
                <a:cubicBezTo>
                  <a:pt x="2258" y="6180"/>
                  <a:pt x="2270" y="6208"/>
                  <a:pt x="2261" y="6284"/>
                </a:cubicBezTo>
                <a:cubicBezTo>
                  <a:pt x="2256" y="6283"/>
                  <a:pt x="2252" y="6282"/>
                  <a:pt x="2247" y="6282"/>
                </a:cubicBezTo>
                <a:cubicBezTo>
                  <a:pt x="2169" y="6282"/>
                  <a:pt x="2177" y="6415"/>
                  <a:pt x="2184" y="6478"/>
                </a:cubicBezTo>
                <a:cubicBezTo>
                  <a:pt x="2126" y="6504"/>
                  <a:pt x="2059" y="6528"/>
                  <a:pt x="2001" y="6555"/>
                </a:cubicBezTo>
                <a:cubicBezTo>
                  <a:pt x="2027" y="6610"/>
                  <a:pt x="2038" y="6700"/>
                  <a:pt x="2104" y="6700"/>
                </a:cubicBezTo>
                <a:cubicBezTo>
                  <a:pt x="2117" y="6700"/>
                  <a:pt x="2133" y="6697"/>
                  <a:pt x="2152" y="6688"/>
                </a:cubicBezTo>
                <a:lnTo>
                  <a:pt x="2152" y="6688"/>
                </a:lnTo>
                <a:cubicBezTo>
                  <a:pt x="2145" y="6770"/>
                  <a:pt x="2108" y="6786"/>
                  <a:pt x="2066" y="6786"/>
                </a:cubicBezTo>
                <a:cubicBezTo>
                  <a:pt x="2042" y="6786"/>
                  <a:pt x="2015" y="6780"/>
                  <a:pt x="1991" y="6780"/>
                </a:cubicBezTo>
                <a:cubicBezTo>
                  <a:pt x="1957" y="6780"/>
                  <a:pt x="1929" y="6792"/>
                  <a:pt x="1924" y="6848"/>
                </a:cubicBezTo>
                <a:cubicBezTo>
                  <a:pt x="1894" y="6833"/>
                  <a:pt x="1861" y="6827"/>
                  <a:pt x="1827" y="6827"/>
                </a:cubicBezTo>
                <a:cubicBezTo>
                  <a:pt x="1706" y="6827"/>
                  <a:pt x="1584" y="6913"/>
                  <a:pt x="1663" y="7026"/>
                </a:cubicBezTo>
                <a:cubicBezTo>
                  <a:pt x="1659" y="7026"/>
                  <a:pt x="1655" y="7026"/>
                  <a:pt x="1652" y="7026"/>
                </a:cubicBezTo>
                <a:cubicBezTo>
                  <a:pt x="1472" y="7026"/>
                  <a:pt x="1553" y="6829"/>
                  <a:pt x="1519" y="6714"/>
                </a:cubicBezTo>
                <a:cubicBezTo>
                  <a:pt x="1637" y="6714"/>
                  <a:pt x="1629" y="6621"/>
                  <a:pt x="1620" y="6536"/>
                </a:cubicBezTo>
                <a:cubicBezTo>
                  <a:pt x="1609" y="6534"/>
                  <a:pt x="1599" y="6533"/>
                  <a:pt x="1590" y="6533"/>
                </a:cubicBezTo>
                <a:cubicBezTo>
                  <a:pt x="1457" y="6533"/>
                  <a:pt x="1482" y="6738"/>
                  <a:pt x="1445" y="6840"/>
                </a:cubicBezTo>
                <a:cubicBezTo>
                  <a:pt x="1352" y="6848"/>
                  <a:pt x="1360" y="6941"/>
                  <a:pt x="1352" y="7018"/>
                </a:cubicBezTo>
                <a:cubicBezTo>
                  <a:pt x="1285" y="6995"/>
                  <a:pt x="1302" y="6902"/>
                  <a:pt x="1230" y="6902"/>
                </a:cubicBezTo>
                <a:cubicBezTo>
                  <a:pt x="1219" y="6902"/>
                  <a:pt x="1207" y="6904"/>
                  <a:pt x="1192" y="6908"/>
                </a:cubicBezTo>
                <a:cubicBezTo>
                  <a:pt x="1220" y="7049"/>
                  <a:pt x="1331" y="7111"/>
                  <a:pt x="1452" y="7111"/>
                </a:cubicBezTo>
                <a:cubicBezTo>
                  <a:pt x="1506" y="7111"/>
                  <a:pt x="1561" y="7099"/>
                  <a:pt x="1612" y="7076"/>
                </a:cubicBezTo>
                <a:lnTo>
                  <a:pt x="1612" y="7076"/>
                </a:lnTo>
                <a:cubicBezTo>
                  <a:pt x="1772" y="7212"/>
                  <a:pt x="1495" y="7177"/>
                  <a:pt x="1410" y="7236"/>
                </a:cubicBezTo>
                <a:cubicBezTo>
                  <a:pt x="1426" y="7335"/>
                  <a:pt x="1531" y="7515"/>
                  <a:pt x="1371" y="7515"/>
                </a:cubicBezTo>
                <a:cubicBezTo>
                  <a:pt x="1367" y="7515"/>
                  <a:pt x="1363" y="7515"/>
                  <a:pt x="1360" y="7515"/>
                </a:cubicBezTo>
                <a:lnTo>
                  <a:pt x="1360" y="7515"/>
                </a:lnTo>
                <a:cubicBezTo>
                  <a:pt x="1360" y="7656"/>
                  <a:pt x="1477" y="7776"/>
                  <a:pt x="1612" y="7818"/>
                </a:cubicBezTo>
                <a:cubicBezTo>
                  <a:pt x="1589" y="7843"/>
                  <a:pt x="1555" y="7851"/>
                  <a:pt x="1515" y="7851"/>
                </a:cubicBezTo>
                <a:cubicBezTo>
                  <a:pt x="1433" y="7851"/>
                  <a:pt x="1326" y="7816"/>
                  <a:pt x="1242" y="7816"/>
                </a:cubicBezTo>
                <a:cubicBezTo>
                  <a:pt x="1230" y="7816"/>
                  <a:pt x="1219" y="7816"/>
                  <a:pt x="1208" y="7818"/>
                </a:cubicBezTo>
                <a:cubicBezTo>
                  <a:pt x="1158" y="7919"/>
                  <a:pt x="1131" y="8028"/>
                  <a:pt x="1141" y="8137"/>
                </a:cubicBezTo>
                <a:cubicBezTo>
                  <a:pt x="1215" y="8090"/>
                  <a:pt x="1257" y="7927"/>
                  <a:pt x="1349" y="7927"/>
                </a:cubicBezTo>
                <a:cubicBezTo>
                  <a:pt x="1372" y="7927"/>
                  <a:pt x="1397" y="7937"/>
                  <a:pt x="1426" y="7960"/>
                </a:cubicBezTo>
                <a:cubicBezTo>
                  <a:pt x="1503" y="8028"/>
                  <a:pt x="1748" y="7986"/>
                  <a:pt x="1620" y="8137"/>
                </a:cubicBezTo>
                <a:cubicBezTo>
                  <a:pt x="1528" y="8137"/>
                  <a:pt x="1536" y="8273"/>
                  <a:pt x="1461" y="8297"/>
                </a:cubicBezTo>
                <a:cubicBezTo>
                  <a:pt x="1461" y="8222"/>
                  <a:pt x="1477" y="8145"/>
                  <a:pt x="1503" y="8071"/>
                </a:cubicBezTo>
                <a:cubicBezTo>
                  <a:pt x="1388" y="8071"/>
                  <a:pt x="1392" y="8244"/>
                  <a:pt x="1286" y="8244"/>
                </a:cubicBezTo>
                <a:cubicBezTo>
                  <a:pt x="1276" y="8244"/>
                  <a:pt x="1264" y="8242"/>
                  <a:pt x="1251" y="8238"/>
                </a:cubicBezTo>
                <a:cubicBezTo>
                  <a:pt x="1243" y="8237"/>
                  <a:pt x="1235" y="8237"/>
                  <a:pt x="1229" y="8237"/>
                </a:cubicBezTo>
                <a:cubicBezTo>
                  <a:pt x="1077" y="8237"/>
                  <a:pt x="1125" y="8500"/>
                  <a:pt x="980" y="8507"/>
                </a:cubicBezTo>
                <a:cubicBezTo>
                  <a:pt x="973" y="8509"/>
                  <a:pt x="967" y="8509"/>
                  <a:pt x="960" y="8509"/>
                </a:cubicBezTo>
                <a:cubicBezTo>
                  <a:pt x="907" y="8509"/>
                  <a:pt x="841" y="8474"/>
                  <a:pt x="791" y="8474"/>
                </a:cubicBezTo>
                <a:cubicBezTo>
                  <a:pt x="756" y="8474"/>
                  <a:pt x="729" y="8492"/>
                  <a:pt x="719" y="8550"/>
                </a:cubicBezTo>
                <a:cubicBezTo>
                  <a:pt x="796" y="8592"/>
                  <a:pt x="964" y="8667"/>
                  <a:pt x="778" y="8677"/>
                </a:cubicBezTo>
                <a:cubicBezTo>
                  <a:pt x="784" y="8713"/>
                  <a:pt x="801" y="8726"/>
                  <a:pt x="824" y="8726"/>
                </a:cubicBezTo>
                <a:cubicBezTo>
                  <a:pt x="891" y="8726"/>
                  <a:pt x="1013" y="8608"/>
                  <a:pt x="1081" y="8608"/>
                </a:cubicBezTo>
                <a:cubicBezTo>
                  <a:pt x="1023" y="8701"/>
                  <a:pt x="1046" y="8730"/>
                  <a:pt x="1103" y="8730"/>
                </a:cubicBezTo>
                <a:cubicBezTo>
                  <a:pt x="1194" y="8730"/>
                  <a:pt x="1373" y="8659"/>
                  <a:pt x="1461" y="8659"/>
                </a:cubicBezTo>
                <a:cubicBezTo>
                  <a:pt x="1463" y="8659"/>
                  <a:pt x="1466" y="8659"/>
                  <a:pt x="1469" y="8659"/>
                </a:cubicBezTo>
                <a:cubicBezTo>
                  <a:pt x="1426" y="8718"/>
                  <a:pt x="1360" y="8744"/>
                  <a:pt x="1333" y="8819"/>
                </a:cubicBezTo>
                <a:cubicBezTo>
                  <a:pt x="1293" y="8800"/>
                  <a:pt x="1255" y="8789"/>
                  <a:pt x="1222" y="8789"/>
                </a:cubicBezTo>
                <a:cubicBezTo>
                  <a:pt x="1154" y="8789"/>
                  <a:pt x="1104" y="8833"/>
                  <a:pt x="1081" y="8930"/>
                </a:cubicBezTo>
                <a:cubicBezTo>
                  <a:pt x="1045" y="8908"/>
                  <a:pt x="1017" y="8899"/>
                  <a:pt x="993" y="8899"/>
                </a:cubicBezTo>
                <a:cubicBezTo>
                  <a:pt x="878" y="8899"/>
                  <a:pt x="885" y="9121"/>
                  <a:pt x="788" y="9199"/>
                </a:cubicBezTo>
                <a:cubicBezTo>
                  <a:pt x="761" y="9047"/>
                  <a:pt x="567" y="9055"/>
                  <a:pt x="450" y="9039"/>
                </a:cubicBezTo>
                <a:lnTo>
                  <a:pt x="450" y="9039"/>
                </a:lnTo>
                <a:cubicBezTo>
                  <a:pt x="474" y="9122"/>
                  <a:pt x="535" y="9191"/>
                  <a:pt x="610" y="9241"/>
                </a:cubicBezTo>
                <a:cubicBezTo>
                  <a:pt x="391" y="9257"/>
                  <a:pt x="594" y="9358"/>
                  <a:pt x="610" y="9459"/>
                </a:cubicBezTo>
                <a:cubicBezTo>
                  <a:pt x="681" y="9446"/>
                  <a:pt x="644" y="9307"/>
                  <a:pt x="701" y="9307"/>
                </a:cubicBezTo>
                <a:cubicBezTo>
                  <a:pt x="712" y="9307"/>
                  <a:pt x="726" y="9312"/>
                  <a:pt x="745" y="9324"/>
                </a:cubicBezTo>
                <a:cubicBezTo>
                  <a:pt x="796" y="9401"/>
                  <a:pt x="838" y="9476"/>
                  <a:pt x="879" y="9561"/>
                </a:cubicBezTo>
                <a:cubicBezTo>
                  <a:pt x="788" y="9569"/>
                  <a:pt x="695" y="9587"/>
                  <a:pt x="610" y="9603"/>
                </a:cubicBezTo>
                <a:cubicBezTo>
                  <a:pt x="594" y="9561"/>
                  <a:pt x="575" y="9518"/>
                  <a:pt x="567" y="9476"/>
                </a:cubicBezTo>
                <a:cubicBezTo>
                  <a:pt x="528" y="9436"/>
                  <a:pt x="477" y="9412"/>
                  <a:pt x="444" y="9412"/>
                </a:cubicBezTo>
                <a:cubicBezTo>
                  <a:pt x="407" y="9412"/>
                  <a:pt x="393" y="9442"/>
                  <a:pt x="442" y="9518"/>
                </a:cubicBezTo>
                <a:cubicBezTo>
                  <a:pt x="365" y="9603"/>
                  <a:pt x="391" y="9720"/>
                  <a:pt x="307" y="9797"/>
                </a:cubicBezTo>
                <a:cubicBezTo>
                  <a:pt x="272" y="9949"/>
                  <a:pt x="365" y="10050"/>
                  <a:pt x="458" y="10159"/>
                </a:cubicBezTo>
                <a:cubicBezTo>
                  <a:pt x="400" y="10143"/>
                  <a:pt x="349" y="10125"/>
                  <a:pt x="298" y="10116"/>
                </a:cubicBezTo>
                <a:cubicBezTo>
                  <a:pt x="197" y="10183"/>
                  <a:pt x="272" y="10335"/>
                  <a:pt x="181" y="10412"/>
                </a:cubicBezTo>
                <a:cubicBezTo>
                  <a:pt x="131" y="10395"/>
                  <a:pt x="80" y="10377"/>
                  <a:pt x="30" y="10369"/>
                </a:cubicBezTo>
                <a:lnTo>
                  <a:pt x="30" y="10369"/>
                </a:lnTo>
                <a:cubicBezTo>
                  <a:pt x="1" y="10453"/>
                  <a:pt x="36" y="10478"/>
                  <a:pt x="93" y="10478"/>
                </a:cubicBezTo>
                <a:cubicBezTo>
                  <a:pt x="156" y="10478"/>
                  <a:pt x="245" y="10446"/>
                  <a:pt x="298" y="10428"/>
                </a:cubicBezTo>
                <a:lnTo>
                  <a:pt x="298" y="10428"/>
                </a:lnTo>
                <a:cubicBezTo>
                  <a:pt x="282" y="10486"/>
                  <a:pt x="248" y="10555"/>
                  <a:pt x="240" y="10622"/>
                </a:cubicBezTo>
                <a:cubicBezTo>
                  <a:pt x="307" y="10664"/>
                  <a:pt x="416" y="10656"/>
                  <a:pt x="450" y="10731"/>
                </a:cubicBezTo>
                <a:cubicBezTo>
                  <a:pt x="436" y="10729"/>
                  <a:pt x="424" y="10728"/>
                  <a:pt x="414" y="10728"/>
                </a:cubicBezTo>
                <a:cubicBezTo>
                  <a:pt x="321" y="10728"/>
                  <a:pt x="385" y="10824"/>
                  <a:pt x="400" y="10901"/>
                </a:cubicBezTo>
                <a:cubicBezTo>
                  <a:pt x="391" y="10902"/>
                  <a:pt x="382" y="10902"/>
                  <a:pt x="374" y="10902"/>
                </a:cubicBezTo>
                <a:cubicBezTo>
                  <a:pt x="314" y="10902"/>
                  <a:pt x="282" y="10874"/>
                  <a:pt x="282" y="10808"/>
                </a:cubicBezTo>
                <a:cubicBezTo>
                  <a:pt x="272" y="10804"/>
                  <a:pt x="264" y="10802"/>
                  <a:pt x="258" y="10802"/>
                </a:cubicBezTo>
                <a:cubicBezTo>
                  <a:pt x="191" y="10802"/>
                  <a:pt x="290" y="11004"/>
                  <a:pt x="201" y="11004"/>
                </a:cubicBezTo>
                <a:cubicBezTo>
                  <a:pt x="195" y="11004"/>
                  <a:pt x="189" y="11004"/>
                  <a:pt x="181" y="11002"/>
                </a:cubicBezTo>
                <a:cubicBezTo>
                  <a:pt x="161" y="10998"/>
                  <a:pt x="143" y="10996"/>
                  <a:pt x="127" y="10996"/>
                </a:cubicBezTo>
                <a:cubicBezTo>
                  <a:pt x="38" y="10996"/>
                  <a:pt x="1" y="11055"/>
                  <a:pt x="30" y="11170"/>
                </a:cubicBezTo>
                <a:cubicBezTo>
                  <a:pt x="112" y="11143"/>
                  <a:pt x="197" y="11111"/>
                  <a:pt x="290" y="11111"/>
                </a:cubicBezTo>
                <a:cubicBezTo>
                  <a:pt x="282" y="11271"/>
                  <a:pt x="256" y="11422"/>
                  <a:pt x="240" y="11582"/>
                </a:cubicBezTo>
                <a:cubicBezTo>
                  <a:pt x="272" y="11616"/>
                  <a:pt x="484" y="11683"/>
                  <a:pt x="349" y="11699"/>
                </a:cubicBezTo>
                <a:cubicBezTo>
                  <a:pt x="347" y="11699"/>
                  <a:pt x="346" y="11699"/>
                  <a:pt x="344" y="11699"/>
                </a:cubicBezTo>
                <a:cubicBezTo>
                  <a:pt x="245" y="11699"/>
                  <a:pt x="332" y="11899"/>
                  <a:pt x="381" y="11899"/>
                </a:cubicBezTo>
                <a:cubicBezTo>
                  <a:pt x="398" y="11899"/>
                  <a:pt x="410" y="11875"/>
                  <a:pt x="408" y="11810"/>
                </a:cubicBezTo>
                <a:cubicBezTo>
                  <a:pt x="419" y="11804"/>
                  <a:pt x="428" y="11801"/>
                  <a:pt x="434" y="11801"/>
                </a:cubicBezTo>
                <a:cubicBezTo>
                  <a:pt x="486" y="11801"/>
                  <a:pt x="413" y="11969"/>
                  <a:pt x="475" y="11969"/>
                </a:cubicBezTo>
                <a:cubicBezTo>
                  <a:pt x="482" y="11969"/>
                  <a:pt x="490" y="11967"/>
                  <a:pt x="501" y="11962"/>
                </a:cubicBezTo>
                <a:lnTo>
                  <a:pt x="501" y="11962"/>
                </a:lnTo>
                <a:cubicBezTo>
                  <a:pt x="594" y="12130"/>
                  <a:pt x="484" y="12306"/>
                  <a:pt x="458" y="12484"/>
                </a:cubicBezTo>
                <a:cubicBezTo>
                  <a:pt x="466" y="12483"/>
                  <a:pt x="474" y="12482"/>
                  <a:pt x="480" y="12482"/>
                </a:cubicBezTo>
                <a:cubicBezTo>
                  <a:pt x="598" y="12482"/>
                  <a:pt x="500" y="12613"/>
                  <a:pt x="493" y="12694"/>
                </a:cubicBezTo>
                <a:cubicBezTo>
                  <a:pt x="466" y="12673"/>
                  <a:pt x="444" y="12665"/>
                  <a:pt x="428" y="12665"/>
                </a:cubicBezTo>
                <a:cubicBezTo>
                  <a:pt x="374" y="12665"/>
                  <a:pt x="387" y="12763"/>
                  <a:pt x="493" y="12771"/>
                </a:cubicBezTo>
                <a:cubicBezTo>
                  <a:pt x="466" y="12829"/>
                  <a:pt x="458" y="12880"/>
                  <a:pt x="517" y="12930"/>
                </a:cubicBezTo>
                <a:cubicBezTo>
                  <a:pt x="484" y="13013"/>
                  <a:pt x="493" y="13056"/>
                  <a:pt x="543" y="13064"/>
                </a:cubicBezTo>
                <a:cubicBezTo>
                  <a:pt x="551" y="13098"/>
                  <a:pt x="551" y="13149"/>
                  <a:pt x="551" y="13183"/>
                </a:cubicBezTo>
                <a:cubicBezTo>
                  <a:pt x="512" y="13160"/>
                  <a:pt x="486" y="13151"/>
                  <a:pt x="472" y="13151"/>
                </a:cubicBezTo>
                <a:cubicBezTo>
                  <a:pt x="416" y="13151"/>
                  <a:pt x="511" y="13281"/>
                  <a:pt x="610" y="13300"/>
                </a:cubicBezTo>
                <a:cubicBezTo>
                  <a:pt x="602" y="13444"/>
                  <a:pt x="349" y="13343"/>
                  <a:pt x="400" y="13502"/>
                </a:cubicBezTo>
                <a:cubicBezTo>
                  <a:pt x="400" y="13545"/>
                  <a:pt x="379" y="13559"/>
                  <a:pt x="349" y="13559"/>
                </a:cubicBezTo>
                <a:cubicBezTo>
                  <a:pt x="297" y="13559"/>
                  <a:pt x="219" y="13516"/>
                  <a:pt x="181" y="13510"/>
                </a:cubicBezTo>
                <a:lnTo>
                  <a:pt x="181" y="13510"/>
                </a:lnTo>
                <a:cubicBezTo>
                  <a:pt x="181" y="13670"/>
                  <a:pt x="416" y="13696"/>
                  <a:pt x="424" y="13864"/>
                </a:cubicBezTo>
                <a:cubicBezTo>
                  <a:pt x="408" y="13957"/>
                  <a:pt x="551" y="13973"/>
                  <a:pt x="610" y="14034"/>
                </a:cubicBezTo>
                <a:cubicBezTo>
                  <a:pt x="567" y="13915"/>
                  <a:pt x="602" y="13789"/>
                  <a:pt x="618" y="13670"/>
                </a:cubicBezTo>
                <a:cubicBezTo>
                  <a:pt x="627" y="13667"/>
                  <a:pt x="634" y="13665"/>
                  <a:pt x="640" y="13665"/>
                </a:cubicBezTo>
                <a:cubicBezTo>
                  <a:pt x="700" y="13665"/>
                  <a:pt x="633" y="13815"/>
                  <a:pt x="694" y="13815"/>
                </a:cubicBezTo>
                <a:cubicBezTo>
                  <a:pt x="702" y="13815"/>
                  <a:pt x="713" y="13812"/>
                  <a:pt x="727" y="13806"/>
                </a:cubicBezTo>
                <a:cubicBezTo>
                  <a:pt x="738" y="13809"/>
                  <a:pt x="748" y="13811"/>
                  <a:pt x="757" y="13811"/>
                </a:cubicBezTo>
                <a:cubicBezTo>
                  <a:pt x="828" y="13811"/>
                  <a:pt x="824" y="13710"/>
                  <a:pt x="899" y="13710"/>
                </a:cubicBezTo>
                <a:cubicBezTo>
                  <a:pt x="906" y="13710"/>
                  <a:pt x="913" y="13711"/>
                  <a:pt x="921" y="13713"/>
                </a:cubicBezTo>
                <a:cubicBezTo>
                  <a:pt x="921" y="13761"/>
                  <a:pt x="828" y="13873"/>
                  <a:pt x="917" y="13873"/>
                </a:cubicBezTo>
                <a:cubicBezTo>
                  <a:pt x="921" y="13873"/>
                  <a:pt x="925" y="13873"/>
                  <a:pt x="929" y="13872"/>
                </a:cubicBezTo>
                <a:lnTo>
                  <a:pt x="929" y="13872"/>
                </a:lnTo>
                <a:cubicBezTo>
                  <a:pt x="1114" y="13928"/>
                  <a:pt x="709" y="14150"/>
                  <a:pt x="867" y="14150"/>
                </a:cubicBezTo>
                <a:cubicBezTo>
                  <a:pt x="882" y="14150"/>
                  <a:pt x="903" y="14148"/>
                  <a:pt x="929" y="14143"/>
                </a:cubicBezTo>
                <a:lnTo>
                  <a:pt x="929" y="14143"/>
                </a:lnTo>
                <a:cubicBezTo>
                  <a:pt x="885" y="14181"/>
                  <a:pt x="837" y="14228"/>
                  <a:pt x="780" y="14228"/>
                </a:cubicBezTo>
                <a:cubicBezTo>
                  <a:pt x="760" y="14228"/>
                  <a:pt x="740" y="14223"/>
                  <a:pt x="719" y="14210"/>
                </a:cubicBezTo>
                <a:lnTo>
                  <a:pt x="719" y="14210"/>
                </a:lnTo>
                <a:cubicBezTo>
                  <a:pt x="769" y="14420"/>
                  <a:pt x="551" y="14311"/>
                  <a:pt x="458" y="14412"/>
                </a:cubicBezTo>
                <a:cubicBezTo>
                  <a:pt x="465" y="14479"/>
                  <a:pt x="498" y="14499"/>
                  <a:pt x="543" y="14499"/>
                </a:cubicBezTo>
                <a:cubicBezTo>
                  <a:pt x="610" y="14499"/>
                  <a:pt x="701" y="14455"/>
                  <a:pt x="761" y="14455"/>
                </a:cubicBezTo>
                <a:cubicBezTo>
                  <a:pt x="745" y="14505"/>
                  <a:pt x="727" y="14556"/>
                  <a:pt x="719" y="14606"/>
                </a:cubicBezTo>
                <a:cubicBezTo>
                  <a:pt x="897" y="14649"/>
                  <a:pt x="1073" y="14742"/>
                  <a:pt x="1200" y="14875"/>
                </a:cubicBezTo>
                <a:cubicBezTo>
                  <a:pt x="1174" y="14883"/>
                  <a:pt x="1115" y="14901"/>
                  <a:pt x="1091" y="14909"/>
                </a:cubicBezTo>
                <a:lnTo>
                  <a:pt x="1099" y="14960"/>
                </a:lnTo>
                <a:cubicBezTo>
                  <a:pt x="1114" y="14967"/>
                  <a:pt x="1131" y="14969"/>
                  <a:pt x="1149" y="14969"/>
                </a:cubicBezTo>
                <a:cubicBezTo>
                  <a:pt x="1246" y="14969"/>
                  <a:pt x="1376" y="14887"/>
                  <a:pt x="1453" y="14887"/>
                </a:cubicBezTo>
                <a:cubicBezTo>
                  <a:pt x="1505" y="14887"/>
                  <a:pt x="1532" y="14923"/>
                  <a:pt x="1511" y="15045"/>
                </a:cubicBezTo>
                <a:cubicBezTo>
                  <a:pt x="1464" y="15026"/>
                  <a:pt x="1416" y="15014"/>
                  <a:pt x="1373" y="15014"/>
                </a:cubicBezTo>
                <a:cubicBezTo>
                  <a:pt x="1300" y="15014"/>
                  <a:pt x="1237" y="15047"/>
                  <a:pt x="1200" y="15136"/>
                </a:cubicBezTo>
                <a:cubicBezTo>
                  <a:pt x="1293" y="15204"/>
                  <a:pt x="1394" y="15271"/>
                  <a:pt x="1485" y="15330"/>
                </a:cubicBezTo>
                <a:cubicBezTo>
                  <a:pt x="1477" y="15388"/>
                  <a:pt x="1469" y="15457"/>
                  <a:pt x="1461" y="15524"/>
                </a:cubicBezTo>
                <a:cubicBezTo>
                  <a:pt x="1495" y="15490"/>
                  <a:pt x="1528" y="15457"/>
                  <a:pt x="1570" y="15439"/>
                </a:cubicBezTo>
                <a:cubicBezTo>
                  <a:pt x="1629" y="15550"/>
                  <a:pt x="1756" y="15591"/>
                  <a:pt x="1839" y="15684"/>
                </a:cubicBezTo>
                <a:cubicBezTo>
                  <a:pt x="1820" y="15764"/>
                  <a:pt x="1862" y="15776"/>
                  <a:pt x="1917" y="15776"/>
                </a:cubicBezTo>
                <a:cubicBezTo>
                  <a:pt x="1941" y="15776"/>
                  <a:pt x="1968" y="15773"/>
                  <a:pt x="1993" y="15773"/>
                </a:cubicBezTo>
                <a:cubicBezTo>
                  <a:pt x="2007" y="15773"/>
                  <a:pt x="2021" y="15774"/>
                  <a:pt x="2033" y="15777"/>
                </a:cubicBezTo>
                <a:lnTo>
                  <a:pt x="2017" y="15827"/>
                </a:lnTo>
                <a:cubicBezTo>
                  <a:pt x="1982" y="15928"/>
                  <a:pt x="1974" y="16064"/>
                  <a:pt x="2091" y="16130"/>
                </a:cubicBezTo>
                <a:cubicBezTo>
                  <a:pt x="2114" y="16145"/>
                  <a:pt x="2136" y="16151"/>
                  <a:pt x="2156" y="16151"/>
                </a:cubicBezTo>
                <a:cubicBezTo>
                  <a:pt x="2278" y="16151"/>
                  <a:pt x="2371" y="15943"/>
                  <a:pt x="2511" y="15943"/>
                </a:cubicBezTo>
                <a:cubicBezTo>
                  <a:pt x="2517" y="15943"/>
                  <a:pt x="2524" y="15943"/>
                  <a:pt x="2530" y="15944"/>
                </a:cubicBezTo>
                <a:cubicBezTo>
                  <a:pt x="2362" y="16037"/>
                  <a:pt x="2379" y="16197"/>
                  <a:pt x="2421" y="16367"/>
                </a:cubicBezTo>
                <a:cubicBezTo>
                  <a:pt x="2294" y="16359"/>
                  <a:pt x="2168" y="16349"/>
                  <a:pt x="2102" y="16215"/>
                </a:cubicBezTo>
                <a:lnTo>
                  <a:pt x="2102" y="16215"/>
                </a:lnTo>
                <a:cubicBezTo>
                  <a:pt x="2041" y="16332"/>
                  <a:pt x="2075" y="16460"/>
                  <a:pt x="2110" y="16585"/>
                </a:cubicBezTo>
                <a:cubicBezTo>
                  <a:pt x="2184" y="16551"/>
                  <a:pt x="2193" y="16492"/>
                  <a:pt x="2168" y="16425"/>
                </a:cubicBezTo>
                <a:cubicBezTo>
                  <a:pt x="2193" y="16419"/>
                  <a:pt x="2216" y="16415"/>
                  <a:pt x="2237" y="16415"/>
                </a:cubicBezTo>
                <a:cubicBezTo>
                  <a:pt x="2393" y="16415"/>
                  <a:pt x="2447" y="16593"/>
                  <a:pt x="2522" y="16713"/>
                </a:cubicBezTo>
                <a:lnTo>
                  <a:pt x="2530" y="16753"/>
                </a:lnTo>
                <a:cubicBezTo>
                  <a:pt x="2480" y="16737"/>
                  <a:pt x="2421" y="16721"/>
                  <a:pt x="2370" y="16713"/>
                </a:cubicBezTo>
                <a:lnTo>
                  <a:pt x="2370" y="16713"/>
                </a:lnTo>
                <a:cubicBezTo>
                  <a:pt x="2354" y="16795"/>
                  <a:pt x="2294" y="16905"/>
                  <a:pt x="2395" y="16955"/>
                </a:cubicBezTo>
                <a:cubicBezTo>
                  <a:pt x="2405" y="16931"/>
                  <a:pt x="2429" y="16880"/>
                  <a:pt x="2437" y="16854"/>
                </a:cubicBezTo>
                <a:cubicBezTo>
                  <a:pt x="2565" y="16947"/>
                  <a:pt x="2573" y="17133"/>
                  <a:pt x="2538" y="17276"/>
                </a:cubicBezTo>
                <a:cubicBezTo>
                  <a:pt x="2581" y="17343"/>
                  <a:pt x="2623" y="17402"/>
                  <a:pt x="2597" y="17487"/>
                </a:cubicBezTo>
                <a:cubicBezTo>
                  <a:pt x="2606" y="17526"/>
                  <a:pt x="2639" y="17542"/>
                  <a:pt x="2674" y="17542"/>
                </a:cubicBezTo>
                <a:cubicBezTo>
                  <a:pt x="2744" y="17542"/>
                  <a:pt x="2822" y="17483"/>
                  <a:pt x="2748" y="17428"/>
                </a:cubicBezTo>
                <a:cubicBezTo>
                  <a:pt x="2666" y="17369"/>
                  <a:pt x="2674" y="17258"/>
                  <a:pt x="2775" y="17226"/>
                </a:cubicBezTo>
                <a:cubicBezTo>
                  <a:pt x="2799" y="17436"/>
                  <a:pt x="3203" y="17319"/>
                  <a:pt x="3011" y="17655"/>
                </a:cubicBezTo>
                <a:cubicBezTo>
                  <a:pt x="3120" y="17572"/>
                  <a:pt x="3078" y="17351"/>
                  <a:pt x="3264" y="17335"/>
                </a:cubicBezTo>
                <a:lnTo>
                  <a:pt x="3264" y="17335"/>
                </a:lnTo>
                <a:cubicBezTo>
                  <a:pt x="3271" y="17409"/>
                  <a:pt x="3258" y="17501"/>
                  <a:pt x="3339" y="17501"/>
                </a:cubicBezTo>
                <a:cubicBezTo>
                  <a:pt x="3351" y="17501"/>
                  <a:pt x="3365" y="17499"/>
                  <a:pt x="3381" y="17495"/>
                </a:cubicBezTo>
                <a:cubicBezTo>
                  <a:pt x="3416" y="17553"/>
                  <a:pt x="3432" y="17622"/>
                  <a:pt x="3432" y="17697"/>
                </a:cubicBezTo>
                <a:cubicBezTo>
                  <a:pt x="3323" y="17681"/>
                  <a:pt x="3222" y="17655"/>
                  <a:pt x="3112" y="17646"/>
                </a:cubicBezTo>
                <a:lnTo>
                  <a:pt x="3112" y="17646"/>
                </a:lnTo>
                <a:cubicBezTo>
                  <a:pt x="3120" y="17748"/>
                  <a:pt x="3296" y="17933"/>
                  <a:pt x="3112" y="17933"/>
                </a:cubicBezTo>
                <a:cubicBezTo>
                  <a:pt x="3101" y="18022"/>
                  <a:pt x="3155" y="18055"/>
                  <a:pt x="3226" y="18055"/>
                </a:cubicBezTo>
                <a:cubicBezTo>
                  <a:pt x="3323" y="18055"/>
                  <a:pt x="3452" y="17993"/>
                  <a:pt x="3490" y="17925"/>
                </a:cubicBezTo>
                <a:lnTo>
                  <a:pt x="3490" y="17925"/>
                </a:lnTo>
                <a:cubicBezTo>
                  <a:pt x="3471" y="17928"/>
                  <a:pt x="3453" y="17929"/>
                  <a:pt x="3438" y="17929"/>
                </a:cubicBezTo>
                <a:cubicBezTo>
                  <a:pt x="3285" y="17929"/>
                  <a:pt x="3326" y="17825"/>
                  <a:pt x="3473" y="17825"/>
                </a:cubicBezTo>
                <a:cubicBezTo>
                  <a:pt x="3516" y="17825"/>
                  <a:pt x="3567" y="17834"/>
                  <a:pt x="3626" y="17857"/>
                </a:cubicBezTo>
                <a:cubicBezTo>
                  <a:pt x="3631" y="17795"/>
                  <a:pt x="3647" y="17772"/>
                  <a:pt x="3667" y="17772"/>
                </a:cubicBezTo>
                <a:cubicBezTo>
                  <a:pt x="3713" y="17772"/>
                  <a:pt x="3780" y="17893"/>
                  <a:pt x="3785" y="17958"/>
                </a:cubicBezTo>
                <a:cubicBezTo>
                  <a:pt x="3676" y="18016"/>
                  <a:pt x="3735" y="18136"/>
                  <a:pt x="3751" y="18237"/>
                </a:cubicBezTo>
                <a:lnTo>
                  <a:pt x="3591" y="18237"/>
                </a:lnTo>
                <a:cubicBezTo>
                  <a:pt x="3618" y="18168"/>
                  <a:pt x="3658" y="18101"/>
                  <a:pt x="3634" y="18035"/>
                </a:cubicBezTo>
                <a:cubicBezTo>
                  <a:pt x="3610" y="17997"/>
                  <a:pt x="3586" y="17982"/>
                  <a:pt x="3564" y="17982"/>
                </a:cubicBezTo>
                <a:cubicBezTo>
                  <a:pt x="3492" y="17982"/>
                  <a:pt x="3437" y="18141"/>
                  <a:pt x="3456" y="18219"/>
                </a:cubicBezTo>
                <a:cubicBezTo>
                  <a:pt x="3389" y="18253"/>
                  <a:pt x="3331" y="18303"/>
                  <a:pt x="3304" y="18380"/>
                </a:cubicBezTo>
                <a:cubicBezTo>
                  <a:pt x="3285" y="18372"/>
                  <a:pt x="3268" y="18368"/>
                  <a:pt x="3252" y="18368"/>
                </a:cubicBezTo>
                <a:cubicBezTo>
                  <a:pt x="3128" y="18368"/>
                  <a:pt x="3126" y="18619"/>
                  <a:pt x="3102" y="18716"/>
                </a:cubicBezTo>
                <a:cubicBezTo>
                  <a:pt x="3225" y="18694"/>
                  <a:pt x="3217" y="18498"/>
                  <a:pt x="3332" y="18498"/>
                </a:cubicBezTo>
                <a:cubicBezTo>
                  <a:pt x="3344" y="18498"/>
                  <a:pt x="3358" y="18501"/>
                  <a:pt x="3373" y="18506"/>
                </a:cubicBezTo>
                <a:cubicBezTo>
                  <a:pt x="3376" y="18505"/>
                  <a:pt x="3379" y="18505"/>
                  <a:pt x="3382" y="18505"/>
                </a:cubicBezTo>
                <a:cubicBezTo>
                  <a:pt x="3482" y="18505"/>
                  <a:pt x="3483" y="18643"/>
                  <a:pt x="3498" y="18716"/>
                </a:cubicBezTo>
                <a:lnTo>
                  <a:pt x="3490" y="18750"/>
                </a:lnTo>
                <a:cubicBezTo>
                  <a:pt x="3498" y="18785"/>
                  <a:pt x="3517" y="18835"/>
                  <a:pt x="3525" y="18867"/>
                </a:cubicBezTo>
                <a:cubicBezTo>
                  <a:pt x="3522" y="18867"/>
                  <a:pt x="3519" y="18867"/>
                  <a:pt x="3516" y="18867"/>
                </a:cubicBezTo>
                <a:cubicBezTo>
                  <a:pt x="3418" y="18867"/>
                  <a:pt x="3403" y="18967"/>
                  <a:pt x="3458" y="18967"/>
                </a:cubicBezTo>
                <a:cubicBezTo>
                  <a:pt x="3474" y="18967"/>
                  <a:pt x="3496" y="18959"/>
                  <a:pt x="3525" y="18936"/>
                </a:cubicBezTo>
                <a:cubicBezTo>
                  <a:pt x="3538" y="19005"/>
                  <a:pt x="3559" y="19032"/>
                  <a:pt x="3582" y="19032"/>
                </a:cubicBezTo>
                <a:cubicBezTo>
                  <a:pt x="3660" y="19032"/>
                  <a:pt x="3766" y="18718"/>
                  <a:pt x="3701" y="18665"/>
                </a:cubicBezTo>
                <a:lnTo>
                  <a:pt x="3701" y="18665"/>
                </a:lnTo>
                <a:cubicBezTo>
                  <a:pt x="3921" y="18708"/>
                  <a:pt x="3870" y="18968"/>
                  <a:pt x="3921" y="19138"/>
                </a:cubicBezTo>
                <a:cubicBezTo>
                  <a:pt x="4054" y="19128"/>
                  <a:pt x="4214" y="18968"/>
                  <a:pt x="4113" y="18835"/>
                </a:cubicBezTo>
                <a:cubicBezTo>
                  <a:pt x="4130" y="18833"/>
                  <a:pt x="4147" y="18833"/>
                  <a:pt x="4164" y="18833"/>
                </a:cubicBezTo>
                <a:cubicBezTo>
                  <a:pt x="4347" y="18833"/>
                  <a:pt x="4544" y="18921"/>
                  <a:pt x="4459" y="19128"/>
                </a:cubicBezTo>
                <a:cubicBezTo>
                  <a:pt x="4508" y="19161"/>
                  <a:pt x="4620" y="19243"/>
                  <a:pt x="4666" y="19243"/>
                </a:cubicBezTo>
                <a:cubicBezTo>
                  <a:pt x="4691" y="19243"/>
                  <a:pt x="4697" y="19218"/>
                  <a:pt x="4661" y="19146"/>
                </a:cubicBezTo>
                <a:cubicBezTo>
                  <a:pt x="4697" y="19103"/>
                  <a:pt x="4727" y="19086"/>
                  <a:pt x="4751" y="19086"/>
                </a:cubicBezTo>
                <a:cubicBezTo>
                  <a:pt x="4814" y="19086"/>
                  <a:pt x="4832" y="19213"/>
                  <a:pt x="4812" y="19306"/>
                </a:cubicBezTo>
                <a:cubicBezTo>
                  <a:pt x="4863" y="19239"/>
                  <a:pt x="4956" y="19171"/>
                  <a:pt x="4948" y="19078"/>
                </a:cubicBezTo>
                <a:cubicBezTo>
                  <a:pt x="4983" y="19056"/>
                  <a:pt x="5014" y="19043"/>
                  <a:pt x="5038" y="19043"/>
                </a:cubicBezTo>
                <a:cubicBezTo>
                  <a:pt x="5070" y="19043"/>
                  <a:pt x="5088" y="19069"/>
                  <a:pt x="5083" y="19138"/>
                </a:cubicBezTo>
                <a:cubicBezTo>
                  <a:pt x="5099" y="19112"/>
                  <a:pt x="5134" y="19053"/>
                  <a:pt x="5150" y="19027"/>
                </a:cubicBezTo>
                <a:cubicBezTo>
                  <a:pt x="5243" y="19078"/>
                  <a:pt x="5174" y="19179"/>
                  <a:pt x="5243" y="19229"/>
                </a:cubicBezTo>
                <a:cubicBezTo>
                  <a:pt x="5285" y="19213"/>
                  <a:pt x="5336" y="19205"/>
                  <a:pt x="5387" y="19197"/>
                </a:cubicBezTo>
                <a:cubicBezTo>
                  <a:pt x="5504" y="19272"/>
                  <a:pt x="5411" y="19407"/>
                  <a:pt x="5395" y="19516"/>
                </a:cubicBezTo>
                <a:cubicBezTo>
                  <a:pt x="5410" y="19520"/>
                  <a:pt x="5423" y="19522"/>
                  <a:pt x="5435" y="19522"/>
                </a:cubicBezTo>
                <a:cubicBezTo>
                  <a:pt x="5591" y="19522"/>
                  <a:pt x="5503" y="19198"/>
                  <a:pt x="5603" y="19198"/>
                </a:cubicBezTo>
                <a:cubicBezTo>
                  <a:pt x="5620" y="19198"/>
                  <a:pt x="5642" y="19208"/>
                  <a:pt x="5672" y="19229"/>
                </a:cubicBezTo>
                <a:cubicBezTo>
                  <a:pt x="5799" y="19290"/>
                  <a:pt x="5900" y="19415"/>
                  <a:pt x="5823" y="19551"/>
                </a:cubicBezTo>
                <a:cubicBezTo>
                  <a:pt x="5892" y="19567"/>
                  <a:pt x="5959" y="19593"/>
                  <a:pt x="6025" y="19609"/>
                </a:cubicBezTo>
                <a:cubicBezTo>
                  <a:pt x="6033" y="19524"/>
                  <a:pt x="6052" y="19441"/>
                  <a:pt x="6076" y="19357"/>
                </a:cubicBezTo>
                <a:cubicBezTo>
                  <a:pt x="6001" y="19349"/>
                  <a:pt x="5908" y="19357"/>
                  <a:pt x="5908" y="19256"/>
                </a:cubicBezTo>
                <a:cubicBezTo>
                  <a:pt x="6033" y="19256"/>
                  <a:pt x="6161" y="19290"/>
                  <a:pt x="6286" y="19306"/>
                </a:cubicBezTo>
                <a:cubicBezTo>
                  <a:pt x="6198" y="19394"/>
                  <a:pt x="6325" y="19470"/>
                  <a:pt x="6400" y="19470"/>
                </a:cubicBezTo>
                <a:cubicBezTo>
                  <a:pt x="6432" y="19470"/>
                  <a:pt x="6455" y="19456"/>
                  <a:pt x="6448" y="19423"/>
                </a:cubicBezTo>
                <a:cubicBezTo>
                  <a:pt x="6312" y="19391"/>
                  <a:pt x="6296" y="19290"/>
                  <a:pt x="6397" y="19128"/>
                </a:cubicBezTo>
                <a:lnTo>
                  <a:pt x="6397" y="19128"/>
                </a:lnTo>
                <a:cubicBezTo>
                  <a:pt x="6430" y="19138"/>
                  <a:pt x="6498" y="19154"/>
                  <a:pt x="6531" y="19163"/>
                </a:cubicBezTo>
                <a:cubicBezTo>
                  <a:pt x="6456" y="19229"/>
                  <a:pt x="6347" y="19322"/>
                  <a:pt x="6514" y="19349"/>
                </a:cubicBezTo>
                <a:cubicBezTo>
                  <a:pt x="6573" y="19441"/>
                  <a:pt x="6523" y="19617"/>
                  <a:pt x="6666" y="19634"/>
                </a:cubicBezTo>
                <a:cubicBezTo>
                  <a:pt x="6607" y="19761"/>
                  <a:pt x="6640" y="19929"/>
                  <a:pt x="6767" y="19987"/>
                </a:cubicBezTo>
                <a:cubicBezTo>
                  <a:pt x="6770" y="19915"/>
                  <a:pt x="6788" y="19891"/>
                  <a:pt x="6815" y="19891"/>
                </a:cubicBezTo>
                <a:cubicBezTo>
                  <a:pt x="6869" y="19891"/>
                  <a:pt x="6960" y="19988"/>
                  <a:pt x="7032" y="19988"/>
                </a:cubicBezTo>
                <a:cubicBezTo>
                  <a:pt x="7036" y="19988"/>
                  <a:pt x="7040" y="19988"/>
                  <a:pt x="7044" y="19987"/>
                </a:cubicBezTo>
                <a:cubicBezTo>
                  <a:pt x="7065" y="19994"/>
                  <a:pt x="7082" y="19997"/>
                  <a:pt x="7095" y="19997"/>
                </a:cubicBezTo>
                <a:cubicBezTo>
                  <a:pt x="7167" y="19997"/>
                  <a:pt x="7155" y="19914"/>
                  <a:pt x="7155" y="19836"/>
                </a:cubicBezTo>
                <a:lnTo>
                  <a:pt x="7155" y="19836"/>
                </a:lnTo>
                <a:cubicBezTo>
                  <a:pt x="7087" y="19862"/>
                  <a:pt x="7012" y="19886"/>
                  <a:pt x="6935" y="19886"/>
                </a:cubicBezTo>
                <a:cubicBezTo>
                  <a:pt x="6969" y="19803"/>
                  <a:pt x="7036" y="19727"/>
                  <a:pt x="7044" y="19634"/>
                </a:cubicBezTo>
                <a:cubicBezTo>
                  <a:pt x="6961" y="19634"/>
                  <a:pt x="6927" y="19593"/>
                  <a:pt x="6935" y="19508"/>
                </a:cubicBezTo>
                <a:lnTo>
                  <a:pt x="6935" y="19508"/>
                </a:lnTo>
                <a:cubicBezTo>
                  <a:pt x="6960" y="19520"/>
                  <a:pt x="6993" y="19522"/>
                  <a:pt x="7028" y="19522"/>
                </a:cubicBezTo>
                <a:cubicBezTo>
                  <a:pt x="7047" y="19522"/>
                  <a:pt x="7067" y="19521"/>
                  <a:pt x="7086" y="19521"/>
                </a:cubicBezTo>
                <a:cubicBezTo>
                  <a:pt x="7157" y="19521"/>
                  <a:pt x="7219" y="19530"/>
                  <a:pt x="7214" y="19617"/>
                </a:cubicBezTo>
                <a:cubicBezTo>
                  <a:pt x="7226" y="19696"/>
                  <a:pt x="7310" y="19860"/>
                  <a:pt x="7402" y="19860"/>
                </a:cubicBezTo>
                <a:cubicBezTo>
                  <a:pt x="7429" y="19860"/>
                  <a:pt x="7456" y="19846"/>
                  <a:pt x="7483" y="19811"/>
                </a:cubicBezTo>
                <a:cubicBezTo>
                  <a:pt x="7568" y="19820"/>
                  <a:pt x="7568" y="19870"/>
                  <a:pt x="7533" y="19929"/>
                </a:cubicBezTo>
                <a:cubicBezTo>
                  <a:pt x="7634" y="20022"/>
                  <a:pt x="7770" y="20048"/>
                  <a:pt x="7895" y="20056"/>
                </a:cubicBezTo>
                <a:cubicBezTo>
                  <a:pt x="7903" y="20165"/>
                  <a:pt x="7863" y="20291"/>
                  <a:pt x="7744" y="20325"/>
                </a:cubicBezTo>
                <a:cubicBezTo>
                  <a:pt x="7669" y="20493"/>
                  <a:pt x="7837" y="20561"/>
                  <a:pt x="7954" y="20628"/>
                </a:cubicBezTo>
                <a:cubicBezTo>
                  <a:pt x="7879" y="20476"/>
                  <a:pt x="7871" y="20258"/>
                  <a:pt x="8014" y="20157"/>
                </a:cubicBezTo>
                <a:lnTo>
                  <a:pt x="8055" y="20131"/>
                </a:lnTo>
                <a:cubicBezTo>
                  <a:pt x="7993" y="20028"/>
                  <a:pt x="7909" y="19901"/>
                  <a:pt x="7772" y="19901"/>
                </a:cubicBezTo>
                <a:cubicBezTo>
                  <a:pt x="7743" y="19901"/>
                  <a:pt x="7711" y="19907"/>
                  <a:pt x="7677" y="19921"/>
                </a:cubicBezTo>
                <a:cubicBezTo>
                  <a:pt x="7680" y="19831"/>
                  <a:pt x="7712" y="19802"/>
                  <a:pt x="7756" y="19802"/>
                </a:cubicBezTo>
                <a:cubicBezTo>
                  <a:pt x="7820" y="19802"/>
                  <a:pt x="7911" y="19862"/>
                  <a:pt x="7980" y="19886"/>
                </a:cubicBezTo>
                <a:cubicBezTo>
                  <a:pt x="7941" y="19816"/>
                  <a:pt x="7987" y="19725"/>
                  <a:pt x="8056" y="19725"/>
                </a:cubicBezTo>
                <a:cubicBezTo>
                  <a:pt x="8077" y="19725"/>
                  <a:pt x="8100" y="19733"/>
                  <a:pt x="8124" y="19753"/>
                </a:cubicBezTo>
                <a:cubicBezTo>
                  <a:pt x="8197" y="19759"/>
                  <a:pt x="8267" y="19914"/>
                  <a:pt x="8305" y="19914"/>
                </a:cubicBezTo>
                <a:cubicBezTo>
                  <a:pt x="8320" y="19914"/>
                  <a:pt x="8329" y="19893"/>
                  <a:pt x="8334" y="19836"/>
                </a:cubicBezTo>
                <a:cubicBezTo>
                  <a:pt x="8411" y="19899"/>
                  <a:pt x="8481" y="19974"/>
                  <a:pt x="8574" y="19974"/>
                </a:cubicBezTo>
                <a:cubicBezTo>
                  <a:pt x="8594" y="19974"/>
                  <a:pt x="8615" y="19970"/>
                  <a:pt x="8637" y="19963"/>
                </a:cubicBezTo>
                <a:cubicBezTo>
                  <a:pt x="8671" y="19963"/>
                  <a:pt x="8730" y="19971"/>
                  <a:pt x="8754" y="19971"/>
                </a:cubicBezTo>
                <a:cubicBezTo>
                  <a:pt x="8696" y="19846"/>
                  <a:pt x="8587" y="19769"/>
                  <a:pt x="8443" y="19769"/>
                </a:cubicBezTo>
                <a:cubicBezTo>
                  <a:pt x="8416" y="19732"/>
                  <a:pt x="8438" y="19726"/>
                  <a:pt x="8469" y="19726"/>
                </a:cubicBezTo>
                <a:cubicBezTo>
                  <a:pt x="8486" y="19726"/>
                  <a:pt x="8505" y="19727"/>
                  <a:pt x="8522" y="19727"/>
                </a:cubicBezTo>
                <a:cubicBezTo>
                  <a:pt x="8555" y="19727"/>
                  <a:pt x="8580" y="19721"/>
                  <a:pt x="8560" y="19684"/>
                </a:cubicBezTo>
                <a:cubicBezTo>
                  <a:pt x="8546" y="19632"/>
                  <a:pt x="8566" y="19611"/>
                  <a:pt x="8594" y="19611"/>
                </a:cubicBezTo>
                <a:cubicBezTo>
                  <a:pt x="8645" y="19611"/>
                  <a:pt x="8727" y="19678"/>
                  <a:pt x="8703" y="19758"/>
                </a:cubicBezTo>
                <a:lnTo>
                  <a:pt x="8703" y="19758"/>
                </a:lnTo>
                <a:cubicBezTo>
                  <a:pt x="8748" y="19671"/>
                  <a:pt x="8883" y="19755"/>
                  <a:pt x="8906" y="19668"/>
                </a:cubicBezTo>
                <a:cubicBezTo>
                  <a:pt x="8957" y="19573"/>
                  <a:pt x="8881" y="19293"/>
                  <a:pt x="8988" y="19293"/>
                </a:cubicBezTo>
                <a:cubicBezTo>
                  <a:pt x="9004" y="19293"/>
                  <a:pt x="9024" y="19300"/>
                  <a:pt x="9049" y="19314"/>
                </a:cubicBezTo>
                <a:cubicBezTo>
                  <a:pt x="9177" y="19349"/>
                  <a:pt x="9041" y="19441"/>
                  <a:pt x="9015" y="19508"/>
                </a:cubicBezTo>
                <a:cubicBezTo>
                  <a:pt x="9092" y="19524"/>
                  <a:pt x="9159" y="19551"/>
                  <a:pt x="9227" y="19567"/>
                </a:cubicBezTo>
                <a:lnTo>
                  <a:pt x="9235" y="19601"/>
                </a:lnTo>
                <a:cubicBezTo>
                  <a:pt x="9084" y="19644"/>
                  <a:pt x="9134" y="19777"/>
                  <a:pt x="9177" y="19886"/>
                </a:cubicBezTo>
                <a:cubicBezTo>
                  <a:pt x="9142" y="19921"/>
                  <a:pt x="9100" y="19955"/>
                  <a:pt x="9066" y="19987"/>
                </a:cubicBezTo>
                <a:cubicBezTo>
                  <a:pt x="9112" y="19996"/>
                  <a:pt x="9163" y="20012"/>
                  <a:pt x="9211" y="20012"/>
                </a:cubicBezTo>
                <a:cubicBezTo>
                  <a:pt x="9258" y="20012"/>
                  <a:pt x="9302" y="19997"/>
                  <a:pt x="9336" y="19947"/>
                </a:cubicBezTo>
                <a:cubicBezTo>
                  <a:pt x="9379" y="19968"/>
                  <a:pt x="9436" y="20020"/>
                  <a:pt x="9480" y="20020"/>
                </a:cubicBezTo>
                <a:cubicBezTo>
                  <a:pt x="9505" y="20020"/>
                  <a:pt x="9526" y="20003"/>
                  <a:pt x="9539" y="19955"/>
                </a:cubicBezTo>
                <a:cubicBezTo>
                  <a:pt x="9339" y="19899"/>
                  <a:pt x="9560" y="19700"/>
                  <a:pt x="9712" y="19700"/>
                </a:cubicBezTo>
                <a:cubicBezTo>
                  <a:pt x="9747" y="19700"/>
                  <a:pt x="9778" y="19710"/>
                  <a:pt x="9799" y="19735"/>
                </a:cubicBezTo>
                <a:cubicBezTo>
                  <a:pt x="9819" y="19756"/>
                  <a:pt x="9834" y="19764"/>
                  <a:pt x="9846" y="19764"/>
                </a:cubicBezTo>
                <a:cubicBezTo>
                  <a:pt x="9889" y="19764"/>
                  <a:pt x="9900" y="19665"/>
                  <a:pt x="9925" y="19625"/>
                </a:cubicBezTo>
                <a:cubicBezTo>
                  <a:pt x="9935" y="19623"/>
                  <a:pt x="9950" y="19622"/>
                  <a:pt x="9966" y="19622"/>
                </a:cubicBezTo>
                <a:cubicBezTo>
                  <a:pt x="9991" y="19622"/>
                  <a:pt x="10019" y="19624"/>
                  <a:pt x="10045" y="19624"/>
                </a:cubicBezTo>
                <a:cubicBezTo>
                  <a:pt x="10105" y="19624"/>
                  <a:pt x="10150" y="19614"/>
                  <a:pt x="10086" y="19551"/>
                </a:cubicBezTo>
                <a:cubicBezTo>
                  <a:pt x="9935" y="19426"/>
                  <a:pt x="10082" y="19264"/>
                  <a:pt x="10226" y="19264"/>
                </a:cubicBezTo>
                <a:cubicBezTo>
                  <a:pt x="10266" y="19264"/>
                  <a:pt x="10306" y="19277"/>
                  <a:pt x="10339" y="19306"/>
                </a:cubicBezTo>
                <a:cubicBezTo>
                  <a:pt x="10406" y="19340"/>
                  <a:pt x="10541" y="19357"/>
                  <a:pt x="10440" y="19450"/>
                </a:cubicBezTo>
                <a:cubicBezTo>
                  <a:pt x="10329" y="19551"/>
                  <a:pt x="10592" y="19474"/>
                  <a:pt x="10549" y="19601"/>
                </a:cubicBezTo>
                <a:cubicBezTo>
                  <a:pt x="10549" y="19668"/>
                  <a:pt x="10642" y="19702"/>
                  <a:pt x="10642" y="19769"/>
                </a:cubicBezTo>
                <a:cubicBezTo>
                  <a:pt x="10584" y="19805"/>
                  <a:pt x="10516" y="19936"/>
                  <a:pt x="10587" y="19936"/>
                </a:cubicBezTo>
                <a:cubicBezTo>
                  <a:pt x="10601" y="19936"/>
                  <a:pt x="10619" y="19931"/>
                  <a:pt x="10642" y="19921"/>
                </a:cubicBezTo>
                <a:cubicBezTo>
                  <a:pt x="10668" y="19907"/>
                  <a:pt x="10696" y="19903"/>
                  <a:pt x="10726" y="19903"/>
                </a:cubicBezTo>
                <a:cubicBezTo>
                  <a:pt x="10771" y="19903"/>
                  <a:pt x="10819" y="19913"/>
                  <a:pt x="10862" y="19913"/>
                </a:cubicBezTo>
                <a:cubicBezTo>
                  <a:pt x="10909" y="19913"/>
                  <a:pt x="10949" y="19900"/>
                  <a:pt x="10970" y="19846"/>
                </a:cubicBezTo>
                <a:cubicBezTo>
                  <a:pt x="10853" y="19803"/>
                  <a:pt x="10725" y="19710"/>
                  <a:pt x="10760" y="19567"/>
                </a:cubicBezTo>
                <a:lnTo>
                  <a:pt x="10760" y="19567"/>
                </a:lnTo>
                <a:cubicBezTo>
                  <a:pt x="10821" y="19578"/>
                  <a:pt x="10905" y="19652"/>
                  <a:pt x="10954" y="19652"/>
                </a:cubicBezTo>
                <a:cubicBezTo>
                  <a:pt x="10980" y="19652"/>
                  <a:pt x="10996" y="19632"/>
                  <a:pt x="10996" y="19575"/>
                </a:cubicBezTo>
                <a:cubicBezTo>
                  <a:pt x="11112" y="19525"/>
                  <a:pt x="11177" y="19505"/>
                  <a:pt x="11211" y="19505"/>
                </a:cubicBezTo>
                <a:cubicBezTo>
                  <a:pt x="11319" y="19505"/>
                  <a:pt x="11109" y="19711"/>
                  <a:pt x="11231" y="19795"/>
                </a:cubicBezTo>
                <a:cubicBezTo>
                  <a:pt x="11256" y="19819"/>
                  <a:pt x="11295" y="19877"/>
                  <a:pt x="11331" y="19877"/>
                </a:cubicBezTo>
                <a:cubicBezTo>
                  <a:pt x="11344" y="19877"/>
                  <a:pt x="11355" y="19871"/>
                  <a:pt x="11366" y="19854"/>
                </a:cubicBezTo>
                <a:cubicBezTo>
                  <a:pt x="11433" y="19811"/>
                  <a:pt x="11340" y="19735"/>
                  <a:pt x="11332" y="19684"/>
                </a:cubicBezTo>
                <a:cubicBezTo>
                  <a:pt x="11265" y="19601"/>
                  <a:pt x="11332" y="19492"/>
                  <a:pt x="11316" y="19391"/>
                </a:cubicBezTo>
                <a:cubicBezTo>
                  <a:pt x="11273" y="19306"/>
                  <a:pt x="11355" y="19262"/>
                  <a:pt x="11446" y="19262"/>
                </a:cubicBezTo>
                <a:cubicBezTo>
                  <a:pt x="11538" y="19262"/>
                  <a:pt x="11639" y="19306"/>
                  <a:pt x="11635" y="19399"/>
                </a:cubicBezTo>
                <a:lnTo>
                  <a:pt x="11694" y="19391"/>
                </a:lnTo>
                <a:cubicBezTo>
                  <a:pt x="11694" y="19264"/>
                  <a:pt x="11568" y="19256"/>
                  <a:pt x="11501" y="19189"/>
                </a:cubicBezTo>
                <a:cubicBezTo>
                  <a:pt x="11511" y="19187"/>
                  <a:pt x="11521" y="19187"/>
                  <a:pt x="11531" y="19187"/>
                </a:cubicBezTo>
                <a:cubicBezTo>
                  <a:pt x="11623" y="19187"/>
                  <a:pt x="11724" y="19239"/>
                  <a:pt x="11812" y="19239"/>
                </a:cubicBezTo>
                <a:cubicBezTo>
                  <a:pt x="11839" y="19239"/>
                  <a:pt x="11864" y="19234"/>
                  <a:pt x="11888" y="19221"/>
                </a:cubicBezTo>
                <a:cubicBezTo>
                  <a:pt x="11956" y="19163"/>
                  <a:pt x="11922" y="19061"/>
                  <a:pt x="11946" y="18987"/>
                </a:cubicBezTo>
                <a:cubicBezTo>
                  <a:pt x="11956" y="18968"/>
                  <a:pt x="11989" y="18936"/>
                  <a:pt x="12007" y="18918"/>
                </a:cubicBezTo>
                <a:cubicBezTo>
                  <a:pt x="12074" y="18936"/>
                  <a:pt x="12148" y="18944"/>
                  <a:pt x="12217" y="18968"/>
                </a:cubicBezTo>
                <a:cubicBezTo>
                  <a:pt x="12148" y="19037"/>
                  <a:pt x="11964" y="19045"/>
                  <a:pt x="11989" y="19179"/>
                </a:cubicBezTo>
                <a:cubicBezTo>
                  <a:pt x="12140" y="19189"/>
                  <a:pt x="12268" y="19290"/>
                  <a:pt x="12411" y="19306"/>
                </a:cubicBezTo>
                <a:cubicBezTo>
                  <a:pt x="12401" y="19247"/>
                  <a:pt x="12385" y="19189"/>
                  <a:pt x="12377" y="19128"/>
                </a:cubicBezTo>
                <a:cubicBezTo>
                  <a:pt x="12404" y="19115"/>
                  <a:pt x="12431" y="19110"/>
                  <a:pt x="12458" y="19110"/>
                </a:cubicBezTo>
                <a:cubicBezTo>
                  <a:pt x="12576" y="19110"/>
                  <a:pt x="12689" y="19210"/>
                  <a:pt x="12792" y="19210"/>
                </a:cubicBezTo>
                <a:cubicBezTo>
                  <a:pt x="12817" y="19210"/>
                  <a:pt x="12842" y="19204"/>
                  <a:pt x="12866" y="19189"/>
                </a:cubicBezTo>
                <a:cubicBezTo>
                  <a:pt x="12915" y="19226"/>
                  <a:pt x="12991" y="19380"/>
                  <a:pt x="13031" y="19380"/>
                </a:cubicBezTo>
                <a:cubicBezTo>
                  <a:pt x="13046" y="19380"/>
                  <a:pt x="13056" y="19360"/>
                  <a:pt x="13058" y="19306"/>
                </a:cubicBezTo>
                <a:cubicBezTo>
                  <a:pt x="13127" y="19391"/>
                  <a:pt x="13193" y="19466"/>
                  <a:pt x="13303" y="19492"/>
                </a:cubicBezTo>
                <a:cubicBezTo>
                  <a:pt x="13311" y="19508"/>
                  <a:pt x="13329" y="19543"/>
                  <a:pt x="13337" y="19567"/>
                </a:cubicBezTo>
                <a:cubicBezTo>
                  <a:pt x="13396" y="19668"/>
                  <a:pt x="13430" y="19777"/>
                  <a:pt x="13388" y="19886"/>
                </a:cubicBezTo>
                <a:cubicBezTo>
                  <a:pt x="13345" y="19979"/>
                  <a:pt x="13505" y="19929"/>
                  <a:pt x="13523" y="20005"/>
                </a:cubicBezTo>
                <a:cubicBezTo>
                  <a:pt x="13563" y="20131"/>
                  <a:pt x="13683" y="20200"/>
                  <a:pt x="13792" y="20266"/>
                </a:cubicBezTo>
                <a:cubicBezTo>
                  <a:pt x="13943" y="20367"/>
                  <a:pt x="13968" y="20620"/>
                  <a:pt x="14154" y="20687"/>
                </a:cubicBezTo>
                <a:cubicBezTo>
                  <a:pt x="14180" y="20907"/>
                  <a:pt x="14297" y="21150"/>
                  <a:pt x="14119" y="21328"/>
                </a:cubicBezTo>
                <a:cubicBezTo>
                  <a:pt x="14010" y="21429"/>
                  <a:pt x="14255" y="21596"/>
                  <a:pt x="14087" y="21665"/>
                </a:cubicBezTo>
                <a:cubicBezTo>
                  <a:pt x="14010" y="21790"/>
                  <a:pt x="14239" y="21799"/>
                  <a:pt x="14321" y="21849"/>
                </a:cubicBezTo>
                <a:cubicBezTo>
                  <a:pt x="14516" y="21867"/>
                  <a:pt x="14423" y="22160"/>
                  <a:pt x="14600" y="22211"/>
                </a:cubicBezTo>
                <a:cubicBezTo>
                  <a:pt x="14726" y="22237"/>
                  <a:pt x="14877" y="22272"/>
                  <a:pt x="14904" y="22423"/>
                </a:cubicBezTo>
                <a:cubicBezTo>
                  <a:pt x="14723" y="22457"/>
                  <a:pt x="14915" y="22584"/>
                  <a:pt x="15045" y="22584"/>
                </a:cubicBezTo>
                <a:cubicBezTo>
                  <a:pt x="15072" y="22584"/>
                  <a:pt x="15096" y="22578"/>
                  <a:pt x="15114" y="22565"/>
                </a:cubicBezTo>
                <a:lnTo>
                  <a:pt x="15114" y="22565"/>
                </a:lnTo>
                <a:cubicBezTo>
                  <a:pt x="15098" y="22641"/>
                  <a:pt x="15098" y="22726"/>
                  <a:pt x="15130" y="22809"/>
                </a:cubicBezTo>
                <a:cubicBezTo>
                  <a:pt x="15207" y="22801"/>
                  <a:pt x="15274" y="22785"/>
                  <a:pt x="15350" y="22777"/>
                </a:cubicBezTo>
                <a:lnTo>
                  <a:pt x="15350" y="22777"/>
                </a:lnTo>
                <a:cubicBezTo>
                  <a:pt x="15308" y="22860"/>
                  <a:pt x="15241" y="22937"/>
                  <a:pt x="15181" y="23020"/>
                </a:cubicBezTo>
                <a:cubicBezTo>
                  <a:pt x="15216" y="23004"/>
                  <a:pt x="15247" y="22996"/>
                  <a:pt x="15274" y="22996"/>
                </a:cubicBezTo>
                <a:cubicBezTo>
                  <a:pt x="15458" y="22996"/>
                  <a:pt x="15464" y="23331"/>
                  <a:pt x="15603" y="23442"/>
                </a:cubicBezTo>
                <a:cubicBezTo>
                  <a:pt x="15561" y="23450"/>
                  <a:pt x="15476" y="23450"/>
                  <a:pt x="15433" y="23458"/>
                </a:cubicBezTo>
                <a:cubicBezTo>
                  <a:pt x="15475" y="23499"/>
                  <a:pt x="15538" y="23522"/>
                  <a:pt x="15600" y="23522"/>
                </a:cubicBezTo>
                <a:cubicBezTo>
                  <a:pt x="15640" y="23522"/>
                  <a:pt x="15679" y="23512"/>
                  <a:pt x="15712" y="23493"/>
                </a:cubicBezTo>
                <a:cubicBezTo>
                  <a:pt x="15838" y="23450"/>
                  <a:pt x="15906" y="23341"/>
                  <a:pt x="16015" y="23282"/>
                </a:cubicBezTo>
                <a:lnTo>
                  <a:pt x="16015" y="23282"/>
                </a:lnTo>
                <a:cubicBezTo>
                  <a:pt x="15973" y="23509"/>
                  <a:pt x="16260" y="23383"/>
                  <a:pt x="16276" y="23559"/>
                </a:cubicBezTo>
                <a:cubicBezTo>
                  <a:pt x="16319" y="23668"/>
                  <a:pt x="16420" y="23753"/>
                  <a:pt x="16369" y="23879"/>
                </a:cubicBezTo>
                <a:cubicBezTo>
                  <a:pt x="16436" y="23862"/>
                  <a:pt x="16505" y="23846"/>
                  <a:pt x="16563" y="23828"/>
                </a:cubicBezTo>
                <a:cubicBezTo>
                  <a:pt x="16470" y="23703"/>
                  <a:pt x="16664" y="23644"/>
                  <a:pt x="16723" y="23551"/>
                </a:cubicBezTo>
                <a:cubicBezTo>
                  <a:pt x="16866" y="23668"/>
                  <a:pt x="16992" y="23846"/>
                  <a:pt x="17000" y="24040"/>
                </a:cubicBezTo>
                <a:cubicBezTo>
                  <a:pt x="17063" y="23999"/>
                  <a:pt x="17118" y="23940"/>
                  <a:pt x="17176" y="23940"/>
                </a:cubicBezTo>
                <a:cubicBezTo>
                  <a:pt x="17204" y="23940"/>
                  <a:pt x="17233" y="23954"/>
                  <a:pt x="17263" y="23990"/>
                </a:cubicBezTo>
                <a:cubicBezTo>
                  <a:pt x="17361" y="24220"/>
                  <a:pt x="17595" y="24394"/>
                  <a:pt x="17841" y="24394"/>
                </a:cubicBezTo>
                <a:cubicBezTo>
                  <a:pt x="17909" y="24394"/>
                  <a:pt x="17978" y="24380"/>
                  <a:pt x="18045" y="24352"/>
                </a:cubicBezTo>
                <a:cubicBezTo>
                  <a:pt x="18056" y="24354"/>
                  <a:pt x="18065" y="24355"/>
                  <a:pt x="18074" y="24355"/>
                </a:cubicBezTo>
                <a:cubicBezTo>
                  <a:pt x="18163" y="24355"/>
                  <a:pt x="18165" y="24252"/>
                  <a:pt x="18197" y="24182"/>
                </a:cubicBezTo>
                <a:cubicBezTo>
                  <a:pt x="18239" y="24224"/>
                  <a:pt x="18290" y="24267"/>
                  <a:pt x="18332" y="24309"/>
                </a:cubicBezTo>
                <a:cubicBezTo>
                  <a:pt x="18290" y="24394"/>
                  <a:pt x="18247" y="24485"/>
                  <a:pt x="18213" y="24570"/>
                </a:cubicBezTo>
                <a:cubicBezTo>
                  <a:pt x="18332" y="24554"/>
                  <a:pt x="18425" y="24461"/>
                  <a:pt x="18484" y="24368"/>
                </a:cubicBezTo>
                <a:cubicBezTo>
                  <a:pt x="18556" y="24385"/>
                  <a:pt x="18650" y="24453"/>
                  <a:pt x="18728" y="24453"/>
                </a:cubicBezTo>
                <a:cubicBezTo>
                  <a:pt x="18768" y="24453"/>
                  <a:pt x="18803" y="24435"/>
                  <a:pt x="18829" y="24384"/>
                </a:cubicBezTo>
                <a:cubicBezTo>
                  <a:pt x="18860" y="24319"/>
                  <a:pt x="18905" y="24293"/>
                  <a:pt x="18953" y="24293"/>
                </a:cubicBezTo>
                <a:cubicBezTo>
                  <a:pt x="19036" y="24293"/>
                  <a:pt x="19125" y="24370"/>
                  <a:pt x="19157" y="24461"/>
                </a:cubicBezTo>
                <a:cubicBezTo>
                  <a:pt x="19165" y="24384"/>
                  <a:pt x="19165" y="24317"/>
                  <a:pt x="19173" y="24243"/>
                </a:cubicBezTo>
                <a:cubicBezTo>
                  <a:pt x="19183" y="24241"/>
                  <a:pt x="19193" y="24241"/>
                  <a:pt x="19202" y="24241"/>
                </a:cubicBezTo>
                <a:cubicBezTo>
                  <a:pt x="19332" y="24241"/>
                  <a:pt x="19434" y="24348"/>
                  <a:pt x="19545" y="24402"/>
                </a:cubicBezTo>
                <a:cubicBezTo>
                  <a:pt x="19654" y="24376"/>
                  <a:pt x="19713" y="24301"/>
                  <a:pt x="19713" y="24192"/>
                </a:cubicBezTo>
                <a:cubicBezTo>
                  <a:pt x="19747" y="24251"/>
                  <a:pt x="19771" y="24325"/>
                  <a:pt x="19806" y="24384"/>
                </a:cubicBezTo>
                <a:cubicBezTo>
                  <a:pt x="19868" y="24384"/>
                  <a:pt x="19936" y="24371"/>
                  <a:pt x="19997" y="24371"/>
                </a:cubicBezTo>
                <a:cubicBezTo>
                  <a:pt x="20058" y="24371"/>
                  <a:pt x="20113" y="24384"/>
                  <a:pt x="20151" y="24435"/>
                </a:cubicBezTo>
                <a:cubicBezTo>
                  <a:pt x="20145" y="24361"/>
                  <a:pt x="20187" y="24153"/>
                  <a:pt x="20243" y="24153"/>
                </a:cubicBezTo>
                <a:cubicBezTo>
                  <a:pt x="20257" y="24153"/>
                  <a:pt x="20271" y="24165"/>
                  <a:pt x="20285" y="24192"/>
                </a:cubicBezTo>
                <a:cubicBezTo>
                  <a:pt x="20316" y="24270"/>
                  <a:pt x="20374" y="24290"/>
                  <a:pt x="20442" y="24290"/>
                </a:cubicBezTo>
                <a:cubicBezTo>
                  <a:pt x="20513" y="24290"/>
                  <a:pt x="20594" y="24269"/>
                  <a:pt x="20669" y="24269"/>
                </a:cubicBezTo>
                <a:cubicBezTo>
                  <a:pt x="20700" y="24269"/>
                  <a:pt x="20730" y="24273"/>
                  <a:pt x="20758" y="24283"/>
                </a:cubicBezTo>
                <a:cubicBezTo>
                  <a:pt x="20758" y="24251"/>
                  <a:pt x="20758" y="24182"/>
                  <a:pt x="20766" y="24150"/>
                </a:cubicBezTo>
                <a:lnTo>
                  <a:pt x="20774" y="24091"/>
                </a:lnTo>
                <a:cubicBezTo>
                  <a:pt x="20787" y="24087"/>
                  <a:pt x="20799" y="24085"/>
                  <a:pt x="20808" y="24085"/>
                </a:cubicBezTo>
                <a:cubicBezTo>
                  <a:pt x="20910" y="24085"/>
                  <a:pt x="20789" y="24293"/>
                  <a:pt x="20900" y="24293"/>
                </a:cubicBezTo>
                <a:cubicBezTo>
                  <a:pt x="20914" y="24293"/>
                  <a:pt x="20931" y="24290"/>
                  <a:pt x="20952" y="24283"/>
                </a:cubicBezTo>
                <a:cubicBezTo>
                  <a:pt x="20984" y="24158"/>
                  <a:pt x="21093" y="24081"/>
                  <a:pt x="21194" y="23998"/>
                </a:cubicBezTo>
                <a:cubicBezTo>
                  <a:pt x="21296" y="24014"/>
                  <a:pt x="21397" y="24048"/>
                  <a:pt x="21490" y="24065"/>
                </a:cubicBezTo>
                <a:cubicBezTo>
                  <a:pt x="21516" y="23998"/>
                  <a:pt x="21508" y="23913"/>
                  <a:pt x="21566" y="23862"/>
                </a:cubicBezTo>
                <a:cubicBezTo>
                  <a:pt x="21576" y="23863"/>
                  <a:pt x="21586" y="23864"/>
                  <a:pt x="21596" y="23864"/>
                </a:cubicBezTo>
                <a:cubicBezTo>
                  <a:pt x="21667" y="23864"/>
                  <a:pt x="21731" y="23837"/>
                  <a:pt x="21769" y="23769"/>
                </a:cubicBezTo>
                <a:cubicBezTo>
                  <a:pt x="21870" y="23753"/>
                  <a:pt x="21953" y="23711"/>
                  <a:pt x="22046" y="23668"/>
                </a:cubicBezTo>
                <a:cubicBezTo>
                  <a:pt x="22051" y="23668"/>
                  <a:pt x="22056" y="23668"/>
                  <a:pt x="22061" y="23668"/>
                </a:cubicBezTo>
                <a:cubicBezTo>
                  <a:pt x="22155" y="23668"/>
                  <a:pt x="22258" y="23710"/>
                  <a:pt x="22354" y="23710"/>
                </a:cubicBezTo>
                <a:cubicBezTo>
                  <a:pt x="22409" y="23710"/>
                  <a:pt x="22461" y="23696"/>
                  <a:pt x="22508" y="23652"/>
                </a:cubicBezTo>
                <a:cubicBezTo>
                  <a:pt x="22601" y="23559"/>
                  <a:pt x="22686" y="23458"/>
                  <a:pt x="22729" y="23333"/>
                </a:cubicBezTo>
                <a:lnTo>
                  <a:pt x="22745" y="23298"/>
                </a:lnTo>
                <a:cubicBezTo>
                  <a:pt x="22846" y="23298"/>
                  <a:pt x="22897" y="23240"/>
                  <a:pt x="22913" y="23147"/>
                </a:cubicBezTo>
                <a:cubicBezTo>
                  <a:pt x="23014" y="23104"/>
                  <a:pt x="23133" y="23080"/>
                  <a:pt x="23242" y="23054"/>
                </a:cubicBezTo>
                <a:cubicBezTo>
                  <a:pt x="23338" y="22895"/>
                  <a:pt x="23381" y="22623"/>
                  <a:pt x="23599" y="22623"/>
                </a:cubicBezTo>
                <a:cubicBezTo>
                  <a:pt x="23612" y="22623"/>
                  <a:pt x="23625" y="22623"/>
                  <a:pt x="23638" y="22625"/>
                </a:cubicBezTo>
                <a:cubicBezTo>
                  <a:pt x="23612" y="22565"/>
                  <a:pt x="23519" y="22524"/>
                  <a:pt x="23529" y="22447"/>
                </a:cubicBezTo>
                <a:cubicBezTo>
                  <a:pt x="23557" y="22403"/>
                  <a:pt x="23595" y="22391"/>
                  <a:pt x="23636" y="22391"/>
                </a:cubicBezTo>
                <a:cubicBezTo>
                  <a:pt x="23681" y="22391"/>
                  <a:pt x="23729" y="22405"/>
                  <a:pt x="23772" y="22405"/>
                </a:cubicBezTo>
                <a:cubicBezTo>
                  <a:pt x="23841" y="22312"/>
                  <a:pt x="23915" y="22237"/>
                  <a:pt x="24008" y="22179"/>
                </a:cubicBezTo>
                <a:lnTo>
                  <a:pt x="24051" y="22187"/>
                </a:lnTo>
                <a:cubicBezTo>
                  <a:pt x="24085" y="22221"/>
                  <a:pt x="24118" y="22245"/>
                  <a:pt x="24160" y="22280"/>
                </a:cubicBezTo>
                <a:cubicBezTo>
                  <a:pt x="24253" y="22195"/>
                  <a:pt x="24194" y="22069"/>
                  <a:pt x="24186" y="21958"/>
                </a:cubicBezTo>
                <a:cubicBezTo>
                  <a:pt x="24277" y="21918"/>
                  <a:pt x="24378" y="21883"/>
                  <a:pt x="24479" y="21849"/>
                </a:cubicBezTo>
                <a:lnTo>
                  <a:pt x="24479" y="21849"/>
                </a:lnTo>
                <a:cubicBezTo>
                  <a:pt x="24463" y="21934"/>
                  <a:pt x="24320" y="22051"/>
                  <a:pt x="24447" y="22102"/>
                </a:cubicBezTo>
                <a:cubicBezTo>
                  <a:pt x="24461" y="22110"/>
                  <a:pt x="24475" y="22114"/>
                  <a:pt x="24488" y="22114"/>
                </a:cubicBezTo>
                <a:cubicBezTo>
                  <a:pt x="24555" y="22114"/>
                  <a:pt x="24609" y="22022"/>
                  <a:pt x="24580" y="21958"/>
                </a:cubicBezTo>
                <a:cubicBezTo>
                  <a:pt x="24572" y="21706"/>
                  <a:pt x="24506" y="21437"/>
                  <a:pt x="24649" y="21218"/>
                </a:cubicBezTo>
                <a:cubicBezTo>
                  <a:pt x="24657" y="21200"/>
                  <a:pt x="24692" y="21168"/>
                  <a:pt x="24708" y="21142"/>
                </a:cubicBezTo>
                <a:cubicBezTo>
                  <a:pt x="24750" y="21099"/>
                  <a:pt x="24801" y="21059"/>
                  <a:pt x="24851" y="21016"/>
                </a:cubicBezTo>
                <a:cubicBezTo>
                  <a:pt x="24758" y="20990"/>
                  <a:pt x="24673" y="20939"/>
                  <a:pt x="24599" y="20881"/>
                </a:cubicBezTo>
                <a:cubicBezTo>
                  <a:pt x="24724" y="20764"/>
                  <a:pt x="24843" y="20636"/>
                  <a:pt x="24918" y="20485"/>
                </a:cubicBezTo>
                <a:lnTo>
                  <a:pt x="24918" y="20485"/>
                </a:lnTo>
                <a:cubicBezTo>
                  <a:pt x="24886" y="20498"/>
                  <a:pt x="24860" y="20504"/>
                  <a:pt x="24838" y="20504"/>
                </a:cubicBezTo>
                <a:cubicBezTo>
                  <a:pt x="24761" y="20504"/>
                  <a:pt x="24745" y="20424"/>
                  <a:pt x="24793" y="20266"/>
                </a:cubicBezTo>
                <a:cubicBezTo>
                  <a:pt x="24766" y="20149"/>
                  <a:pt x="24599" y="20088"/>
                  <a:pt x="24641" y="19947"/>
                </a:cubicBezTo>
                <a:cubicBezTo>
                  <a:pt x="24700" y="19904"/>
                  <a:pt x="24774" y="19886"/>
                  <a:pt x="24851" y="19870"/>
                </a:cubicBezTo>
                <a:cubicBezTo>
                  <a:pt x="24708" y="19694"/>
                  <a:pt x="24700" y="19474"/>
                  <a:pt x="24682" y="19256"/>
                </a:cubicBezTo>
                <a:cubicBezTo>
                  <a:pt x="24615" y="19247"/>
                  <a:pt x="24548" y="19239"/>
                  <a:pt x="24479" y="19239"/>
                </a:cubicBezTo>
                <a:cubicBezTo>
                  <a:pt x="24522" y="19112"/>
                  <a:pt x="24631" y="19078"/>
                  <a:pt x="24742" y="19027"/>
                </a:cubicBezTo>
                <a:cubicBezTo>
                  <a:pt x="24556" y="18859"/>
                  <a:pt x="24783" y="18700"/>
                  <a:pt x="24944" y="18641"/>
                </a:cubicBezTo>
                <a:cubicBezTo>
                  <a:pt x="25096" y="18497"/>
                  <a:pt x="24809" y="18295"/>
                  <a:pt x="25003" y="18194"/>
                </a:cubicBezTo>
                <a:cubicBezTo>
                  <a:pt x="24876" y="18194"/>
                  <a:pt x="24944" y="18136"/>
                  <a:pt x="25003" y="18085"/>
                </a:cubicBezTo>
                <a:cubicBezTo>
                  <a:pt x="24833" y="18077"/>
                  <a:pt x="24985" y="18000"/>
                  <a:pt x="25045" y="17950"/>
                </a:cubicBezTo>
                <a:cubicBezTo>
                  <a:pt x="25053" y="17857"/>
                  <a:pt x="25035" y="17764"/>
                  <a:pt x="25112" y="17705"/>
                </a:cubicBezTo>
                <a:cubicBezTo>
                  <a:pt x="25027" y="17646"/>
                  <a:pt x="25027" y="17545"/>
                  <a:pt x="25027" y="17452"/>
                </a:cubicBezTo>
                <a:cubicBezTo>
                  <a:pt x="24944" y="17319"/>
                  <a:pt x="24809" y="17226"/>
                  <a:pt x="24692" y="17117"/>
                </a:cubicBezTo>
                <a:cubicBezTo>
                  <a:pt x="24682" y="17016"/>
                  <a:pt x="24750" y="16947"/>
                  <a:pt x="24783" y="16864"/>
                </a:cubicBezTo>
                <a:cubicBezTo>
                  <a:pt x="24599" y="16729"/>
                  <a:pt x="24657" y="16492"/>
                  <a:pt x="24673" y="16298"/>
                </a:cubicBezTo>
                <a:cubicBezTo>
                  <a:pt x="24750" y="16239"/>
                  <a:pt x="24716" y="16146"/>
                  <a:pt x="24716" y="16072"/>
                </a:cubicBezTo>
                <a:cubicBezTo>
                  <a:pt x="24758" y="15944"/>
                  <a:pt x="24843" y="15843"/>
                  <a:pt x="24910" y="15734"/>
                </a:cubicBezTo>
                <a:cubicBezTo>
                  <a:pt x="24894" y="15532"/>
                  <a:pt x="24548" y="15601"/>
                  <a:pt x="24682" y="15314"/>
                </a:cubicBezTo>
                <a:cubicBezTo>
                  <a:pt x="24673" y="15146"/>
                  <a:pt x="24514" y="15095"/>
                  <a:pt x="24396" y="15019"/>
                </a:cubicBezTo>
                <a:cubicBezTo>
                  <a:pt x="24294" y="14939"/>
                  <a:pt x="24449" y="14609"/>
                  <a:pt x="24277" y="14609"/>
                </a:cubicBezTo>
                <a:cubicBezTo>
                  <a:pt x="24265" y="14609"/>
                  <a:pt x="24252" y="14611"/>
                  <a:pt x="24237" y="14614"/>
                </a:cubicBezTo>
                <a:cubicBezTo>
                  <a:pt x="24253" y="14731"/>
                  <a:pt x="24320" y="14883"/>
                  <a:pt x="24176" y="14944"/>
                </a:cubicBezTo>
                <a:cubicBezTo>
                  <a:pt x="24245" y="14758"/>
                  <a:pt x="24000" y="14707"/>
                  <a:pt x="24000" y="14521"/>
                </a:cubicBezTo>
                <a:cubicBezTo>
                  <a:pt x="24003" y="14493"/>
                  <a:pt x="23990" y="14485"/>
                  <a:pt x="23973" y="14485"/>
                </a:cubicBezTo>
                <a:cubicBezTo>
                  <a:pt x="23952" y="14485"/>
                  <a:pt x="23924" y="14496"/>
                  <a:pt x="23907" y="14496"/>
                </a:cubicBezTo>
                <a:cubicBezTo>
                  <a:pt x="23892" y="14496"/>
                  <a:pt x="23885" y="14487"/>
                  <a:pt x="23899" y="14455"/>
                </a:cubicBezTo>
                <a:cubicBezTo>
                  <a:pt x="23915" y="14295"/>
                  <a:pt x="23992" y="14151"/>
                  <a:pt x="24025" y="14000"/>
                </a:cubicBezTo>
                <a:cubicBezTo>
                  <a:pt x="23934" y="13891"/>
                  <a:pt x="24067" y="13781"/>
                  <a:pt x="24067" y="13662"/>
                </a:cubicBezTo>
                <a:lnTo>
                  <a:pt x="24067" y="13662"/>
                </a:lnTo>
                <a:cubicBezTo>
                  <a:pt x="24035" y="13696"/>
                  <a:pt x="23992" y="13739"/>
                  <a:pt x="23958" y="13771"/>
                </a:cubicBezTo>
                <a:cubicBezTo>
                  <a:pt x="23883" y="13771"/>
                  <a:pt x="23806" y="13771"/>
                  <a:pt x="23731" y="13763"/>
                </a:cubicBezTo>
                <a:cubicBezTo>
                  <a:pt x="23806" y="13680"/>
                  <a:pt x="23934" y="13630"/>
                  <a:pt x="23958" y="13510"/>
                </a:cubicBezTo>
                <a:cubicBezTo>
                  <a:pt x="24186" y="13428"/>
                  <a:pt x="24093" y="13141"/>
                  <a:pt x="24219" y="12973"/>
                </a:cubicBezTo>
                <a:cubicBezTo>
                  <a:pt x="24287" y="12888"/>
                  <a:pt x="24237" y="12787"/>
                  <a:pt x="24202" y="12702"/>
                </a:cubicBezTo>
                <a:cubicBezTo>
                  <a:pt x="24176" y="12619"/>
                  <a:pt x="24253" y="12558"/>
                  <a:pt x="24277" y="12492"/>
                </a:cubicBezTo>
                <a:cubicBezTo>
                  <a:pt x="24275" y="12491"/>
                  <a:pt x="24273" y="12491"/>
                  <a:pt x="24271" y="12491"/>
                </a:cubicBezTo>
                <a:cubicBezTo>
                  <a:pt x="24208" y="12491"/>
                  <a:pt x="24124" y="12578"/>
                  <a:pt x="24075" y="12578"/>
                </a:cubicBezTo>
                <a:cubicBezTo>
                  <a:pt x="24054" y="12578"/>
                  <a:pt x="24039" y="12562"/>
                  <a:pt x="24035" y="12518"/>
                </a:cubicBezTo>
                <a:cubicBezTo>
                  <a:pt x="23989" y="12437"/>
                  <a:pt x="24039" y="12417"/>
                  <a:pt x="24101" y="12417"/>
                </a:cubicBezTo>
                <a:cubicBezTo>
                  <a:pt x="24144" y="12417"/>
                  <a:pt x="24192" y="12426"/>
                  <a:pt x="24219" y="12433"/>
                </a:cubicBezTo>
                <a:cubicBezTo>
                  <a:pt x="24219" y="12348"/>
                  <a:pt x="24152" y="12306"/>
                  <a:pt x="24101" y="12255"/>
                </a:cubicBezTo>
                <a:cubicBezTo>
                  <a:pt x="24136" y="12180"/>
                  <a:pt x="24245" y="12197"/>
                  <a:pt x="24245" y="12087"/>
                </a:cubicBezTo>
                <a:cubicBezTo>
                  <a:pt x="24254" y="12038"/>
                  <a:pt x="24271" y="12021"/>
                  <a:pt x="24291" y="12021"/>
                </a:cubicBezTo>
                <a:cubicBezTo>
                  <a:pt x="24340" y="12021"/>
                  <a:pt x="24413" y="12122"/>
                  <a:pt x="24471" y="12122"/>
                </a:cubicBezTo>
                <a:cubicBezTo>
                  <a:pt x="24498" y="12053"/>
                  <a:pt x="24522" y="11986"/>
                  <a:pt x="24540" y="11928"/>
                </a:cubicBezTo>
                <a:lnTo>
                  <a:pt x="24540" y="11928"/>
                </a:lnTo>
                <a:cubicBezTo>
                  <a:pt x="24413" y="11936"/>
                  <a:pt x="24287" y="11952"/>
                  <a:pt x="24160" y="11970"/>
                </a:cubicBezTo>
                <a:cubicBezTo>
                  <a:pt x="24136" y="11869"/>
                  <a:pt x="24378" y="11936"/>
                  <a:pt x="24303" y="11869"/>
                </a:cubicBezTo>
                <a:cubicBezTo>
                  <a:pt x="24261" y="11810"/>
                  <a:pt x="24176" y="11810"/>
                  <a:pt x="24109" y="11792"/>
                </a:cubicBezTo>
                <a:cubicBezTo>
                  <a:pt x="24168" y="11750"/>
                  <a:pt x="24219" y="11709"/>
                  <a:pt x="24269" y="11667"/>
                </a:cubicBezTo>
                <a:cubicBezTo>
                  <a:pt x="24211" y="11641"/>
                  <a:pt x="24144" y="11616"/>
                  <a:pt x="24075" y="11590"/>
                </a:cubicBezTo>
                <a:lnTo>
                  <a:pt x="24075" y="11548"/>
                </a:lnTo>
                <a:cubicBezTo>
                  <a:pt x="24158" y="11525"/>
                  <a:pt x="24267" y="11413"/>
                  <a:pt x="24344" y="11413"/>
                </a:cubicBezTo>
                <a:cubicBezTo>
                  <a:pt x="24378" y="11413"/>
                  <a:pt x="24405" y="11435"/>
                  <a:pt x="24421" y="11497"/>
                </a:cubicBezTo>
                <a:cubicBezTo>
                  <a:pt x="24430" y="11519"/>
                  <a:pt x="24441" y="11528"/>
                  <a:pt x="24454" y="11528"/>
                </a:cubicBezTo>
                <a:cubicBezTo>
                  <a:pt x="24505" y="11528"/>
                  <a:pt x="24571" y="11388"/>
                  <a:pt x="24517" y="11388"/>
                </a:cubicBezTo>
                <a:cubicBezTo>
                  <a:pt x="24506" y="11388"/>
                  <a:pt x="24492" y="11394"/>
                  <a:pt x="24471" y="11406"/>
                </a:cubicBezTo>
                <a:cubicBezTo>
                  <a:pt x="24338" y="11337"/>
                  <a:pt x="24471" y="11103"/>
                  <a:pt x="24471" y="10959"/>
                </a:cubicBezTo>
                <a:cubicBezTo>
                  <a:pt x="24421" y="10941"/>
                  <a:pt x="24370" y="10917"/>
                  <a:pt x="24328" y="10891"/>
                </a:cubicBezTo>
                <a:cubicBezTo>
                  <a:pt x="24295" y="10723"/>
                  <a:pt x="24498" y="10672"/>
                  <a:pt x="24479" y="10486"/>
                </a:cubicBezTo>
                <a:cubicBezTo>
                  <a:pt x="24388" y="10478"/>
                  <a:pt x="24378" y="10403"/>
                  <a:pt x="24362" y="10335"/>
                </a:cubicBezTo>
                <a:cubicBezTo>
                  <a:pt x="24176" y="10294"/>
                  <a:pt x="24421" y="10032"/>
                  <a:pt x="24261" y="9957"/>
                </a:cubicBezTo>
                <a:lnTo>
                  <a:pt x="24261" y="9957"/>
                </a:lnTo>
                <a:cubicBezTo>
                  <a:pt x="24237" y="9971"/>
                  <a:pt x="24216" y="9977"/>
                  <a:pt x="24199" y="9977"/>
                </a:cubicBezTo>
                <a:cubicBezTo>
                  <a:pt x="24110" y="9977"/>
                  <a:pt x="24090" y="9824"/>
                  <a:pt x="24075" y="9746"/>
                </a:cubicBezTo>
                <a:cubicBezTo>
                  <a:pt x="24144" y="9637"/>
                  <a:pt x="24211" y="9502"/>
                  <a:pt x="24043" y="9459"/>
                </a:cubicBezTo>
                <a:cubicBezTo>
                  <a:pt x="24026" y="9453"/>
                  <a:pt x="24009" y="9450"/>
                  <a:pt x="23992" y="9450"/>
                </a:cubicBezTo>
                <a:cubicBezTo>
                  <a:pt x="23905" y="9450"/>
                  <a:pt x="23827" y="9534"/>
                  <a:pt x="23756" y="9577"/>
                </a:cubicBezTo>
                <a:cubicBezTo>
                  <a:pt x="23761" y="9518"/>
                  <a:pt x="23732" y="9480"/>
                  <a:pt x="23695" y="9480"/>
                </a:cubicBezTo>
                <a:cubicBezTo>
                  <a:pt x="23674" y="9480"/>
                  <a:pt x="23651" y="9491"/>
                  <a:pt x="23630" y="9518"/>
                </a:cubicBezTo>
                <a:cubicBezTo>
                  <a:pt x="23630" y="9401"/>
                  <a:pt x="23721" y="9241"/>
                  <a:pt x="23612" y="9164"/>
                </a:cubicBezTo>
                <a:cubicBezTo>
                  <a:pt x="23524" y="9193"/>
                  <a:pt x="23466" y="9206"/>
                  <a:pt x="23429" y="9206"/>
                </a:cubicBezTo>
                <a:cubicBezTo>
                  <a:pt x="23286" y="9206"/>
                  <a:pt x="23466" y="9018"/>
                  <a:pt x="23351" y="8938"/>
                </a:cubicBezTo>
                <a:cubicBezTo>
                  <a:pt x="23337" y="8934"/>
                  <a:pt x="23324" y="8932"/>
                  <a:pt x="23313" y="8932"/>
                </a:cubicBezTo>
                <a:cubicBezTo>
                  <a:pt x="23171" y="8932"/>
                  <a:pt x="23259" y="9212"/>
                  <a:pt x="23119" y="9212"/>
                </a:cubicBezTo>
                <a:cubicBezTo>
                  <a:pt x="23102" y="9212"/>
                  <a:pt x="23081" y="9208"/>
                  <a:pt x="23056" y="9199"/>
                </a:cubicBezTo>
                <a:cubicBezTo>
                  <a:pt x="23048" y="9081"/>
                  <a:pt x="23176" y="8997"/>
                  <a:pt x="23091" y="8879"/>
                </a:cubicBezTo>
                <a:cubicBezTo>
                  <a:pt x="23087" y="8879"/>
                  <a:pt x="23084" y="8879"/>
                  <a:pt x="23081" y="8879"/>
                </a:cubicBezTo>
                <a:cubicBezTo>
                  <a:pt x="22972" y="8879"/>
                  <a:pt x="22961" y="9042"/>
                  <a:pt x="22857" y="9042"/>
                </a:cubicBezTo>
                <a:cubicBezTo>
                  <a:pt x="22849" y="9042"/>
                  <a:pt x="22840" y="9041"/>
                  <a:pt x="22830" y="9039"/>
                </a:cubicBezTo>
                <a:cubicBezTo>
                  <a:pt x="22923" y="8930"/>
                  <a:pt x="22923" y="8794"/>
                  <a:pt x="22880" y="8659"/>
                </a:cubicBezTo>
                <a:lnTo>
                  <a:pt x="22880" y="8659"/>
                </a:lnTo>
                <a:cubicBezTo>
                  <a:pt x="22817" y="8706"/>
                  <a:pt x="22746" y="8755"/>
                  <a:pt x="22673" y="8755"/>
                </a:cubicBezTo>
                <a:cubicBezTo>
                  <a:pt x="22639" y="8755"/>
                  <a:pt x="22604" y="8745"/>
                  <a:pt x="22569" y="8718"/>
                </a:cubicBezTo>
                <a:cubicBezTo>
                  <a:pt x="22550" y="8562"/>
                  <a:pt x="22415" y="8458"/>
                  <a:pt x="22265" y="8458"/>
                </a:cubicBezTo>
                <a:cubicBezTo>
                  <a:pt x="22212" y="8458"/>
                  <a:pt x="22157" y="8471"/>
                  <a:pt x="22104" y="8499"/>
                </a:cubicBezTo>
                <a:lnTo>
                  <a:pt x="22072" y="8263"/>
                </a:lnTo>
                <a:cubicBezTo>
                  <a:pt x="22054" y="8255"/>
                  <a:pt x="22003" y="8238"/>
                  <a:pt x="21979" y="8230"/>
                </a:cubicBezTo>
                <a:lnTo>
                  <a:pt x="21979" y="8230"/>
                </a:lnTo>
                <a:cubicBezTo>
                  <a:pt x="21986" y="8294"/>
                  <a:pt x="22061" y="8409"/>
                  <a:pt x="21987" y="8409"/>
                </a:cubicBezTo>
                <a:cubicBezTo>
                  <a:pt x="21975" y="8409"/>
                  <a:pt x="21958" y="8405"/>
                  <a:pt x="21936" y="8398"/>
                </a:cubicBezTo>
                <a:cubicBezTo>
                  <a:pt x="21850" y="8355"/>
                  <a:pt x="21800" y="8107"/>
                  <a:pt x="21676" y="8107"/>
                </a:cubicBezTo>
                <a:cubicBezTo>
                  <a:pt x="21656" y="8107"/>
                  <a:pt x="21634" y="8114"/>
                  <a:pt x="21609" y="8129"/>
                </a:cubicBezTo>
                <a:cubicBezTo>
                  <a:pt x="21540" y="7970"/>
                  <a:pt x="21785" y="8087"/>
                  <a:pt x="21760" y="7986"/>
                </a:cubicBezTo>
                <a:cubicBezTo>
                  <a:pt x="21641" y="7986"/>
                  <a:pt x="21566" y="7885"/>
                  <a:pt x="21457" y="7858"/>
                </a:cubicBezTo>
                <a:lnTo>
                  <a:pt x="21457" y="7858"/>
                </a:lnTo>
                <a:cubicBezTo>
                  <a:pt x="21482" y="7935"/>
                  <a:pt x="21508" y="8002"/>
                  <a:pt x="21508" y="8087"/>
                </a:cubicBezTo>
                <a:cubicBezTo>
                  <a:pt x="21500" y="8088"/>
                  <a:pt x="21493" y="8088"/>
                  <a:pt x="21487" y="8088"/>
                </a:cubicBezTo>
                <a:cubicBezTo>
                  <a:pt x="21395" y="8088"/>
                  <a:pt x="21385" y="7989"/>
                  <a:pt x="21338" y="7927"/>
                </a:cubicBezTo>
                <a:cubicBezTo>
                  <a:pt x="21323" y="7924"/>
                  <a:pt x="21310" y="7922"/>
                  <a:pt x="21298" y="7922"/>
                </a:cubicBezTo>
                <a:cubicBezTo>
                  <a:pt x="21251" y="7922"/>
                  <a:pt x="21229" y="7952"/>
                  <a:pt x="21229" y="8020"/>
                </a:cubicBezTo>
                <a:cubicBezTo>
                  <a:pt x="21154" y="7986"/>
                  <a:pt x="21069" y="7970"/>
                  <a:pt x="20984" y="7970"/>
                </a:cubicBezTo>
                <a:cubicBezTo>
                  <a:pt x="21033" y="8034"/>
                  <a:pt x="20975" y="8175"/>
                  <a:pt x="20937" y="8175"/>
                </a:cubicBezTo>
                <a:cubicBezTo>
                  <a:pt x="20922" y="8175"/>
                  <a:pt x="20909" y="8151"/>
                  <a:pt x="20909" y="8087"/>
                </a:cubicBezTo>
                <a:cubicBezTo>
                  <a:pt x="20808" y="8166"/>
                  <a:pt x="20695" y="8246"/>
                  <a:pt x="20559" y="8246"/>
                </a:cubicBezTo>
                <a:cubicBezTo>
                  <a:pt x="20536" y="8246"/>
                  <a:pt x="20512" y="8243"/>
                  <a:pt x="20487" y="8238"/>
                </a:cubicBezTo>
                <a:lnTo>
                  <a:pt x="20463" y="8188"/>
                </a:lnTo>
                <a:cubicBezTo>
                  <a:pt x="20455" y="8095"/>
                  <a:pt x="20428" y="8002"/>
                  <a:pt x="20537" y="7970"/>
                </a:cubicBezTo>
                <a:lnTo>
                  <a:pt x="20537" y="7970"/>
                </a:lnTo>
                <a:cubicBezTo>
                  <a:pt x="20521" y="8045"/>
                  <a:pt x="20559" y="8079"/>
                  <a:pt x="20603" y="8079"/>
                </a:cubicBezTo>
                <a:cubicBezTo>
                  <a:pt x="20647" y="8079"/>
                  <a:pt x="20698" y="8045"/>
                  <a:pt x="20707" y="7986"/>
                </a:cubicBezTo>
                <a:cubicBezTo>
                  <a:pt x="20649" y="7968"/>
                  <a:pt x="20568" y="7920"/>
                  <a:pt x="20504" y="7920"/>
                </a:cubicBezTo>
                <a:cubicBezTo>
                  <a:pt x="20474" y="7920"/>
                  <a:pt x="20447" y="7930"/>
                  <a:pt x="20428" y="7960"/>
                </a:cubicBezTo>
                <a:cubicBezTo>
                  <a:pt x="20411" y="7979"/>
                  <a:pt x="20369" y="8078"/>
                  <a:pt x="20348" y="8078"/>
                </a:cubicBezTo>
                <a:cubicBezTo>
                  <a:pt x="20340" y="8078"/>
                  <a:pt x="20335" y="8064"/>
                  <a:pt x="20335" y="8028"/>
                </a:cubicBezTo>
                <a:cubicBezTo>
                  <a:pt x="20333" y="7990"/>
                  <a:pt x="20328" y="7976"/>
                  <a:pt x="20320" y="7976"/>
                </a:cubicBezTo>
                <a:cubicBezTo>
                  <a:pt x="20300" y="7976"/>
                  <a:pt x="20263" y="8081"/>
                  <a:pt x="20226" y="8087"/>
                </a:cubicBezTo>
                <a:cubicBezTo>
                  <a:pt x="20208" y="8103"/>
                  <a:pt x="20186" y="8108"/>
                  <a:pt x="20163" y="8108"/>
                </a:cubicBezTo>
                <a:cubicBezTo>
                  <a:pt x="20124" y="8108"/>
                  <a:pt x="20083" y="8094"/>
                  <a:pt x="20052" y="8094"/>
                </a:cubicBezTo>
                <a:cubicBezTo>
                  <a:pt x="20018" y="8094"/>
                  <a:pt x="19997" y="8112"/>
                  <a:pt x="20008" y="8188"/>
                </a:cubicBezTo>
                <a:cubicBezTo>
                  <a:pt x="19957" y="8036"/>
                  <a:pt x="19779" y="8061"/>
                  <a:pt x="19729" y="7927"/>
                </a:cubicBezTo>
                <a:cubicBezTo>
                  <a:pt x="19713" y="7920"/>
                  <a:pt x="19698" y="7917"/>
                  <a:pt x="19684" y="7917"/>
                </a:cubicBezTo>
                <a:cubicBezTo>
                  <a:pt x="19597" y="7917"/>
                  <a:pt x="19540" y="8029"/>
                  <a:pt x="19444" y="8029"/>
                </a:cubicBezTo>
                <a:cubicBezTo>
                  <a:pt x="19442" y="8029"/>
                  <a:pt x="19439" y="8028"/>
                  <a:pt x="19436" y="8028"/>
                </a:cubicBezTo>
                <a:cubicBezTo>
                  <a:pt x="19335" y="8052"/>
                  <a:pt x="19098" y="8020"/>
                  <a:pt x="19215" y="8188"/>
                </a:cubicBezTo>
                <a:cubicBezTo>
                  <a:pt x="19224" y="8263"/>
                  <a:pt x="19173" y="8331"/>
                  <a:pt x="19141" y="8398"/>
                </a:cubicBezTo>
                <a:cubicBezTo>
                  <a:pt x="19072" y="8263"/>
                  <a:pt x="18880" y="8374"/>
                  <a:pt x="18787" y="8247"/>
                </a:cubicBezTo>
                <a:lnTo>
                  <a:pt x="18787" y="8247"/>
                </a:lnTo>
                <a:cubicBezTo>
                  <a:pt x="18811" y="8313"/>
                  <a:pt x="18854" y="8382"/>
                  <a:pt x="18896" y="8457"/>
                </a:cubicBezTo>
                <a:cubicBezTo>
                  <a:pt x="18862" y="8457"/>
                  <a:pt x="18787" y="8457"/>
                  <a:pt x="18744" y="8449"/>
                </a:cubicBezTo>
                <a:cubicBezTo>
                  <a:pt x="18685" y="8373"/>
                  <a:pt x="18671" y="8214"/>
                  <a:pt x="18562" y="8214"/>
                </a:cubicBezTo>
                <a:cubicBezTo>
                  <a:pt x="18549" y="8214"/>
                  <a:pt x="18533" y="8217"/>
                  <a:pt x="18516" y="8222"/>
                </a:cubicBezTo>
                <a:cubicBezTo>
                  <a:pt x="18542" y="8145"/>
                  <a:pt x="18593" y="8087"/>
                  <a:pt x="18643" y="8028"/>
                </a:cubicBezTo>
                <a:cubicBezTo>
                  <a:pt x="18710" y="8079"/>
                  <a:pt x="18769" y="8137"/>
                  <a:pt x="18837" y="8188"/>
                </a:cubicBezTo>
                <a:cubicBezTo>
                  <a:pt x="18846" y="8145"/>
                  <a:pt x="18862" y="8061"/>
                  <a:pt x="18862" y="8020"/>
                </a:cubicBezTo>
                <a:cubicBezTo>
                  <a:pt x="18912" y="8087"/>
                  <a:pt x="18930" y="8162"/>
                  <a:pt x="18930" y="8247"/>
                </a:cubicBezTo>
                <a:cubicBezTo>
                  <a:pt x="18971" y="8230"/>
                  <a:pt x="19021" y="8222"/>
                  <a:pt x="19072" y="8204"/>
                </a:cubicBezTo>
                <a:cubicBezTo>
                  <a:pt x="19064" y="8103"/>
                  <a:pt x="19064" y="8010"/>
                  <a:pt x="19106" y="7919"/>
                </a:cubicBezTo>
                <a:cubicBezTo>
                  <a:pt x="19098" y="7918"/>
                  <a:pt x="19090" y="7917"/>
                  <a:pt x="19083" y="7917"/>
                </a:cubicBezTo>
                <a:cubicBezTo>
                  <a:pt x="19024" y="7917"/>
                  <a:pt x="18997" y="7953"/>
                  <a:pt x="18997" y="8028"/>
                </a:cubicBezTo>
                <a:cubicBezTo>
                  <a:pt x="18949" y="7966"/>
                  <a:pt x="18890" y="7942"/>
                  <a:pt x="18828" y="7942"/>
                </a:cubicBezTo>
                <a:cubicBezTo>
                  <a:pt x="18781" y="7942"/>
                  <a:pt x="18733" y="7956"/>
                  <a:pt x="18686" y="7978"/>
                </a:cubicBezTo>
                <a:cubicBezTo>
                  <a:pt x="18718" y="7869"/>
                  <a:pt x="18896" y="7869"/>
                  <a:pt x="18854" y="7725"/>
                </a:cubicBezTo>
                <a:lnTo>
                  <a:pt x="18854" y="7725"/>
                </a:lnTo>
                <a:cubicBezTo>
                  <a:pt x="18831" y="7732"/>
                  <a:pt x="18807" y="7735"/>
                  <a:pt x="18783" y="7735"/>
                </a:cubicBezTo>
                <a:cubicBezTo>
                  <a:pt x="18665" y="7735"/>
                  <a:pt x="18543" y="7654"/>
                  <a:pt x="18508" y="7555"/>
                </a:cubicBezTo>
                <a:cubicBezTo>
                  <a:pt x="18399" y="7581"/>
                  <a:pt x="18457" y="7683"/>
                  <a:pt x="18476" y="7767"/>
                </a:cubicBezTo>
                <a:cubicBezTo>
                  <a:pt x="18391" y="7741"/>
                  <a:pt x="18332" y="7648"/>
                  <a:pt x="18391" y="7565"/>
                </a:cubicBezTo>
                <a:cubicBezTo>
                  <a:pt x="18476" y="7422"/>
                  <a:pt x="18465" y="7244"/>
                  <a:pt x="18585" y="7127"/>
                </a:cubicBezTo>
                <a:cubicBezTo>
                  <a:pt x="18563" y="7125"/>
                  <a:pt x="18541" y="7123"/>
                  <a:pt x="18519" y="7123"/>
                </a:cubicBezTo>
                <a:cubicBezTo>
                  <a:pt x="18456" y="7123"/>
                  <a:pt x="18401" y="7140"/>
                  <a:pt x="18407" y="7228"/>
                </a:cubicBezTo>
                <a:cubicBezTo>
                  <a:pt x="18340" y="7193"/>
                  <a:pt x="18231" y="7185"/>
                  <a:pt x="18263" y="7076"/>
                </a:cubicBezTo>
                <a:cubicBezTo>
                  <a:pt x="18306" y="7076"/>
                  <a:pt x="18383" y="7068"/>
                  <a:pt x="18425" y="7060"/>
                </a:cubicBezTo>
                <a:cubicBezTo>
                  <a:pt x="18430" y="6975"/>
                  <a:pt x="18357" y="6861"/>
                  <a:pt x="18305" y="6861"/>
                </a:cubicBezTo>
                <a:cubicBezTo>
                  <a:pt x="18279" y="6861"/>
                  <a:pt x="18258" y="6890"/>
                  <a:pt x="18255" y="6967"/>
                </a:cubicBezTo>
                <a:cubicBezTo>
                  <a:pt x="18184" y="6927"/>
                  <a:pt x="18119" y="6788"/>
                  <a:pt x="18235" y="6788"/>
                </a:cubicBezTo>
                <a:cubicBezTo>
                  <a:pt x="18241" y="6788"/>
                  <a:pt x="18248" y="6788"/>
                  <a:pt x="18255" y="6789"/>
                </a:cubicBezTo>
                <a:lnTo>
                  <a:pt x="18263" y="6536"/>
                </a:lnTo>
                <a:cubicBezTo>
                  <a:pt x="18255" y="6534"/>
                  <a:pt x="18248" y="6533"/>
                  <a:pt x="18242" y="6533"/>
                </a:cubicBezTo>
                <a:cubicBezTo>
                  <a:pt x="18168" y="6533"/>
                  <a:pt x="18242" y="6684"/>
                  <a:pt x="18190" y="6684"/>
                </a:cubicBezTo>
                <a:cubicBezTo>
                  <a:pt x="18185" y="6684"/>
                  <a:pt x="18179" y="6683"/>
                  <a:pt x="18172" y="6680"/>
                </a:cubicBezTo>
                <a:cubicBezTo>
                  <a:pt x="18162" y="6682"/>
                  <a:pt x="18152" y="6683"/>
                  <a:pt x="18142" y="6683"/>
                </a:cubicBezTo>
                <a:cubicBezTo>
                  <a:pt x="18021" y="6683"/>
                  <a:pt x="17975" y="6536"/>
                  <a:pt x="17936" y="6435"/>
                </a:cubicBezTo>
                <a:lnTo>
                  <a:pt x="17936" y="6435"/>
                </a:lnTo>
                <a:cubicBezTo>
                  <a:pt x="17970" y="6460"/>
                  <a:pt x="17994" y="6470"/>
                  <a:pt x="18011" y="6470"/>
                </a:cubicBezTo>
                <a:cubicBezTo>
                  <a:pt x="18071" y="6470"/>
                  <a:pt x="18049" y="6346"/>
                  <a:pt x="18061" y="6268"/>
                </a:cubicBezTo>
                <a:cubicBezTo>
                  <a:pt x="18151" y="6268"/>
                  <a:pt x="18155" y="6382"/>
                  <a:pt x="18232" y="6382"/>
                </a:cubicBezTo>
                <a:cubicBezTo>
                  <a:pt x="18241" y="6382"/>
                  <a:pt x="18252" y="6380"/>
                  <a:pt x="18263" y="6377"/>
                </a:cubicBezTo>
                <a:cubicBezTo>
                  <a:pt x="18277" y="6380"/>
                  <a:pt x="18290" y="6382"/>
                  <a:pt x="18301" y="6382"/>
                </a:cubicBezTo>
                <a:cubicBezTo>
                  <a:pt x="18414" y="6382"/>
                  <a:pt x="18361" y="6193"/>
                  <a:pt x="18415" y="6108"/>
                </a:cubicBezTo>
                <a:lnTo>
                  <a:pt x="18415" y="6108"/>
                </a:lnTo>
                <a:cubicBezTo>
                  <a:pt x="18316" y="6135"/>
                  <a:pt x="18247" y="6218"/>
                  <a:pt x="18147" y="6218"/>
                </a:cubicBezTo>
                <a:cubicBezTo>
                  <a:pt x="18128" y="6218"/>
                  <a:pt x="18109" y="6216"/>
                  <a:pt x="18087" y="6209"/>
                </a:cubicBezTo>
                <a:cubicBezTo>
                  <a:pt x="18061" y="6201"/>
                  <a:pt x="18011" y="6183"/>
                  <a:pt x="17978" y="6175"/>
                </a:cubicBezTo>
                <a:lnTo>
                  <a:pt x="17978" y="6175"/>
                </a:lnTo>
                <a:cubicBezTo>
                  <a:pt x="18011" y="6318"/>
                  <a:pt x="17893" y="6352"/>
                  <a:pt x="17784" y="6385"/>
                </a:cubicBezTo>
                <a:cubicBezTo>
                  <a:pt x="17742" y="6385"/>
                  <a:pt x="17667" y="6377"/>
                  <a:pt x="17625" y="6377"/>
                </a:cubicBezTo>
                <a:cubicBezTo>
                  <a:pt x="17657" y="6326"/>
                  <a:pt x="17699" y="6276"/>
                  <a:pt x="17726" y="6225"/>
                </a:cubicBezTo>
                <a:cubicBezTo>
                  <a:pt x="17750" y="6124"/>
                  <a:pt x="17691" y="6057"/>
                  <a:pt x="17616" y="5999"/>
                </a:cubicBezTo>
                <a:cubicBezTo>
                  <a:pt x="17660" y="5974"/>
                  <a:pt x="17698" y="5964"/>
                  <a:pt x="17731" y="5964"/>
                </a:cubicBezTo>
                <a:cubicBezTo>
                  <a:pt x="17849" y="5964"/>
                  <a:pt x="17906" y="6095"/>
                  <a:pt x="17978" y="6175"/>
                </a:cubicBezTo>
                <a:cubicBezTo>
                  <a:pt x="17986" y="6082"/>
                  <a:pt x="18061" y="6065"/>
                  <a:pt x="18104" y="6015"/>
                </a:cubicBezTo>
                <a:lnTo>
                  <a:pt x="18104" y="6015"/>
                </a:lnTo>
                <a:cubicBezTo>
                  <a:pt x="18088" y="6018"/>
                  <a:pt x="18074" y="6020"/>
                  <a:pt x="18061" y="6020"/>
                </a:cubicBezTo>
                <a:cubicBezTo>
                  <a:pt x="17873" y="6020"/>
                  <a:pt x="17963" y="5695"/>
                  <a:pt x="17734" y="5695"/>
                </a:cubicBezTo>
                <a:cubicBezTo>
                  <a:pt x="17763" y="5660"/>
                  <a:pt x="17846" y="5580"/>
                  <a:pt x="17899" y="5580"/>
                </a:cubicBezTo>
                <a:cubicBezTo>
                  <a:pt x="17922" y="5580"/>
                  <a:pt x="17939" y="5595"/>
                  <a:pt x="17944" y="5635"/>
                </a:cubicBezTo>
                <a:cubicBezTo>
                  <a:pt x="17917" y="5710"/>
                  <a:pt x="18008" y="5778"/>
                  <a:pt x="18076" y="5778"/>
                </a:cubicBezTo>
                <a:cubicBezTo>
                  <a:pt x="18116" y="5778"/>
                  <a:pt x="18149" y="5755"/>
                  <a:pt x="18146" y="5695"/>
                </a:cubicBezTo>
                <a:cubicBezTo>
                  <a:pt x="18131" y="5662"/>
                  <a:pt x="18111" y="5651"/>
                  <a:pt x="18089" y="5651"/>
                </a:cubicBezTo>
                <a:cubicBezTo>
                  <a:pt x="18060" y="5651"/>
                  <a:pt x="18027" y="5668"/>
                  <a:pt x="17994" y="5677"/>
                </a:cubicBezTo>
                <a:cubicBezTo>
                  <a:pt x="18003" y="5611"/>
                  <a:pt x="18079" y="5534"/>
                  <a:pt x="17994" y="5493"/>
                </a:cubicBezTo>
                <a:cubicBezTo>
                  <a:pt x="17971" y="5502"/>
                  <a:pt x="17950" y="5507"/>
                  <a:pt x="17932" y="5507"/>
                </a:cubicBezTo>
                <a:cubicBezTo>
                  <a:pt x="17899" y="5507"/>
                  <a:pt x="17877" y="5488"/>
                  <a:pt x="17877" y="5433"/>
                </a:cubicBezTo>
                <a:cubicBezTo>
                  <a:pt x="17841" y="5442"/>
                  <a:pt x="17805" y="5446"/>
                  <a:pt x="17769" y="5446"/>
                </a:cubicBezTo>
                <a:cubicBezTo>
                  <a:pt x="17704" y="5446"/>
                  <a:pt x="17639" y="5433"/>
                  <a:pt x="17574" y="5416"/>
                </a:cubicBezTo>
                <a:cubicBezTo>
                  <a:pt x="17625" y="5291"/>
                  <a:pt x="17691" y="5156"/>
                  <a:pt x="17827" y="5097"/>
                </a:cubicBezTo>
                <a:cubicBezTo>
                  <a:pt x="17849" y="5060"/>
                  <a:pt x="17827" y="5051"/>
                  <a:pt x="17790" y="5051"/>
                </a:cubicBezTo>
                <a:cubicBezTo>
                  <a:pt x="17756" y="5051"/>
                  <a:pt x="17709" y="5058"/>
                  <a:pt x="17675" y="5058"/>
                </a:cubicBezTo>
                <a:cubicBezTo>
                  <a:pt x="17637" y="5058"/>
                  <a:pt x="17613" y="5050"/>
                  <a:pt x="17633" y="5012"/>
                </a:cubicBezTo>
                <a:cubicBezTo>
                  <a:pt x="17718" y="5004"/>
                  <a:pt x="17742" y="4962"/>
                  <a:pt x="17734" y="4887"/>
                </a:cubicBezTo>
                <a:cubicBezTo>
                  <a:pt x="17730" y="4887"/>
                  <a:pt x="17726" y="4886"/>
                  <a:pt x="17723" y="4886"/>
                </a:cubicBezTo>
                <a:cubicBezTo>
                  <a:pt x="17639" y="4886"/>
                  <a:pt x="17595" y="4976"/>
                  <a:pt x="17524" y="4976"/>
                </a:cubicBezTo>
                <a:cubicBezTo>
                  <a:pt x="17508" y="4976"/>
                  <a:pt x="17492" y="4972"/>
                  <a:pt x="17473" y="4962"/>
                </a:cubicBezTo>
                <a:cubicBezTo>
                  <a:pt x="17465" y="5028"/>
                  <a:pt x="17465" y="5129"/>
                  <a:pt x="17372" y="5156"/>
                </a:cubicBezTo>
                <a:cubicBezTo>
                  <a:pt x="17372" y="5047"/>
                  <a:pt x="17263" y="5038"/>
                  <a:pt x="17186" y="5012"/>
                </a:cubicBezTo>
                <a:cubicBezTo>
                  <a:pt x="17263" y="4970"/>
                  <a:pt x="17337" y="4927"/>
                  <a:pt x="17404" y="4887"/>
                </a:cubicBezTo>
                <a:cubicBezTo>
                  <a:pt x="17388" y="4786"/>
                  <a:pt x="17346" y="4685"/>
                  <a:pt x="17396" y="4584"/>
                </a:cubicBezTo>
                <a:cubicBezTo>
                  <a:pt x="17279" y="4565"/>
                  <a:pt x="17295" y="4414"/>
                  <a:pt x="17202" y="4355"/>
                </a:cubicBezTo>
                <a:cubicBezTo>
                  <a:pt x="17202" y="4398"/>
                  <a:pt x="17194" y="4483"/>
                  <a:pt x="17194" y="4523"/>
                </a:cubicBezTo>
                <a:cubicBezTo>
                  <a:pt x="17042" y="4483"/>
                  <a:pt x="17170" y="4347"/>
                  <a:pt x="17101" y="4246"/>
                </a:cubicBezTo>
                <a:cubicBezTo>
                  <a:pt x="17104" y="4246"/>
                  <a:pt x="17108" y="4246"/>
                  <a:pt x="17111" y="4246"/>
                </a:cubicBezTo>
                <a:cubicBezTo>
                  <a:pt x="17167" y="4246"/>
                  <a:pt x="17231" y="4286"/>
                  <a:pt x="17285" y="4286"/>
                </a:cubicBezTo>
                <a:cubicBezTo>
                  <a:pt x="17311" y="4286"/>
                  <a:pt x="17335" y="4276"/>
                  <a:pt x="17354" y="4246"/>
                </a:cubicBezTo>
                <a:cubicBezTo>
                  <a:pt x="17364" y="4119"/>
                  <a:pt x="17220" y="4001"/>
                  <a:pt x="17303" y="3884"/>
                </a:cubicBezTo>
                <a:cubicBezTo>
                  <a:pt x="17364" y="3799"/>
                  <a:pt x="17295" y="3698"/>
                  <a:pt x="17303" y="3613"/>
                </a:cubicBezTo>
                <a:lnTo>
                  <a:pt x="17303" y="3613"/>
                </a:lnTo>
                <a:cubicBezTo>
                  <a:pt x="17377" y="3622"/>
                  <a:pt x="17354" y="3732"/>
                  <a:pt x="17433" y="3732"/>
                </a:cubicBezTo>
                <a:cubicBezTo>
                  <a:pt x="17444" y="3732"/>
                  <a:pt x="17457" y="3730"/>
                  <a:pt x="17473" y="3725"/>
                </a:cubicBezTo>
                <a:cubicBezTo>
                  <a:pt x="17451" y="3623"/>
                  <a:pt x="17424" y="3499"/>
                  <a:pt x="17324" y="3499"/>
                </a:cubicBezTo>
                <a:cubicBezTo>
                  <a:pt x="17306" y="3499"/>
                  <a:pt x="17286" y="3503"/>
                  <a:pt x="17263" y="3512"/>
                </a:cubicBezTo>
                <a:cubicBezTo>
                  <a:pt x="17202" y="3613"/>
                  <a:pt x="17220" y="3775"/>
                  <a:pt x="17111" y="3826"/>
                </a:cubicBezTo>
                <a:cubicBezTo>
                  <a:pt x="17135" y="3682"/>
                  <a:pt x="16790" y="3725"/>
                  <a:pt x="17034" y="3656"/>
                </a:cubicBezTo>
                <a:cubicBezTo>
                  <a:pt x="17010" y="3555"/>
                  <a:pt x="16739" y="3640"/>
                  <a:pt x="16765" y="3472"/>
                </a:cubicBezTo>
                <a:lnTo>
                  <a:pt x="16765" y="3472"/>
                </a:lnTo>
                <a:cubicBezTo>
                  <a:pt x="16786" y="3477"/>
                  <a:pt x="16809" y="3480"/>
                  <a:pt x="16834" y="3480"/>
                </a:cubicBezTo>
                <a:cubicBezTo>
                  <a:pt x="16955" y="3480"/>
                  <a:pt x="17100" y="3414"/>
                  <a:pt x="17093" y="3294"/>
                </a:cubicBezTo>
                <a:cubicBezTo>
                  <a:pt x="17010" y="3294"/>
                  <a:pt x="16925" y="3328"/>
                  <a:pt x="16840" y="3344"/>
                </a:cubicBezTo>
                <a:cubicBezTo>
                  <a:pt x="16840" y="3274"/>
                  <a:pt x="16819" y="3249"/>
                  <a:pt x="16789" y="3249"/>
                </a:cubicBezTo>
                <a:cubicBezTo>
                  <a:pt x="16741" y="3249"/>
                  <a:pt x="16668" y="3313"/>
                  <a:pt x="16622" y="3344"/>
                </a:cubicBezTo>
                <a:cubicBezTo>
                  <a:pt x="16539" y="3269"/>
                  <a:pt x="16517" y="3127"/>
                  <a:pt x="16401" y="3127"/>
                </a:cubicBezTo>
                <a:cubicBezTo>
                  <a:pt x="16386" y="3127"/>
                  <a:pt x="16370" y="3130"/>
                  <a:pt x="16353" y="3134"/>
                </a:cubicBezTo>
                <a:cubicBezTo>
                  <a:pt x="16470" y="3294"/>
                  <a:pt x="16191" y="3219"/>
                  <a:pt x="16141" y="3353"/>
                </a:cubicBezTo>
                <a:cubicBezTo>
                  <a:pt x="16074" y="3235"/>
                  <a:pt x="15981" y="3108"/>
                  <a:pt x="16015" y="2975"/>
                </a:cubicBezTo>
                <a:lnTo>
                  <a:pt x="16015" y="2975"/>
                </a:lnTo>
                <a:cubicBezTo>
                  <a:pt x="15969" y="2981"/>
                  <a:pt x="15922" y="3014"/>
                  <a:pt x="15870" y="3014"/>
                </a:cubicBezTo>
                <a:cubicBezTo>
                  <a:pt x="15857" y="3014"/>
                  <a:pt x="15843" y="3012"/>
                  <a:pt x="15829" y="3007"/>
                </a:cubicBezTo>
                <a:cubicBezTo>
                  <a:pt x="15805" y="2993"/>
                  <a:pt x="15780" y="2988"/>
                  <a:pt x="15755" y="2988"/>
                </a:cubicBezTo>
                <a:cubicBezTo>
                  <a:pt x="15711" y="2988"/>
                  <a:pt x="15666" y="3001"/>
                  <a:pt x="15623" y="3001"/>
                </a:cubicBezTo>
                <a:cubicBezTo>
                  <a:pt x="15587" y="3001"/>
                  <a:pt x="15551" y="2992"/>
                  <a:pt x="15518" y="2956"/>
                </a:cubicBezTo>
                <a:cubicBezTo>
                  <a:pt x="15468" y="2847"/>
                  <a:pt x="15316" y="2873"/>
                  <a:pt x="15257" y="2754"/>
                </a:cubicBezTo>
                <a:cubicBezTo>
                  <a:pt x="15324" y="2679"/>
                  <a:pt x="15199" y="2613"/>
                  <a:pt x="15172" y="2552"/>
                </a:cubicBezTo>
                <a:cubicBezTo>
                  <a:pt x="15187" y="2551"/>
                  <a:pt x="15202" y="2550"/>
                  <a:pt x="15218" y="2550"/>
                </a:cubicBezTo>
                <a:cubicBezTo>
                  <a:pt x="15297" y="2550"/>
                  <a:pt x="15380" y="2567"/>
                  <a:pt x="15451" y="2595"/>
                </a:cubicBezTo>
                <a:cubicBezTo>
                  <a:pt x="15451" y="2392"/>
                  <a:pt x="15199" y="2461"/>
                  <a:pt x="15079" y="2384"/>
                </a:cubicBezTo>
                <a:cubicBezTo>
                  <a:pt x="15021" y="2249"/>
                  <a:pt x="15223" y="2318"/>
                  <a:pt x="15181" y="2182"/>
                </a:cubicBezTo>
                <a:cubicBezTo>
                  <a:pt x="15106" y="2182"/>
                  <a:pt x="15039" y="2174"/>
                  <a:pt x="14970" y="2174"/>
                </a:cubicBezTo>
                <a:cubicBezTo>
                  <a:pt x="14962" y="2081"/>
                  <a:pt x="15047" y="1887"/>
                  <a:pt x="14962" y="1863"/>
                </a:cubicBezTo>
                <a:cubicBezTo>
                  <a:pt x="14851" y="1910"/>
                  <a:pt x="14783" y="1929"/>
                  <a:pt x="14743" y="1929"/>
                </a:cubicBezTo>
                <a:cubicBezTo>
                  <a:pt x="14584" y="1929"/>
                  <a:pt x="14872" y="1628"/>
                  <a:pt x="14651" y="1602"/>
                </a:cubicBezTo>
                <a:lnTo>
                  <a:pt x="14651" y="1602"/>
                </a:lnTo>
                <a:cubicBezTo>
                  <a:pt x="14608" y="1661"/>
                  <a:pt x="14574" y="1727"/>
                  <a:pt x="14550" y="1794"/>
                </a:cubicBezTo>
                <a:cubicBezTo>
                  <a:pt x="14693" y="1794"/>
                  <a:pt x="14726" y="2047"/>
                  <a:pt x="14592" y="2073"/>
                </a:cubicBezTo>
                <a:cubicBezTo>
                  <a:pt x="14573" y="2078"/>
                  <a:pt x="14557" y="2080"/>
                  <a:pt x="14544" y="2080"/>
                </a:cubicBezTo>
                <a:cubicBezTo>
                  <a:pt x="14492" y="2080"/>
                  <a:pt x="14498" y="2042"/>
                  <a:pt x="14524" y="1980"/>
                </a:cubicBezTo>
                <a:cubicBezTo>
                  <a:pt x="14398" y="1972"/>
                  <a:pt x="14406" y="1804"/>
                  <a:pt x="14281" y="1804"/>
                </a:cubicBezTo>
                <a:cubicBezTo>
                  <a:pt x="14297" y="1855"/>
                  <a:pt x="14313" y="1913"/>
                  <a:pt x="14332" y="1972"/>
                </a:cubicBezTo>
                <a:cubicBezTo>
                  <a:pt x="14255" y="1956"/>
                  <a:pt x="14188" y="1929"/>
                  <a:pt x="14119" y="1905"/>
                </a:cubicBezTo>
                <a:cubicBezTo>
                  <a:pt x="14162" y="1820"/>
                  <a:pt x="14271" y="1786"/>
                  <a:pt x="14332" y="1711"/>
                </a:cubicBezTo>
                <a:lnTo>
                  <a:pt x="14332" y="1711"/>
                </a:lnTo>
                <a:cubicBezTo>
                  <a:pt x="14316" y="1715"/>
                  <a:pt x="14302" y="1717"/>
                  <a:pt x="14288" y="1717"/>
                </a:cubicBezTo>
                <a:cubicBezTo>
                  <a:pt x="14158" y="1717"/>
                  <a:pt x="14098" y="1544"/>
                  <a:pt x="13981" y="1544"/>
                </a:cubicBezTo>
                <a:cubicBezTo>
                  <a:pt x="13961" y="1544"/>
                  <a:pt x="13940" y="1548"/>
                  <a:pt x="13917" y="1560"/>
                </a:cubicBezTo>
                <a:cubicBezTo>
                  <a:pt x="13891" y="1573"/>
                  <a:pt x="13864" y="1580"/>
                  <a:pt x="13838" y="1580"/>
                </a:cubicBezTo>
                <a:cubicBezTo>
                  <a:pt x="13740" y="1580"/>
                  <a:pt x="13655" y="1489"/>
                  <a:pt x="13683" y="1382"/>
                </a:cubicBezTo>
                <a:lnTo>
                  <a:pt x="13683" y="1382"/>
                </a:lnTo>
                <a:cubicBezTo>
                  <a:pt x="13582" y="1467"/>
                  <a:pt x="13481" y="1568"/>
                  <a:pt x="13582" y="1703"/>
                </a:cubicBezTo>
                <a:cubicBezTo>
                  <a:pt x="13569" y="1707"/>
                  <a:pt x="13556" y="1709"/>
                  <a:pt x="13542" y="1709"/>
                </a:cubicBezTo>
                <a:cubicBezTo>
                  <a:pt x="13466" y="1709"/>
                  <a:pt x="13370" y="1657"/>
                  <a:pt x="13311" y="1657"/>
                </a:cubicBezTo>
                <a:cubicBezTo>
                  <a:pt x="13271" y="1657"/>
                  <a:pt x="13248" y="1681"/>
                  <a:pt x="13260" y="1762"/>
                </a:cubicBezTo>
                <a:cubicBezTo>
                  <a:pt x="13092" y="1754"/>
                  <a:pt x="13135" y="1610"/>
                  <a:pt x="13109" y="1491"/>
                </a:cubicBezTo>
                <a:lnTo>
                  <a:pt x="13109" y="1491"/>
                </a:lnTo>
                <a:cubicBezTo>
                  <a:pt x="13149" y="1518"/>
                  <a:pt x="13173" y="1530"/>
                  <a:pt x="13187" y="1530"/>
                </a:cubicBezTo>
                <a:cubicBezTo>
                  <a:pt x="13229" y="1530"/>
                  <a:pt x="13175" y="1425"/>
                  <a:pt x="13169" y="1349"/>
                </a:cubicBezTo>
                <a:cubicBezTo>
                  <a:pt x="13220" y="1307"/>
                  <a:pt x="13311" y="1299"/>
                  <a:pt x="13321" y="1222"/>
                </a:cubicBezTo>
                <a:cubicBezTo>
                  <a:pt x="13296" y="1215"/>
                  <a:pt x="13274" y="1211"/>
                  <a:pt x="13254" y="1211"/>
                </a:cubicBezTo>
                <a:cubicBezTo>
                  <a:pt x="13112" y="1211"/>
                  <a:pt x="13054" y="1370"/>
                  <a:pt x="12898" y="1400"/>
                </a:cubicBezTo>
                <a:cubicBezTo>
                  <a:pt x="12882" y="1483"/>
                  <a:pt x="13042" y="1450"/>
                  <a:pt x="13042" y="1525"/>
                </a:cubicBezTo>
                <a:cubicBezTo>
                  <a:pt x="12941" y="1592"/>
                  <a:pt x="12866" y="1693"/>
                  <a:pt x="12773" y="1762"/>
                </a:cubicBezTo>
                <a:cubicBezTo>
                  <a:pt x="12755" y="1727"/>
                  <a:pt x="12731" y="1669"/>
                  <a:pt x="12714" y="1634"/>
                </a:cubicBezTo>
                <a:cubicBezTo>
                  <a:pt x="12920" y="1626"/>
                  <a:pt x="12771" y="1432"/>
                  <a:pt x="12645" y="1432"/>
                </a:cubicBezTo>
                <a:cubicBezTo>
                  <a:pt x="12643" y="1432"/>
                  <a:pt x="12640" y="1432"/>
                  <a:pt x="12638" y="1432"/>
                </a:cubicBezTo>
                <a:cubicBezTo>
                  <a:pt x="12661" y="1547"/>
                  <a:pt x="12614" y="1593"/>
                  <a:pt x="12552" y="1593"/>
                </a:cubicBezTo>
                <a:cubicBezTo>
                  <a:pt x="12482" y="1593"/>
                  <a:pt x="12392" y="1535"/>
                  <a:pt x="12361" y="1450"/>
                </a:cubicBezTo>
                <a:lnTo>
                  <a:pt x="12361" y="1450"/>
                </a:lnTo>
                <a:cubicBezTo>
                  <a:pt x="12369" y="1451"/>
                  <a:pt x="12376" y="1452"/>
                  <a:pt x="12383" y="1452"/>
                </a:cubicBezTo>
                <a:cubicBezTo>
                  <a:pt x="12510" y="1452"/>
                  <a:pt x="12411" y="1310"/>
                  <a:pt x="12401" y="1222"/>
                </a:cubicBezTo>
                <a:lnTo>
                  <a:pt x="12401" y="1222"/>
                </a:lnTo>
                <a:cubicBezTo>
                  <a:pt x="12359" y="1249"/>
                  <a:pt x="12302" y="1313"/>
                  <a:pt x="12271" y="1313"/>
                </a:cubicBezTo>
                <a:cubicBezTo>
                  <a:pt x="12253" y="1313"/>
                  <a:pt x="12244" y="1292"/>
                  <a:pt x="12249" y="1230"/>
                </a:cubicBezTo>
                <a:lnTo>
                  <a:pt x="12249" y="1230"/>
                </a:lnTo>
                <a:cubicBezTo>
                  <a:pt x="12228" y="1242"/>
                  <a:pt x="12209" y="1247"/>
                  <a:pt x="12192" y="1247"/>
                </a:cubicBezTo>
                <a:cubicBezTo>
                  <a:pt x="12078" y="1247"/>
                  <a:pt x="12050" y="1012"/>
                  <a:pt x="11887" y="1012"/>
                </a:cubicBezTo>
                <a:cubicBezTo>
                  <a:pt x="11884" y="1012"/>
                  <a:pt x="11882" y="1012"/>
                  <a:pt x="11879" y="1012"/>
                </a:cubicBezTo>
                <a:lnTo>
                  <a:pt x="11879" y="1163"/>
                </a:lnTo>
                <a:cubicBezTo>
                  <a:pt x="11910" y="1136"/>
                  <a:pt x="11935" y="1125"/>
                  <a:pt x="11953" y="1125"/>
                </a:cubicBezTo>
                <a:cubicBezTo>
                  <a:pt x="12036" y="1125"/>
                  <a:pt x="11994" y="1355"/>
                  <a:pt x="11869" y="1355"/>
                </a:cubicBezTo>
                <a:cubicBezTo>
                  <a:pt x="11834" y="1355"/>
                  <a:pt x="11792" y="1336"/>
                  <a:pt x="11744" y="1289"/>
                </a:cubicBezTo>
                <a:cubicBezTo>
                  <a:pt x="11736" y="1307"/>
                  <a:pt x="11720" y="1349"/>
                  <a:pt x="11712" y="1365"/>
                </a:cubicBezTo>
                <a:cubicBezTo>
                  <a:pt x="11699" y="1376"/>
                  <a:pt x="11689" y="1381"/>
                  <a:pt x="11683" y="1381"/>
                </a:cubicBezTo>
                <a:cubicBezTo>
                  <a:pt x="11644" y="1381"/>
                  <a:pt x="11696" y="1223"/>
                  <a:pt x="11661" y="1223"/>
                </a:cubicBezTo>
                <a:cubicBezTo>
                  <a:pt x="11655" y="1223"/>
                  <a:pt x="11647" y="1228"/>
                  <a:pt x="11635" y="1238"/>
                </a:cubicBezTo>
                <a:cubicBezTo>
                  <a:pt x="11619" y="1307"/>
                  <a:pt x="11576" y="1331"/>
                  <a:pt x="11501" y="1331"/>
                </a:cubicBezTo>
                <a:cubicBezTo>
                  <a:pt x="11526" y="1357"/>
                  <a:pt x="11560" y="1408"/>
                  <a:pt x="11576" y="1432"/>
                </a:cubicBezTo>
                <a:cubicBezTo>
                  <a:pt x="11542" y="1450"/>
                  <a:pt x="11475" y="1483"/>
                  <a:pt x="11441" y="1491"/>
                </a:cubicBezTo>
                <a:cubicBezTo>
                  <a:pt x="11428" y="1493"/>
                  <a:pt x="11417" y="1495"/>
                  <a:pt x="11408" y="1495"/>
                </a:cubicBezTo>
                <a:cubicBezTo>
                  <a:pt x="11298" y="1495"/>
                  <a:pt x="11406" y="1330"/>
                  <a:pt x="11491" y="1330"/>
                </a:cubicBezTo>
                <a:cubicBezTo>
                  <a:pt x="11495" y="1330"/>
                  <a:pt x="11498" y="1330"/>
                  <a:pt x="11501" y="1331"/>
                </a:cubicBezTo>
                <a:cubicBezTo>
                  <a:pt x="11510" y="1272"/>
                  <a:pt x="11332" y="1171"/>
                  <a:pt x="11459" y="1171"/>
                </a:cubicBezTo>
                <a:cubicBezTo>
                  <a:pt x="11584" y="1171"/>
                  <a:pt x="11433" y="1086"/>
                  <a:pt x="11390" y="1078"/>
                </a:cubicBezTo>
                <a:cubicBezTo>
                  <a:pt x="11384" y="1072"/>
                  <a:pt x="11378" y="1069"/>
                  <a:pt x="11374" y="1069"/>
                </a:cubicBezTo>
                <a:cubicBezTo>
                  <a:pt x="11344" y="1069"/>
                  <a:pt x="11337" y="1170"/>
                  <a:pt x="11321" y="1170"/>
                </a:cubicBezTo>
                <a:cubicBezTo>
                  <a:pt x="11316" y="1170"/>
                  <a:pt x="11309" y="1157"/>
                  <a:pt x="11299" y="1121"/>
                </a:cubicBezTo>
                <a:cubicBezTo>
                  <a:pt x="11292" y="1076"/>
                  <a:pt x="11252" y="1055"/>
                  <a:pt x="11212" y="1055"/>
                </a:cubicBezTo>
                <a:cubicBezTo>
                  <a:pt x="11155" y="1055"/>
                  <a:pt x="11098" y="1098"/>
                  <a:pt x="11138" y="1171"/>
                </a:cubicBezTo>
                <a:cubicBezTo>
                  <a:pt x="11138" y="1204"/>
                  <a:pt x="11131" y="1216"/>
                  <a:pt x="11120" y="1216"/>
                </a:cubicBezTo>
                <a:cubicBezTo>
                  <a:pt x="11089" y="1216"/>
                  <a:pt x="11025" y="1121"/>
                  <a:pt x="10982" y="1121"/>
                </a:cubicBezTo>
                <a:cubicBezTo>
                  <a:pt x="10980" y="1121"/>
                  <a:pt x="10979" y="1121"/>
                  <a:pt x="10978" y="1121"/>
                </a:cubicBezTo>
                <a:cubicBezTo>
                  <a:pt x="10844" y="1121"/>
                  <a:pt x="10877" y="1289"/>
                  <a:pt x="10861" y="1382"/>
                </a:cubicBezTo>
                <a:cubicBezTo>
                  <a:pt x="10844" y="1386"/>
                  <a:pt x="10829" y="1389"/>
                  <a:pt x="10817" y="1389"/>
                </a:cubicBezTo>
                <a:cubicBezTo>
                  <a:pt x="10701" y="1389"/>
                  <a:pt x="10786" y="1190"/>
                  <a:pt x="10810" y="1113"/>
                </a:cubicBezTo>
                <a:cubicBezTo>
                  <a:pt x="10807" y="1112"/>
                  <a:pt x="10804" y="1112"/>
                  <a:pt x="10801" y="1112"/>
                </a:cubicBezTo>
                <a:cubicBezTo>
                  <a:pt x="10726" y="1112"/>
                  <a:pt x="10692" y="1206"/>
                  <a:pt x="10617" y="1206"/>
                </a:cubicBezTo>
                <a:cubicBezTo>
                  <a:pt x="10614" y="1206"/>
                  <a:pt x="10611" y="1206"/>
                  <a:pt x="10608" y="1206"/>
                </a:cubicBezTo>
                <a:cubicBezTo>
                  <a:pt x="10592" y="1137"/>
                  <a:pt x="10566" y="1078"/>
                  <a:pt x="10541" y="1012"/>
                </a:cubicBezTo>
                <a:cubicBezTo>
                  <a:pt x="10534" y="1010"/>
                  <a:pt x="10527" y="1010"/>
                  <a:pt x="10520" y="1010"/>
                </a:cubicBezTo>
                <a:cubicBezTo>
                  <a:pt x="10446" y="1010"/>
                  <a:pt x="10393" y="1082"/>
                  <a:pt x="10339" y="1121"/>
                </a:cubicBezTo>
                <a:lnTo>
                  <a:pt x="10278" y="1097"/>
                </a:lnTo>
                <a:cubicBezTo>
                  <a:pt x="10347" y="1028"/>
                  <a:pt x="10456" y="969"/>
                  <a:pt x="10448" y="852"/>
                </a:cubicBezTo>
                <a:lnTo>
                  <a:pt x="10448" y="852"/>
                </a:lnTo>
                <a:cubicBezTo>
                  <a:pt x="10313" y="876"/>
                  <a:pt x="10169" y="894"/>
                  <a:pt x="10036" y="911"/>
                </a:cubicBezTo>
                <a:cubicBezTo>
                  <a:pt x="10052" y="969"/>
                  <a:pt x="10060" y="1105"/>
                  <a:pt x="9985" y="1105"/>
                </a:cubicBezTo>
                <a:cubicBezTo>
                  <a:pt x="9959" y="1004"/>
                  <a:pt x="9850" y="969"/>
                  <a:pt x="9757" y="953"/>
                </a:cubicBezTo>
                <a:lnTo>
                  <a:pt x="9757" y="953"/>
                </a:lnTo>
                <a:cubicBezTo>
                  <a:pt x="9783" y="1028"/>
                  <a:pt x="9850" y="1097"/>
                  <a:pt x="9824" y="1179"/>
                </a:cubicBezTo>
                <a:lnTo>
                  <a:pt x="9757" y="1179"/>
                </a:lnTo>
                <a:cubicBezTo>
                  <a:pt x="9787" y="1068"/>
                  <a:pt x="9718" y="1062"/>
                  <a:pt x="9637" y="1062"/>
                </a:cubicBezTo>
                <a:cubicBezTo>
                  <a:pt x="9627" y="1062"/>
                  <a:pt x="9616" y="1062"/>
                  <a:pt x="9605" y="1062"/>
                </a:cubicBezTo>
                <a:cubicBezTo>
                  <a:pt x="9632" y="1004"/>
                  <a:pt x="9648" y="945"/>
                  <a:pt x="9597" y="894"/>
                </a:cubicBezTo>
                <a:lnTo>
                  <a:pt x="9597" y="894"/>
                </a:lnTo>
                <a:cubicBezTo>
                  <a:pt x="9618" y="902"/>
                  <a:pt x="9639" y="906"/>
                  <a:pt x="9659" y="906"/>
                </a:cubicBezTo>
                <a:cubicBezTo>
                  <a:pt x="9748" y="906"/>
                  <a:pt x="9830" y="840"/>
                  <a:pt x="9858" y="751"/>
                </a:cubicBezTo>
                <a:cubicBezTo>
                  <a:pt x="9836" y="713"/>
                  <a:pt x="9807" y="702"/>
                  <a:pt x="9775" y="702"/>
                </a:cubicBezTo>
                <a:cubicBezTo>
                  <a:pt x="9735" y="702"/>
                  <a:pt x="9690" y="720"/>
                  <a:pt x="9648" y="725"/>
                </a:cubicBezTo>
                <a:cubicBezTo>
                  <a:pt x="9613" y="725"/>
                  <a:pt x="9567" y="701"/>
                  <a:pt x="9529" y="701"/>
                </a:cubicBezTo>
                <a:cubicBezTo>
                  <a:pt x="9503" y="701"/>
                  <a:pt x="9481" y="713"/>
                  <a:pt x="9470" y="751"/>
                </a:cubicBezTo>
                <a:cubicBezTo>
                  <a:pt x="9429" y="700"/>
                  <a:pt x="9395" y="650"/>
                  <a:pt x="9369" y="599"/>
                </a:cubicBezTo>
                <a:cubicBezTo>
                  <a:pt x="9251" y="657"/>
                  <a:pt x="9133" y="725"/>
                  <a:pt x="9009" y="725"/>
                </a:cubicBezTo>
                <a:cubicBezTo>
                  <a:pt x="8957" y="725"/>
                  <a:pt x="8903" y="712"/>
                  <a:pt x="8847" y="682"/>
                </a:cubicBezTo>
                <a:cubicBezTo>
                  <a:pt x="8864" y="618"/>
                  <a:pt x="8896" y="601"/>
                  <a:pt x="8934" y="601"/>
                </a:cubicBezTo>
                <a:cubicBezTo>
                  <a:pt x="8980" y="601"/>
                  <a:pt x="9035" y="627"/>
                  <a:pt x="9082" y="627"/>
                </a:cubicBezTo>
                <a:cubicBezTo>
                  <a:pt x="9112" y="627"/>
                  <a:pt x="9139" y="616"/>
                  <a:pt x="9159" y="581"/>
                </a:cubicBezTo>
                <a:cubicBezTo>
                  <a:pt x="9138" y="517"/>
                  <a:pt x="9129" y="421"/>
                  <a:pt x="9063" y="421"/>
                </a:cubicBezTo>
                <a:cubicBezTo>
                  <a:pt x="9052" y="421"/>
                  <a:pt x="9039" y="424"/>
                  <a:pt x="9025" y="430"/>
                </a:cubicBezTo>
                <a:cubicBezTo>
                  <a:pt x="9021" y="501"/>
                  <a:pt x="8993" y="530"/>
                  <a:pt x="8964" y="530"/>
                </a:cubicBezTo>
                <a:cubicBezTo>
                  <a:pt x="8920" y="530"/>
                  <a:pt x="8872" y="465"/>
                  <a:pt x="8898" y="379"/>
                </a:cubicBezTo>
                <a:lnTo>
                  <a:pt x="8898" y="379"/>
                </a:lnTo>
                <a:cubicBezTo>
                  <a:pt x="8871" y="399"/>
                  <a:pt x="8849" y="408"/>
                  <a:pt x="8831" y="408"/>
                </a:cubicBezTo>
                <a:cubicBezTo>
                  <a:pt x="8779" y="408"/>
                  <a:pt x="8754" y="341"/>
                  <a:pt x="8730" y="278"/>
                </a:cubicBezTo>
                <a:cubicBezTo>
                  <a:pt x="8645" y="278"/>
                  <a:pt x="8629" y="405"/>
                  <a:pt x="8587" y="472"/>
                </a:cubicBezTo>
                <a:cubicBezTo>
                  <a:pt x="8645" y="531"/>
                  <a:pt x="8722" y="522"/>
                  <a:pt x="8797" y="541"/>
                </a:cubicBezTo>
                <a:cubicBezTo>
                  <a:pt x="8811" y="611"/>
                  <a:pt x="8764" y="690"/>
                  <a:pt x="8692" y="690"/>
                </a:cubicBezTo>
                <a:cubicBezTo>
                  <a:pt x="8680" y="690"/>
                  <a:pt x="8667" y="687"/>
                  <a:pt x="8653" y="682"/>
                </a:cubicBezTo>
                <a:cubicBezTo>
                  <a:pt x="8611" y="615"/>
                  <a:pt x="8578" y="490"/>
                  <a:pt x="8485" y="490"/>
                </a:cubicBezTo>
                <a:cubicBezTo>
                  <a:pt x="8407" y="583"/>
                  <a:pt x="8353" y="705"/>
                  <a:pt x="8230" y="705"/>
                </a:cubicBezTo>
                <a:cubicBezTo>
                  <a:pt x="8208" y="705"/>
                  <a:pt x="8183" y="701"/>
                  <a:pt x="8156" y="692"/>
                </a:cubicBezTo>
                <a:cubicBezTo>
                  <a:pt x="8198" y="599"/>
                  <a:pt x="8257" y="522"/>
                  <a:pt x="8318" y="440"/>
                </a:cubicBezTo>
                <a:cubicBezTo>
                  <a:pt x="8220" y="399"/>
                  <a:pt x="8177" y="304"/>
                  <a:pt x="8068" y="304"/>
                </a:cubicBezTo>
                <a:cubicBezTo>
                  <a:pt x="8064" y="304"/>
                  <a:pt x="8059" y="304"/>
                  <a:pt x="8055" y="304"/>
                </a:cubicBezTo>
                <a:cubicBezTo>
                  <a:pt x="8023" y="187"/>
                  <a:pt x="8089" y="86"/>
                  <a:pt x="81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19" name="Google Shape;319;p28"/>
          <p:cNvSpPr txBox="1">
            <a:spLocks noGrp="1"/>
          </p:cNvSpPr>
          <p:nvPr>
            <p:ph type="ctrTitle"/>
          </p:nvPr>
        </p:nvSpPr>
        <p:spPr>
          <a:xfrm>
            <a:off x="3827050" y="1080000"/>
            <a:ext cx="10633800" cy="19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subTitle" idx="1"/>
          </p:nvPr>
        </p:nvSpPr>
        <p:spPr>
          <a:xfrm>
            <a:off x="4194550" y="3075600"/>
            <a:ext cx="98988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1">
                <a:solidFill>
                  <a:schemeClr val="accent3"/>
                </a:solidFill>
                <a:latin typeface="Waiting for the Sunrise"/>
                <a:ea typeface="Waiting for the Sunrise"/>
                <a:cs typeface="Waiting for the Sunrise"/>
                <a:sym typeface="Waiting for the Sunris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subTitle" idx="2"/>
          </p:nvPr>
        </p:nvSpPr>
        <p:spPr>
          <a:xfrm>
            <a:off x="6345300" y="4559050"/>
            <a:ext cx="5597400" cy="1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322" name="Google Shape;322;p28"/>
          <p:cNvSpPr txBox="1"/>
          <p:nvPr/>
        </p:nvSpPr>
        <p:spPr>
          <a:xfrm>
            <a:off x="3619450" y="7626150"/>
            <a:ext cx="110490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2400" b="1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including icons by </a:t>
            </a:r>
            <a:r>
              <a:rPr lang="en" sz="2400" b="1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2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infographics &amp; images by </a:t>
            </a:r>
            <a:r>
              <a:rPr lang="en" sz="2400" b="1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24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70454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26978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54626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27344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0"/>
          <p:cNvSpPr/>
          <p:nvPr/>
        </p:nvSpPr>
        <p:spPr>
          <a:xfrm rot="6299900">
            <a:off x="16764759" y="-372976"/>
            <a:ext cx="2046562" cy="2070940"/>
          </a:xfrm>
          <a:custGeom>
            <a:avLst/>
            <a:gdLst/>
            <a:ahLst/>
            <a:cxnLst/>
            <a:rect l="l" t="t" r="r" b="b"/>
            <a:pathLst>
              <a:path w="35510" h="35933" extrusionOk="0">
                <a:moveTo>
                  <a:pt x="20055" y="123"/>
                </a:moveTo>
                <a:cubicBezTo>
                  <a:pt x="20011" y="123"/>
                  <a:pt x="19984" y="160"/>
                  <a:pt x="19971" y="203"/>
                </a:cubicBezTo>
                <a:lnTo>
                  <a:pt x="19869" y="203"/>
                </a:lnTo>
                <a:cubicBezTo>
                  <a:pt x="19902" y="235"/>
                  <a:pt x="19936" y="270"/>
                  <a:pt x="19971" y="304"/>
                </a:cubicBezTo>
                <a:cubicBezTo>
                  <a:pt x="19971" y="270"/>
                  <a:pt x="19971" y="235"/>
                  <a:pt x="19979" y="203"/>
                </a:cubicBezTo>
                <a:cubicBezTo>
                  <a:pt x="20021" y="193"/>
                  <a:pt x="20064" y="177"/>
                  <a:pt x="20114" y="160"/>
                </a:cubicBezTo>
                <a:cubicBezTo>
                  <a:pt x="20104" y="142"/>
                  <a:pt x="20096" y="126"/>
                  <a:pt x="20080" y="126"/>
                </a:cubicBezTo>
                <a:cubicBezTo>
                  <a:pt x="20071" y="124"/>
                  <a:pt x="20063" y="123"/>
                  <a:pt x="20055" y="123"/>
                </a:cubicBezTo>
                <a:close/>
                <a:moveTo>
                  <a:pt x="18314" y="842"/>
                </a:moveTo>
                <a:lnTo>
                  <a:pt x="18314" y="842"/>
                </a:lnTo>
                <a:cubicBezTo>
                  <a:pt x="18355" y="851"/>
                  <a:pt x="18397" y="877"/>
                  <a:pt x="18446" y="900"/>
                </a:cubicBezTo>
                <a:cubicBezTo>
                  <a:pt x="18436" y="900"/>
                  <a:pt x="18436" y="910"/>
                  <a:pt x="18436" y="910"/>
                </a:cubicBezTo>
                <a:lnTo>
                  <a:pt x="18396" y="910"/>
                </a:lnTo>
                <a:cubicBezTo>
                  <a:pt x="18370" y="884"/>
                  <a:pt x="18353" y="868"/>
                  <a:pt x="18319" y="850"/>
                </a:cubicBezTo>
                <a:cubicBezTo>
                  <a:pt x="18312" y="850"/>
                  <a:pt x="18317" y="844"/>
                  <a:pt x="18314" y="842"/>
                </a:cubicBezTo>
                <a:close/>
                <a:moveTo>
                  <a:pt x="19018" y="1011"/>
                </a:moveTo>
                <a:lnTo>
                  <a:pt x="19018" y="1028"/>
                </a:lnTo>
                <a:cubicBezTo>
                  <a:pt x="19018" y="1020"/>
                  <a:pt x="19010" y="1011"/>
                  <a:pt x="19010" y="1011"/>
                </a:cubicBezTo>
                <a:close/>
                <a:moveTo>
                  <a:pt x="18790" y="1214"/>
                </a:moveTo>
                <a:lnTo>
                  <a:pt x="18790" y="1214"/>
                </a:lnTo>
                <a:cubicBezTo>
                  <a:pt x="18859" y="1280"/>
                  <a:pt x="18824" y="1339"/>
                  <a:pt x="18766" y="1398"/>
                </a:cubicBezTo>
                <a:lnTo>
                  <a:pt x="18766" y="1355"/>
                </a:lnTo>
                <a:cubicBezTo>
                  <a:pt x="18766" y="1305"/>
                  <a:pt x="18782" y="1264"/>
                  <a:pt x="18790" y="1214"/>
                </a:cubicBezTo>
                <a:close/>
                <a:moveTo>
                  <a:pt x="23308" y="1217"/>
                </a:moveTo>
                <a:cubicBezTo>
                  <a:pt x="23238" y="1217"/>
                  <a:pt x="23174" y="1236"/>
                  <a:pt x="23162" y="1331"/>
                </a:cubicBezTo>
                <a:cubicBezTo>
                  <a:pt x="23154" y="1406"/>
                  <a:pt x="23237" y="1406"/>
                  <a:pt x="23298" y="1416"/>
                </a:cubicBezTo>
                <a:cubicBezTo>
                  <a:pt x="23330" y="1347"/>
                  <a:pt x="23356" y="1288"/>
                  <a:pt x="23381" y="1222"/>
                </a:cubicBezTo>
                <a:cubicBezTo>
                  <a:pt x="23357" y="1220"/>
                  <a:pt x="23332" y="1217"/>
                  <a:pt x="23308" y="1217"/>
                </a:cubicBezTo>
                <a:close/>
                <a:moveTo>
                  <a:pt x="22186" y="1113"/>
                </a:moveTo>
                <a:cubicBezTo>
                  <a:pt x="22093" y="1272"/>
                  <a:pt x="22152" y="1406"/>
                  <a:pt x="22287" y="1507"/>
                </a:cubicBezTo>
                <a:cubicBezTo>
                  <a:pt x="22319" y="1440"/>
                  <a:pt x="22354" y="1373"/>
                  <a:pt x="22388" y="1305"/>
                </a:cubicBezTo>
                <a:cubicBezTo>
                  <a:pt x="22396" y="1272"/>
                  <a:pt x="22396" y="1246"/>
                  <a:pt x="22388" y="1214"/>
                </a:cubicBezTo>
                <a:cubicBezTo>
                  <a:pt x="22346" y="1129"/>
                  <a:pt x="22269" y="1113"/>
                  <a:pt x="22186" y="1113"/>
                </a:cubicBezTo>
                <a:close/>
                <a:moveTo>
                  <a:pt x="12988" y="1895"/>
                </a:moveTo>
                <a:cubicBezTo>
                  <a:pt x="13004" y="1921"/>
                  <a:pt x="13021" y="1937"/>
                  <a:pt x="13039" y="1962"/>
                </a:cubicBezTo>
                <a:cubicBezTo>
                  <a:pt x="13004" y="1972"/>
                  <a:pt x="12962" y="1996"/>
                  <a:pt x="12928" y="2022"/>
                </a:cubicBezTo>
                <a:cubicBezTo>
                  <a:pt x="12954" y="1980"/>
                  <a:pt x="12970" y="1937"/>
                  <a:pt x="12988" y="1895"/>
                </a:cubicBezTo>
                <a:close/>
                <a:moveTo>
                  <a:pt x="17047" y="2214"/>
                </a:moveTo>
                <a:cubicBezTo>
                  <a:pt x="17056" y="2224"/>
                  <a:pt x="17072" y="2241"/>
                  <a:pt x="17082" y="2249"/>
                </a:cubicBezTo>
                <a:lnTo>
                  <a:pt x="17082" y="2265"/>
                </a:lnTo>
                <a:cubicBezTo>
                  <a:pt x="17064" y="2249"/>
                  <a:pt x="17056" y="2232"/>
                  <a:pt x="17047" y="2214"/>
                </a:cubicBezTo>
                <a:close/>
                <a:moveTo>
                  <a:pt x="17047" y="2315"/>
                </a:moveTo>
                <a:cubicBezTo>
                  <a:pt x="17021" y="2366"/>
                  <a:pt x="16981" y="2392"/>
                  <a:pt x="16930" y="2408"/>
                </a:cubicBezTo>
                <a:cubicBezTo>
                  <a:pt x="16954" y="2384"/>
                  <a:pt x="16981" y="2358"/>
                  <a:pt x="16997" y="2325"/>
                </a:cubicBezTo>
                <a:lnTo>
                  <a:pt x="16997" y="2315"/>
                </a:lnTo>
                <a:close/>
                <a:moveTo>
                  <a:pt x="17013" y="2602"/>
                </a:moveTo>
                <a:lnTo>
                  <a:pt x="17005" y="2645"/>
                </a:lnTo>
                <a:cubicBezTo>
                  <a:pt x="17005" y="2661"/>
                  <a:pt x="17005" y="2669"/>
                  <a:pt x="17013" y="2687"/>
                </a:cubicBezTo>
                <a:cubicBezTo>
                  <a:pt x="17005" y="2687"/>
                  <a:pt x="16997" y="2687"/>
                  <a:pt x="16989" y="2679"/>
                </a:cubicBezTo>
                <a:lnTo>
                  <a:pt x="16989" y="2645"/>
                </a:lnTo>
                <a:cubicBezTo>
                  <a:pt x="16989" y="2637"/>
                  <a:pt x="17013" y="2602"/>
                  <a:pt x="17013" y="2602"/>
                </a:cubicBezTo>
                <a:close/>
                <a:moveTo>
                  <a:pt x="21612" y="2922"/>
                </a:moveTo>
                <a:cubicBezTo>
                  <a:pt x="21612" y="2932"/>
                  <a:pt x="21604" y="2940"/>
                  <a:pt x="21604" y="2948"/>
                </a:cubicBezTo>
                <a:lnTo>
                  <a:pt x="21604" y="2922"/>
                </a:lnTo>
                <a:close/>
                <a:moveTo>
                  <a:pt x="22995" y="3124"/>
                </a:moveTo>
                <a:cubicBezTo>
                  <a:pt x="23011" y="3142"/>
                  <a:pt x="23035" y="3166"/>
                  <a:pt x="23053" y="3185"/>
                </a:cubicBezTo>
                <a:cubicBezTo>
                  <a:pt x="23035" y="3193"/>
                  <a:pt x="23019" y="3201"/>
                  <a:pt x="23003" y="3217"/>
                </a:cubicBezTo>
                <a:cubicBezTo>
                  <a:pt x="23011" y="3185"/>
                  <a:pt x="23011" y="3158"/>
                  <a:pt x="22995" y="3124"/>
                </a:cubicBezTo>
                <a:close/>
                <a:moveTo>
                  <a:pt x="24687" y="3294"/>
                </a:moveTo>
                <a:cubicBezTo>
                  <a:pt x="24695" y="3302"/>
                  <a:pt x="24703" y="3310"/>
                  <a:pt x="24703" y="3326"/>
                </a:cubicBezTo>
                <a:lnTo>
                  <a:pt x="24652" y="3326"/>
                </a:lnTo>
                <a:cubicBezTo>
                  <a:pt x="24662" y="3310"/>
                  <a:pt x="24679" y="3302"/>
                  <a:pt x="24687" y="3294"/>
                </a:cubicBezTo>
                <a:close/>
                <a:moveTo>
                  <a:pt x="19069" y="3352"/>
                </a:moveTo>
                <a:lnTo>
                  <a:pt x="19069" y="3352"/>
                </a:lnTo>
                <a:cubicBezTo>
                  <a:pt x="19077" y="3360"/>
                  <a:pt x="19077" y="3360"/>
                  <a:pt x="19085" y="3360"/>
                </a:cubicBezTo>
                <a:cubicBezTo>
                  <a:pt x="19085" y="3360"/>
                  <a:pt x="19085" y="3369"/>
                  <a:pt x="19077" y="3369"/>
                </a:cubicBezTo>
                <a:cubicBezTo>
                  <a:pt x="19077" y="3369"/>
                  <a:pt x="19069" y="3360"/>
                  <a:pt x="19069" y="3352"/>
                </a:cubicBezTo>
                <a:close/>
                <a:moveTo>
                  <a:pt x="22665" y="3842"/>
                </a:moveTo>
                <a:lnTo>
                  <a:pt x="22665" y="3850"/>
                </a:lnTo>
                <a:cubicBezTo>
                  <a:pt x="22665" y="3842"/>
                  <a:pt x="22657" y="3842"/>
                  <a:pt x="22657" y="3842"/>
                </a:cubicBezTo>
                <a:close/>
                <a:moveTo>
                  <a:pt x="17561" y="3882"/>
                </a:moveTo>
                <a:lnTo>
                  <a:pt x="17561" y="3916"/>
                </a:lnTo>
                <a:cubicBezTo>
                  <a:pt x="17561" y="3916"/>
                  <a:pt x="17561" y="3908"/>
                  <a:pt x="17553" y="3908"/>
                </a:cubicBezTo>
                <a:cubicBezTo>
                  <a:pt x="17553" y="3900"/>
                  <a:pt x="17561" y="3892"/>
                  <a:pt x="17561" y="3882"/>
                </a:cubicBezTo>
                <a:close/>
                <a:moveTo>
                  <a:pt x="19085" y="4017"/>
                </a:moveTo>
                <a:lnTo>
                  <a:pt x="19085" y="4034"/>
                </a:lnTo>
                <a:lnTo>
                  <a:pt x="19077" y="4034"/>
                </a:lnTo>
                <a:cubicBezTo>
                  <a:pt x="19085" y="4026"/>
                  <a:pt x="19085" y="4026"/>
                  <a:pt x="19085" y="4017"/>
                </a:cubicBezTo>
                <a:close/>
                <a:moveTo>
                  <a:pt x="7589" y="4236"/>
                </a:moveTo>
                <a:cubicBezTo>
                  <a:pt x="7592" y="4243"/>
                  <a:pt x="7596" y="4249"/>
                  <a:pt x="7599" y="4254"/>
                </a:cubicBezTo>
                <a:lnTo>
                  <a:pt x="7599" y="4254"/>
                </a:lnTo>
                <a:cubicBezTo>
                  <a:pt x="7595" y="4251"/>
                  <a:pt x="7592" y="4248"/>
                  <a:pt x="7589" y="4246"/>
                </a:cubicBezTo>
                <a:lnTo>
                  <a:pt x="7589" y="4236"/>
                </a:lnTo>
                <a:close/>
                <a:moveTo>
                  <a:pt x="19194" y="4304"/>
                </a:moveTo>
                <a:cubicBezTo>
                  <a:pt x="19204" y="4304"/>
                  <a:pt x="19204" y="4313"/>
                  <a:pt x="19204" y="4313"/>
                </a:cubicBezTo>
                <a:cubicBezTo>
                  <a:pt x="19194" y="4321"/>
                  <a:pt x="19194" y="4321"/>
                  <a:pt x="19194" y="4329"/>
                </a:cubicBezTo>
                <a:lnTo>
                  <a:pt x="19194" y="4304"/>
                </a:lnTo>
                <a:close/>
                <a:moveTo>
                  <a:pt x="7640" y="4313"/>
                </a:moveTo>
                <a:cubicBezTo>
                  <a:pt x="7703" y="4424"/>
                  <a:pt x="7729" y="4561"/>
                  <a:pt x="7842" y="4650"/>
                </a:cubicBezTo>
                <a:cubicBezTo>
                  <a:pt x="7861" y="4664"/>
                  <a:pt x="7866" y="4667"/>
                  <a:pt x="7865" y="4667"/>
                </a:cubicBezTo>
                <a:cubicBezTo>
                  <a:pt x="7864" y="4667"/>
                  <a:pt x="7858" y="4664"/>
                  <a:pt x="7856" y="4664"/>
                </a:cubicBezTo>
                <a:cubicBezTo>
                  <a:pt x="7854" y="4664"/>
                  <a:pt x="7856" y="4668"/>
                  <a:pt x="7874" y="4682"/>
                </a:cubicBezTo>
                <a:lnTo>
                  <a:pt x="7884" y="4682"/>
                </a:lnTo>
                <a:lnTo>
                  <a:pt x="7884" y="4725"/>
                </a:lnTo>
                <a:cubicBezTo>
                  <a:pt x="7737" y="4633"/>
                  <a:pt x="7703" y="4463"/>
                  <a:pt x="7640" y="4313"/>
                </a:cubicBezTo>
                <a:close/>
                <a:moveTo>
                  <a:pt x="28461" y="4751"/>
                </a:moveTo>
                <a:cubicBezTo>
                  <a:pt x="28469" y="4751"/>
                  <a:pt x="28477" y="4759"/>
                  <a:pt x="28477" y="4759"/>
                </a:cubicBezTo>
                <a:cubicBezTo>
                  <a:pt x="28477" y="4767"/>
                  <a:pt x="28469" y="4767"/>
                  <a:pt x="28469" y="4775"/>
                </a:cubicBezTo>
                <a:cubicBezTo>
                  <a:pt x="28469" y="4767"/>
                  <a:pt x="28461" y="4759"/>
                  <a:pt x="28461" y="4751"/>
                </a:cubicBezTo>
                <a:close/>
                <a:moveTo>
                  <a:pt x="14124" y="5137"/>
                </a:moveTo>
                <a:cubicBezTo>
                  <a:pt x="14124" y="5137"/>
                  <a:pt x="14124" y="5145"/>
                  <a:pt x="14132" y="5145"/>
                </a:cubicBezTo>
                <a:lnTo>
                  <a:pt x="14124" y="5145"/>
                </a:lnTo>
                <a:lnTo>
                  <a:pt x="14124" y="5137"/>
                </a:lnTo>
                <a:close/>
                <a:moveTo>
                  <a:pt x="25503" y="5206"/>
                </a:moveTo>
                <a:cubicBezTo>
                  <a:pt x="25503" y="5214"/>
                  <a:pt x="25503" y="5214"/>
                  <a:pt x="25511" y="5222"/>
                </a:cubicBezTo>
                <a:cubicBezTo>
                  <a:pt x="25503" y="5222"/>
                  <a:pt x="25503" y="5214"/>
                  <a:pt x="25495" y="5214"/>
                </a:cubicBezTo>
                <a:lnTo>
                  <a:pt x="25503" y="5206"/>
                </a:lnTo>
                <a:close/>
                <a:moveTo>
                  <a:pt x="22194" y="5238"/>
                </a:moveTo>
                <a:lnTo>
                  <a:pt x="22186" y="5246"/>
                </a:lnTo>
                <a:cubicBezTo>
                  <a:pt x="22186" y="5246"/>
                  <a:pt x="22186" y="5238"/>
                  <a:pt x="22176" y="5238"/>
                </a:cubicBezTo>
                <a:close/>
                <a:moveTo>
                  <a:pt x="21460" y="5600"/>
                </a:moveTo>
                <a:cubicBezTo>
                  <a:pt x="21460" y="5610"/>
                  <a:pt x="21468" y="5627"/>
                  <a:pt x="21479" y="5635"/>
                </a:cubicBezTo>
                <a:lnTo>
                  <a:pt x="21444" y="5635"/>
                </a:lnTo>
                <a:cubicBezTo>
                  <a:pt x="21444" y="5618"/>
                  <a:pt x="21452" y="5610"/>
                  <a:pt x="21460" y="5600"/>
                </a:cubicBezTo>
                <a:close/>
                <a:moveTo>
                  <a:pt x="12119" y="5821"/>
                </a:moveTo>
                <a:lnTo>
                  <a:pt x="12119" y="5837"/>
                </a:lnTo>
                <a:lnTo>
                  <a:pt x="12111" y="5837"/>
                </a:lnTo>
                <a:cubicBezTo>
                  <a:pt x="12111" y="5829"/>
                  <a:pt x="12111" y="5829"/>
                  <a:pt x="12119" y="5821"/>
                </a:cubicBezTo>
                <a:close/>
                <a:moveTo>
                  <a:pt x="22287" y="5946"/>
                </a:moveTo>
                <a:lnTo>
                  <a:pt x="22295" y="5964"/>
                </a:lnTo>
                <a:cubicBezTo>
                  <a:pt x="22287" y="5954"/>
                  <a:pt x="22287" y="5946"/>
                  <a:pt x="22277" y="5946"/>
                </a:cubicBezTo>
                <a:close/>
                <a:moveTo>
                  <a:pt x="30464" y="5441"/>
                </a:moveTo>
                <a:cubicBezTo>
                  <a:pt x="30474" y="5449"/>
                  <a:pt x="30490" y="5459"/>
                  <a:pt x="30498" y="5459"/>
                </a:cubicBezTo>
                <a:cubicBezTo>
                  <a:pt x="30549" y="5610"/>
                  <a:pt x="30591" y="5770"/>
                  <a:pt x="30599" y="5930"/>
                </a:cubicBezTo>
                <a:cubicBezTo>
                  <a:pt x="30593" y="5929"/>
                  <a:pt x="30588" y="5929"/>
                  <a:pt x="30582" y="5929"/>
                </a:cubicBezTo>
                <a:cubicBezTo>
                  <a:pt x="30506" y="5929"/>
                  <a:pt x="30453" y="5977"/>
                  <a:pt x="30413" y="6039"/>
                </a:cubicBezTo>
                <a:cubicBezTo>
                  <a:pt x="30413" y="6047"/>
                  <a:pt x="30413" y="6055"/>
                  <a:pt x="30405" y="6055"/>
                </a:cubicBezTo>
                <a:cubicBezTo>
                  <a:pt x="30403" y="6058"/>
                  <a:pt x="30400" y="6060"/>
                  <a:pt x="30397" y="6060"/>
                </a:cubicBezTo>
                <a:cubicBezTo>
                  <a:pt x="30392" y="6060"/>
                  <a:pt x="30387" y="6055"/>
                  <a:pt x="30381" y="6055"/>
                </a:cubicBezTo>
                <a:cubicBezTo>
                  <a:pt x="30373" y="6031"/>
                  <a:pt x="30373" y="5996"/>
                  <a:pt x="30355" y="5972"/>
                </a:cubicBezTo>
                <a:cubicBezTo>
                  <a:pt x="30203" y="5752"/>
                  <a:pt x="30238" y="5576"/>
                  <a:pt x="30464" y="5441"/>
                </a:cubicBezTo>
                <a:close/>
                <a:moveTo>
                  <a:pt x="13627" y="6308"/>
                </a:moveTo>
                <a:lnTo>
                  <a:pt x="13627" y="6318"/>
                </a:lnTo>
                <a:cubicBezTo>
                  <a:pt x="13627" y="6318"/>
                  <a:pt x="13627" y="6308"/>
                  <a:pt x="13619" y="6308"/>
                </a:cubicBezTo>
                <a:close/>
                <a:moveTo>
                  <a:pt x="30280" y="6401"/>
                </a:moveTo>
                <a:cubicBezTo>
                  <a:pt x="30288" y="6427"/>
                  <a:pt x="30296" y="6451"/>
                  <a:pt x="30304" y="6478"/>
                </a:cubicBezTo>
                <a:cubicBezTo>
                  <a:pt x="30296" y="6469"/>
                  <a:pt x="30280" y="6459"/>
                  <a:pt x="30262" y="6451"/>
                </a:cubicBezTo>
                <a:cubicBezTo>
                  <a:pt x="30272" y="6443"/>
                  <a:pt x="30280" y="6427"/>
                  <a:pt x="30280" y="6419"/>
                </a:cubicBezTo>
                <a:lnTo>
                  <a:pt x="30280" y="6401"/>
                </a:lnTo>
                <a:close/>
                <a:moveTo>
                  <a:pt x="13501" y="6538"/>
                </a:moveTo>
                <a:cubicBezTo>
                  <a:pt x="13502" y="6538"/>
                  <a:pt x="13502" y="6540"/>
                  <a:pt x="13502" y="6544"/>
                </a:cubicBezTo>
                <a:lnTo>
                  <a:pt x="13494" y="6544"/>
                </a:lnTo>
                <a:cubicBezTo>
                  <a:pt x="13498" y="6540"/>
                  <a:pt x="13500" y="6538"/>
                  <a:pt x="13501" y="6538"/>
                </a:cubicBezTo>
                <a:close/>
                <a:moveTo>
                  <a:pt x="12313" y="6544"/>
                </a:moveTo>
                <a:lnTo>
                  <a:pt x="12313" y="6552"/>
                </a:lnTo>
                <a:lnTo>
                  <a:pt x="12305" y="6552"/>
                </a:lnTo>
                <a:cubicBezTo>
                  <a:pt x="12305" y="6544"/>
                  <a:pt x="12305" y="6544"/>
                  <a:pt x="12313" y="6544"/>
                </a:cubicBezTo>
                <a:close/>
                <a:moveTo>
                  <a:pt x="9071" y="6637"/>
                </a:moveTo>
                <a:cubicBezTo>
                  <a:pt x="9079" y="6645"/>
                  <a:pt x="9087" y="6653"/>
                  <a:pt x="9105" y="6653"/>
                </a:cubicBezTo>
                <a:lnTo>
                  <a:pt x="9105" y="6662"/>
                </a:lnTo>
                <a:lnTo>
                  <a:pt x="9105" y="6672"/>
                </a:lnTo>
                <a:cubicBezTo>
                  <a:pt x="9097" y="6662"/>
                  <a:pt x="9087" y="6653"/>
                  <a:pt x="9071" y="6645"/>
                </a:cubicBezTo>
                <a:lnTo>
                  <a:pt x="9071" y="6637"/>
                </a:lnTo>
                <a:close/>
                <a:moveTo>
                  <a:pt x="21082" y="6847"/>
                </a:moveTo>
                <a:cubicBezTo>
                  <a:pt x="21074" y="6847"/>
                  <a:pt x="21074" y="6856"/>
                  <a:pt x="21074" y="6856"/>
                </a:cubicBezTo>
                <a:lnTo>
                  <a:pt x="21074" y="6847"/>
                </a:lnTo>
                <a:close/>
                <a:moveTo>
                  <a:pt x="24208" y="6940"/>
                </a:moveTo>
                <a:lnTo>
                  <a:pt x="24208" y="6949"/>
                </a:lnTo>
                <a:lnTo>
                  <a:pt x="24197" y="6949"/>
                </a:lnTo>
                <a:lnTo>
                  <a:pt x="24208" y="6940"/>
                </a:lnTo>
                <a:close/>
                <a:moveTo>
                  <a:pt x="13383" y="7268"/>
                </a:moveTo>
                <a:cubicBezTo>
                  <a:pt x="13392" y="7286"/>
                  <a:pt x="13393" y="7294"/>
                  <a:pt x="13393" y="7302"/>
                </a:cubicBezTo>
                <a:lnTo>
                  <a:pt x="13393" y="7302"/>
                </a:lnTo>
                <a:cubicBezTo>
                  <a:pt x="13393" y="7294"/>
                  <a:pt x="13392" y="7286"/>
                  <a:pt x="13383" y="7278"/>
                </a:cubicBezTo>
                <a:lnTo>
                  <a:pt x="13383" y="7268"/>
                </a:lnTo>
                <a:close/>
                <a:moveTo>
                  <a:pt x="11446" y="7420"/>
                </a:moveTo>
                <a:lnTo>
                  <a:pt x="11446" y="7430"/>
                </a:lnTo>
                <a:lnTo>
                  <a:pt x="11438" y="7438"/>
                </a:lnTo>
                <a:lnTo>
                  <a:pt x="11430" y="7438"/>
                </a:lnTo>
                <a:cubicBezTo>
                  <a:pt x="11438" y="7430"/>
                  <a:pt x="11438" y="7430"/>
                  <a:pt x="11446" y="7420"/>
                </a:cubicBezTo>
                <a:close/>
                <a:moveTo>
                  <a:pt x="7233" y="7461"/>
                </a:moveTo>
                <a:cubicBezTo>
                  <a:pt x="7203" y="7461"/>
                  <a:pt x="7173" y="7474"/>
                  <a:pt x="7142" y="7504"/>
                </a:cubicBezTo>
                <a:cubicBezTo>
                  <a:pt x="7084" y="7555"/>
                  <a:pt x="7126" y="7614"/>
                  <a:pt x="7193" y="7648"/>
                </a:cubicBezTo>
                <a:lnTo>
                  <a:pt x="7369" y="7648"/>
                </a:lnTo>
                <a:cubicBezTo>
                  <a:pt x="7379" y="7648"/>
                  <a:pt x="7387" y="7648"/>
                  <a:pt x="7395" y="7632"/>
                </a:cubicBezTo>
                <a:cubicBezTo>
                  <a:pt x="7419" y="7606"/>
                  <a:pt x="7454" y="7581"/>
                  <a:pt x="7480" y="7555"/>
                </a:cubicBezTo>
                <a:lnTo>
                  <a:pt x="7379" y="7555"/>
                </a:lnTo>
                <a:cubicBezTo>
                  <a:pt x="7335" y="7501"/>
                  <a:pt x="7285" y="7461"/>
                  <a:pt x="7233" y="7461"/>
                </a:cubicBezTo>
                <a:close/>
                <a:moveTo>
                  <a:pt x="30575" y="7462"/>
                </a:moveTo>
                <a:cubicBezTo>
                  <a:pt x="30591" y="7488"/>
                  <a:pt x="30616" y="7496"/>
                  <a:pt x="30642" y="7504"/>
                </a:cubicBezTo>
                <a:cubicBezTo>
                  <a:pt x="30626" y="7504"/>
                  <a:pt x="30608" y="7513"/>
                  <a:pt x="30599" y="7513"/>
                </a:cubicBezTo>
                <a:cubicBezTo>
                  <a:pt x="30541" y="7547"/>
                  <a:pt x="30506" y="7597"/>
                  <a:pt x="30498" y="7656"/>
                </a:cubicBezTo>
                <a:cubicBezTo>
                  <a:pt x="30474" y="7664"/>
                  <a:pt x="30456" y="7664"/>
                  <a:pt x="30440" y="7672"/>
                </a:cubicBezTo>
                <a:cubicBezTo>
                  <a:pt x="30440" y="7622"/>
                  <a:pt x="30432" y="7571"/>
                  <a:pt x="30405" y="7531"/>
                </a:cubicBezTo>
                <a:cubicBezTo>
                  <a:pt x="30456" y="7521"/>
                  <a:pt x="30506" y="7513"/>
                  <a:pt x="30557" y="7488"/>
                </a:cubicBezTo>
                <a:cubicBezTo>
                  <a:pt x="30557" y="7480"/>
                  <a:pt x="30565" y="7470"/>
                  <a:pt x="30575" y="7462"/>
                </a:cubicBezTo>
                <a:close/>
                <a:moveTo>
                  <a:pt x="12010" y="7656"/>
                </a:moveTo>
                <a:cubicBezTo>
                  <a:pt x="12010" y="7664"/>
                  <a:pt x="12002" y="7672"/>
                  <a:pt x="12002" y="7682"/>
                </a:cubicBezTo>
                <a:lnTo>
                  <a:pt x="12002" y="7656"/>
                </a:lnTo>
                <a:close/>
                <a:moveTo>
                  <a:pt x="23389" y="7757"/>
                </a:moveTo>
                <a:lnTo>
                  <a:pt x="23389" y="7765"/>
                </a:lnTo>
                <a:lnTo>
                  <a:pt x="23381" y="7765"/>
                </a:lnTo>
                <a:cubicBezTo>
                  <a:pt x="23381" y="7765"/>
                  <a:pt x="23389" y="7765"/>
                  <a:pt x="23389" y="7757"/>
                </a:cubicBezTo>
                <a:close/>
                <a:moveTo>
                  <a:pt x="30456" y="7858"/>
                </a:moveTo>
                <a:cubicBezTo>
                  <a:pt x="30448" y="7858"/>
                  <a:pt x="30448" y="7866"/>
                  <a:pt x="30448" y="7866"/>
                </a:cubicBezTo>
                <a:lnTo>
                  <a:pt x="30448" y="7858"/>
                </a:lnTo>
                <a:close/>
                <a:moveTo>
                  <a:pt x="8422" y="8060"/>
                </a:moveTo>
                <a:lnTo>
                  <a:pt x="8422" y="8068"/>
                </a:lnTo>
                <a:cubicBezTo>
                  <a:pt x="8414" y="8068"/>
                  <a:pt x="8414" y="8068"/>
                  <a:pt x="8414" y="8060"/>
                </a:cubicBezTo>
                <a:close/>
                <a:moveTo>
                  <a:pt x="26094" y="8052"/>
                </a:moveTo>
                <a:lnTo>
                  <a:pt x="26102" y="8060"/>
                </a:lnTo>
                <a:lnTo>
                  <a:pt x="26102" y="8068"/>
                </a:lnTo>
                <a:cubicBezTo>
                  <a:pt x="26094" y="8060"/>
                  <a:pt x="26094" y="8060"/>
                  <a:pt x="26094" y="8052"/>
                </a:cubicBezTo>
                <a:close/>
                <a:moveTo>
                  <a:pt x="14545" y="8238"/>
                </a:moveTo>
                <a:cubicBezTo>
                  <a:pt x="14537" y="8246"/>
                  <a:pt x="14537" y="8254"/>
                  <a:pt x="14529" y="8263"/>
                </a:cubicBezTo>
                <a:lnTo>
                  <a:pt x="14529" y="8246"/>
                </a:lnTo>
                <a:cubicBezTo>
                  <a:pt x="14537" y="8246"/>
                  <a:pt x="14537" y="8238"/>
                  <a:pt x="14545" y="8238"/>
                </a:cubicBezTo>
                <a:close/>
                <a:moveTo>
                  <a:pt x="28275" y="8263"/>
                </a:moveTo>
                <a:cubicBezTo>
                  <a:pt x="28275" y="8271"/>
                  <a:pt x="28267" y="8279"/>
                  <a:pt x="28259" y="8279"/>
                </a:cubicBezTo>
                <a:cubicBezTo>
                  <a:pt x="28259" y="8279"/>
                  <a:pt x="28250" y="8279"/>
                  <a:pt x="28250" y="8271"/>
                </a:cubicBezTo>
                <a:cubicBezTo>
                  <a:pt x="28259" y="8271"/>
                  <a:pt x="28267" y="8263"/>
                  <a:pt x="28275" y="8263"/>
                </a:cubicBezTo>
                <a:close/>
                <a:moveTo>
                  <a:pt x="31661" y="8339"/>
                </a:moveTo>
                <a:cubicBezTo>
                  <a:pt x="31661" y="8347"/>
                  <a:pt x="31653" y="8356"/>
                  <a:pt x="31653" y="8364"/>
                </a:cubicBezTo>
                <a:lnTo>
                  <a:pt x="31645" y="8364"/>
                </a:lnTo>
                <a:cubicBezTo>
                  <a:pt x="31645" y="8356"/>
                  <a:pt x="31653" y="8347"/>
                  <a:pt x="31653" y="8339"/>
                </a:cubicBezTo>
                <a:close/>
                <a:moveTo>
                  <a:pt x="10805" y="8364"/>
                </a:moveTo>
                <a:cubicBezTo>
                  <a:pt x="10797" y="8372"/>
                  <a:pt x="10797" y="8372"/>
                  <a:pt x="10789" y="8372"/>
                </a:cubicBezTo>
                <a:cubicBezTo>
                  <a:pt x="10797" y="8372"/>
                  <a:pt x="10797" y="8364"/>
                  <a:pt x="10805" y="8364"/>
                </a:cubicBezTo>
                <a:close/>
                <a:moveTo>
                  <a:pt x="19667" y="8457"/>
                </a:moveTo>
                <a:lnTo>
                  <a:pt x="19675" y="8465"/>
                </a:lnTo>
                <a:lnTo>
                  <a:pt x="19667" y="8465"/>
                </a:lnTo>
                <a:lnTo>
                  <a:pt x="19667" y="8457"/>
                </a:lnTo>
                <a:close/>
                <a:moveTo>
                  <a:pt x="9703" y="8853"/>
                </a:moveTo>
                <a:lnTo>
                  <a:pt x="9703" y="8861"/>
                </a:lnTo>
                <a:lnTo>
                  <a:pt x="9693" y="8861"/>
                </a:lnTo>
                <a:cubicBezTo>
                  <a:pt x="9693" y="8861"/>
                  <a:pt x="9693" y="8853"/>
                  <a:pt x="9703" y="8853"/>
                </a:cubicBezTo>
                <a:close/>
                <a:moveTo>
                  <a:pt x="21713" y="8936"/>
                </a:moveTo>
                <a:lnTo>
                  <a:pt x="21713" y="8946"/>
                </a:lnTo>
                <a:lnTo>
                  <a:pt x="21705" y="8946"/>
                </a:lnTo>
                <a:cubicBezTo>
                  <a:pt x="21705" y="8936"/>
                  <a:pt x="21713" y="8936"/>
                  <a:pt x="21713" y="8936"/>
                </a:cubicBezTo>
                <a:close/>
                <a:moveTo>
                  <a:pt x="31317" y="9193"/>
                </a:moveTo>
                <a:cubicBezTo>
                  <a:pt x="31324" y="9193"/>
                  <a:pt x="31332" y="9194"/>
                  <a:pt x="31341" y="9198"/>
                </a:cubicBezTo>
                <a:cubicBezTo>
                  <a:pt x="31309" y="9236"/>
                  <a:pt x="31286" y="9282"/>
                  <a:pt x="31243" y="9282"/>
                </a:cubicBezTo>
                <a:cubicBezTo>
                  <a:pt x="31239" y="9282"/>
                  <a:pt x="31236" y="9282"/>
                  <a:pt x="31232" y="9281"/>
                </a:cubicBezTo>
                <a:cubicBezTo>
                  <a:pt x="31259" y="9246"/>
                  <a:pt x="31277" y="9193"/>
                  <a:pt x="31317" y="9193"/>
                </a:cubicBezTo>
                <a:close/>
                <a:moveTo>
                  <a:pt x="18982" y="9111"/>
                </a:moveTo>
                <a:cubicBezTo>
                  <a:pt x="18989" y="9111"/>
                  <a:pt x="18996" y="9112"/>
                  <a:pt x="19002" y="9114"/>
                </a:cubicBezTo>
                <a:cubicBezTo>
                  <a:pt x="18968" y="9180"/>
                  <a:pt x="18942" y="9249"/>
                  <a:pt x="18917" y="9316"/>
                </a:cubicBezTo>
                <a:cubicBezTo>
                  <a:pt x="18875" y="9289"/>
                  <a:pt x="18859" y="9257"/>
                  <a:pt x="18891" y="9188"/>
                </a:cubicBezTo>
                <a:cubicBezTo>
                  <a:pt x="18925" y="9128"/>
                  <a:pt x="18954" y="9111"/>
                  <a:pt x="18982" y="9111"/>
                </a:cubicBezTo>
                <a:close/>
                <a:moveTo>
                  <a:pt x="31788" y="9374"/>
                </a:moveTo>
                <a:lnTo>
                  <a:pt x="31788" y="9382"/>
                </a:lnTo>
                <a:cubicBezTo>
                  <a:pt x="31778" y="9382"/>
                  <a:pt x="31778" y="9374"/>
                  <a:pt x="31770" y="9374"/>
                </a:cubicBezTo>
                <a:close/>
                <a:moveTo>
                  <a:pt x="30230" y="8784"/>
                </a:moveTo>
                <a:cubicBezTo>
                  <a:pt x="30321" y="8869"/>
                  <a:pt x="30419" y="8926"/>
                  <a:pt x="30538" y="8926"/>
                </a:cubicBezTo>
                <a:cubicBezTo>
                  <a:pt x="30561" y="8926"/>
                  <a:pt x="30584" y="8924"/>
                  <a:pt x="30608" y="8919"/>
                </a:cubicBezTo>
                <a:cubicBezTo>
                  <a:pt x="30650" y="8903"/>
                  <a:pt x="30676" y="8877"/>
                  <a:pt x="30709" y="8861"/>
                </a:cubicBezTo>
                <a:cubicBezTo>
                  <a:pt x="30717" y="8861"/>
                  <a:pt x="30735" y="8861"/>
                  <a:pt x="30743" y="8869"/>
                </a:cubicBezTo>
                <a:cubicBezTo>
                  <a:pt x="30779" y="8919"/>
                  <a:pt x="30802" y="9013"/>
                  <a:pt x="30861" y="9013"/>
                </a:cubicBezTo>
                <a:cubicBezTo>
                  <a:pt x="30871" y="9013"/>
                  <a:pt x="30882" y="9011"/>
                  <a:pt x="30895" y="9004"/>
                </a:cubicBezTo>
                <a:cubicBezTo>
                  <a:pt x="30988" y="8962"/>
                  <a:pt x="30945" y="8869"/>
                  <a:pt x="30937" y="8794"/>
                </a:cubicBezTo>
                <a:lnTo>
                  <a:pt x="30937" y="8794"/>
                </a:lnTo>
                <a:cubicBezTo>
                  <a:pt x="30979" y="8853"/>
                  <a:pt x="31038" y="8895"/>
                  <a:pt x="31113" y="8895"/>
                </a:cubicBezTo>
                <a:cubicBezTo>
                  <a:pt x="31046" y="8970"/>
                  <a:pt x="30996" y="9055"/>
                  <a:pt x="31062" y="9188"/>
                </a:cubicBezTo>
                <a:cubicBezTo>
                  <a:pt x="31062" y="9198"/>
                  <a:pt x="31070" y="9198"/>
                  <a:pt x="31081" y="9207"/>
                </a:cubicBezTo>
                <a:cubicBezTo>
                  <a:pt x="31004" y="9249"/>
                  <a:pt x="30919" y="9281"/>
                  <a:pt x="30911" y="9332"/>
                </a:cubicBezTo>
                <a:cubicBezTo>
                  <a:pt x="30896" y="9450"/>
                  <a:pt x="30840" y="9469"/>
                  <a:pt x="30775" y="9469"/>
                </a:cubicBezTo>
                <a:cubicBezTo>
                  <a:pt x="30746" y="9469"/>
                  <a:pt x="30716" y="9465"/>
                  <a:pt x="30686" y="9465"/>
                </a:cubicBezTo>
                <a:cubicBezTo>
                  <a:pt x="30674" y="9465"/>
                  <a:pt x="30662" y="9465"/>
                  <a:pt x="30650" y="9467"/>
                </a:cubicBezTo>
                <a:cubicBezTo>
                  <a:pt x="30655" y="9360"/>
                  <a:pt x="30623" y="9317"/>
                  <a:pt x="30571" y="9317"/>
                </a:cubicBezTo>
                <a:cubicBezTo>
                  <a:pt x="30537" y="9317"/>
                  <a:pt x="30494" y="9336"/>
                  <a:pt x="30448" y="9366"/>
                </a:cubicBezTo>
                <a:cubicBezTo>
                  <a:pt x="30432" y="9324"/>
                  <a:pt x="30424" y="9249"/>
                  <a:pt x="30413" y="9249"/>
                </a:cubicBezTo>
                <a:cubicBezTo>
                  <a:pt x="30408" y="9248"/>
                  <a:pt x="30404" y="9248"/>
                  <a:pt x="30400" y="9248"/>
                </a:cubicBezTo>
                <a:cubicBezTo>
                  <a:pt x="30333" y="9248"/>
                  <a:pt x="30354" y="9319"/>
                  <a:pt x="30347" y="9366"/>
                </a:cubicBezTo>
                <a:cubicBezTo>
                  <a:pt x="30272" y="9332"/>
                  <a:pt x="30203" y="9308"/>
                  <a:pt x="30128" y="9273"/>
                </a:cubicBezTo>
                <a:cubicBezTo>
                  <a:pt x="30070" y="9265"/>
                  <a:pt x="30009" y="9249"/>
                  <a:pt x="29951" y="9239"/>
                </a:cubicBezTo>
                <a:cubicBezTo>
                  <a:pt x="29942" y="9122"/>
                  <a:pt x="29942" y="9004"/>
                  <a:pt x="30086" y="8970"/>
                </a:cubicBezTo>
                <a:cubicBezTo>
                  <a:pt x="30187" y="8936"/>
                  <a:pt x="30230" y="8869"/>
                  <a:pt x="30230" y="8784"/>
                </a:cubicBezTo>
                <a:close/>
                <a:moveTo>
                  <a:pt x="15497" y="9502"/>
                </a:moveTo>
                <a:lnTo>
                  <a:pt x="15497" y="9542"/>
                </a:lnTo>
                <a:lnTo>
                  <a:pt x="15489" y="9542"/>
                </a:lnTo>
                <a:cubicBezTo>
                  <a:pt x="15489" y="9534"/>
                  <a:pt x="15497" y="9518"/>
                  <a:pt x="15497" y="9502"/>
                </a:cubicBezTo>
                <a:close/>
                <a:moveTo>
                  <a:pt x="30650" y="9467"/>
                </a:moveTo>
                <a:cubicBezTo>
                  <a:pt x="30591" y="9534"/>
                  <a:pt x="30557" y="9552"/>
                  <a:pt x="30533" y="9552"/>
                </a:cubicBezTo>
                <a:cubicBezTo>
                  <a:pt x="30575" y="9526"/>
                  <a:pt x="30608" y="9492"/>
                  <a:pt x="30650" y="9467"/>
                </a:cubicBezTo>
                <a:close/>
                <a:moveTo>
                  <a:pt x="24005" y="9568"/>
                </a:moveTo>
                <a:lnTo>
                  <a:pt x="24005" y="9576"/>
                </a:lnTo>
                <a:lnTo>
                  <a:pt x="23995" y="9568"/>
                </a:lnTo>
                <a:close/>
                <a:moveTo>
                  <a:pt x="8398" y="9661"/>
                </a:moveTo>
                <a:lnTo>
                  <a:pt x="8389" y="9669"/>
                </a:lnTo>
                <a:cubicBezTo>
                  <a:pt x="8389" y="9669"/>
                  <a:pt x="8389" y="9661"/>
                  <a:pt x="8398" y="9661"/>
                </a:cubicBezTo>
                <a:close/>
                <a:moveTo>
                  <a:pt x="15539" y="9845"/>
                </a:moveTo>
                <a:cubicBezTo>
                  <a:pt x="15539" y="9855"/>
                  <a:pt x="15548" y="9855"/>
                  <a:pt x="15539" y="9864"/>
                </a:cubicBezTo>
                <a:lnTo>
                  <a:pt x="15539" y="9845"/>
                </a:lnTo>
                <a:close/>
                <a:moveTo>
                  <a:pt x="6342" y="9957"/>
                </a:moveTo>
                <a:lnTo>
                  <a:pt x="6342" y="9957"/>
                </a:lnTo>
                <a:cubicBezTo>
                  <a:pt x="6350" y="9965"/>
                  <a:pt x="6358" y="9973"/>
                  <a:pt x="6368" y="9981"/>
                </a:cubicBezTo>
                <a:lnTo>
                  <a:pt x="6358" y="9981"/>
                </a:lnTo>
                <a:cubicBezTo>
                  <a:pt x="6350" y="9981"/>
                  <a:pt x="6350" y="9973"/>
                  <a:pt x="6342" y="9957"/>
                </a:cubicBezTo>
                <a:close/>
                <a:moveTo>
                  <a:pt x="27482" y="10108"/>
                </a:moveTo>
                <a:cubicBezTo>
                  <a:pt x="27474" y="10108"/>
                  <a:pt x="27474" y="10116"/>
                  <a:pt x="27466" y="10124"/>
                </a:cubicBezTo>
                <a:cubicBezTo>
                  <a:pt x="27466" y="10116"/>
                  <a:pt x="27474" y="10116"/>
                  <a:pt x="27474" y="10108"/>
                </a:cubicBezTo>
                <a:close/>
                <a:moveTo>
                  <a:pt x="9206" y="10276"/>
                </a:moveTo>
                <a:cubicBezTo>
                  <a:pt x="9198" y="10276"/>
                  <a:pt x="9198" y="10276"/>
                  <a:pt x="9198" y="10284"/>
                </a:cubicBezTo>
                <a:lnTo>
                  <a:pt x="9198" y="10276"/>
                </a:lnTo>
                <a:close/>
                <a:moveTo>
                  <a:pt x="27525" y="10300"/>
                </a:moveTo>
                <a:cubicBezTo>
                  <a:pt x="27517" y="10300"/>
                  <a:pt x="27517" y="10300"/>
                  <a:pt x="27509" y="10310"/>
                </a:cubicBezTo>
                <a:lnTo>
                  <a:pt x="27501" y="10310"/>
                </a:lnTo>
                <a:cubicBezTo>
                  <a:pt x="27509" y="10300"/>
                  <a:pt x="27517" y="10300"/>
                  <a:pt x="27525" y="10300"/>
                </a:cubicBezTo>
                <a:close/>
                <a:moveTo>
                  <a:pt x="23777" y="10276"/>
                </a:moveTo>
                <a:cubicBezTo>
                  <a:pt x="23777" y="10300"/>
                  <a:pt x="23785" y="10326"/>
                  <a:pt x="23785" y="10351"/>
                </a:cubicBezTo>
                <a:cubicBezTo>
                  <a:pt x="23777" y="10326"/>
                  <a:pt x="23761" y="10292"/>
                  <a:pt x="23769" y="10292"/>
                </a:cubicBezTo>
                <a:cubicBezTo>
                  <a:pt x="23769" y="10284"/>
                  <a:pt x="23777" y="10284"/>
                  <a:pt x="23777" y="10276"/>
                </a:cubicBezTo>
                <a:close/>
                <a:moveTo>
                  <a:pt x="13787" y="10393"/>
                </a:moveTo>
                <a:cubicBezTo>
                  <a:pt x="13787" y="10401"/>
                  <a:pt x="13787" y="10401"/>
                  <a:pt x="13797" y="10411"/>
                </a:cubicBezTo>
                <a:cubicBezTo>
                  <a:pt x="13779" y="10411"/>
                  <a:pt x="13771" y="10411"/>
                  <a:pt x="13763" y="10401"/>
                </a:cubicBezTo>
                <a:cubicBezTo>
                  <a:pt x="13771" y="10401"/>
                  <a:pt x="13779" y="10393"/>
                  <a:pt x="13787" y="10393"/>
                </a:cubicBezTo>
                <a:close/>
                <a:moveTo>
                  <a:pt x="25714" y="10462"/>
                </a:moveTo>
                <a:lnTo>
                  <a:pt x="25714" y="10470"/>
                </a:lnTo>
                <a:lnTo>
                  <a:pt x="25705" y="10478"/>
                </a:lnTo>
                <a:cubicBezTo>
                  <a:pt x="25705" y="10478"/>
                  <a:pt x="25714" y="10470"/>
                  <a:pt x="25714" y="10462"/>
                </a:cubicBezTo>
                <a:close/>
                <a:moveTo>
                  <a:pt x="29344" y="10789"/>
                </a:moveTo>
                <a:cubicBezTo>
                  <a:pt x="29344" y="10797"/>
                  <a:pt x="29344" y="10797"/>
                  <a:pt x="29336" y="10806"/>
                </a:cubicBezTo>
                <a:cubicBezTo>
                  <a:pt x="29336" y="10797"/>
                  <a:pt x="29328" y="10797"/>
                  <a:pt x="29328" y="10789"/>
                </a:cubicBezTo>
                <a:close/>
                <a:moveTo>
                  <a:pt x="6115" y="10848"/>
                </a:moveTo>
                <a:cubicBezTo>
                  <a:pt x="6131" y="10856"/>
                  <a:pt x="6156" y="10874"/>
                  <a:pt x="6174" y="10882"/>
                </a:cubicBezTo>
                <a:cubicBezTo>
                  <a:pt x="6156" y="10899"/>
                  <a:pt x="6148" y="10933"/>
                  <a:pt x="6148" y="10975"/>
                </a:cubicBezTo>
                <a:cubicBezTo>
                  <a:pt x="6148" y="10983"/>
                  <a:pt x="6156" y="10992"/>
                  <a:pt x="6166" y="11000"/>
                </a:cubicBezTo>
                <a:cubicBezTo>
                  <a:pt x="6156" y="11018"/>
                  <a:pt x="6148" y="11026"/>
                  <a:pt x="6148" y="11042"/>
                </a:cubicBezTo>
                <a:cubicBezTo>
                  <a:pt x="6123" y="11026"/>
                  <a:pt x="6105" y="11008"/>
                  <a:pt x="6081" y="11000"/>
                </a:cubicBezTo>
                <a:cubicBezTo>
                  <a:pt x="6097" y="10983"/>
                  <a:pt x="6105" y="10975"/>
                  <a:pt x="6115" y="10967"/>
                </a:cubicBezTo>
                <a:cubicBezTo>
                  <a:pt x="6123" y="10925"/>
                  <a:pt x="6123" y="10882"/>
                  <a:pt x="6115" y="10848"/>
                </a:cubicBezTo>
                <a:close/>
                <a:moveTo>
                  <a:pt x="18960" y="11034"/>
                </a:moveTo>
                <a:cubicBezTo>
                  <a:pt x="18960" y="11042"/>
                  <a:pt x="18960" y="11050"/>
                  <a:pt x="18968" y="11050"/>
                </a:cubicBezTo>
                <a:cubicBezTo>
                  <a:pt x="18960" y="11050"/>
                  <a:pt x="18952" y="11058"/>
                  <a:pt x="18942" y="11058"/>
                </a:cubicBezTo>
                <a:cubicBezTo>
                  <a:pt x="18952" y="11050"/>
                  <a:pt x="18960" y="11042"/>
                  <a:pt x="18960" y="11034"/>
                </a:cubicBezTo>
                <a:close/>
                <a:moveTo>
                  <a:pt x="8683" y="11076"/>
                </a:moveTo>
                <a:lnTo>
                  <a:pt x="8693" y="11084"/>
                </a:lnTo>
                <a:cubicBezTo>
                  <a:pt x="8674" y="11084"/>
                  <a:pt x="8658" y="11093"/>
                  <a:pt x="8650" y="11093"/>
                </a:cubicBezTo>
                <a:cubicBezTo>
                  <a:pt x="8658" y="11084"/>
                  <a:pt x="8666" y="11084"/>
                  <a:pt x="8683" y="11076"/>
                </a:cubicBezTo>
                <a:close/>
                <a:moveTo>
                  <a:pt x="10704" y="11270"/>
                </a:moveTo>
                <a:cubicBezTo>
                  <a:pt x="10704" y="11270"/>
                  <a:pt x="10704" y="11279"/>
                  <a:pt x="10714" y="11279"/>
                </a:cubicBezTo>
                <a:lnTo>
                  <a:pt x="10704" y="11279"/>
                </a:lnTo>
                <a:lnTo>
                  <a:pt x="10704" y="11270"/>
                </a:lnTo>
                <a:close/>
                <a:moveTo>
                  <a:pt x="27112" y="11590"/>
                </a:moveTo>
                <a:lnTo>
                  <a:pt x="27112" y="11598"/>
                </a:lnTo>
                <a:cubicBezTo>
                  <a:pt x="27112" y="11598"/>
                  <a:pt x="27104" y="11598"/>
                  <a:pt x="27104" y="11590"/>
                </a:cubicBezTo>
                <a:close/>
                <a:moveTo>
                  <a:pt x="31501" y="11119"/>
                </a:moveTo>
                <a:cubicBezTo>
                  <a:pt x="31626" y="11220"/>
                  <a:pt x="31770" y="11270"/>
                  <a:pt x="31930" y="11311"/>
                </a:cubicBezTo>
                <a:cubicBezTo>
                  <a:pt x="31940" y="11311"/>
                  <a:pt x="31940" y="11303"/>
                  <a:pt x="31948" y="11303"/>
                </a:cubicBezTo>
                <a:cubicBezTo>
                  <a:pt x="31956" y="11303"/>
                  <a:pt x="31956" y="11311"/>
                  <a:pt x="31956" y="11321"/>
                </a:cubicBezTo>
                <a:cubicBezTo>
                  <a:pt x="31940" y="11337"/>
                  <a:pt x="31913" y="11353"/>
                  <a:pt x="31897" y="11372"/>
                </a:cubicBezTo>
                <a:cubicBezTo>
                  <a:pt x="31897" y="11380"/>
                  <a:pt x="31889" y="11380"/>
                  <a:pt x="31889" y="11380"/>
                </a:cubicBezTo>
                <a:cubicBezTo>
                  <a:pt x="31796" y="11380"/>
                  <a:pt x="31711" y="11388"/>
                  <a:pt x="31661" y="11489"/>
                </a:cubicBezTo>
                <a:cubicBezTo>
                  <a:pt x="31626" y="11513"/>
                  <a:pt x="31594" y="11547"/>
                  <a:pt x="31552" y="11574"/>
                </a:cubicBezTo>
                <a:cubicBezTo>
                  <a:pt x="31498" y="11551"/>
                  <a:pt x="31447" y="11539"/>
                  <a:pt x="31400" y="11539"/>
                </a:cubicBezTo>
                <a:cubicBezTo>
                  <a:pt x="31304" y="11539"/>
                  <a:pt x="31220" y="11585"/>
                  <a:pt x="31147" y="11675"/>
                </a:cubicBezTo>
                <a:cubicBezTo>
                  <a:pt x="31139" y="11683"/>
                  <a:pt x="31131" y="11683"/>
                  <a:pt x="31121" y="11683"/>
                </a:cubicBezTo>
                <a:cubicBezTo>
                  <a:pt x="31163" y="11590"/>
                  <a:pt x="31198" y="11505"/>
                  <a:pt x="31182" y="11404"/>
                </a:cubicBezTo>
                <a:cubicBezTo>
                  <a:pt x="31182" y="11396"/>
                  <a:pt x="31182" y="11396"/>
                  <a:pt x="31172" y="11388"/>
                </a:cubicBezTo>
                <a:cubicBezTo>
                  <a:pt x="31198" y="11380"/>
                  <a:pt x="31214" y="11380"/>
                  <a:pt x="31240" y="11372"/>
                </a:cubicBezTo>
                <a:cubicBezTo>
                  <a:pt x="31315" y="11337"/>
                  <a:pt x="31442" y="11329"/>
                  <a:pt x="31366" y="11202"/>
                </a:cubicBezTo>
                <a:lnTo>
                  <a:pt x="31392" y="11202"/>
                </a:lnTo>
                <a:cubicBezTo>
                  <a:pt x="31434" y="11177"/>
                  <a:pt x="31467" y="11151"/>
                  <a:pt x="31501" y="11119"/>
                </a:cubicBezTo>
                <a:close/>
                <a:moveTo>
                  <a:pt x="5941" y="11738"/>
                </a:moveTo>
                <a:cubicBezTo>
                  <a:pt x="5937" y="11742"/>
                  <a:pt x="5937" y="11743"/>
                  <a:pt x="5937" y="11750"/>
                </a:cubicBezTo>
                <a:cubicBezTo>
                  <a:pt x="5933" y="11754"/>
                  <a:pt x="5931" y="11756"/>
                  <a:pt x="5930" y="11759"/>
                </a:cubicBezTo>
                <a:lnTo>
                  <a:pt x="5930" y="11759"/>
                </a:lnTo>
                <a:cubicBezTo>
                  <a:pt x="5931" y="11750"/>
                  <a:pt x="5936" y="11743"/>
                  <a:pt x="5941" y="11738"/>
                </a:cubicBezTo>
                <a:close/>
                <a:moveTo>
                  <a:pt x="3515" y="11590"/>
                </a:moveTo>
                <a:cubicBezTo>
                  <a:pt x="3496" y="11590"/>
                  <a:pt x="3476" y="11593"/>
                  <a:pt x="3453" y="11598"/>
                </a:cubicBezTo>
                <a:cubicBezTo>
                  <a:pt x="3394" y="11614"/>
                  <a:pt x="3368" y="11665"/>
                  <a:pt x="3386" y="11715"/>
                </a:cubicBezTo>
                <a:cubicBezTo>
                  <a:pt x="3413" y="11801"/>
                  <a:pt x="3457" y="11829"/>
                  <a:pt x="3508" y="11829"/>
                </a:cubicBezTo>
                <a:cubicBezTo>
                  <a:pt x="3553" y="11829"/>
                  <a:pt x="3604" y="11808"/>
                  <a:pt x="3655" y="11784"/>
                </a:cubicBezTo>
                <a:cubicBezTo>
                  <a:pt x="3655" y="11669"/>
                  <a:pt x="3619" y="11590"/>
                  <a:pt x="3515" y="11590"/>
                </a:cubicBezTo>
                <a:close/>
                <a:moveTo>
                  <a:pt x="8885" y="12196"/>
                </a:moveTo>
                <a:cubicBezTo>
                  <a:pt x="8895" y="12204"/>
                  <a:pt x="8895" y="12204"/>
                  <a:pt x="8895" y="12212"/>
                </a:cubicBezTo>
                <a:lnTo>
                  <a:pt x="8895" y="12221"/>
                </a:lnTo>
                <a:lnTo>
                  <a:pt x="8885" y="12221"/>
                </a:lnTo>
                <a:lnTo>
                  <a:pt x="8885" y="12196"/>
                </a:lnTo>
                <a:close/>
                <a:moveTo>
                  <a:pt x="3900" y="12415"/>
                </a:moveTo>
                <a:lnTo>
                  <a:pt x="3908" y="12423"/>
                </a:lnTo>
                <a:cubicBezTo>
                  <a:pt x="3878" y="12438"/>
                  <a:pt x="3846" y="12450"/>
                  <a:pt x="3813" y="12456"/>
                </a:cubicBezTo>
                <a:lnTo>
                  <a:pt x="3813" y="12456"/>
                </a:lnTo>
                <a:cubicBezTo>
                  <a:pt x="3844" y="12447"/>
                  <a:pt x="3867" y="12432"/>
                  <a:pt x="3900" y="12415"/>
                </a:cubicBezTo>
                <a:close/>
                <a:moveTo>
                  <a:pt x="3802" y="12457"/>
                </a:moveTo>
                <a:cubicBezTo>
                  <a:pt x="3796" y="12458"/>
                  <a:pt x="3790" y="12459"/>
                  <a:pt x="3783" y="12459"/>
                </a:cubicBezTo>
                <a:lnTo>
                  <a:pt x="3783" y="12459"/>
                </a:lnTo>
                <a:cubicBezTo>
                  <a:pt x="3789" y="12458"/>
                  <a:pt x="3795" y="12457"/>
                  <a:pt x="3802" y="12457"/>
                </a:cubicBezTo>
                <a:close/>
                <a:moveTo>
                  <a:pt x="9909" y="12478"/>
                </a:moveTo>
                <a:lnTo>
                  <a:pt x="9895" y="12491"/>
                </a:lnTo>
                <a:cubicBezTo>
                  <a:pt x="9895" y="12485"/>
                  <a:pt x="9902" y="12484"/>
                  <a:pt x="9909" y="12478"/>
                </a:cubicBezTo>
                <a:close/>
                <a:moveTo>
                  <a:pt x="29767" y="12962"/>
                </a:moveTo>
                <a:cubicBezTo>
                  <a:pt x="29767" y="12962"/>
                  <a:pt x="29756" y="12962"/>
                  <a:pt x="29756" y="12971"/>
                </a:cubicBezTo>
                <a:lnTo>
                  <a:pt x="29756" y="12962"/>
                </a:lnTo>
                <a:close/>
                <a:moveTo>
                  <a:pt x="31552" y="13090"/>
                </a:moveTo>
                <a:cubicBezTo>
                  <a:pt x="31560" y="13090"/>
                  <a:pt x="31560" y="13090"/>
                  <a:pt x="31560" y="13098"/>
                </a:cubicBezTo>
                <a:cubicBezTo>
                  <a:pt x="31560" y="13098"/>
                  <a:pt x="31560" y="13090"/>
                  <a:pt x="31552" y="13090"/>
                </a:cubicBezTo>
                <a:close/>
                <a:moveTo>
                  <a:pt x="2240" y="13191"/>
                </a:moveTo>
                <a:lnTo>
                  <a:pt x="2240" y="13199"/>
                </a:lnTo>
                <a:lnTo>
                  <a:pt x="2248" y="13191"/>
                </a:lnTo>
                <a:close/>
                <a:moveTo>
                  <a:pt x="10906" y="13300"/>
                </a:moveTo>
                <a:cubicBezTo>
                  <a:pt x="10906" y="13300"/>
                  <a:pt x="10898" y="13300"/>
                  <a:pt x="10898" y="13308"/>
                </a:cubicBezTo>
                <a:lnTo>
                  <a:pt x="10898" y="13300"/>
                </a:lnTo>
                <a:close/>
                <a:moveTo>
                  <a:pt x="2602" y="13300"/>
                </a:moveTo>
                <a:lnTo>
                  <a:pt x="2602" y="13316"/>
                </a:lnTo>
                <a:cubicBezTo>
                  <a:pt x="2602" y="13308"/>
                  <a:pt x="2602" y="13308"/>
                  <a:pt x="2594" y="13300"/>
                </a:cubicBezTo>
                <a:close/>
                <a:moveTo>
                  <a:pt x="28333" y="13383"/>
                </a:moveTo>
                <a:cubicBezTo>
                  <a:pt x="28325" y="13383"/>
                  <a:pt x="28325" y="13393"/>
                  <a:pt x="28317" y="13393"/>
                </a:cubicBezTo>
                <a:lnTo>
                  <a:pt x="28317" y="13383"/>
                </a:lnTo>
                <a:close/>
                <a:moveTo>
                  <a:pt x="31921" y="12878"/>
                </a:moveTo>
                <a:cubicBezTo>
                  <a:pt x="31964" y="12997"/>
                  <a:pt x="32023" y="13106"/>
                  <a:pt x="32099" y="13199"/>
                </a:cubicBezTo>
                <a:cubicBezTo>
                  <a:pt x="32099" y="13207"/>
                  <a:pt x="32107" y="13207"/>
                  <a:pt x="32107" y="13215"/>
                </a:cubicBezTo>
                <a:cubicBezTo>
                  <a:pt x="31980" y="13249"/>
                  <a:pt x="31839" y="13266"/>
                  <a:pt x="31804" y="13468"/>
                </a:cubicBezTo>
                <a:cubicBezTo>
                  <a:pt x="31796" y="13535"/>
                  <a:pt x="31727" y="13577"/>
                  <a:pt x="31653" y="13577"/>
                </a:cubicBezTo>
                <a:cubicBezTo>
                  <a:pt x="31645" y="13569"/>
                  <a:pt x="31636" y="13553"/>
                  <a:pt x="31626" y="13545"/>
                </a:cubicBezTo>
                <a:cubicBezTo>
                  <a:pt x="31610" y="13518"/>
                  <a:pt x="31586" y="13502"/>
                  <a:pt x="31560" y="13484"/>
                </a:cubicBezTo>
                <a:cubicBezTo>
                  <a:pt x="31594" y="13444"/>
                  <a:pt x="31610" y="13393"/>
                  <a:pt x="31594" y="13342"/>
                </a:cubicBezTo>
                <a:cubicBezTo>
                  <a:pt x="31626" y="13324"/>
                  <a:pt x="31661" y="13300"/>
                  <a:pt x="31677" y="13249"/>
                </a:cubicBezTo>
                <a:cubicBezTo>
                  <a:pt x="31687" y="13215"/>
                  <a:pt x="31669" y="13191"/>
                  <a:pt x="31653" y="13173"/>
                </a:cubicBezTo>
                <a:lnTo>
                  <a:pt x="31653" y="13122"/>
                </a:lnTo>
                <a:cubicBezTo>
                  <a:pt x="31658" y="13122"/>
                  <a:pt x="31667" y="13126"/>
                  <a:pt x="31675" y="13126"/>
                </a:cubicBezTo>
                <a:cubicBezTo>
                  <a:pt x="31680" y="13126"/>
                  <a:pt x="31684" y="13125"/>
                  <a:pt x="31687" y="13122"/>
                </a:cubicBezTo>
                <a:cubicBezTo>
                  <a:pt x="31703" y="13122"/>
                  <a:pt x="31719" y="13114"/>
                  <a:pt x="31738" y="13106"/>
                </a:cubicBezTo>
                <a:cubicBezTo>
                  <a:pt x="31754" y="13106"/>
                  <a:pt x="31762" y="13098"/>
                  <a:pt x="31770" y="13090"/>
                </a:cubicBezTo>
                <a:cubicBezTo>
                  <a:pt x="31796" y="13090"/>
                  <a:pt x="31812" y="13072"/>
                  <a:pt x="31829" y="13055"/>
                </a:cubicBezTo>
                <a:cubicBezTo>
                  <a:pt x="31847" y="13039"/>
                  <a:pt x="31871" y="13029"/>
                  <a:pt x="31889" y="13005"/>
                </a:cubicBezTo>
                <a:cubicBezTo>
                  <a:pt x="31905" y="12971"/>
                  <a:pt x="31913" y="12938"/>
                  <a:pt x="31921" y="12896"/>
                </a:cubicBezTo>
                <a:lnTo>
                  <a:pt x="31921" y="12878"/>
                </a:lnTo>
                <a:close/>
                <a:moveTo>
                  <a:pt x="4363" y="13771"/>
                </a:moveTo>
                <a:lnTo>
                  <a:pt x="4363" y="13787"/>
                </a:lnTo>
                <a:lnTo>
                  <a:pt x="4355" y="13787"/>
                </a:lnTo>
                <a:cubicBezTo>
                  <a:pt x="4355" y="13779"/>
                  <a:pt x="4355" y="13779"/>
                  <a:pt x="4363" y="13771"/>
                </a:cubicBezTo>
                <a:close/>
                <a:moveTo>
                  <a:pt x="4355" y="13787"/>
                </a:moveTo>
                <a:lnTo>
                  <a:pt x="4355" y="13787"/>
                </a:lnTo>
                <a:cubicBezTo>
                  <a:pt x="4355" y="13797"/>
                  <a:pt x="4355" y="13797"/>
                  <a:pt x="4363" y="13797"/>
                </a:cubicBezTo>
                <a:lnTo>
                  <a:pt x="4363" y="13813"/>
                </a:lnTo>
                <a:cubicBezTo>
                  <a:pt x="4355" y="13813"/>
                  <a:pt x="4355" y="13805"/>
                  <a:pt x="4355" y="13787"/>
                </a:cubicBezTo>
                <a:close/>
                <a:moveTo>
                  <a:pt x="4557" y="13973"/>
                </a:moveTo>
                <a:lnTo>
                  <a:pt x="4557" y="13981"/>
                </a:lnTo>
                <a:cubicBezTo>
                  <a:pt x="4557" y="13981"/>
                  <a:pt x="4549" y="13981"/>
                  <a:pt x="4549" y="13973"/>
                </a:cubicBezTo>
                <a:close/>
                <a:moveTo>
                  <a:pt x="6477" y="14394"/>
                </a:moveTo>
                <a:lnTo>
                  <a:pt x="6477" y="14404"/>
                </a:lnTo>
                <a:lnTo>
                  <a:pt x="6469" y="14404"/>
                </a:lnTo>
                <a:cubicBezTo>
                  <a:pt x="6459" y="14412"/>
                  <a:pt x="6443" y="14412"/>
                  <a:pt x="6435" y="14412"/>
                </a:cubicBezTo>
                <a:cubicBezTo>
                  <a:pt x="6451" y="14412"/>
                  <a:pt x="6459" y="14404"/>
                  <a:pt x="6477" y="14394"/>
                </a:cubicBezTo>
                <a:close/>
                <a:moveTo>
                  <a:pt x="6156" y="14487"/>
                </a:moveTo>
                <a:lnTo>
                  <a:pt x="6166" y="14495"/>
                </a:lnTo>
                <a:cubicBezTo>
                  <a:pt x="6161" y="14500"/>
                  <a:pt x="6156" y="14502"/>
                  <a:pt x="6152" y="14502"/>
                </a:cubicBezTo>
                <a:cubicBezTo>
                  <a:pt x="6148" y="14502"/>
                  <a:pt x="6144" y="14500"/>
                  <a:pt x="6140" y="14495"/>
                </a:cubicBezTo>
                <a:cubicBezTo>
                  <a:pt x="6148" y="14495"/>
                  <a:pt x="6156" y="14495"/>
                  <a:pt x="6156" y="14487"/>
                </a:cubicBezTo>
                <a:close/>
                <a:moveTo>
                  <a:pt x="3267" y="14563"/>
                </a:moveTo>
                <a:lnTo>
                  <a:pt x="3267" y="14614"/>
                </a:lnTo>
                <a:cubicBezTo>
                  <a:pt x="3267" y="14606"/>
                  <a:pt x="3259" y="14606"/>
                  <a:pt x="3251" y="14606"/>
                </a:cubicBezTo>
                <a:cubicBezTo>
                  <a:pt x="3259" y="14588"/>
                  <a:pt x="3267" y="14580"/>
                  <a:pt x="3267" y="14563"/>
                </a:cubicBezTo>
                <a:close/>
                <a:moveTo>
                  <a:pt x="5871" y="14689"/>
                </a:moveTo>
                <a:lnTo>
                  <a:pt x="5871" y="14697"/>
                </a:lnTo>
                <a:cubicBezTo>
                  <a:pt x="5863" y="14697"/>
                  <a:pt x="5863" y="14697"/>
                  <a:pt x="5863" y="14689"/>
                </a:cubicBezTo>
                <a:close/>
                <a:moveTo>
                  <a:pt x="25724" y="14832"/>
                </a:moveTo>
                <a:lnTo>
                  <a:pt x="25724" y="14832"/>
                </a:lnTo>
                <a:cubicBezTo>
                  <a:pt x="25748" y="14848"/>
                  <a:pt x="25774" y="14859"/>
                  <a:pt x="25807" y="14867"/>
                </a:cubicBezTo>
                <a:cubicBezTo>
                  <a:pt x="25802" y="14868"/>
                  <a:pt x="25798" y="14869"/>
                  <a:pt x="25793" y="14869"/>
                </a:cubicBezTo>
                <a:cubicBezTo>
                  <a:pt x="25770" y="14869"/>
                  <a:pt x="25744" y="14854"/>
                  <a:pt x="25724" y="14832"/>
                </a:cubicBezTo>
                <a:close/>
                <a:moveTo>
                  <a:pt x="30852" y="14899"/>
                </a:moveTo>
                <a:cubicBezTo>
                  <a:pt x="30860" y="14909"/>
                  <a:pt x="30860" y="14909"/>
                  <a:pt x="30852" y="14917"/>
                </a:cubicBezTo>
                <a:cubicBezTo>
                  <a:pt x="30852" y="14925"/>
                  <a:pt x="30844" y="14925"/>
                  <a:pt x="30836" y="14933"/>
                </a:cubicBezTo>
                <a:lnTo>
                  <a:pt x="30836" y="14909"/>
                </a:lnTo>
                <a:lnTo>
                  <a:pt x="30844" y="14909"/>
                </a:lnTo>
                <a:cubicBezTo>
                  <a:pt x="30852" y="14909"/>
                  <a:pt x="30852" y="14917"/>
                  <a:pt x="30852" y="14917"/>
                </a:cubicBezTo>
                <a:lnTo>
                  <a:pt x="30852" y="14909"/>
                </a:lnTo>
                <a:lnTo>
                  <a:pt x="30852" y="14899"/>
                </a:lnTo>
                <a:close/>
                <a:moveTo>
                  <a:pt x="12877" y="15085"/>
                </a:moveTo>
                <a:cubicBezTo>
                  <a:pt x="12877" y="15093"/>
                  <a:pt x="12869" y="15093"/>
                  <a:pt x="12869" y="15101"/>
                </a:cubicBezTo>
                <a:cubicBezTo>
                  <a:pt x="12861" y="15093"/>
                  <a:pt x="12861" y="15093"/>
                  <a:pt x="12853" y="15085"/>
                </a:cubicBezTo>
                <a:close/>
                <a:moveTo>
                  <a:pt x="28637" y="15303"/>
                </a:moveTo>
                <a:cubicBezTo>
                  <a:pt x="28637" y="15313"/>
                  <a:pt x="28645" y="15313"/>
                  <a:pt x="28645" y="15313"/>
                </a:cubicBezTo>
                <a:lnTo>
                  <a:pt x="28637" y="15313"/>
                </a:lnTo>
                <a:lnTo>
                  <a:pt x="28637" y="15303"/>
                </a:lnTo>
                <a:close/>
                <a:moveTo>
                  <a:pt x="9602" y="15708"/>
                </a:moveTo>
                <a:lnTo>
                  <a:pt x="9602" y="15718"/>
                </a:lnTo>
                <a:lnTo>
                  <a:pt x="9592" y="15718"/>
                </a:lnTo>
                <a:lnTo>
                  <a:pt x="9592" y="15708"/>
                </a:lnTo>
                <a:close/>
                <a:moveTo>
                  <a:pt x="28637" y="15869"/>
                </a:moveTo>
                <a:lnTo>
                  <a:pt x="28637" y="15877"/>
                </a:lnTo>
                <a:lnTo>
                  <a:pt x="28629" y="15877"/>
                </a:lnTo>
                <a:cubicBezTo>
                  <a:pt x="28637" y="15877"/>
                  <a:pt x="28637" y="15869"/>
                  <a:pt x="28637" y="15869"/>
                </a:cubicBezTo>
                <a:close/>
                <a:moveTo>
                  <a:pt x="6645" y="16080"/>
                </a:moveTo>
                <a:lnTo>
                  <a:pt x="6645" y="16104"/>
                </a:lnTo>
                <a:lnTo>
                  <a:pt x="6637" y="16104"/>
                </a:lnTo>
                <a:cubicBezTo>
                  <a:pt x="6637" y="16096"/>
                  <a:pt x="6637" y="16088"/>
                  <a:pt x="6645" y="16080"/>
                </a:cubicBezTo>
                <a:close/>
                <a:moveTo>
                  <a:pt x="32360" y="16213"/>
                </a:moveTo>
                <a:lnTo>
                  <a:pt x="32360" y="16222"/>
                </a:lnTo>
                <a:cubicBezTo>
                  <a:pt x="32358" y="16221"/>
                  <a:pt x="32356" y="16218"/>
                  <a:pt x="32352" y="16213"/>
                </a:cubicBezTo>
                <a:close/>
                <a:moveTo>
                  <a:pt x="7065" y="16223"/>
                </a:moveTo>
                <a:lnTo>
                  <a:pt x="7065" y="16223"/>
                </a:lnTo>
                <a:cubicBezTo>
                  <a:pt x="7076" y="16231"/>
                  <a:pt x="7084" y="16231"/>
                  <a:pt x="7100" y="16239"/>
                </a:cubicBezTo>
                <a:cubicBezTo>
                  <a:pt x="7092" y="16274"/>
                  <a:pt x="7084" y="16290"/>
                  <a:pt x="7065" y="16298"/>
                </a:cubicBezTo>
                <a:cubicBezTo>
                  <a:pt x="7076" y="16274"/>
                  <a:pt x="7076" y="16247"/>
                  <a:pt x="7065" y="16223"/>
                </a:cubicBezTo>
                <a:close/>
                <a:moveTo>
                  <a:pt x="31349" y="16415"/>
                </a:moveTo>
                <a:lnTo>
                  <a:pt x="31357" y="16425"/>
                </a:lnTo>
                <a:cubicBezTo>
                  <a:pt x="31349" y="16425"/>
                  <a:pt x="31349" y="16425"/>
                  <a:pt x="31341" y="16415"/>
                </a:cubicBezTo>
                <a:close/>
                <a:moveTo>
                  <a:pt x="2535" y="16516"/>
                </a:moveTo>
                <a:cubicBezTo>
                  <a:pt x="2543" y="16516"/>
                  <a:pt x="2551" y="16526"/>
                  <a:pt x="2560" y="16526"/>
                </a:cubicBezTo>
                <a:cubicBezTo>
                  <a:pt x="2551" y="16534"/>
                  <a:pt x="2551" y="16542"/>
                  <a:pt x="2543" y="16551"/>
                </a:cubicBezTo>
                <a:cubicBezTo>
                  <a:pt x="2543" y="16534"/>
                  <a:pt x="2535" y="16526"/>
                  <a:pt x="2535" y="16516"/>
                </a:cubicBezTo>
                <a:close/>
                <a:moveTo>
                  <a:pt x="29732" y="16819"/>
                </a:moveTo>
                <a:cubicBezTo>
                  <a:pt x="29732" y="16830"/>
                  <a:pt x="29724" y="16830"/>
                  <a:pt x="29724" y="16830"/>
                </a:cubicBezTo>
                <a:cubicBezTo>
                  <a:pt x="29724" y="16819"/>
                  <a:pt x="29732" y="16819"/>
                  <a:pt x="29732" y="16819"/>
                </a:cubicBezTo>
                <a:close/>
                <a:moveTo>
                  <a:pt x="29951" y="16811"/>
                </a:moveTo>
                <a:lnTo>
                  <a:pt x="29951" y="16830"/>
                </a:lnTo>
                <a:cubicBezTo>
                  <a:pt x="29942" y="16846"/>
                  <a:pt x="29934" y="16862"/>
                  <a:pt x="29934" y="16880"/>
                </a:cubicBezTo>
                <a:cubicBezTo>
                  <a:pt x="29926" y="16862"/>
                  <a:pt x="29926" y="16846"/>
                  <a:pt x="29918" y="16830"/>
                </a:cubicBezTo>
                <a:lnTo>
                  <a:pt x="29951" y="16830"/>
                </a:lnTo>
                <a:lnTo>
                  <a:pt x="29942" y="16819"/>
                </a:lnTo>
                <a:cubicBezTo>
                  <a:pt x="29942" y="16819"/>
                  <a:pt x="29942" y="16811"/>
                  <a:pt x="29951" y="16811"/>
                </a:cubicBezTo>
                <a:close/>
                <a:moveTo>
                  <a:pt x="22590" y="17022"/>
                </a:moveTo>
                <a:cubicBezTo>
                  <a:pt x="22590" y="17022"/>
                  <a:pt x="22590" y="17032"/>
                  <a:pt x="22580" y="17032"/>
                </a:cubicBezTo>
                <a:lnTo>
                  <a:pt x="22580" y="17022"/>
                </a:lnTo>
                <a:close/>
                <a:moveTo>
                  <a:pt x="14327" y="17452"/>
                </a:moveTo>
                <a:cubicBezTo>
                  <a:pt x="14318" y="17468"/>
                  <a:pt x="14302" y="17487"/>
                  <a:pt x="14284" y="17503"/>
                </a:cubicBezTo>
                <a:cubicBezTo>
                  <a:pt x="14276" y="17495"/>
                  <a:pt x="14276" y="17487"/>
                  <a:pt x="14276" y="17476"/>
                </a:cubicBezTo>
                <a:cubicBezTo>
                  <a:pt x="14292" y="17468"/>
                  <a:pt x="14310" y="17460"/>
                  <a:pt x="14327" y="17452"/>
                </a:cubicBezTo>
                <a:close/>
                <a:moveTo>
                  <a:pt x="30515" y="17460"/>
                </a:moveTo>
                <a:cubicBezTo>
                  <a:pt x="30490" y="17487"/>
                  <a:pt x="30474" y="17503"/>
                  <a:pt x="30448" y="17527"/>
                </a:cubicBezTo>
                <a:lnTo>
                  <a:pt x="30448" y="17511"/>
                </a:lnTo>
                <a:cubicBezTo>
                  <a:pt x="30474" y="17487"/>
                  <a:pt x="30498" y="17468"/>
                  <a:pt x="30515" y="17460"/>
                </a:cubicBezTo>
                <a:close/>
                <a:moveTo>
                  <a:pt x="5778" y="17596"/>
                </a:moveTo>
                <a:cubicBezTo>
                  <a:pt x="5786" y="17604"/>
                  <a:pt x="5794" y="17604"/>
                  <a:pt x="5802" y="17612"/>
                </a:cubicBezTo>
                <a:cubicBezTo>
                  <a:pt x="5794" y="17612"/>
                  <a:pt x="5786" y="17620"/>
                  <a:pt x="5778" y="17628"/>
                </a:cubicBezTo>
                <a:lnTo>
                  <a:pt x="5778" y="17596"/>
                </a:lnTo>
                <a:close/>
                <a:moveTo>
                  <a:pt x="30945" y="17646"/>
                </a:moveTo>
                <a:lnTo>
                  <a:pt x="30937" y="17654"/>
                </a:lnTo>
                <a:lnTo>
                  <a:pt x="30929" y="17654"/>
                </a:lnTo>
                <a:cubicBezTo>
                  <a:pt x="30937" y="17646"/>
                  <a:pt x="30937" y="17646"/>
                  <a:pt x="30945" y="17646"/>
                </a:cubicBezTo>
                <a:close/>
                <a:moveTo>
                  <a:pt x="30868" y="18024"/>
                </a:moveTo>
                <a:cubicBezTo>
                  <a:pt x="30868" y="18032"/>
                  <a:pt x="30868" y="18032"/>
                  <a:pt x="30860" y="18042"/>
                </a:cubicBezTo>
                <a:cubicBezTo>
                  <a:pt x="30860" y="18042"/>
                  <a:pt x="30852" y="18032"/>
                  <a:pt x="30852" y="18024"/>
                </a:cubicBezTo>
                <a:close/>
                <a:moveTo>
                  <a:pt x="11244" y="17763"/>
                </a:moveTo>
                <a:cubicBezTo>
                  <a:pt x="11329" y="17865"/>
                  <a:pt x="11387" y="17982"/>
                  <a:pt x="11454" y="18101"/>
                </a:cubicBezTo>
                <a:cubicBezTo>
                  <a:pt x="11371" y="18042"/>
                  <a:pt x="11270" y="17966"/>
                  <a:pt x="11127" y="17830"/>
                </a:cubicBezTo>
                <a:cubicBezTo>
                  <a:pt x="11135" y="17814"/>
                  <a:pt x="11143" y="17806"/>
                  <a:pt x="11169" y="17790"/>
                </a:cubicBezTo>
                <a:cubicBezTo>
                  <a:pt x="11177" y="17780"/>
                  <a:pt x="11193" y="17780"/>
                  <a:pt x="11244" y="17763"/>
                </a:cubicBezTo>
                <a:close/>
                <a:moveTo>
                  <a:pt x="5347" y="18117"/>
                </a:moveTo>
                <a:cubicBezTo>
                  <a:pt x="5353" y="18117"/>
                  <a:pt x="5355" y="18120"/>
                  <a:pt x="5358" y="18122"/>
                </a:cubicBezTo>
                <a:lnTo>
                  <a:pt x="5358" y="18122"/>
                </a:lnTo>
                <a:lnTo>
                  <a:pt x="5347" y="18117"/>
                </a:lnTo>
                <a:close/>
                <a:moveTo>
                  <a:pt x="28966" y="18295"/>
                </a:moveTo>
                <a:cubicBezTo>
                  <a:pt x="28966" y="18303"/>
                  <a:pt x="28958" y="18319"/>
                  <a:pt x="28958" y="18327"/>
                </a:cubicBezTo>
                <a:lnTo>
                  <a:pt x="28940" y="18327"/>
                </a:lnTo>
                <a:cubicBezTo>
                  <a:pt x="28948" y="18319"/>
                  <a:pt x="28958" y="18303"/>
                  <a:pt x="28966" y="18295"/>
                </a:cubicBezTo>
                <a:close/>
                <a:moveTo>
                  <a:pt x="2653" y="19255"/>
                </a:moveTo>
                <a:cubicBezTo>
                  <a:pt x="2669" y="19280"/>
                  <a:pt x="2687" y="19296"/>
                  <a:pt x="2703" y="19314"/>
                </a:cubicBezTo>
                <a:cubicBezTo>
                  <a:pt x="2687" y="19314"/>
                  <a:pt x="2669" y="19322"/>
                  <a:pt x="2653" y="19322"/>
                </a:cubicBezTo>
                <a:cubicBezTo>
                  <a:pt x="2636" y="19322"/>
                  <a:pt x="2618" y="19306"/>
                  <a:pt x="2628" y="19296"/>
                </a:cubicBezTo>
                <a:cubicBezTo>
                  <a:pt x="2636" y="19280"/>
                  <a:pt x="2644" y="19271"/>
                  <a:pt x="2653" y="19255"/>
                </a:cubicBezTo>
                <a:close/>
                <a:moveTo>
                  <a:pt x="1912" y="19303"/>
                </a:moveTo>
                <a:cubicBezTo>
                  <a:pt x="1917" y="19303"/>
                  <a:pt x="1930" y="19319"/>
                  <a:pt x="1937" y="19338"/>
                </a:cubicBezTo>
                <a:cubicBezTo>
                  <a:pt x="1945" y="19338"/>
                  <a:pt x="1945" y="19338"/>
                  <a:pt x="1945" y="19346"/>
                </a:cubicBezTo>
                <a:cubicBezTo>
                  <a:pt x="1945" y="19338"/>
                  <a:pt x="1937" y="19338"/>
                  <a:pt x="1937" y="19338"/>
                </a:cubicBezTo>
                <a:lnTo>
                  <a:pt x="1937" y="19346"/>
                </a:lnTo>
                <a:cubicBezTo>
                  <a:pt x="1929" y="19330"/>
                  <a:pt x="1921" y="19314"/>
                  <a:pt x="1911" y="19306"/>
                </a:cubicBezTo>
                <a:cubicBezTo>
                  <a:pt x="1911" y="19304"/>
                  <a:pt x="1911" y="19303"/>
                  <a:pt x="1912" y="19303"/>
                </a:cubicBezTo>
                <a:close/>
                <a:moveTo>
                  <a:pt x="8515" y="19439"/>
                </a:moveTo>
                <a:lnTo>
                  <a:pt x="8515" y="19447"/>
                </a:lnTo>
                <a:cubicBezTo>
                  <a:pt x="8507" y="19447"/>
                  <a:pt x="8507" y="19457"/>
                  <a:pt x="8507" y="19457"/>
                </a:cubicBezTo>
                <a:lnTo>
                  <a:pt x="8507" y="19457"/>
                </a:lnTo>
                <a:cubicBezTo>
                  <a:pt x="8507" y="19457"/>
                  <a:pt x="8507" y="19447"/>
                  <a:pt x="8515" y="19439"/>
                </a:cubicBezTo>
                <a:close/>
                <a:moveTo>
                  <a:pt x="3597" y="19548"/>
                </a:moveTo>
                <a:cubicBezTo>
                  <a:pt x="3578" y="19567"/>
                  <a:pt x="3562" y="19591"/>
                  <a:pt x="3546" y="19617"/>
                </a:cubicBezTo>
                <a:cubicBezTo>
                  <a:pt x="3546" y="19609"/>
                  <a:pt x="3546" y="19599"/>
                  <a:pt x="3554" y="19591"/>
                </a:cubicBezTo>
                <a:cubicBezTo>
                  <a:pt x="3562" y="19559"/>
                  <a:pt x="3578" y="19548"/>
                  <a:pt x="3597" y="19548"/>
                </a:cubicBezTo>
                <a:close/>
                <a:moveTo>
                  <a:pt x="2881" y="19524"/>
                </a:moveTo>
                <a:cubicBezTo>
                  <a:pt x="2881" y="19548"/>
                  <a:pt x="2881" y="19575"/>
                  <a:pt x="2871" y="19599"/>
                </a:cubicBezTo>
                <a:lnTo>
                  <a:pt x="2863" y="19599"/>
                </a:lnTo>
                <a:cubicBezTo>
                  <a:pt x="2832" y="19599"/>
                  <a:pt x="2806" y="19609"/>
                  <a:pt x="2781" y="19623"/>
                </a:cubicBezTo>
                <a:lnTo>
                  <a:pt x="2781" y="19623"/>
                </a:lnTo>
                <a:cubicBezTo>
                  <a:pt x="2822" y="19596"/>
                  <a:pt x="2860" y="19565"/>
                  <a:pt x="2881" y="19524"/>
                </a:cubicBezTo>
                <a:close/>
                <a:moveTo>
                  <a:pt x="2695" y="19668"/>
                </a:moveTo>
                <a:lnTo>
                  <a:pt x="2695" y="19668"/>
                </a:lnTo>
                <a:cubicBezTo>
                  <a:pt x="2669" y="19684"/>
                  <a:pt x="2636" y="19692"/>
                  <a:pt x="2618" y="19718"/>
                </a:cubicBezTo>
                <a:cubicBezTo>
                  <a:pt x="2636" y="19684"/>
                  <a:pt x="2669" y="19676"/>
                  <a:pt x="2695" y="19668"/>
                </a:cubicBezTo>
                <a:close/>
                <a:moveTo>
                  <a:pt x="25900" y="19710"/>
                </a:moveTo>
                <a:cubicBezTo>
                  <a:pt x="25966" y="19710"/>
                  <a:pt x="26027" y="19718"/>
                  <a:pt x="26094" y="19734"/>
                </a:cubicBezTo>
                <a:cubicBezTo>
                  <a:pt x="26077" y="19740"/>
                  <a:pt x="26059" y="19742"/>
                  <a:pt x="26040" y="19742"/>
                </a:cubicBezTo>
                <a:cubicBezTo>
                  <a:pt x="26001" y="19742"/>
                  <a:pt x="25956" y="19732"/>
                  <a:pt x="25900" y="19710"/>
                </a:cubicBezTo>
                <a:close/>
                <a:moveTo>
                  <a:pt x="32663" y="19540"/>
                </a:moveTo>
                <a:cubicBezTo>
                  <a:pt x="32578" y="19583"/>
                  <a:pt x="32554" y="19660"/>
                  <a:pt x="32562" y="19742"/>
                </a:cubicBezTo>
                <a:cubicBezTo>
                  <a:pt x="32655" y="19710"/>
                  <a:pt x="32663" y="19625"/>
                  <a:pt x="32663" y="19540"/>
                </a:cubicBezTo>
                <a:close/>
                <a:moveTo>
                  <a:pt x="31930" y="19575"/>
                </a:moveTo>
                <a:cubicBezTo>
                  <a:pt x="31897" y="19676"/>
                  <a:pt x="31948" y="19785"/>
                  <a:pt x="31930" y="19894"/>
                </a:cubicBezTo>
                <a:cubicBezTo>
                  <a:pt x="31889" y="19777"/>
                  <a:pt x="31812" y="19684"/>
                  <a:pt x="31738" y="19591"/>
                </a:cubicBezTo>
                <a:cubicBezTo>
                  <a:pt x="31746" y="19583"/>
                  <a:pt x="31746" y="19575"/>
                  <a:pt x="31754" y="19575"/>
                </a:cubicBezTo>
                <a:cubicBezTo>
                  <a:pt x="31781" y="19588"/>
                  <a:pt x="31811" y="19597"/>
                  <a:pt x="31842" y="19597"/>
                </a:cubicBezTo>
                <a:cubicBezTo>
                  <a:pt x="31868" y="19597"/>
                  <a:pt x="31895" y="19590"/>
                  <a:pt x="31921" y="19575"/>
                </a:cubicBezTo>
                <a:close/>
                <a:moveTo>
                  <a:pt x="3047" y="19899"/>
                </a:moveTo>
                <a:cubicBezTo>
                  <a:pt x="3068" y="19899"/>
                  <a:pt x="3090" y="19905"/>
                  <a:pt x="3107" y="19912"/>
                </a:cubicBezTo>
                <a:cubicBezTo>
                  <a:pt x="3107" y="19945"/>
                  <a:pt x="3107" y="19971"/>
                  <a:pt x="3124" y="20003"/>
                </a:cubicBezTo>
                <a:lnTo>
                  <a:pt x="3107" y="20003"/>
                </a:lnTo>
                <a:cubicBezTo>
                  <a:pt x="3091" y="20011"/>
                  <a:pt x="3080" y="20014"/>
                  <a:pt x="3073" y="20014"/>
                </a:cubicBezTo>
                <a:cubicBezTo>
                  <a:pt x="3037" y="20014"/>
                  <a:pt x="3084" y="19943"/>
                  <a:pt x="3049" y="19937"/>
                </a:cubicBezTo>
                <a:cubicBezTo>
                  <a:pt x="3049" y="19920"/>
                  <a:pt x="2998" y="19912"/>
                  <a:pt x="3022" y="19902"/>
                </a:cubicBezTo>
                <a:cubicBezTo>
                  <a:pt x="3030" y="19900"/>
                  <a:pt x="3038" y="19899"/>
                  <a:pt x="3047" y="19899"/>
                </a:cubicBezTo>
                <a:close/>
                <a:moveTo>
                  <a:pt x="32866" y="19237"/>
                </a:moveTo>
                <a:cubicBezTo>
                  <a:pt x="32655" y="19245"/>
                  <a:pt x="32663" y="19397"/>
                  <a:pt x="32663" y="19540"/>
                </a:cubicBezTo>
                <a:cubicBezTo>
                  <a:pt x="32730" y="19575"/>
                  <a:pt x="32799" y="19609"/>
                  <a:pt x="32866" y="19641"/>
                </a:cubicBezTo>
                <a:lnTo>
                  <a:pt x="32916" y="19649"/>
                </a:lnTo>
                <a:lnTo>
                  <a:pt x="32967" y="19641"/>
                </a:lnTo>
                <a:cubicBezTo>
                  <a:pt x="33062" y="19697"/>
                  <a:pt x="33105" y="19845"/>
                  <a:pt x="33245" y="19845"/>
                </a:cubicBezTo>
                <a:cubicBezTo>
                  <a:pt x="33253" y="19845"/>
                  <a:pt x="33261" y="19845"/>
                  <a:pt x="33270" y="19844"/>
                </a:cubicBezTo>
                <a:lnTo>
                  <a:pt x="33270" y="19844"/>
                </a:lnTo>
                <a:lnTo>
                  <a:pt x="33270" y="19844"/>
                </a:lnTo>
                <a:cubicBezTo>
                  <a:pt x="33326" y="19902"/>
                  <a:pt x="33293" y="20062"/>
                  <a:pt x="33405" y="20062"/>
                </a:cubicBezTo>
                <a:cubicBezTo>
                  <a:pt x="33425" y="20062"/>
                  <a:pt x="33450" y="20057"/>
                  <a:pt x="33480" y="20046"/>
                </a:cubicBezTo>
                <a:cubicBezTo>
                  <a:pt x="33480" y="19971"/>
                  <a:pt x="33472" y="19902"/>
                  <a:pt x="33472" y="19835"/>
                </a:cubicBezTo>
                <a:cubicBezTo>
                  <a:pt x="33446" y="19819"/>
                  <a:pt x="33421" y="19811"/>
                  <a:pt x="33395" y="19801"/>
                </a:cubicBezTo>
                <a:cubicBezTo>
                  <a:pt x="33421" y="19785"/>
                  <a:pt x="33446" y="19761"/>
                  <a:pt x="33464" y="19734"/>
                </a:cubicBezTo>
                <a:cubicBezTo>
                  <a:pt x="33514" y="19676"/>
                  <a:pt x="33607" y="19617"/>
                  <a:pt x="33597" y="19567"/>
                </a:cubicBezTo>
                <a:cubicBezTo>
                  <a:pt x="33589" y="19510"/>
                  <a:pt x="33560" y="19494"/>
                  <a:pt x="33522" y="19494"/>
                </a:cubicBezTo>
                <a:cubicBezTo>
                  <a:pt x="33487" y="19494"/>
                  <a:pt x="33445" y="19507"/>
                  <a:pt x="33405" y="19516"/>
                </a:cubicBezTo>
                <a:cubicBezTo>
                  <a:pt x="33357" y="19526"/>
                  <a:pt x="33307" y="19536"/>
                  <a:pt x="33259" y="19536"/>
                </a:cubicBezTo>
                <a:cubicBezTo>
                  <a:pt x="33189" y="19536"/>
                  <a:pt x="33123" y="19515"/>
                  <a:pt x="33068" y="19439"/>
                </a:cubicBezTo>
                <a:cubicBezTo>
                  <a:pt x="32940" y="19431"/>
                  <a:pt x="32874" y="19364"/>
                  <a:pt x="32866" y="19237"/>
                </a:cubicBezTo>
                <a:close/>
                <a:moveTo>
                  <a:pt x="30860" y="20147"/>
                </a:moveTo>
                <a:cubicBezTo>
                  <a:pt x="30860" y="20147"/>
                  <a:pt x="30860" y="20155"/>
                  <a:pt x="30852" y="20155"/>
                </a:cubicBezTo>
                <a:lnTo>
                  <a:pt x="30852" y="20147"/>
                </a:lnTo>
                <a:close/>
                <a:moveTo>
                  <a:pt x="28149" y="20232"/>
                </a:moveTo>
                <a:cubicBezTo>
                  <a:pt x="28139" y="20240"/>
                  <a:pt x="28139" y="20240"/>
                  <a:pt x="28131" y="20248"/>
                </a:cubicBezTo>
                <a:cubicBezTo>
                  <a:pt x="28131" y="20240"/>
                  <a:pt x="28139" y="20240"/>
                  <a:pt x="28149" y="20232"/>
                </a:cubicBezTo>
                <a:close/>
                <a:moveTo>
                  <a:pt x="30153" y="20349"/>
                </a:moveTo>
                <a:lnTo>
                  <a:pt x="30161" y="20357"/>
                </a:lnTo>
                <a:lnTo>
                  <a:pt x="30153" y="20357"/>
                </a:lnTo>
                <a:lnTo>
                  <a:pt x="30153" y="20349"/>
                </a:lnTo>
                <a:close/>
                <a:moveTo>
                  <a:pt x="7520" y="20527"/>
                </a:moveTo>
                <a:cubicBezTo>
                  <a:pt x="7512" y="20535"/>
                  <a:pt x="7496" y="20543"/>
                  <a:pt x="7480" y="20551"/>
                </a:cubicBezTo>
                <a:lnTo>
                  <a:pt x="7480" y="20527"/>
                </a:lnTo>
                <a:close/>
                <a:moveTo>
                  <a:pt x="8996" y="20947"/>
                </a:moveTo>
                <a:cubicBezTo>
                  <a:pt x="8996" y="20947"/>
                  <a:pt x="9004" y="20947"/>
                  <a:pt x="9012" y="20955"/>
                </a:cubicBezTo>
                <a:lnTo>
                  <a:pt x="8996" y="20955"/>
                </a:lnTo>
                <a:lnTo>
                  <a:pt x="8996" y="20947"/>
                </a:lnTo>
                <a:close/>
                <a:moveTo>
                  <a:pt x="28940" y="20955"/>
                </a:moveTo>
                <a:lnTo>
                  <a:pt x="28940" y="20963"/>
                </a:lnTo>
                <a:lnTo>
                  <a:pt x="28932" y="20955"/>
                </a:lnTo>
                <a:close/>
                <a:moveTo>
                  <a:pt x="2889" y="20846"/>
                </a:moveTo>
                <a:cubicBezTo>
                  <a:pt x="2897" y="20854"/>
                  <a:pt x="2897" y="20862"/>
                  <a:pt x="2905" y="20872"/>
                </a:cubicBezTo>
                <a:cubicBezTo>
                  <a:pt x="2931" y="20913"/>
                  <a:pt x="2964" y="20939"/>
                  <a:pt x="2940" y="20990"/>
                </a:cubicBezTo>
                <a:cubicBezTo>
                  <a:pt x="2897" y="20990"/>
                  <a:pt x="2881" y="20955"/>
                  <a:pt x="2855" y="20931"/>
                </a:cubicBezTo>
                <a:cubicBezTo>
                  <a:pt x="2871" y="20905"/>
                  <a:pt x="2889" y="20872"/>
                  <a:pt x="2889" y="20846"/>
                </a:cubicBezTo>
                <a:close/>
                <a:moveTo>
                  <a:pt x="12693" y="21024"/>
                </a:moveTo>
                <a:cubicBezTo>
                  <a:pt x="12685" y="21032"/>
                  <a:pt x="12685" y="21040"/>
                  <a:pt x="12685" y="21048"/>
                </a:cubicBezTo>
                <a:cubicBezTo>
                  <a:pt x="12675" y="21040"/>
                  <a:pt x="12659" y="21040"/>
                  <a:pt x="12651" y="21032"/>
                </a:cubicBezTo>
                <a:cubicBezTo>
                  <a:pt x="12667" y="21032"/>
                  <a:pt x="12675" y="21024"/>
                  <a:pt x="12693" y="21024"/>
                </a:cubicBezTo>
                <a:close/>
                <a:moveTo>
                  <a:pt x="28333" y="21149"/>
                </a:moveTo>
                <a:cubicBezTo>
                  <a:pt x="28341" y="21149"/>
                  <a:pt x="28341" y="21158"/>
                  <a:pt x="28352" y="21158"/>
                </a:cubicBezTo>
                <a:cubicBezTo>
                  <a:pt x="28341" y="21166"/>
                  <a:pt x="28341" y="21176"/>
                  <a:pt x="28341" y="21184"/>
                </a:cubicBezTo>
                <a:cubicBezTo>
                  <a:pt x="28341" y="21176"/>
                  <a:pt x="28333" y="21166"/>
                  <a:pt x="28333" y="21149"/>
                </a:cubicBezTo>
                <a:close/>
                <a:moveTo>
                  <a:pt x="29876" y="21352"/>
                </a:moveTo>
                <a:cubicBezTo>
                  <a:pt x="29876" y="21360"/>
                  <a:pt x="29876" y="21360"/>
                  <a:pt x="29868" y="21360"/>
                </a:cubicBezTo>
                <a:lnTo>
                  <a:pt x="29868" y="21352"/>
                </a:lnTo>
                <a:close/>
                <a:moveTo>
                  <a:pt x="11749" y="21487"/>
                </a:moveTo>
                <a:cubicBezTo>
                  <a:pt x="11749" y="21511"/>
                  <a:pt x="11765" y="21538"/>
                  <a:pt x="11784" y="21562"/>
                </a:cubicBezTo>
                <a:cubicBezTo>
                  <a:pt x="11749" y="21546"/>
                  <a:pt x="11733" y="21519"/>
                  <a:pt x="11749" y="21487"/>
                </a:cubicBezTo>
                <a:close/>
                <a:moveTo>
                  <a:pt x="9693" y="21562"/>
                </a:moveTo>
                <a:cubicBezTo>
                  <a:pt x="9703" y="21562"/>
                  <a:pt x="9712" y="21562"/>
                  <a:pt x="9712" y="21570"/>
                </a:cubicBezTo>
                <a:cubicBezTo>
                  <a:pt x="9703" y="21570"/>
                  <a:pt x="9693" y="21570"/>
                  <a:pt x="9685" y="21580"/>
                </a:cubicBezTo>
                <a:lnTo>
                  <a:pt x="9685" y="21562"/>
                </a:lnTo>
                <a:close/>
                <a:moveTo>
                  <a:pt x="27011" y="21631"/>
                </a:moveTo>
                <a:lnTo>
                  <a:pt x="27011" y="21639"/>
                </a:lnTo>
                <a:lnTo>
                  <a:pt x="27003" y="21639"/>
                </a:lnTo>
                <a:cubicBezTo>
                  <a:pt x="27011" y="21639"/>
                  <a:pt x="27011" y="21631"/>
                  <a:pt x="27011" y="21631"/>
                </a:cubicBezTo>
                <a:close/>
                <a:moveTo>
                  <a:pt x="9416" y="21732"/>
                </a:moveTo>
                <a:lnTo>
                  <a:pt x="9416" y="21740"/>
                </a:lnTo>
                <a:cubicBezTo>
                  <a:pt x="9416" y="21740"/>
                  <a:pt x="9408" y="21740"/>
                  <a:pt x="9408" y="21748"/>
                </a:cubicBezTo>
                <a:cubicBezTo>
                  <a:pt x="9408" y="21740"/>
                  <a:pt x="9408" y="21740"/>
                  <a:pt x="9416" y="21732"/>
                </a:cubicBezTo>
                <a:close/>
                <a:moveTo>
                  <a:pt x="9938" y="22025"/>
                </a:moveTo>
                <a:cubicBezTo>
                  <a:pt x="9956" y="22035"/>
                  <a:pt x="9980" y="22043"/>
                  <a:pt x="9997" y="22059"/>
                </a:cubicBezTo>
                <a:cubicBezTo>
                  <a:pt x="10007" y="22067"/>
                  <a:pt x="10007" y="22067"/>
                  <a:pt x="10007" y="22075"/>
                </a:cubicBezTo>
                <a:lnTo>
                  <a:pt x="10007" y="22110"/>
                </a:lnTo>
                <a:cubicBezTo>
                  <a:pt x="10004" y="22112"/>
                  <a:pt x="10001" y="22115"/>
                  <a:pt x="10000" y="22117"/>
                </a:cubicBezTo>
                <a:lnTo>
                  <a:pt x="10000" y="22117"/>
                </a:lnTo>
                <a:cubicBezTo>
                  <a:pt x="10003" y="22088"/>
                  <a:pt x="9995" y="22073"/>
                  <a:pt x="9988" y="22059"/>
                </a:cubicBezTo>
                <a:lnTo>
                  <a:pt x="9980" y="22051"/>
                </a:lnTo>
                <a:cubicBezTo>
                  <a:pt x="9972" y="22043"/>
                  <a:pt x="9964" y="22035"/>
                  <a:pt x="9946" y="22035"/>
                </a:cubicBezTo>
                <a:lnTo>
                  <a:pt x="9938" y="22025"/>
                </a:lnTo>
                <a:close/>
                <a:moveTo>
                  <a:pt x="30448" y="22269"/>
                </a:moveTo>
                <a:cubicBezTo>
                  <a:pt x="30448" y="22277"/>
                  <a:pt x="30456" y="22277"/>
                  <a:pt x="30456" y="22288"/>
                </a:cubicBezTo>
                <a:cubicBezTo>
                  <a:pt x="30456" y="22296"/>
                  <a:pt x="30456" y="22296"/>
                  <a:pt x="30448" y="22296"/>
                </a:cubicBezTo>
                <a:lnTo>
                  <a:pt x="30448" y="22269"/>
                </a:lnTo>
                <a:close/>
                <a:moveTo>
                  <a:pt x="4017" y="22075"/>
                </a:moveTo>
                <a:lnTo>
                  <a:pt x="4017" y="22102"/>
                </a:lnTo>
                <a:cubicBezTo>
                  <a:pt x="4126" y="22277"/>
                  <a:pt x="4304" y="22261"/>
                  <a:pt x="4472" y="22269"/>
                </a:cubicBezTo>
                <a:cubicBezTo>
                  <a:pt x="4437" y="22288"/>
                  <a:pt x="4405" y="22304"/>
                  <a:pt x="4387" y="22338"/>
                </a:cubicBezTo>
                <a:cubicBezTo>
                  <a:pt x="4378" y="22341"/>
                  <a:pt x="4368" y="22342"/>
                  <a:pt x="4359" y="22342"/>
                </a:cubicBezTo>
                <a:cubicBezTo>
                  <a:pt x="4267" y="22342"/>
                  <a:pt x="4169" y="22223"/>
                  <a:pt x="4077" y="22223"/>
                </a:cubicBezTo>
                <a:cubicBezTo>
                  <a:pt x="4041" y="22223"/>
                  <a:pt x="4007" y="22240"/>
                  <a:pt x="3975" y="22288"/>
                </a:cubicBezTo>
                <a:cubicBezTo>
                  <a:pt x="3950" y="22227"/>
                  <a:pt x="3932" y="22176"/>
                  <a:pt x="3916" y="22118"/>
                </a:cubicBezTo>
                <a:cubicBezTo>
                  <a:pt x="3916" y="22093"/>
                  <a:pt x="3924" y="22085"/>
                  <a:pt x="3932" y="22075"/>
                </a:cubicBezTo>
                <a:close/>
                <a:moveTo>
                  <a:pt x="3461" y="22439"/>
                </a:moveTo>
                <a:cubicBezTo>
                  <a:pt x="3477" y="22447"/>
                  <a:pt x="3495" y="22463"/>
                  <a:pt x="3520" y="22471"/>
                </a:cubicBezTo>
                <a:cubicBezTo>
                  <a:pt x="3504" y="22471"/>
                  <a:pt x="3487" y="22480"/>
                  <a:pt x="3469" y="22480"/>
                </a:cubicBezTo>
                <a:cubicBezTo>
                  <a:pt x="3469" y="22463"/>
                  <a:pt x="3461" y="22455"/>
                  <a:pt x="3461" y="22439"/>
                </a:cubicBezTo>
                <a:close/>
                <a:moveTo>
                  <a:pt x="31155" y="22455"/>
                </a:moveTo>
                <a:lnTo>
                  <a:pt x="31155" y="22480"/>
                </a:lnTo>
                <a:lnTo>
                  <a:pt x="31147" y="22480"/>
                </a:lnTo>
                <a:cubicBezTo>
                  <a:pt x="31147" y="22471"/>
                  <a:pt x="31139" y="22463"/>
                  <a:pt x="31131" y="22455"/>
                </a:cubicBezTo>
                <a:close/>
                <a:moveTo>
                  <a:pt x="23979" y="22540"/>
                </a:moveTo>
                <a:lnTo>
                  <a:pt x="23979" y="22556"/>
                </a:lnTo>
                <a:cubicBezTo>
                  <a:pt x="23971" y="22556"/>
                  <a:pt x="23963" y="22556"/>
                  <a:pt x="23955" y="22548"/>
                </a:cubicBezTo>
                <a:cubicBezTo>
                  <a:pt x="23963" y="22548"/>
                  <a:pt x="23971" y="22540"/>
                  <a:pt x="23979" y="22540"/>
                </a:cubicBezTo>
                <a:close/>
                <a:moveTo>
                  <a:pt x="6477" y="22556"/>
                </a:moveTo>
                <a:lnTo>
                  <a:pt x="6469" y="22564"/>
                </a:lnTo>
                <a:lnTo>
                  <a:pt x="6459" y="22556"/>
                </a:lnTo>
                <a:close/>
                <a:moveTo>
                  <a:pt x="28341" y="22649"/>
                </a:moveTo>
                <a:lnTo>
                  <a:pt x="28352" y="22657"/>
                </a:lnTo>
                <a:lnTo>
                  <a:pt x="28325" y="22657"/>
                </a:lnTo>
                <a:cubicBezTo>
                  <a:pt x="28333" y="22666"/>
                  <a:pt x="28341" y="22674"/>
                  <a:pt x="28341" y="22682"/>
                </a:cubicBezTo>
                <a:lnTo>
                  <a:pt x="28341" y="22692"/>
                </a:lnTo>
                <a:cubicBezTo>
                  <a:pt x="28333" y="22682"/>
                  <a:pt x="28325" y="22674"/>
                  <a:pt x="28317" y="22666"/>
                </a:cubicBezTo>
                <a:cubicBezTo>
                  <a:pt x="28325" y="22666"/>
                  <a:pt x="28325" y="22657"/>
                  <a:pt x="28325" y="22657"/>
                </a:cubicBezTo>
                <a:cubicBezTo>
                  <a:pt x="28333" y="22657"/>
                  <a:pt x="28333" y="22649"/>
                  <a:pt x="28341" y="22649"/>
                </a:cubicBezTo>
                <a:close/>
                <a:moveTo>
                  <a:pt x="34972" y="22775"/>
                </a:moveTo>
                <a:lnTo>
                  <a:pt x="35004" y="22793"/>
                </a:lnTo>
                <a:cubicBezTo>
                  <a:pt x="35039" y="22809"/>
                  <a:pt x="35063" y="22833"/>
                  <a:pt x="35081" y="22860"/>
                </a:cubicBezTo>
                <a:cubicBezTo>
                  <a:pt x="35055" y="22833"/>
                  <a:pt x="35031" y="22817"/>
                  <a:pt x="34996" y="22817"/>
                </a:cubicBezTo>
                <a:cubicBezTo>
                  <a:pt x="34988" y="22817"/>
                  <a:pt x="34972" y="22775"/>
                  <a:pt x="34972" y="22775"/>
                </a:cubicBezTo>
                <a:close/>
                <a:moveTo>
                  <a:pt x="34214" y="23046"/>
                </a:moveTo>
                <a:cubicBezTo>
                  <a:pt x="34222" y="23046"/>
                  <a:pt x="34222" y="23054"/>
                  <a:pt x="34222" y="23054"/>
                </a:cubicBezTo>
                <a:lnTo>
                  <a:pt x="34214" y="23054"/>
                </a:lnTo>
                <a:lnTo>
                  <a:pt x="34214" y="23046"/>
                </a:lnTo>
                <a:close/>
                <a:moveTo>
                  <a:pt x="8379" y="23155"/>
                </a:moveTo>
                <a:cubicBezTo>
                  <a:pt x="8384" y="23159"/>
                  <a:pt x="8387" y="23161"/>
                  <a:pt x="8388" y="23163"/>
                </a:cubicBezTo>
                <a:lnTo>
                  <a:pt x="8388" y="23163"/>
                </a:lnTo>
                <a:cubicBezTo>
                  <a:pt x="8379" y="23162"/>
                  <a:pt x="8379" y="23155"/>
                  <a:pt x="8379" y="23155"/>
                </a:cubicBezTo>
                <a:close/>
                <a:moveTo>
                  <a:pt x="7773" y="23365"/>
                </a:moveTo>
                <a:cubicBezTo>
                  <a:pt x="7773" y="23365"/>
                  <a:pt x="7783" y="23365"/>
                  <a:pt x="7783" y="23373"/>
                </a:cubicBezTo>
                <a:lnTo>
                  <a:pt x="7773" y="23365"/>
                </a:lnTo>
                <a:close/>
                <a:moveTo>
                  <a:pt x="31727" y="23533"/>
                </a:moveTo>
                <a:lnTo>
                  <a:pt x="31727" y="23533"/>
                </a:lnTo>
                <a:cubicBezTo>
                  <a:pt x="31727" y="23533"/>
                  <a:pt x="31738" y="23533"/>
                  <a:pt x="31738" y="23541"/>
                </a:cubicBezTo>
                <a:lnTo>
                  <a:pt x="31738" y="23551"/>
                </a:lnTo>
                <a:cubicBezTo>
                  <a:pt x="31738" y="23541"/>
                  <a:pt x="31738" y="23541"/>
                  <a:pt x="31727" y="23533"/>
                </a:cubicBezTo>
                <a:close/>
                <a:moveTo>
                  <a:pt x="7084" y="23575"/>
                </a:moveTo>
                <a:lnTo>
                  <a:pt x="7076" y="23583"/>
                </a:lnTo>
                <a:cubicBezTo>
                  <a:pt x="7076" y="23575"/>
                  <a:pt x="7076" y="23575"/>
                  <a:pt x="7065" y="23575"/>
                </a:cubicBezTo>
                <a:close/>
                <a:moveTo>
                  <a:pt x="9180" y="23626"/>
                </a:moveTo>
                <a:lnTo>
                  <a:pt x="9180" y="23634"/>
                </a:lnTo>
                <a:lnTo>
                  <a:pt x="9172" y="23634"/>
                </a:lnTo>
                <a:cubicBezTo>
                  <a:pt x="9172" y="23634"/>
                  <a:pt x="9180" y="23634"/>
                  <a:pt x="9180" y="23626"/>
                </a:cubicBezTo>
                <a:close/>
                <a:moveTo>
                  <a:pt x="7783" y="23761"/>
                </a:moveTo>
                <a:lnTo>
                  <a:pt x="7783" y="23769"/>
                </a:lnTo>
                <a:lnTo>
                  <a:pt x="7773" y="23769"/>
                </a:lnTo>
                <a:cubicBezTo>
                  <a:pt x="7783" y="23769"/>
                  <a:pt x="7783" y="23769"/>
                  <a:pt x="7783" y="23761"/>
                </a:cubicBezTo>
                <a:close/>
                <a:moveTo>
                  <a:pt x="26785" y="24038"/>
                </a:moveTo>
                <a:cubicBezTo>
                  <a:pt x="26827" y="24038"/>
                  <a:pt x="26800" y="24060"/>
                  <a:pt x="26784" y="24060"/>
                </a:cubicBezTo>
                <a:cubicBezTo>
                  <a:pt x="26777" y="24060"/>
                  <a:pt x="26772" y="24056"/>
                  <a:pt x="26775" y="24046"/>
                </a:cubicBezTo>
                <a:lnTo>
                  <a:pt x="26785" y="24038"/>
                </a:lnTo>
                <a:close/>
                <a:moveTo>
                  <a:pt x="9491" y="24174"/>
                </a:moveTo>
                <a:lnTo>
                  <a:pt x="9491" y="24190"/>
                </a:lnTo>
                <a:cubicBezTo>
                  <a:pt x="9491" y="24182"/>
                  <a:pt x="9491" y="24182"/>
                  <a:pt x="9483" y="24182"/>
                </a:cubicBezTo>
                <a:lnTo>
                  <a:pt x="9491" y="24174"/>
                </a:lnTo>
                <a:close/>
                <a:moveTo>
                  <a:pt x="18361" y="24360"/>
                </a:moveTo>
                <a:lnTo>
                  <a:pt x="18361" y="24376"/>
                </a:lnTo>
                <a:lnTo>
                  <a:pt x="18345" y="24376"/>
                </a:lnTo>
                <a:cubicBezTo>
                  <a:pt x="18353" y="24368"/>
                  <a:pt x="18353" y="24368"/>
                  <a:pt x="18361" y="24360"/>
                </a:cubicBezTo>
                <a:close/>
                <a:moveTo>
                  <a:pt x="18396" y="24368"/>
                </a:moveTo>
                <a:cubicBezTo>
                  <a:pt x="18378" y="24368"/>
                  <a:pt x="18370" y="24376"/>
                  <a:pt x="18361" y="24376"/>
                </a:cubicBezTo>
                <a:cubicBezTo>
                  <a:pt x="18370" y="24376"/>
                  <a:pt x="18370" y="24368"/>
                  <a:pt x="18378" y="24368"/>
                </a:cubicBezTo>
                <a:close/>
                <a:moveTo>
                  <a:pt x="29522" y="24543"/>
                </a:moveTo>
                <a:cubicBezTo>
                  <a:pt x="29530" y="24562"/>
                  <a:pt x="29530" y="24570"/>
                  <a:pt x="29530" y="24578"/>
                </a:cubicBezTo>
                <a:lnTo>
                  <a:pt x="29522" y="24578"/>
                </a:lnTo>
                <a:lnTo>
                  <a:pt x="29522" y="24543"/>
                </a:lnTo>
                <a:close/>
                <a:moveTo>
                  <a:pt x="11151" y="24679"/>
                </a:moveTo>
                <a:cubicBezTo>
                  <a:pt x="11143" y="24687"/>
                  <a:pt x="11127" y="24695"/>
                  <a:pt x="11108" y="24695"/>
                </a:cubicBezTo>
                <a:lnTo>
                  <a:pt x="11108" y="24679"/>
                </a:lnTo>
                <a:close/>
                <a:moveTo>
                  <a:pt x="18408" y="24729"/>
                </a:moveTo>
                <a:cubicBezTo>
                  <a:pt x="18445" y="24730"/>
                  <a:pt x="18483" y="24732"/>
                  <a:pt x="18521" y="24754"/>
                </a:cubicBezTo>
                <a:cubicBezTo>
                  <a:pt x="18488" y="24738"/>
                  <a:pt x="18449" y="24730"/>
                  <a:pt x="18408" y="24729"/>
                </a:cubicBezTo>
                <a:close/>
                <a:moveTo>
                  <a:pt x="29134" y="25033"/>
                </a:moveTo>
                <a:cubicBezTo>
                  <a:pt x="29142" y="25033"/>
                  <a:pt x="29142" y="25033"/>
                  <a:pt x="29150" y="25041"/>
                </a:cubicBezTo>
                <a:cubicBezTo>
                  <a:pt x="29142" y="25041"/>
                  <a:pt x="29142" y="25041"/>
                  <a:pt x="29134" y="25033"/>
                </a:cubicBezTo>
                <a:close/>
                <a:moveTo>
                  <a:pt x="29546" y="25269"/>
                </a:moveTo>
                <a:lnTo>
                  <a:pt x="29546" y="25277"/>
                </a:lnTo>
                <a:lnTo>
                  <a:pt x="29538" y="25277"/>
                </a:lnTo>
                <a:lnTo>
                  <a:pt x="29546" y="25269"/>
                </a:lnTo>
                <a:close/>
                <a:moveTo>
                  <a:pt x="30636" y="25269"/>
                </a:moveTo>
                <a:cubicBezTo>
                  <a:pt x="30640" y="25272"/>
                  <a:pt x="30645" y="25275"/>
                  <a:pt x="30650" y="25277"/>
                </a:cubicBezTo>
                <a:lnTo>
                  <a:pt x="30650" y="25285"/>
                </a:lnTo>
                <a:lnTo>
                  <a:pt x="30650" y="25293"/>
                </a:lnTo>
                <a:cubicBezTo>
                  <a:pt x="30646" y="25285"/>
                  <a:pt x="30642" y="25276"/>
                  <a:pt x="30636" y="25269"/>
                </a:cubicBezTo>
                <a:close/>
                <a:moveTo>
                  <a:pt x="30650" y="25386"/>
                </a:moveTo>
                <a:lnTo>
                  <a:pt x="30642" y="25395"/>
                </a:lnTo>
                <a:lnTo>
                  <a:pt x="30642" y="25386"/>
                </a:lnTo>
                <a:close/>
                <a:moveTo>
                  <a:pt x="28948" y="25977"/>
                </a:moveTo>
                <a:cubicBezTo>
                  <a:pt x="28948" y="25985"/>
                  <a:pt x="28940" y="26001"/>
                  <a:pt x="28940" y="26009"/>
                </a:cubicBezTo>
                <a:cubicBezTo>
                  <a:pt x="28932" y="26009"/>
                  <a:pt x="28932" y="26001"/>
                  <a:pt x="28932" y="26001"/>
                </a:cubicBezTo>
                <a:cubicBezTo>
                  <a:pt x="28932" y="25993"/>
                  <a:pt x="28940" y="25985"/>
                  <a:pt x="28940" y="25977"/>
                </a:cubicBezTo>
                <a:close/>
                <a:moveTo>
                  <a:pt x="6097" y="26153"/>
                </a:moveTo>
                <a:cubicBezTo>
                  <a:pt x="6097" y="26161"/>
                  <a:pt x="6089" y="26161"/>
                  <a:pt x="6089" y="26169"/>
                </a:cubicBezTo>
                <a:cubicBezTo>
                  <a:pt x="6081" y="26169"/>
                  <a:pt x="6073" y="26169"/>
                  <a:pt x="6065" y="26161"/>
                </a:cubicBezTo>
                <a:cubicBezTo>
                  <a:pt x="6073" y="26161"/>
                  <a:pt x="6089" y="26161"/>
                  <a:pt x="6097" y="26153"/>
                </a:cubicBezTo>
                <a:close/>
                <a:moveTo>
                  <a:pt x="28511" y="26432"/>
                </a:moveTo>
                <a:cubicBezTo>
                  <a:pt x="28511" y="26456"/>
                  <a:pt x="28511" y="26472"/>
                  <a:pt x="28519" y="26490"/>
                </a:cubicBezTo>
                <a:cubicBezTo>
                  <a:pt x="28511" y="26490"/>
                  <a:pt x="28503" y="26490"/>
                  <a:pt x="28493" y="26498"/>
                </a:cubicBezTo>
                <a:cubicBezTo>
                  <a:pt x="28503" y="26472"/>
                  <a:pt x="28503" y="26448"/>
                  <a:pt x="28503" y="26432"/>
                </a:cubicBezTo>
                <a:close/>
                <a:moveTo>
                  <a:pt x="23862" y="26482"/>
                </a:moveTo>
                <a:lnTo>
                  <a:pt x="23862" y="26506"/>
                </a:lnTo>
                <a:cubicBezTo>
                  <a:pt x="23862" y="26498"/>
                  <a:pt x="23854" y="26498"/>
                  <a:pt x="23854" y="26490"/>
                </a:cubicBezTo>
                <a:lnTo>
                  <a:pt x="23862" y="26482"/>
                </a:lnTo>
                <a:close/>
                <a:moveTo>
                  <a:pt x="13746" y="26523"/>
                </a:moveTo>
                <a:lnTo>
                  <a:pt x="13746" y="26523"/>
                </a:lnTo>
                <a:cubicBezTo>
                  <a:pt x="13763" y="26565"/>
                  <a:pt x="13787" y="26616"/>
                  <a:pt x="13821" y="26674"/>
                </a:cubicBezTo>
                <a:cubicBezTo>
                  <a:pt x="13779" y="26642"/>
                  <a:pt x="13754" y="26583"/>
                  <a:pt x="13746" y="26523"/>
                </a:cubicBezTo>
                <a:close/>
                <a:moveTo>
                  <a:pt x="29655" y="26650"/>
                </a:moveTo>
                <a:cubicBezTo>
                  <a:pt x="29674" y="26658"/>
                  <a:pt x="29682" y="26658"/>
                  <a:pt x="29698" y="26674"/>
                </a:cubicBezTo>
                <a:cubicBezTo>
                  <a:pt x="29682" y="26666"/>
                  <a:pt x="29666" y="26658"/>
                  <a:pt x="29655" y="26650"/>
                </a:cubicBezTo>
                <a:close/>
                <a:moveTo>
                  <a:pt x="28814" y="26876"/>
                </a:moveTo>
                <a:lnTo>
                  <a:pt x="28814" y="26894"/>
                </a:lnTo>
                <a:cubicBezTo>
                  <a:pt x="28806" y="26886"/>
                  <a:pt x="28806" y="26886"/>
                  <a:pt x="28796" y="26886"/>
                </a:cubicBezTo>
                <a:cubicBezTo>
                  <a:pt x="28806" y="26876"/>
                  <a:pt x="28806" y="26876"/>
                  <a:pt x="28814" y="26876"/>
                </a:cubicBezTo>
                <a:close/>
                <a:moveTo>
                  <a:pt x="10411" y="26903"/>
                </a:moveTo>
                <a:cubicBezTo>
                  <a:pt x="10411" y="26903"/>
                  <a:pt x="10411" y="26911"/>
                  <a:pt x="10401" y="26911"/>
                </a:cubicBezTo>
                <a:lnTo>
                  <a:pt x="10401" y="26903"/>
                </a:lnTo>
                <a:close/>
                <a:moveTo>
                  <a:pt x="26413" y="27171"/>
                </a:moveTo>
                <a:lnTo>
                  <a:pt x="26413" y="27171"/>
                </a:lnTo>
                <a:cubicBezTo>
                  <a:pt x="26413" y="27180"/>
                  <a:pt x="26421" y="27190"/>
                  <a:pt x="26421" y="27198"/>
                </a:cubicBezTo>
                <a:cubicBezTo>
                  <a:pt x="26421" y="27198"/>
                  <a:pt x="26421" y="27206"/>
                  <a:pt x="26413" y="27206"/>
                </a:cubicBezTo>
                <a:cubicBezTo>
                  <a:pt x="26413" y="27198"/>
                  <a:pt x="26405" y="27198"/>
                  <a:pt x="26405" y="27198"/>
                </a:cubicBezTo>
                <a:lnTo>
                  <a:pt x="26421" y="27198"/>
                </a:lnTo>
                <a:cubicBezTo>
                  <a:pt x="26413" y="27190"/>
                  <a:pt x="26413" y="27180"/>
                  <a:pt x="26413" y="27171"/>
                </a:cubicBezTo>
                <a:close/>
                <a:moveTo>
                  <a:pt x="27695" y="27222"/>
                </a:moveTo>
                <a:cubicBezTo>
                  <a:pt x="27703" y="27230"/>
                  <a:pt x="27711" y="27230"/>
                  <a:pt x="27719" y="27230"/>
                </a:cubicBezTo>
                <a:lnTo>
                  <a:pt x="27719" y="27240"/>
                </a:lnTo>
                <a:cubicBezTo>
                  <a:pt x="27711" y="27230"/>
                  <a:pt x="27703" y="27230"/>
                  <a:pt x="27695" y="27222"/>
                </a:cubicBezTo>
                <a:close/>
                <a:moveTo>
                  <a:pt x="7783" y="27299"/>
                </a:moveTo>
                <a:lnTo>
                  <a:pt x="7783" y="27307"/>
                </a:lnTo>
                <a:cubicBezTo>
                  <a:pt x="7773" y="27307"/>
                  <a:pt x="7773" y="27299"/>
                  <a:pt x="7773" y="27299"/>
                </a:cubicBezTo>
                <a:close/>
                <a:moveTo>
                  <a:pt x="16954" y="27299"/>
                </a:moveTo>
                <a:cubicBezTo>
                  <a:pt x="16955" y="27307"/>
                  <a:pt x="16963" y="27307"/>
                  <a:pt x="16963" y="27307"/>
                </a:cubicBezTo>
                <a:lnTo>
                  <a:pt x="16963" y="27315"/>
                </a:lnTo>
                <a:cubicBezTo>
                  <a:pt x="16963" y="27307"/>
                  <a:pt x="16955" y="27307"/>
                  <a:pt x="16954" y="27299"/>
                </a:cubicBezTo>
                <a:close/>
                <a:moveTo>
                  <a:pt x="6299" y="27400"/>
                </a:moveTo>
                <a:cubicBezTo>
                  <a:pt x="6283" y="27408"/>
                  <a:pt x="6275" y="27408"/>
                  <a:pt x="6257" y="27408"/>
                </a:cubicBezTo>
                <a:cubicBezTo>
                  <a:pt x="6275" y="27408"/>
                  <a:pt x="6283" y="27400"/>
                  <a:pt x="6299" y="27400"/>
                </a:cubicBezTo>
                <a:close/>
                <a:moveTo>
                  <a:pt x="18066" y="27584"/>
                </a:moveTo>
                <a:cubicBezTo>
                  <a:pt x="18066" y="27594"/>
                  <a:pt x="18066" y="27594"/>
                  <a:pt x="18074" y="27602"/>
                </a:cubicBezTo>
                <a:cubicBezTo>
                  <a:pt x="18066" y="27602"/>
                  <a:pt x="18066" y="27594"/>
                  <a:pt x="18058" y="27594"/>
                </a:cubicBezTo>
                <a:cubicBezTo>
                  <a:pt x="18058" y="27584"/>
                  <a:pt x="18066" y="27584"/>
                  <a:pt x="18066" y="27584"/>
                </a:cubicBezTo>
                <a:close/>
                <a:moveTo>
                  <a:pt x="29059" y="28081"/>
                </a:moveTo>
                <a:lnTo>
                  <a:pt x="29067" y="28089"/>
                </a:lnTo>
                <a:cubicBezTo>
                  <a:pt x="29059" y="28089"/>
                  <a:pt x="29059" y="28099"/>
                  <a:pt x="29049" y="28107"/>
                </a:cubicBezTo>
                <a:cubicBezTo>
                  <a:pt x="29059" y="28099"/>
                  <a:pt x="29049" y="28089"/>
                  <a:pt x="29059" y="28081"/>
                </a:cubicBezTo>
                <a:close/>
                <a:moveTo>
                  <a:pt x="12713" y="28195"/>
                </a:moveTo>
                <a:cubicBezTo>
                  <a:pt x="12715" y="28200"/>
                  <a:pt x="12717" y="28204"/>
                  <a:pt x="12717" y="28208"/>
                </a:cubicBezTo>
                <a:lnTo>
                  <a:pt x="12726" y="28208"/>
                </a:lnTo>
                <a:cubicBezTo>
                  <a:pt x="12726" y="28208"/>
                  <a:pt x="12726" y="28217"/>
                  <a:pt x="12717" y="28217"/>
                </a:cubicBezTo>
                <a:lnTo>
                  <a:pt x="12717" y="28208"/>
                </a:lnTo>
                <a:lnTo>
                  <a:pt x="12713" y="28195"/>
                </a:lnTo>
                <a:close/>
                <a:moveTo>
                  <a:pt x="9273" y="28291"/>
                </a:moveTo>
                <a:cubicBezTo>
                  <a:pt x="9281" y="28291"/>
                  <a:pt x="9281" y="28301"/>
                  <a:pt x="9289" y="28301"/>
                </a:cubicBezTo>
                <a:lnTo>
                  <a:pt x="9273" y="28301"/>
                </a:lnTo>
                <a:lnTo>
                  <a:pt x="9273" y="28291"/>
                </a:lnTo>
                <a:close/>
                <a:moveTo>
                  <a:pt x="26354" y="28411"/>
                </a:moveTo>
                <a:lnTo>
                  <a:pt x="26354" y="28419"/>
                </a:lnTo>
                <a:cubicBezTo>
                  <a:pt x="26354" y="28419"/>
                  <a:pt x="26346" y="28419"/>
                  <a:pt x="26346" y="28427"/>
                </a:cubicBezTo>
                <a:cubicBezTo>
                  <a:pt x="26346" y="28419"/>
                  <a:pt x="26346" y="28411"/>
                  <a:pt x="26354" y="28411"/>
                </a:cubicBezTo>
                <a:close/>
                <a:moveTo>
                  <a:pt x="15944" y="28722"/>
                </a:moveTo>
                <a:cubicBezTo>
                  <a:pt x="15944" y="28725"/>
                  <a:pt x="15945" y="28725"/>
                  <a:pt x="15946" y="28725"/>
                </a:cubicBezTo>
                <a:cubicBezTo>
                  <a:pt x="15948" y="28725"/>
                  <a:pt x="15952" y="28722"/>
                  <a:pt x="15952" y="28722"/>
                </a:cubicBezTo>
                <a:lnTo>
                  <a:pt x="15952" y="28722"/>
                </a:lnTo>
                <a:cubicBezTo>
                  <a:pt x="15952" y="28730"/>
                  <a:pt x="15944" y="28730"/>
                  <a:pt x="15944" y="28730"/>
                </a:cubicBezTo>
                <a:lnTo>
                  <a:pt x="15944" y="28722"/>
                </a:lnTo>
                <a:close/>
                <a:moveTo>
                  <a:pt x="23912" y="28781"/>
                </a:moveTo>
                <a:cubicBezTo>
                  <a:pt x="23920" y="28789"/>
                  <a:pt x="23920" y="28789"/>
                  <a:pt x="23920" y="28797"/>
                </a:cubicBezTo>
                <a:lnTo>
                  <a:pt x="23886" y="28797"/>
                </a:lnTo>
                <a:cubicBezTo>
                  <a:pt x="23894" y="28789"/>
                  <a:pt x="23904" y="28789"/>
                  <a:pt x="23912" y="28781"/>
                </a:cubicBezTo>
                <a:close/>
                <a:moveTo>
                  <a:pt x="13433" y="28797"/>
                </a:moveTo>
                <a:cubicBezTo>
                  <a:pt x="13425" y="28797"/>
                  <a:pt x="13425" y="28797"/>
                  <a:pt x="13425" y="28807"/>
                </a:cubicBezTo>
                <a:lnTo>
                  <a:pt x="13425" y="28797"/>
                </a:lnTo>
                <a:close/>
                <a:moveTo>
                  <a:pt x="7488" y="28908"/>
                </a:moveTo>
                <a:cubicBezTo>
                  <a:pt x="7480" y="28908"/>
                  <a:pt x="7480" y="28916"/>
                  <a:pt x="7480" y="28916"/>
                </a:cubicBezTo>
                <a:lnTo>
                  <a:pt x="7470" y="28916"/>
                </a:lnTo>
                <a:cubicBezTo>
                  <a:pt x="7480" y="28908"/>
                  <a:pt x="7480" y="28908"/>
                  <a:pt x="7488" y="28908"/>
                </a:cubicBezTo>
                <a:close/>
                <a:moveTo>
                  <a:pt x="11127" y="28991"/>
                </a:moveTo>
                <a:cubicBezTo>
                  <a:pt x="11127" y="28999"/>
                  <a:pt x="11118" y="28999"/>
                  <a:pt x="11118" y="28999"/>
                </a:cubicBezTo>
                <a:lnTo>
                  <a:pt x="11118" y="28991"/>
                </a:lnTo>
                <a:close/>
                <a:moveTo>
                  <a:pt x="15228" y="29092"/>
                </a:moveTo>
                <a:lnTo>
                  <a:pt x="15228" y="29110"/>
                </a:lnTo>
                <a:lnTo>
                  <a:pt x="15220" y="29110"/>
                </a:lnTo>
                <a:cubicBezTo>
                  <a:pt x="15228" y="29110"/>
                  <a:pt x="15228" y="29100"/>
                  <a:pt x="15228" y="29092"/>
                </a:cubicBezTo>
                <a:close/>
                <a:moveTo>
                  <a:pt x="14116" y="29110"/>
                </a:moveTo>
                <a:cubicBezTo>
                  <a:pt x="14116" y="29118"/>
                  <a:pt x="14116" y="29126"/>
                  <a:pt x="14108" y="29134"/>
                </a:cubicBezTo>
                <a:cubicBezTo>
                  <a:pt x="14116" y="29126"/>
                  <a:pt x="14108" y="29118"/>
                  <a:pt x="14108" y="29110"/>
                </a:cubicBezTo>
                <a:close/>
                <a:moveTo>
                  <a:pt x="23803" y="29201"/>
                </a:moveTo>
                <a:lnTo>
                  <a:pt x="23803" y="29211"/>
                </a:lnTo>
                <a:lnTo>
                  <a:pt x="23793" y="29211"/>
                </a:lnTo>
                <a:lnTo>
                  <a:pt x="23785" y="29219"/>
                </a:lnTo>
                <a:cubicBezTo>
                  <a:pt x="23777" y="29219"/>
                  <a:pt x="23769" y="29227"/>
                  <a:pt x="23761" y="29227"/>
                </a:cubicBezTo>
                <a:cubicBezTo>
                  <a:pt x="23777" y="29219"/>
                  <a:pt x="23785" y="29211"/>
                  <a:pt x="23803" y="29201"/>
                </a:cubicBezTo>
                <a:close/>
                <a:moveTo>
                  <a:pt x="13627" y="29413"/>
                </a:moveTo>
                <a:lnTo>
                  <a:pt x="13627" y="29421"/>
                </a:lnTo>
                <a:cubicBezTo>
                  <a:pt x="13619" y="29421"/>
                  <a:pt x="13619" y="29413"/>
                  <a:pt x="13619" y="29413"/>
                </a:cubicBezTo>
                <a:close/>
                <a:moveTo>
                  <a:pt x="28232" y="28932"/>
                </a:moveTo>
                <a:cubicBezTo>
                  <a:pt x="28270" y="28954"/>
                  <a:pt x="28310" y="28959"/>
                  <a:pt x="28352" y="28959"/>
                </a:cubicBezTo>
                <a:cubicBezTo>
                  <a:pt x="28377" y="28959"/>
                  <a:pt x="28403" y="28957"/>
                  <a:pt x="28429" y="28957"/>
                </a:cubicBezTo>
                <a:cubicBezTo>
                  <a:pt x="28457" y="28957"/>
                  <a:pt x="28484" y="28959"/>
                  <a:pt x="28511" y="28966"/>
                </a:cubicBezTo>
                <a:cubicBezTo>
                  <a:pt x="28352" y="29009"/>
                  <a:pt x="28309" y="29134"/>
                  <a:pt x="28301" y="29278"/>
                </a:cubicBezTo>
                <a:lnTo>
                  <a:pt x="28301" y="29344"/>
                </a:lnTo>
                <a:cubicBezTo>
                  <a:pt x="28259" y="29379"/>
                  <a:pt x="28240" y="29429"/>
                  <a:pt x="28232" y="29480"/>
                </a:cubicBezTo>
                <a:lnTo>
                  <a:pt x="28208" y="29504"/>
                </a:lnTo>
                <a:lnTo>
                  <a:pt x="28149" y="29504"/>
                </a:lnTo>
                <a:cubicBezTo>
                  <a:pt x="28112" y="29443"/>
                  <a:pt x="28072" y="29413"/>
                  <a:pt x="28031" y="29413"/>
                </a:cubicBezTo>
                <a:cubicBezTo>
                  <a:pt x="27990" y="29413"/>
                  <a:pt x="27947" y="29445"/>
                  <a:pt x="27905" y="29504"/>
                </a:cubicBezTo>
                <a:cubicBezTo>
                  <a:pt x="27879" y="29472"/>
                  <a:pt x="27854" y="29446"/>
                  <a:pt x="27828" y="29413"/>
                </a:cubicBezTo>
                <a:cubicBezTo>
                  <a:pt x="27828" y="29328"/>
                  <a:pt x="27820" y="29252"/>
                  <a:pt x="27735" y="29211"/>
                </a:cubicBezTo>
                <a:cubicBezTo>
                  <a:pt x="27735" y="29177"/>
                  <a:pt x="27727" y="29150"/>
                  <a:pt x="27719" y="29118"/>
                </a:cubicBezTo>
                <a:cubicBezTo>
                  <a:pt x="27744" y="29051"/>
                  <a:pt x="27751" y="28940"/>
                  <a:pt x="27812" y="28940"/>
                </a:cubicBezTo>
                <a:cubicBezTo>
                  <a:pt x="27836" y="28940"/>
                  <a:pt x="27868" y="28957"/>
                  <a:pt x="27913" y="28999"/>
                </a:cubicBezTo>
                <a:cubicBezTo>
                  <a:pt x="27972" y="29058"/>
                  <a:pt x="28019" y="29081"/>
                  <a:pt x="28058" y="29081"/>
                </a:cubicBezTo>
                <a:cubicBezTo>
                  <a:pt x="28131" y="29081"/>
                  <a:pt x="28179" y="29003"/>
                  <a:pt x="28232" y="28932"/>
                </a:cubicBezTo>
                <a:close/>
                <a:moveTo>
                  <a:pt x="28443" y="30001"/>
                </a:moveTo>
                <a:cubicBezTo>
                  <a:pt x="28418" y="30086"/>
                  <a:pt x="28283" y="30052"/>
                  <a:pt x="28224" y="30103"/>
                </a:cubicBezTo>
                <a:cubicBezTo>
                  <a:pt x="28216" y="30070"/>
                  <a:pt x="28200" y="30044"/>
                  <a:pt x="28174" y="30020"/>
                </a:cubicBezTo>
                <a:lnTo>
                  <a:pt x="28174" y="30020"/>
                </a:lnTo>
                <a:cubicBezTo>
                  <a:pt x="28200" y="30023"/>
                  <a:pt x="28227" y="30025"/>
                  <a:pt x="28254" y="30025"/>
                </a:cubicBezTo>
                <a:cubicBezTo>
                  <a:pt x="28294" y="30025"/>
                  <a:pt x="28333" y="30020"/>
                  <a:pt x="28368" y="30010"/>
                </a:cubicBezTo>
                <a:cubicBezTo>
                  <a:pt x="28392" y="30010"/>
                  <a:pt x="28418" y="30001"/>
                  <a:pt x="28443" y="30001"/>
                </a:cubicBezTo>
                <a:close/>
                <a:moveTo>
                  <a:pt x="12339" y="30094"/>
                </a:moveTo>
                <a:cubicBezTo>
                  <a:pt x="12348" y="30111"/>
                  <a:pt x="12348" y="30121"/>
                  <a:pt x="12348" y="30121"/>
                </a:cubicBezTo>
                <a:lnTo>
                  <a:pt x="12313" y="30121"/>
                </a:lnTo>
                <a:cubicBezTo>
                  <a:pt x="12321" y="30111"/>
                  <a:pt x="12331" y="30103"/>
                  <a:pt x="12339" y="30094"/>
                </a:cubicBezTo>
                <a:close/>
                <a:moveTo>
                  <a:pt x="28644" y="30216"/>
                </a:moveTo>
                <a:lnTo>
                  <a:pt x="28644" y="30216"/>
                </a:lnTo>
                <a:cubicBezTo>
                  <a:pt x="28636" y="30220"/>
                  <a:pt x="28630" y="30225"/>
                  <a:pt x="28620" y="30230"/>
                </a:cubicBezTo>
                <a:lnTo>
                  <a:pt x="28620" y="30222"/>
                </a:lnTo>
                <a:lnTo>
                  <a:pt x="28644" y="30216"/>
                </a:lnTo>
                <a:close/>
                <a:moveTo>
                  <a:pt x="13746" y="30222"/>
                </a:moveTo>
                <a:cubicBezTo>
                  <a:pt x="13758" y="30226"/>
                  <a:pt x="13772" y="30230"/>
                  <a:pt x="13787" y="30230"/>
                </a:cubicBezTo>
                <a:cubicBezTo>
                  <a:pt x="13792" y="30230"/>
                  <a:pt x="13797" y="30229"/>
                  <a:pt x="13802" y="30228"/>
                </a:cubicBezTo>
                <a:lnTo>
                  <a:pt x="13802" y="30228"/>
                </a:lnTo>
                <a:cubicBezTo>
                  <a:pt x="13790" y="30233"/>
                  <a:pt x="13777" y="30235"/>
                  <a:pt x="13765" y="30235"/>
                </a:cubicBezTo>
                <a:cubicBezTo>
                  <a:pt x="13753" y="30235"/>
                  <a:pt x="13740" y="30233"/>
                  <a:pt x="13728" y="30230"/>
                </a:cubicBezTo>
                <a:cubicBezTo>
                  <a:pt x="13736" y="30230"/>
                  <a:pt x="13736" y="30222"/>
                  <a:pt x="13746" y="30222"/>
                </a:cubicBezTo>
                <a:close/>
                <a:moveTo>
                  <a:pt x="16441" y="30448"/>
                </a:moveTo>
                <a:lnTo>
                  <a:pt x="16441" y="30456"/>
                </a:lnTo>
                <a:cubicBezTo>
                  <a:pt x="16433" y="30456"/>
                  <a:pt x="16415" y="30448"/>
                  <a:pt x="16415" y="30448"/>
                </a:cubicBezTo>
                <a:close/>
                <a:moveTo>
                  <a:pt x="9887" y="30515"/>
                </a:moveTo>
                <a:cubicBezTo>
                  <a:pt x="9887" y="30525"/>
                  <a:pt x="9895" y="30525"/>
                  <a:pt x="9887" y="30533"/>
                </a:cubicBezTo>
                <a:cubicBezTo>
                  <a:pt x="9887" y="30525"/>
                  <a:pt x="9879" y="30515"/>
                  <a:pt x="9879" y="30515"/>
                </a:cubicBezTo>
                <a:close/>
                <a:moveTo>
                  <a:pt x="22995" y="30525"/>
                </a:moveTo>
                <a:cubicBezTo>
                  <a:pt x="23011" y="30525"/>
                  <a:pt x="23035" y="30525"/>
                  <a:pt x="23053" y="30533"/>
                </a:cubicBezTo>
                <a:cubicBezTo>
                  <a:pt x="23045" y="30549"/>
                  <a:pt x="23035" y="30576"/>
                  <a:pt x="23027" y="30592"/>
                </a:cubicBezTo>
                <a:cubicBezTo>
                  <a:pt x="23011" y="30565"/>
                  <a:pt x="23003" y="30541"/>
                  <a:pt x="22995" y="30525"/>
                </a:cubicBezTo>
                <a:close/>
                <a:moveTo>
                  <a:pt x="21891" y="30592"/>
                </a:moveTo>
                <a:lnTo>
                  <a:pt x="21883" y="30600"/>
                </a:lnTo>
                <a:lnTo>
                  <a:pt x="21873" y="30600"/>
                </a:lnTo>
                <a:lnTo>
                  <a:pt x="21891" y="30592"/>
                </a:lnTo>
                <a:close/>
                <a:moveTo>
                  <a:pt x="17106" y="30685"/>
                </a:moveTo>
                <a:cubicBezTo>
                  <a:pt x="17122" y="30701"/>
                  <a:pt x="17140" y="30701"/>
                  <a:pt x="17149" y="30701"/>
                </a:cubicBezTo>
                <a:lnTo>
                  <a:pt x="17149" y="30717"/>
                </a:lnTo>
                <a:cubicBezTo>
                  <a:pt x="17132" y="30709"/>
                  <a:pt x="17122" y="30701"/>
                  <a:pt x="17106" y="30685"/>
                </a:cubicBezTo>
                <a:close/>
                <a:moveTo>
                  <a:pt x="17258" y="30717"/>
                </a:moveTo>
                <a:cubicBezTo>
                  <a:pt x="17250" y="30717"/>
                  <a:pt x="17250" y="30717"/>
                  <a:pt x="17250" y="30727"/>
                </a:cubicBezTo>
                <a:cubicBezTo>
                  <a:pt x="17250" y="30717"/>
                  <a:pt x="17250" y="30717"/>
                  <a:pt x="17242" y="30717"/>
                </a:cubicBezTo>
                <a:close/>
                <a:moveTo>
                  <a:pt x="19793" y="30701"/>
                </a:moveTo>
                <a:lnTo>
                  <a:pt x="19793" y="30701"/>
                </a:lnTo>
                <a:cubicBezTo>
                  <a:pt x="19819" y="30735"/>
                  <a:pt x="19827" y="30768"/>
                  <a:pt x="19827" y="30794"/>
                </a:cubicBezTo>
                <a:cubicBezTo>
                  <a:pt x="19819" y="30760"/>
                  <a:pt x="19801" y="30727"/>
                  <a:pt x="19793" y="30701"/>
                </a:cubicBezTo>
                <a:close/>
                <a:moveTo>
                  <a:pt x="14545" y="30802"/>
                </a:moveTo>
                <a:cubicBezTo>
                  <a:pt x="14545" y="30802"/>
                  <a:pt x="14537" y="30810"/>
                  <a:pt x="14537" y="30818"/>
                </a:cubicBezTo>
                <a:cubicBezTo>
                  <a:pt x="14545" y="30810"/>
                  <a:pt x="14555" y="30810"/>
                  <a:pt x="14571" y="30810"/>
                </a:cubicBezTo>
                <a:cubicBezTo>
                  <a:pt x="14563" y="30828"/>
                  <a:pt x="14545" y="30828"/>
                  <a:pt x="14529" y="30828"/>
                </a:cubicBezTo>
                <a:cubicBezTo>
                  <a:pt x="14529" y="30810"/>
                  <a:pt x="14537" y="30802"/>
                  <a:pt x="14545" y="30802"/>
                </a:cubicBezTo>
                <a:close/>
                <a:moveTo>
                  <a:pt x="25623" y="30919"/>
                </a:moveTo>
                <a:cubicBezTo>
                  <a:pt x="25623" y="30929"/>
                  <a:pt x="25612" y="30937"/>
                  <a:pt x="25612" y="30937"/>
                </a:cubicBezTo>
                <a:lnTo>
                  <a:pt x="25612" y="30919"/>
                </a:lnTo>
                <a:close/>
                <a:moveTo>
                  <a:pt x="8111" y="31164"/>
                </a:moveTo>
                <a:cubicBezTo>
                  <a:pt x="8127" y="31182"/>
                  <a:pt x="8137" y="31190"/>
                  <a:pt x="8153" y="31198"/>
                </a:cubicBezTo>
                <a:lnTo>
                  <a:pt x="8145" y="31198"/>
                </a:lnTo>
                <a:cubicBezTo>
                  <a:pt x="8128" y="31198"/>
                  <a:pt x="8116" y="31201"/>
                  <a:pt x="8108" y="31201"/>
                </a:cubicBezTo>
                <a:cubicBezTo>
                  <a:pt x="8096" y="31201"/>
                  <a:pt x="8096" y="31195"/>
                  <a:pt x="8111" y="31164"/>
                </a:cubicBezTo>
                <a:close/>
                <a:moveTo>
                  <a:pt x="8161" y="31206"/>
                </a:moveTo>
                <a:cubicBezTo>
                  <a:pt x="8166" y="31211"/>
                  <a:pt x="8170" y="31216"/>
                  <a:pt x="8175" y="31219"/>
                </a:cubicBezTo>
                <a:lnTo>
                  <a:pt x="8175" y="31219"/>
                </a:lnTo>
                <a:cubicBezTo>
                  <a:pt x="8161" y="31214"/>
                  <a:pt x="8161" y="31213"/>
                  <a:pt x="8161" y="31206"/>
                </a:cubicBezTo>
                <a:close/>
                <a:moveTo>
                  <a:pt x="25218" y="31324"/>
                </a:moveTo>
                <a:cubicBezTo>
                  <a:pt x="25208" y="31334"/>
                  <a:pt x="25208" y="31342"/>
                  <a:pt x="25200" y="31358"/>
                </a:cubicBezTo>
                <a:lnTo>
                  <a:pt x="25200" y="31334"/>
                </a:lnTo>
                <a:cubicBezTo>
                  <a:pt x="25208" y="31334"/>
                  <a:pt x="25208" y="31324"/>
                  <a:pt x="25208" y="31324"/>
                </a:cubicBezTo>
                <a:close/>
                <a:moveTo>
                  <a:pt x="15143" y="31408"/>
                </a:moveTo>
                <a:lnTo>
                  <a:pt x="15143" y="31417"/>
                </a:lnTo>
                <a:lnTo>
                  <a:pt x="15135" y="31417"/>
                </a:lnTo>
                <a:cubicBezTo>
                  <a:pt x="15137" y="31414"/>
                  <a:pt x="15139" y="31412"/>
                  <a:pt x="15143" y="31408"/>
                </a:cubicBezTo>
                <a:close/>
                <a:moveTo>
                  <a:pt x="15135" y="31417"/>
                </a:moveTo>
                <a:lnTo>
                  <a:pt x="15135" y="31425"/>
                </a:lnTo>
                <a:lnTo>
                  <a:pt x="15127" y="31425"/>
                </a:lnTo>
                <a:cubicBezTo>
                  <a:pt x="15131" y="31421"/>
                  <a:pt x="15133" y="31419"/>
                  <a:pt x="15135" y="31417"/>
                </a:cubicBezTo>
                <a:close/>
                <a:moveTo>
                  <a:pt x="17747" y="31526"/>
                </a:moveTo>
                <a:cubicBezTo>
                  <a:pt x="17739" y="31526"/>
                  <a:pt x="17739" y="31536"/>
                  <a:pt x="17739" y="31536"/>
                </a:cubicBezTo>
                <a:lnTo>
                  <a:pt x="17739" y="31526"/>
                </a:lnTo>
                <a:close/>
                <a:moveTo>
                  <a:pt x="18074" y="31930"/>
                </a:moveTo>
                <a:cubicBezTo>
                  <a:pt x="18066" y="31940"/>
                  <a:pt x="18058" y="31940"/>
                  <a:pt x="18050" y="31948"/>
                </a:cubicBezTo>
                <a:cubicBezTo>
                  <a:pt x="18058" y="31940"/>
                  <a:pt x="18066" y="31930"/>
                  <a:pt x="18066" y="31930"/>
                </a:cubicBezTo>
                <a:close/>
                <a:moveTo>
                  <a:pt x="22000" y="32023"/>
                </a:moveTo>
                <a:lnTo>
                  <a:pt x="22000" y="32031"/>
                </a:lnTo>
                <a:lnTo>
                  <a:pt x="21992" y="32031"/>
                </a:lnTo>
                <a:cubicBezTo>
                  <a:pt x="21992" y="32023"/>
                  <a:pt x="21992" y="32023"/>
                  <a:pt x="22000" y="32023"/>
                </a:cubicBezTo>
                <a:close/>
                <a:moveTo>
                  <a:pt x="12414" y="32108"/>
                </a:moveTo>
                <a:cubicBezTo>
                  <a:pt x="12414" y="32116"/>
                  <a:pt x="12414" y="32124"/>
                  <a:pt x="12406" y="32124"/>
                </a:cubicBezTo>
                <a:cubicBezTo>
                  <a:pt x="12398" y="32124"/>
                  <a:pt x="12382" y="32116"/>
                  <a:pt x="12372" y="32108"/>
                </a:cubicBezTo>
                <a:close/>
                <a:moveTo>
                  <a:pt x="19271" y="32142"/>
                </a:moveTo>
                <a:lnTo>
                  <a:pt x="19271" y="32150"/>
                </a:lnTo>
                <a:lnTo>
                  <a:pt x="19263" y="32142"/>
                </a:lnTo>
                <a:close/>
                <a:moveTo>
                  <a:pt x="10603" y="32142"/>
                </a:moveTo>
                <a:cubicBezTo>
                  <a:pt x="10603" y="32150"/>
                  <a:pt x="10613" y="32150"/>
                  <a:pt x="10621" y="32150"/>
                </a:cubicBezTo>
                <a:cubicBezTo>
                  <a:pt x="10613" y="32150"/>
                  <a:pt x="10603" y="32158"/>
                  <a:pt x="10595" y="32158"/>
                </a:cubicBezTo>
                <a:cubicBezTo>
                  <a:pt x="10595" y="32150"/>
                  <a:pt x="10595" y="32150"/>
                  <a:pt x="10603" y="32142"/>
                </a:cubicBezTo>
                <a:close/>
                <a:moveTo>
                  <a:pt x="20072" y="32233"/>
                </a:moveTo>
                <a:lnTo>
                  <a:pt x="20072" y="32243"/>
                </a:lnTo>
                <a:cubicBezTo>
                  <a:pt x="20064" y="32243"/>
                  <a:pt x="20064" y="32233"/>
                  <a:pt x="20064" y="32233"/>
                </a:cubicBezTo>
                <a:close/>
                <a:moveTo>
                  <a:pt x="25394" y="32369"/>
                </a:moveTo>
                <a:cubicBezTo>
                  <a:pt x="25394" y="32377"/>
                  <a:pt x="25386" y="32377"/>
                  <a:pt x="25386" y="32377"/>
                </a:cubicBezTo>
                <a:cubicBezTo>
                  <a:pt x="25386" y="32377"/>
                  <a:pt x="25386" y="32369"/>
                  <a:pt x="25378" y="32369"/>
                </a:cubicBezTo>
                <a:close/>
                <a:moveTo>
                  <a:pt x="16247" y="32637"/>
                </a:moveTo>
                <a:lnTo>
                  <a:pt x="16247" y="32656"/>
                </a:lnTo>
                <a:cubicBezTo>
                  <a:pt x="16239" y="32656"/>
                  <a:pt x="16239" y="32648"/>
                  <a:pt x="16231" y="32648"/>
                </a:cubicBezTo>
                <a:lnTo>
                  <a:pt x="16239" y="32637"/>
                </a:lnTo>
                <a:close/>
                <a:moveTo>
                  <a:pt x="8177" y="32706"/>
                </a:moveTo>
                <a:lnTo>
                  <a:pt x="8177" y="32714"/>
                </a:lnTo>
                <a:lnTo>
                  <a:pt x="8169" y="32714"/>
                </a:lnTo>
                <a:lnTo>
                  <a:pt x="8177" y="32706"/>
                </a:lnTo>
                <a:close/>
                <a:moveTo>
                  <a:pt x="20181" y="32739"/>
                </a:moveTo>
                <a:cubicBezTo>
                  <a:pt x="20173" y="32749"/>
                  <a:pt x="20173" y="32757"/>
                  <a:pt x="20173" y="32765"/>
                </a:cubicBezTo>
                <a:lnTo>
                  <a:pt x="20173" y="32749"/>
                </a:lnTo>
                <a:lnTo>
                  <a:pt x="20173" y="32739"/>
                </a:lnTo>
                <a:close/>
                <a:moveTo>
                  <a:pt x="17553" y="32925"/>
                </a:moveTo>
                <a:cubicBezTo>
                  <a:pt x="17553" y="32933"/>
                  <a:pt x="17561" y="32933"/>
                  <a:pt x="17561" y="32941"/>
                </a:cubicBezTo>
                <a:lnTo>
                  <a:pt x="17553" y="32941"/>
                </a:lnTo>
                <a:lnTo>
                  <a:pt x="17553" y="32925"/>
                </a:lnTo>
                <a:close/>
                <a:moveTo>
                  <a:pt x="8278" y="32233"/>
                </a:moveTo>
                <a:lnTo>
                  <a:pt x="8278" y="32233"/>
                </a:lnTo>
                <a:cubicBezTo>
                  <a:pt x="8359" y="32264"/>
                  <a:pt x="8429" y="32361"/>
                  <a:pt x="8519" y="32361"/>
                </a:cubicBezTo>
                <a:cubicBezTo>
                  <a:pt x="8553" y="32361"/>
                  <a:pt x="8590" y="32347"/>
                  <a:pt x="8632" y="32310"/>
                </a:cubicBezTo>
                <a:cubicBezTo>
                  <a:pt x="8642" y="32302"/>
                  <a:pt x="8650" y="32302"/>
                  <a:pt x="8658" y="32294"/>
                </a:cubicBezTo>
                <a:cubicBezTo>
                  <a:pt x="8666" y="32310"/>
                  <a:pt x="8674" y="32318"/>
                  <a:pt x="8693" y="32334"/>
                </a:cubicBezTo>
                <a:cubicBezTo>
                  <a:pt x="8641" y="32512"/>
                  <a:pt x="8680" y="32553"/>
                  <a:pt x="8746" y="32553"/>
                </a:cubicBezTo>
                <a:cubicBezTo>
                  <a:pt x="8802" y="32553"/>
                  <a:pt x="8878" y="32524"/>
                  <a:pt x="8936" y="32524"/>
                </a:cubicBezTo>
                <a:cubicBezTo>
                  <a:pt x="8955" y="32524"/>
                  <a:pt x="8972" y="32527"/>
                  <a:pt x="8986" y="32536"/>
                </a:cubicBezTo>
                <a:cubicBezTo>
                  <a:pt x="8919" y="32597"/>
                  <a:pt x="8844" y="32656"/>
                  <a:pt x="8767" y="32706"/>
                </a:cubicBezTo>
                <a:cubicBezTo>
                  <a:pt x="8650" y="32789"/>
                  <a:pt x="8616" y="32890"/>
                  <a:pt x="8683" y="33018"/>
                </a:cubicBezTo>
                <a:cubicBezTo>
                  <a:pt x="8674" y="33034"/>
                  <a:pt x="8666" y="33042"/>
                  <a:pt x="8658" y="33052"/>
                </a:cubicBezTo>
                <a:lnTo>
                  <a:pt x="8658" y="33068"/>
                </a:lnTo>
                <a:cubicBezTo>
                  <a:pt x="8642" y="33084"/>
                  <a:pt x="8624" y="33102"/>
                  <a:pt x="8608" y="33119"/>
                </a:cubicBezTo>
                <a:cubicBezTo>
                  <a:pt x="8608" y="33111"/>
                  <a:pt x="8608" y="33111"/>
                  <a:pt x="8600" y="33102"/>
                </a:cubicBezTo>
                <a:cubicBezTo>
                  <a:pt x="8464" y="33076"/>
                  <a:pt x="8363" y="33009"/>
                  <a:pt x="8355" y="32858"/>
                </a:cubicBezTo>
                <a:cubicBezTo>
                  <a:pt x="8355" y="32840"/>
                  <a:pt x="8347" y="32823"/>
                  <a:pt x="8339" y="32807"/>
                </a:cubicBezTo>
                <a:cubicBezTo>
                  <a:pt x="8430" y="32765"/>
                  <a:pt x="8549" y="32749"/>
                  <a:pt x="8507" y="32587"/>
                </a:cubicBezTo>
                <a:cubicBezTo>
                  <a:pt x="8486" y="32515"/>
                  <a:pt x="8452" y="32493"/>
                  <a:pt x="8412" y="32493"/>
                </a:cubicBezTo>
                <a:cubicBezTo>
                  <a:pt x="8387" y="32493"/>
                  <a:pt x="8359" y="32502"/>
                  <a:pt x="8329" y="32512"/>
                </a:cubicBezTo>
                <a:cubicBezTo>
                  <a:pt x="8321" y="32419"/>
                  <a:pt x="8339" y="32302"/>
                  <a:pt x="8278" y="32233"/>
                </a:cubicBezTo>
                <a:close/>
                <a:moveTo>
                  <a:pt x="16441" y="33193"/>
                </a:moveTo>
                <a:cubicBezTo>
                  <a:pt x="16407" y="33212"/>
                  <a:pt x="16374" y="33220"/>
                  <a:pt x="16340" y="33228"/>
                </a:cubicBezTo>
                <a:cubicBezTo>
                  <a:pt x="16374" y="33220"/>
                  <a:pt x="16399" y="33212"/>
                  <a:pt x="16433" y="33193"/>
                </a:cubicBezTo>
                <a:close/>
                <a:moveTo>
                  <a:pt x="23389" y="33153"/>
                </a:moveTo>
                <a:lnTo>
                  <a:pt x="23399" y="33161"/>
                </a:lnTo>
                <a:cubicBezTo>
                  <a:pt x="23389" y="33185"/>
                  <a:pt x="23399" y="33212"/>
                  <a:pt x="23399" y="33228"/>
                </a:cubicBezTo>
                <a:cubicBezTo>
                  <a:pt x="23377" y="33234"/>
                  <a:pt x="23357" y="33236"/>
                  <a:pt x="23350" y="33246"/>
                </a:cubicBezTo>
                <a:lnTo>
                  <a:pt x="23350" y="33246"/>
                </a:lnTo>
                <a:cubicBezTo>
                  <a:pt x="23359" y="33214"/>
                  <a:pt x="23374" y="33183"/>
                  <a:pt x="23389" y="33153"/>
                </a:cubicBezTo>
                <a:close/>
                <a:moveTo>
                  <a:pt x="16138" y="33143"/>
                </a:moveTo>
                <a:lnTo>
                  <a:pt x="16138" y="33153"/>
                </a:lnTo>
                <a:cubicBezTo>
                  <a:pt x="16187" y="33214"/>
                  <a:pt x="16237" y="33235"/>
                  <a:pt x="16287" y="33235"/>
                </a:cubicBezTo>
                <a:cubicBezTo>
                  <a:pt x="16305" y="33235"/>
                  <a:pt x="16322" y="33232"/>
                  <a:pt x="16340" y="33228"/>
                </a:cubicBezTo>
                <a:lnTo>
                  <a:pt x="16340" y="33228"/>
                </a:lnTo>
                <a:cubicBezTo>
                  <a:pt x="16289" y="33244"/>
                  <a:pt x="16239" y="33254"/>
                  <a:pt x="16188" y="33270"/>
                </a:cubicBezTo>
                <a:cubicBezTo>
                  <a:pt x="16154" y="33286"/>
                  <a:pt x="16130" y="33313"/>
                  <a:pt x="16103" y="33337"/>
                </a:cubicBezTo>
                <a:lnTo>
                  <a:pt x="16095" y="33337"/>
                </a:lnTo>
                <a:lnTo>
                  <a:pt x="16095" y="33321"/>
                </a:lnTo>
                <a:cubicBezTo>
                  <a:pt x="16087" y="33286"/>
                  <a:pt x="16079" y="33254"/>
                  <a:pt x="16053" y="33228"/>
                </a:cubicBezTo>
                <a:cubicBezTo>
                  <a:pt x="16079" y="33203"/>
                  <a:pt x="16112" y="33177"/>
                  <a:pt x="16138" y="33143"/>
                </a:cubicBezTo>
                <a:close/>
                <a:moveTo>
                  <a:pt x="21596" y="33515"/>
                </a:moveTo>
                <a:cubicBezTo>
                  <a:pt x="21596" y="33515"/>
                  <a:pt x="21596" y="33523"/>
                  <a:pt x="21588" y="33531"/>
                </a:cubicBezTo>
                <a:lnTo>
                  <a:pt x="21588" y="33523"/>
                </a:lnTo>
                <a:cubicBezTo>
                  <a:pt x="21588" y="33523"/>
                  <a:pt x="21588" y="33515"/>
                  <a:pt x="21596" y="33515"/>
                </a:cubicBezTo>
                <a:close/>
                <a:moveTo>
                  <a:pt x="9670" y="33559"/>
                </a:moveTo>
                <a:cubicBezTo>
                  <a:pt x="9677" y="33559"/>
                  <a:pt x="9685" y="33561"/>
                  <a:pt x="9693" y="33565"/>
                </a:cubicBezTo>
                <a:lnTo>
                  <a:pt x="9653" y="33565"/>
                </a:lnTo>
                <a:cubicBezTo>
                  <a:pt x="9657" y="33561"/>
                  <a:pt x="9663" y="33559"/>
                  <a:pt x="9670" y="33559"/>
                </a:cubicBezTo>
                <a:close/>
                <a:moveTo>
                  <a:pt x="9635" y="33573"/>
                </a:moveTo>
                <a:cubicBezTo>
                  <a:pt x="9635" y="33582"/>
                  <a:pt x="9627" y="33582"/>
                  <a:pt x="9627" y="33590"/>
                </a:cubicBezTo>
                <a:lnTo>
                  <a:pt x="9610" y="33590"/>
                </a:lnTo>
                <a:cubicBezTo>
                  <a:pt x="9619" y="33590"/>
                  <a:pt x="9627" y="33582"/>
                  <a:pt x="9635" y="33573"/>
                </a:cubicBezTo>
                <a:close/>
                <a:moveTo>
                  <a:pt x="23348" y="33254"/>
                </a:moveTo>
                <a:lnTo>
                  <a:pt x="23365" y="33270"/>
                </a:lnTo>
                <a:cubicBezTo>
                  <a:pt x="23356" y="33363"/>
                  <a:pt x="23348" y="33464"/>
                  <a:pt x="23399" y="33547"/>
                </a:cubicBezTo>
                <a:cubicBezTo>
                  <a:pt x="23365" y="33582"/>
                  <a:pt x="23330" y="33608"/>
                  <a:pt x="23306" y="33632"/>
                </a:cubicBezTo>
                <a:cubicBezTo>
                  <a:pt x="23288" y="33616"/>
                  <a:pt x="23272" y="33608"/>
                  <a:pt x="23255" y="33590"/>
                </a:cubicBezTo>
                <a:cubicBezTo>
                  <a:pt x="23322" y="33489"/>
                  <a:pt x="23322" y="33363"/>
                  <a:pt x="23348" y="33254"/>
                </a:cubicBezTo>
                <a:close/>
                <a:moveTo>
                  <a:pt x="23761" y="33557"/>
                </a:moveTo>
                <a:cubicBezTo>
                  <a:pt x="23761" y="33565"/>
                  <a:pt x="23769" y="33573"/>
                  <a:pt x="23769" y="33582"/>
                </a:cubicBezTo>
                <a:cubicBezTo>
                  <a:pt x="23769" y="33598"/>
                  <a:pt x="23769" y="33616"/>
                  <a:pt x="23777" y="33632"/>
                </a:cubicBezTo>
                <a:cubicBezTo>
                  <a:pt x="23765" y="33628"/>
                  <a:pt x="23752" y="33626"/>
                  <a:pt x="23741" y="33626"/>
                </a:cubicBezTo>
                <a:cubicBezTo>
                  <a:pt x="23729" y="33626"/>
                  <a:pt x="23718" y="33628"/>
                  <a:pt x="23710" y="33632"/>
                </a:cubicBezTo>
                <a:cubicBezTo>
                  <a:pt x="23718" y="33608"/>
                  <a:pt x="23743" y="33582"/>
                  <a:pt x="23761" y="33557"/>
                </a:cubicBezTo>
                <a:close/>
                <a:moveTo>
                  <a:pt x="12111" y="33640"/>
                </a:moveTo>
                <a:cubicBezTo>
                  <a:pt x="12119" y="33640"/>
                  <a:pt x="12119" y="33648"/>
                  <a:pt x="12119" y="33648"/>
                </a:cubicBezTo>
                <a:lnTo>
                  <a:pt x="12087" y="33648"/>
                </a:lnTo>
                <a:cubicBezTo>
                  <a:pt x="12095" y="33640"/>
                  <a:pt x="12103" y="33640"/>
                  <a:pt x="12111" y="33640"/>
                </a:cubicBezTo>
                <a:close/>
                <a:moveTo>
                  <a:pt x="13477" y="33557"/>
                </a:moveTo>
                <a:cubicBezTo>
                  <a:pt x="13482" y="33557"/>
                  <a:pt x="13488" y="33557"/>
                  <a:pt x="13494" y="33557"/>
                </a:cubicBezTo>
                <a:cubicBezTo>
                  <a:pt x="13484" y="33590"/>
                  <a:pt x="13494" y="33616"/>
                  <a:pt x="13510" y="33648"/>
                </a:cubicBezTo>
                <a:cubicBezTo>
                  <a:pt x="13417" y="33674"/>
                  <a:pt x="13358" y="33733"/>
                  <a:pt x="13342" y="33826"/>
                </a:cubicBezTo>
                <a:cubicBezTo>
                  <a:pt x="13317" y="33817"/>
                  <a:pt x="13292" y="33813"/>
                  <a:pt x="13267" y="33813"/>
                </a:cubicBezTo>
                <a:cubicBezTo>
                  <a:pt x="13250" y="33813"/>
                  <a:pt x="13232" y="33815"/>
                  <a:pt x="13215" y="33818"/>
                </a:cubicBezTo>
                <a:lnTo>
                  <a:pt x="13207" y="33818"/>
                </a:lnTo>
                <a:cubicBezTo>
                  <a:pt x="13199" y="33792"/>
                  <a:pt x="13180" y="33759"/>
                  <a:pt x="13164" y="33741"/>
                </a:cubicBezTo>
                <a:cubicBezTo>
                  <a:pt x="13269" y="33677"/>
                  <a:pt x="13337" y="33557"/>
                  <a:pt x="13477" y="33557"/>
                </a:cubicBezTo>
                <a:close/>
                <a:moveTo>
                  <a:pt x="9542" y="33596"/>
                </a:moveTo>
                <a:cubicBezTo>
                  <a:pt x="9553" y="33596"/>
                  <a:pt x="9564" y="33597"/>
                  <a:pt x="9576" y="33598"/>
                </a:cubicBezTo>
                <a:cubicBezTo>
                  <a:pt x="9424" y="33632"/>
                  <a:pt x="9281" y="33683"/>
                  <a:pt x="9206" y="33834"/>
                </a:cubicBezTo>
                <a:cubicBezTo>
                  <a:pt x="9188" y="33818"/>
                  <a:pt x="9172" y="33810"/>
                  <a:pt x="9164" y="33800"/>
                </a:cubicBezTo>
                <a:cubicBezTo>
                  <a:pt x="9274" y="33705"/>
                  <a:pt x="9376" y="33596"/>
                  <a:pt x="9542" y="33596"/>
                </a:cubicBezTo>
                <a:close/>
                <a:moveTo>
                  <a:pt x="14899" y="34305"/>
                </a:moveTo>
                <a:lnTo>
                  <a:pt x="14899" y="34315"/>
                </a:lnTo>
                <a:lnTo>
                  <a:pt x="14891" y="34315"/>
                </a:lnTo>
                <a:lnTo>
                  <a:pt x="14899" y="34305"/>
                </a:lnTo>
                <a:close/>
                <a:moveTo>
                  <a:pt x="13758" y="34581"/>
                </a:moveTo>
                <a:cubicBezTo>
                  <a:pt x="13763" y="34581"/>
                  <a:pt x="13770" y="34582"/>
                  <a:pt x="13779" y="34584"/>
                </a:cubicBezTo>
                <a:cubicBezTo>
                  <a:pt x="13803" y="34632"/>
                  <a:pt x="13775" y="34642"/>
                  <a:pt x="13743" y="34649"/>
                </a:cubicBezTo>
                <a:lnTo>
                  <a:pt x="13743" y="34649"/>
                </a:lnTo>
                <a:cubicBezTo>
                  <a:pt x="13747" y="34647"/>
                  <a:pt x="13749" y="34643"/>
                  <a:pt x="13754" y="34643"/>
                </a:cubicBezTo>
                <a:cubicBezTo>
                  <a:pt x="13761" y="34622"/>
                  <a:pt x="13724" y="34581"/>
                  <a:pt x="13758" y="34581"/>
                </a:cubicBezTo>
                <a:close/>
                <a:moveTo>
                  <a:pt x="14879" y="35007"/>
                </a:moveTo>
                <a:cubicBezTo>
                  <a:pt x="14888" y="35007"/>
                  <a:pt x="14898" y="35009"/>
                  <a:pt x="14909" y="35013"/>
                </a:cubicBezTo>
                <a:cubicBezTo>
                  <a:pt x="14899" y="35013"/>
                  <a:pt x="14891" y="35013"/>
                  <a:pt x="14874" y="35023"/>
                </a:cubicBezTo>
                <a:cubicBezTo>
                  <a:pt x="14789" y="35047"/>
                  <a:pt x="14731" y="35106"/>
                  <a:pt x="14672" y="35164"/>
                </a:cubicBezTo>
                <a:cubicBezTo>
                  <a:pt x="14680" y="35142"/>
                  <a:pt x="14673" y="35118"/>
                  <a:pt x="14666" y="35095"/>
                </a:cubicBezTo>
                <a:lnTo>
                  <a:pt x="14666" y="35095"/>
                </a:lnTo>
                <a:cubicBezTo>
                  <a:pt x="14668" y="35098"/>
                  <a:pt x="14672" y="35098"/>
                  <a:pt x="14672" y="35098"/>
                </a:cubicBezTo>
                <a:cubicBezTo>
                  <a:pt x="14747" y="35098"/>
                  <a:pt x="14807" y="35007"/>
                  <a:pt x="14879" y="35007"/>
                </a:cubicBezTo>
                <a:close/>
                <a:moveTo>
                  <a:pt x="17830" y="1"/>
                </a:moveTo>
                <a:cubicBezTo>
                  <a:pt x="17738" y="111"/>
                  <a:pt x="17630" y="234"/>
                  <a:pt x="17483" y="234"/>
                </a:cubicBezTo>
                <a:cubicBezTo>
                  <a:pt x="17442" y="234"/>
                  <a:pt x="17398" y="225"/>
                  <a:pt x="17351" y="203"/>
                </a:cubicBezTo>
                <a:cubicBezTo>
                  <a:pt x="17292" y="169"/>
                  <a:pt x="17233" y="142"/>
                  <a:pt x="17173" y="110"/>
                </a:cubicBezTo>
                <a:lnTo>
                  <a:pt x="17173" y="118"/>
                </a:lnTo>
                <a:cubicBezTo>
                  <a:pt x="17053" y="151"/>
                  <a:pt x="17009" y="305"/>
                  <a:pt x="16867" y="305"/>
                </a:cubicBezTo>
                <a:cubicBezTo>
                  <a:pt x="16860" y="305"/>
                  <a:pt x="16853" y="305"/>
                  <a:pt x="16845" y="304"/>
                </a:cubicBezTo>
                <a:cubicBezTo>
                  <a:pt x="16795" y="203"/>
                  <a:pt x="16686" y="211"/>
                  <a:pt x="16601" y="177"/>
                </a:cubicBezTo>
                <a:cubicBezTo>
                  <a:pt x="16542" y="150"/>
                  <a:pt x="16497" y="139"/>
                  <a:pt x="16462" y="139"/>
                </a:cubicBezTo>
                <a:cubicBezTo>
                  <a:pt x="16343" y="139"/>
                  <a:pt x="16348" y="274"/>
                  <a:pt x="16348" y="405"/>
                </a:cubicBezTo>
                <a:cubicBezTo>
                  <a:pt x="16483" y="437"/>
                  <a:pt x="16593" y="514"/>
                  <a:pt x="16686" y="631"/>
                </a:cubicBezTo>
                <a:cubicBezTo>
                  <a:pt x="16702" y="623"/>
                  <a:pt x="16718" y="615"/>
                  <a:pt x="16744" y="607"/>
                </a:cubicBezTo>
                <a:lnTo>
                  <a:pt x="16744" y="607"/>
                </a:lnTo>
                <a:cubicBezTo>
                  <a:pt x="16718" y="623"/>
                  <a:pt x="16702" y="640"/>
                  <a:pt x="16694" y="674"/>
                </a:cubicBezTo>
                <a:cubicBezTo>
                  <a:pt x="16701" y="756"/>
                  <a:pt x="16656" y="785"/>
                  <a:pt x="16599" y="785"/>
                </a:cubicBezTo>
                <a:cubicBezTo>
                  <a:pt x="16592" y="785"/>
                  <a:pt x="16584" y="784"/>
                  <a:pt x="16576" y="783"/>
                </a:cubicBezTo>
                <a:cubicBezTo>
                  <a:pt x="16457" y="884"/>
                  <a:pt x="16180" y="850"/>
                  <a:pt x="16255" y="1121"/>
                </a:cubicBezTo>
                <a:lnTo>
                  <a:pt x="16247" y="1121"/>
                </a:lnTo>
                <a:cubicBezTo>
                  <a:pt x="16247" y="1153"/>
                  <a:pt x="16255" y="1179"/>
                  <a:pt x="16255" y="1204"/>
                </a:cubicBezTo>
                <a:cubicBezTo>
                  <a:pt x="16314" y="1204"/>
                  <a:pt x="16382" y="1204"/>
                  <a:pt x="16449" y="1214"/>
                </a:cubicBezTo>
                <a:lnTo>
                  <a:pt x="16449" y="1297"/>
                </a:lnTo>
                <a:cubicBezTo>
                  <a:pt x="16399" y="1432"/>
                  <a:pt x="16204" y="1381"/>
                  <a:pt x="16146" y="1507"/>
                </a:cubicBezTo>
                <a:cubicBezTo>
                  <a:pt x="16213" y="1541"/>
                  <a:pt x="16281" y="1575"/>
                  <a:pt x="16348" y="1608"/>
                </a:cubicBezTo>
                <a:cubicBezTo>
                  <a:pt x="16415" y="1735"/>
                  <a:pt x="16534" y="1709"/>
                  <a:pt x="16643" y="1719"/>
                </a:cubicBezTo>
                <a:lnTo>
                  <a:pt x="16643" y="1810"/>
                </a:lnTo>
                <a:cubicBezTo>
                  <a:pt x="16651" y="1810"/>
                  <a:pt x="16659" y="1820"/>
                  <a:pt x="16659" y="1820"/>
                </a:cubicBezTo>
                <a:cubicBezTo>
                  <a:pt x="16659" y="1820"/>
                  <a:pt x="16651" y="1820"/>
                  <a:pt x="16643" y="1810"/>
                </a:cubicBezTo>
                <a:lnTo>
                  <a:pt x="16643" y="1810"/>
                </a:lnTo>
                <a:cubicBezTo>
                  <a:pt x="16651" y="1844"/>
                  <a:pt x="16651" y="1879"/>
                  <a:pt x="16651" y="1911"/>
                </a:cubicBezTo>
                <a:cubicBezTo>
                  <a:pt x="16644" y="1973"/>
                  <a:pt x="16616" y="2067"/>
                  <a:pt x="16579" y="2067"/>
                </a:cubicBezTo>
                <a:cubicBezTo>
                  <a:pt x="16575" y="2067"/>
                  <a:pt x="16571" y="2065"/>
                  <a:pt x="16566" y="2063"/>
                </a:cubicBezTo>
                <a:cubicBezTo>
                  <a:pt x="16510" y="2028"/>
                  <a:pt x="16463" y="2015"/>
                  <a:pt x="16421" y="2015"/>
                </a:cubicBezTo>
                <a:cubicBezTo>
                  <a:pt x="16299" y="2015"/>
                  <a:pt x="16225" y="2131"/>
                  <a:pt x="16138" y="2206"/>
                </a:cubicBezTo>
                <a:cubicBezTo>
                  <a:pt x="16103" y="2214"/>
                  <a:pt x="16071" y="2214"/>
                  <a:pt x="16045" y="2214"/>
                </a:cubicBezTo>
                <a:cubicBezTo>
                  <a:pt x="15954" y="2108"/>
                  <a:pt x="15863" y="2015"/>
                  <a:pt x="15755" y="2015"/>
                </a:cubicBezTo>
                <a:cubicBezTo>
                  <a:pt x="15692" y="2015"/>
                  <a:pt x="15624" y="2046"/>
                  <a:pt x="15548" y="2123"/>
                </a:cubicBezTo>
                <a:cubicBezTo>
                  <a:pt x="15531" y="2131"/>
                  <a:pt x="15515" y="2131"/>
                  <a:pt x="15505" y="2148"/>
                </a:cubicBezTo>
                <a:cubicBezTo>
                  <a:pt x="15481" y="2174"/>
                  <a:pt x="15497" y="2198"/>
                  <a:pt x="15531" y="2224"/>
                </a:cubicBezTo>
                <a:cubicBezTo>
                  <a:pt x="15549" y="2254"/>
                  <a:pt x="15572" y="2263"/>
                  <a:pt x="15599" y="2263"/>
                </a:cubicBezTo>
                <a:cubicBezTo>
                  <a:pt x="15648" y="2263"/>
                  <a:pt x="15707" y="2230"/>
                  <a:pt x="15755" y="2230"/>
                </a:cubicBezTo>
                <a:cubicBezTo>
                  <a:pt x="15791" y="2230"/>
                  <a:pt x="15821" y="2249"/>
                  <a:pt x="15835" y="2315"/>
                </a:cubicBezTo>
                <a:cubicBezTo>
                  <a:pt x="15742" y="2358"/>
                  <a:pt x="15675" y="2427"/>
                  <a:pt x="15641" y="2517"/>
                </a:cubicBezTo>
                <a:cubicBezTo>
                  <a:pt x="15675" y="2619"/>
                  <a:pt x="15707" y="2720"/>
                  <a:pt x="15742" y="2821"/>
                </a:cubicBezTo>
                <a:cubicBezTo>
                  <a:pt x="15707" y="2855"/>
                  <a:pt x="15675" y="2889"/>
                  <a:pt x="15641" y="2914"/>
                </a:cubicBezTo>
                <a:cubicBezTo>
                  <a:pt x="15633" y="2913"/>
                  <a:pt x="15625" y="2913"/>
                  <a:pt x="15618" y="2913"/>
                </a:cubicBezTo>
                <a:cubicBezTo>
                  <a:pt x="15490" y="2913"/>
                  <a:pt x="15431" y="2980"/>
                  <a:pt x="15446" y="3116"/>
                </a:cubicBezTo>
                <a:cubicBezTo>
                  <a:pt x="15438" y="3150"/>
                  <a:pt x="15438" y="3185"/>
                  <a:pt x="15438" y="3225"/>
                </a:cubicBezTo>
                <a:cubicBezTo>
                  <a:pt x="15404" y="3225"/>
                  <a:pt x="15372" y="3225"/>
                  <a:pt x="15337" y="3217"/>
                </a:cubicBezTo>
                <a:cubicBezTo>
                  <a:pt x="15337" y="3134"/>
                  <a:pt x="15321" y="3057"/>
                  <a:pt x="15244" y="3015"/>
                </a:cubicBezTo>
                <a:cubicBezTo>
                  <a:pt x="15186" y="2922"/>
                  <a:pt x="15119" y="2831"/>
                  <a:pt x="15060" y="2738"/>
                </a:cubicBezTo>
                <a:cubicBezTo>
                  <a:pt x="15085" y="2730"/>
                  <a:pt x="15111" y="2720"/>
                  <a:pt x="15143" y="2720"/>
                </a:cubicBezTo>
                <a:cubicBezTo>
                  <a:pt x="15170" y="2720"/>
                  <a:pt x="15202" y="2730"/>
                  <a:pt x="15236" y="2738"/>
                </a:cubicBezTo>
                <a:cubicBezTo>
                  <a:pt x="15274" y="2775"/>
                  <a:pt x="15309" y="2795"/>
                  <a:pt x="15339" y="2795"/>
                </a:cubicBezTo>
                <a:cubicBezTo>
                  <a:pt x="15376" y="2795"/>
                  <a:pt x="15407" y="2764"/>
                  <a:pt x="15430" y="2695"/>
                </a:cubicBezTo>
                <a:lnTo>
                  <a:pt x="15430" y="2637"/>
                </a:lnTo>
                <a:cubicBezTo>
                  <a:pt x="15438" y="2578"/>
                  <a:pt x="15523" y="2509"/>
                  <a:pt x="15455" y="2459"/>
                </a:cubicBezTo>
                <a:cubicBezTo>
                  <a:pt x="15438" y="2446"/>
                  <a:pt x="15422" y="2441"/>
                  <a:pt x="15406" y="2441"/>
                </a:cubicBezTo>
                <a:cubicBezTo>
                  <a:pt x="15350" y="2441"/>
                  <a:pt x="15296" y="2505"/>
                  <a:pt x="15236" y="2517"/>
                </a:cubicBezTo>
                <a:cubicBezTo>
                  <a:pt x="15230" y="2419"/>
                  <a:pt x="15264" y="2279"/>
                  <a:pt x="15158" y="2279"/>
                </a:cubicBezTo>
                <a:cubicBezTo>
                  <a:pt x="15129" y="2279"/>
                  <a:pt x="15089" y="2290"/>
                  <a:pt x="15034" y="2315"/>
                </a:cubicBezTo>
                <a:cubicBezTo>
                  <a:pt x="15039" y="2208"/>
                  <a:pt x="15009" y="2171"/>
                  <a:pt x="14960" y="2171"/>
                </a:cubicBezTo>
                <a:cubicBezTo>
                  <a:pt x="14925" y="2171"/>
                  <a:pt x="14881" y="2190"/>
                  <a:pt x="14832" y="2214"/>
                </a:cubicBezTo>
                <a:cubicBezTo>
                  <a:pt x="14798" y="2214"/>
                  <a:pt x="14757" y="2224"/>
                  <a:pt x="14723" y="2224"/>
                </a:cubicBezTo>
                <a:cubicBezTo>
                  <a:pt x="14701" y="2221"/>
                  <a:pt x="14678" y="2219"/>
                  <a:pt x="14656" y="2219"/>
                </a:cubicBezTo>
                <a:cubicBezTo>
                  <a:pt x="14603" y="2219"/>
                  <a:pt x="14555" y="2235"/>
                  <a:pt x="14537" y="2307"/>
                </a:cubicBezTo>
                <a:cubicBezTo>
                  <a:pt x="14537" y="2376"/>
                  <a:pt x="14579" y="2408"/>
                  <a:pt x="14630" y="2435"/>
                </a:cubicBezTo>
                <a:cubicBezTo>
                  <a:pt x="14664" y="2485"/>
                  <a:pt x="14696" y="2536"/>
                  <a:pt x="14731" y="2586"/>
                </a:cubicBezTo>
                <a:cubicBezTo>
                  <a:pt x="14696" y="2602"/>
                  <a:pt x="14664" y="2619"/>
                  <a:pt x="14630" y="2619"/>
                </a:cubicBezTo>
                <a:cubicBezTo>
                  <a:pt x="14571" y="2619"/>
                  <a:pt x="14513" y="2610"/>
                  <a:pt x="14444" y="2610"/>
                </a:cubicBezTo>
                <a:cubicBezTo>
                  <a:pt x="14428" y="2535"/>
                  <a:pt x="14405" y="2480"/>
                  <a:pt x="14361" y="2480"/>
                </a:cubicBezTo>
                <a:cubicBezTo>
                  <a:pt x="14337" y="2480"/>
                  <a:pt x="14307" y="2497"/>
                  <a:pt x="14268" y="2536"/>
                </a:cubicBezTo>
                <a:cubicBezTo>
                  <a:pt x="14217" y="2586"/>
                  <a:pt x="14175" y="2653"/>
                  <a:pt x="14124" y="2720"/>
                </a:cubicBezTo>
                <a:cubicBezTo>
                  <a:pt x="14058" y="2712"/>
                  <a:pt x="13989" y="2703"/>
                  <a:pt x="13999" y="2619"/>
                </a:cubicBezTo>
                <a:cubicBezTo>
                  <a:pt x="13999" y="2477"/>
                  <a:pt x="14082" y="2366"/>
                  <a:pt x="14159" y="2214"/>
                </a:cubicBezTo>
                <a:lnTo>
                  <a:pt x="14159" y="2214"/>
                </a:lnTo>
                <a:cubicBezTo>
                  <a:pt x="14031" y="2224"/>
                  <a:pt x="13965" y="2224"/>
                  <a:pt x="13898" y="2232"/>
                </a:cubicBezTo>
                <a:cubicBezTo>
                  <a:pt x="13847" y="2182"/>
                  <a:pt x="13787" y="2131"/>
                  <a:pt x="13736" y="2081"/>
                </a:cubicBezTo>
                <a:cubicBezTo>
                  <a:pt x="13686" y="2019"/>
                  <a:pt x="13625" y="2007"/>
                  <a:pt x="13563" y="2007"/>
                </a:cubicBezTo>
                <a:cubicBezTo>
                  <a:pt x="13523" y="2007"/>
                  <a:pt x="13483" y="2012"/>
                  <a:pt x="13443" y="2012"/>
                </a:cubicBezTo>
                <a:cubicBezTo>
                  <a:pt x="13338" y="1878"/>
                  <a:pt x="13250" y="1718"/>
                  <a:pt x="13053" y="1718"/>
                </a:cubicBezTo>
                <a:cubicBezTo>
                  <a:pt x="13042" y="1718"/>
                  <a:pt x="13032" y="1718"/>
                  <a:pt x="13021" y="1719"/>
                </a:cubicBezTo>
                <a:cubicBezTo>
                  <a:pt x="13021" y="1677"/>
                  <a:pt x="13013" y="1642"/>
                  <a:pt x="13004" y="1600"/>
                </a:cubicBezTo>
                <a:cubicBezTo>
                  <a:pt x="13004" y="1541"/>
                  <a:pt x="13004" y="1474"/>
                  <a:pt x="13013" y="1416"/>
                </a:cubicBezTo>
                <a:lnTo>
                  <a:pt x="13047" y="1406"/>
                </a:lnTo>
                <a:cubicBezTo>
                  <a:pt x="13004" y="1373"/>
                  <a:pt x="12962" y="1339"/>
                  <a:pt x="12920" y="1305"/>
                </a:cubicBezTo>
                <a:cubicBezTo>
                  <a:pt x="12928" y="1272"/>
                  <a:pt x="12928" y="1238"/>
                  <a:pt x="12928" y="1204"/>
                </a:cubicBezTo>
                <a:lnTo>
                  <a:pt x="12928" y="1204"/>
                </a:lnTo>
                <a:cubicBezTo>
                  <a:pt x="12861" y="1214"/>
                  <a:pt x="12794" y="1214"/>
                  <a:pt x="12726" y="1214"/>
                </a:cubicBezTo>
                <a:cubicBezTo>
                  <a:pt x="12685" y="1315"/>
                  <a:pt x="12608" y="1373"/>
                  <a:pt x="12515" y="1406"/>
                </a:cubicBezTo>
                <a:cubicBezTo>
                  <a:pt x="12576" y="1479"/>
                  <a:pt x="12626" y="1506"/>
                  <a:pt x="12669" y="1506"/>
                </a:cubicBezTo>
                <a:cubicBezTo>
                  <a:pt x="12768" y="1506"/>
                  <a:pt x="12832" y="1361"/>
                  <a:pt x="12920" y="1315"/>
                </a:cubicBezTo>
                <a:cubicBezTo>
                  <a:pt x="12920" y="1347"/>
                  <a:pt x="12920" y="1381"/>
                  <a:pt x="12928" y="1416"/>
                </a:cubicBezTo>
                <a:cubicBezTo>
                  <a:pt x="12920" y="1482"/>
                  <a:pt x="12920" y="1549"/>
                  <a:pt x="12920" y="1608"/>
                </a:cubicBezTo>
                <a:cubicBezTo>
                  <a:pt x="12794" y="1668"/>
                  <a:pt x="12786" y="1810"/>
                  <a:pt x="12717" y="1903"/>
                </a:cubicBezTo>
                <a:cubicBezTo>
                  <a:pt x="12592" y="1903"/>
                  <a:pt x="12523" y="1972"/>
                  <a:pt x="12533" y="2097"/>
                </a:cubicBezTo>
                <a:cubicBezTo>
                  <a:pt x="12523" y="2315"/>
                  <a:pt x="12321" y="2477"/>
                  <a:pt x="12289" y="2712"/>
                </a:cubicBezTo>
                <a:cubicBezTo>
                  <a:pt x="12566" y="2712"/>
                  <a:pt x="12507" y="2501"/>
                  <a:pt x="12574" y="2384"/>
                </a:cubicBezTo>
                <a:cubicBezTo>
                  <a:pt x="12618" y="2316"/>
                  <a:pt x="12659" y="2290"/>
                  <a:pt x="12703" y="2290"/>
                </a:cubicBezTo>
                <a:cubicBezTo>
                  <a:pt x="12736" y="2290"/>
                  <a:pt x="12771" y="2304"/>
                  <a:pt x="12810" y="2325"/>
                </a:cubicBezTo>
                <a:cubicBezTo>
                  <a:pt x="12838" y="2361"/>
                  <a:pt x="12863" y="2374"/>
                  <a:pt x="12887" y="2374"/>
                </a:cubicBezTo>
                <a:cubicBezTo>
                  <a:pt x="12936" y="2374"/>
                  <a:pt x="12979" y="2322"/>
                  <a:pt x="13029" y="2315"/>
                </a:cubicBezTo>
                <a:cubicBezTo>
                  <a:pt x="13147" y="2473"/>
                  <a:pt x="13206" y="2724"/>
                  <a:pt x="13465" y="2724"/>
                </a:cubicBezTo>
                <a:cubicBezTo>
                  <a:pt x="13484" y="2724"/>
                  <a:pt x="13504" y="2723"/>
                  <a:pt x="13526" y="2720"/>
                </a:cubicBezTo>
                <a:cubicBezTo>
                  <a:pt x="13603" y="2746"/>
                  <a:pt x="13678" y="2770"/>
                  <a:pt x="13763" y="2770"/>
                </a:cubicBezTo>
                <a:cubicBezTo>
                  <a:pt x="13957" y="2788"/>
                  <a:pt x="14050" y="2906"/>
                  <a:pt x="14023" y="3108"/>
                </a:cubicBezTo>
                <a:cubicBezTo>
                  <a:pt x="13922" y="3116"/>
                  <a:pt x="13821" y="3134"/>
                  <a:pt x="13712" y="3150"/>
                </a:cubicBezTo>
                <a:cubicBezTo>
                  <a:pt x="13699" y="3147"/>
                  <a:pt x="13686" y="3144"/>
                  <a:pt x="13676" y="3144"/>
                </a:cubicBezTo>
                <a:cubicBezTo>
                  <a:pt x="13640" y="3144"/>
                  <a:pt x="13621" y="3167"/>
                  <a:pt x="13627" y="3225"/>
                </a:cubicBezTo>
                <a:cubicBezTo>
                  <a:pt x="13635" y="3294"/>
                  <a:pt x="13635" y="3360"/>
                  <a:pt x="13645" y="3427"/>
                </a:cubicBezTo>
                <a:cubicBezTo>
                  <a:pt x="13635" y="3496"/>
                  <a:pt x="13627" y="3563"/>
                  <a:pt x="13619" y="3621"/>
                </a:cubicBezTo>
                <a:cubicBezTo>
                  <a:pt x="13552" y="3664"/>
                  <a:pt x="13494" y="3698"/>
                  <a:pt x="13425" y="3730"/>
                </a:cubicBezTo>
                <a:cubicBezTo>
                  <a:pt x="13393" y="3722"/>
                  <a:pt x="13358" y="3722"/>
                  <a:pt x="13324" y="3722"/>
                </a:cubicBezTo>
                <a:cubicBezTo>
                  <a:pt x="13300" y="3680"/>
                  <a:pt x="13265" y="3639"/>
                  <a:pt x="13231" y="3597"/>
                </a:cubicBezTo>
                <a:cubicBezTo>
                  <a:pt x="13079" y="3528"/>
                  <a:pt x="12928" y="3453"/>
                  <a:pt x="12810" y="3336"/>
                </a:cubicBezTo>
                <a:cubicBezTo>
                  <a:pt x="12744" y="3326"/>
                  <a:pt x="12675" y="3326"/>
                  <a:pt x="12608" y="3318"/>
                </a:cubicBezTo>
                <a:cubicBezTo>
                  <a:pt x="12584" y="3318"/>
                  <a:pt x="12550" y="3318"/>
                  <a:pt x="12515" y="3326"/>
                </a:cubicBezTo>
                <a:cubicBezTo>
                  <a:pt x="12321" y="3243"/>
                  <a:pt x="12608" y="3041"/>
                  <a:pt x="12422" y="2956"/>
                </a:cubicBezTo>
                <a:lnTo>
                  <a:pt x="12422" y="2956"/>
                </a:lnTo>
                <a:cubicBezTo>
                  <a:pt x="12238" y="3015"/>
                  <a:pt x="12364" y="3243"/>
                  <a:pt x="12212" y="3326"/>
                </a:cubicBezTo>
                <a:cubicBezTo>
                  <a:pt x="12153" y="3326"/>
                  <a:pt x="12087" y="3326"/>
                  <a:pt x="12028" y="3336"/>
                </a:cubicBezTo>
                <a:cubicBezTo>
                  <a:pt x="11959" y="3302"/>
                  <a:pt x="11893" y="3267"/>
                  <a:pt x="11826" y="3235"/>
                </a:cubicBezTo>
                <a:cubicBezTo>
                  <a:pt x="11741" y="3251"/>
                  <a:pt x="11741" y="3286"/>
                  <a:pt x="11800" y="3326"/>
                </a:cubicBezTo>
                <a:cubicBezTo>
                  <a:pt x="11808" y="3360"/>
                  <a:pt x="11808" y="3395"/>
                  <a:pt x="11808" y="3419"/>
                </a:cubicBezTo>
                <a:cubicBezTo>
                  <a:pt x="11749" y="3445"/>
                  <a:pt x="11648" y="3462"/>
                  <a:pt x="11648" y="3496"/>
                </a:cubicBezTo>
                <a:cubicBezTo>
                  <a:pt x="11628" y="3604"/>
                  <a:pt x="11599" y="3639"/>
                  <a:pt x="11566" y="3639"/>
                </a:cubicBezTo>
                <a:cubicBezTo>
                  <a:pt x="11518" y="3639"/>
                  <a:pt x="11459" y="3562"/>
                  <a:pt x="11403" y="3538"/>
                </a:cubicBezTo>
                <a:cubicBezTo>
                  <a:pt x="11379" y="3528"/>
                  <a:pt x="11345" y="3528"/>
                  <a:pt x="11311" y="3528"/>
                </a:cubicBezTo>
                <a:cubicBezTo>
                  <a:pt x="11278" y="3496"/>
                  <a:pt x="11244" y="3462"/>
                  <a:pt x="11209" y="3427"/>
                </a:cubicBezTo>
                <a:cubicBezTo>
                  <a:pt x="11177" y="3363"/>
                  <a:pt x="11145" y="3335"/>
                  <a:pt x="11113" y="3335"/>
                </a:cubicBezTo>
                <a:cubicBezTo>
                  <a:pt x="11078" y="3335"/>
                  <a:pt x="11043" y="3367"/>
                  <a:pt x="11007" y="3419"/>
                </a:cubicBezTo>
                <a:lnTo>
                  <a:pt x="10999" y="3419"/>
                </a:lnTo>
                <a:cubicBezTo>
                  <a:pt x="10848" y="3377"/>
                  <a:pt x="10856" y="3185"/>
                  <a:pt x="10765" y="3134"/>
                </a:cubicBezTo>
                <a:cubicBezTo>
                  <a:pt x="10759" y="3131"/>
                  <a:pt x="10754" y="3129"/>
                  <a:pt x="10749" y="3129"/>
                </a:cubicBezTo>
                <a:cubicBezTo>
                  <a:pt x="10690" y="3129"/>
                  <a:pt x="10669" y="3329"/>
                  <a:pt x="10532" y="3329"/>
                </a:cubicBezTo>
                <a:cubicBezTo>
                  <a:pt x="10523" y="3329"/>
                  <a:pt x="10513" y="3328"/>
                  <a:pt x="10502" y="3326"/>
                </a:cubicBezTo>
                <a:cubicBezTo>
                  <a:pt x="10480" y="3321"/>
                  <a:pt x="10457" y="3319"/>
                  <a:pt x="10435" y="3319"/>
                </a:cubicBezTo>
                <a:cubicBezTo>
                  <a:pt x="10391" y="3319"/>
                  <a:pt x="10346" y="3326"/>
                  <a:pt x="10300" y="3326"/>
                </a:cubicBezTo>
                <a:lnTo>
                  <a:pt x="10300" y="3318"/>
                </a:lnTo>
                <a:cubicBezTo>
                  <a:pt x="10300" y="3159"/>
                  <a:pt x="10225" y="3124"/>
                  <a:pt x="10125" y="3124"/>
                </a:cubicBezTo>
                <a:cubicBezTo>
                  <a:pt x="10088" y="3124"/>
                  <a:pt x="10048" y="3129"/>
                  <a:pt x="10007" y="3134"/>
                </a:cubicBezTo>
                <a:cubicBezTo>
                  <a:pt x="9988" y="3193"/>
                  <a:pt x="9980" y="3251"/>
                  <a:pt x="9972" y="3310"/>
                </a:cubicBezTo>
                <a:cubicBezTo>
                  <a:pt x="9946" y="3302"/>
                  <a:pt x="9922" y="3294"/>
                  <a:pt x="9895" y="3286"/>
                </a:cubicBezTo>
                <a:cubicBezTo>
                  <a:pt x="9879" y="3235"/>
                  <a:pt x="9863" y="3185"/>
                  <a:pt x="9829" y="3142"/>
                </a:cubicBezTo>
                <a:cubicBezTo>
                  <a:pt x="9794" y="3023"/>
                  <a:pt x="9770" y="2914"/>
                  <a:pt x="9693" y="2821"/>
                </a:cubicBezTo>
                <a:cubicBezTo>
                  <a:pt x="9568" y="2906"/>
                  <a:pt x="9542" y="3092"/>
                  <a:pt x="9382" y="3134"/>
                </a:cubicBezTo>
                <a:cubicBezTo>
                  <a:pt x="9350" y="3134"/>
                  <a:pt x="9323" y="3134"/>
                  <a:pt x="9299" y="3142"/>
                </a:cubicBezTo>
                <a:cubicBezTo>
                  <a:pt x="9289" y="3057"/>
                  <a:pt x="9289" y="2964"/>
                  <a:pt x="9257" y="2898"/>
                </a:cubicBezTo>
                <a:cubicBezTo>
                  <a:pt x="9234" y="2856"/>
                  <a:pt x="9182" y="2832"/>
                  <a:pt x="9139" y="2832"/>
                </a:cubicBezTo>
                <a:cubicBezTo>
                  <a:pt x="9101" y="2832"/>
                  <a:pt x="9071" y="2850"/>
                  <a:pt x="9071" y="2889"/>
                </a:cubicBezTo>
                <a:cubicBezTo>
                  <a:pt x="9097" y="3158"/>
                  <a:pt x="8725" y="3201"/>
                  <a:pt x="8776" y="3478"/>
                </a:cubicBezTo>
                <a:cubicBezTo>
                  <a:pt x="8787" y="3533"/>
                  <a:pt x="8752" y="3552"/>
                  <a:pt x="8707" y="3552"/>
                </a:cubicBezTo>
                <a:cubicBezTo>
                  <a:pt x="8683" y="3552"/>
                  <a:pt x="8656" y="3547"/>
                  <a:pt x="8632" y="3538"/>
                </a:cubicBezTo>
                <a:cubicBezTo>
                  <a:pt x="8531" y="3496"/>
                  <a:pt x="8582" y="3453"/>
                  <a:pt x="8616" y="3395"/>
                </a:cubicBezTo>
                <a:cubicBezTo>
                  <a:pt x="8676" y="3276"/>
                  <a:pt x="8621" y="3234"/>
                  <a:pt x="8542" y="3234"/>
                </a:cubicBezTo>
                <a:cubicBezTo>
                  <a:pt x="8520" y="3234"/>
                  <a:pt x="8496" y="3237"/>
                  <a:pt x="8472" y="3243"/>
                </a:cubicBezTo>
                <a:cubicBezTo>
                  <a:pt x="8379" y="3267"/>
                  <a:pt x="8288" y="3302"/>
                  <a:pt x="8212" y="3419"/>
                </a:cubicBezTo>
                <a:cubicBezTo>
                  <a:pt x="8399" y="3485"/>
                  <a:pt x="8453" y="3731"/>
                  <a:pt x="8684" y="3731"/>
                </a:cubicBezTo>
                <a:cubicBezTo>
                  <a:pt x="8692" y="3731"/>
                  <a:pt x="8700" y="3731"/>
                  <a:pt x="8709" y="3730"/>
                </a:cubicBezTo>
                <a:lnTo>
                  <a:pt x="8709" y="3730"/>
                </a:lnTo>
                <a:cubicBezTo>
                  <a:pt x="8709" y="3765"/>
                  <a:pt x="8693" y="3799"/>
                  <a:pt x="8674" y="3823"/>
                </a:cubicBezTo>
                <a:cubicBezTo>
                  <a:pt x="8653" y="3822"/>
                  <a:pt x="8632" y="3821"/>
                  <a:pt x="8614" y="3821"/>
                </a:cubicBezTo>
                <a:cubicBezTo>
                  <a:pt x="8293" y="3821"/>
                  <a:pt x="8490" y="4077"/>
                  <a:pt x="8480" y="4228"/>
                </a:cubicBezTo>
                <a:lnTo>
                  <a:pt x="8389" y="4228"/>
                </a:lnTo>
                <a:cubicBezTo>
                  <a:pt x="8355" y="4195"/>
                  <a:pt x="8321" y="4161"/>
                  <a:pt x="8288" y="4127"/>
                </a:cubicBezTo>
                <a:cubicBezTo>
                  <a:pt x="8272" y="4123"/>
                  <a:pt x="8257" y="4122"/>
                  <a:pt x="8242" y="4122"/>
                </a:cubicBezTo>
                <a:cubicBezTo>
                  <a:pt x="8179" y="4122"/>
                  <a:pt x="8129" y="4151"/>
                  <a:pt x="8094" y="4220"/>
                </a:cubicBezTo>
                <a:cubicBezTo>
                  <a:pt x="8094" y="4286"/>
                  <a:pt x="8086" y="4363"/>
                  <a:pt x="8086" y="4430"/>
                </a:cubicBezTo>
                <a:cubicBezTo>
                  <a:pt x="8077" y="4431"/>
                  <a:pt x="8069" y="4431"/>
                  <a:pt x="8061" y="4431"/>
                </a:cubicBezTo>
                <a:cubicBezTo>
                  <a:pt x="7874" y="4431"/>
                  <a:pt x="7964" y="4232"/>
                  <a:pt x="7892" y="4153"/>
                </a:cubicBezTo>
                <a:cubicBezTo>
                  <a:pt x="7812" y="4063"/>
                  <a:pt x="7736" y="3979"/>
                  <a:pt x="7655" y="3979"/>
                </a:cubicBezTo>
                <a:cubicBezTo>
                  <a:pt x="7600" y="3979"/>
                  <a:pt x="7542" y="4020"/>
                  <a:pt x="7480" y="4127"/>
                </a:cubicBezTo>
                <a:cubicBezTo>
                  <a:pt x="7177" y="4304"/>
                  <a:pt x="7480" y="4565"/>
                  <a:pt x="7387" y="4767"/>
                </a:cubicBezTo>
                <a:cubicBezTo>
                  <a:pt x="7538" y="4802"/>
                  <a:pt x="7639" y="4842"/>
                  <a:pt x="7437" y="4961"/>
                </a:cubicBezTo>
                <a:cubicBezTo>
                  <a:pt x="7328" y="5028"/>
                  <a:pt x="7278" y="5121"/>
                  <a:pt x="7286" y="5257"/>
                </a:cubicBezTo>
                <a:cubicBezTo>
                  <a:pt x="7286" y="5281"/>
                  <a:pt x="7278" y="5315"/>
                  <a:pt x="7259" y="5339"/>
                </a:cubicBezTo>
                <a:cubicBezTo>
                  <a:pt x="7286" y="5398"/>
                  <a:pt x="7318" y="5441"/>
                  <a:pt x="7387" y="5467"/>
                </a:cubicBezTo>
                <a:cubicBezTo>
                  <a:pt x="7454" y="5467"/>
                  <a:pt x="7496" y="5432"/>
                  <a:pt x="7496" y="5374"/>
                </a:cubicBezTo>
                <a:cubicBezTo>
                  <a:pt x="7538" y="5374"/>
                  <a:pt x="7581" y="5366"/>
                  <a:pt x="7613" y="5348"/>
                </a:cubicBezTo>
                <a:lnTo>
                  <a:pt x="7613" y="5348"/>
                </a:lnTo>
                <a:cubicBezTo>
                  <a:pt x="7563" y="5475"/>
                  <a:pt x="7571" y="5584"/>
                  <a:pt x="7783" y="5635"/>
                </a:cubicBezTo>
                <a:lnTo>
                  <a:pt x="7783" y="5744"/>
                </a:lnTo>
                <a:cubicBezTo>
                  <a:pt x="7807" y="5778"/>
                  <a:pt x="7834" y="5812"/>
                  <a:pt x="7866" y="5837"/>
                </a:cubicBezTo>
                <a:lnTo>
                  <a:pt x="7900" y="5863"/>
                </a:lnTo>
                <a:cubicBezTo>
                  <a:pt x="7859" y="6018"/>
                  <a:pt x="7858" y="6140"/>
                  <a:pt x="8057" y="6140"/>
                </a:cubicBezTo>
                <a:cubicBezTo>
                  <a:pt x="8063" y="6140"/>
                  <a:pt x="8069" y="6140"/>
                  <a:pt x="8076" y="6140"/>
                </a:cubicBezTo>
                <a:cubicBezTo>
                  <a:pt x="8111" y="6174"/>
                  <a:pt x="8145" y="6207"/>
                  <a:pt x="8177" y="6241"/>
                </a:cubicBezTo>
                <a:lnTo>
                  <a:pt x="8177" y="6350"/>
                </a:lnTo>
                <a:cubicBezTo>
                  <a:pt x="8151" y="6419"/>
                  <a:pt x="8100" y="6438"/>
                  <a:pt x="8042" y="6438"/>
                </a:cubicBezTo>
                <a:cubicBezTo>
                  <a:pt x="8029" y="6438"/>
                  <a:pt x="8015" y="6437"/>
                  <a:pt x="8001" y="6435"/>
                </a:cubicBezTo>
                <a:cubicBezTo>
                  <a:pt x="7944" y="6377"/>
                  <a:pt x="7901" y="6264"/>
                  <a:pt x="7830" y="6264"/>
                </a:cubicBezTo>
                <a:cubicBezTo>
                  <a:pt x="7807" y="6264"/>
                  <a:pt x="7780" y="6276"/>
                  <a:pt x="7749" y="6308"/>
                </a:cubicBezTo>
                <a:cubicBezTo>
                  <a:pt x="7714" y="6350"/>
                  <a:pt x="7613" y="6552"/>
                  <a:pt x="7783" y="6645"/>
                </a:cubicBezTo>
                <a:cubicBezTo>
                  <a:pt x="7834" y="6754"/>
                  <a:pt x="7900" y="6831"/>
                  <a:pt x="8009" y="6856"/>
                </a:cubicBezTo>
                <a:cubicBezTo>
                  <a:pt x="8009" y="6914"/>
                  <a:pt x="8001" y="6983"/>
                  <a:pt x="7993" y="7042"/>
                </a:cubicBezTo>
                <a:cubicBezTo>
                  <a:pt x="7985" y="7126"/>
                  <a:pt x="7967" y="7201"/>
                  <a:pt x="7884" y="7252"/>
                </a:cubicBezTo>
                <a:cubicBezTo>
                  <a:pt x="7884" y="7217"/>
                  <a:pt x="7874" y="7177"/>
                  <a:pt x="7874" y="7143"/>
                </a:cubicBezTo>
                <a:cubicBezTo>
                  <a:pt x="7892" y="6999"/>
                  <a:pt x="7807" y="6957"/>
                  <a:pt x="7682" y="6949"/>
                </a:cubicBezTo>
                <a:cubicBezTo>
                  <a:pt x="7642" y="6717"/>
                  <a:pt x="7519" y="6626"/>
                  <a:pt x="7342" y="6626"/>
                </a:cubicBezTo>
                <a:cubicBezTo>
                  <a:pt x="7293" y="6626"/>
                  <a:pt x="7241" y="6633"/>
                  <a:pt x="7185" y="6645"/>
                </a:cubicBezTo>
                <a:cubicBezTo>
                  <a:pt x="7158" y="6318"/>
                  <a:pt x="6813" y="6536"/>
                  <a:pt x="6722" y="6283"/>
                </a:cubicBezTo>
                <a:lnTo>
                  <a:pt x="6722" y="6283"/>
                </a:lnTo>
                <a:cubicBezTo>
                  <a:pt x="6645" y="6544"/>
                  <a:pt x="6914" y="6571"/>
                  <a:pt x="6873" y="6738"/>
                </a:cubicBezTo>
                <a:cubicBezTo>
                  <a:pt x="6813" y="6757"/>
                  <a:pt x="6764" y="6799"/>
                  <a:pt x="6700" y="6799"/>
                </a:cubicBezTo>
                <a:cubicBezTo>
                  <a:pt x="6683" y="6799"/>
                  <a:pt x="6665" y="6796"/>
                  <a:pt x="6645" y="6789"/>
                </a:cubicBezTo>
                <a:cubicBezTo>
                  <a:pt x="6627" y="6782"/>
                  <a:pt x="6609" y="6778"/>
                  <a:pt x="6592" y="6778"/>
                </a:cubicBezTo>
                <a:cubicBezTo>
                  <a:pt x="6547" y="6778"/>
                  <a:pt x="6512" y="6806"/>
                  <a:pt x="6520" y="6874"/>
                </a:cubicBezTo>
                <a:cubicBezTo>
                  <a:pt x="6520" y="6932"/>
                  <a:pt x="6578" y="6940"/>
                  <a:pt x="6629" y="6940"/>
                </a:cubicBezTo>
                <a:cubicBezTo>
                  <a:pt x="6679" y="6949"/>
                  <a:pt x="6722" y="6949"/>
                  <a:pt x="6772" y="6957"/>
                </a:cubicBezTo>
                <a:cubicBezTo>
                  <a:pt x="6831" y="6999"/>
                  <a:pt x="6890" y="7042"/>
                  <a:pt x="6948" y="7084"/>
                </a:cubicBezTo>
                <a:cubicBezTo>
                  <a:pt x="6956" y="7007"/>
                  <a:pt x="6964" y="6924"/>
                  <a:pt x="6974" y="6847"/>
                </a:cubicBezTo>
                <a:cubicBezTo>
                  <a:pt x="6981" y="6742"/>
                  <a:pt x="6956" y="6611"/>
                  <a:pt x="7058" y="6611"/>
                </a:cubicBezTo>
                <a:cubicBezTo>
                  <a:pt x="7086" y="6611"/>
                  <a:pt x="7125" y="6621"/>
                  <a:pt x="7177" y="6645"/>
                </a:cubicBezTo>
                <a:cubicBezTo>
                  <a:pt x="7259" y="6882"/>
                  <a:pt x="7419" y="7015"/>
                  <a:pt x="7672" y="7058"/>
                </a:cubicBezTo>
                <a:cubicBezTo>
                  <a:pt x="7672" y="7084"/>
                  <a:pt x="7682" y="7116"/>
                  <a:pt x="7690" y="7143"/>
                </a:cubicBezTo>
                <a:cubicBezTo>
                  <a:pt x="7690" y="7185"/>
                  <a:pt x="7682" y="7217"/>
                  <a:pt x="7682" y="7260"/>
                </a:cubicBezTo>
                <a:cubicBezTo>
                  <a:pt x="7636" y="7254"/>
                  <a:pt x="7594" y="7207"/>
                  <a:pt x="7549" y="7207"/>
                </a:cubicBezTo>
                <a:cubicBezTo>
                  <a:pt x="7527" y="7207"/>
                  <a:pt x="7504" y="7219"/>
                  <a:pt x="7480" y="7252"/>
                </a:cubicBezTo>
                <a:cubicBezTo>
                  <a:pt x="7437" y="7268"/>
                  <a:pt x="7395" y="7286"/>
                  <a:pt x="7344" y="7294"/>
                </a:cubicBezTo>
                <a:cubicBezTo>
                  <a:pt x="7369" y="7353"/>
                  <a:pt x="7429" y="7345"/>
                  <a:pt x="7470" y="7361"/>
                </a:cubicBezTo>
                <a:cubicBezTo>
                  <a:pt x="7470" y="7420"/>
                  <a:pt x="7480" y="7488"/>
                  <a:pt x="7480" y="7555"/>
                </a:cubicBezTo>
                <a:cubicBezTo>
                  <a:pt x="7512" y="7555"/>
                  <a:pt x="7547" y="7563"/>
                  <a:pt x="7581" y="7563"/>
                </a:cubicBezTo>
                <a:cubicBezTo>
                  <a:pt x="7656" y="7690"/>
                  <a:pt x="7749" y="7800"/>
                  <a:pt x="7892" y="7850"/>
                </a:cubicBezTo>
                <a:cubicBezTo>
                  <a:pt x="7975" y="7866"/>
                  <a:pt x="8068" y="7850"/>
                  <a:pt x="8102" y="7951"/>
                </a:cubicBezTo>
                <a:cubicBezTo>
                  <a:pt x="8058" y="8029"/>
                  <a:pt x="8001" y="8049"/>
                  <a:pt x="7939" y="8049"/>
                </a:cubicBezTo>
                <a:cubicBezTo>
                  <a:pt x="7879" y="8049"/>
                  <a:pt x="7815" y="8031"/>
                  <a:pt x="7756" y="8031"/>
                </a:cubicBezTo>
                <a:cubicBezTo>
                  <a:pt x="7723" y="8031"/>
                  <a:pt x="7692" y="8036"/>
                  <a:pt x="7664" y="8052"/>
                </a:cubicBezTo>
                <a:cubicBezTo>
                  <a:pt x="7639" y="8018"/>
                  <a:pt x="7613" y="7986"/>
                  <a:pt x="7589" y="7951"/>
                </a:cubicBezTo>
                <a:cubicBezTo>
                  <a:pt x="7572" y="7862"/>
                  <a:pt x="7552" y="7781"/>
                  <a:pt x="7497" y="7781"/>
                </a:cubicBezTo>
                <a:cubicBezTo>
                  <a:pt x="7469" y="7781"/>
                  <a:pt x="7431" y="7803"/>
                  <a:pt x="7379" y="7858"/>
                </a:cubicBezTo>
                <a:cubicBezTo>
                  <a:pt x="7314" y="7843"/>
                  <a:pt x="7249" y="7778"/>
                  <a:pt x="7184" y="7778"/>
                </a:cubicBezTo>
                <a:cubicBezTo>
                  <a:pt x="7148" y="7778"/>
                  <a:pt x="7112" y="7798"/>
                  <a:pt x="7076" y="7858"/>
                </a:cubicBezTo>
                <a:lnTo>
                  <a:pt x="7076" y="7967"/>
                </a:lnTo>
                <a:cubicBezTo>
                  <a:pt x="7108" y="7994"/>
                  <a:pt x="7142" y="8026"/>
                  <a:pt x="7177" y="8060"/>
                </a:cubicBezTo>
                <a:cubicBezTo>
                  <a:pt x="7201" y="8111"/>
                  <a:pt x="7235" y="8145"/>
                  <a:pt x="7294" y="8145"/>
                </a:cubicBezTo>
                <a:lnTo>
                  <a:pt x="7328" y="8153"/>
                </a:lnTo>
                <a:lnTo>
                  <a:pt x="7369" y="8153"/>
                </a:lnTo>
                <a:cubicBezTo>
                  <a:pt x="7411" y="8196"/>
                  <a:pt x="7445" y="8228"/>
                  <a:pt x="7480" y="8263"/>
                </a:cubicBezTo>
                <a:cubicBezTo>
                  <a:pt x="7328" y="8364"/>
                  <a:pt x="7310" y="8499"/>
                  <a:pt x="7379" y="8659"/>
                </a:cubicBezTo>
                <a:cubicBezTo>
                  <a:pt x="7336" y="8693"/>
                  <a:pt x="7302" y="8717"/>
                  <a:pt x="7268" y="8744"/>
                </a:cubicBezTo>
                <a:cubicBezTo>
                  <a:pt x="7264" y="8744"/>
                  <a:pt x="7261" y="8745"/>
                  <a:pt x="7259" y="8745"/>
                </a:cubicBezTo>
                <a:cubicBezTo>
                  <a:pt x="7201" y="8745"/>
                  <a:pt x="7196" y="8627"/>
                  <a:pt x="7137" y="8627"/>
                </a:cubicBezTo>
                <a:cubicBezTo>
                  <a:pt x="7121" y="8627"/>
                  <a:pt x="7102" y="8636"/>
                  <a:pt x="7076" y="8659"/>
                </a:cubicBezTo>
                <a:cubicBezTo>
                  <a:pt x="7060" y="8656"/>
                  <a:pt x="7046" y="8655"/>
                  <a:pt x="7033" y="8655"/>
                </a:cubicBezTo>
                <a:cubicBezTo>
                  <a:pt x="6916" y="8655"/>
                  <a:pt x="6879" y="8755"/>
                  <a:pt x="6855" y="8861"/>
                </a:cubicBezTo>
                <a:cubicBezTo>
                  <a:pt x="6873" y="8861"/>
                  <a:pt x="6890" y="8869"/>
                  <a:pt x="6914" y="8869"/>
                </a:cubicBezTo>
                <a:cubicBezTo>
                  <a:pt x="6906" y="8885"/>
                  <a:pt x="6898" y="8895"/>
                  <a:pt x="6898" y="8903"/>
                </a:cubicBezTo>
                <a:cubicBezTo>
                  <a:pt x="6881" y="8885"/>
                  <a:pt x="6863" y="8869"/>
                  <a:pt x="6855" y="8861"/>
                </a:cubicBezTo>
                <a:cubicBezTo>
                  <a:pt x="6798" y="8850"/>
                  <a:pt x="6738" y="8836"/>
                  <a:pt x="6681" y="8836"/>
                </a:cubicBezTo>
                <a:cubicBezTo>
                  <a:pt x="6607" y="8836"/>
                  <a:pt x="6538" y="8860"/>
                  <a:pt x="6485" y="8946"/>
                </a:cubicBezTo>
                <a:cubicBezTo>
                  <a:pt x="6435" y="8861"/>
                  <a:pt x="6350" y="8810"/>
                  <a:pt x="6267" y="8768"/>
                </a:cubicBezTo>
                <a:cubicBezTo>
                  <a:pt x="6260" y="8767"/>
                  <a:pt x="6253" y="8767"/>
                  <a:pt x="6246" y="8767"/>
                </a:cubicBezTo>
                <a:cubicBezTo>
                  <a:pt x="6186" y="8767"/>
                  <a:pt x="6167" y="8801"/>
                  <a:pt x="6174" y="8861"/>
                </a:cubicBezTo>
                <a:cubicBezTo>
                  <a:pt x="6182" y="8895"/>
                  <a:pt x="6182" y="8936"/>
                  <a:pt x="6190" y="8970"/>
                </a:cubicBezTo>
                <a:cubicBezTo>
                  <a:pt x="6156" y="9188"/>
                  <a:pt x="6384" y="9138"/>
                  <a:pt x="6469" y="9239"/>
                </a:cubicBezTo>
                <a:cubicBezTo>
                  <a:pt x="6190" y="9281"/>
                  <a:pt x="5945" y="9374"/>
                  <a:pt x="5879" y="9704"/>
                </a:cubicBezTo>
                <a:lnTo>
                  <a:pt x="6166" y="9704"/>
                </a:lnTo>
                <a:cubicBezTo>
                  <a:pt x="6156" y="9720"/>
                  <a:pt x="6148" y="9736"/>
                  <a:pt x="6166" y="9754"/>
                </a:cubicBezTo>
                <a:cubicBezTo>
                  <a:pt x="6166" y="9795"/>
                  <a:pt x="6174" y="9829"/>
                  <a:pt x="6174" y="9872"/>
                </a:cubicBezTo>
                <a:cubicBezTo>
                  <a:pt x="6198" y="10023"/>
                  <a:pt x="6140" y="10140"/>
                  <a:pt x="6022" y="10260"/>
                </a:cubicBezTo>
                <a:cubicBezTo>
                  <a:pt x="5887" y="10393"/>
                  <a:pt x="6166" y="10521"/>
                  <a:pt x="6073" y="10672"/>
                </a:cubicBezTo>
                <a:cubicBezTo>
                  <a:pt x="6038" y="10688"/>
                  <a:pt x="6004" y="10704"/>
                  <a:pt x="5980" y="10704"/>
                </a:cubicBezTo>
                <a:cubicBezTo>
                  <a:pt x="5945" y="10704"/>
                  <a:pt x="5685" y="10755"/>
                  <a:pt x="5669" y="10773"/>
                </a:cubicBezTo>
                <a:cubicBezTo>
                  <a:pt x="5600" y="10840"/>
                  <a:pt x="5525" y="10907"/>
                  <a:pt x="5458" y="10983"/>
                </a:cubicBezTo>
                <a:cubicBezTo>
                  <a:pt x="5369" y="10886"/>
                  <a:pt x="5319" y="10838"/>
                  <a:pt x="5280" y="10838"/>
                </a:cubicBezTo>
                <a:cubicBezTo>
                  <a:pt x="5241" y="10838"/>
                  <a:pt x="5214" y="10886"/>
                  <a:pt x="5171" y="10983"/>
                </a:cubicBezTo>
                <a:cubicBezTo>
                  <a:pt x="5105" y="11008"/>
                  <a:pt x="5028" y="11042"/>
                  <a:pt x="4961" y="11076"/>
                </a:cubicBezTo>
                <a:cubicBezTo>
                  <a:pt x="4894" y="11071"/>
                  <a:pt x="4828" y="10901"/>
                  <a:pt x="4761" y="10901"/>
                </a:cubicBezTo>
                <a:cubicBezTo>
                  <a:pt x="4727" y="10901"/>
                  <a:pt x="4692" y="10947"/>
                  <a:pt x="4658" y="11084"/>
                </a:cubicBezTo>
                <a:cubicBezTo>
                  <a:pt x="4557" y="11076"/>
                  <a:pt x="4464" y="11068"/>
                  <a:pt x="4363" y="11068"/>
                </a:cubicBezTo>
                <a:cubicBezTo>
                  <a:pt x="4328" y="10941"/>
                  <a:pt x="4296" y="10806"/>
                  <a:pt x="4262" y="10680"/>
                </a:cubicBezTo>
                <a:cubicBezTo>
                  <a:pt x="4076" y="10957"/>
                  <a:pt x="4235" y="11311"/>
                  <a:pt x="4059" y="11590"/>
                </a:cubicBezTo>
                <a:cubicBezTo>
                  <a:pt x="3958" y="11549"/>
                  <a:pt x="3895" y="11523"/>
                  <a:pt x="3853" y="11523"/>
                </a:cubicBezTo>
                <a:cubicBezTo>
                  <a:pt x="3783" y="11523"/>
                  <a:pt x="3771" y="11592"/>
                  <a:pt x="3740" y="11776"/>
                </a:cubicBezTo>
                <a:cubicBezTo>
                  <a:pt x="3714" y="11784"/>
                  <a:pt x="3679" y="11784"/>
                  <a:pt x="3655" y="11784"/>
                </a:cubicBezTo>
                <a:cubicBezTo>
                  <a:pt x="3679" y="11826"/>
                  <a:pt x="3706" y="11867"/>
                  <a:pt x="3740" y="11901"/>
                </a:cubicBezTo>
                <a:cubicBezTo>
                  <a:pt x="3764" y="11960"/>
                  <a:pt x="3823" y="12010"/>
                  <a:pt x="3791" y="12079"/>
                </a:cubicBezTo>
                <a:cubicBezTo>
                  <a:pt x="3767" y="12116"/>
                  <a:pt x="3738" y="12133"/>
                  <a:pt x="3706" y="12133"/>
                </a:cubicBezTo>
                <a:cubicBezTo>
                  <a:pt x="3680" y="12133"/>
                  <a:pt x="3651" y="12122"/>
                  <a:pt x="3621" y="12103"/>
                </a:cubicBezTo>
                <a:cubicBezTo>
                  <a:pt x="3427" y="11994"/>
                  <a:pt x="3251" y="11867"/>
                  <a:pt x="3166" y="11632"/>
                </a:cubicBezTo>
                <a:lnTo>
                  <a:pt x="3166" y="11632"/>
                </a:lnTo>
                <a:cubicBezTo>
                  <a:pt x="3065" y="11826"/>
                  <a:pt x="3200" y="11944"/>
                  <a:pt x="3251" y="12087"/>
                </a:cubicBezTo>
                <a:cubicBezTo>
                  <a:pt x="3386" y="12162"/>
                  <a:pt x="3554" y="12188"/>
                  <a:pt x="3554" y="12390"/>
                </a:cubicBezTo>
                <a:cubicBezTo>
                  <a:pt x="3520" y="12423"/>
                  <a:pt x="3487" y="12457"/>
                  <a:pt x="3453" y="12491"/>
                </a:cubicBezTo>
                <a:cubicBezTo>
                  <a:pt x="3271" y="12513"/>
                  <a:pt x="3102" y="12604"/>
                  <a:pt x="2916" y="12604"/>
                </a:cubicBezTo>
                <a:cubicBezTo>
                  <a:pt x="2896" y="12604"/>
                  <a:pt x="2875" y="12603"/>
                  <a:pt x="2855" y="12601"/>
                </a:cubicBezTo>
                <a:lnTo>
                  <a:pt x="2855" y="12795"/>
                </a:lnTo>
                <a:cubicBezTo>
                  <a:pt x="2780" y="12912"/>
                  <a:pt x="2737" y="13047"/>
                  <a:pt x="2746" y="13191"/>
                </a:cubicBezTo>
                <a:lnTo>
                  <a:pt x="2653" y="13191"/>
                </a:lnTo>
                <a:cubicBezTo>
                  <a:pt x="2644" y="13064"/>
                  <a:pt x="2578" y="12989"/>
                  <a:pt x="2442" y="12989"/>
                </a:cubicBezTo>
                <a:cubicBezTo>
                  <a:pt x="2426" y="12979"/>
                  <a:pt x="2400" y="12971"/>
                  <a:pt x="2376" y="12962"/>
                </a:cubicBezTo>
                <a:lnTo>
                  <a:pt x="2376" y="12962"/>
                </a:lnTo>
                <a:cubicBezTo>
                  <a:pt x="2349" y="13039"/>
                  <a:pt x="2392" y="13064"/>
                  <a:pt x="2442" y="13090"/>
                </a:cubicBezTo>
                <a:cubicBezTo>
                  <a:pt x="2477" y="13122"/>
                  <a:pt x="2509" y="13157"/>
                  <a:pt x="2543" y="13191"/>
                </a:cubicBezTo>
                <a:cubicBezTo>
                  <a:pt x="2442" y="13191"/>
                  <a:pt x="2341" y="13199"/>
                  <a:pt x="2240" y="13199"/>
                </a:cubicBezTo>
                <a:cubicBezTo>
                  <a:pt x="2139" y="13308"/>
                  <a:pt x="1996" y="13409"/>
                  <a:pt x="2038" y="13595"/>
                </a:cubicBezTo>
                <a:cubicBezTo>
                  <a:pt x="1886" y="13686"/>
                  <a:pt x="1860" y="13856"/>
                  <a:pt x="1801" y="13999"/>
                </a:cubicBezTo>
                <a:cubicBezTo>
                  <a:pt x="1759" y="14078"/>
                  <a:pt x="1708" y="14153"/>
                  <a:pt x="1629" y="14153"/>
                </a:cubicBezTo>
                <a:cubicBezTo>
                  <a:pt x="1599" y="14153"/>
                  <a:pt x="1564" y="14142"/>
                  <a:pt x="1525" y="14117"/>
                </a:cubicBezTo>
                <a:cubicBezTo>
                  <a:pt x="1490" y="14141"/>
                  <a:pt x="1456" y="14167"/>
                  <a:pt x="1423" y="14192"/>
                </a:cubicBezTo>
                <a:cubicBezTo>
                  <a:pt x="1397" y="14202"/>
                  <a:pt x="1365" y="14202"/>
                  <a:pt x="1339" y="14202"/>
                </a:cubicBezTo>
                <a:cubicBezTo>
                  <a:pt x="1365" y="14303"/>
                  <a:pt x="1397" y="14404"/>
                  <a:pt x="1423" y="14513"/>
                </a:cubicBezTo>
                <a:cubicBezTo>
                  <a:pt x="1386" y="14656"/>
                  <a:pt x="1404" y="14742"/>
                  <a:pt x="1502" y="14742"/>
                </a:cubicBezTo>
                <a:cubicBezTo>
                  <a:pt x="1538" y="14742"/>
                  <a:pt x="1584" y="14731"/>
                  <a:pt x="1642" y="14707"/>
                </a:cubicBezTo>
                <a:lnTo>
                  <a:pt x="1642" y="14707"/>
                </a:lnTo>
                <a:cubicBezTo>
                  <a:pt x="1692" y="14899"/>
                  <a:pt x="1583" y="15093"/>
                  <a:pt x="1727" y="15287"/>
                </a:cubicBezTo>
                <a:cubicBezTo>
                  <a:pt x="1860" y="15473"/>
                  <a:pt x="1557" y="15742"/>
                  <a:pt x="1828" y="16003"/>
                </a:cubicBezTo>
                <a:cubicBezTo>
                  <a:pt x="1828" y="15726"/>
                  <a:pt x="1894" y="15524"/>
                  <a:pt x="1945" y="15322"/>
                </a:cubicBezTo>
                <a:cubicBezTo>
                  <a:pt x="2030" y="15364"/>
                  <a:pt x="2046" y="15439"/>
                  <a:pt x="2030" y="15532"/>
                </a:cubicBezTo>
                <a:cubicBezTo>
                  <a:pt x="2022" y="15582"/>
                  <a:pt x="1945" y="15667"/>
                  <a:pt x="2062" y="15667"/>
                </a:cubicBezTo>
                <a:cubicBezTo>
                  <a:pt x="2139" y="15657"/>
                  <a:pt x="2139" y="15566"/>
                  <a:pt x="2147" y="15505"/>
                </a:cubicBezTo>
                <a:cubicBezTo>
                  <a:pt x="2206" y="15540"/>
                  <a:pt x="2274" y="15574"/>
                  <a:pt x="2333" y="15607"/>
                </a:cubicBezTo>
                <a:cubicBezTo>
                  <a:pt x="2376" y="15607"/>
                  <a:pt x="2424" y="15561"/>
                  <a:pt x="2470" y="15561"/>
                </a:cubicBezTo>
                <a:cubicBezTo>
                  <a:pt x="2495" y="15561"/>
                  <a:pt x="2520" y="15575"/>
                  <a:pt x="2543" y="15617"/>
                </a:cubicBezTo>
                <a:cubicBezTo>
                  <a:pt x="2485" y="15742"/>
                  <a:pt x="2392" y="15819"/>
                  <a:pt x="2248" y="15827"/>
                </a:cubicBezTo>
                <a:cubicBezTo>
                  <a:pt x="2208" y="15827"/>
                  <a:pt x="2165" y="15821"/>
                  <a:pt x="2124" y="15821"/>
                </a:cubicBezTo>
                <a:cubicBezTo>
                  <a:pt x="2055" y="15821"/>
                  <a:pt x="1993" y="15838"/>
                  <a:pt x="1961" y="15928"/>
                </a:cubicBezTo>
                <a:cubicBezTo>
                  <a:pt x="1916" y="16061"/>
                  <a:pt x="1854" y="16105"/>
                  <a:pt x="1784" y="16105"/>
                </a:cubicBezTo>
                <a:cubicBezTo>
                  <a:pt x="1711" y="16105"/>
                  <a:pt x="1630" y="16058"/>
                  <a:pt x="1549" y="16011"/>
                </a:cubicBezTo>
                <a:cubicBezTo>
                  <a:pt x="1515" y="15965"/>
                  <a:pt x="1483" y="15882"/>
                  <a:pt x="1429" y="15882"/>
                </a:cubicBezTo>
                <a:cubicBezTo>
                  <a:pt x="1415" y="15882"/>
                  <a:pt x="1399" y="15888"/>
                  <a:pt x="1381" y="15902"/>
                </a:cubicBezTo>
                <a:cubicBezTo>
                  <a:pt x="1304" y="15960"/>
                  <a:pt x="1423" y="16037"/>
                  <a:pt x="1432" y="16112"/>
                </a:cubicBezTo>
                <a:cubicBezTo>
                  <a:pt x="1347" y="16154"/>
                  <a:pt x="1339" y="16231"/>
                  <a:pt x="1339" y="16314"/>
                </a:cubicBezTo>
                <a:cubicBezTo>
                  <a:pt x="1264" y="16585"/>
                  <a:pt x="1027" y="16761"/>
                  <a:pt x="934" y="17022"/>
                </a:cubicBezTo>
                <a:cubicBezTo>
                  <a:pt x="977" y="17191"/>
                  <a:pt x="849" y="17301"/>
                  <a:pt x="799" y="17436"/>
                </a:cubicBezTo>
                <a:cubicBezTo>
                  <a:pt x="697" y="17696"/>
                  <a:pt x="651" y="17782"/>
                  <a:pt x="486" y="17782"/>
                </a:cubicBezTo>
                <a:cubicBezTo>
                  <a:pt x="421" y="17782"/>
                  <a:pt x="338" y="17768"/>
                  <a:pt x="227" y="17747"/>
                </a:cubicBezTo>
                <a:cubicBezTo>
                  <a:pt x="191" y="17739"/>
                  <a:pt x="153" y="17729"/>
                  <a:pt x="116" y="17729"/>
                </a:cubicBezTo>
                <a:cubicBezTo>
                  <a:pt x="75" y="17729"/>
                  <a:pt x="35" y="17741"/>
                  <a:pt x="0" y="17780"/>
                </a:cubicBezTo>
                <a:cubicBezTo>
                  <a:pt x="17" y="17891"/>
                  <a:pt x="91" y="17915"/>
                  <a:pt x="176" y="17923"/>
                </a:cubicBezTo>
                <a:cubicBezTo>
                  <a:pt x="370" y="17941"/>
                  <a:pt x="413" y="17974"/>
                  <a:pt x="202" y="18059"/>
                </a:cubicBezTo>
                <a:cubicBezTo>
                  <a:pt x="134" y="18083"/>
                  <a:pt x="134" y="18168"/>
                  <a:pt x="126" y="18234"/>
                </a:cubicBezTo>
                <a:cubicBezTo>
                  <a:pt x="160" y="18269"/>
                  <a:pt x="184" y="18303"/>
                  <a:pt x="219" y="18346"/>
                </a:cubicBezTo>
                <a:cubicBezTo>
                  <a:pt x="142" y="18580"/>
                  <a:pt x="344" y="18732"/>
                  <a:pt x="386" y="18952"/>
                </a:cubicBezTo>
                <a:cubicBezTo>
                  <a:pt x="413" y="18724"/>
                  <a:pt x="615" y="18665"/>
                  <a:pt x="732" y="18538"/>
                </a:cubicBezTo>
                <a:lnTo>
                  <a:pt x="833" y="18538"/>
                </a:lnTo>
                <a:cubicBezTo>
                  <a:pt x="833" y="18580"/>
                  <a:pt x="833" y="18639"/>
                  <a:pt x="884" y="18657"/>
                </a:cubicBezTo>
                <a:cubicBezTo>
                  <a:pt x="892" y="18657"/>
                  <a:pt x="926" y="18614"/>
                  <a:pt x="934" y="18588"/>
                </a:cubicBezTo>
                <a:cubicBezTo>
                  <a:pt x="950" y="18522"/>
                  <a:pt x="969" y="18463"/>
                  <a:pt x="1035" y="18429"/>
                </a:cubicBezTo>
                <a:lnTo>
                  <a:pt x="1035" y="18429"/>
                </a:lnTo>
                <a:cubicBezTo>
                  <a:pt x="1128" y="18649"/>
                  <a:pt x="1070" y="18825"/>
                  <a:pt x="833" y="18825"/>
                </a:cubicBezTo>
                <a:cubicBezTo>
                  <a:pt x="538" y="18825"/>
                  <a:pt x="514" y="19027"/>
                  <a:pt x="455" y="19205"/>
                </a:cubicBezTo>
                <a:cubicBezTo>
                  <a:pt x="413" y="19346"/>
                  <a:pt x="413" y="19498"/>
                  <a:pt x="455" y="19641"/>
                </a:cubicBezTo>
                <a:cubicBezTo>
                  <a:pt x="558" y="19576"/>
                  <a:pt x="645" y="19542"/>
                  <a:pt x="727" y="19542"/>
                </a:cubicBezTo>
                <a:cubicBezTo>
                  <a:pt x="863" y="19542"/>
                  <a:pt x="983" y="19638"/>
                  <a:pt x="1136" y="19844"/>
                </a:cubicBezTo>
                <a:cubicBezTo>
                  <a:pt x="1283" y="19792"/>
                  <a:pt x="1411" y="19658"/>
                  <a:pt x="1587" y="19658"/>
                </a:cubicBezTo>
                <a:cubicBezTo>
                  <a:pt x="1613" y="19658"/>
                  <a:pt x="1640" y="19661"/>
                  <a:pt x="1668" y="19668"/>
                </a:cubicBezTo>
                <a:cubicBezTo>
                  <a:pt x="1466" y="19928"/>
                  <a:pt x="1466" y="19928"/>
                  <a:pt x="1743" y="20046"/>
                </a:cubicBezTo>
                <a:cubicBezTo>
                  <a:pt x="1800" y="20118"/>
                  <a:pt x="1867" y="20152"/>
                  <a:pt x="1934" y="20152"/>
                </a:cubicBezTo>
                <a:cubicBezTo>
                  <a:pt x="1986" y="20152"/>
                  <a:pt x="2038" y="20133"/>
                  <a:pt x="2089" y="20096"/>
                </a:cubicBezTo>
                <a:cubicBezTo>
                  <a:pt x="2173" y="20038"/>
                  <a:pt x="2232" y="19953"/>
                  <a:pt x="2341" y="19953"/>
                </a:cubicBezTo>
                <a:cubicBezTo>
                  <a:pt x="2377" y="19953"/>
                  <a:pt x="2416" y="19948"/>
                  <a:pt x="2449" y="19948"/>
                </a:cubicBezTo>
                <a:cubicBezTo>
                  <a:pt x="2524" y="19948"/>
                  <a:pt x="2573" y="19972"/>
                  <a:pt x="2509" y="20131"/>
                </a:cubicBezTo>
                <a:cubicBezTo>
                  <a:pt x="2497" y="20176"/>
                  <a:pt x="2514" y="20256"/>
                  <a:pt x="2600" y="20256"/>
                </a:cubicBezTo>
                <a:cubicBezTo>
                  <a:pt x="2625" y="20256"/>
                  <a:pt x="2657" y="20249"/>
                  <a:pt x="2695" y="20232"/>
                </a:cubicBezTo>
                <a:cubicBezTo>
                  <a:pt x="2720" y="20219"/>
                  <a:pt x="2744" y="20213"/>
                  <a:pt x="2766" y="20213"/>
                </a:cubicBezTo>
                <a:cubicBezTo>
                  <a:pt x="2860" y="20213"/>
                  <a:pt x="2933" y="20314"/>
                  <a:pt x="2940" y="20442"/>
                </a:cubicBezTo>
                <a:cubicBezTo>
                  <a:pt x="2901" y="20440"/>
                  <a:pt x="2864" y="20437"/>
                  <a:pt x="2824" y="20437"/>
                </a:cubicBezTo>
                <a:cubicBezTo>
                  <a:pt x="2724" y="20437"/>
                  <a:pt x="2610" y="20452"/>
                  <a:pt x="2434" y="20519"/>
                </a:cubicBezTo>
                <a:cubicBezTo>
                  <a:pt x="2644" y="20543"/>
                  <a:pt x="2737" y="20551"/>
                  <a:pt x="2838" y="20559"/>
                </a:cubicBezTo>
                <a:cubicBezTo>
                  <a:pt x="2838" y="20594"/>
                  <a:pt x="2847" y="20620"/>
                  <a:pt x="2847" y="20652"/>
                </a:cubicBezTo>
                <a:cubicBezTo>
                  <a:pt x="2669" y="20703"/>
                  <a:pt x="2679" y="20812"/>
                  <a:pt x="2746" y="20947"/>
                </a:cubicBezTo>
                <a:cubicBezTo>
                  <a:pt x="2746" y="21083"/>
                  <a:pt x="2719" y="21184"/>
                  <a:pt x="2618" y="21285"/>
                </a:cubicBezTo>
                <a:cubicBezTo>
                  <a:pt x="2517" y="21410"/>
                  <a:pt x="2661" y="21428"/>
                  <a:pt x="2746" y="21461"/>
                </a:cubicBezTo>
                <a:cubicBezTo>
                  <a:pt x="2779" y="21512"/>
                  <a:pt x="2817" y="21540"/>
                  <a:pt x="2864" y="21540"/>
                </a:cubicBezTo>
                <a:cubicBezTo>
                  <a:pt x="2886" y="21540"/>
                  <a:pt x="2912" y="21533"/>
                  <a:pt x="2940" y="21519"/>
                </a:cubicBezTo>
                <a:cubicBezTo>
                  <a:pt x="2978" y="21495"/>
                  <a:pt x="3014" y="21486"/>
                  <a:pt x="3048" y="21486"/>
                </a:cubicBezTo>
                <a:cubicBezTo>
                  <a:pt x="3118" y="21486"/>
                  <a:pt x="3183" y="21525"/>
                  <a:pt x="3251" y="21554"/>
                </a:cubicBezTo>
                <a:cubicBezTo>
                  <a:pt x="3251" y="21588"/>
                  <a:pt x="3251" y="21612"/>
                  <a:pt x="3267" y="21639"/>
                </a:cubicBezTo>
                <a:cubicBezTo>
                  <a:pt x="3368" y="21798"/>
                  <a:pt x="3225" y="21865"/>
                  <a:pt x="3150" y="21958"/>
                </a:cubicBezTo>
                <a:cubicBezTo>
                  <a:pt x="3057" y="22025"/>
                  <a:pt x="2855" y="22025"/>
                  <a:pt x="2905" y="22195"/>
                </a:cubicBezTo>
                <a:cubicBezTo>
                  <a:pt x="2940" y="22320"/>
                  <a:pt x="2931" y="22514"/>
                  <a:pt x="3150" y="22530"/>
                </a:cubicBezTo>
                <a:cubicBezTo>
                  <a:pt x="3217" y="22540"/>
                  <a:pt x="3285" y="22615"/>
                  <a:pt x="3352" y="22657"/>
                </a:cubicBezTo>
                <a:cubicBezTo>
                  <a:pt x="3562" y="22674"/>
                  <a:pt x="3799" y="22631"/>
                  <a:pt x="3924" y="22926"/>
                </a:cubicBezTo>
                <a:cubicBezTo>
                  <a:pt x="3749" y="22926"/>
                  <a:pt x="3606" y="22752"/>
                  <a:pt x="3462" y="22752"/>
                </a:cubicBezTo>
                <a:cubicBezTo>
                  <a:pt x="3399" y="22752"/>
                  <a:pt x="3335" y="22786"/>
                  <a:pt x="3267" y="22884"/>
                </a:cubicBezTo>
                <a:cubicBezTo>
                  <a:pt x="3259" y="22910"/>
                  <a:pt x="3259" y="22934"/>
                  <a:pt x="3259" y="22961"/>
                </a:cubicBezTo>
                <a:cubicBezTo>
                  <a:pt x="3235" y="23054"/>
                  <a:pt x="3115" y="23104"/>
                  <a:pt x="3124" y="23238"/>
                </a:cubicBezTo>
                <a:cubicBezTo>
                  <a:pt x="3129" y="23238"/>
                  <a:pt x="3135" y="23238"/>
                  <a:pt x="3140" y="23238"/>
                </a:cubicBezTo>
                <a:cubicBezTo>
                  <a:pt x="3322" y="23238"/>
                  <a:pt x="3486" y="23106"/>
                  <a:pt x="3676" y="23106"/>
                </a:cubicBezTo>
                <a:cubicBezTo>
                  <a:pt x="3710" y="23106"/>
                  <a:pt x="3745" y="23111"/>
                  <a:pt x="3780" y="23120"/>
                </a:cubicBezTo>
                <a:cubicBezTo>
                  <a:pt x="3665" y="23160"/>
                  <a:pt x="3663" y="23335"/>
                  <a:pt x="3517" y="23335"/>
                </a:cubicBezTo>
                <a:cubicBezTo>
                  <a:pt x="3505" y="23335"/>
                  <a:pt x="3492" y="23333"/>
                  <a:pt x="3477" y="23331"/>
                </a:cubicBezTo>
                <a:cubicBezTo>
                  <a:pt x="3462" y="23328"/>
                  <a:pt x="3448" y="23327"/>
                  <a:pt x="3436" y="23327"/>
                </a:cubicBezTo>
                <a:cubicBezTo>
                  <a:pt x="3218" y="23327"/>
                  <a:pt x="3433" y="23662"/>
                  <a:pt x="3217" y="23692"/>
                </a:cubicBezTo>
                <a:cubicBezTo>
                  <a:pt x="3200" y="23703"/>
                  <a:pt x="3326" y="23794"/>
                  <a:pt x="3352" y="23870"/>
                </a:cubicBezTo>
                <a:lnTo>
                  <a:pt x="3352" y="23878"/>
                </a:lnTo>
                <a:cubicBezTo>
                  <a:pt x="3243" y="23937"/>
                  <a:pt x="3243" y="24006"/>
                  <a:pt x="3352" y="24072"/>
                </a:cubicBezTo>
                <a:cubicBezTo>
                  <a:pt x="3453" y="24208"/>
                  <a:pt x="3554" y="24341"/>
                  <a:pt x="3655" y="24477"/>
                </a:cubicBezTo>
                <a:cubicBezTo>
                  <a:pt x="3740" y="24721"/>
                  <a:pt x="3823" y="24966"/>
                  <a:pt x="3924" y="25200"/>
                </a:cubicBezTo>
                <a:cubicBezTo>
                  <a:pt x="3954" y="25279"/>
                  <a:pt x="3980" y="25305"/>
                  <a:pt x="4004" y="25305"/>
                </a:cubicBezTo>
                <a:cubicBezTo>
                  <a:pt x="4056" y="25305"/>
                  <a:pt x="4100" y="25184"/>
                  <a:pt x="4152" y="25184"/>
                </a:cubicBezTo>
                <a:cubicBezTo>
                  <a:pt x="4185" y="25219"/>
                  <a:pt x="4219" y="25251"/>
                  <a:pt x="4254" y="25285"/>
                </a:cubicBezTo>
                <a:cubicBezTo>
                  <a:pt x="4254" y="25352"/>
                  <a:pt x="4254" y="25421"/>
                  <a:pt x="4262" y="25488"/>
                </a:cubicBezTo>
                <a:cubicBezTo>
                  <a:pt x="4241" y="25485"/>
                  <a:pt x="4220" y="25485"/>
                  <a:pt x="4199" y="25485"/>
                </a:cubicBezTo>
                <a:cubicBezTo>
                  <a:pt x="4032" y="25485"/>
                  <a:pt x="3865" y="25542"/>
                  <a:pt x="3698" y="25542"/>
                </a:cubicBezTo>
                <a:cubicBezTo>
                  <a:pt x="3616" y="25542"/>
                  <a:pt x="3534" y="25529"/>
                  <a:pt x="3453" y="25488"/>
                </a:cubicBezTo>
                <a:cubicBezTo>
                  <a:pt x="3445" y="25488"/>
                  <a:pt x="3427" y="25496"/>
                  <a:pt x="3419" y="25522"/>
                </a:cubicBezTo>
                <a:cubicBezTo>
                  <a:pt x="3411" y="25538"/>
                  <a:pt x="3419" y="25562"/>
                  <a:pt x="3453" y="25581"/>
                </a:cubicBezTo>
                <a:lnTo>
                  <a:pt x="3453" y="25589"/>
                </a:lnTo>
                <a:cubicBezTo>
                  <a:pt x="3570" y="26052"/>
                  <a:pt x="4001" y="25841"/>
                  <a:pt x="4278" y="25967"/>
                </a:cubicBezTo>
                <a:cubicBezTo>
                  <a:pt x="4304" y="25959"/>
                  <a:pt x="4328" y="25959"/>
                  <a:pt x="4363" y="25950"/>
                </a:cubicBezTo>
                <a:lnTo>
                  <a:pt x="4363" y="25950"/>
                </a:lnTo>
                <a:cubicBezTo>
                  <a:pt x="4355" y="25967"/>
                  <a:pt x="4355" y="25977"/>
                  <a:pt x="4355" y="25985"/>
                </a:cubicBezTo>
                <a:cubicBezTo>
                  <a:pt x="4328" y="25993"/>
                  <a:pt x="4296" y="25993"/>
                  <a:pt x="4262" y="25993"/>
                </a:cubicBezTo>
                <a:cubicBezTo>
                  <a:pt x="4185" y="26027"/>
                  <a:pt x="4195" y="26052"/>
                  <a:pt x="4270" y="26086"/>
                </a:cubicBezTo>
                <a:lnTo>
                  <a:pt x="4514" y="26086"/>
                </a:lnTo>
                <a:cubicBezTo>
                  <a:pt x="4397" y="26110"/>
                  <a:pt x="4262" y="26136"/>
                  <a:pt x="4254" y="26219"/>
                </a:cubicBezTo>
                <a:cubicBezTo>
                  <a:pt x="4227" y="26456"/>
                  <a:pt x="4126" y="26482"/>
                  <a:pt x="3924" y="26490"/>
                </a:cubicBezTo>
                <a:cubicBezTo>
                  <a:pt x="3807" y="26498"/>
                  <a:pt x="3690" y="26666"/>
                  <a:pt x="3958" y="26700"/>
                </a:cubicBezTo>
                <a:lnTo>
                  <a:pt x="4152" y="26700"/>
                </a:lnTo>
                <a:cubicBezTo>
                  <a:pt x="4084" y="26818"/>
                  <a:pt x="4043" y="26953"/>
                  <a:pt x="4059" y="27097"/>
                </a:cubicBezTo>
                <a:cubicBezTo>
                  <a:pt x="3908" y="27113"/>
                  <a:pt x="3865" y="27163"/>
                  <a:pt x="3916" y="27323"/>
                </a:cubicBezTo>
                <a:cubicBezTo>
                  <a:pt x="3975" y="27501"/>
                  <a:pt x="4177" y="27467"/>
                  <a:pt x="4254" y="27602"/>
                </a:cubicBezTo>
                <a:lnTo>
                  <a:pt x="4161" y="27602"/>
                </a:lnTo>
                <a:cubicBezTo>
                  <a:pt x="4178" y="27769"/>
                  <a:pt x="4238" y="27868"/>
                  <a:pt x="4363" y="27868"/>
                </a:cubicBezTo>
                <a:cubicBezTo>
                  <a:pt x="4407" y="27868"/>
                  <a:pt x="4460" y="27855"/>
                  <a:pt x="4522" y="27828"/>
                </a:cubicBezTo>
                <a:cubicBezTo>
                  <a:pt x="4599" y="27796"/>
                  <a:pt x="4682" y="27804"/>
                  <a:pt x="4767" y="27796"/>
                </a:cubicBezTo>
                <a:lnTo>
                  <a:pt x="4767" y="27796"/>
                </a:lnTo>
                <a:cubicBezTo>
                  <a:pt x="4775" y="27964"/>
                  <a:pt x="4708" y="28073"/>
                  <a:pt x="4557" y="28158"/>
                </a:cubicBezTo>
                <a:cubicBezTo>
                  <a:pt x="4464" y="28208"/>
                  <a:pt x="4278" y="28166"/>
                  <a:pt x="4336" y="28392"/>
                </a:cubicBezTo>
                <a:cubicBezTo>
                  <a:pt x="4375" y="28562"/>
                  <a:pt x="4470" y="28606"/>
                  <a:pt x="4602" y="28606"/>
                </a:cubicBezTo>
                <a:cubicBezTo>
                  <a:pt x="4614" y="28606"/>
                  <a:pt x="4627" y="28605"/>
                  <a:pt x="4640" y="28605"/>
                </a:cubicBezTo>
                <a:cubicBezTo>
                  <a:pt x="4666" y="28655"/>
                  <a:pt x="4708" y="28679"/>
                  <a:pt x="4759" y="28706"/>
                </a:cubicBezTo>
                <a:cubicBezTo>
                  <a:pt x="4809" y="28730"/>
                  <a:pt x="4902" y="28688"/>
                  <a:pt x="4876" y="28797"/>
                </a:cubicBezTo>
                <a:cubicBezTo>
                  <a:pt x="4818" y="28991"/>
                  <a:pt x="4791" y="29177"/>
                  <a:pt x="5070" y="29201"/>
                </a:cubicBezTo>
                <a:cubicBezTo>
                  <a:pt x="5105" y="29211"/>
                  <a:pt x="5129" y="29219"/>
                  <a:pt x="5163" y="29227"/>
                </a:cubicBezTo>
                <a:cubicBezTo>
                  <a:pt x="5203" y="29322"/>
                  <a:pt x="5240" y="29354"/>
                  <a:pt x="5277" y="29354"/>
                </a:cubicBezTo>
                <a:cubicBezTo>
                  <a:pt x="5341" y="29354"/>
                  <a:pt x="5402" y="29254"/>
                  <a:pt x="5466" y="29211"/>
                </a:cubicBezTo>
                <a:cubicBezTo>
                  <a:pt x="5474" y="29084"/>
                  <a:pt x="5541" y="29017"/>
                  <a:pt x="5677" y="29009"/>
                </a:cubicBezTo>
                <a:cubicBezTo>
                  <a:pt x="5691" y="29009"/>
                  <a:pt x="5705" y="29009"/>
                  <a:pt x="5719" y="29009"/>
                </a:cubicBezTo>
                <a:cubicBezTo>
                  <a:pt x="5815" y="29009"/>
                  <a:pt x="5912" y="29003"/>
                  <a:pt x="5972" y="28908"/>
                </a:cubicBezTo>
                <a:cubicBezTo>
                  <a:pt x="6004" y="28873"/>
                  <a:pt x="6038" y="28839"/>
                  <a:pt x="6073" y="28807"/>
                </a:cubicBezTo>
                <a:cubicBezTo>
                  <a:pt x="6140" y="28847"/>
                  <a:pt x="6224" y="28882"/>
                  <a:pt x="6291" y="28932"/>
                </a:cubicBezTo>
                <a:cubicBezTo>
                  <a:pt x="6419" y="29033"/>
                  <a:pt x="6376" y="29177"/>
                  <a:pt x="6358" y="29302"/>
                </a:cubicBezTo>
                <a:cubicBezTo>
                  <a:pt x="6340" y="29397"/>
                  <a:pt x="6305" y="29428"/>
                  <a:pt x="6254" y="29428"/>
                </a:cubicBezTo>
                <a:cubicBezTo>
                  <a:pt x="6214" y="29428"/>
                  <a:pt x="6165" y="29409"/>
                  <a:pt x="6105" y="29387"/>
                </a:cubicBezTo>
                <a:cubicBezTo>
                  <a:pt x="6098" y="29385"/>
                  <a:pt x="6091" y="29384"/>
                  <a:pt x="6084" y="29384"/>
                </a:cubicBezTo>
                <a:cubicBezTo>
                  <a:pt x="6021" y="29384"/>
                  <a:pt x="5981" y="29481"/>
                  <a:pt x="5988" y="29565"/>
                </a:cubicBezTo>
                <a:cubicBezTo>
                  <a:pt x="5988" y="29631"/>
                  <a:pt x="6017" y="29643"/>
                  <a:pt x="6056" y="29643"/>
                </a:cubicBezTo>
                <a:cubicBezTo>
                  <a:pt x="6077" y="29643"/>
                  <a:pt x="6100" y="29640"/>
                  <a:pt x="6123" y="29640"/>
                </a:cubicBezTo>
                <a:cubicBezTo>
                  <a:pt x="6162" y="29641"/>
                  <a:pt x="6201" y="29642"/>
                  <a:pt x="6239" y="29642"/>
                </a:cubicBezTo>
                <a:cubicBezTo>
                  <a:pt x="6449" y="29642"/>
                  <a:pt x="6645" y="29610"/>
                  <a:pt x="6780" y="29403"/>
                </a:cubicBezTo>
                <a:lnTo>
                  <a:pt x="6881" y="29403"/>
                </a:lnTo>
                <a:cubicBezTo>
                  <a:pt x="6906" y="29437"/>
                  <a:pt x="6940" y="29480"/>
                  <a:pt x="6974" y="29514"/>
                </a:cubicBezTo>
                <a:cubicBezTo>
                  <a:pt x="6823" y="29682"/>
                  <a:pt x="6823" y="29850"/>
                  <a:pt x="6974" y="30010"/>
                </a:cubicBezTo>
                <a:cubicBezTo>
                  <a:pt x="6991" y="30049"/>
                  <a:pt x="7008" y="30069"/>
                  <a:pt x="7026" y="30069"/>
                </a:cubicBezTo>
                <a:cubicBezTo>
                  <a:pt x="7042" y="30069"/>
                  <a:pt x="7059" y="30052"/>
                  <a:pt x="7076" y="30020"/>
                </a:cubicBezTo>
                <a:cubicBezTo>
                  <a:pt x="7193" y="30086"/>
                  <a:pt x="7209" y="30222"/>
                  <a:pt x="7278" y="30323"/>
                </a:cubicBezTo>
                <a:cubicBezTo>
                  <a:pt x="7243" y="30355"/>
                  <a:pt x="7209" y="30390"/>
                  <a:pt x="7185" y="30424"/>
                </a:cubicBezTo>
                <a:cubicBezTo>
                  <a:pt x="7060" y="30337"/>
                  <a:pt x="6976" y="30201"/>
                  <a:pt x="6813" y="30201"/>
                </a:cubicBezTo>
                <a:cubicBezTo>
                  <a:pt x="6767" y="30201"/>
                  <a:pt x="6714" y="30212"/>
                  <a:pt x="6653" y="30238"/>
                </a:cubicBezTo>
                <a:cubicBezTo>
                  <a:pt x="6408" y="30339"/>
                  <a:pt x="6501" y="30483"/>
                  <a:pt x="6477" y="30626"/>
                </a:cubicBezTo>
                <a:cubicBezTo>
                  <a:pt x="6477" y="30701"/>
                  <a:pt x="6637" y="30802"/>
                  <a:pt x="6485" y="30869"/>
                </a:cubicBezTo>
                <a:cubicBezTo>
                  <a:pt x="6342" y="30929"/>
                  <a:pt x="6400" y="30996"/>
                  <a:pt x="6427" y="31097"/>
                </a:cubicBezTo>
                <a:cubicBezTo>
                  <a:pt x="6476" y="31288"/>
                  <a:pt x="6584" y="31339"/>
                  <a:pt x="6719" y="31339"/>
                </a:cubicBezTo>
                <a:cubicBezTo>
                  <a:pt x="6767" y="31339"/>
                  <a:pt x="6820" y="31333"/>
                  <a:pt x="6873" y="31324"/>
                </a:cubicBezTo>
                <a:cubicBezTo>
                  <a:pt x="6885" y="31327"/>
                  <a:pt x="6897" y="31328"/>
                  <a:pt x="6909" y="31328"/>
                </a:cubicBezTo>
                <a:cubicBezTo>
                  <a:pt x="6998" y="31328"/>
                  <a:pt x="7093" y="31251"/>
                  <a:pt x="7182" y="31251"/>
                </a:cubicBezTo>
                <a:cubicBezTo>
                  <a:pt x="7236" y="31251"/>
                  <a:pt x="7289" y="31280"/>
                  <a:pt x="7336" y="31374"/>
                </a:cubicBezTo>
                <a:cubicBezTo>
                  <a:pt x="7371" y="31450"/>
                  <a:pt x="7396" y="31486"/>
                  <a:pt x="7422" y="31486"/>
                </a:cubicBezTo>
                <a:cubicBezTo>
                  <a:pt x="7452" y="31486"/>
                  <a:pt x="7485" y="31439"/>
                  <a:pt x="7538" y="31350"/>
                </a:cubicBezTo>
                <a:cubicBezTo>
                  <a:pt x="7571" y="31299"/>
                  <a:pt x="7631" y="31265"/>
                  <a:pt x="7682" y="31222"/>
                </a:cubicBezTo>
                <a:lnTo>
                  <a:pt x="7682" y="31222"/>
                </a:lnTo>
                <a:cubicBezTo>
                  <a:pt x="7690" y="31350"/>
                  <a:pt x="7656" y="31509"/>
                  <a:pt x="7807" y="31560"/>
                </a:cubicBezTo>
                <a:cubicBezTo>
                  <a:pt x="7823" y="31565"/>
                  <a:pt x="7838" y="31568"/>
                  <a:pt x="7852" y="31568"/>
                </a:cubicBezTo>
                <a:cubicBezTo>
                  <a:pt x="7950" y="31568"/>
                  <a:pt x="8004" y="31450"/>
                  <a:pt x="8076" y="31384"/>
                </a:cubicBezTo>
                <a:cubicBezTo>
                  <a:pt x="8119" y="31342"/>
                  <a:pt x="8153" y="31283"/>
                  <a:pt x="8187" y="31222"/>
                </a:cubicBezTo>
                <a:lnTo>
                  <a:pt x="8288" y="31222"/>
                </a:lnTo>
                <a:cubicBezTo>
                  <a:pt x="8321" y="31291"/>
                  <a:pt x="8355" y="31358"/>
                  <a:pt x="8389" y="31425"/>
                </a:cubicBezTo>
                <a:cubicBezTo>
                  <a:pt x="8379" y="31459"/>
                  <a:pt x="8379" y="31493"/>
                  <a:pt x="8389" y="31526"/>
                </a:cubicBezTo>
                <a:cubicBezTo>
                  <a:pt x="8410" y="31562"/>
                  <a:pt x="8388" y="31572"/>
                  <a:pt x="8348" y="31572"/>
                </a:cubicBezTo>
                <a:cubicBezTo>
                  <a:pt x="8299" y="31572"/>
                  <a:pt x="8224" y="31556"/>
                  <a:pt x="8176" y="31556"/>
                </a:cubicBezTo>
                <a:cubicBezTo>
                  <a:pt x="8110" y="31556"/>
                  <a:pt x="8095" y="31586"/>
                  <a:pt x="8270" y="31728"/>
                </a:cubicBezTo>
                <a:cubicBezTo>
                  <a:pt x="8313" y="31770"/>
                  <a:pt x="8313" y="31813"/>
                  <a:pt x="8246" y="31829"/>
                </a:cubicBezTo>
                <a:cubicBezTo>
                  <a:pt x="8026" y="31890"/>
                  <a:pt x="8094" y="32065"/>
                  <a:pt x="8086" y="32201"/>
                </a:cubicBezTo>
                <a:cubicBezTo>
                  <a:pt x="8060" y="32217"/>
                  <a:pt x="8036" y="32243"/>
                  <a:pt x="8018" y="32268"/>
                </a:cubicBezTo>
                <a:cubicBezTo>
                  <a:pt x="7959" y="32520"/>
                  <a:pt x="7951" y="32815"/>
                  <a:pt x="7581" y="32832"/>
                </a:cubicBezTo>
                <a:cubicBezTo>
                  <a:pt x="7621" y="32882"/>
                  <a:pt x="7656" y="32941"/>
                  <a:pt x="7698" y="32991"/>
                </a:cubicBezTo>
                <a:cubicBezTo>
                  <a:pt x="7403" y="33127"/>
                  <a:pt x="7581" y="33228"/>
                  <a:pt x="7722" y="33345"/>
                </a:cubicBezTo>
                <a:cubicBezTo>
                  <a:pt x="7807" y="33414"/>
                  <a:pt x="7858" y="33531"/>
                  <a:pt x="7943" y="33608"/>
                </a:cubicBezTo>
                <a:cubicBezTo>
                  <a:pt x="8169" y="33810"/>
                  <a:pt x="8169" y="34020"/>
                  <a:pt x="7985" y="34247"/>
                </a:cubicBezTo>
                <a:cubicBezTo>
                  <a:pt x="8153" y="34398"/>
                  <a:pt x="7850" y="34534"/>
                  <a:pt x="7959" y="34651"/>
                </a:cubicBezTo>
                <a:cubicBezTo>
                  <a:pt x="7995" y="34690"/>
                  <a:pt x="8023" y="34705"/>
                  <a:pt x="8048" y="34705"/>
                </a:cubicBezTo>
                <a:cubicBezTo>
                  <a:pt x="8135" y="34705"/>
                  <a:pt x="8169" y="34516"/>
                  <a:pt x="8265" y="34516"/>
                </a:cubicBezTo>
                <a:cubicBezTo>
                  <a:pt x="8277" y="34516"/>
                  <a:pt x="8290" y="34519"/>
                  <a:pt x="8305" y="34526"/>
                </a:cubicBezTo>
                <a:cubicBezTo>
                  <a:pt x="8321" y="34534"/>
                  <a:pt x="8329" y="34550"/>
                  <a:pt x="8347" y="34558"/>
                </a:cubicBezTo>
                <a:cubicBezTo>
                  <a:pt x="8374" y="34564"/>
                  <a:pt x="8396" y="34567"/>
                  <a:pt x="8414" y="34567"/>
                </a:cubicBezTo>
                <a:cubicBezTo>
                  <a:pt x="8548" y="34567"/>
                  <a:pt x="8460" y="34415"/>
                  <a:pt x="8491" y="34348"/>
                </a:cubicBezTo>
                <a:cubicBezTo>
                  <a:pt x="8557" y="34315"/>
                  <a:pt x="8624" y="34281"/>
                  <a:pt x="8693" y="34247"/>
                </a:cubicBezTo>
                <a:cubicBezTo>
                  <a:pt x="8709" y="34230"/>
                  <a:pt x="8733" y="34214"/>
                  <a:pt x="8751" y="34196"/>
                </a:cubicBezTo>
                <a:lnTo>
                  <a:pt x="8794" y="34188"/>
                </a:lnTo>
                <a:lnTo>
                  <a:pt x="8794" y="34188"/>
                </a:lnTo>
                <a:cubicBezTo>
                  <a:pt x="8794" y="34188"/>
                  <a:pt x="8767" y="34215"/>
                  <a:pt x="8761" y="34215"/>
                </a:cubicBezTo>
                <a:lnTo>
                  <a:pt x="8761" y="34215"/>
                </a:lnTo>
                <a:lnTo>
                  <a:pt x="8759" y="34214"/>
                </a:lnTo>
                <a:lnTo>
                  <a:pt x="8759" y="34214"/>
                </a:lnTo>
                <a:cubicBezTo>
                  <a:pt x="8759" y="34215"/>
                  <a:pt x="8760" y="34215"/>
                  <a:pt x="8760" y="34215"/>
                </a:cubicBezTo>
                <a:cubicBezTo>
                  <a:pt x="8761" y="34215"/>
                  <a:pt x="8761" y="34215"/>
                  <a:pt x="8761" y="34215"/>
                </a:cubicBezTo>
                <a:lnTo>
                  <a:pt x="8761" y="34215"/>
                </a:lnTo>
                <a:lnTo>
                  <a:pt x="8794" y="34247"/>
                </a:lnTo>
                <a:cubicBezTo>
                  <a:pt x="8788" y="34351"/>
                  <a:pt x="8820" y="34385"/>
                  <a:pt x="8871" y="34385"/>
                </a:cubicBezTo>
                <a:cubicBezTo>
                  <a:pt x="8906" y="34385"/>
                  <a:pt x="8950" y="34368"/>
                  <a:pt x="8996" y="34348"/>
                </a:cubicBezTo>
                <a:cubicBezTo>
                  <a:pt x="8996" y="34214"/>
                  <a:pt x="9063" y="34146"/>
                  <a:pt x="9198" y="34146"/>
                </a:cubicBezTo>
                <a:cubicBezTo>
                  <a:pt x="9408" y="34146"/>
                  <a:pt x="9576" y="34146"/>
                  <a:pt x="9712" y="33893"/>
                </a:cubicBezTo>
                <a:cubicBezTo>
                  <a:pt x="9726" y="33867"/>
                  <a:pt x="9750" y="33858"/>
                  <a:pt x="9781" y="33858"/>
                </a:cubicBezTo>
                <a:cubicBezTo>
                  <a:pt x="9876" y="33858"/>
                  <a:pt x="10036" y="33946"/>
                  <a:pt x="10184" y="33946"/>
                </a:cubicBezTo>
                <a:cubicBezTo>
                  <a:pt x="10243" y="33946"/>
                  <a:pt x="10300" y="33932"/>
                  <a:pt x="10350" y="33893"/>
                </a:cubicBezTo>
                <a:cubicBezTo>
                  <a:pt x="10393" y="33863"/>
                  <a:pt x="10421" y="33826"/>
                  <a:pt x="10466" y="33826"/>
                </a:cubicBezTo>
                <a:cubicBezTo>
                  <a:pt x="10486" y="33826"/>
                  <a:pt x="10508" y="33833"/>
                  <a:pt x="10536" y="33850"/>
                </a:cubicBezTo>
                <a:cubicBezTo>
                  <a:pt x="10587" y="33970"/>
                  <a:pt x="10645" y="34103"/>
                  <a:pt x="10704" y="34247"/>
                </a:cubicBezTo>
                <a:cubicBezTo>
                  <a:pt x="10645" y="34273"/>
                  <a:pt x="10595" y="34323"/>
                  <a:pt x="10645" y="34382"/>
                </a:cubicBezTo>
                <a:cubicBezTo>
                  <a:pt x="10658" y="34394"/>
                  <a:pt x="10670" y="34399"/>
                  <a:pt x="10682" y="34399"/>
                </a:cubicBezTo>
                <a:cubicBezTo>
                  <a:pt x="10721" y="34399"/>
                  <a:pt x="10759" y="34354"/>
                  <a:pt x="10797" y="34348"/>
                </a:cubicBezTo>
                <a:cubicBezTo>
                  <a:pt x="10896" y="34313"/>
                  <a:pt x="10935" y="34157"/>
                  <a:pt x="11036" y="34157"/>
                </a:cubicBezTo>
                <a:cubicBezTo>
                  <a:pt x="11057" y="34157"/>
                  <a:pt x="11081" y="34164"/>
                  <a:pt x="11108" y="34180"/>
                </a:cubicBezTo>
                <a:cubicBezTo>
                  <a:pt x="11201" y="34238"/>
                  <a:pt x="11084" y="34356"/>
                  <a:pt x="11108" y="34441"/>
                </a:cubicBezTo>
                <a:lnTo>
                  <a:pt x="11108" y="34441"/>
                </a:lnTo>
                <a:lnTo>
                  <a:pt x="11108" y="34441"/>
                </a:lnTo>
                <a:cubicBezTo>
                  <a:pt x="11108" y="34441"/>
                  <a:pt x="11118" y="34449"/>
                  <a:pt x="11118" y="34457"/>
                </a:cubicBezTo>
                <a:cubicBezTo>
                  <a:pt x="11118" y="34449"/>
                  <a:pt x="11108" y="34449"/>
                  <a:pt x="11108" y="34441"/>
                </a:cubicBezTo>
                <a:lnTo>
                  <a:pt x="11108" y="34542"/>
                </a:lnTo>
                <a:cubicBezTo>
                  <a:pt x="11151" y="34635"/>
                  <a:pt x="11228" y="34651"/>
                  <a:pt x="11311" y="34651"/>
                </a:cubicBezTo>
                <a:lnTo>
                  <a:pt x="11412" y="34550"/>
                </a:lnTo>
                <a:cubicBezTo>
                  <a:pt x="11446" y="34584"/>
                  <a:pt x="11480" y="34619"/>
                  <a:pt x="11513" y="34651"/>
                </a:cubicBezTo>
                <a:cubicBezTo>
                  <a:pt x="11682" y="34526"/>
                  <a:pt x="11547" y="34214"/>
                  <a:pt x="11816" y="34146"/>
                </a:cubicBezTo>
                <a:cubicBezTo>
                  <a:pt x="11850" y="34113"/>
                  <a:pt x="11877" y="34079"/>
                  <a:pt x="11909" y="34044"/>
                </a:cubicBezTo>
                <a:lnTo>
                  <a:pt x="12010" y="34044"/>
                </a:lnTo>
                <a:cubicBezTo>
                  <a:pt x="12060" y="34129"/>
                  <a:pt x="12129" y="34146"/>
                  <a:pt x="12212" y="34146"/>
                </a:cubicBezTo>
                <a:cubicBezTo>
                  <a:pt x="12228" y="34139"/>
                  <a:pt x="12246" y="34136"/>
                  <a:pt x="12265" y="34136"/>
                </a:cubicBezTo>
                <a:cubicBezTo>
                  <a:pt x="12338" y="34136"/>
                  <a:pt x="12429" y="34175"/>
                  <a:pt x="12501" y="34175"/>
                </a:cubicBezTo>
                <a:cubicBezTo>
                  <a:pt x="12578" y="34175"/>
                  <a:pt x="12632" y="34130"/>
                  <a:pt x="12616" y="33943"/>
                </a:cubicBezTo>
                <a:cubicBezTo>
                  <a:pt x="12770" y="33830"/>
                  <a:pt x="12738" y="33538"/>
                  <a:pt x="12997" y="33538"/>
                </a:cubicBezTo>
                <a:cubicBezTo>
                  <a:pt x="13007" y="33538"/>
                  <a:pt x="13018" y="33538"/>
                  <a:pt x="13029" y="33539"/>
                </a:cubicBezTo>
                <a:cubicBezTo>
                  <a:pt x="13029" y="33608"/>
                  <a:pt x="13021" y="33674"/>
                  <a:pt x="13021" y="33741"/>
                </a:cubicBezTo>
                <a:cubicBezTo>
                  <a:pt x="13004" y="33842"/>
                  <a:pt x="12659" y="33935"/>
                  <a:pt x="12988" y="34044"/>
                </a:cubicBezTo>
                <a:cubicBezTo>
                  <a:pt x="12988" y="34044"/>
                  <a:pt x="12978" y="34044"/>
                  <a:pt x="12978" y="34053"/>
                </a:cubicBezTo>
                <a:cubicBezTo>
                  <a:pt x="12928" y="34247"/>
                  <a:pt x="13047" y="34323"/>
                  <a:pt x="13207" y="34374"/>
                </a:cubicBezTo>
                <a:cubicBezTo>
                  <a:pt x="13229" y="34365"/>
                  <a:pt x="13247" y="34361"/>
                  <a:pt x="13262" y="34361"/>
                </a:cubicBezTo>
                <a:cubicBezTo>
                  <a:pt x="13306" y="34361"/>
                  <a:pt x="13322" y="34395"/>
                  <a:pt x="13316" y="34457"/>
                </a:cubicBezTo>
                <a:cubicBezTo>
                  <a:pt x="13401" y="34550"/>
                  <a:pt x="13409" y="34743"/>
                  <a:pt x="13568" y="34743"/>
                </a:cubicBezTo>
                <a:cubicBezTo>
                  <a:pt x="13598" y="34743"/>
                  <a:pt x="13634" y="34736"/>
                  <a:pt x="13678" y="34720"/>
                </a:cubicBezTo>
                <a:cubicBezTo>
                  <a:pt x="13678" y="34709"/>
                  <a:pt x="13686" y="34701"/>
                  <a:pt x="13686" y="34701"/>
                </a:cubicBezTo>
                <a:cubicBezTo>
                  <a:pt x="13686" y="34898"/>
                  <a:pt x="13791" y="34952"/>
                  <a:pt x="13909" y="34952"/>
                </a:cubicBezTo>
                <a:cubicBezTo>
                  <a:pt x="13959" y="34952"/>
                  <a:pt x="14010" y="34942"/>
                  <a:pt x="14058" y="34930"/>
                </a:cubicBezTo>
                <a:cubicBezTo>
                  <a:pt x="14102" y="34919"/>
                  <a:pt x="14143" y="34914"/>
                  <a:pt x="14183" y="34914"/>
                </a:cubicBezTo>
                <a:cubicBezTo>
                  <a:pt x="14322" y="34914"/>
                  <a:pt x="14433" y="34977"/>
                  <a:pt x="14543" y="35061"/>
                </a:cubicBezTo>
                <a:lnTo>
                  <a:pt x="14543" y="35061"/>
                </a:lnTo>
                <a:cubicBezTo>
                  <a:pt x="14491" y="35053"/>
                  <a:pt x="14434" y="35034"/>
                  <a:pt x="14390" y="35034"/>
                </a:cubicBezTo>
                <a:cubicBezTo>
                  <a:pt x="14325" y="35034"/>
                  <a:pt x="14287" y="35075"/>
                  <a:pt x="14335" y="35249"/>
                </a:cubicBezTo>
                <a:lnTo>
                  <a:pt x="14630" y="35249"/>
                </a:lnTo>
                <a:cubicBezTo>
                  <a:pt x="14689" y="35304"/>
                  <a:pt x="14740" y="35324"/>
                  <a:pt x="14788" y="35324"/>
                </a:cubicBezTo>
                <a:cubicBezTo>
                  <a:pt x="14916" y="35324"/>
                  <a:pt x="15013" y="35175"/>
                  <a:pt x="15135" y="35156"/>
                </a:cubicBezTo>
                <a:cubicBezTo>
                  <a:pt x="15170" y="35257"/>
                  <a:pt x="15202" y="35358"/>
                  <a:pt x="15236" y="35451"/>
                </a:cubicBezTo>
                <a:cubicBezTo>
                  <a:pt x="15236" y="35536"/>
                  <a:pt x="15252" y="35611"/>
                  <a:pt x="15329" y="35662"/>
                </a:cubicBezTo>
                <a:cubicBezTo>
                  <a:pt x="15497" y="35747"/>
                  <a:pt x="15667" y="35831"/>
                  <a:pt x="15851" y="35932"/>
                </a:cubicBezTo>
                <a:cubicBezTo>
                  <a:pt x="15901" y="35747"/>
                  <a:pt x="15624" y="35595"/>
                  <a:pt x="15818" y="35518"/>
                </a:cubicBezTo>
                <a:cubicBezTo>
                  <a:pt x="15908" y="35482"/>
                  <a:pt x="15998" y="35365"/>
                  <a:pt x="16122" y="35365"/>
                </a:cubicBezTo>
                <a:cubicBezTo>
                  <a:pt x="16171" y="35365"/>
                  <a:pt x="16227" y="35384"/>
                  <a:pt x="16289" y="35435"/>
                </a:cubicBezTo>
                <a:cubicBezTo>
                  <a:pt x="16390" y="35510"/>
                  <a:pt x="16558" y="35528"/>
                  <a:pt x="16686" y="35619"/>
                </a:cubicBezTo>
                <a:cubicBezTo>
                  <a:pt x="16715" y="35639"/>
                  <a:pt x="16767" y="35653"/>
                  <a:pt x="16807" y="35653"/>
                </a:cubicBezTo>
                <a:cubicBezTo>
                  <a:pt x="16836" y="35653"/>
                  <a:pt x="16858" y="35646"/>
                  <a:pt x="16861" y="35629"/>
                </a:cubicBezTo>
                <a:cubicBezTo>
                  <a:pt x="16897" y="35427"/>
                  <a:pt x="17006" y="35396"/>
                  <a:pt x="17127" y="35396"/>
                </a:cubicBezTo>
                <a:cubicBezTo>
                  <a:pt x="17181" y="35396"/>
                  <a:pt x="17237" y="35402"/>
                  <a:pt x="17290" y="35402"/>
                </a:cubicBezTo>
                <a:cubicBezTo>
                  <a:pt x="17351" y="35402"/>
                  <a:pt x="17408" y="35394"/>
                  <a:pt x="17452" y="35358"/>
                </a:cubicBezTo>
                <a:cubicBezTo>
                  <a:pt x="17367" y="35257"/>
                  <a:pt x="17191" y="35233"/>
                  <a:pt x="17149" y="35098"/>
                </a:cubicBezTo>
                <a:cubicBezTo>
                  <a:pt x="17157" y="35096"/>
                  <a:pt x="17165" y="35096"/>
                  <a:pt x="17173" y="35096"/>
                </a:cubicBezTo>
                <a:cubicBezTo>
                  <a:pt x="17266" y="35096"/>
                  <a:pt x="17364" y="35171"/>
                  <a:pt x="17454" y="35171"/>
                </a:cubicBezTo>
                <a:cubicBezTo>
                  <a:pt x="17504" y="35171"/>
                  <a:pt x="17552" y="35148"/>
                  <a:pt x="17595" y="35073"/>
                </a:cubicBezTo>
                <a:cubicBezTo>
                  <a:pt x="17657" y="34969"/>
                  <a:pt x="17722" y="34937"/>
                  <a:pt x="17790" y="34937"/>
                </a:cubicBezTo>
                <a:cubicBezTo>
                  <a:pt x="17881" y="34937"/>
                  <a:pt x="17975" y="34994"/>
                  <a:pt x="18066" y="35013"/>
                </a:cubicBezTo>
                <a:cubicBezTo>
                  <a:pt x="18074" y="35063"/>
                  <a:pt x="18093" y="35106"/>
                  <a:pt x="18143" y="35114"/>
                </a:cubicBezTo>
                <a:cubicBezTo>
                  <a:pt x="18153" y="35116"/>
                  <a:pt x="18163" y="35116"/>
                  <a:pt x="18171" y="35116"/>
                </a:cubicBezTo>
                <a:cubicBezTo>
                  <a:pt x="18246" y="35116"/>
                  <a:pt x="18252" y="35048"/>
                  <a:pt x="18252" y="34980"/>
                </a:cubicBezTo>
                <a:lnTo>
                  <a:pt x="18268" y="34980"/>
                </a:lnTo>
                <a:cubicBezTo>
                  <a:pt x="18311" y="34946"/>
                  <a:pt x="18303" y="34879"/>
                  <a:pt x="18361" y="34879"/>
                </a:cubicBezTo>
                <a:cubicBezTo>
                  <a:pt x="18349" y="35145"/>
                  <a:pt x="18536" y="35153"/>
                  <a:pt x="18685" y="35153"/>
                </a:cubicBezTo>
                <a:cubicBezTo>
                  <a:pt x="18695" y="35153"/>
                  <a:pt x="18705" y="35153"/>
                  <a:pt x="18714" y="35153"/>
                </a:cubicBezTo>
                <a:cubicBezTo>
                  <a:pt x="18742" y="35153"/>
                  <a:pt x="18768" y="35154"/>
                  <a:pt x="18790" y="35156"/>
                </a:cubicBezTo>
                <a:cubicBezTo>
                  <a:pt x="18988" y="35181"/>
                  <a:pt x="19168" y="35301"/>
                  <a:pt x="19370" y="35301"/>
                </a:cubicBezTo>
                <a:cubicBezTo>
                  <a:pt x="19453" y="35301"/>
                  <a:pt x="19540" y="35281"/>
                  <a:pt x="19633" y="35225"/>
                </a:cubicBezTo>
                <a:cubicBezTo>
                  <a:pt x="19861" y="35081"/>
                  <a:pt x="19878" y="34972"/>
                  <a:pt x="19659" y="34887"/>
                </a:cubicBezTo>
                <a:cubicBezTo>
                  <a:pt x="19439" y="34802"/>
                  <a:pt x="19314" y="34651"/>
                  <a:pt x="19212" y="34457"/>
                </a:cubicBezTo>
                <a:lnTo>
                  <a:pt x="19212" y="34457"/>
                </a:lnTo>
                <a:cubicBezTo>
                  <a:pt x="19217" y="34457"/>
                  <a:pt x="19222" y="34457"/>
                  <a:pt x="19227" y="34457"/>
                </a:cubicBezTo>
                <a:cubicBezTo>
                  <a:pt x="19481" y="34457"/>
                  <a:pt x="19475" y="34193"/>
                  <a:pt x="19566" y="34044"/>
                </a:cubicBezTo>
                <a:lnTo>
                  <a:pt x="19667" y="34146"/>
                </a:lnTo>
                <a:lnTo>
                  <a:pt x="19667" y="34247"/>
                </a:lnTo>
                <a:cubicBezTo>
                  <a:pt x="19633" y="34281"/>
                  <a:pt x="19599" y="34315"/>
                  <a:pt x="19574" y="34348"/>
                </a:cubicBezTo>
                <a:cubicBezTo>
                  <a:pt x="19609" y="34433"/>
                  <a:pt x="19675" y="34457"/>
                  <a:pt x="19760" y="34457"/>
                </a:cubicBezTo>
                <a:cubicBezTo>
                  <a:pt x="19793" y="34491"/>
                  <a:pt x="19827" y="34526"/>
                  <a:pt x="19851" y="34558"/>
                </a:cubicBezTo>
                <a:cubicBezTo>
                  <a:pt x="19939" y="34623"/>
                  <a:pt x="20033" y="34659"/>
                  <a:pt x="20126" y="34659"/>
                </a:cubicBezTo>
                <a:cubicBezTo>
                  <a:pt x="20203" y="34659"/>
                  <a:pt x="20279" y="34633"/>
                  <a:pt x="20349" y="34576"/>
                </a:cubicBezTo>
                <a:cubicBezTo>
                  <a:pt x="20395" y="34537"/>
                  <a:pt x="20438" y="34525"/>
                  <a:pt x="20480" y="34525"/>
                </a:cubicBezTo>
                <a:cubicBezTo>
                  <a:pt x="20542" y="34525"/>
                  <a:pt x="20601" y="34550"/>
                  <a:pt x="20662" y="34550"/>
                </a:cubicBezTo>
                <a:cubicBezTo>
                  <a:pt x="20668" y="34550"/>
                  <a:pt x="20673" y="34550"/>
                  <a:pt x="20678" y="34550"/>
                </a:cubicBezTo>
                <a:lnTo>
                  <a:pt x="20880" y="34550"/>
                </a:lnTo>
                <a:cubicBezTo>
                  <a:pt x="20973" y="34744"/>
                  <a:pt x="21234" y="34811"/>
                  <a:pt x="21284" y="35047"/>
                </a:cubicBezTo>
                <a:cubicBezTo>
                  <a:pt x="21317" y="35055"/>
                  <a:pt x="21343" y="35055"/>
                  <a:pt x="21377" y="35055"/>
                </a:cubicBezTo>
                <a:cubicBezTo>
                  <a:pt x="21479" y="35005"/>
                  <a:pt x="21588" y="34962"/>
                  <a:pt x="21612" y="34837"/>
                </a:cubicBezTo>
                <a:lnTo>
                  <a:pt x="21654" y="34837"/>
                </a:lnTo>
                <a:lnTo>
                  <a:pt x="21689" y="34871"/>
                </a:lnTo>
                <a:cubicBezTo>
                  <a:pt x="21696" y="34872"/>
                  <a:pt x="21703" y="34872"/>
                  <a:pt x="21710" y="34872"/>
                </a:cubicBezTo>
                <a:cubicBezTo>
                  <a:pt x="21801" y="34872"/>
                  <a:pt x="21873" y="34823"/>
                  <a:pt x="21883" y="34744"/>
                </a:cubicBezTo>
                <a:cubicBezTo>
                  <a:pt x="21904" y="34557"/>
                  <a:pt x="21952" y="34499"/>
                  <a:pt x="22011" y="34499"/>
                </a:cubicBezTo>
                <a:cubicBezTo>
                  <a:pt x="22094" y="34499"/>
                  <a:pt x="22199" y="34612"/>
                  <a:pt x="22287" y="34651"/>
                </a:cubicBezTo>
                <a:lnTo>
                  <a:pt x="22388" y="34651"/>
                </a:lnTo>
                <a:cubicBezTo>
                  <a:pt x="22418" y="34659"/>
                  <a:pt x="22446" y="34662"/>
                  <a:pt x="22471" y="34662"/>
                </a:cubicBezTo>
                <a:cubicBezTo>
                  <a:pt x="22612" y="34662"/>
                  <a:pt x="22694" y="34554"/>
                  <a:pt x="22708" y="34433"/>
                </a:cubicBezTo>
                <a:cubicBezTo>
                  <a:pt x="22730" y="34228"/>
                  <a:pt x="22820" y="34189"/>
                  <a:pt x="22931" y="34189"/>
                </a:cubicBezTo>
                <a:cubicBezTo>
                  <a:pt x="22993" y="34189"/>
                  <a:pt x="23062" y="34201"/>
                  <a:pt x="23128" y="34204"/>
                </a:cubicBezTo>
                <a:cubicBezTo>
                  <a:pt x="23154" y="34204"/>
                  <a:pt x="23179" y="34196"/>
                  <a:pt x="23205" y="34180"/>
                </a:cubicBezTo>
                <a:cubicBezTo>
                  <a:pt x="23205" y="34222"/>
                  <a:pt x="23213" y="34265"/>
                  <a:pt x="23229" y="34289"/>
                </a:cubicBezTo>
                <a:cubicBezTo>
                  <a:pt x="23248" y="34326"/>
                  <a:pt x="23271" y="34385"/>
                  <a:pt x="23311" y="34385"/>
                </a:cubicBezTo>
                <a:cubicBezTo>
                  <a:pt x="23326" y="34385"/>
                  <a:pt x="23344" y="34377"/>
                  <a:pt x="23365" y="34356"/>
                </a:cubicBezTo>
                <a:cubicBezTo>
                  <a:pt x="23399" y="34323"/>
                  <a:pt x="23365" y="34265"/>
                  <a:pt x="23322" y="34230"/>
                </a:cubicBezTo>
                <a:cubicBezTo>
                  <a:pt x="23288" y="34204"/>
                  <a:pt x="23255" y="34188"/>
                  <a:pt x="23221" y="34164"/>
                </a:cubicBezTo>
                <a:cubicBezTo>
                  <a:pt x="23229" y="34164"/>
                  <a:pt x="23237" y="34154"/>
                  <a:pt x="23255" y="34146"/>
                </a:cubicBezTo>
                <a:cubicBezTo>
                  <a:pt x="23272" y="33978"/>
                  <a:pt x="23280" y="33810"/>
                  <a:pt x="23314" y="33648"/>
                </a:cubicBezTo>
                <a:lnTo>
                  <a:pt x="23314" y="33640"/>
                </a:lnTo>
                <a:cubicBezTo>
                  <a:pt x="23338" y="33640"/>
                  <a:pt x="23365" y="33648"/>
                  <a:pt x="23389" y="33648"/>
                </a:cubicBezTo>
                <a:cubicBezTo>
                  <a:pt x="23402" y="33789"/>
                  <a:pt x="23441" y="33886"/>
                  <a:pt x="23545" y="33886"/>
                </a:cubicBezTo>
                <a:cubicBezTo>
                  <a:pt x="23584" y="33886"/>
                  <a:pt x="23633" y="33872"/>
                  <a:pt x="23692" y="33842"/>
                </a:cubicBezTo>
                <a:lnTo>
                  <a:pt x="23692" y="33842"/>
                </a:lnTo>
                <a:cubicBezTo>
                  <a:pt x="23870" y="34036"/>
                  <a:pt x="23415" y="34020"/>
                  <a:pt x="23591" y="34230"/>
                </a:cubicBezTo>
                <a:cubicBezTo>
                  <a:pt x="23624" y="34218"/>
                  <a:pt x="23660" y="34214"/>
                  <a:pt x="23696" y="34214"/>
                </a:cubicBezTo>
                <a:cubicBezTo>
                  <a:pt x="23756" y="34214"/>
                  <a:pt x="23819" y="34224"/>
                  <a:pt x="23882" y="34224"/>
                </a:cubicBezTo>
                <a:cubicBezTo>
                  <a:pt x="23956" y="34224"/>
                  <a:pt x="24029" y="34209"/>
                  <a:pt x="24096" y="34146"/>
                </a:cubicBezTo>
                <a:cubicBezTo>
                  <a:pt x="23894" y="34079"/>
                  <a:pt x="23963" y="33935"/>
                  <a:pt x="23995" y="33810"/>
                </a:cubicBezTo>
                <a:lnTo>
                  <a:pt x="23995" y="33810"/>
                </a:lnTo>
                <a:cubicBezTo>
                  <a:pt x="24013" y="33826"/>
                  <a:pt x="24030" y="33834"/>
                  <a:pt x="24046" y="33850"/>
                </a:cubicBezTo>
                <a:cubicBezTo>
                  <a:pt x="24106" y="33877"/>
                  <a:pt x="24157" y="33901"/>
                  <a:pt x="24208" y="33943"/>
                </a:cubicBezTo>
                <a:lnTo>
                  <a:pt x="24298" y="33943"/>
                </a:lnTo>
                <a:cubicBezTo>
                  <a:pt x="24349" y="33877"/>
                  <a:pt x="24442" y="33901"/>
                  <a:pt x="24501" y="33850"/>
                </a:cubicBezTo>
                <a:cubicBezTo>
                  <a:pt x="24535" y="33850"/>
                  <a:pt x="24569" y="33842"/>
                  <a:pt x="24602" y="33842"/>
                </a:cubicBezTo>
                <a:cubicBezTo>
                  <a:pt x="24519" y="33640"/>
                  <a:pt x="24687" y="33531"/>
                  <a:pt x="24763" y="33387"/>
                </a:cubicBezTo>
                <a:cubicBezTo>
                  <a:pt x="24805" y="33310"/>
                  <a:pt x="24856" y="33286"/>
                  <a:pt x="24910" y="33286"/>
                </a:cubicBezTo>
                <a:cubicBezTo>
                  <a:pt x="24990" y="33286"/>
                  <a:pt x="25076" y="33337"/>
                  <a:pt x="25148" y="33337"/>
                </a:cubicBezTo>
                <a:cubicBezTo>
                  <a:pt x="25173" y="33337"/>
                  <a:pt x="25197" y="33331"/>
                  <a:pt x="25218" y="33313"/>
                </a:cubicBezTo>
                <a:cubicBezTo>
                  <a:pt x="25185" y="33088"/>
                  <a:pt x="25079" y="33024"/>
                  <a:pt x="24948" y="33024"/>
                </a:cubicBezTo>
                <a:cubicBezTo>
                  <a:pt x="24882" y="33024"/>
                  <a:pt x="24810" y="33040"/>
                  <a:pt x="24737" y="33060"/>
                </a:cubicBezTo>
                <a:cubicBezTo>
                  <a:pt x="24729" y="33060"/>
                  <a:pt x="24703" y="33052"/>
                  <a:pt x="24695" y="33052"/>
                </a:cubicBezTo>
                <a:cubicBezTo>
                  <a:pt x="24685" y="33051"/>
                  <a:pt x="24676" y="33050"/>
                  <a:pt x="24666" y="33050"/>
                </a:cubicBezTo>
                <a:cubicBezTo>
                  <a:pt x="24596" y="33050"/>
                  <a:pt x="24538" y="33083"/>
                  <a:pt x="24501" y="33135"/>
                </a:cubicBezTo>
                <a:cubicBezTo>
                  <a:pt x="24460" y="33143"/>
                  <a:pt x="24418" y="33143"/>
                  <a:pt x="24383" y="33153"/>
                </a:cubicBezTo>
                <a:lnTo>
                  <a:pt x="24325" y="33153"/>
                </a:lnTo>
                <a:cubicBezTo>
                  <a:pt x="24189" y="33084"/>
                  <a:pt x="24208" y="32959"/>
                  <a:pt x="24208" y="32840"/>
                </a:cubicBezTo>
                <a:lnTo>
                  <a:pt x="24208" y="32840"/>
                </a:lnTo>
                <a:cubicBezTo>
                  <a:pt x="24232" y="32850"/>
                  <a:pt x="24266" y="32874"/>
                  <a:pt x="24290" y="32874"/>
                </a:cubicBezTo>
                <a:cubicBezTo>
                  <a:pt x="24330" y="32883"/>
                  <a:pt x="24370" y="32888"/>
                  <a:pt x="24410" y="32888"/>
                </a:cubicBezTo>
                <a:cubicBezTo>
                  <a:pt x="24585" y="32888"/>
                  <a:pt x="24761" y="32809"/>
                  <a:pt x="24865" y="32749"/>
                </a:cubicBezTo>
                <a:cubicBezTo>
                  <a:pt x="24929" y="32712"/>
                  <a:pt x="24987" y="32699"/>
                  <a:pt x="25040" y="32699"/>
                </a:cubicBezTo>
                <a:cubicBezTo>
                  <a:pt x="25155" y="32699"/>
                  <a:pt x="25250" y="32757"/>
                  <a:pt x="25356" y="32757"/>
                </a:cubicBezTo>
                <a:cubicBezTo>
                  <a:pt x="25360" y="32757"/>
                  <a:pt x="25365" y="32757"/>
                  <a:pt x="25370" y="32757"/>
                </a:cubicBezTo>
                <a:cubicBezTo>
                  <a:pt x="25429" y="32749"/>
                  <a:pt x="25402" y="32613"/>
                  <a:pt x="25410" y="32528"/>
                </a:cubicBezTo>
                <a:cubicBezTo>
                  <a:pt x="25546" y="32528"/>
                  <a:pt x="25623" y="32470"/>
                  <a:pt x="25612" y="32326"/>
                </a:cubicBezTo>
                <a:cubicBezTo>
                  <a:pt x="25554" y="32201"/>
                  <a:pt x="25378" y="32268"/>
                  <a:pt x="25309" y="32142"/>
                </a:cubicBezTo>
                <a:cubicBezTo>
                  <a:pt x="25344" y="32142"/>
                  <a:pt x="25378" y="32132"/>
                  <a:pt x="25402" y="32124"/>
                </a:cubicBezTo>
                <a:cubicBezTo>
                  <a:pt x="25503" y="32124"/>
                  <a:pt x="25604" y="32124"/>
                  <a:pt x="25714" y="32132"/>
                </a:cubicBezTo>
                <a:lnTo>
                  <a:pt x="25714" y="32031"/>
                </a:lnTo>
                <a:lnTo>
                  <a:pt x="25815" y="32031"/>
                </a:lnTo>
                <a:cubicBezTo>
                  <a:pt x="25822" y="32032"/>
                  <a:pt x="25829" y="32033"/>
                  <a:pt x="25836" y="32033"/>
                </a:cubicBezTo>
                <a:cubicBezTo>
                  <a:pt x="25896" y="32033"/>
                  <a:pt x="25916" y="31992"/>
                  <a:pt x="25916" y="31930"/>
                </a:cubicBezTo>
                <a:cubicBezTo>
                  <a:pt x="25883" y="31746"/>
                  <a:pt x="26009" y="31594"/>
                  <a:pt x="26001" y="31417"/>
                </a:cubicBezTo>
                <a:cubicBezTo>
                  <a:pt x="25926" y="31257"/>
                  <a:pt x="25764" y="31131"/>
                  <a:pt x="25807" y="30929"/>
                </a:cubicBezTo>
                <a:lnTo>
                  <a:pt x="25815" y="30929"/>
                </a:lnTo>
                <a:lnTo>
                  <a:pt x="25815" y="30919"/>
                </a:lnTo>
                <a:cubicBezTo>
                  <a:pt x="25950" y="30954"/>
                  <a:pt x="26077" y="30988"/>
                  <a:pt x="26211" y="31020"/>
                </a:cubicBezTo>
                <a:cubicBezTo>
                  <a:pt x="26312" y="31020"/>
                  <a:pt x="26413" y="31020"/>
                  <a:pt x="26514" y="31030"/>
                </a:cubicBezTo>
                <a:cubicBezTo>
                  <a:pt x="26490" y="30929"/>
                  <a:pt x="26463" y="30836"/>
                  <a:pt x="26439" y="30743"/>
                </a:cubicBezTo>
                <a:cubicBezTo>
                  <a:pt x="26463" y="30735"/>
                  <a:pt x="26498" y="30717"/>
                  <a:pt x="26532" y="30717"/>
                </a:cubicBezTo>
                <a:cubicBezTo>
                  <a:pt x="26556" y="30717"/>
                  <a:pt x="26591" y="30727"/>
                  <a:pt x="26615" y="30743"/>
                </a:cubicBezTo>
                <a:cubicBezTo>
                  <a:pt x="26649" y="30802"/>
                  <a:pt x="26684" y="30861"/>
                  <a:pt x="26716" y="30919"/>
                </a:cubicBezTo>
                <a:cubicBezTo>
                  <a:pt x="26716" y="31071"/>
                  <a:pt x="26775" y="31156"/>
                  <a:pt x="26995" y="31206"/>
                </a:cubicBezTo>
                <a:cubicBezTo>
                  <a:pt x="26835" y="30988"/>
                  <a:pt x="27171" y="30810"/>
                  <a:pt x="26926" y="30634"/>
                </a:cubicBezTo>
                <a:cubicBezTo>
                  <a:pt x="26860" y="30626"/>
                  <a:pt x="26793" y="30626"/>
                  <a:pt x="26724" y="30616"/>
                </a:cubicBezTo>
                <a:cubicBezTo>
                  <a:pt x="26649" y="30576"/>
                  <a:pt x="26623" y="30507"/>
                  <a:pt x="26623" y="30424"/>
                </a:cubicBezTo>
                <a:cubicBezTo>
                  <a:pt x="26724" y="30406"/>
                  <a:pt x="26844" y="30440"/>
                  <a:pt x="26926" y="30347"/>
                </a:cubicBezTo>
                <a:cubicBezTo>
                  <a:pt x="26961" y="30339"/>
                  <a:pt x="26995" y="30331"/>
                  <a:pt x="27027" y="30323"/>
                </a:cubicBezTo>
                <a:cubicBezTo>
                  <a:pt x="27062" y="30312"/>
                  <a:pt x="27093" y="30307"/>
                  <a:pt x="27120" y="30307"/>
                </a:cubicBezTo>
                <a:cubicBezTo>
                  <a:pt x="27295" y="30307"/>
                  <a:pt x="27316" y="30521"/>
                  <a:pt x="27432" y="30616"/>
                </a:cubicBezTo>
                <a:cubicBezTo>
                  <a:pt x="27473" y="30633"/>
                  <a:pt x="27513" y="30640"/>
                  <a:pt x="27553" y="30640"/>
                </a:cubicBezTo>
                <a:cubicBezTo>
                  <a:pt x="27610" y="30640"/>
                  <a:pt x="27667" y="30627"/>
                  <a:pt x="27727" y="30616"/>
                </a:cubicBezTo>
                <a:lnTo>
                  <a:pt x="27719" y="30608"/>
                </a:lnTo>
                <a:lnTo>
                  <a:pt x="27719" y="30608"/>
                </a:lnTo>
                <a:cubicBezTo>
                  <a:pt x="27737" y="30612"/>
                  <a:pt x="27754" y="30614"/>
                  <a:pt x="27771" y="30614"/>
                </a:cubicBezTo>
                <a:cubicBezTo>
                  <a:pt x="27865" y="30614"/>
                  <a:pt x="27944" y="30558"/>
                  <a:pt x="28030" y="30515"/>
                </a:cubicBezTo>
                <a:lnTo>
                  <a:pt x="28131" y="30515"/>
                </a:lnTo>
                <a:cubicBezTo>
                  <a:pt x="28137" y="30514"/>
                  <a:pt x="28143" y="30513"/>
                  <a:pt x="28150" y="30513"/>
                </a:cubicBezTo>
                <a:cubicBezTo>
                  <a:pt x="28208" y="30513"/>
                  <a:pt x="28284" y="30565"/>
                  <a:pt x="28343" y="30565"/>
                </a:cubicBezTo>
                <a:cubicBezTo>
                  <a:pt x="28389" y="30565"/>
                  <a:pt x="28425" y="30534"/>
                  <a:pt x="28434" y="30424"/>
                </a:cubicBezTo>
                <a:lnTo>
                  <a:pt x="28434" y="30414"/>
                </a:lnTo>
                <a:cubicBezTo>
                  <a:pt x="28493" y="30414"/>
                  <a:pt x="28554" y="30406"/>
                  <a:pt x="28612" y="30398"/>
                </a:cubicBezTo>
                <a:cubicBezTo>
                  <a:pt x="28629" y="30424"/>
                  <a:pt x="28679" y="30456"/>
                  <a:pt x="28671" y="30475"/>
                </a:cubicBezTo>
                <a:cubicBezTo>
                  <a:pt x="28655" y="30533"/>
                  <a:pt x="28586" y="30608"/>
                  <a:pt x="28604" y="30642"/>
                </a:cubicBezTo>
                <a:cubicBezTo>
                  <a:pt x="28624" y="30684"/>
                  <a:pt x="28644" y="30699"/>
                  <a:pt x="28664" y="30699"/>
                </a:cubicBezTo>
                <a:cubicBezTo>
                  <a:pt x="28703" y="30699"/>
                  <a:pt x="28744" y="30642"/>
                  <a:pt x="28788" y="30626"/>
                </a:cubicBezTo>
                <a:cubicBezTo>
                  <a:pt x="28824" y="30614"/>
                  <a:pt x="28851" y="30608"/>
                  <a:pt x="28871" y="30608"/>
                </a:cubicBezTo>
                <a:cubicBezTo>
                  <a:pt x="28980" y="30608"/>
                  <a:pt x="28913" y="30755"/>
                  <a:pt x="28940" y="30818"/>
                </a:cubicBezTo>
                <a:cubicBezTo>
                  <a:pt x="29009" y="30786"/>
                  <a:pt x="29067" y="30751"/>
                  <a:pt x="29134" y="30717"/>
                </a:cubicBezTo>
                <a:cubicBezTo>
                  <a:pt x="29150" y="30390"/>
                  <a:pt x="28873" y="30331"/>
                  <a:pt x="28663" y="30212"/>
                </a:cubicBezTo>
                <a:cubicBezTo>
                  <a:pt x="28687" y="30145"/>
                  <a:pt x="28713" y="30086"/>
                  <a:pt x="28738" y="30020"/>
                </a:cubicBezTo>
                <a:cubicBezTo>
                  <a:pt x="28881" y="29775"/>
                  <a:pt x="29017" y="29522"/>
                  <a:pt x="28948" y="29219"/>
                </a:cubicBezTo>
                <a:lnTo>
                  <a:pt x="28932" y="29211"/>
                </a:lnTo>
                <a:lnTo>
                  <a:pt x="28940" y="29211"/>
                </a:lnTo>
                <a:lnTo>
                  <a:pt x="28948" y="29219"/>
                </a:lnTo>
                <a:cubicBezTo>
                  <a:pt x="29009" y="29219"/>
                  <a:pt x="29067" y="29211"/>
                  <a:pt x="29134" y="29211"/>
                </a:cubicBezTo>
                <a:cubicBezTo>
                  <a:pt x="29157" y="29288"/>
                  <a:pt x="29181" y="29314"/>
                  <a:pt x="29205" y="29314"/>
                </a:cubicBezTo>
                <a:cubicBezTo>
                  <a:pt x="29249" y="29314"/>
                  <a:pt x="29293" y="29227"/>
                  <a:pt x="29336" y="29211"/>
                </a:cubicBezTo>
                <a:cubicBezTo>
                  <a:pt x="29488" y="29092"/>
                  <a:pt x="29682" y="29134"/>
                  <a:pt x="29900" y="29068"/>
                </a:cubicBezTo>
                <a:cubicBezTo>
                  <a:pt x="29740" y="28999"/>
                  <a:pt x="29647" y="28948"/>
                  <a:pt x="29546" y="28908"/>
                </a:cubicBezTo>
                <a:lnTo>
                  <a:pt x="29546" y="28898"/>
                </a:lnTo>
                <a:cubicBezTo>
                  <a:pt x="29552" y="28842"/>
                  <a:pt x="29560" y="28770"/>
                  <a:pt x="29613" y="28770"/>
                </a:cubicBezTo>
                <a:cubicBezTo>
                  <a:pt x="29630" y="28770"/>
                  <a:pt x="29653" y="28778"/>
                  <a:pt x="29682" y="28797"/>
                </a:cubicBezTo>
                <a:cubicBezTo>
                  <a:pt x="29736" y="28835"/>
                  <a:pt x="29783" y="28852"/>
                  <a:pt x="29825" y="28852"/>
                </a:cubicBezTo>
                <a:cubicBezTo>
                  <a:pt x="29911" y="28852"/>
                  <a:pt x="29975" y="28782"/>
                  <a:pt x="30044" y="28696"/>
                </a:cubicBezTo>
                <a:lnTo>
                  <a:pt x="30086" y="28696"/>
                </a:lnTo>
                <a:lnTo>
                  <a:pt x="30137" y="28706"/>
                </a:lnTo>
                <a:cubicBezTo>
                  <a:pt x="30206" y="28752"/>
                  <a:pt x="30275" y="28778"/>
                  <a:pt x="30345" y="28778"/>
                </a:cubicBezTo>
                <a:cubicBezTo>
                  <a:pt x="30412" y="28778"/>
                  <a:pt x="30479" y="28755"/>
                  <a:pt x="30549" y="28706"/>
                </a:cubicBezTo>
                <a:lnTo>
                  <a:pt x="30549" y="28605"/>
                </a:lnTo>
                <a:cubicBezTo>
                  <a:pt x="30557" y="28570"/>
                  <a:pt x="30557" y="28536"/>
                  <a:pt x="30549" y="28504"/>
                </a:cubicBezTo>
                <a:cubicBezTo>
                  <a:pt x="30515" y="28443"/>
                  <a:pt x="30482" y="28376"/>
                  <a:pt x="30448" y="28310"/>
                </a:cubicBezTo>
                <a:cubicBezTo>
                  <a:pt x="30506" y="28208"/>
                  <a:pt x="30583" y="28107"/>
                  <a:pt x="30448" y="27998"/>
                </a:cubicBezTo>
                <a:cubicBezTo>
                  <a:pt x="30448" y="27964"/>
                  <a:pt x="30440" y="27929"/>
                  <a:pt x="30440" y="27897"/>
                </a:cubicBezTo>
                <a:cubicBezTo>
                  <a:pt x="30448" y="27828"/>
                  <a:pt x="30405" y="27804"/>
                  <a:pt x="30355" y="27786"/>
                </a:cubicBezTo>
                <a:cubicBezTo>
                  <a:pt x="30347" y="27754"/>
                  <a:pt x="30339" y="27719"/>
                  <a:pt x="30331" y="27695"/>
                </a:cubicBezTo>
                <a:cubicBezTo>
                  <a:pt x="30355" y="27644"/>
                  <a:pt x="30389" y="27602"/>
                  <a:pt x="30413" y="27551"/>
                </a:cubicBezTo>
                <a:lnTo>
                  <a:pt x="30432" y="27551"/>
                </a:lnTo>
                <a:cubicBezTo>
                  <a:pt x="30608" y="27551"/>
                  <a:pt x="30735" y="27501"/>
                  <a:pt x="30810" y="27323"/>
                </a:cubicBezTo>
                <a:cubicBezTo>
                  <a:pt x="30828" y="27323"/>
                  <a:pt x="30844" y="27331"/>
                  <a:pt x="30844" y="27341"/>
                </a:cubicBezTo>
                <a:cubicBezTo>
                  <a:pt x="30818" y="27365"/>
                  <a:pt x="30802" y="27392"/>
                  <a:pt x="30785" y="27408"/>
                </a:cubicBezTo>
                <a:cubicBezTo>
                  <a:pt x="30533" y="27897"/>
                  <a:pt x="31046" y="27677"/>
                  <a:pt x="31163" y="27820"/>
                </a:cubicBezTo>
                <a:cubicBezTo>
                  <a:pt x="31198" y="27820"/>
                  <a:pt x="31240" y="27820"/>
                  <a:pt x="31273" y="27828"/>
                </a:cubicBezTo>
                <a:cubicBezTo>
                  <a:pt x="31283" y="27847"/>
                  <a:pt x="31299" y="27847"/>
                  <a:pt x="31315" y="27847"/>
                </a:cubicBezTo>
                <a:cubicBezTo>
                  <a:pt x="31333" y="27855"/>
                  <a:pt x="31349" y="27871"/>
                  <a:pt x="31357" y="27887"/>
                </a:cubicBezTo>
                <a:cubicBezTo>
                  <a:pt x="31400" y="27964"/>
                  <a:pt x="31450" y="28022"/>
                  <a:pt x="31535" y="28031"/>
                </a:cubicBezTo>
                <a:lnTo>
                  <a:pt x="31552" y="28031"/>
                </a:lnTo>
                <a:cubicBezTo>
                  <a:pt x="31560" y="28049"/>
                  <a:pt x="31568" y="28073"/>
                  <a:pt x="31568" y="28099"/>
                </a:cubicBezTo>
                <a:cubicBezTo>
                  <a:pt x="31493" y="28115"/>
                  <a:pt x="31384" y="28099"/>
                  <a:pt x="31392" y="28217"/>
                </a:cubicBezTo>
                <a:cubicBezTo>
                  <a:pt x="31400" y="28291"/>
                  <a:pt x="31485" y="28301"/>
                  <a:pt x="31552" y="28310"/>
                </a:cubicBezTo>
                <a:cubicBezTo>
                  <a:pt x="31594" y="28267"/>
                  <a:pt x="31626" y="28233"/>
                  <a:pt x="31661" y="28190"/>
                </a:cubicBezTo>
                <a:lnTo>
                  <a:pt x="31661" y="28190"/>
                </a:lnTo>
                <a:lnTo>
                  <a:pt x="31653" y="28200"/>
                </a:lnTo>
                <a:cubicBezTo>
                  <a:pt x="31687" y="28231"/>
                  <a:pt x="31722" y="28245"/>
                  <a:pt x="31757" y="28245"/>
                </a:cubicBezTo>
                <a:cubicBezTo>
                  <a:pt x="31790" y="28245"/>
                  <a:pt x="31823" y="28233"/>
                  <a:pt x="31855" y="28208"/>
                </a:cubicBezTo>
                <a:cubicBezTo>
                  <a:pt x="31867" y="28195"/>
                  <a:pt x="31884" y="28187"/>
                  <a:pt x="31902" y="28187"/>
                </a:cubicBezTo>
                <a:cubicBezTo>
                  <a:pt x="31909" y="28187"/>
                  <a:pt x="31915" y="28188"/>
                  <a:pt x="31921" y="28190"/>
                </a:cubicBezTo>
                <a:cubicBezTo>
                  <a:pt x="31964" y="28182"/>
                  <a:pt x="31980" y="28150"/>
                  <a:pt x="31990" y="28115"/>
                </a:cubicBezTo>
                <a:cubicBezTo>
                  <a:pt x="31999" y="28118"/>
                  <a:pt x="32008" y="28120"/>
                  <a:pt x="32017" y="28120"/>
                </a:cubicBezTo>
                <a:cubicBezTo>
                  <a:pt x="32032" y="28120"/>
                  <a:pt x="32047" y="28115"/>
                  <a:pt x="32057" y="28099"/>
                </a:cubicBezTo>
                <a:cubicBezTo>
                  <a:pt x="32065" y="28022"/>
                  <a:pt x="32023" y="27929"/>
                  <a:pt x="32099" y="27887"/>
                </a:cubicBezTo>
                <a:cubicBezTo>
                  <a:pt x="32103" y="27886"/>
                  <a:pt x="32106" y="27885"/>
                  <a:pt x="32109" y="27885"/>
                </a:cubicBezTo>
                <a:cubicBezTo>
                  <a:pt x="32143" y="27885"/>
                  <a:pt x="32151" y="27959"/>
                  <a:pt x="32158" y="27998"/>
                </a:cubicBezTo>
                <a:cubicBezTo>
                  <a:pt x="32225" y="27998"/>
                  <a:pt x="32293" y="27998"/>
                  <a:pt x="32360" y="28006"/>
                </a:cubicBezTo>
                <a:lnTo>
                  <a:pt x="32360" y="27897"/>
                </a:lnTo>
                <a:cubicBezTo>
                  <a:pt x="32368" y="27871"/>
                  <a:pt x="32368" y="27836"/>
                  <a:pt x="32360" y="27804"/>
                </a:cubicBezTo>
                <a:cubicBezTo>
                  <a:pt x="32318" y="27719"/>
                  <a:pt x="32243" y="27703"/>
                  <a:pt x="32158" y="27695"/>
                </a:cubicBezTo>
                <a:cubicBezTo>
                  <a:pt x="32132" y="27669"/>
                  <a:pt x="32101" y="27658"/>
                  <a:pt x="32073" y="27658"/>
                </a:cubicBezTo>
                <a:cubicBezTo>
                  <a:pt x="32064" y="27658"/>
                  <a:pt x="32056" y="27659"/>
                  <a:pt x="32049" y="27661"/>
                </a:cubicBezTo>
                <a:cubicBezTo>
                  <a:pt x="32057" y="27644"/>
                  <a:pt x="32057" y="27618"/>
                  <a:pt x="32065" y="27602"/>
                </a:cubicBezTo>
                <a:cubicBezTo>
                  <a:pt x="32073" y="27568"/>
                  <a:pt x="32073" y="27533"/>
                  <a:pt x="32081" y="27501"/>
                </a:cubicBezTo>
                <a:cubicBezTo>
                  <a:pt x="32192" y="27349"/>
                  <a:pt x="32496" y="27543"/>
                  <a:pt x="32512" y="27272"/>
                </a:cubicBezTo>
                <a:cubicBezTo>
                  <a:pt x="32520" y="27121"/>
                  <a:pt x="32461" y="26945"/>
                  <a:pt x="32259" y="26894"/>
                </a:cubicBezTo>
                <a:lnTo>
                  <a:pt x="32360" y="26793"/>
                </a:lnTo>
                <a:lnTo>
                  <a:pt x="32461" y="26793"/>
                </a:lnTo>
                <a:cubicBezTo>
                  <a:pt x="32526" y="26822"/>
                  <a:pt x="32584" y="26837"/>
                  <a:pt x="32635" y="26837"/>
                </a:cubicBezTo>
                <a:cubicBezTo>
                  <a:pt x="32751" y="26837"/>
                  <a:pt x="32831" y="26761"/>
                  <a:pt x="32866" y="26591"/>
                </a:cubicBezTo>
                <a:lnTo>
                  <a:pt x="32857" y="26591"/>
                </a:lnTo>
                <a:cubicBezTo>
                  <a:pt x="32857" y="26533"/>
                  <a:pt x="32866" y="26482"/>
                  <a:pt x="32866" y="26421"/>
                </a:cubicBezTo>
                <a:cubicBezTo>
                  <a:pt x="32866" y="26413"/>
                  <a:pt x="32874" y="26405"/>
                  <a:pt x="32882" y="26397"/>
                </a:cubicBezTo>
                <a:cubicBezTo>
                  <a:pt x="32874" y="26363"/>
                  <a:pt x="32866" y="26330"/>
                  <a:pt x="32866" y="26296"/>
                </a:cubicBezTo>
                <a:cubicBezTo>
                  <a:pt x="32823" y="26262"/>
                  <a:pt x="32799" y="26219"/>
                  <a:pt x="32764" y="26187"/>
                </a:cubicBezTo>
                <a:cubicBezTo>
                  <a:pt x="32680" y="26144"/>
                  <a:pt x="32621" y="26086"/>
                  <a:pt x="32621" y="25985"/>
                </a:cubicBezTo>
                <a:lnTo>
                  <a:pt x="32655" y="25985"/>
                </a:lnTo>
                <a:cubicBezTo>
                  <a:pt x="32663" y="25916"/>
                  <a:pt x="32680" y="25857"/>
                  <a:pt x="32722" y="25815"/>
                </a:cubicBezTo>
                <a:cubicBezTo>
                  <a:pt x="32773" y="25841"/>
                  <a:pt x="32823" y="25857"/>
                  <a:pt x="32866" y="25884"/>
                </a:cubicBezTo>
                <a:cubicBezTo>
                  <a:pt x="32991" y="25807"/>
                  <a:pt x="33126" y="25740"/>
                  <a:pt x="33235" y="25647"/>
                </a:cubicBezTo>
                <a:cubicBezTo>
                  <a:pt x="33343" y="25548"/>
                  <a:pt x="33445" y="25499"/>
                  <a:pt x="33543" y="25499"/>
                </a:cubicBezTo>
                <a:cubicBezTo>
                  <a:pt x="33653" y="25499"/>
                  <a:pt x="33757" y="25561"/>
                  <a:pt x="33860" y="25682"/>
                </a:cubicBezTo>
                <a:cubicBezTo>
                  <a:pt x="33868" y="25690"/>
                  <a:pt x="33884" y="25690"/>
                  <a:pt x="33892" y="25698"/>
                </a:cubicBezTo>
                <a:cubicBezTo>
                  <a:pt x="33892" y="25948"/>
                  <a:pt x="34015" y="26004"/>
                  <a:pt x="34170" y="26004"/>
                </a:cubicBezTo>
                <a:cubicBezTo>
                  <a:pt x="34234" y="26004"/>
                  <a:pt x="34304" y="25994"/>
                  <a:pt x="34374" y="25985"/>
                </a:cubicBezTo>
                <a:lnTo>
                  <a:pt x="34374" y="25589"/>
                </a:lnTo>
                <a:cubicBezTo>
                  <a:pt x="34281" y="25554"/>
                  <a:pt x="34188" y="25530"/>
                  <a:pt x="34095" y="25496"/>
                </a:cubicBezTo>
                <a:cubicBezTo>
                  <a:pt x="34012" y="25479"/>
                  <a:pt x="33901" y="25496"/>
                  <a:pt x="33850" y="25445"/>
                </a:cubicBezTo>
                <a:cubicBezTo>
                  <a:pt x="33752" y="25347"/>
                  <a:pt x="33656" y="25311"/>
                  <a:pt x="33555" y="25311"/>
                </a:cubicBezTo>
                <a:cubicBezTo>
                  <a:pt x="33414" y="25311"/>
                  <a:pt x="33264" y="25381"/>
                  <a:pt x="33092" y="25445"/>
                </a:cubicBezTo>
                <a:cubicBezTo>
                  <a:pt x="33185" y="25285"/>
                  <a:pt x="33142" y="25158"/>
                  <a:pt x="33102" y="25033"/>
                </a:cubicBezTo>
                <a:cubicBezTo>
                  <a:pt x="33060" y="24889"/>
                  <a:pt x="33169" y="24822"/>
                  <a:pt x="33278" y="24772"/>
                </a:cubicBezTo>
                <a:cubicBezTo>
                  <a:pt x="33293" y="24773"/>
                  <a:pt x="33308" y="24774"/>
                  <a:pt x="33322" y="24774"/>
                </a:cubicBezTo>
                <a:cubicBezTo>
                  <a:pt x="33390" y="24774"/>
                  <a:pt x="33450" y="24754"/>
                  <a:pt x="33472" y="24671"/>
                </a:cubicBezTo>
                <a:cubicBezTo>
                  <a:pt x="33472" y="24602"/>
                  <a:pt x="33472" y="24543"/>
                  <a:pt x="33464" y="24477"/>
                </a:cubicBezTo>
                <a:cubicBezTo>
                  <a:pt x="33472" y="24442"/>
                  <a:pt x="33472" y="24410"/>
                  <a:pt x="33472" y="24368"/>
                </a:cubicBezTo>
                <a:cubicBezTo>
                  <a:pt x="33324" y="24218"/>
                  <a:pt x="33181" y="24064"/>
                  <a:pt x="32960" y="24064"/>
                </a:cubicBezTo>
                <a:cubicBezTo>
                  <a:pt x="32930" y="24064"/>
                  <a:pt x="32898" y="24066"/>
                  <a:pt x="32866" y="24072"/>
                </a:cubicBezTo>
                <a:cubicBezTo>
                  <a:pt x="32805" y="23981"/>
                  <a:pt x="32720" y="23971"/>
                  <a:pt x="32634" y="23971"/>
                </a:cubicBezTo>
                <a:cubicBezTo>
                  <a:pt x="32610" y="23971"/>
                  <a:pt x="32586" y="23971"/>
                  <a:pt x="32562" y="23971"/>
                </a:cubicBezTo>
                <a:lnTo>
                  <a:pt x="32267" y="23971"/>
                </a:lnTo>
                <a:lnTo>
                  <a:pt x="32259" y="23979"/>
                </a:lnTo>
                <a:lnTo>
                  <a:pt x="32259" y="23971"/>
                </a:lnTo>
                <a:lnTo>
                  <a:pt x="32267" y="23971"/>
                </a:lnTo>
                <a:cubicBezTo>
                  <a:pt x="32267" y="23905"/>
                  <a:pt x="32259" y="23836"/>
                  <a:pt x="32259" y="23769"/>
                </a:cubicBezTo>
                <a:cubicBezTo>
                  <a:pt x="32293" y="23769"/>
                  <a:pt x="32326" y="23777"/>
                  <a:pt x="32360" y="23777"/>
                </a:cubicBezTo>
                <a:cubicBezTo>
                  <a:pt x="32382" y="23815"/>
                  <a:pt x="32450" y="23846"/>
                  <a:pt x="32466" y="23846"/>
                </a:cubicBezTo>
                <a:cubicBezTo>
                  <a:pt x="32468" y="23846"/>
                  <a:pt x="32469" y="23845"/>
                  <a:pt x="32469" y="23844"/>
                </a:cubicBezTo>
                <a:cubicBezTo>
                  <a:pt x="32469" y="23711"/>
                  <a:pt x="32663" y="23533"/>
                  <a:pt x="32384" y="23458"/>
                </a:cubicBezTo>
                <a:cubicBezTo>
                  <a:pt x="32376" y="23432"/>
                  <a:pt x="32376" y="23407"/>
                  <a:pt x="32376" y="23381"/>
                </a:cubicBezTo>
                <a:cubicBezTo>
                  <a:pt x="32446" y="23342"/>
                  <a:pt x="32453" y="23235"/>
                  <a:pt x="32562" y="23235"/>
                </a:cubicBezTo>
                <a:cubicBezTo>
                  <a:pt x="32573" y="23235"/>
                  <a:pt x="32584" y="23236"/>
                  <a:pt x="32597" y="23238"/>
                </a:cubicBezTo>
                <a:cubicBezTo>
                  <a:pt x="32620" y="23241"/>
                  <a:pt x="32639" y="23243"/>
                  <a:pt x="32654" y="23243"/>
                </a:cubicBezTo>
                <a:cubicBezTo>
                  <a:pt x="32779" y="23243"/>
                  <a:pt x="32671" y="23129"/>
                  <a:pt x="32663" y="23070"/>
                </a:cubicBezTo>
                <a:cubicBezTo>
                  <a:pt x="32698" y="23035"/>
                  <a:pt x="32730" y="23003"/>
                  <a:pt x="32764" y="22969"/>
                </a:cubicBezTo>
                <a:cubicBezTo>
                  <a:pt x="32799" y="22961"/>
                  <a:pt x="32831" y="22961"/>
                  <a:pt x="32866" y="22961"/>
                </a:cubicBezTo>
                <a:cubicBezTo>
                  <a:pt x="32900" y="23054"/>
                  <a:pt x="32975" y="23070"/>
                  <a:pt x="33060" y="23070"/>
                </a:cubicBezTo>
                <a:cubicBezTo>
                  <a:pt x="32959" y="23205"/>
                  <a:pt x="33068" y="23339"/>
                  <a:pt x="33076" y="23474"/>
                </a:cubicBezTo>
                <a:cubicBezTo>
                  <a:pt x="33076" y="23543"/>
                  <a:pt x="33082" y="23638"/>
                  <a:pt x="33156" y="23638"/>
                </a:cubicBezTo>
                <a:cubicBezTo>
                  <a:pt x="33165" y="23638"/>
                  <a:pt x="33174" y="23637"/>
                  <a:pt x="33185" y="23634"/>
                </a:cubicBezTo>
                <a:cubicBezTo>
                  <a:pt x="33286" y="23601"/>
                  <a:pt x="33235" y="23517"/>
                  <a:pt x="33169" y="23466"/>
                </a:cubicBezTo>
                <a:cubicBezTo>
                  <a:pt x="33363" y="23163"/>
                  <a:pt x="33363" y="23163"/>
                  <a:pt x="33068" y="23062"/>
                </a:cubicBezTo>
                <a:cubicBezTo>
                  <a:pt x="33168" y="22951"/>
                  <a:pt x="33215" y="22898"/>
                  <a:pt x="33262" y="22898"/>
                </a:cubicBezTo>
                <a:cubicBezTo>
                  <a:pt x="33298" y="22898"/>
                  <a:pt x="33335" y="22928"/>
                  <a:pt x="33395" y="22985"/>
                </a:cubicBezTo>
                <a:cubicBezTo>
                  <a:pt x="33466" y="23056"/>
                  <a:pt x="33539" y="23064"/>
                  <a:pt x="33613" y="23064"/>
                </a:cubicBezTo>
                <a:cubicBezTo>
                  <a:pt x="33635" y="23064"/>
                  <a:pt x="33658" y="23063"/>
                  <a:pt x="33680" y="23063"/>
                </a:cubicBezTo>
                <a:cubicBezTo>
                  <a:pt x="33709" y="23063"/>
                  <a:pt x="33738" y="23064"/>
                  <a:pt x="33767" y="23070"/>
                </a:cubicBezTo>
                <a:lnTo>
                  <a:pt x="33767" y="23171"/>
                </a:lnTo>
                <a:cubicBezTo>
                  <a:pt x="33733" y="23197"/>
                  <a:pt x="33690" y="23221"/>
                  <a:pt x="33658" y="23256"/>
                </a:cubicBezTo>
                <a:cubicBezTo>
                  <a:pt x="33619" y="23250"/>
                  <a:pt x="33580" y="23232"/>
                  <a:pt x="33548" y="23232"/>
                </a:cubicBezTo>
                <a:cubicBezTo>
                  <a:pt x="33539" y="23232"/>
                  <a:pt x="33530" y="23234"/>
                  <a:pt x="33522" y="23238"/>
                </a:cubicBezTo>
                <a:cubicBezTo>
                  <a:pt x="33472" y="23264"/>
                  <a:pt x="33488" y="23314"/>
                  <a:pt x="33522" y="23357"/>
                </a:cubicBezTo>
                <a:cubicBezTo>
                  <a:pt x="33597" y="23460"/>
                  <a:pt x="33709" y="23466"/>
                  <a:pt x="33822" y="23466"/>
                </a:cubicBezTo>
                <a:cubicBezTo>
                  <a:pt x="33837" y="23466"/>
                  <a:pt x="33853" y="23466"/>
                  <a:pt x="33868" y="23466"/>
                </a:cubicBezTo>
                <a:cubicBezTo>
                  <a:pt x="33799" y="23559"/>
                  <a:pt x="33717" y="23642"/>
                  <a:pt x="33658" y="23743"/>
                </a:cubicBezTo>
                <a:cubicBezTo>
                  <a:pt x="33581" y="23870"/>
                  <a:pt x="33698" y="23862"/>
                  <a:pt x="33775" y="23870"/>
                </a:cubicBezTo>
                <a:cubicBezTo>
                  <a:pt x="33810" y="23785"/>
                  <a:pt x="33884" y="23769"/>
                  <a:pt x="33969" y="23769"/>
                </a:cubicBezTo>
                <a:cubicBezTo>
                  <a:pt x="33985" y="23752"/>
                  <a:pt x="34002" y="23743"/>
                  <a:pt x="34020" y="23743"/>
                </a:cubicBezTo>
                <a:cubicBezTo>
                  <a:pt x="34038" y="23743"/>
                  <a:pt x="34057" y="23752"/>
                  <a:pt x="34078" y="23769"/>
                </a:cubicBezTo>
                <a:cubicBezTo>
                  <a:pt x="34113" y="23777"/>
                  <a:pt x="34145" y="23785"/>
                  <a:pt x="34188" y="23794"/>
                </a:cubicBezTo>
                <a:cubicBezTo>
                  <a:pt x="34188" y="23785"/>
                  <a:pt x="34196" y="23777"/>
                  <a:pt x="34204" y="23769"/>
                </a:cubicBezTo>
                <a:cubicBezTo>
                  <a:pt x="34264" y="23769"/>
                  <a:pt x="34323" y="23743"/>
                  <a:pt x="34355" y="23684"/>
                </a:cubicBezTo>
                <a:cubicBezTo>
                  <a:pt x="34315" y="23660"/>
                  <a:pt x="34264" y="23634"/>
                  <a:pt x="34222" y="23618"/>
                </a:cubicBezTo>
                <a:lnTo>
                  <a:pt x="34222" y="23610"/>
                </a:lnTo>
                <a:cubicBezTo>
                  <a:pt x="34204" y="23583"/>
                  <a:pt x="34196" y="23567"/>
                  <a:pt x="34179" y="23551"/>
                </a:cubicBezTo>
                <a:cubicBezTo>
                  <a:pt x="34160" y="23556"/>
                  <a:pt x="34140" y="23559"/>
                  <a:pt x="34122" y="23559"/>
                </a:cubicBezTo>
                <a:cubicBezTo>
                  <a:pt x="34031" y="23559"/>
                  <a:pt x="33953" y="23501"/>
                  <a:pt x="33876" y="23466"/>
                </a:cubicBezTo>
                <a:cubicBezTo>
                  <a:pt x="33868" y="23389"/>
                  <a:pt x="33860" y="23306"/>
                  <a:pt x="33791" y="23248"/>
                </a:cubicBezTo>
                <a:cubicBezTo>
                  <a:pt x="33775" y="23221"/>
                  <a:pt x="33775" y="23197"/>
                  <a:pt x="33775" y="23171"/>
                </a:cubicBezTo>
                <a:cubicBezTo>
                  <a:pt x="33810" y="23137"/>
                  <a:pt x="33842" y="23112"/>
                  <a:pt x="33876" y="23086"/>
                </a:cubicBezTo>
                <a:cubicBezTo>
                  <a:pt x="33901" y="23078"/>
                  <a:pt x="33935" y="23070"/>
                  <a:pt x="33961" y="23062"/>
                </a:cubicBezTo>
                <a:cubicBezTo>
                  <a:pt x="34028" y="23096"/>
                  <a:pt x="34103" y="23128"/>
                  <a:pt x="34179" y="23163"/>
                </a:cubicBezTo>
                <a:lnTo>
                  <a:pt x="34272" y="23163"/>
                </a:lnTo>
                <a:cubicBezTo>
                  <a:pt x="34406" y="23213"/>
                  <a:pt x="34549" y="23272"/>
                  <a:pt x="34685" y="23323"/>
                </a:cubicBezTo>
                <a:cubicBezTo>
                  <a:pt x="34712" y="23332"/>
                  <a:pt x="34736" y="23337"/>
                  <a:pt x="34756" y="23337"/>
                </a:cubicBezTo>
                <a:cubicBezTo>
                  <a:pt x="34840" y="23337"/>
                  <a:pt x="34864" y="23259"/>
                  <a:pt x="34879" y="23171"/>
                </a:cubicBezTo>
                <a:cubicBezTo>
                  <a:pt x="34911" y="23163"/>
                  <a:pt x="34938" y="23163"/>
                  <a:pt x="34972" y="23163"/>
                </a:cubicBezTo>
                <a:cubicBezTo>
                  <a:pt x="35105" y="23104"/>
                  <a:pt x="35073" y="22977"/>
                  <a:pt x="35081" y="22868"/>
                </a:cubicBezTo>
                <a:cubicBezTo>
                  <a:pt x="35249" y="22843"/>
                  <a:pt x="35400" y="22793"/>
                  <a:pt x="35510" y="22657"/>
                </a:cubicBezTo>
                <a:cubicBezTo>
                  <a:pt x="35376" y="22471"/>
                  <a:pt x="35105" y="22421"/>
                  <a:pt x="35081" y="22160"/>
                </a:cubicBezTo>
                <a:cubicBezTo>
                  <a:pt x="35038" y="22195"/>
                  <a:pt x="34994" y="22207"/>
                  <a:pt x="34951" y="22207"/>
                </a:cubicBezTo>
                <a:cubicBezTo>
                  <a:pt x="34863" y="22207"/>
                  <a:pt x="34776" y="22160"/>
                  <a:pt x="34690" y="22160"/>
                </a:cubicBezTo>
                <a:cubicBezTo>
                  <a:pt x="34686" y="22160"/>
                  <a:pt x="34681" y="22160"/>
                  <a:pt x="34677" y="22160"/>
                </a:cubicBezTo>
                <a:cubicBezTo>
                  <a:pt x="34592" y="22245"/>
                  <a:pt x="34669" y="22378"/>
                  <a:pt x="34576" y="22463"/>
                </a:cubicBezTo>
                <a:cubicBezTo>
                  <a:pt x="34459" y="22525"/>
                  <a:pt x="34344" y="22565"/>
                  <a:pt x="34208" y="22565"/>
                </a:cubicBezTo>
                <a:cubicBezTo>
                  <a:pt x="34196" y="22565"/>
                  <a:pt x="34184" y="22565"/>
                  <a:pt x="34171" y="22564"/>
                </a:cubicBezTo>
                <a:cubicBezTo>
                  <a:pt x="34158" y="22562"/>
                  <a:pt x="34145" y="22560"/>
                  <a:pt x="34133" y="22560"/>
                </a:cubicBezTo>
                <a:cubicBezTo>
                  <a:pt x="34000" y="22560"/>
                  <a:pt x="33984" y="22728"/>
                  <a:pt x="33876" y="22775"/>
                </a:cubicBezTo>
                <a:lnTo>
                  <a:pt x="33868" y="22775"/>
                </a:lnTo>
                <a:cubicBezTo>
                  <a:pt x="33868" y="22775"/>
                  <a:pt x="33868" y="22767"/>
                  <a:pt x="33876" y="22767"/>
                </a:cubicBezTo>
                <a:cubicBezTo>
                  <a:pt x="33860" y="22591"/>
                  <a:pt x="33767" y="22471"/>
                  <a:pt x="33581" y="22463"/>
                </a:cubicBezTo>
                <a:cubicBezTo>
                  <a:pt x="33496" y="22455"/>
                  <a:pt x="33421" y="22439"/>
                  <a:pt x="33371" y="22362"/>
                </a:cubicBezTo>
                <a:cubicBezTo>
                  <a:pt x="33371" y="22328"/>
                  <a:pt x="33371" y="22296"/>
                  <a:pt x="33363" y="22269"/>
                </a:cubicBezTo>
                <a:cubicBezTo>
                  <a:pt x="33363" y="22126"/>
                  <a:pt x="33446" y="22067"/>
                  <a:pt x="33573" y="22043"/>
                </a:cubicBezTo>
                <a:cubicBezTo>
                  <a:pt x="33640" y="22035"/>
                  <a:pt x="33717" y="21984"/>
                  <a:pt x="33690" y="21916"/>
                </a:cubicBezTo>
                <a:cubicBezTo>
                  <a:pt x="33670" y="21865"/>
                  <a:pt x="33624" y="21857"/>
                  <a:pt x="33574" y="21857"/>
                </a:cubicBezTo>
                <a:cubicBezTo>
                  <a:pt x="33554" y="21857"/>
                  <a:pt x="33533" y="21858"/>
                  <a:pt x="33512" y="21858"/>
                </a:cubicBezTo>
                <a:cubicBezTo>
                  <a:pt x="33501" y="21858"/>
                  <a:pt x="33490" y="21858"/>
                  <a:pt x="33480" y="21857"/>
                </a:cubicBezTo>
                <a:cubicBezTo>
                  <a:pt x="33470" y="21742"/>
                  <a:pt x="33444" y="21672"/>
                  <a:pt x="33385" y="21672"/>
                </a:cubicBezTo>
                <a:cubicBezTo>
                  <a:pt x="33348" y="21672"/>
                  <a:pt x="33300" y="21698"/>
                  <a:pt x="33235" y="21756"/>
                </a:cubicBezTo>
                <a:cubicBezTo>
                  <a:pt x="32983" y="21705"/>
                  <a:pt x="33092" y="21495"/>
                  <a:pt x="33060" y="21352"/>
                </a:cubicBezTo>
                <a:cubicBezTo>
                  <a:pt x="33068" y="21317"/>
                  <a:pt x="33068" y="21285"/>
                  <a:pt x="33068" y="21251"/>
                </a:cubicBezTo>
                <a:cubicBezTo>
                  <a:pt x="33081" y="21252"/>
                  <a:pt x="33095" y="21253"/>
                  <a:pt x="33108" y="21253"/>
                </a:cubicBezTo>
                <a:cubicBezTo>
                  <a:pt x="33168" y="21253"/>
                  <a:pt x="33224" y="21234"/>
                  <a:pt x="33244" y="21158"/>
                </a:cubicBezTo>
                <a:lnTo>
                  <a:pt x="33068" y="21158"/>
                </a:lnTo>
                <a:cubicBezTo>
                  <a:pt x="32950" y="21083"/>
                  <a:pt x="32975" y="20955"/>
                  <a:pt x="32967" y="20846"/>
                </a:cubicBezTo>
                <a:cubicBezTo>
                  <a:pt x="32959" y="20788"/>
                  <a:pt x="32924" y="20753"/>
                  <a:pt x="32866" y="20753"/>
                </a:cubicBezTo>
                <a:cubicBezTo>
                  <a:pt x="32831" y="20753"/>
                  <a:pt x="32799" y="20745"/>
                  <a:pt x="32764" y="20745"/>
                </a:cubicBezTo>
                <a:cubicBezTo>
                  <a:pt x="32698" y="20889"/>
                  <a:pt x="32597" y="20990"/>
                  <a:pt x="32445" y="21040"/>
                </a:cubicBezTo>
                <a:cubicBezTo>
                  <a:pt x="32385" y="21028"/>
                  <a:pt x="32319" y="20999"/>
                  <a:pt x="32269" y="20999"/>
                </a:cubicBezTo>
                <a:cubicBezTo>
                  <a:pt x="32256" y="20999"/>
                  <a:pt x="32244" y="21001"/>
                  <a:pt x="32233" y="21006"/>
                </a:cubicBezTo>
                <a:cubicBezTo>
                  <a:pt x="32176" y="21038"/>
                  <a:pt x="32136" y="21051"/>
                  <a:pt x="32109" y="21051"/>
                </a:cubicBezTo>
                <a:cubicBezTo>
                  <a:pt x="32029" y="21051"/>
                  <a:pt x="32057" y="20936"/>
                  <a:pt x="32057" y="20854"/>
                </a:cubicBezTo>
                <a:lnTo>
                  <a:pt x="32057" y="20854"/>
                </a:lnTo>
                <a:cubicBezTo>
                  <a:pt x="32071" y="20860"/>
                  <a:pt x="32083" y="20862"/>
                  <a:pt x="32095" y="20862"/>
                </a:cubicBezTo>
                <a:cubicBezTo>
                  <a:pt x="32176" y="20862"/>
                  <a:pt x="32217" y="20748"/>
                  <a:pt x="32296" y="20748"/>
                </a:cubicBezTo>
                <a:cubicBezTo>
                  <a:pt x="32310" y="20748"/>
                  <a:pt x="32326" y="20752"/>
                  <a:pt x="32344" y="20761"/>
                </a:cubicBezTo>
                <a:cubicBezTo>
                  <a:pt x="32397" y="20787"/>
                  <a:pt x="32430" y="20802"/>
                  <a:pt x="32455" y="20802"/>
                </a:cubicBezTo>
                <a:cubicBezTo>
                  <a:pt x="32496" y="20802"/>
                  <a:pt x="32514" y="20761"/>
                  <a:pt x="32562" y="20660"/>
                </a:cubicBezTo>
                <a:lnTo>
                  <a:pt x="32764" y="20660"/>
                </a:lnTo>
                <a:cubicBezTo>
                  <a:pt x="32849" y="20519"/>
                  <a:pt x="32722" y="20383"/>
                  <a:pt x="32748" y="20240"/>
                </a:cubicBezTo>
                <a:cubicBezTo>
                  <a:pt x="32764" y="20173"/>
                  <a:pt x="32799" y="20096"/>
                  <a:pt x="32722" y="20030"/>
                </a:cubicBezTo>
                <a:cubicBezTo>
                  <a:pt x="32719" y="20027"/>
                  <a:pt x="32716" y="20026"/>
                  <a:pt x="32712" y="20026"/>
                </a:cubicBezTo>
                <a:cubicBezTo>
                  <a:pt x="32704" y="20026"/>
                  <a:pt x="32694" y="20030"/>
                  <a:pt x="32688" y="20030"/>
                </a:cubicBezTo>
                <a:cubicBezTo>
                  <a:pt x="32613" y="20096"/>
                  <a:pt x="32663" y="20173"/>
                  <a:pt x="32680" y="20240"/>
                </a:cubicBezTo>
                <a:cubicBezTo>
                  <a:pt x="32680" y="20357"/>
                  <a:pt x="32629" y="20458"/>
                  <a:pt x="32554" y="20543"/>
                </a:cubicBezTo>
                <a:cubicBezTo>
                  <a:pt x="32469" y="20543"/>
                  <a:pt x="32395" y="20527"/>
                  <a:pt x="32352" y="20442"/>
                </a:cubicBezTo>
                <a:cubicBezTo>
                  <a:pt x="32302" y="20333"/>
                  <a:pt x="32275" y="20216"/>
                  <a:pt x="32142" y="20165"/>
                </a:cubicBezTo>
                <a:cubicBezTo>
                  <a:pt x="32124" y="20147"/>
                  <a:pt x="32099" y="20139"/>
                  <a:pt x="32073" y="20131"/>
                </a:cubicBezTo>
                <a:lnTo>
                  <a:pt x="32073" y="20054"/>
                </a:lnTo>
                <a:cubicBezTo>
                  <a:pt x="32093" y="20056"/>
                  <a:pt x="32111" y="20057"/>
                  <a:pt x="32129" y="20057"/>
                </a:cubicBezTo>
                <a:cubicBezTo>
                  <a:pt x="32339" y="20057"/>
                  <a:pt x="32462" y="19921"/>
                  <a:pt x="32562" y="19742"/>
                </a:cubicBezTo>
                <a:cubicBezTo>
                  <a:pt x="32555" y="19741"/>
                  <a:pt x="32548" y="19741"/>
                  <a:pt x="32541" y="19741"/>
                </a:cubicBezTo>
                <a:cubicBezTo>
                  <a:pt x="32483" y="19741"/>
                  <a:pt x="32426" y="19777"/>
                  <a:pt x="32371" y="19777"/>
                </a:cubicBezTo>
                <a:cubicBezTo>
                  <a:pt x="32345" y="19777"/>
                  <a:pt x="32319" y="19768"/>
                  <a:pt x="32293" y="19742"/>
                </a:cubicBezTo>
                <a:cubicBezTo>
                  <a:pt x="32293" y="19540"/>
                  <a:pt x="32528" y="19346"/>
                  <a:pt x="32403" y="19187"/>
                </a:cubicBezTo>
                <a:cubicBezTo>
                  <a:pt x="32259" y="18976"/>
                  <a:pt x="32453" y="18891"/>
                  <a:pt x="32469" y="18750"/>
                </a:cubicBezTo>
                <a:cubicBezTo>
                  <a:pt x="32528" y="18716"/>
                  <a:pt x="32562" y="18606"/>
                  <a:pt x="32546" y="18606"/>
                </a:cubicBezTo>
                <a:cubicBezTo>
                  <a:pt x="32541" y="18607"/>
                  <a:pt x="32537" y="18607"/>
                  <a:pt x="32533" y="18607"/>
                </a:cubicBezTo>
                <a:cubicBezTo>
                  <a:pt x="32321" y="18607"/>
                  <a:pt x="32393" y="18418"/>
                  <a:pt x="32326" y="18319"/>
                </a:cubicBezTo>
                <a:cubicBezTo>
                  <a:pt x="32315" y="18299"/>
                  <a:pt x="32298" y="18292"/>
                  <a:pt x="32278" y="18292"/>
                </a:cubicBezTo>
                <a:cubicBezTo>
                  <a:pt x="32242" y="18292"/>
                  <a:pt x="32196" y="18317"/>
                  <a:pt x="32158" y="18327"/>
                </a:cubicBezTo>
                <a:cubicBezTo>
                  <a:pt x="32124" y="18303"/>
                  <a:pt x="32081" y="18269"/>
                  <a:pt x="32041" y="18245"/>
                </a:cubicBezTo>
                <a:cubicBezTo>
                  <a:pt x="32014" y="18133"/>
                  <a:pt x="31972" y="18016"/>
                  <a:pt x="32116" y="17958"/>
                </a:cubicBezTo>
                <a:cubicBezTo>
                  <a:pt x="32267" y="17891"/>
                  <a:pt x="32275" y="17772"/>
                  <a:pt x="32251" y="17638"/>
                </a:cubicBezTo>
                <a:cubicBezTo>
                  <a:pt x="32217" y="17577"/>
                  <a:pt x="32192" y="17519"/>
                  <a:pt x="32150" y="17468"/>
                </a:cubicBezTo>
                <a:cubicBezTo>
                  <a:pt x="32031" y="17309"/>
                  <a:pt x="32099" y="17242"/>
                  <a:pt x="32267" y="17216"/>
                </a:cubicBezTo>
                <a:cubicBezTo>
                  <a:pt x="32352" y="17230"/>
                  <a:pt x="32396" y="17364"/>
                  <a:pt x="32487" y="17364"/>
                </a:cubicBezTo>
                <a:cubicBezTo>
                  <a:pt x="32513" y="17364"/>
                  <a:pt x="32543" y="17353"/>
                  <a:pt x="32578" y="17325"/>
                </a:cubicBezTo>
                <a:lnTo>
                  <a:pt x="32655" y="17325"/>
                </a:lnTo>
                <a:cubicBezTo>
                  <a:pt x="32706" y="17377"/>
                  <a:pt x="32744" y="17397"/>
                  <a:pt x="32772" y="17397"/>
                </a:cubicBezTo>
                <a:cubicBezTo>
                  <a:pt x="32832" y="17397"/>
                  <a:pt x="32853" y="17305"/>
                  <a:pt x="32882" y="17224"/>
                </a:cubicBezTo>
                <a:cubicBezTo>
                  <a:pt x="32962" y="17153"/>
                  <a:pt x="33012" y="17020"/>
                  <a:pt x="33146" y="17020"/>
                </a:cubicBezTo>
                <a:cubicBezTo>
                  <a:pt x="33153" y="17020"/>
                  <a:pt x="33161" y="17021"/>
                  <a:pt x="33169" y="17022"/>
                </a:cubicBezTo>
                <a:lnTo>
                  <a:pt x="33169" y="16718"/>
                </a:lnTo>
                <a:cubicBezTo>
                  <a:pt x="33193" y="16686"/>
                  <a:pt x="33227" y="16652"/>
                  <a:pt x="33262" y="16617"/>
                </a:cubicBezTo>
                <a:lnTo>
                  <a:pt x="33666" y="16617"/>
                </a:lnTo>
                <a:cubicBezTo>
                  <a:pt x="33624" y="16516"/>
                  <a:pt x="33395" y="16458"/>
                  <a:pt x="33597" y="16290"/>
                </a:cubicBezTo>
                <a:cubicBezTo>
                  <a:pt x="33708" y="16205"/>
                  <a:pt x="33674" y="16096"/>
                  <a:pt x="33581" y="16003"/>
                </a:cubicBezTo>
                <a:cubicBezTo>
                  <a:pt x="33355" y="15809"/>
                  <a:pt x="33009" y="15920"/>
                  <a:pt x="32807" y="15683"/>
                </a:cubicBezTo>
                <a:cubicBezTo>
                  <a:pt x="32789" y="15700"/>
                  <a:pt x="32773" y="15708"/>
                  <a:pt x="32756" y="15718"/>
                </a:cubicBezTo>
                <a:cubicBezTo>
                  <a:pt x="32730" y="15708"/>
                  <a:pt x="32698" y="15708"/>
                  <a:pt x="32663" y="15708"/>
                </a:cubicBezTo>
                <a:cubicBezTo>
                  <a:pt x="32629" y="15675"/>
                  <a:pt x="32597" y="15641"/>
                  <a:pt x="32554" y="15617"/>
                </a:cubicBezTo>
                <a:cubicBezTo>
                  <a:pt x="32528" y="15617"/>
                  <a:pt x="32496" y="15607"/>
                  <a:pt x="32461" y="15607"/>
                </a:cubicBezTo>
                <a:cubicBezTo>
                  <a:pt x="32461" y="15574"/>
                  <a:pt x="32461" y="15540"/>
                  <a:pt x="32453" y="15505"/>
                </a:cubicBezTo>
                <a:cubicBezTo>
                  <a:pt x="32461" y="15505"/>
                  <a:pt x="32469" y="15497"/>
                  <a:pt x="32477" y="15481"/>
                </a:cubicBezTo>
                <a:cubicBezTo>
                  <a:pt x="32504" y="15455"/>
                  <a:pt x="32536" y="15439"/>
                  <a:pt x="32562" y="15415"/>
                </a:cubicBezTo>
                <a:lnTo>
                  <a:pt x="32453" y="15415"/>
                </a:lnTo>
                <a:cubicBezTo>
                  <a:pt x="32427" y="15380"/>
                  <a:pt x="32395" y="15346"/>
                  <a:pt x="32368" y="15313"/>
                </a:cubicBezTo>
                <a:lnTo>
                  <a:pt x="32360" y="15303"/>
                </a:lnTo>
                <a:cubicBezTo>
                  <a:pt x="32334" y="15263"/>
                  <a:pt x="32302" y="15245"/>
                  <a:pt x="32275" y="15237"/>
                </a:cubicBezTo>
                <a:cubicBezTo>
                  <a:pt x="32334" y="15127"/>
                  <a:pt x="32562" y="15178"/>
                  <a:pt x="32570" y="15010"/>
                </a:cubicBezTo>
                <a:cubicBezTo>
                  <a:pt x="32562" y="14909"/>
                  <a:pt x="32562" y="14808"/>
                  <a:pt x="32562" y="14707"/>
                </a:cubicBezTo>
                <a:lnTo>
                  <a:pt x="32562" y="14707"/>
                </a:lnTo>
                <a:cubicBezTo>
                  <a:pt x="32591" y="14711"/>
                  <a:pt x="32619" y="14711"/>
                  <a:pt x="32648" y="14711"/>
                </a:cubicBezTo>
                <a:cubicBezTo>
                  <a:pt x="32665" y="14711"/>
                  <a:pt x="32681" y="14711"/>
                  <a:pt x="32698" y="14711"/>
                </a:cubicBezTo>
                <a:cubicBezTo>
                  <a:pt x="32781" y="14711"/>
                  <a:pt x="32865" y="14716"/>
                  <a:pt x="32940" y="14782"/>
                </a:cubicBezTo>
                <a:cubicBezTo>
                  <a:pt x="32992" y="14822"/>
                  <a:pt x="33031" y="14840"/>
                  <a:pt x="33060" y="14840"/>
                </a:cubicBezTo>
                <a:cubicBezTo>
                  <a:pt x="33123" y="14840"/>
                  <a:pt x="33140" y="14760"/>
                  <a:pt x="33134" y="14656"/>
                </a:cubicBezTo>
                <a:cubicBezTo>
                  <a:pt x="33126" y="14588"/>
                  <a:pt x="33118" y="14529"/>
                  <a:pt x="33193" y="14487"/>
                </a:cubicBezTo>
                <a:cubicBezTo>
                  <a:pt x="33395" y="14444"/>
                  <a:pt x="33589" y="14394"/>
                  <a:pt x="33565" y="14117"/>
                </a:cubicBezTo>
                <a:cubicBezTo>
                  <a:pt x="33531" y="14050"/>
                  <a:pt x="33496" y="13973"/>
                  <a:pt x="33472" y="13906"/>
                </a:cubicBezTo>
                <a:cubicBezTo>
                  <a:pt x="33547" y="13856"/>
                  <a:pt x="33658" y="13813"/>
                  <a:pt x="33597" y="13696"/>
                </a:cubicBezTo>
                <a:cubicBezTo>
                  <a:pt x="33580" y="13667"/>
                  <a:pt x="33559" y="13653"/>
                  <a:pt x="33538" y="13653"/>
                </a:cubicBezTo>
                <a:cubicBezTo>
                  <a:pt x="33509" y="13653"/>
                  <a:pt x="33479" y="13678"/>
                  <a:pt x="33456" y="13721"/>
                </a:cubicBezTo>
                <a:lnTo>
                  <a:pt x="33278" y="13721"/>
                </a:lnTo>
                <a:cubicBezTo>
                  <a:pt x="33270" y="13678"/>
                  <a:pt x="33270" y="13646"/>
                  <a:pt x="33270" y="13603"/>
                </a:cubicBezTo>
                <a:cubicBezTo>
                  <a:pt x="33294" y="13577"/>
                  <a:pt x="33320" y="13553"/>
                  <a:pt x="33355" y="13518"/>
                </a:cubicBezTo>
                <a:cubicBezTo>
                  <a:pt x="33363" y="13518"/>
                  <a:pt x="33371" y="13510"/>
                  <a:pt x="33371" y="13494"/>
                </a:cubicBezTo>
                <a:cubicBezTo>
                  <a:pt x="33464" y="13452"/>
                  <a:pt x="33547" y="13393"/>
                  <a:pt x="33506" y="13266"/>
                </a:cubicBezTo>
                <a:cubicBezTo>
                  <a:pt x="33456" y="13122"/>
                  <a:pt x="33395" y="12979"/>
                  <a:pt x="33345" y="12819"/>
                </a:cubicBezTo>
                <a:lnTo>
                  <a:pt x="33345" y="12819"/>
                </a:lnTo>
                <a:cubicBezTo>
                  <a:pt x="33382" y="12828"/>
                  <a:pt x="33416" y="12833"/>
                  <a:pt x="33446" y="12833"/>
                </a:cubicBezTo>
                <a:cubicBezTo>
                  <a:pt x="33555" y="12833"/>
                  <a:pt x="33627" y="12777"/>
                  <a:pt x="33698" y="12686"/>
                </a:cubicBezTo>
                <a:cubicBezTo>
                  <a:pt x="33747" y="12615"/>
                  <a:pt x="33822" y="12582"/>
                  <a:pt x="33889" y="12582"/>
                </a:cubicBezTo>
                <a:cubicBezTo>
                  <a:pt x="33952" y="12582"/>
                  <a:pt x="34007" y="12611"/>
                  <a:pt x="34028" y="12667"/>
                </a:cubicBezTo>
                <a:cubicBezTo>
                  <a:pt x="34129" y="12954"/>
                  <a:pt x="34416" y="12938"/>
                  <a:pt x="34576" y="13098"/>
                </a:cubicBezTo>
                <a:cubicBezTo>
                  <a:pt x="34669" y="13055"/>
                  <a:pt x="34677" y="12979"/>
                  <a:pt x="34677" y="12896"/>
                </a:cubicBezTo>
                <a:lnTo>
                  <a:pt x="34685" y="12888"/>
                </a:lnTo>
                <a:cubicBezTo>
                  <a:pt x="34650" y="12861"/>
                  <a:pt x="34608" y="12827"/>
                  <a:pt x="34576" y="12795"/>
                </a:cubicBezTo>
                <a:cubicBezTo>
                  <a:pt x="34382" y="12718"/>
                  <a:pt x="34070" y="12752"/>
                  <a:pt x="34204" y="12382"/>
                </a:cubicBezTo>
                <a:cubicBezTo>
                  <a:pt x="34209" y="12381"/>
                  <a:pt x="34214" y="12381"/>
                  <a:pt x="34219" y="12381"/>
                </a:cubicBezTo>
                <a:cubicBezTo>
                  <a:pt x="34304" y="12381"/>
                  <a:pt x="34310" y="12514"/>
                  <a:pt x="34397" y="12514"/>
                </a:cubicBezTo>
                <a:cubicBezTo>
                  <a:pt x="34407" y="12514"/>
                  <a:pt x="34419" y="12512"/>
                  <a:pt x="34432" y="12508"/>
                </a:cubicBezTo>
                <a:cubicBezTo>
                  <a:pt x="34475" y="12390"/>
                  <a:pt x="34347" y="12297"/>
                  <a:pt x="34374" y="12180"/>
                </a:cubicBezTo>
                <a:cubicBezTo>
                  <a:pt x="34374" y="12076"/>
                  <a:pt x="34359" y="12002"/>
                  <a:pt x="34307" y="12002"/>
                </a:cubicBezTo>
                <a:cubicBezTo>
                  <a:pt x="34278" y="12002"/>
                  <a:pt x="34237" y="12025"/>
                  <a:pt x="34179" y="12079"/>
                </a:cubicBezTo>
                <a:cubicBezTo>
                  <a:pt x="34137" y="12154"/>
                  <a:pt x="34103" y="12231"/>
                  <a:pt x="34062" y="12305"/>
                </a:cubicBezTo>
                <a:cubicBezTo>
                  <a:pt x="33993" y="12417"/>
                  <a:pt x="33929" y="12465"/>
                  <a:pt x="33869" y="12465"/>
                </a:cubicBezTo>
                <a:cubicBezTo>
                  <a:pt x="33797" y="12465"/>
                  <a:pt x="33730" y="12396"/>
                  <a:pt x="33666" y="12281"/>
                </a:cubicBezTo>
                <a:cubicBezTo>
                  <a:pt x="33658" y="12255"/>
                  <a:pt x="33658" y="12231"/>
                  <a:pt x="33666" y="12204"/>
                </a:cubicBezTo>
                <a:cubicBezTo>
                  <a:pt x="33648" y="12146"/>
                  <a:pt x="33615" y="12111"/>
                  <a:pt x="33557" y="12087"/>
                </a:cubicBezTo>
                <a:cubicBezTo>
                  <a:pt x="33531" y="12095"/>
                  <a:pt x="33496" y="12095"/>
                  <a:pt x="33472" y="12095"/>
                </a:cubicBezTo>
                <a:cubicBezTo>
                  <a:pt x="33488" y="12018"/>
                  <a:pt x="33573" y="11936"/>
                  <a:pt x="33522" y="11859"/>
                </a:cubicBezTo>
                <a:cubicBezTo>
                  <a:pt x="33501" y="11826"/>
                  <a:pt x="33478" y="11814"/>
                  <a:pt x="33455" y="11814"/>
                </a:cubicBezTo>
                <a:cubicBezTo>
                  <a:pt x="33391" y="11814"/>
                  <a:pt x="33321" y="11909"/>
                  <a:pt x="33250" y="11909"/>
                </a:cubicBezTo>
                <a:cubicBezTo>
                  <a:pt x="33229" y="11909"/>
                  <a:pt x="33207" y="11900"/>
                  <a:pt x="33185" y="11877"/>
                </a:cubicBezTo>
                <a:cubicBezTo>
                  <a:pt x="33142" y="11715"/>
                  <a:pt x="33193" y="11574"/>
                  <a:pt x="33227" y="11422"/>
                </a:cubicBezTo>
                <a:cubicBezTo>
                  <a:pt x="33254" y="11311"/>
                  <a:pt x="33142" y="11295"/>
                  <a:pt x="33068" y="11279"/>
                </a:cubicBezTo>
                <a:lnTo>
                  <a:pt x="32967" y="11279"/>
                </a:lnTo>
                <a:cubicBezTo>
                  <a:pt x="32932" y="11244"/>
                  <a:pt x="32900" y="11210"/>
                  <a:pt x="32866" y="11177"/>
                </a:cubicBezTo>
                <a:cubicBezTo>
                  <a:pt x="32823" y="11008"/>
                  <a:pt x="32789" y="10840"/>
                  <a:pt x="32756" y="10672"/>
                </a:cubicBezTo>
                <a:lnTo>
                  <a:pt x="32756" y="10494"/>
                </a:lnTo>
                <a:cubicBezTo>
                  <a:pt x="32807" y="10377"/>
                  <a:pt x="32975" y="10335"/>
                  <a:pt x="32967" y="10175"/>
                </a:cubicBezTo>
                <a:cubicBezTo>
                  <a:pt x="33023" y="10125"/>
                  <a:pt x="33070" y="10105"/>
                  <a:pt x="33113" y="10105"/>
                </a:cubicBezTo>
                <a:cubicBezTo>
                  <a:pt x="33237" y="10105"/>
                  <a:pt x="33324" y="10270"/>
                  <a:pt x="33480" y="10351"/>
                </a:cubicBezTo>
                <a:cubicBezTo>
                  <a:pt x="33413" y="10116"/>
                  <a:pt x="33607" y="10015"/>
                  <a:pt x="33615" y="9864"/>
                </a:cubicBezTo>
                <a:cubicBezTo>
                  <a:pt x="33615" y="9678"/>
                  <a:pt x="33371" y="9619"/>
                  <a:pt x="33278" y="9467"/>
                </a:cubicBezTo>
                <a:cubicBezTo>
                  <a:pt x="33242" y="9420"/>
                  <a:pt x="33202" y="9376"/>
                  <a:pt x="33154" y="9376"/>
                </a:cubicBezTo>
                <a:cubicBezTo>
                  <a:pt x="33135" y="9376"/>
                  <a:pt x="33114" y="9383"/>
                  <a:pt x="33092" y="9401"/>
                </a:cubicBezTo>
                <a:cubicBezTo>
                  <a:pt x="33017" y="9467"/>
                  <a:pt x="33068" y="9576"/>
                  <a:pt x="33068" y="9661"/>
                </a:cubicBezTo>
                <a:cubicBezTo>
                  <a:pt x="32952" y="9686"/>
                  <a:pt x="32862" y="9701"/>
                  <a:pt x="32789" y="9701"/>
                </a:cubicBezTo>
                <a:cubicBezTo>
                  <a:pt x="32583" y="9701"/>
                  <a:pt x="32502" y="9583"/>
                  <a:pt x="32334" y="9223"/>
                </a:cubicBezTo>
                <a:lnTo>
                  <a:pt x="32344" y="9198"/>
                </a:lnTo>
                <a:cubicBezTo>
                  <a:pt x="32384" y="9021"/>
                  <a:pt x="32637" y="8835"/>
                  <a:pt x="32293" y="8659"/>
                </a:cubicBezTo>
                <a:cubicBezTo>
                  <a:pt x="32209" y="8608"/>
                  <a:pt x="32233" y="8364"/>
                  <a:pt x="32445" y="8321"/>
                </a:cubicBezTo>
                <a:cubicBezTo>
                  <a:pt x="32456" y="8319"/>
                  <a:pt x="32467" y="8318"/>
                  <a:pt x="32479" y="8318"/>
                </a:cubicBezTo>
                <a:cubicBezTo>
                  <a:pt x="32499" y="8318"/>
                  <a:pt x="32520" y="8320"/>
                  <a:pt x="32538" y="8320"/>
                </a:cubicBezTo>
                <a:cubicBezTo>
                  <a:pt x="32580" y="8320"/>
                  <a:pt x="32613" y="8308"/>
                  <a:pt x="32613" y="8228"/>
                </a:cubicBezTo>
                <a:cubicBezTo>
                  <a:pt x="32528" y="8170"/>
                  <a:pt x="32445" y="8127"/>
                  <a:pt x="32360" y="8077"/>
                </a:cubicBezTo>
                <a:cubicBezTo>
                  <a:pt x="32395" y="8018"/>
                  <a:pt x="32461" y="7951"/>
                  <a:pt x="32453" y="7909"/>
                </a:cubicBezTo>
                <a:cubicBezTo>
                  <a:pt x="32443" y="7867"/>
                  <a:pt x="32410" y="7856"/>
                  <a:pt x="32372" y="7856"/>
                </a:cubicBezTo>
                <a:cubicBezTo>
                  <a:pt x="32343" y="7856"/>
                  <a:pt x="32310" y="7863"/>
                  <a:pt x="32283" y="7866"/>
                </a:cubicBezTo>
                <a:cubicBezTo>
                  <a:pt x="32234" y="7856"/>
                  <a:pt x="32189" y="7823"/>
                  <a:pt x="32139" y="7823"/>
                </a:cubicBezTo>
                <a:cubicBezTo>
                  <a:pt x="32113" y="7823"/>
                  <a:pt x="32086" y="7832"/>
                  <a:pt x="32057" y="7858"/>
                </a:cubicBezTo>
                <a:cubicBezTo>
                  <a:pt x="31905" y="7986"/>
                  <a:pt x="31719" y="8026"/>
                  <a:pt x="31535" y="8068"/>
                </a:cubicBezTo>
                <a:cubicBezTo>
                  <a:pt x="31522" y="8072"/>
                  <a:pt x="31512" y="8075"/>
                  <a:pt x="31501" y="8075"/>
                </a:cubicBezTo>
                <a:cubicBezTo>
                  <a:pt x="31490" y="8075"/>
                  <a:pt x="31480" y="8072"/>
                  <a:pt x="31467" y="8068"/>
                </a:cubicBezTo>
                <a:cubicBezTo>
                  <a:pt x="31222" y="8077"/>
                  <a:pt x="31030" y="8196"/>
                  <a:pt x="30852" y="8364"/>
                </a:cubicBezTo>
                <a:lnTo>
                  <a:pt x="30852" y="8465"/>
                </a:lnTo>
                <a:cubicBezTo>
                  <a:pt x="30701" y="8380"/>
                  <a:pt x="30599" y="8289"/>
                  <a:pt x="30777" y="8127"/>
                </a:cubicBezTo>
                <a:cubicBezTo>
                  <a:pt x="30818" y="8095"/>
                  <a:pt x="30828" y="8010"/>
                  <a:pt x="30844" y="7951"/>
                </a:cubicBezTo>
                <a:cubicBezTo>
                  <a:pt x="30860" y="7925"/>
                  <a:pt x="30860" y="7893"/>
                  <a:pt x="30860" y="7858"/>
                </a:cubicBezTo>
                <a:cubicBezTo>
                  <a:pt x="30878" y="7862"/>
                  <a:pt x="30895" y="7864"/>
                  <a:pt x="30911" y="7864"/>
                </a:cubicBezTo>
                <a:cubicBezTo>
                  <a:pt x="31004" y="7864"/>
                  <a:pt x="31074" y="7806"/>
                  <a:pt x="31139" y="7749"/>
                </a:cubicBezTo>
                <a:cubicBezTo>
                  <a:pt x="31225" y="7749"/>
                  <a:pt x="31267" y="7585"/>
                  <a:pt x="31353" y="7585"/>
                </a:cubicBezTo>
                <a:cubicBezTo>
                  <a:pt x="31383" y="7585"/>
                  <a:pt x="31420" y="7606"/>
                  <a:pt x="31467" y="7664"/>
                </a:cubicBezTo>
                <a:cubicBezTo>
                  <a:pt x="31603" y="7792"/>
                  <a:pt x="31679" y="7855"/>
                  <a:pt x="31743" y="7855"/>
                </a:cubicBezTo>
                <a:cubicBezTo>
                  <a:pt x="31805" y="7855"/>
                  <a:pt x="31855" y="7794"/>
                  <a:pt x="31940" y="7672"/>
                </a:cubicBezTo>
                <a:cubicBezTo>
                  <a:pt x="31990" y="7606"/>
                  <a:pt x="32023" y="7531"/>
                  <a:pt x="32057" y="7462"/>
                </a:cubicBezTo>
                <a:cubicBezTo>
                  <a:pt x="32073" y="7403"/>
                  <a:pt x="32057" y="7361"/>
                  <a:pt x="32006" y="7353"/>
                </a:cubicBezTo>
                <a:cubicBezTo>
                  <a:pt x="31995" y="7351"/>
                  <a:pt x="31985" y="7349"/>
                  <a:pt x="31975" y="7349"/>
                </a:cubicBezTo>
                <a:cubicBezTo>
                  <a:pt x="31918" y="7349"/>
                  <a:pt x="31885" y="7389"/>
                  <a:pt x="31863" y="7446"/>
                </a:cubicBezTo>
                <a:cubicBezTo>
                  <a:pt x="31840" y="7551"/>
                  <a:pt x="31807" y="7648"/>
                  <a:pt x="31676" y="7648"/>
                </a:cubicBezTo>
                <a:cubicBezTo>
                  <a:pt x="31671" y="7648"/>
                  <a:pt x="31666" y="7648"/>
                  <a:pt x="31661" y="7648"/>
                </a:cubicBezTo>
                <a:cubicBezTo>
                  <a:pt x="31661" y="7589"/>
                  <a:pt x="31653" y="7521"/>
                  <a:pt x="31653" y="7454"/>
                </a:cubicBezTo>
                <a:cubicBezTo>
                  <a:pt x="31727" y="7420"/>
                  <a:pt x="31727" y="7387"/>
                  <a:pt x="31661" y="7353"/>
                </a:cubicBezTo>
                <a:cubicBezTo>
                  <a:pt x="31661" y="7286"/>
                  <a:pt x="31669" y="7228"/>
                  <a:pt x="31677" y="7159"/>
                </a:cubicBezTo>
                <a:cubicBezTo>
                  <a:pt x="31820" y="7007"/>
                  <a:pt x="31746" y="6847"/>
                  <a:pt x="31626" y="6746"/>
                </a:cubicBezTo>
                <a:cubicBezTo>
                  <a:pt x="31606" y="6726"/>
                  <a:pt x="31586" y="6717"/>
                  <a:pt x="31568" y="6717"/>
                </a:cubicBezTo>
                <a:cubicBezTo>
                  <a:pt x="31496" y="6717"/>
                  <a:pt x="31436" y="6841"/>
                  <a:pt x="31349" y="6847"/>
                </a:cubicBezTo>
                <a:cubicBezTo>
                  <a:pt x="31320" y="6841"/>
                  <a:pt x="31288" y="6839"/>
                  <a:pt x="31257" y="6839"/>
                </a:cubicBezTo>
                <a:cubicBezTo>
                  <a:pt x="31206" y="6839"/>
                  <a:pt x="31155" y="6844"/>
                  <a:pt x="31104" y="6844"/>
                </a:cubicBezTo>
                <a:cubicBezTo>
                  <a:pt x="31014" y="6844"/>
                  <a:pt x="30926" y="6829"/>
                  <a:pt x="30852" y="6746"/>
                </a:cubicBezTo>
                <a:cubicBezTo>
                  <a:pt x="30692" y="6754"/>
                  <a:pt x="30557" y="6839"/>
                  <a:pt x="30432" y="6924"/>
                </a:cubicBezTo>
                <a:lnTo>
                  <a:pt x="30363" y="6924"/>
                </a:lnTo>
                <a:cubicBezTo>
                  <a:pt x="30331" y="6890"/>
                  <a:pt x="30296" y="6856"/>
                  <a:pt x="30272" y="6831"/>
                </a:cubicBezTo>
                <a:cubicBezTo>
                  <a:pt x="30262" y="6805"/>
                  <a:pt x="30254" y="6781"/>
                  <a:pt x="30254" y="6754"/>
                </a:cubicBezTo>
                <a:cubicBezTo>
                  <a:pt x="30265" y="6752"/>
                  <a:pt x="30277" y="6751"/>
                  <a:pt x="30290" y="6751"/>
                </a:cubicBezTo>
                <a:cubicBezTo>
                  <a:pt x="30313" y="6751"/>
                  <a:pt x="30338" y="6754"/>
                  <a:pt x="30362" y="6754"/>
                </a:cubicBezTo>
                <a:cubicBezTo>
                  <a:pt x="30403" y="6754"/>
                  <a:pt x="30439" y="6745"/>
                  <a:pt x="30456" y="6696"/>
                </a:cubicBezTo>
                <a:cubicBezTo>
                  <a:pt x="30464" y="6662"/>
                  <a:pt x="30389" y="6595"/>
                  <a:pt x="30347" y="6544"/>
                </a:cubicBezTo>
                <a:cubicBezTo>
                  <a:pt x="30474" y="6520"/>
                  <a:pt x="30608" y="6494"/>
                  <a:pt x="30735" y="6469"/>
                </a:cubicBezTo>
                <a:cubicBezTo>
                  <a:pt x="30860" y="6595"/>
                  <a:pt x="31070" y="6528"/>
                  <a:pt x="31206" y="6688"/>
                </a:cubicBezTo>
                <a:cubicBezTo>
                  <a:pt x="31229" y="6713"/>
                  <a:pt x="31253" y="6723"/>
                  <a:pt x="31276" y="6723"/>
                </a:cubicBezTo>
                <a:cubicBezTo>
                  <a:pt x="31346" y="6723"/>
                  <a:pt x="31413" y="6628"/>
                  <a:pt x="31450" y="6552"/>
                </a:cubicBezTo>
                <a:cubicBezTo>
                  <a:pt x="31459" y="6520"/>
                  <a:pt x="31459" y="6486"/>
                  <a:pt x="31450" y="6451"/>
                </a:cubicBezTo>
                <a:cubicBezTo>
                  <a:pt x="31295" y="6286"/>
                  <a:pt x="31198" y="6211"/>
                  <a:pt x="31076" y="6211"/>
                </a:cubicBezTo>
                <a:cubicBezTo>
                  <a:pt x="30987" y="6211"/>
                  <a:pt x="30884" y="6251"/>
                  <a:pt x="30735" y="6326"/>
                </a:cubicBezTo>
                <a:cubicBezTo>
                  <a:pt x="30676" y="6334"/>
                  <a:pt x="30608" y="6334"/>
                  <a:pt x="30549" y="6342"/>
                </a:cubicBezTo>
                <a:cubicBezTo>
                  <a:pt x="30533" y="6182"/>
                  <a:pt x="30692" y="6148"/>
                  <a:pt x="30751" y="6047"/>
                </a:cubicBezTo>
                <a:cubicBezTo>
                  <a:pt x="30895" y="5938"/>
                  <a:pt x="31062" y="5863"/>
                  <a:pt x="31172" y="5701"/>
                </a:cubicBezTo>
                <a:cubicBezTo>
                  <a:pt x="31197" y="5672"/>
                  <a:pt x="31235" y="5603"/>
                  <a:pt x="31274" y="5603"/>
                </a:cubicBezTo>
                <a:cubicBezTo>
                  <a:pt x="31288" y="5603"/>
                  <a:pt x="31302" y="5612"/>
                  <a:pt x="31315" y="5635"/>
                </a:cubicBezTo>
                <a:cubicBezTo>
                  <a:pt x="31371" y="5715"/>
                  <a:pt x="31406" y="5745"/>
                  <a:pt x="31429" y="5745"/>
                </a:cubicBezTo>
                <a:cubicBezTo>
                  <a:pt x="31491" y="5745"/>
                  <a:pt x="31464" y="5528"/>
                  <a:pt x="31523" y="5528"/>
                </a:cubicBezTo>
                <a:cubicBezTo>
                  <a:pt x="31531" y="5528"/>
                  <a:pt x="31540" y="5532"/>
                  <a:pt x="31552" y="5542"/>
                </a:cubicBezTo>
                <a:cubicBezTo>
                  <a:pt x="31424" y="5398"/>
                  <a:pt x="31517" y="5164"/>
                  <a:pt x="31349" y="5036"/>
                </a:cubicBezTo>
                <a:cubicBezTo>
                  <a:pt x="31315" y="5036"/>
                  <a:pt x="31283" y="5036"/>
                  <a:pt x="31256" y="5044"/>
                </a:cubicBezTo>
                <a:cubicBezTo>
                  <a:pt x="31245" y="4979"/>
                  <a:pt x="31258" y="4886"/>
                  <a:pt x="31204" y="4886"/>
                </a:cubicBezTo>
                <a:cubicBezTo>
                  <a:pt x="31183" y="4886"/>
                  <a:pt x="31152" y="4900"/>
                  <a:pt x="31105" y="4935"/>
                </a:cubicBezTo>
                <a:cubicBezTo>
                  <a:pt x="31081" y="4834"/>
                  <a:pt x="31113" y="4741"/>
                  <a:pt x="31147" y="4640"/>
                </a:cubicBezTo>
                <a:cubicBezTo>
                  <a:pt x="31147" y="4608"/>
                  <a:pt x="31155" y="4573"/>
                  <a:pt x="31155" y="4531"/>
                </a:cubicBezTo>
                <a:cubicBezTo>
                  <a:pt x="31113" y="4456"/>
                  <a:pt x="31038" y="4430"/>
                  <a:pt x="30953" y="4430"/>
                </a:cubicBezTo>
                <a:cubicBezTo>
                  <a:pt x="30727" y="4488"/>
                  <a:pt x="30533" y="4581"/>
                  <a:pt x="30440" y="4842"/>
                </a:cubicBezTo>
                <a:cubicBezTo>
                  <a:pt x="30518" y="4842"/>
                  <a:pt x="30585" y="4802"/>
                  <a:pt x="30649" y="4802"/>
                </a:cubicBezTo>
                <a:cubicBezTo>
                  <a:pt x="30681" y="4802"/>
                  <a:pt x="30712" y="4812"/>
                  <a:pt x="30743" y="4842"/>
                </a:cubicBezTo>
                <a:cubicBezTo>
                  <a:pt x="30836" y="4953"/>
                  <a:pt x="30743" y="5028"/>
                  <a:pt x="30684" y="5105"/>
                </a:cubicBezTo>
                <a:cubicBezTo>
                  <a:pt x="30650" y="5156"/>
                  <a:pt x="30591" y="5196"/>
                  <a:pt x="30549" y="5238"/>
                </a:cubicBezTo>
                <a:lnTo>
                  <a:pt x="30456" y="5238"/>
                </a:lnTo>
                <a:cubicBezTo>
                  <a:pt x="30238" y="5188"/>
                  <a:pt x="30102" y="4994"/>
                  <a:pt x="29884" y="4852"/>
                </a:cubicBezTo>
                <a:lnTo>
                  <a:pt x="29884" y="4852"/>
                </a:lnTo>
                <a:cubicBezTo>
                  <a:pt x="29908" y="5054"/>
                  <a:pt x="29926" y="5196"/>
                  <a:pt x="29942" y="5339"/>
                </a:cubicBezTo>
                <a:cubicBezTo>
                  <a:pt x="29817" y="5416"/>
                  <a:pt x="29631" y="5424"/>
                  <a:pt x="29631" y="5627"/>
                </a:cubicBezTo>
                <a:cubicBezTo>
                  <a:pt x="29605" y="5635"/>
                  <a:pt x="29573" y="5643"/>
                  <a:pt x="29546" y="5651"/>
                </a:cubicBezTo>
                <a:cubicBezTo>
                  <a:pt x="29504" y="5610"/>
                  <a:pt x="29471" y="5568"/>
                  <a:pt x="29429" y="5534"/>
                </a:cubicBezTo>
                <a:cubicBezTo>
                  <a:pt x="29514" y="5517"/>
                  <a:pt x="29504" y="5483"/>
                  <a:pt x="29445" y="5441"/>
                </a:cubicBezTo>
                <a:cubicBezTo>
                  <a:pt x="29403" y="5348"/>
                  <a:pt x="29362" y="5257"/>
                  <a:pt x="29328" y="5164"/>
                </a:cubicBezTo>
                <a:cubicBezTo>
                  <a:pt x="29243" y="4986"/>
                  <a:pt x="29041" y="5028"/>
                  <a:pt x="28916" y="4927"/>
                </a:cubicBezTo>
                <a:cubicBezTo>
                  <a:pt x="28905" y="4760"/>
                  <a:pt x="28828" y="4731"/>
                  <a:pt x="28737" y="4731"/>
                </a:cubicBezTo>
                <a:cubicBezTo>
                  <a:pt x="28689" y="4731"/>
                  <a:pt x="28636" y="4739"/>
                  <a:pt x="28588" y="4739"/>
                </a:cubicBezTo>
                <a:cubicBezTo>
                  <a:pt x="28567" y="4739"/>
                  <a:pt x="28546" y="4738"/>
                  <a:pt x="28527" y="4733"/>
                </a:cubicBezTo>
                <a:cubicBezTo>
                  <a:pt x="28527" y="4632"/>
                  <a:pt x="28493" y="4549"/>
                  <a:pt x="28376" y="4539"/>
                </a:cubicBezTo>
                <a:cubicBezTo>
                  <a:pt x="28250" y="4539"/>
                  <a:pt x="28232" y="4632"/>
                  <a:pt x="28232" y="4733"/>
                </a:cubicBezTo>
                <a:cubicBezTo>
                  <a:pt x="28179" y="4759"/>
                  <a:pt x="28127" y="4769"/>
                  <a:pt x="28074" y="4769"/>
                </a:cubicBezTo>
                <a:cubicBezTo>
                  <a:pt x="27955" y="4769"/>
                  <a:pt x="27836" y="4722"/>
                  <a:pt x="27717" y="4722"/>
                </a:cubicBezTo>
                <a:cubicBezTo>
                  <a:pt x="27687" y="4722"/>
                  <a:pt x="27656" y="4725"/>
                  <a:pt x="27626" y="4733"/>
                </a:cubicBezTo>
                <a:lnTo>
                  <a:pt x="27525" y="4733"/>
                </a:lnTo>
                <a:lnTo>
                  <a:pt x="27525" y="4539"/>
                </a:lnTo>
                <a:lnTo>
                  <a:pt x="27533" y="4539"/>
                </a:lnTo>
                <a:cubicBezTo>
                  <a:pt x="27745" y="4430"/>
                  <a:pt x="27786" y="4195"/>
                  <a:pt x="27929" y="4034"/>
                </a:cubicBezTo>
                <a:cubicBezTo>
                  <a:pt x="27910" y="3948"/>
                  <a:pt x="27858" y="3929"/>
                  <a:pt x="27792" y="3929"/>
                </a:cubicBezTo>
                <a:cubicBezTo>
                  <a:pt x="27774" y="3929"/>
                  <a:pt x="27755" y="3931"/>
                  <a:pt x="27735" y="3933"/>
                </a:cubicBezTo>
                <a:cubicBezTo>
                  <a:pt x="27543" y="3967"/>
                  <a:pt x="27567" y="4161"/>
                  <a:pt x="27482" y="4321"/>
                </a:cubicBezTo>
                <a:cubicBezTo>
                  <a:pt x="27533" y="4044"/>
                  <a:pt x="27272" y="4084"/>
                  <a:pt x="27213" y="3975"/>
                </a:cubicBezTo>
                <a:cubicBezTo>
                  <a:pt x="27096" y="3730"/>
                  <a:pt x="27525" y="3815"/>
                  <a:pt x="27474" y="3589"/>
                </a:cubicBezTo>
                <a:cubicBezTo>
                  <a:pt x="27434" y="3546"/>
                  <a:pt x="27396" y="3530"/>
                  <a:pt x="27359" y="3530"/>
                </a:cubicBezTo>
                <a:cubicBezTo>
                  <a:pt x="27278" y="3530"/>
                  <a:pt x="27202" y="3602"/>
                  <a:pt x="27120" y="3629"/>
                </a:cubicBezTo>
                <a:cubicBezTo>
                  <a:pt x="27112" y="3597"/>
                  <a:pt x="27112" y="3571"/>
                  <a:pt x="27112" y="3546"/>
                </a:cubicBezTo>
                <a:cubicBezTo>
                  <a:pt x="27117" y="3398"/>
                  <a:pt x="27076" y="3353"/>
                  <a:pt x="27017" y="3353"/>
                </a:cubicBezTo>
                <a:cubicBezTo>
                  <a:pt x="26964" y="3353"/>
                  <a:pt x="26898" y="3388"/>
                  <a:pt x="26835" y="3419"/>
                </a:cubicBezTo>
                <a:lnTo>
                  <a:pt x="26825" y="3411"/>
                </a:lnTo>
                <a:cubicBezTo>
                  <a:pt x="26788" y="3389"/>
                  <a:pt x="26742" y="3335"/>
                  <a:pt x="26714" y="3335"/>
                </a:cubicBezTo>
                <a:cubicBezTo>
                  <a:pt x="26712" y="3335"/>
                  <a:pt x="26710" y="3335"/>
                  <a:pt x="26708" y="3336"/>
                </a:cubicBezTo>
                <a:cubicBezTo>
                  <a:pt x="26641" y="3360"/>
                  <a:pt x="26581" y="3374"/>
                  <a:pt x="26529" y="3374"/>
                </a:cubicBezTo>
                <a:cubicBezTo>
                  <a:pt x="26417" y="3374"/>
                  <a:pt x="26336" y="3311"/>
                  <a:pt x="26280" y="3150"/>
                </a:cubicBezTo>
                <a:cubicBezTo>
                  <a:pt x="26258" y="3091"/>
                  <a:pt x="26217" y="3070"/>
                  <a:pt x="26171" y="3070"/>
                </a:cubicBezTo>
                <a:cubicBezTo>
                  <a:pt x="26124" y="3070"/>
                  <a:pt x="26072" y="3091"/>
                  <a:pt x="26027" y="3116"/>
                </a:cubicBezTo>
                <a:cubicBezTo>
                  <a:pt x="25984" y="3092"/>
                  <a:pt x="25950" y="3057"/>
                  <a:pt x="25908" y="3033"/>
                </a:cubicBezTo>
                <a:lnTo>
                  <a:pt x="25740" y="3033"/>
                </a:lnTo>
                <a:cubicBezTo>
                  <a:pt x="25689" y="3033"/>
                  <a:pt x="25647" y="3033"/>
                  <a:pt x="25604" y="3023"/>
                </a:cubicBezTo>
                <a:cubicBezTo>
                  <a:pt x="25520" y="3045"/>
                  <a:pt x="25448" y="3108"/>
                  <a:pt x="25357" y="3108"/>
                </a:cubicBezTo>
                <a:cubicBezTo>
                  <a:pt x="25339" y="3108"/>
                  <a:pt x="25321" y="3105"/>
                  <a:pt x="25301" y="3100"/>
                </a:cubicBezTo>
                <a:cubicBezTo>
                  <a:pt x="25125" y="2889"/>
                  <a:pt x="24814" y="3033"/>
                  <a:pt x="24628" y="2847"/>
                </a:cubicBezTo>
                <a:cubicBezTo>
                  <a:pt x="24564" y="2780"/>
                  <a:pt x="24507" y="2754"/>
                  <a:pt x="24455" y="2754"/>
                </a:cubicBezTo>
                <a:cubicBezTo>
                  <a:pt x="24355" y="2754"/>
                  <a:pt x="24270" y="2848"/>
                  <a:pt x="24181" y="2932"/>
                </a:cubicBezTo>
                <a:cubicBezTo>
                  <a:pt x="24030" y="3065"/>
                  <a:pt x="24038" y="3209"/>
                  <a:pt x="24189" y="3336"/>
                </a:cubicBezTo>
                <a:cubicBezTo>
                  <a:pt x="24197" y="3403"/>
                  <a:pt x="24208" y="3462"/>
                  <a:pt x="24224" y="3520"/>
                </a:cubicBezTo>
                <a:lnTo>
                  <a:pt x="23987" y="3520"/>
                </a:lnTo>
                <a:cubicBezTo>
                  <a:pt x="24005" y="3437"/>
                  <a:pt x="23987" y="3360"/>
                  <a:pt x="23904" y="3310"/>
                </a:cubicBezTo>
                <a:cubicBezTo>
                  <a:pt x="23886" y="3158"/>
                  <a:pt x="23827" y="3023"/>
                  <a:pt x="23718" y="2922"/>
                </a:cubicBezTo>
                <a:cubicBezTo>
                  <a:pt x="23685" y="2832"/>
                  <a:pt x="23631" y="2809"/>
                  <a:pt x="23570" y="2809"/>
                </a:cubicBezTo>
                <a:cubicBezTo>
                  <a:pt x="23522" y="2809"/>
                  <a:pt x="23471" y="2823"/>
                  <a:pt x="23423" y="2831"/>
                </a:cubicBezTo>
                <a:cubicBezTo>
                  <a:pt x="23297" y="2891"/>
                  <a:pt x="23225" y="2926"/>
                  <a:pt x="23181" y="2926"/>
                </a:cubicBezTo>
                <a:cubicBezTo>
                  <a:pt x="23122" y="2926"/>
                  <a:pt x="23114" y="2864"/>
                  <a:pt x="23096" y="2720"/>
                </a:cubicBezTo>
                <a:lnTo>
                  <a:pt x="23035" y="2720"/>
                </a:lnTo>
                <a:cubicBezTo>
                  <a:pt x="23061" y="2703"/>
                  <a:pt x="23078" y="2679"/>
                  <a:pt x="23096" y="2645"/>
                </a:cubicBezTo>
                <a:lnTo>
                  <a:pt x="23104" y="2645"/>
                </a:lnTo>
                <a:cubicBezTo>
                  <a:pt x="23104" y="2669"/>
                  <a:pt x="23096" y="2695"/>
                  <a:pt x="23096" y="2720"/>
                </a:cubicBezTo>
                <a:cubicBezTo>
                  <a:pt x="23128" y="2687"/>
                  <a:pt x="23162" y="2653"/>
                  <a:pt x="23197" y="2610"/>
                </a:cubicBezTo>
                <a:cubicBezTo>
                  <a:pt x="23247" y="2613"/>
                  <a:pt x="23300" y="2620"/>
                  <a:pt x="23349" y="2620"/>
                </a:cubicBezTo>
                <a:cubicBezTo>
                  <a:pt x="23449" y="2620"/>
                  <a:pt x="23538" y="2594"/>
                  <a:pt x="23583" y="2459"/>
                </a:cubicBezTo>
                <a:cubicBezTo>
                  <a:pt x="23609" y="2435"/>
                  <a:pt x="23625" y="2400"/>
                  <a:pt x="23633" y="2358"/>
                </a:cubicBezTo>
                <a:cubicBezTo>
                  <a:pt x="23625" y="2307"/>
                  <a:pt x="23583" y="2265"/>
                  <a:pt x="23559" y="2214"/>
                </a:cubicBezTo>
                <a:cubicBezTo>
                  <a:pt x="23524" y="2148"/>
                  <a:pt x="23490" y="2081"/>
                  <a:pt x="23609" y="2022"/>
                </a:cubicBezTo>
                <a:lnTo>
                  <a:pt x="23894" y="2022"/>
                </a:lnTo>
                <a:cubicBezTo>
                  <a:pt x="23929" y="2139"/>
                  <a:pt x="23743" y="2190"/>
                  <a:pt x="23793" y="2315"/>
                </a:cubicBezTo>
                <a:cubicBezTo>
                  <a:pt x="23905" y="2390"/>
                  <a:pt x="23972" y="2590"/>
                  <a:pt x="24111" y="2590"/>
                </a:cubicBezTo>
                <a:cubicBezTo>
                  <a:pt x="24160" y="2590"/>
                  <a:pt x="24218" y="2565"/>
                  <a:pt x="24290" y="2501"/>
                </a:cubicBezTo>
                <a:cubicBezTo>
                  <a:pt x="24333" y="2477"/>
                  <a:pt x="24375" y="2443"/>
                  <a:pt x="24418" y="2408"/>
                </a:cubicBezTo>
                <a:cubicBezTo>
                  <a:pt x="24418" y="2384"/>
                  <a:pt x="24410" y="2366"/>
                  <a:pt x="24400" y="2342"/>
                </a:cubicBezTo>
                <a:cubicBezTo>
                  <a:pt x="24400" y="2334"/>
                  <a:pt x="24410" y="2325"/>
                  <a:pt x="24410" y="2315"/>
                </a:cubicBezTo>
                <a:cubicBezTo>
                  <a:pt x="24400" y="2291"/>
                  <a:pt x="24391" y="2257"/>
                  <a:pt x="24391" y="2224"/>
                </a:cubicBezTo>
                <a:cubicBezTo>
                  <a:pt x="24383" y="2164"/>
                  <a:pt x="24349" y="2139"/>
                  <a:pt x="24290" y="2131"/>
                </a:cubicBezTo>
                <a:cubicBezTo>
                  <a:pt x="24258" y="2131"/>
                  <a:pt x="24224" y="2123"/>
                  <a:pt x="24189" y="2123"/>
                </a:cubicBezTo>
                <a:cubicBezTo>
                  <a:pt x="24165" y="2113"/>
                  <a:pt x="24147" y="2097"/>
                  <a:pt x="24123" y="2097"/>
                </a:cubicBezTo>
                <a:cubicBezTo>
                  <a:pt x="24075" y="2028"/>
                  <a:pt x="24015" y="2010"/>
                  <a:pt x="23950" y="2010"/>
                </a:cubicBezTo>
                <a:cubicBezTo>
                  <a:pt x="23935" y="2010"/>
                  <a:pt x="23920" y="2011"/>
                  <a:pt x="23904" y="2012"/>
                </a:cubicBezTo>
                <a:lnTo>
                  <a:pt x="23904" y="1953"/>
                </a:lnTo>
                <a:cubicBezTo>
                  <a:pt x="23912" y="1953"/>
                  <a:pt x="23929" y="1953"/>
                  <a:pt x="23937" y="1945"/>
                </a:cubicBezTo>
                <a:cubicBezTo>
                  <a:pt x="24147" y="1860"/>
                  <a:pt x="24248" y="1658"/>
                  <a:pt x="24400" y="1507"/>
                </a:cubicBezTo>
                <a:cubicBezTo>
                  <a:pt x="24450" y="1331"/>
                  <a:pt x="24670" y="1355"/>
                  <a:pt x="24788" y="1195"/>
                </a:cubicBezTo>
                <a:cubicBezTo>
                  <a:pt x="24620" y="1044"/>
                  <a:pt x="24400" y="935"/>
                  <a:pt x="24341" y="674"/>
                </a:cubicBezTo>
                <a:lnTo>
                  <a:pt x="24341" y="674"/>
                </a:lnTo>
                <a:cubicBezTo>
                  <a:pt x="24375" y="935"/>
                  <a:pt x="24080" y="1044"/>
                  <a:pt x="24131" y="1323"/>
                </a:cubicBezTo>
                <a:cubicBezTo>
                  <a:pt x="24157" y="1406"/>
                  <a:pt x="23878" y="1575"/>
                  <a:pt x="23710" y="1668"/>
                </a:cubicBezTo>
                <a:cubicBezTo>
                  <a:pt x="23699" y="1674"/>
                  <a:pt x="23690" y="1676"/>
                  <a:pt x="23681" y="1676"/>
                </a:cubicBezTo>
                <a:cubicBezTo>
                  <a:pt x="23621" y="1676"/>
                  <a:pt x="23606" y="1566"/>
                  <a:pt x="23583" y="1499"/>
                </a:cubicBezTo>
                <a:cubicBezTo>
                  <a:pt x="23551" y="1406"/>
                  <a:pt x="23474" y="1406"/>
                  <a:pt x="23389" y="1406"/>
                </a:cubicBezTo>
                <a:cubicBezTo>
                  <a:pt x="23365" y="1406"/>
                  <a:pt x="23330" y="1406"/>
                  <a:pt x="23298" y="1416"/>
                </a:cubicBezTo>
                <a:cubicBezTo>
                  <a:pt x="23171" y="1491"/>
                  <a:pt x="23146" y="1650"/>
                  <a:pt x="23045" y="1751"/>
                </a:cubicBezTo>
                <a:cubicBezTo>
                  <a:pt x="23011" y="1778"/>
                  <a:pt x="23003" y="1802"/>
                  <a:pt x="23011" y="1836"/>
                </a:cubicBezTo>
                <a:cubicBezTo>
                  <a:pt x="22976" y="1778"/>
                  <a:pt x="23061" y="1759"/>
                  <a:pt x="23053" y="1709"/>
                </a:cubicBezTo>
                <a:cubicBezTo>
                  <a:pt x="23020" y="1564"/>
                  <a:pt x="23019" y="1405"/>
                  <a:pt x="22822" y="1405"/>
                </a:cubicBezTo>
                <a:cubicBezTo>
                  <a:pt x="22812" y="1405"/>
                  <a:pt x="22803" y="1405"/>
                  <a:pt x="22792" y="1406"/>
                </a:cubicBezTo>
                <a:cubicBezTo>
                  <a:pt x="22598" y="1517"/>
                  <a:pt x="22421" y="1634"/>
                  <a:pt x="22479" y="1903"/>
                </a:cubicBezTo>
                <a:lnTo>
                  <a:pt x="22471" y="1903"/>
                </a:lnTo>
                <a:cubicBezTo>
                  <a:pt x="22370" y="1887"/>
                  <a:pt x="22277" y="1852"/>
                  <a:pt x="22338" y="1719"/>
                </a:cubicBezTo>
                <a:cubicBezTo>
                  <a:pt x="22378" y="1634"/>
                  <a:pt x="22378" y="1557"/>
                  <a:pt x="22287" y="1507"/>
                </a:cubicBezTo>
                <a:cubicBezTo>
                  <a:pt x="22269" y="1506"/>
                  <a:pt x="22252" y="1506"/>
                  <a:pt x="22234" y="1506"/>
                </a:cubicBezTo>
                <a:cubicBezTo>
                  <a:pt x="22067" y="1506"/>
                  <a:pt x="21901" y="1534"/>
                  <a:pt x="21740" y="1534"/>
                </a:cubicBezTo>
                <a:cubicBezTo>
                  <a:pt x="21723" y="1534"/>
                  <a:pt x="21706" y="1534"/>
                  <a:pt x="21689" y="1533"/>
                </a:cubicBezTo>
                <a:cubicBezTo>
                  <a:pt x="21689" y="1491"/>
                  <a:pt x="21681" y="1448"/>
                  <a:pt x="21681" y="1406"/>
                </a:cubicBezTo>
                <a:cubicBezTo>
                  <a:pt x="21671" y="1264"/>
                  <a:pt x="21671" y="1121"/>
                  <a:pt x="21662" y="977"/>
                </a:cubicBezTo>
                <a:lnTo>
                  <a:pt x="21662" y="842"/>
                </a:lnTo>
                <a:cubicBezTo>
                  <a:pt x="21671" y="799"/>
                  <a:pt x="21671" y="749"/>
                  <a:pt x="21681" y="708"/>
                </a:cubicBezTo>
                <a:cubicBezTo>
                  <a:pt x="21612" y="675"/>
                  <a:pt x="21555" y="661"/>
                  <a:pt x="21507" y="661"/>
                </a:cubicBezTo>
                <a:cubicBezTo>
                  <a:pt x="21333" y="661"/>
                  <a:pt x="21270" y="843"/>
                  <a:pt x="21191" y="1001"/>
                </a:cubicBezTo>
                <a:cubicBezTo>
                  <a:pt x="21157" y="928"/>
                  <a:pt x="21095" y="907"/>
                  <a:pt x="21029" y="907"/>
                </a:cubicBezTo>
                <a:cubicBezTo>
                  <a:pt x="21013" y="907"/>
                  <a:pt x="20997" y="908"/>
                  <a:pt x="20981" y="910"/>
                </a:cubicBezTo>
                <a:cubicBezTo>
                  <a:pt x="20913" y="977"/>
                  <a:pt x="20846" y="1044"/>
                  <a:pt x="20787" y="1113"/>
                </a:cubicBezTo>
                <a:cubicBezTo>
                  <a:pt x="20710" y="1137"/>
                  <a:pt x="20627" y="1163"/>
                  <a:pt x="20652" y="1264"/>
                </a:cubicBezTo>
                <a:cubicBezTo>
                  <a:pt x="20652" y="1288"/>
                  <a:pt x="20729" y="1297"/>
                  <a:pt x="20771" y="1315"/>
                </a:cubicBezTo>
                <a:cubicBezTo>
                  <a:pt x="20771" y="1339"/>
                  <a:pt x="20771" y="1365"/>
                  <a:pt x="20761" y="1389"/>
                </a:cubicBezTo>
                <a:cubicBezTo>
                  <a:pt x="20722" y="1403"/>
                  <a:pt x="20690" y="1409"/>
                  <a:pt x="20661" y="1409"/>
                </a:cubicBezTo>
                <a:cubicBezTo>
                  <a:pt x="20492" y="1409"/>
                  <a:pt x="20482" y="1198"/>
                  <a:pt x="20375" y="1102"/>
                </a:cubicBezTo>
                <a:lnTo>
                  <a:pt x="20266" y="1102"/>
                </a:lnTo>
                <a:cubicBezTo>
                  <a:pt x="20154" y="1078"/>
                  <a:pt x="20053" y="1052"/>
                  <a:pt x="19944" y="1028"/>
                </a:cubicBezTo>
                <a:cubicBezTo>
                  <a:pt x="19920" y="1028"/>
                  <a:pt x="19894" y="1020"/>
                  <a:pt x="19878" y="1001"/>
                </a:cubicBezTo>
                <a:cubicBezTo>
                  <a:pt x="20215" y="791"/>
                  <a:pt x="20256" y="674"/>
                  <a:pt x="20080" y="395"/>
                </a:cubicBezTo>
                <a:cubicBezTo>
                  <a:pt x="20037" y="363"/>
                  <a:pt x="20003" y="336"/>
                  <a:pt x="19971" y="304"/>
                </a:cubicBezTo>
                <a:lnTo>
                  <a:pt x="19971" y="405"/>
                </a:lnTo>
                <a:lnTo>
                  <a:pt x="19971" y="496"/>
                </a:lnTo>
                <a:cubicBezTo>
                  <a:pt x="19962" y="547"/>
                  <a:pt x="19944" y="589"/>
                  <a:pt x="19936" y="640"/>
                </a:cubicBezTo>
                <a:cubicBezTo>
                  <a:pt x="19884" y="598"/>
                  <a:pt x="19845" y="582"/>
                  <a:pt x="19815" y="582"/>
                </a:cubicBezTo>
                <a:cubicBezTo>
                  <a:pt x="19700" y="582"/>
                  <a:pt x="19703" y="810"/>
                  <a:pt x="19595" y="810"/>
                </a:cubicBezTo>
                <a:cubicBezTo>
                  <a:pt x="19591" y="810"/>
                  <a:pt x="19587" y="810"/>
                  <a:pt x="19582" y="809"/>
                </a:cubicBezTo>
                <a:cubicBezTo>
                  <a:pt x="19567" y="809"/>
                  <a:pt x="19550" y="808"/>
                  <a:pt x="19534" y="808"/>
                </a:cubicBezTo>
                <a:cubicBezTo>
                  <a:pt x="19429" y="808"/>
                  <a:pt x="19314" y="821"/>
                  <a:pt x="19210" y="821"/>
                </a:cubicBezTo>
                <a:cubicBezTo>
                  <a:pt x="19109" y="821"/>
                  <a:pt x="19017" y="809"/>
                  <a:pt x="18952" y="759"/>
                </a:cubicBezTo>
                <a:cubicBezTo>
                  <a:pt x="18689" y="573"/>
                  <a:pt x="18412" y="557"/>
                  <a:pt x="18143" y="480"/>
                </a:cubicBezTo>
                <a:cubicBezTo>
                  <a:pt x="18032" y="445"/>
                  <a:pt x="17907" y="496"/>
                  <a:pt x="17814" y="387"/>
                </a:cubicBezTo>
                <a:cubicBezTo>
                  <a:pt x="17696" y="253"/>
                  <a:pt x="17991" y="185"/>
                  <a:pt x="178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30" name="Google Shape;330;p30"/>
          <p:cNvSpPr/>
          <p:nvPr/>
        </p:nvSpPr>
        <p:spPr>
          <a:xfrm>
            <a:off x="16062273" y="-435400"/>
            <a:ext cx="1571478" cy="2470600"/>
          </a:xfrm>
          <a:custGeom>
            <a:avLst/>
            <a:gdLst/>
            <a:ahLst/>
            <a:cxnLst/>
            <a:rect l="l" t="t" r="r" b="b"/>
            <a:pathLst>
              <a:path w="24158" h="37980" extrusionOk="0">
                <a:moveTo>
                  <a:pt x="8188" y="591"/>
                </a:moveTo>
                <a:cubicBezTo>
                  <a:pt x="8188" y="599"/>
                  <a:pt x="8188" y="599"/>
                  <a:pt x="8196" y="599"/>
                </a:cubicBezTo>
                <a:lnTo>
                  <a:pt x="8188" y="599"/>
                </a:lnTo>
                <a:lnTo>
                  <a:pt x="8196" y="615"/>
                </a:lnTo>
                <a:lnTo>
                  <a:pt x="8180" y="615"/>
                </a:lnTo>
                <a:cubicBezTo>
                  <a:pt x="8180" y="607"/>
                  <a:pt x="8180" y="607"/>
                  <a:pt x="8188" y="599"/>
                </a:cubicBezTo>
                <a:lnTo>
                  <a:pt x="8188" y="591"/>
                </a:lnTo>
                <a:close/>
                <a:moveTo>
                  <a:pt x="13361" y="1189"/>
                </a:moveTo>
                <a:cubicBezTo>
                  <a:pt x="13377" y="1221"/>
                  <a:pt x="13393" y="1248"/>
                  <a:pt x="13411" y="1272"/>
                </a:cubicBezTo>
                <a:cubicBezTo>
                  <a:pt x="13393" y="1256"/>
                  <a:pt x="13369" y="1229"/>
                  <a:pt x="13361" y="1189"/>
                </a:cubicBezTo>
                <a:close/>
                <a:moveTo>
                  <a:pt x="7347" y="1365"/>
                </a:moveTo>
                <a:cubicBezTo>
                  <a:pt x="7347" y="1373"/>
                  <a:pt x="7337" y="1373"/>
                  <a:pt x="7329" y="1373"/>
                </a:cubicBezTo>
                <a:lnTo>
                  <a:pt x="7329" y="1365"/>
                </a:lnTo>
                <a:close/>
                <a:moveTo>
                  <a:pt x="7321" y="1458"/>
                </a:moveTo>
                <a:cubicBezTo>
                  <a:pt x="7321" y="1458"/>
                  <a:pt x="7321" y="1466"/>
                  <a:pt x="7329" y="1474"/>
                </a:cubicBezTo>
                <a:cubicBezTo>
                  <a:pt x="7321" y="1466"/>
                  <a:pt x="7321" y="1466"/>
                  <a:pt x="7321" y="1458"/>
                </a:cubicBezTo>
                <a:close/>
                <a:moveTo>
                  <a:pt x="16343" y="1644"/>
                </a:moveTo>
                <a:lnTo>
                  <a:pt x="16343" y="1668"/>
                </a:lnTo>
                <a:cubicBezTo>
                  <a:pt x="16343" y="1668"/>
                  <a:pt x="16332" y="1668"/>
                  <a:pt x="16332" y="1660"/>
                </a:cubicBezTo>
                <a:cubicBezTo>
                  <a:pt x="16332" y="1652"/>
                  <a:pt x="16332" y="1644"/>
                  <a:pt x="16343" y="1644"/>
                </a:cubicBezTo>
                <a:close/>
                <a:moveTo>
                  <a:pt x="16266" y="3243"/>
                </a:moveTo>
                <a:lnTo>
                  <a:pt x="16266" y="3243"/>
                </a:lnTo>
                <a:cubicBezTo>
                  <a:pt x="16274" y="3251"/>
                  <a:pt x="16282" y="3261"/>
                  <a:pt x="16300" y="3261"/>
                </a:cubicBezTo>
                <a:cubicBezTo>
                  <a:pt x="16282" y="3261"/>
                  <a:pt x="16274" y="3261"/>
                  <a:pt x="16266" y="3243"/>
                </a:cubicBezTo>
                <a:close/>
                <a:moveTo>
                  <a:pt x="18245" y="3386"/>
                </a:moveTo>
                <a:cubicBezTo>
                  <a:pt x="18249" y="3390"/>
                  <a:pt x="18251" y="3390"/>
                  <a:pt x="18253" y="3390"/>
                </a:cubicBezTo>
                <a:cubicBezTo>
                  <a:pt x="18255" y="3390"/>
                  <a:pt x="18258" y="3390"/>
                  <a:pt x="18263" y="3394"/>
                </a:cubicBezTo>
                <a:lnTo>
                  <a:pt x="18253" y="3394"/>
                </a:lnTo>
                <a:cubicBezTo>
                  <a:pt x="18253" y="3394"/>
                  <a:pt x="18245" y="3394"/>
                  <a:pt x="18245" y="3386"/>
                </a:cubicBezTo>
                <a:close/>
                <a:moveTo>
                  <a:pt x="19197" y="4120"/>
                </a:moveTo>
                <a:cubicBezTo>
                  <a:pt x="19197" y="4128"/>
                  <a:pt x="19205" y="4128"/>
                  <a:pt x="19213" y="4136"/>
                </a:cubicBezTo>
                <a:lnTo>
                  <a:pt x="19197" y="4136"/>
                </a:lnTo>
                <a:lnTo>
                  <a:pt x="19197" y="4120"/>
                </a:lnTo>
                <a:close/>
                <a:moveTo>
                  <a:pt x="21210" y="5197"/>
                </a:moveTo>
                <a:lnTo>
                  <a:pt x="21210" y="5206"/>
                </a:lnTo>
                <a:lnTo>
                  <a:pt x="21202" y="5206"/>
                </a:lnTo>
                <a:cubicBezTo>
                  <a:pt x="21202" y="5206"/>
                  <a:pt x="21210" y="5206"/>
                  <a:pt x="21210" y="5197"/>
                </a:cubicBezTo>
                <a:close/>
                <a:moveTo>
                  <a:pt x="22263" y="6932"/>
                </a:moveTo>
                <a:cubicBezTo>
                  <a:pt x="22263" y="6940"/>
                  <a:pt x="22263" y="6940"/>
                  <a:pt x="22255" y="6940"/>
                </a:cubicBezTo>
                <a:lnTo>
                  <a:pt x="22263" y="6932"/>
                </a:lnTo>
                <a:close/>
                <a:moveTo>
                  <a:pt x="11153" y="7044"/>
                </a:moveTo>
                <a:cubicBezTo>
                  <a:pt x="11170" y="7044"/>
                  <a:pt x="11187" y="7046"/>
                  <a:pt x="11204" y="7051"/>
                </a:cubicBezTo>
                <a:cubicBezTo>
                  <a:pt x="11204" y="7075"/>
                  <a:pt x="11204" y="7102"/>
                  <a:pt x="11196" y="7118"/>
                </a:cubicBezTo>
                <a:cubicBezTo>
                  <a:pt x="11170" y="7092"/>
                  <a:pt x="11137" y="7067"/>
                  <a:pt x="11103" y="7051"/>
                </a:cubicBezTo>
                <a:cubicBezTo>
                  <a:pt x="11120" y="7046"/>
                  <a:pt x="11137" y="7044"/>
                  <a:pt x="11153" y="7044"/>
                </a:cubicBezTo>
                <a:close/>
                <a:moveTo>
                  <a:pt x="22650" y="7110"/>
                </a:moveTo>
                <a:cubicBezTo>
                  <a:pt x="22650" y="7118"/>
                  <a:pt x="22660" y="7118"/>
                  <a:pt x="22660" y="7118"/>
                </a:cubicBezTo>
                <a:lnTo>
                  <a:pt x="22660" y="7126"/>
                </a:lnTo>
                <a:lnTo>
                  <a:pt x="22650" y="7118"/>
                </a:lnTo>
                <a:lnTo>
                  <a:pt x="22650" y="7110"/>
                </a:lnTo>
                <a:close/>
                <a:moveTo>
                  <a:pt x="22828" y="8557"/>
                </a:moveTo>
                <a:cubicBezTo>
                  <a:pt x="22844" y="8567"/>
                  <a:pt x="22852" y="8575"/>
                  <a:pt x="22862" y="8583"/>
                </a:cubicBezTo>
                <a:lnTo>
                  <a:pt x="22862" y="8592"/>
                </a:lnTo>
                <a:cubicBezTo>
                  <a:pt x="22852" y="8576"/>
                  <a:pt x="22844" y="8567"/>
                  <a:pt x="22828" y="8557"/>
                </a:cubicBezTo>
                <a:close/>
                <a:moveTo>
                  <a:pt x="22743" y="8937"/>
                </a:moveTo>
                <a:lnTo>
                  <a:pt x="22751" y="8945"/>
                </a:lnTo>
                <a:cubicBezTo>
                  <a:pt x="22743" y="8945"/>
                  <a:pt x="22743" y="8937"/>
                  <a:pt x="22734" y="8937"/>
                </a:cubicBezTo>
                <a:close/>
                <a:moveTo>
                  <a:pt x="22751" y="8937"/>
                </a:moveTo>
                <a:cubicBezTo>
                  <a:pt x="22757" y="8937"/>
                  <a:pt x="22763" y="8941"/>
                  <a:pt x="22771" y="8941"/>
                </a:cubicBezTo>
                <a:cubicBezTo>
                  <a:pt x="22775" y="8941"/>
                  <a:pt x="22780" y="8940"/>
                  <a:pt x="22785" y="8937"/>
                </a:cubicBezTo>
                <a:lnTo>
                  <a:pt x="22785" y="8937"/>
                </a:lnTo>
                <a:cubicBezTo>
                  <a:pt x="22777" y="8945"/>
                  <a:pt x="22761" y="8945"/>
                  <a:pt x="22751" y="8945"/>
                </a:cubicBezTo>
                <a:lnTo>
                  <a:pt x="22751" y="8937"/>
                </a:lnTo>
                <a:close/>
                <a:moveTo>
                  <a:pt x="23131" y="11690"/>
                </a:moveTo>
                <a:cubicBezTo>
                  <a:pt x="23147" y="11690"/>
                  <a:pt x="23165" y="11701"/>
                  <a:pt x="23181" y="11701"/>
                </a:cubicBezTo>
                <a:cubicBezTo>
                  <a:pt x="23173" y="11701"/>
                  <a:pt x="23165" y="11709"/>
                  <a:pt x="23165" y="11709"/>
                </a:cubicBezTo>
                <a:lnTo>
                  <a:pt x="23139" y="11709"/>
                </a:lnTo>
                <a:cubicBezTo>
                  <a:pt x="23139" y="11709"/>
                  <a:pt x="23139" y="11701"/>
                  <a:pt x="23131" y="11690"/>
                </a:cubicBezTo>
                <a:close/>
                <a:moveTo>
                  <a:pt x="23189" y="11701"/>
                </a:moveTo>
                <a:lnTo>
                  <a:pt x="23197" y="11709"/>
                </a:lnTo>
                <a:cubicBezTo>
                  <a:pt x="23197" y="11709"/>
                  <a:pt x="23189" y="11709"/>
                  <a:pt x="23189" y="11701"/>
                </a:cubicBezTo>
                <a:close/>
                <a:moveTo>
                  <a:pt x="2041" y="11725"/>
                </a:moveTo>
                <a:cubicBezTo>
                  <a:pt x="2065" y="11733"/>
                  <a:pt x="2073" y="11741"/>
                  <a:pt x="2081" y="11759"/>
                </a:cubicBezTo>
                <a:cubicBezTo>
                  <a:pt x="2073" y="11751"/>
                  <a:pt x="2057" y="11741"/>
                  <a:pt x="2031" y="11733"/>
                </a:cubicBezTo>
                <a:cubicBezTo>
                  <a:pt x="2041" y="11733"/>
                  <a:pt x="2041" y="11733"/>
                  <a:pt x="2041" y="11725"/>
                </a:cubicBezTo>
                <a:close/>
                <a:moveTo>
                  <a:pt x="22743" y="12289"/>
                </a:moveTo>
                <a:cubicBezTo>
                  <a:pt x="22751" y="12289"/>
                  <a:pt x="22751" y="12297"/>
                  <a:pt x="22751" y="12297"/>
                </a:cubicBezTo>
                <a:cubicBezTo>
                  <a:pt x="22743" y="12297"/>
                  <a:pt x="22743" y="12297"/>
                  <a:pt x="22734" y="12289"/>
                </a:cubicBezTo>
                <a:close/>
                <a:moveTo>
                  <a:pt x="22841" y="12336"/>
                </a:moveTo>
                <a:cubicBezTo>
                  <a:pt x="22849" y="12336"/>
                  <a:pt x="22846" y="12351"/>
                  <a:pt x="22819" y="12358"/>
                </a:cubicBezTo>
                <a:cubicBezTo>
                  <a:pt x="22828" y="12342"/>
                  <a:pt x="22837" y="12336"/>
                  <a:pt x="22841" y="12336"/>
                </a:cubicBezTo>
                <a:close/>
                <a:moveTo>
                  <a:pt x="20216" y="13174"/>
                </a:moveTo>
                <a:cubicBezTo>
                  <a:pt x="20216" y="13190"/>
                  <a:pt x="20200" y="13207"/>
                  <a:pt x="20183" y="13217"/>
                </a:cubicBezTo>
                <a:cubicBezTo>
                  <a:pt x="20200" y="13207"/>
                  <a:pt x="20208" y="13190"/>
                  <a:pt x="20216" y="13174"/>
                </a:cubicBezTo>
                <a:close/>
                <a:moveTo>
                  <a:pt x="2707" y="14748"/>
                </a:moveTo>
                <a:cubicBezTo>
                  <a:pt x="2709" y="14748"/>
                  <a:pt x="2711" y="14749"/>
                  <a:pt x="2714" y="14749"/>
                </a:cubicBezTo>
                <a:cubicBezTo>
                  <a:pt x="2671" y="14799"/>
                  <a:pt x="2637" y="14842"/>
                  <a:pt x="2605" y="14892"/>
                </a:cubicBezTo>
                <a:cubicBezTo>
                  <a:pt x="2628" y="14812"/>
                  <a:pt x="2667" y="14748"/>
                  <a:pt x="2707" y="14748"/>
                </a:cubicBezTo>
                <a:close/>
                <a:moveTo>
                  <a:pt x="19779" y="15632"/>
                </a:moveTo>
                <a:lnTo>
                  <a:pt x="19779" y="15642"/>
                </a:lnTo>
                <a:lnTo>
                  <a:pt x="19769" y="15642"/>
                </a:lnTo>
                <a:lnTo>
                  <a:pt x="19779" y="15632"/>
                </a:lnTo>
                <a:close/>
                <a:moveTo>
                  <a:pt x="16620" y="17638"/>
                </a:moveTo>
                <a:cubicBezTo>
                  <a:pt x="16628" y="17638"/>
                  <a:pt x="16628" y="17646"/>
                  <a:pt x="16636" y="17646"/>
                </a:cubicBezTo>
                <a:lnTo>
                  <a:pt x="16620" y="17646"/>
                </a:lnTo>
                <a:lnTo>
                  <a:pt x="16620" y="17638"/>
                </a:lnTo>
                <a:close/>
                <a:moveTo>
                  <a:pt x="1163" y="17824"/>
                </a:moveTo>
                <a:cubicBezTo>
                  <a:pt x="1155" y="17840"/>
                  <a:pt x="1155" y="17866"/>
                  <a:pt x="1155" y="17882"/>
                </a:cubicBezTo>
                <a:cubicBezTo>
                  <a:pt x="1147" y="17890"/>
                  <a:pt x="1139" y="17898"/>
                  <a:pt x="1131" y="17907"/>
                </a:cubicBezTo>
                <a:lnTo>
                  <a:pt x="1131" y="17866"/>
                </a:lnTo>
                <a:cubicBezTo>
                  <a:pt x="1131" y="17856"/>
                  <a:pt x="1121" y="17840"/>
                  <a:pt x="1113" y="17832"/>
                </a:cubicBezTo>
                <a:cubicBezTo>
                  <a:pt x="1131" y="17832"/>
                  <a:pt x="1147" y="17832"/>
                  <a:pt x="1163" y="17824"/>
                </a:cubicBezTo>
                <a:close/>
                <a:moveTo>
                  <a:pt x="1283" y="17925"/>
                </a:moveTo>
                <a:lnTo>
                  <a:pt x="1291" y="17941"/>
                </a:lnTo>
                <a:lnTo>
                  <a:pt x="1272" y="17941"/>
                </a:lnTo>
                <a:cubicBezTo>
                  <a:pt x="1272" y="17933"/>
                  <a:pt x="1283" y="17933"/>
                  <a:pt x="1283" y="17925"/>
                </a:cubicBezTo>
                <a:close/>
                <a:moveTo>
                  <a:pt x="15928" y="19938"/>
                </a:moveTo>
                <a:lnTo>
                  <a:pt x="15938" y="19946"/>
                </a:lnTo>
                <a:cubicBezTo>
                  <a:pt x="15938" y="19946"/>
                  <a:pt x="15928" y="19946"/>
                  <a:pt x="15928" y="19954"/>
                </a:cubicBezTo>
                <a:lnTo>
                  <a:pt x="15928" y="19946"/>
                </a:lnTo>
                <a:lnTo>
                  <a:pt x="15928" y="19938"/>
                </a:lnTo>
                <a:close/>
                <a:moveTo>
                  <a:pt x="16518" y="20332"/>
                </a:moveTo>
                <a:lnTo>
                  <a:pt x="16518" y="20342"/>
                </a:lnTo>
                <a:lnTo>
                  <a:pt x="16510" y="20350"/>
                </a:lnTo>
                <a:lnTo>
                  <a:pt x="16510" y="20332"/>
                </a:lnTo>
                <a:close/>
                <a:moveTo>
                  <a:pt x="2924" y="20518"/>
                </a:moveTo>
                <a:lnTo>
                  <a:pt x="2924" y="20526"/>
                </a:lnTo>
                <a:lnTo>
                  <a:pt x="2916" y="20526"/>
                </a:lnTo>
                <a:cubicBezTo>
                  <a:pt x="2916" y="20526"/>
                  <a:pt x="2916" y="20518"/>
                  <a:pt x="2924" y="20518"/>
                </a:cubicBezTo>
                <a:close/>
                <a:moveTo>
                  <a:pt x="16678" y="21832"/>
                </a:moveTo>
                <a:lnTo>
                  <a:pt x="16678" y="21832"/>
                </a:lnTo>
                <a:cubicBezTo>
                  <a:pt x="16696" y="21840"/>
                  <a:pt x="16704" y="21840"/>
                  <a:pt x="16713" y="21840"/>
                </a:cubicBezTo>
                <a:cubicBezTo>
                  <a:pt x="16713" y="21840"/>
                  <a:pt x="16713" y="21848"/>
                  <a:pt x="16704" y="21858"/>
                </a:cubicBezTo>
                <a:cubicBezTo>
                  <a:pt x="16696" y="21848"/>
                  <a:pt x="16696" y="21840"/>
                  <a:pt x="16686" y="21840"/>
                </a:cubicBezTo>
                <a:lnTo>
                  <a:pt x="16678" y="21832"/>
                </a:lnTo>
                <a:close/>
                <a:moveTo>
                  <a:pt x="14699" y="24848"/>
                </a:moveTo>
                <a:cubicBezTo>
                  <a:pt x="14683" y="24856"/>
                  <a:pt x="14675" y="24856"/>
                  <a:pt x="14665" y="24856"/>
                </a:cubicBezTo>
                <a:cubicBezTo>
                  <a:pt x="14675" y="24856"/>
                  <a:pt x="14683" y="24848"/>
                  <a:pt x="14683" y="24848"/>
                </a:cubicBezTo>
                <a:close/>
                <a:moveTo>
                  <a:pt x="14986" y="25311"/>
                </a:moveTo>
                <a:lnTo>
                  <a:pt x="14986" y="25378"/>
                </a:lnTo>
                <a:cubicBezTo>
                  <a:pt x="14968" y="25378"/>
                  <a:pt x="14960" y="25378"/>
                  <a:pt x="14944" y="25386"/>
                </a:cubicBezTo>
                <a:cubicBezTo>
                  <a:pt x="14960" y="25362"/>
                  <a:pt x="14978" y="25335"/>
                  <a:pt x="14986" y="25311"/>
                </a:cubicBezTo>
                <a:close/>
                <a:moveTo>
                  <a:pt x="6294" y="25404"/>
                </a:moveTo>
                <a:lnTo>
                  <a:pt x="6286" y="25412"/>
                </a:lnTo>
                <a:lnTo>
                  <a:pt x="6286" y="25404"/>
                </a:lnTo>
                <a:close/>
                <a:moveTo>
                  <a:pt x="16173" y="25825"/>
                </a:moveTo>
                <a:cubicBezTo>
                  <a:pt x="16181" y="25841"/>
                  <a:pt x="16191" y="25851"/>
                  <a:pt x="16199" y="25867"/>
                </a:cubicBezTo>
                <a:lnTo>
                  <a:pt x="16173" y="25867"/>
                </a:lnTo>
                <a:lnTo>
                  <a:pt x="16173" y="25825"/>
                </a:lnTo>
                <a:close/>
                <a:moveTo>
                  <a:pt x="7438" y="26659"/>
                </a:moveTo>
                <a:cubicBezTo>
                  <a:pt x="7448" y="26668"/>
                  <a:pt x="7448" y="26676"/>
                  <a:pt x="7456" y="26692"/>
                </a:cubicBezTo>
                <a:cubicBezTo>
                  <a:pt x="7438" y="26676"/>
                  <a:pt x="7422" y="26668"/>
                  <a:pt x="7406" y="26659"/>
                </a:cubicBezTo>
                <a:close/>
                <a:moveTo>
                  <a:pt x="10260" y="30019"/>
                </a:moveTo>
                <a:cubicBezTo>
                  <a:pt x="10278" y="30019"/>
                  <a:pt x="10286" y="30027"/>
                  <a:pt x="10302" y="30027"/>
                </a:cubicBezTo>
                <a:cubicBezTo>
                  <a:pt x="10294" y="30045"/>
                  <a:pt x="10286" y="30062"/>
                  <a:pt x="10278" y="30070"/>
                </a:cubicBezTo>
                <a:cubicBezTo>
                  <a:pt x="10268" y="30054"/>
                  <a:pt x="10268" y="30035"/>
                  <a:pt x="10260" y="30019"/>
                </a:cubicBezTo>
                <a:close/>
                <a:moveTo>
                  <a:pt x="12973" y="33826"/>
                </a:moveTo>
                <a:cubicBezTo>
                  <a:pt x="12965" y="33826"/>
                  <a:pt x="12965" y="33836"/>
                  <a:pt x="12965" y="33836"/>
                </a:cubicBezTo>
                <a:cubicBezTo>
                  <a:pt x="12965" y="33826"/>
                  <a:pt x="12965" y="33826"/>
                  <a:pt x="12973" y="33826"/>
                </a:cubicBezTo>
                <a:close/>
                <a:moveTo>
                  <a:pt x="8113" y="0"/>
                </a:moveTo>
                <a:cubicBezTo>
                  <a:pt x="8105" y="471"/>
                  <a:pt x="7767" y="471"/>
                  <a:pt x="7539" y="607"/>
                </a:cubicBezTo>
                <a:cubicBezTo>
                  <a:pt x="7212" y="801"/>
                  <a:pt x="6908" y="1003"/>
                  <a:pt x="6749" y="1373"/>
                </a:cubicBezTo>
                <a:cubicBezTo>
                  <a:pt x="6735" y="1404"/>
                  <a:pt x="6719" y="1422"/>
                  <a:pt x="6702" y="1422"/>
                </a:cubicBezTo>
                <a:cubicBezTo>
                  <a:pt x="6687" y="1422"/>
                  <a:pt x="6672" y="1409"/>
                  <a:pt x="6656" y="1381"/>
                </a:cubicBezTo>
                <a:cubicBezTo>
                  <a:pt x="6625" y="1320"/>
                  <a:pt x="6608" y="1245"/>
                  <a:pt x="6530" y="1245"/>
                </a:cubicBezTo>
                <a:cubicBezTo>
                  <a:pt x="6522" y="1245"/>
                  <a:pt x="6513" y="1246"/>
                  <a:pt x="6504" y="1248"/>
                </a:cubicBezTo>
                <a:cubicBezTo>
                  <a:pt x="6488" y="1256"/>
                  <a:pt x="6478" y="1322"/>
                  <a:pt x="6462" y="1365"/>
                </a:cubicBezTo>
                <a:cubicBezTo>
                  <a:pt x="6350" y="1786"/>
                  <a:pt x="6325" y="1879"/>
                  <a:pt x="6119" y="1879"/>
                </a:cubicBezTo>
                <a:cubicBezTo>
                  <a:pt x="6062" y="1879"/>
                  <a:pt x="5990" y="1871"/>
                  <a:pt x="5898" y="1862"/>
                </a:cubicBezTo>
                <a:cubicBezTo>
                  <a:pt x="5863" y="1897"/>
                  <a:pt x="5815" y="1904"/>
                  <a:pt x="5767" y="1904"/>
                </a:cubicBezTo>
                <a:cubicBezTo>
                  <a:pt x="5737" y="1904"/>
                  <a:pt x="5707" y="1901"/>
                  <a:pt x="5678" y="1901"/>
                </a:cubicBezTo>
                <a:cubicBezTo>
                  <a:pt x="5618" y="1901"/>
                  <a:pt x="5566" y="1912"/>
                  <a:pt x="5544" y="1979"/>
                </a:cubicBezTo>
                <a:cubicBezTo>
                  <a:pt x="5435" y="2266"/>
                  <a:pt x="5198" y="2460"/>
                  <a:pt x="5089" y="2729"/>
                </a:cubicBezTo>
                <a:cubicBezTo>
                  <a:pt x="5038" y="2846"/>
                  <a:pt x="5097" y="2907"/>
                  <a:pt x="5123" y="2998"/>
                </a:cubicBezTo>
                <a:lnTo>
                  <a:pt x="5140" y="3016"/>
                </a:lnTo>
                <a:cubicBezTo>
                  <a:pt x="5156" y="3059"/>
                  <a:pt x="5182" y="3099"/>
                  <a:pt x="5198" y="3142"/>
                </a:cubicBezTo>
                <a:cubicBezTo>
                  <a:pt x="5190" y="3168"/>
                  <a:pt x="5190" y="3192"/>
                  <a:pt x="5190" y="3227"/>
                </a:cubicBezTo>
                <a:cubicBezTo>
                  <a:pt x="5198" y="3243"/>
                  <a:pt x="5206" y="3269"/>
                  <a:pt x="5224" y="3285"/>
                </a:cubicBezTo>
                <a:lnTo>
                  <a:pt x="5214" y="3285"/>
                </a:lnTo>
                <a:cubicBezTo>
                  <a:pt x="4895" y="3394"/>
                  <a:pt x="4770" y="3673"/>
                  <a:pt x="4634" y="3950"/>
                </a:cubicBezTo>
                <a:cubicBezTo>
                  <a:pt x="4416" y="4203"/>
                  <a:pt x="4289" y="4540"/>
                  <a:pt x="3993" y="4735"/>
                </a:cubicBezTo>
                <a:cubicBezTo>
                  <a:pt x="3977" y="4868"/>
                  <a:pt x="4001" y="5012"/>
                  <a:pt x="3868" y="5113"/>
                </a:cubicBezTo>
                <a:cubicBezTo>
                  <a:pt x="3725" y="5222"/>
                  <a:pt x="3809" y="5341"/>
                  <a:pt x="3860" y="5450"/>
                </a:cubicBezTo>
                <a:cubicBezTo>
                  <a:pt x="3823" y="5434"/>
                  <a:pt x="3788" y="5427"/>
                  <a:pt x="3754" y="5427"/>
                </a:cubicBezTo>
                <a:cubicBezTo>
                  <a:pt x="3697" y="5427"/>
                  <a:pt x="3646" y="5449"/>
                  <a:pt x="3597" y="5493"/>
                </a:cubicBezTo>
                <a:cubicBezTo>
                  <a:pt x="3488" y="5796"/>
                  <a:pt x="3539" y="6131"/>
                  <a:pt x="3344" y="6410"/>
                </a:cubicBezTo>
                <a:cubicBezTo>
                  <a:pt x="3304" y="6485"/>
                  <a:pt x="3312" y="6562"/>
                  <a:pt x="3355" y="6629"/>
                </a:cubicBezTo>
                <a:cubicBezTo>
                  <a:pt x="3514" y="6865"/>
                  <a:pt x="3496" y="7134"/>
                  <a:pt x="3496" y="7405"/>
                </a:cubicBezTo>
                <a:cubicBezTo>
                  <a:pt x="3607" y="7546"/>
                  <a:pt x="3514" y="7708"/>
                  <a:pt x="3530" y="7860"/>
                </a:cubicBezTo>
                <a:cubicBezTo>
                  <a:pt x="3581" y="8406"/>
                  <a:pt x="3286" y="8953"/>
                  <a:pt x="3488" y="9509"/>
                </a:cubicBezTo>
                <a:lnTo>
                  <a:pt x="3496" y="9509"/>
                </a:lnTo>
                <a:cubicBezTo>
                  <a:pt x="3472" y="9552"/>
                  <a:pt x="3429" y="9578"/>
                  <a:pt x="3395" y="9610"/>
                </a:cubicBezTo>
                <a:cubicBezTo>
                  <a:pt x="3320" y="9645"/>
                  <a:pt x="3304" y="9720"/>
                  <a:pt x="3304" y="9796"/>
                </a:cubicBezTo>
                <a:cubicBezTo>
                  <a:pt x="3219" y="9956"/>
                  <a:pt x="3076" y="10049"/>
                  <a:pt x="2958" y="10166"/>
                </a:cubicBezTo>
                <a:cubicBezTo>
                  <a:pt x="2730" y="10387"/>
                  <a:pt x="2411" y="10419"/>
                  <a:pt x="2158" y="10562"/>
                </a:cubicBezTo>
                <a:cubicBezTo>
                  <a:pt x="2150" y="10504"/>
                  <a:pt x="2150" y="10437"/>
                  <a:pt x="2150" y="10376"/>
                </a:cubicBezTo>
                <a:cubicBezTo>
                  <a:pt x="2049" y="10445"/>
                  <a:pt x="2057" y="10504"/>
                  <a:pt x="2150" y="10562"/>
                </a:cubicBezTo>
                <a:cubicBezTo>
                  <a:pt x="2243" y="10740"/>
                  <a:pt x="2200" y="10932"/>
                  <a:pt x="2081" y="11033"/>
                </a:cubicBezTo>
                <a:cubicBezTo>
                  <a:pt x="1897" y="11185"/>
                  <a:pt x="1804" y="11422"/>
                  <a:pt x="1586" y="11523"/>
                </a:cubicBezTo>
                <a:cubicBezTo>
                  <a:pt x="1349" y="11666"/>
                  <a:pt x="1198" y="11935"/>
                  <a:pt x="911" y="12004"/>
                </a:cubicBezTo>
                <a:lnTo>
                  <a:pt x="818" y="12004"/>
                </a:lnTo>
                <a:cubicBezTo>
                  <a:pt x="785" y="12095"/>
                  <a:pt x="751" y="12196"/>
                  <a:pt x="717" y="12289"/>
                </a:cubicBezTo>
                <a:cubicBezTo>
                  <a:pt x="717" y="12289"/>
                  <a:pt x="717" y="12289"/>
                  <a:pt x="717" y="12289"/>
                </a:cubicBezTo>
                <a:lnTo>
                  <a:pt x="717" y="12289"/>
                </a:lnTo>
                <a:cubicBezTo>
                  <a:pt x="666" y="12307"/>
                  <a:pt x="666" y="12323"/>
                  <a:pt x="692" y="12331"/>
                </a:cubicBezTo>
                <a:cubicBezTo>
                  <a:pt x="700" y="12331"/>
                  <a:pt x="708" y="12307"/>
                  <a:pt x="717" y="12289"/>
                </a:cubicBezTo>
                <a:lnTo>
                  <a:pt x="717" y="12289"/>
                </a:lnTo>
                <a:cubicBezTo>
                  <a:pt x="1046" y="12509"/>
                  <a:pt x="692" y="12491"/>
                  <a:pt x="626" y="12576"/>
                </a:cubicBezTo>
                <a:cubicBezTo>
                  <a:pt x="692" y="12863"/>
                  <a:pt x="642" y="13156"/>
                  <a:pt x="717" y="13443"/>
                </a:cubicBezTo>
                <a:cubicBezTo>
                  <a:pt x="735" y="13587"/>
                  <a:pt x="937" y="13730"/>
                  <a:pt x="743" y="13898"/>
                </a:cubicBezTo>
                <a:cubicBezTo>
                  <a:pt x="719" y="13912"/>
                  <a:pt x="684" y="14030"/>
                  <a:pt x="763" y="14030"/>
                </a:cubicBezTo>
                <a:cubicBezTo>
                  <a:pt x="771" y="14030"/>
                  <a:pt x="782" y="14029"/>
                  <a:pt x="793" y="14025"/>
                </a:cubicBezTo>
                <a:cubicBezTo>
                  <a:pt x="843" y="14010"/>
                  <a:pt x="881" y="14004"/>
                  <a:pt x="908" y="14004"/>
                </a:cubicBezTo>
                <a:cubicBezTo>
                  <a:pt x="1036" y="14004"/>
                  <a:pt x="938" y="14146"/>
                  <a:pt x="903" y="14201"/>
                </a:cubicBezTo>
                <a:cubicBezTo>
                  <a:pt x="759" y="14454"/>
                  <a:pt x="735" y="14749"/>
                  <a:pt x="793" y="14975"/>
                </a:cubicBezTo>
                <a:cubicBezTo>
                  <a:pt x="852" y="15220"/>
                  <a:pt x="868" y="15422"/>
                  <a:pt x="767" y="15616"/>
                </a:cubicBezTo>
                <a:cubicBezTo>
                  <a:pt x="666" y="15794"/>
                  <a:pt x="937" y="15776"/>
                  <a:pt x="868" y="15919"/>
                </a:cubicBezTo>
                <a:cubicBezTo>
                  <a:pt x="810" y="16047"/>
                  <a:pt x="727" y="16188"/>
                  <a:pt x="793" y="16324"/>
                </a:cubicBezTo>
                <a:cubicBezTo>
                  <a:pt x="894" y="16534"/>
                  <a:pt x="666" y="16787"/>
                  <a:pt x="903" y="16964"/>
                </a:cubicBezTo>
                <a:cubicBezTo>
                  <a:pt x="801" y="16997"/>
                  <a:pt x="684" y="16964"/>
                  <a:pt x="607" y="17074"/>
                </a:cubicBezTo>
                <a:cubicBezTo>
                  <a:pt x="549" y="17039"/>
                  <a:pt x="490" y="17007"/>
                  <a:pt x="423" y="16973"/>
                </a:cubicBezTo>
                <a:cubicBezTo>
                  <a:pt x="330" y="17031"/>
                  <a:pt x="237" y="17090"/>
                  <a:pt x="312" y="17225"/>
                </a:cubicBezTo>
                <a:cubicBezTo>
                  <a:pt x="357" y="17294"/>
                  <a:pt x="391" y="17335"/>
                  <a:pt x="453" y="17335"/>
                </a:cubicBezTo>
                <a:cubicBezTo>
                  <a:pt x="475" y="17335"/>
                  <a:pt x="501" y="17329"/>
                  <a:pt x="533" y="17318"/>
                </a:cubicBezTo>
                <a:cubicBezTo>
                  <a:pt x="572" y="17304"/>
                  <a:pt x="599" y="17299"/>
                  <a:pt x="619" y="17299"/>
                </a:cubicBezTo>
                <a:cubicBezTo>
                  <a:pt x="695" y="17299"/>
                  <a:pt x="636" y="17392"/>
                  <a:pt x="615" y="17452"/>
                </a:cubicBezTo>
                <a:cubicBezTo>
                  <a:pt x="474" y="17553"/>
                  <a:pt x="490" y="17755"/>
                  <a:pt x="330" y="17848"/>
                </a:cubicBezTo>
                <a:cubicBezTo>
                  <a:pt x="1" y="17898"/>
                  <a:pt x="280" y="18092"/>
                  <a:pt x="246" y="18220"/>
                </a:cubicBezTo>
                <a:cubicBezTo>
                  <a:pt x="229" y="18295"/>
                  <a:pt x="482" y="18345"/>
                  <a:pt x="272" y="18454"/>
                </a:cubicBezTo>
                <a:cubicBezTo>
                  <a:pt x="179" y="18497"/>
                  <a:pt x="51" y="18513"/>
                  <a:pt x="9" y="18640"/>
                </a:cubicBezTo>
                <a:cubicBezTo>
                  <a:pt x="27" y="18664"/>
                  <a:pt x="54" y="18671"/>
                  <a:pt x="84" y="18671"/>
                </a:cubicBezTo>
                <a:cubicBezTo>
                  <a:pt x="133" y="18671"/>
                  <a:pt x="193" y="18651"/>
                  <a:pt x="242" y="18651"/>
                </a:cubicBezTo>
                <a:cubicBezTo>
                  <a:pt x="299" y="18651"/>
                  <a:pt x="342" y="18679"/>
                  <a:pt x="339" y="18800"/>
                </a:cubicBezTo>
                <a:cubicBezTo>
                  <a:pt x="405" y="18978"/>
                  <a:pt x="533" y="19087"/>
                  <a:pt x="708" y="19138"/>
                </a:cubicBezTo>
                <a:cubicBezTo>
                  <a:pt x="717" y="19129"/>
                  <a:pt x="717" y="19129"/>
                  <a:pt x="727" y="19119"/>
                </a:cubicBezTo>
                <a:lnTo>
                  <a:pt x="727" y="19180"/>
                </a:lnTo>
                <a:cubicBezTo>
                  <a:pt x="658" y="19247"/>
                  <a:pt x="591" y="19313"/>
                  <a:pt x="525" y="19372"/>
                </a:cubicBezTo>
                <a:cubicBezTo>
                  <a:pt x="525" y="19406"/>
                  <a:pt x="525" y="19441"/>
                  <a:pt x="533" y="19473"/>
                </a:cubicBezTo>
                <a:cubicBezTo>
                  <a:pt x="553" y="19476"/>
                  <a:pt x="574" y="19477"/>
                  <a:pt x="594" y="19477"/>
                </a:cubicBezTo>
                <a:cubicBezTo>
                  <a:pt x="705" y="19477"/>
                  <a:pt x="812" y="19437"/>
                  <a:pt x="911" y="19372"/>
                </a:cubicBezTo>
                <a:cubicBezTo>
                  <a:pt x="953" y="19449"/>
                  <a:pt x="1004" y="19516"/>
                  <a:pt x="1054" y="19592"/>
                </a:cubicBezTo>
                <a:cubicBezTo>
                  <a:pt x="989" y="19572"/>
                  <a:pt x="925" y="19562"/>
                  <a:pt x="860" y="19562"/>
                </a:cubicBezTo>
                <a:cubicBezTo>
                  <a:pt x="789" y="19562"/>
                  <a:pt x="717" y="19574"/>
                  <a:pt x="642" y="19600"/>
                </a:cubicBezTo>
                <a:cubicBezTo>
                  <a:pt x="514" y="19651"/>
                  <a:pt x="432" y="19736"/>
                  <a:pt x="490" y="19853"/>
                </a:cubicBezTo>
                <a:cubicBezTo>
                  <a:pt x="607" y="20106"/>
                  <a:pt x="599" y="20443"/>
                  <a:pt x="937" y="20577"/>
                </a:cubicBezTo>
                <a:cubicBezTo>
                  <a:pt x="1147" y="20670"/>
                  <a:pt x="1264" y="20864"/>
                  <a:pt x="1357" y="21066"/>
                </a:cubicBezTo>
                <a:cubicBezTo>
                  <a:pt x="1374" y="21109"/>
                  <a:pt x="1400" y="21141"/>
                  <a:pt x="1424" y="21183"/>
                </a:cubicBezTo>
                <a:cubicBezTo>
                  <a:pt x="1467" y="21226"/>
                  <a:pt x="1535" y="21252"/>
                  <a:pt x="1576" y="21292"/>
                </a:cubicBezTo>
                <a:cubicBezTo>
                  <a:pt x="1661" y="21292"/>
                  <a:pt x="1711" y="21311"/>
                  <a:pt x="1727" y="21412"/>
                </a:cubicBezTo>
                <a:cubicBezTo>
                  <a:pt x="1745" y="21537"/>
                  <a:pt x="1745" y="21681"/>
                  <a:pt x="1855" y="21782"/>
                </a:cubicBezTo>
                <a:cubicBezTo>
                  <a:pt x="1895" y="21958"/>
                  <a:pt x="2017" y="22027"/>
                  <a:pt x="2174" y="22027"/>
                </a:cubicBezTo>
                <a:cubicBezTo>
                  <a:pt x="2182" y="22027"/>
                  <a:pt x="2191" y="22027"/>
                  <a:pt x="2200" y="22026"/>
                </a:cubicBezTo>
                <a:cubicBezTo>
                  <a:pt x="2211" y="22025"/>
                  <a:pt x="2221" y="22025"/>
                  <a:pt x="2230" y="22025"/>
                </a:cubicBezTo>
                <a:cubicBezTo>
                  <a:pt x="2316" y="22025"/>
                  <a:pt x="2344" y="22060"/>
                  <a:pt x="2344" y="22144"/>
                </a:cubicBezTo>
                <a:cubicBezTo>
                  <a:pt x="2243" y="22186"/>
                  <a:pt x="2132" y="22228"/>
                  <a:pt x="2243" y="22364"/>
                </a:cubicBezTo>
                <a:cubicBezTo>
                  <a:pt x="2275" y="22388"/>
                  <a:pt x="2309" y="22414"/>
                  <a:pt x="2344" y="22447"/>
                </a:cubicBezTo>
                <a:cubicBezTo>
                  <a:pt x="2359" y="22475"/>
                  <a:pt x="2376" y="22490"/>
                  <a:pt x="2392" y="22490"/>
                </a:cubicBezTo>
                <a:cubicBezTo>
                  <a:pt x="2409" y="22490"/>
                  <a:pt x="2427" y="22473"/>
                  <a:pt x="2445" y="22439"/>
                </a:cubicBezTo>
                <a:cubicBezTo>
                  <a:pt x="2520" y="22439"/>
                  <a:pt x="2597" y="22455"/>
                  <a:pt x="2637" y="22532"/>
                </a:cubicBezTo>
                <a:cubicBezTo>
                  <a:pt x="2671" y="22683"/>
                  <a:pt x="2554" y="22792"/>
                  <a:pt x="2477" y="22986"/>
                </a:cubicBezTo>
                <a:cubicBezTo>
                  <a:pt x="2526" y="22977"/>
                  <a:pt x="2573" y="22972"/>
                  <a:pt x="2617" y="22972"/>
                </a:cubicBezTo>
                <a:cubicBezTo>
                  <a:pt x="2770" y="22972"/>
                  <a:pt x="2885" y="23035"/>
                  <a:pt x="2924" y="23205"/>
                </a:cubicBezTo>
                <a:cubicBezTo>
                  <a:pt x="2950" y="23205"/>
                  <a:pt x="2983" y="23213"/>
                  <a:pt x="3009" y="23213"/>
                </a:cubicBezTo>
                <a:cubicBezTo>
                  <a:pt x="3041" y="23247"/>
                  <a:pt x="3068" y="23282"/>
                  <a:pt x="3102" y="23314"/>
                </a:cubicBezTo>
                <a:cubicBezTo>
                  <a:pt x="3084" y="23407"/>
                  <a:pt x="3051" y="23492"/>
                  <a:pt x="3051" y="23585"/>
                </a:cubicBezTo>
                <a:cubicBezTo>
                  <a:pt x="3041" y="23694"/>
                  <a:pt x="3126" y="23753"/>
                  <a:pt x="3227" y="23769"/>
                </a:cubicBezTo>
                <a:cubicBezTo>
                  <a:pt x="3235" y="23769"/>
                  <a:pt x="3242" y="23770"/>
                  <a:pt x="3248" y="23770"/>
                </a:cubicBezTo>
                <a:cubicBezTo>
                  <a:pt x="3365" y="23770"/>
                  <a:pt x="3387" y="23688"/>
                  <a:pt x="3395" y="23593"/>
                </a:cubicBezTo>
                <a:lnTo>
                  <a:pt x="3488" y="23593"/>
                </a:lnTo>
                <a:cubicBezTo>
                  <a:pt x="3522" y="23627"/>
                  <a:pt x="3565" y="23652"/>
                  <a:pt x="3589" y="23686"/>
                </a:cubicBezTo>
                <a:cubicBezTo>
                  <a:pt x="3623" y="23718"/>
                  <a:pt x="3658" y="23753"/>
                  <a:pt x="3682" y="23787"/>
                </a:cubicBezTo>
                <a:cubicBezTo>
                  <a:pt x="3658" y="23920"/>
                  <a:pt x="3413" y="23997"/>
                  <a:pt x="3446" y="24048"/>
                </a:cubicBezTo>
                <a:cubicBezTo>
                  <a:pt x="3607" y="24258"/>
                  <a:pt x="4078" y="24199"/>
                  <a:pt x="3927" y="24662"/>
                </a:cubicBezTo>
                <a:cubicBezTo>
                  <a:pt x="3913" y="24691"/>
                  <a:pt x="3962" y="24707"/>
                  <a:pt x="4008" y="24707"/>
                </a:cubicBezTo>
                <a:cubicBezTo>
                  <a:pt x="4018" y="24707"/>
                  <a:pt x="4027" y="24706"/>
                  <a:pt x="4036" y="24705"/>
                </a:cubicBezTo>
                <a:cubicBezTo>
                  <a:pt x="4124" y="24689"/>
                  <a:pt x="4121" y="24552"/>
                  <a:pt x="4221" y="24552"/>
                </a:cubicBezTo>
                <a:cubicBezTo>
                  <a:pt x="4226" y="24552"/>
                  <a:pt x="4232" y="24552"/>
                  <a:pt x="4238" y="24553"/>
                </a:cubicBezTo>
                <a:cubicBezTo>
                  <a:pt x="4264" y="24790"/>
                  <a:pt x="4398" y="24957"/>
                  <a:pt x="4549" y="25125"/>
                </a:cubicBezTo>
                <a:cubicBezTo>
                  <a:pt x="4600" y="25226"/>
                  <a:pt x="4760" y="25261"/>
                  <a:pt x="4743" y="25404"/>
                </a:cubicBezTo>
                <a:cubicBezTo>
                  <a:pt x="4836" y="25556"/>
                  <a:pt x="5012" y="25673"/>
                  <a:pt x="4988" y="25875"/>
                </a:cubicBezTo>
                <a:cubicBezTo>
                  <a:pt x="4972" y="26003"/>
                  <a:pt x="5047" y="26061"/>
                  <a:pt x="5148" y="26069"/>
                </a:cubicBezTo>
                <a:cubicBezTo>
                  <a:pt x="5427" y="26112"/>
                  <a:pt x="5342" y="26296"/>
                  <a:pt x="5315" y="26465"/>
                </a:cubicBezTo>
                <a:cubicBezTo>
                  <a:pt x="5619" y="26742"/>
                  <a:pt x="5501" y="27054"/>
                  <a:pt x="5315" y="27468"/>
                </a:cubicBezTo>
                <a:cubicBezTo>
                  <a:pt x="5417" y="27388"/>
                  <a:pt x="5499" y="27360"/>
                  <a:pt x="5571" y="27360"/>
                </a:cubicBezTo>
                <a:cubicBezTo>
                  <a:pt x="5703" y="27360"/>
                  <a:pt x="5800" y="27454"/>
                  <a:pt x="5914" y="27492"/>
                </a:cubicBezTo>
                <a:cubicBezTo>
                  <a:pt x="6116" y="27569"/>
                  <a:pt x="6344" y="27610"/>
                  <a:pt x="6369" y="27905"/>
                </a:cubicBezTo>
                <a:cubicBezTo>
                  <a:pt x="6520" y="27787"/>
                  <a:pt x="6639" y="27703"/>
                  <a:pt x="6749" y="27620"/>
                </a:cubicBezTo>
                <a:cubicBezTo>
                  <a:pt x="6842" y="27686"/>
                  <a:pt x="6933" y="27745"/>
                  <a:pt x="7034" y="27812"/>
                </a:cubicBezTo>
                <a:lnTo>
                  <a:pt x="7052" y="27779"/>
                </a:lnTo>
                <a:lnTo>
                  <a:pt x="7060" y="27779"/>
                </a:lnTo>
                <a:cubicBezTo>
                  <a:pt x="7052" y="27796"/>
                  <a:pt x="7044" y="27804"/>
                  <a:pt x="7034" y="27812"/>
                </a:cubicBezTo>
                <a:cubicBezTo>
                  <a:pt x="7018" y="27893"/>
                  <a:pt x="6933" y="28049"/>
                  <a:pt x="7013" y="28049"/>
                </a:cubicBezTo>
                <a:cubicBezTo>
                  <a:pt x="7017" y="28049"/>
                  <a:pt x="7021" y="28049"/>
                  <a:pt x="7026" y="28048"/>
                </a:cubicBezTo>
                <a:cubicBezTo>
                  <a:pt x="7072" y="28038"/>
                  <a:pt x="7114" y="28033"/>
                  <a:pt x="7152" y="28033"/>
                </a:cubicBezTo>
                <a:cubicBezTo>
                  <a:pt x="7433" y="28033"/>
                  <a:pt x="7537" y="28282"/>
                  <a:pt x="7701" y="28453"/>
                </a:cubicBezTo>
                <a:cubicBezTo>
                  <a:pt x="7735" y="28488"/>
                  <a:pt x="7747" y="28524"/>
                  <a:pt x="7804" y="28524"/>
                </a:cubicBezTo>
                <a:cubicBezTo>
                  <a:pt x="7815" y="28524"/>
                  <a:pt x="7827" y="28522"/>
                  <a:pt x="7842" y="28519"/>
                </a:cubicBezTo>
                <a:cubicBezTo>
                  <a:pt x="7945" y="28499"/>
                  <a:pt x="8008" y="28489"/>
                  <a:pt x="8056" y="28489"/>
                </a:cubicBezTo>
                <a:cubicBezTo>
                  <a:pt x="8132" y="28489"/>
                  <a:pt x="8174" y="28514"/>
                  <a:pt x="8281" y="28570"/>
                </a:cubicBezTo>
                <a:cubicBezTo>
                  <a:pt x="8382" y="28604"/>
                  <a:pt x="8441" y="28681"/>
                  <a:pt x="8483" y="28772"/>
                </a:cubicBezTo>
                <a:cubicBezTo>
                  <a:pt x="8331" y="28857"/>
                  <a:pt x="8348" y="28958"/>
                  <a:pt x="8483" y="29051"/>
                </a:cubicBezTo>
                <a:cubicBezTo>
                  <a:pt x="8483" y="29237"/>
                  <a:pt x="8517" y="29405"/>
                  <a:pt x="8661" y="29540"/>
                </a:cubicBezTo>
                <a:cubicBezTo>
                  <a:pt x="8677" y="29649"/>
                  <a:pt x="8736" y="29716"/>
                  <a:pt x="8853" y="29724"/>
                </a:cubicBezTo>
                <a:cubicBezTo>
                  <a:pt x="9009" y="29867"/>
                  <a:pt x="9181" y="29938"/>
                  <a:pt x="9369" y="29938"/>
                </a:cubicBezTo>
                <a:cubicBezTo>
                  <a:pt x="9447" y="29938"/>
                  <a:pt x="9528" y="29926"/>
                  <a:pt x="9611" y="29902"/>
                </a:cubicBezTo>
                <a:cubicBezTo>
                  <a:pt x="9839" y="30045"/>
                  <a:pt x="10025" y="30213"/>
                  <a:pt x="9949" y="30516"/>
                </a:cubicBezTo>
                <a:cubicBezTo>
                  <a:pt x="9924" y="30618"/>
                  <a:pt x="9965" y="30668"/>
                  <a:pt x="10058" y="30684"/>
                </a:cubicBezTo>
                <a:cubicBezTo>
                  <a:pt x="10167" y="30719"/>
                  <a:pt x="10177" y="30820"/>
                  <a:pt x="10228" y="30894"/>
                </a:cubicBezTo>
                <a:cubicBezTo>
                  <a:pt x="10454" y="31266"/>
                  <a:pt x="10379" y="31671"/>
                  <a:pt x="10395" y="32067"/>
                </a:cubicBezTo>
                <a:cubicBezTo>
                  <a:pt x="10403" y="32370"/>
                  <a:pt x="10337" y="32631"/>
                  <a:pt x="10100" y="32833"/>
                </a:cubicBezTo>
                <a:cubicBezTo>
                  <a:pt x="10007" y="32908"/>
                  <a:pt x="9932" y="32993"/>
                  <a:pt x="9924" y="33110"/>
                </a:cubicBezTo>
                <a:cubicBezTo>
                  <a:pt x="9890" y="33565"/>
                  <a:pt x="9856" y="34012"/>
                  <a:pt x="10260" y="34341"/>
                </a:cubicBezTo>
                <a:cubicBezTo>
                  <a:pt x="10387" y="34442"/>
                  <a:pt x="10496" y="34559"/>
                  <a:pt x="10614" y="34660"/>
                </a:cubicBezTo>
                <a:cubicBezTo>
                  <a:pt x="10691" y="34727"/>
                  <a:pt x="10792" y="34786"/>
                  <a:pt x="10749" y="34887"/>
                </a:cubicBezTo>
                <a:cubicBezTo>
                  <a:pt x="10640" y="35140"/>
                  <a:pt x="10715" y="35427"/>
                  <a:pt x="10581" y="35679"/>
                </a:cubicBezTo>
                <a:cubicBezTo>
                  <a:pt x="10488" y="35857"/>
                  <a:pt x="10446" y="36067"/>
                  <a:pt x="10403" y="36270"/>
                </a:cubicBezTo>
                <a:cubicBezTo>
                  <a:pt x="10302" y="36706"/>
                  <a:pt x="10430" y="37129"/>
                  <a:pt x="10598" y="37515"/>
                </a:cubicBezTo>
                <a:cubicBezTo>
                  <a:pt x="10664" y="37666"/>
                  <a:pt x="10909" y="37666"/>
                  <a:pt x="11060" y="37759"/>
                </a:cubicBezTo>
                <a:cubicBezTo>
                  <a:pt x="11296" y="37910"/>
                  <a:pt x="11550" y="37980"/>
                  <a:pt x="11795" y="37980"/>
                </a:cubicBezTo>
                <a:cubicBezTo>
                  <a:pt x="12376" y="37980"/>
                  <a:pt x="12916" y="37590"/>
                  <a:pt x="13082" y="36951"/>
                </a:cubicBezTo>
                <a:cubicBezTo>
                  <a:pt x="13234" y="36413"/>
                  <a:pt x="13183" y="35857"/>
                  <a:pt x="13260" y="35309"/>
                </a:cubicBezTo>
                <a:cubicBezTo>
                  <a:pt x="13300" y="35065"/>
                  <a:pt x="13199" y="34871"/>
                  <a:pt x="13074" y="34685"/>
                </a:cubicBezTo>
                <a:cubicBezTo>
                  <a:pt x="12946" y="34517"/>
                  <a:pt x="12837" y="34341"/>
                  <a:pt x="12880" y="34121"/>
                </a:cubicBezTo>
                <a:cubicBezTo>
                  <a:pt x="12914" y="34097"/>
                  <a:pt x="12938" y="34062"/>
                  <a:pt x="12965" y="34038"/>
                </a:cubicBezTo>
                <a:cubicBezTo>
                  <a:pt x="12981" y="34012"/>
                  <a:pt x="12989" y="33987"/>
                  <a:pt x="12989" y="33953"/>
                </a:cubicBezTo>
                <a:cubicBezTo>
                  <a:pt x="13369" y="33674"/>
                  <a:pt x="13428" y="33280"/>
                  <a:pt x="13327" y="32849"/>
                </a:cubicBezTo>
                <a:cubicBezTo>
                  <a:pt x="13284" y="32655"/>
                  <a:pt x="13191" y="32461"/>
                  <a:pt x="13132" y="32269"/>
                </a:cubicBezTo>
                <a:cubicBezTo>
                  <a:pt x="12973" y="31780"/>
                  <a:pt x="12712" y="31258"/>
                  <a:pt x="13199" y="30777"/>
                </a:cubicBezTo>
                <a:cubicBezTo>
                  <a:pt x="13268" y="30711"/>
                  <a:pt x="13260" y="30601"/>
                  <a:pt x="13284" y="30508"/>
                </a:cubicBezTo>
                <a:cubicBezTo>
                  <a:pt x="13444" y="29825"/>
                  <a:pt x="13470" y="29136"/>
                  <a:pt x="13462" y="28436"/>
                </a:cubicBezTo>
                <a:cubicBezTo>
                  <a:pt x="13462" y="28250"/>
                  <a:pt x="13393" y="28048"/>
                  <a:pt x="13563" y="27897"/>
                </a:cubicBezTo>
                <a:cubicBezTo>
                  <a:pt x="13651" y="27948"/>
                  <a:pt x="13733" y="27970"/>
                  <a:pt x="13809" y="27970"/>
                </a:cubicBezTo>
                <a:cubicBezTo>
                  <a:pt x="13971" y="27970"/>
                  <a:pt x="14107" y="27866"/>
                  <a:pt x="14228" y="27711"/>
                </a:cubicBezTo>
                <a:cubicBezTo>
                  <a:pt x="14303" y="27678"/>
                  <a:pt x="14321" y="27602"/>
                  <a:pt x="14329" y="27527"/>
                </a:cubicBezTo>
                <a:cubicBezTo>
                  <a:pt x="14606" y="27290"/>
                  <a:pt x="14978" y="27458"/>
                  <a:pt x="15281" y="27325"/>
                </a:cubicBezTo>
                <a:cubicBezTo>
                  <a:pt x="15601" y="27298"/>
                  <a:pt x="15787" y="27165"/>
                  <a:pt x="15726" y="26801"/>
                </a:cubicBezTo>
                <a:cubicBezTo>
                  <a:pt x="15718" y="26726"/>
                  <a:pt x="15752" y="26641"/>
                  <a:pt x="15760" y="26567"/>
                </a:cubicBezTo>
                <a:cubicBezTo>
                  <a:pt x="15997" y="26548"/>
                  <a:pt x="15946" y="26306"/>
                  <a:pt x="16064" y="26186"/>
                </a:cubicBezTo>
                <a:cubicBezTo>
                  <a:pt x="16128" y="26117"/>
                  <a:pt x="16179" y="26064"/>
                  <a:pt x="16243" y="26064"/>
                </a:cubicBezTo>
                <a:cubicBezTo>
                  <a:pt x="16278" y="26064"/>
                  <a:pt x="16318" y="26081"/>
                  <a:pt x="16367" y="26120"/>
                </a:cubicBezTo>
                <a:cubicBezTo>
                  <a:pt x="16409" y="26151"/>
                  <a:pt x="16439" y="26208"/>
                  <a:pt x="16513" y="26208"/>
                </a:cubicBezTo>
                <a:cubicBezTo>
                  <a:pt x="16541" y="26208"/>
                  <a:pt x="16576" y="26200"/>
                  <a:pt x="16620" y="26178"/>
                </a:cubicBezTo>
                <a:cubicBezTo>
                  <a:pt x="16452" y="26019"/>
                  <a:pt x="16654" y="25707"/>
                  <a:pt x="16324" y="25598"/>
                </a:cubicBezTo>
                <a:cubicBezTo>
                  <a:pt x="16332" y="25538"/>
                  <a:pt x="16332" y="25471"/>
                  <a:pt x="16332" y="25412"/>
                </a:cubicBezTo>
                <a:cubicBezTo>
                  <a:pt x="16367" y="25378"/>
                  <a:pt x="16393" y="25346"/>
                  <a:pt x="16425" y="25319"/>
                </a:cubicBezTo>
                <a:lnTo>
                  <a:pt x="16518" y="25319"/>
                </a:lnTo>
                <a:cubicBezTo>
                  <a:pt x="16535" y="25348"/>
                  <a:pt x="16551" y="25362"/>
                  <a:pt x="16566" y="25362"/>
                </a:cubicBezTo>
                <a:cubicBezTo>
                  <a:pt x="16583" y="25362"/>
                  <a:pt x="16598" y="25346"/>
                  <a:pt x="16611" y="25311"/>
                </a:cubicBezTo>
                <a:cubicBezTo>
                  <a:pt x="16620" y="25218"/>
                  <a:pt x="16620" y="25125"/>
                  <a:pt x="16620" y="25024"/>
                </a:cubicBezTo>
                <a:cubicBezTo>
                  <a:pt x="16939" y="24628"/>
                  <a:pt x="17091" y="24157"/>
                  <a:pt x="17218" y="23668"/>
                </a:cubicBezTo>
                <a:cubicBezTo>
                  <a:pt x="17277" y="23449"/>
                  <a:pt x="17242" y="23231"/>
                  <a:pt x="17335" y="23021"/>
                </a:cubicBezTo>
                <a:cubicBezTo>
                  <a:pt x="17471" y="22699"/>
                  <a:pt x="17378" y="22422"/>
                  <a:pt x="17192" y="22152"/>
                </a:cubicBezTo>
                <a:lnTo>
                  <a:pt x="17192" y="22061"/>
                </a:lnTo>
                <a:cubicBezTo>
                  <a:pt x="17276" y="22075"/>
                  <a:pt x="17312" y="22173"/>
                  <a:pt x="17405" y="22173"/>
                </a:cubicBezTo>
                <a:cubicBezTo>
                  <a:pt x="17415" y="22173"/>
                  <a:pt x="17425" y="22172"/>
                  <a:pt x="17436" y="22170"/>
                </a:cubicBezTo>
                <a:cubicBezTo>
                  <a:pt x="17471" y="22042"/>
                  <a:pt x="17361" y="22018"/>
                  <a:pt x="17293" y="21960"/>
                </a:cubicBezTo>
                <a:cubicBezTo>
                  <a:pt x="17242" y="21909"/>
                  <a:pt x="17202" y="21840"/>
                  <a:pt x="17277" y="21798"/>
                </a:cubicBezTo>
                <a:cubicBezTo>
                  <a:pt x="17555" y="21630"/>
                  <a:pt x="17436" y="21311"/>
                  <a:pt x="17343" y="21218"/>
                </a:cubicBezTo>
                <a:cubicBezTo>
                  <a:pt x="17117" y="20973"/>
                  <a:pt x="17596" y="20619"/>
                  <a:pt x="17184" y="20452"/>
                </a:cubicBezTo>
                <a:cubicBezTo>
                  <a:pt x="17202" y="20443"/>
                  <a:pt x="17218" y="20433"/>
                  <a:pt x="17218" y="20417"/>
                </a:cubicBezTo>
                <a:cubicBezTo>
                  <a:pt x="17293" y="20199"/>
                  <a:pt x="17293" y="20199"/>
                  <a:pt x="17000" y="20148"/>
                </a:cubicBezTo>
                <a:lnTo>
                  <a:pt x="17000" y="20047"/>
                </a:lnTo>
                <a:cubicBezTo>
                  <a:pt x="17000" y="20013"/>
                  <a:pt x="17000" y="19989"/>
                  <a:pt x="17008" y="19954"/>
                </a:cubicBezTo>
                <a:cubicBezTo>
                  <a:pt x="17070" y="19973"/>
                  <a:pt x="17142" y="20031"/>
                  <a:pt x="17190" y="20031"/>
                </a:cubicBezTo>
                <a:cubicBezTo>
                  <a:pt x="17233" y="20031"/>
                  <a:pt x="17258" y="19985"/>
                  <a:pt x="17242" y="19827"/>
                </a:cubicBezTo>
                <a:cubicBezTo>
                  <a:pt x="17226" y="19685"/>
                  <a:pt x="17024" y="19449"/>
                  <a:pt x="17319" y="19322"/>
                </a:cubicBezTo>
                <a:cubicBezTo>
                  <a:pt x="17335" y="19322"/>
                  <a:pt x="17335" y="19247"/>
                  <a:pt x="17335" y="19247"/>
                </a:cubicBezTo>
                <a:cubicBezTo>
                  <a:pt x="17024" y="19111"/>
                  <a:pt x="17268" y="18909"/>
                  <a:pt x="17242" y="18741"/>
                </a:cubicBezTo>
                <a:cubicBezTo>
                  <a:pt x="17218" y="18547"/>
                  <a:pt x="17479" y="18228"/>
                  <a:pt x="17058" y="18159"/>
                </a:cubicBezTo>
                <a:cubicBezTo>
                  <a:pt x="17050" y="18159"/>
                  <a:pt x="17050" y="18076"/>
                  <a:pt x="17050" y="18034"/>
                </a:cubicBezTo>
                <a:cubicBezTo>
                  <a:pt x="17066" y="17941"/>
                  <a:pt x="17082" y="17848"/>
                  <a:pt x="17101" y="17747"/>
                </a:cubicBezTo>
                <a:cubicBezTo>
                  <a:pt x="17119" y="17748"/>
                  <a:pt x="17137" y="17748"/>
                  <a:pt x="17155" y="17748"/>
                </a:cubicBezTo>
                <a:cubicBezTo>
                  <a:pt x="17281" y="17748"/>
                  <a:pt x="17410" y="17718"/>
                  <a:pt x="17454" y="17579"/>
                </a:cubicBezTo>
                <a:cubicBezTo>
                  <a:pt x="17495" y="17435"/>
                  <a:pt x="17622" y="17411"/>
                  <a:pt x="17707" y="17326"/>
                </a:cubicBezTo>
                <a:cubicBezTo>
                  <a:pt x="17933" y="17098"/>
                  <a:pt x="18229" y="17031"/>
                  <a:pt x="18506" y="16956"/>
                </a:cubicBezTo>
                <a:cubicBezTo>
                  <a:pt x="18922" y="16849"/>
                  <a:pt x="19330" y="16637"/>
                  <a:pt x="19766" y="16637"/>
                </a:cubicBezTo>
                <a:cubicBezTo>
                  <a:pt x="19912" y="16637"/>
                  <a:pt x="20062" y="16661"/>
                  <a:pt x="20216" y="16720"/>
                </a:cubicBezTo>
                <a:cubicBezTo>
                  <a:pt x="20217" y="16720"/>
                  <a:pt x="20218" y="16720"/>
                  <a:pt x="20220" y="16720"/>
                </a:cubicBezTo>
                <a:cubicBezTo>
                  <a:pt x="20248" y="16720"/>
                  <a:pt x="20311" y="16641"/>
                  <a:pt x="20351" y="16603"/>
                </a:cubicBezTo>
                <a:cubicBezTo>
                  <a:pt x="20386" y="16686"/>
                  <a:pt x="20452" y="16754"/>
                  <a:pt x="20545" y="16795"/>
                </a:cubicBezTo>
                <a:cubicBezTo>
                  <a:pt x="20566" y="16828"/>
                  <a:pt x="20600" y="16857"/>
                  <a:pt x="20634" y="16857"/>
                </a:cubicBezTo>
                <a:cubicBezTo>
                  <a:pt x="20653" y="16857"/>
                  <a:pt x="20671" y="16849"/>
                  <a:pt x="20689" y="16829"/>
                </a:cubicBezTo>
                <a:cubicBezTo>
                  <a:pt x="20764" y="16744"/>
                  <a:pt x="20721" y="16661"/>
                  <a:pt x="20638" y="16593"/>
                </a:cubicBezTo>
                <a:cubicBezTo>
                  <a:pt x="20690" y="16509"/>
                  <a:pt x="20740" y="16438"/>
                  <a:pt x="20807" y="16438"/>
                </a:cubicBezTo>
                <a:cubicBezTo>
                  <a:pt x="20847" y="16438"/>
                  <a:pt x="20893" y="16463"/>
                  <a:pt x="20950" y="16526"/>
                </a:cubicBezTo>
                <a:cubicBezTo>
                  <a:pt x="20992" y="16568"/>
                  <a:pt x="21059" y="16576"/>
                  <a:pt x="21117" y="16603"/>
                </a:cubicBezTo>
                <a:cubicBezTo>
                  <a:pt x="21124" y="16645"/>
                  <a:pt x="21125" y="16722"/>
                  <a:pt x="21170" y="16722"/>
                </a:cubicBezTo>
                <a:cubicBezTo>
                  <a:pt x="21179" y="16722"/>
                  <a:pt x="21189" y="16719"/>
                  <a:pt x="21202" y="16712"/>
                </a:cubicBezTo>
                <a:cubicBezTo>
                  <a:pt x="21311" y="16661"/>
                  <a:pt x="21412" y="16510"/>
                  <a:pt x="21295" y="16425"/>
                </a:cubicBezTo>
                <a:cubicBezTo>
                  <a:pt x="21101" y="16265"/>
                  <a:pt x="21226" y="16215"/>
                  <a:pt x="21346" y="16130"/>
                </a:cubicBezTo>
                <a:cubicBezTo>
                  <a:pt x="21463" y="16037"/>
                  <a:pt x="21548" y="15895"/>
                  <a:pt x="21689" y="15834"/>
                </a:cubicBezTo>
                <a:cubicBezTo>
                  <a:pt x="21673" y="15642"/>
                  <a:pt x="21708" y="15473"/>
                  <a:pt x="21883" y="15355"/>
                </a:cubicBezTo>
                <a:cubicBezTo>
                  <a:pt x="22048" y="15249"/>
                  <a:pt x="22136" y="15192"/>
                  <a:pt x="22206" y="15192"/>
                </a:cubicBezTo>
                <a:cubicBezTo>
                  <a:pt x="22287" y="15192"/>
                  <a:pt x="22343" y="15268"/>
                  <a:pt x="22466" y="15430"/>
                </a:cubicBezTo>
                <a:cubicBezTo>
                  <a:pt x="22482" y="15448"/>
                  <a:pt x="22524" y="15440"/>
                  <a:pt x="22559" y="15448"/>
                </a:cubicBezTo>
                <a:cubicBezTo>
                  <a:pt x="22650" y="15262"/>
                  <a:pt x="22490" y="15044"/>
                  <a:pt x="22642" y="14866"/>
                </a:cubicBezTo>
                <a:lnTo>
                  <a:pt x="22642" y="14690"/>
                </a:lnTo>
                <a:cubicBezTo>
                  <a:pt x="22726" y="14581"/>
                  <a:pt x="22801" y="14430"/>
                  <a:pt x="22886" y="14361"/>
                </a:cubicBezTo>
                <a:cubicBezTo>
                  <a:pt x="23173" y="14151"/>
                  <a:pt x="23072" y="13948"/>
                  <a:pt x="22937" y="13730"/>
                </a:cubicBezTo>
                <a:lnTo>
                  <a:pt x="22937" y="13629"/>
                </a:lnTo>
                <a:cubicBezTo>
                  <a:pt x="23030" y="13595"/>
                  <a:pt x="23096" y="13528"/>
                  <a:pt x="23131" y="13435"/>
                </a:cubicBezTo>
                <a:cubicBezTo>
                  <a:pt x="23256" y="13435"/>
                  <a:pt x="23317" y="13376"/>
                  <a:pt x="23325" y="13249"/>
                </a:cubicBezTo>
                <a:cubicBezTo>
                  <a:pt x="23367" y="13241"/>
                  <a:pt x="23442" y="13249"/>
                  <a:pt x="23442" y="13198"/>
                </a:cubicBezTo>
                <a:cubicBezTo>
                  <a:pt x="23442" y="13148"/>
                  <a:pt x="23367" y="13156"/>
                  <a:pt x="23325" y="13148"/>
                </a:cubicBezTo>
                <a:cubicBezTo>
                  <a:pt x="23349" y="13089"/>
                  <a:pt x="23383" y="13023"/>
                  <a:pt x="23418" y="12964"/>
                </a:cubicBezTo>
                <a:cubicBezTo>
                  <a:pt x="23458" y="12871"/>
                  <a:pt x="23476" y="12786"/>
                  <a:pt x="23434" y="12693"/>
                </a:cubicBezTo>
                <a:cubicBezTo>
                  <a:pt x="23409" y="12621"/>
                  <a:pt x="23417" y="12517"/>
                  <a:pt x="23508" y="12517"/>
                </a:cubicBezTo>
                <a:cubicBezTo>
                  <a:pt x="23512" y="12517"/>
                  <a:pt x="23515" y="12517"/>
                  <a:pt x="23519" y="12517"/>
                </a:cubicBezTo>
                <a:cubicBezTo>
                  <a:pt x="23528" y="12518"/>
                  <a:pt x="23537" y="12518"/>
                  <a:pt x="23545" y="12518"/>
                </a:cubicBezTo>
                <a:cubicBezTo>
                  <a:pt x="23705" y="12518"/>
                  <a:pt x="23652" y="12442"/>
                  <a:pt x="23644" y="12323"/>
                </a:cubicBezTo>
                <a:cubicBezTo>
                  <a:pt x="23628" y="12222"/>
                  <a:pt x="23426" y="12054"/>
                  <a:pt x="23703" y="12004"/>
                </a:cubicBezTo>
                <a:cubicBezTo>
                  <a:pt x="23620" y="11826"/>
                  <a:pt x="23729" y="11690"/>
                  <a:pt x="23780" y="11523"/>
                </a:cubicBezTo>
                <a:cubicBezTo>
                  <a:pt x="23923" y="11084"/>
                  <a:pt x="24158" y="10629"/>
                  <a:pt x="23796" y="10184"/>
                </a:cubicBezTo>
                <a:lnTo>
                  <a:pt x="23796" y="10091"/>
                </a:lnTo>
                <a:cubicBezTo>
                  <a:pt x="23838" y="9889"/>
                  <a:pt x="23788" y="9695"/>
                  <a:pt x="23703" y="9509"/>
                </a:cubicBezTo>
                <a:cubicBezTo>
                  <a:pt x="23711" y="9485"/>
                  <a:pt x="23711" y="9451"/>
                  <a:pt x="23711" y="9416"/>
                </a:cubicBezTo>
                <a:cubicBezTo>
                  <a:pt x="23718" y="9418"/>
                  <a:pt x="23726" y="9419"/>
                  <a:pt x="23734" y="9419"/>
                </a:cubicBezTo>
                <a:cubicBezTo>
                  <a:pt x="23788" y="9419"/>
                  <a:pt x="23854" y="9380"/>
                  <a:pt x="23906" y="9380"/>
                </a:cubicBezTo>
                <a:cubicBezTo>
                  <a:pt x="23952" y="9380"/>
                  <a:pt x="23988" y="9409"/>
                  <a:pt x="23998" y="9517"/>
                </a:cubicBezTo>
                <a:cubicBezTo>
                  <a:pt x="24011" y="9559"/>
                  <a:pt x="24025" y="9578"/>
                  <a:pt x="24039" y="9578"/>
                </a:cubicBezTo>
                <a:cubicBezTo>
                  <a:pt x="24054" y="9578"/>
                  <a:pt x="24069" y="9557"/>
                  <a:pt x="24083" y="9517"/>
                </a:cubicBezTo>
                <a:cubicBezTo>
                  <a:pt x="24083" y="9501"/>
                  <a:pt x="24091" y="9485"/>
                  <a:pt x="24091" y="9467"/>
                </a:cubicBezTo>
                <a:cubicBezTo>
                  <a:pt x="24133" y="9139"/>
                  <a:pt x="24125" y="9139"/>
                  <a:pt x="23838" y="9063"/>
                </a:cubicBezTo>
                <a:cubicBezTo>
                  <a:pt x="23812" y="9054"/>
                  <a:pt x="23804" y="8980"/>
                  <a:pt x="23796" y="8937"/>
                </a:cubicBezTo>
                <a:cubicBezTo>
                  <a:pt x="23695" y="8751"/>
                  <a:pt x="23594" y="8575"/>
                  <a:pt x="23602" y="8365"/>
                </a:cubicBezTo>
                <a:cubicBezTo>
                  <a:pt x="23543" y="8365"/>
                  <a:pt x="23519" y="8406"/>
                  <a:pt x="23509" y="8456"/>
                </a:cubicBezTo>
                <a:cubicBezTo>
                  <a:pt x="23375" y="8355"/>
                  <a:pt x="23418" y="8246"/>
                  <a:pt x="23501" y="8137"/>
                </a:cubicBezTo>
                <a:cubicBezTo>
                  <a:pt x="23559" y="8062"/>
                  <a:pt x="23644" y="7961"/>
                  <a:pt x="23509" y="7910"/>
                </a:cubicBezTo>
                <a:cubicBezTo>
                  <a:pt x="23357" y="7850"/>
                  <a:pt x="23391" y="7767"/>
                  <a:pt x="23408" y="7658"/>
                </a:cubicBezTo>
                <a:cubicBezTo>
                  <a:pt x="23426" y="7514"/>
                  <a:pt x="23418" y="7371"/>
                  <a:pt x="23426" y="7227"/>
                </a:cubicBezTo>
                <a:cubicBezTo>
                  <a:pt x="23450" y="7193"/>
                  <a:pt x="23476" y="7160"/>
                  <a:pt x="23501" y="7126"/>
                </a:cubicBezTo>
                <a:cubicBezTo>
                  <a:pt x="23496" y="7084"/>
                  <a:pt x="23483" y="7062"/>
                  <a:pt x="23464" y="7062"/>
                </a:cubicBezTo>
                <a:cubicBezTo>
                  <a:pt x="23449" y="7062"/>
                  <a:pt x="23430" y="7075"/>
                  <a:pt x="23408" y="7102"/>
                </a:cubicBezTo>
                <a:cubicBezTo>
                  <a:pt x="23357" y="7118"/>
                  <a:pt x="23325" y="7152"/>
                  <a:pt x="23317" y="7211"/>
                </a:cubicBezTo>
                <a:cubicBezTo>
                  <a:pt x="23266" y="7395"/>
                  <a:pt x="23080" y="7344"/>
                  <a:pt x="22963" y="7413"/>
                </a:cubicBezTo>
                <a:cubicBezTo>
                  <a:pt x="22953" y="7379"/>
                  <a:pt x="22945" y="7344"/>
                  <a:pt x="22945" y="7320"/>
                </a:cubicBezTo>
                <a:cubicBezTo>
                  <a:pt x="22945" y="7286"/>
                  <a:pt x="22953" y="7261"/>
                  <a:pt x="22953" y="7227"/>
                </a:cubicBezTo>
                <a:cubicBezTo>
                  <a:pt x="23022" y="7211"/>
                  <a:pt x="23088" y="7193"/>
                  <a:pt x="23131" y="7118"/>
                </a:cubicBezTo>
                <a:lnTo>
                  <a:pt x="23131" y="6924"/>
                </a:lnTo>
                <a:cubicBezTo>
                  <a:pt x="23139" y="6714"/>
                  <a:pt x="23173" y="6511"/>
                  <a:pt x="23307" y="6334"/>
                </a:cubicBezTo>
                <a:cubicBezTo>
                  <a:pt x="23317" y="6309"/>
                  <a:pt x="23317" y="6293"/>
                  <a:pt x="23307" y="6267"/>
                </a:cubicBezTo>
                <a:cubicBezTo>
                  <a:pt x="23325" y="6142"/>
                  <a:pt x="23333" y="6049"/>
                  <a:pt x="23147" y="5998"/>
                </a:cubicBezTo>
                <a:cubicBezTo>
                  <a:pt x="22995" y="5947"/>
                  <a:pt x="22769" y="5846"/>
                  <a:pt x="22937" y="5586"/>
                </a:cubicBezTo>
                <a:cubicBezTo>
                  <a:pt x="22971" y="5551"/>
                  <a:pt x="23003" y="5525"/>
                  <a:pt x="23038" y="5493"/>
                </a:cubicBezTo>
                <a:cubicBezTo>
                  <a:pt x="23064" y="5424"/>
                  <a:pt x="23096" y="5365"/>
                  <a:pt x="23131" y="5299"/>
                </a:cubicBezTo>
                <a:cubicBezTo>
                  <a:pt x="23123" y="4929"/>
                  <a:pt x="23123" y="4929"/>
                  <a:pt x="22953" y="4809"/>
                </a:cubicBezTo>
                <a:cubicBezTo>
                  <a:pt x="22886" y="4817"/>
                  <a:pt x="22819" y="4817"/>
                  <a:pt x="22751" y="4817"/>
                </a:cubicBezTo>
                <a:cubicBezTo>
                  <a:pt x="22694" y="4875"/>
                  <a:pt x="22642" y="4895"/>
                  <a:pt x="22591" y="4895"/>
                </a:cubicBezTo>
                <a:cubicBezTo>
                  <a:pt x="22472" y="4895"/>
                  <a:pt x="22365" y="4777"/>
                  <a:pt x="22245" y="4759"/>
                </a:cubicBezTo>
                <a:cubicBezTo>
                  <a:pt x="22120" y="4735"/>
                  <a:pt x="22136" y="4607"/>
                  <a:pt x="22136" y="4490"/>
                </a:cubicBezTo>
                <a:cubicBezTo>
                  <a:pt x="22130" y="4390"/>
                  <a:pt x="22104" y="4359"/>
                  <a:pt x="22069" y="4359"/>
                </a:cubicBezTo>
                <a:cubicBezTo>
                  <a:pt x="22014" y="4359"/>
                  <a:pt x="21936" y="4439"/>
                  <a:pt x="21883" y="4439"/>
                </a:cubicBezTo>
                <a:cubicBezTo>
                  <a:pt x="21774" y="4405"/>
                  <a:pt x="21902" y="4272"/>
                  <a:pt x="21790" y="4245"/>
                </a:cubicBezTo>
                <a:cubicBezTo>
                  <a:pt x="21809" y="4221"/>
                  <a:pt x="21833" y="4195"/>
                  <a:pt x="21859" y="4179"/>
                </a:cubicBezTo>
                <a:cubicBezTo>
                  <a:pt x="21926" y="4128"/>
                  <a:pt x="22069" y="4144"/>
                  <a:pt x="22043" y="4009"/>
                </a:cubicBezTo>
                <a:cubicBezTo>
                  <a:pt x="22019" y="3918"/>
                  <a:pt x="21985" y="3817"/>
                  <a:pt x="21875" y="3791"/>
                </a:cubicBezTo>
                <a:cubicBezTo>
                  <a:pt x="21848" y="3783"/>
                  <a:pt x="21823" y="3779"/>
                  <a:pt x="21799" y="3779"/>
                </a:cubicBezTo>
                <a:cubicBezTo>
                  <a:pt x="21713" y="3779"/>
                  <a:pt x="21653" y="3830"/>
                  <a:pt x="21639" y="3942"/>
                </a:cubicBezTo>
                <a:cubicBezTo>
                  <a:pt x="21629" y="4037"/>
                  <a:pt x="21579" y="4050"/>
                  <a:pt x="21522" y="4050"/>
                </a:cubicBezTo>
                <a:cubicBezTo>
                  <a:pt x="21502" y="4050"/>
                  <a:pt x="21481" y="4048"/>
                  <a:pt x="21461" y="4048"/>
                </a:cubicBezTo>
                <a:cubicBezTo>
                  <a:pt x="21447" y="4048"/>
                  <a:pt x="21433" y="4049"/>
                  <a:pt x="21421" y="4051"/>
                </a:cubicBezTo>
                <a:cubicBezTo>
                  <a:pt x="21412" y="4027"/>
                  <a:pt x="21404" y="3993"/>
                  <a:pt x="21396" y="3968"/>
                </a:cubicBezTo>
                <a:cubicBezTo>
                  <a:pt x="21421" y="3908"/>
                  <a:pt x="21421" y="3841"/>
                  <a:pt x="21463" y="3807"/>
                </a:cubicBezTo>
                <a:cubicBezTo>
                  <a:pt x="21588" y="3673"/>
                  <a:pt x="21463" y="3681"/>
                  <a:pt x="21386" y="3665"/>
                </a:cubicBezTo>
                <a:cubicBezTo>
                  <a:pt x="21386" y="3572"/>
                  <a:pt x="21396" y="3479"/>
                  <a:pt x="21396" y="3394"/>
                </a:cubicBezTo>
                <a:cubicBezTo>
                  <a:pt x="21396" y="3266"/>
                  <a:pt x="21331" y="3186"/>
                  <a:pt x="21249" y="3186"/>
                </a:cubicBezTo>
                <a:cubicBezTo>
                  <a:pt x="21223" y="3186"/>
                  <a:pt x="21196" y="3194"/>
                  <a:pt x="21168" y="3210"/>
                </a:cubicBezTo>
                <a:cubicBezTo>
                  <a:pt x="21000" y="3293"/>
                  <a:pt x="20873" y="3445"/>
                  <a:pt x="20729" y="3572"/>
                </a:cubicBezTo>
                <a:cubicBezTo>
                  <a:pt x="20729" y="3572"/>
                  <a:pt x="20739" y="3572"/>
                  <a:pt x="20739" y="3580"/>
                </a:cubicBezTo>
                <a:lnTo>
                  <a:pt x="20729" y="3580"/>
                </a:lnTo>
                <a:lnTo>
                  <a:pt x="20729" y="3572"/>
                </a:lnTo>
                <a:cubicBezTo>
                  <a:pt x="20697" y="3596"/>
                  <a:pt x="20671" y="3631"/>
                  <a:pt x="20638" y="3665"/>
                </a:cubicBezTo>
                <a:cubicBezTo>
                  <a:pt x="20553" y="3479"/>
                  <a:pt x="20519" y="3251"/>
                  <a:pt x="20266" y="3184"/>
                </a:cubicBezTo>
                <a:cubicBezTo>
                  <a:pt x="20258" y="3184"/>
                  <a:pt x="20258" y="3125"/>
                  <a:pt x="20250" y="3099"/>
                </a:cubicBezTo>
                <a:cubicBezTo>
                  <a:pt x="20115" y="2990"/>
                  <a:pt x="19913" y="3099"/>
                  <a:pt x="19787" y="2966"/>
                </a:cubicBezTo>
                <a:cubicBezTo>
                  <a:pt x="19769" y="2948"/>
                  <a:pt x="19761" y="2931"/>
                  <a:pt x="19753" y="2915"/>
                </a:cubicBezTo>
                <a:cubicBezTo>
                  <a:pt x="19753" y="2889"/>
                  <a:pt x="19745" y="2873"/>
                  <a:pt x="19729" y="2846"/>
                </a:cubicBezTo>
                <a:cubicBezTo>
                  <a:pt x="19710" y="2772"/>
                  <a:pt x="19729" y="2705"/>
                  <a:pt x="19710" y="2636"/>
                </a:cubicBezTo>
                <a:cubicBezTo>
                  <a:pt x="19670" y="2514"/>
                  <a:pt x="19580" y="2397"/>
                  <a:pt x="19476" y="2397"/>
                </a:cubicBezTo>
                <a:cubicBezTo>
                  <a:pt x="19451" y="2397"/>
                  <a:pt x="19425" y="2403"/>
                  <a:pt x="19399" y="2418"/>
                </a:cubicBezTo>
                <a:cubicBezTo>
                  <a:pt x="19266" y="2485"/>
                  <a:pt x="19136" y="2508"/>
                  <a:pt x="19009" y="2508"/>
                </a:cubicBezTo>
                <a:cubicBezTo>
                  <a:pt x="18766" y="2508"/>
                  <a:pt x="18530" y="2422"/>
                  <a:pt x="18287" y="2384"/>
                </a:cubicBezTo>
                <a:cubicBezTo>
                  <a:pt x="18271" y="2384"/>
                  <a:pt x="18245" y="2392"/>
                  <a:pt x="18229" y="2402"/>
                </a:cubicBezTo>
                <a:lnTo>
                  <a:pt x="18152" y="2325"/>
                </a:lnTo>
                <a:cubicBezTo>
                  <a:pt x="18152" y="2131"/>
                  <a:pt x="18152" y="1947"/>
                  <a:pt x="18144" y="1753"/>
                </a:cubicBezTo>
                <a:cubicBezTo>
                  <a:pt x="17917" y="1710"/>
                  <a:pt x="17689" y="1660"/>
                  <a:pt x="17479" y="1567"/>
                </a:cubicBezTo>
                <a:cubicBezTo>
                  <a:pt x="17444" y="1567"/>
                  <a:pt x="17412" y="1567"/>
                  <a:pt x="17386" y="1559"/>
                </a:cubicBezTo>
                <a:cubicBezTo>
                  <a:pt x="17303" y="1601"/>
                  <a:pt x="17285" y="1676"/>
                  <a:pt x="17285" y="1753"/>
                </a:cubicBezTo>
                <a:lnTo>
                  <a:pt x="17184" y="1753"/>
                </a:lnTo>
                <a:cubicBezTo>
                  <a:pt x="17141" y="1474"/>
                  <a:pt x="16814" y="1575"/>
                  <a:pt x="16678" y="1415"/>
                </a:cubicBezTo>
                <a:cubicBezTo>
                  <a:pt x="16755" y="1340"/>
                  <a:pt x="16864" y="1415"/>
                  <a:pt x="16907" y="1314"/>
                </a:cubicBezTo>
                <a:cubicBezTo>
                  <a:pt x="16869" y="1284"/>
                  <a:pt x="16827" y="1275"/>
                  <a:pt x="16784" y="1275"/>
                </a:cubicBezTo>
                <a:cubicBezTo>
                  <a:pt x="16696" y="1275"/>
                  <a:pt x="16602" y="1315"/>
                  <a:pt x="16521" y="1315"/>
                </a:cubicBezTo>
                <a:cubicBezTo>
                  <a:pt x="16473" y="1315"/>
                  <a:pt x="16429" y="1301"/>
                  <a:pt x="16393" y="1256"/>
                </a:cubicBezTo>
                <a:cubicBezTo>
                  <a:pt x="16258" y="1078"/>
                  <a:pt x="16106" y="1088"/>
                  <a:pt x="15928" y="1078"/>
                </a:cubicBezTo>
                <a:cubicBezTo>
                  <a:pt x="15659" y="1070"/>
                  <a:pt x="15659" y="1062"/>
                  <a:pt x="15263" y="766"/>
                </a:cubicBezTo>
                <a:cubicBezTo>
                  <a:pt x="15235" y="744"/>
                  <a:pt x="15208" y="734"/>
                  <a:pt x="15183" y="734"/>
                </a:cubicBezTo>
                <a:cubicBezTo>
                  <a:pt x="15136" y="734"/>
                  <a:pt x="15097" y="771"/>
                  <a:pt x="15069" y="825"/>
                </a:cubicBezTo>
                <a:cubicBezTo>
                  <a:pt x="15031" y="903"/>
                  <a:pt x="14984" y="931"/>
                  <a:pt x="14929" y="931"/>
                </a:cubicBezTo>
                <a:cubicBezTo>
                  <a:pt x="14888" y="931"/>
                  <a:pt x="14842" y="915"/>
                  <a:pt x="14792" y="894"/>
                </a:cubicBezTo>
                <a:cubicBezTo>
                  <a:pt x="14735" y="905"/>
                  <a:pt x="14663" y="958"/>
                  <a:pt x="14609" y="958"/>
                </a:cubicBezTo>
                <a:cubicBezTo>
                  <a:pt x="14583" y="958"/>
                  <a:pt x="14561" y="945"/>
                  <a:pt x="14548" y="910"/>
                </a:cubicBezTo>
                <a:cubicBezTo>
                  <a:pt x="14479" y="736"/>
                  <a:pt x="14367" y="684"/>
                  <a:pt x="14250" y="684"/>
                </a:cubicBezTo>
                <a:cubicBezTo>
                  <a:pt x="14180" y="684"/>
                  <a:pt x="14108" y="702"/>
                  <a:pt x="14042" y="724"/>
                </a:cubicBezTo>
                <a:cubicBezTo>
                  <a:pt x="13931" y="755"/>
                  <a:pt x="13822" y="767"/>
                  <a:pt x="13714" y="767"/>
                </a:cubicBezTo>
                <a:cubicBezTo>
                  <a:pt x="13529" y="767"/>
                  <a:pt x="13347" y="732"/>
                  <a:pt x="13167" y="700"/>
                </a:cubicBezTo>
                <a:cubicBezTo>
                  <a:pt x="13093" y="735"/>
                  <a:pt x="13021" y="747"/>
                  <a:pt x="12949" y="747"/>
                </a:cubicBezTo>
                <a:cubicBezTo>
                  <a:pt x="12831" y="747"/>
                  <a:pt x="12713" y="715"/>
                  <a:pt x="12593" y="700"/>
                </a:cubicBezTo>
                <a:cubicBezTo>
                  <a:pt x="12560" y="650"/>
                  <a:pt x="12529" y="627"/>
                  <a:pt x="12499" y="627"/>
                </a:cubicBezTo>
                <a:cubicBezTo>
                  <a:pt x="12467" y="627"/>
                  <a:pt x="12435" y="652"/>
                  <a:pt x="12401" y="700"/>
                </a:cubicBezTo>
                <a:cubicBezTo>
                  <a:pt x="12374" y="700"/>
                  <a:pt x="12340" y="700"/>
                  <a:pt x="12308" y="692"/>
                </a:cubicBezTo>
                <a:lnTo>
                  <a:pt x="12308" y="506"/>
                </a:lnTo>
                <a:cubicBezTo>
                  <a:pt x="12170" y="421"/>
                  <a:pt x="12019" y="412"/>
                  <a:pt x="11868" y="412"/>
                </a:cubicBezTo>
                <a:cubicBezTo>
                  <a:pt x="11823" y="412"/>
                  <a:pt x="11778" y="413"/>
                  <a:pt x="11734" y="413"/>
                </a:cubicBezTo>
                <a:cubicBezTo>
                  <a:pt x="11616" y="269"/>
                  <a:pt x="11422" y="279"/>
                  <a:pt x="11271" y="202"/>
                </a:cubicBezTo>
                <a:cubicBezTo>
                  <a:pt x="11127" y="122"/>
                  <a:pt x="10924" y="45"/>
                  <a:pt x="10757" y="45"/>
                </a:cubicBezTo>
                <a:cubicBezTo>
                  <a:pt x="10698" y="45"/>
                  <a:pt x="10643" y="55"/>
                  <a:pt x="10598" y="77"/>
                </a:cubicBezTo>
                <a:cubicBezTo>
                  <a:pt x="10488" y="124"/>
                  <a:pt x="10384" y="133"/>
                  <a:pt x="10283" y="133"/>
                </a:cubicBezTo>
                <a:cubicBezTo>
                  <a:pt x="10224" y="133"/>
                  <a:pt x="10166" y="130"/>
                  <a:pt x="10109" y="130"/>
                </a:cubicBezTo>
                <a:cubicBezTo>
                  <a:pt x="10053" y="130"/>
                  <a:pt x="9997" y="132"/>
                  <a:pt x="9941" y="144"/>
                </a:cubicBezTo>
                <a:cubicBezTo>
                  <a:pt x="9552" y="210"/>
                  <a:pt x="9166" y="194"/>
                  <a:pt x="8794" y="279"/>
                </a:cubicBezTo>
                <a:cubicBezTo>
                  <a:pt x="8778" y="287"/>
                  <a:pt x="8770" y="303"/>
                  <a:pt x="8762" y="312"/>
                </a:cubicBezTo>
                <a:cubicBezTo>
                  <a:pt x="8669" y="312"/>
                  <a:pt x="8568" y="320"/>
                  <a:pt x="8475" y="320"/>
                </a:cubicBezTo>
                <a:lnTo>
                  <a:pt x="8281" y="320"/>
                </a:lnTo>
                <a:cubicBezTo>
                  <a:pt x="8247" y="253"/>
                  <a:pt x="8206" y="178"/>
                  <a:pt x="811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022912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 rot="-5400000">
            <a:off x="8761573" y="974256"/>
            <a:ext cx="10288522" cy="8339864"/>
          </a:xfrm>
          <a:custGeom>
            <a:avLst/>
            <a:gdLst/>
            <a:ahLst/>
            <a:cxnLst/>
            <a:rect l="l" t="t" r="r" b="b"/>
            <a:pathLst>
              <a:path w="68861" h="102974" extrusionOk="0">
                <a:moveTo>
                  <a:pt x="1" y="0"/>
                </a:moveTo>
                <a:lnTo>
                  <a:pt x="1" y="83128"/>
                </a:lnTo>
                <a:cubicBezTo>
                  <a:pt x="1201" y="83866"/>
                  <a:pt x="2262" y="84756"/>
                  <a:pt x="2727" y="86180"/>
                </a:cubicBezTo>
                <a:cubicBezTo>
                  <a:pt x="2972" y="86928"/>
                  <a:pt x="2609" y="88569"/>
                  <a:pt x="2919" y="89229"/>
                </a:cubicBezTo>
                <a:cubicBezTo>
                  <a:pt x="3360" y="90147"/>
                  <a:pt x="4315" y="89539"/>
                  <a:pt x="4923" y="90290"/>
                </a:cubicBezTo>
                <a:cubicBezTo>
                  <a:pt x="5596" y="91143"/>
                  <a:pt x="5311" y="92396"/>
                  <a:pt x="5519" y="93364"/>
                </a:cubicBezTo>
                <a:cubicBezTo>
                  <a:pt x="5621" y="93870"/>
                  <a:pt x="5634" y="94735"/>
                  <a:pt x="5829" y="95160"/>
                </a:cubicBezTo>
                <a:cubicBezTo>
                  <a:pt x="6139" y="95873"/>
                  <a:pt x="7445" y="96919"/>
                  <a:pt x="8025" y="97371"/>
                </a:cubicBezTo>
                <a:cubicBezTo>
                  <a:pt x="8878" y="98029"/>
                  <a:pt x="9914" y="98417"/>
                  <a:pt x="10972" y="98587"/>
                </a:cubicBezTo>
                <a:cubicBezTo>
                  <a:pt x="11378" y="98656"/>
                  <a:pt x="11812" y="98741"/>
                  <a:pt x="12206" y="98741"/>
                </a:cubicBezTo>
                <a:cubicBezTo>
                  <a:pt x="12777" y="98741"/>
                  <a:pt x="13262" y="98561"/>
                  <a:pt x="13453" y="97889"/>
                </a:cubicBezTo>
                <a:cubicBezTo>
                  <a:pt x="13726" y="96894"/>
                  <a:pt x="13248" y="95951"/>
                  <a:pt x="13841" y="95033"/>
                </a:cubicBezTo>
                <a:cubicBezTo>
                  <a:pt x="14311" y="94327"/>
                  <a:pt x="15054" y="94078"/>
                  <a:pt x="15830" y="94078"/>
                </a:cubicBezTo>
                <a:cubicBezTo>
                  <a:pt x="16333" y="94078"/>
                  <a:pt x="16851" y="94182"/>
                  <a:pt x="17318" y="94335"/>
                </a:cubicBezTo>
                <a:cubicBezTo>
                  <a:pt x="17848" y="94515"/>
                  <a:pt x="18416" y="94682"/>
                  <a:pt x="18832" y="95110"/>
                </a:cubicBezTo>
                <a:cubicBezTo>
                  <a:pt x="19281" y="95575"/>
                  <a:pt x="19204" y="96376"/>
                  <a:pt x="19579" y="96776"/>
                </a:cubicBezTo>
                <a:cubicBezTo>
                  <a:pt x="19747" y="96959"/>
                  <a:pt x="20072" y="96853"/>
                  <a:pt x="20212" y="96971"/>
                </a:cubicBezTo>
                <a:cubicBezTo>
                  <a:pt x="20742" y="97437"/>
                  <a:pt x="20615" y="97486"/>
                  <a:pt x="20897" y="98057"/>
                </a:cubicBezTo>
                <a:cubicBezTo>
                  <a:pt x="21260" y="98767"/>
                  <a:pt x="21195" y="98690"/>
                  <a:pt x="22138" y="99025"/>
                </a:cubicBezTo>
                <a:cubicBezTo>
                  <a:pt x="23146" y="99375"/>
                  <a:pt x="24129" y="99645"/>
                  <a:pt x="24995" y="100318"/>
                </a:cubicBezTo>
                <a:cubicBezTo>
                  <a:pt x="25573" y="100770"/>
                  <a:pt x="26343" y="102158"/>
                  <a:pt x="27168" y="102158"/>
                </a:cubicBezTo>
                <a:cubicBezTo>
                  <a:pt x="27193" y="102158"/>
                  <a:pt x="27218" y="102157"/>
                  <a:pt x="27244" y="102154"/>
                </a:cubicBezTo>
                <a:cubicBezTo>
                  <a:pt x="27541" y="102114"/>
                  <a:pt x="28525" y="101106"/>
                  <a:pt x="28664" y="100963"/>
                </a:cubicBezTo>
                <a:cubicBezTo>
                  <a:pt x="29272" y="100383"/>
                  <a:pt x="29378" y="99968"/>
                  <a:pt x="29737" y="99347"/>
                </a:cubicBezTo>
                <a:cubicBezTo>
                  <a:pt x="30060" y="98767"/>
                  <a:pt x="29402" y="98910"/>
                  <a:pt x="30308" y="98637"/>
                </a:cubicBezTo>
                <a:cubicBezTo>
                  <a:pt x="30444" y="98597"/>
                  <a:pt x="30641" y="98577"/>
                  <a:pt x="30855" y="98577"/>
                </a:cubicBezTo>
                <a:cubicBezTo>
                  <a:pt x="31249" y="98577"/>
                  <a:pt x="31701" y="98645"/>
                  <a:pt x="31937" y="98780"/>
                </a:cubicBezTo>
                <a:cubicBezTo>
                  <a:pt x="32676" y="99214"/>
                  <a:pt x="33246" y="101554"/>
                  <a:pt x="34277" y="101554"/>
                </a:cubicBezTo>
                <a:cubicBezTo>
                  <a:pt x="34379" y="101554"/>
                  <a:pt x="34486" y="101531"/>
                  <a:pt x="34598" y="101481"/>
                </a:cubicBezTo>
                <a:cubicBezTo>
                  <a:pt x="35116" y="101249"/>
                  <a:pt x="35076" y="100588"/>
                  <a:pt x="35333" y="100151"/>
                </a:cubicBezTo>
                <a:cubicBezTo>
                  <a:pt x="35594" y="99710"/>
                  <a:pt x="35851" y="99465"/>
                  <a:pt x="36059" y="99012"/>
                </a:cubicBezTo>
                <a:cubicBezTo>
                  <a:pt x="36347" y="98400"/>
                  <a:pt x="36558" y="97931"/>
                  <a:pt x="37283" y="97931"/>
                </a:cubicBezTo>
                <a:cubicBezTo>
                  <a:pt x="37337" y="97931"/>
                  <a:pt x="37394" y="97934"/>
                  <a:pt x="37455" y="97939"/>
                </a:cubicBezTo>
                <a:cubicBezTo>
                  <a:pt x="37997" y="97979"/>
                  <a:pt x="38512" y="98249"/>
                  <a:pt x="39083" y="98314"/>
                </a:cubicBezTo>
                <a:cubicBezTo>
                  <a:pt x="40104" y="98404"/>
                  <a:pt x="41124" y="98637"/>
                  <a:pt x="42157" y="98677"/>
                </a:cubicBezTo>
                <a:cubicBezTo>
                  <a:pt x="42570" y="98700"/>
                  <a:pt x="43067" y="98732"/>
                  <a:pt x="43546" y="98732"/>
                </a:cubicBezTo>
                <a:cubicBezTo>
                  <a:pt x="43864" y="98732"/>
                  <a:pt x="44173" y="98718"/>
                  <a:pt x="44446" y="98677"/>
                </a:cubicBezTo>
                <a:cubicBezTo>
                  <a:pt x="45181" y="98574"/>
                  <a:pt x="45765" y="98289"/>
                  <a:pt x="46517" y="98289"/>
                </a:cubicBezTo>
                <a:cubicBezTo>
                  <a:pt x="46533" y="98289"/>
                  <a:pt x="46549" y="98289"/>
                  <a:pt x="46565" y="98290"/>
                </a:cubicBezTo>
                <a:cubicBezTo>
                  <a:pt x="47393" y="98302"/>
                  <a:pt x="48270" y="98469"/>
                  <a:pt x="49074" y="98649"/>
                </a:cubicBezTo>
                <a:cubicBezTo>
                  <a:pt x="49719" y="98804"/>
                  <a:pt x="50339" y="99180"/>
                  <a:pt x="50960" y="99310"/>
                </a:cubicBezTo>
                <a:cubicBezTo>
                  <a:pt x="52033" y="99530"/>
                  <a:pt x="52768" y="99025"/>
                  <a:pt x="53246" y="100331"/>
                </a:cubicBezTo>
                <a:cubicBezTo>
                  <a:pt x="53506" y="101053"/>
                  <a:pt x="53323" y="102359"/>
                  <a:pt x="54086" y="102824"/>
                </a:cubicBezTo>
                <a:cubicBezTo>
                  <a:pt x="54272" y="102939"/>
                  <a:pt x="54572" y="102973"/>
                  <a:pt x="54896" y="102973"/>
                </a:cubicBezTo>
                <a:cubicBezTo>
                  <a:pt x="55341" y="102973"/>
                  <a:pt x="55831" y="102909"/>
                  <a:pt x="56130" y="102902"/>
                </a:cubicBezTo>
                <a:cubicBezTo>
                  <a:pt x="56878" y="102865"/>
                  <a:pt x="57278" y="102620"/>
                  <a:pt x="57796" y="102102"/>
                </a:cubicBezTo>
                <a:cubicBezTo>
                  <a:pt x="58286" y="101612"/>
                  <a:pt x="58274" y="101081"/>
                  <a:pt x="58661" y="100576"/>
                </a:cubicBezTo>
                <a:cubicBezTo>
                  <a:pt x="58921" y="100220"/>
                  <a:pt x="59286" y="100056"/>
                  <a:pt x="59655" y="100056"/>
                </a:cubicBezTo>
                <a:cubicBezTo>
                  <a:pt x="59931" y="100056"/>
                  <a:pt x="60208" y="100147"/>
                  <a:pt x="60445" y="100318"/>
                </a:cubicBezTo>
                <a:cubicBezTo>
                  <a:pt x="60705" y="100510"/>
                  <a:pt x="60743" y="100926"/>
                  <a:pt x="61028" y="101081"/>
                </a:cubicBezTo>
                <a:cubicBezTo>
                  <a:pt x="61156" y="101150"/>
                  <a:pt x="61273" y="101180"/>
                  <a:pt x="61382" y="101180"/>
                </a:cubicBezTo>
                <a:cubicBezTo>
                  <a:pt x="61965" y="101180"/>
                  <a:pt x="62314" y="100330"/>
                  <a:pt x="62836" y="100110"/>
                </a:cubicBezTo>
                <a:cubicBezTo>
                  <a:pt x="63379" y="99878"/>
                  <a:pt x="64428" y="99775"/>
                  <a:pt x="65020" y="99698"/>
                </a:cubicBezTo>
                <a:cubicBezTo>
                  <a:pt x="65305" y="99668"/>
                  <a:pt x="65635" y="99652"/>
                  <a:pt x="65976" y="99652"/>
                </a:cubicBezTo>
                <a:cubicBezTo>
                  <a:pt x="66534" y="99652"/>
                  <a:pt x="67118" y="99696"/>
                  <a:pt x="67567" y="99800"/>
                </a:cubicBezTo>
                <a:cubicBezTo>
                  <a:pt x="68032" y="99906"/>
                  <a:pt x="68432" y="99996"/>
                  <a:pt x="68860" y="100033"/>
                </a:cubicBezTo>
                <a:lnTo>
                  <a:pt x="688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78552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651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CFE2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433151" y="0"/>
            <a:ext cx="17159590" cy="10286968"/>
          </a:xfrm>
          <a:custGeom>
            <a:avLst/>
            <a:gdLst/>
            <a:ahLst/>
            <a:cxnLst/>
            <a:rect l="l" t="t" r="r" b="b"/>
            <a:pathLst>
              <a:path w="128517" h="78770" extrusionOk="0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0" name="Google Shape;10;p2"/>
          <p:cNvSpPr/>
          <p:nvPr/>
        </p:nvSpPr>
        <p:spPr>
          <a:xfrm>
            <a:off x="3509100" y="2271300"/>
            <a:ext cx="11269800" cy="5744400"/>
          </a:xfrm>
          <a:prstGeom prst="plaque">
            <a:avLst>
              <a:gd name="adj" fmla="val 11691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cxnSp>
        <p:nvCxnSpPr>
          <p:cNvPr id="11" name="Google Shape;11;p2"/>
          <p:cNvCxnSpPr/>
          <p:nvPr/>
        </p:nvCxnSpPr>
        <p:spPr>
          <a:xfrm>
            <a:off x="5145600" y="6233700"/>
            <a:ext cx="79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5145600" y="4445500"/>
            <a:ext cx="79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 rot="697126">
            <a:off x="16560375" y="-93355"/>
            <a:ext cx="2610786" cy="2692922"/>
            <a:chOff x="1492000" y="427450"/>
            <a:chExt cx="1188000" cy="1225375"/>
          </a:xfrm>
        </p:grpSpPr>
        <p:sp>
          <p:nvSpPr>
            <p:cNvPr id="14" name="Google Shape;14;p2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4703700" y="2997700"/>
            <a:ext cx="8880600" cy="289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sz="12000" b="1"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4703700" y="6574100"/>
            <a:ext cx="8880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101800" y="-43000"/>
            <a:ext cx="1542000" cy="10330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28" name="Google Shape;28;p2"/>
          <p:cNvGrpSpPr/>
          <p:nvPr/>
        </p:nvGrpSpPr>
        <p:grpSpPr>
          <a:xfrm rot="-1976796" flipH="1">
            <a:off x="11834962" y="7980267"/>
            <a:ext cx="6948708" cy="1777786"/>
            <a:chOff x="3809875" y="1963175"/>
            <a:chExt cx="1923600" cy="492150"/>
          </a:xfrm>
        </p:grpSpPr>
        <p:sp>
          <p:nvSpPr>
            <p:cNvPr id="29" name="Google Shape;29;p2"/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375097">
            <a:off x="2457114" y="-506764"/>
            <a:ext cx="1423484" cy="1586596"/>
            <a:chOff x="6554696" y="509501"/>
            <a:chExt cx="711709" cy="793261"/>
          </a:xfrm>
        </p:grpSpPr>
        <p:sp>
          <p:nvSpPr>
            <p:cNvPr id="41" name="Google Shape;41;p2"/>
            <p:cNvSpPr/>
            <p:nvPr/>
          </p:nvSpPr>
          <p:spPr>
            <a:xfrm>
              <a:off x="6560695" y="516700"/>
              <a:ext cx="696978" cy="779230"/>
            </a:xfrm>
            <a:custGeom>
              <a:avLst/>
              <a:gdLst/>
              <a:ahLst/>
              <a:cxnLst/>
              <a:rect l="l" t="t" r="r" b="b"/>
              <a:pathLst>
                <a:path w="20913" h="23381" extrusionOk="0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54696" y="509501"/>
              <a:ext cx="711709" cy="793261"/>
            </a:xfrm>
            <a:custGeom>
              <a:avLst/>
              <a:gdLst/>
              <a:ahLst/>
              <a:cxnLst/>
              <a:rect l="l" t="t" r="r" b="b"/>
              <a:pathLst>
                <a:path w="21355" h="23802" extrusionOk="0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807122">
            <a:off x="1618601" y="9417304"/>
            <a:ext cx="4995102" cy="4803812"/>
            <a:chOff x="1857000" y="3245400"/>
            <a:chExt cx="1233825" cy="1186575"/>
          </a:xfrm>
        </p:grpSpPr>
        <p:sp>
          <p:nvSpPr>
            <p:cNvPr id="44" name="Google Shape;44;p2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50" name="Google Shape;50;p2"/>
          <p:cNvSpPr/>
          <p:nvPr/>
        </p:nvSpPr>
        <p:spPr>
          <a:xfrm rot="-381518">
            <a:off x="2634861" y="-292463"/>
            <a:ext cx="205866" cy="1102482"/>
          </a:xfrm>
          <a:prstGeom prst="roundRect">
            <a:avLst>
              <a:gd name="adj" fmla="val 50000"/>
            </a:avLst>
          </a:prstGeom>
          <a:solidFill>
            <a:schemeClr val="lt2">
              <a:alpha val="4749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15103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78552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2"/>
          <p:cNvSpPr/>
          <p:nvPr/>
        </p:nvSpPr>
        <p:spPr>
          <a:xfrm rot="5400000" flipH="1">
            <a:off x="7654520" y="190371"/>
            <a:ext cx="2978940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5193286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78552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16362951" y="-275199"/>
            <a:ext cx="3330338" cy="3360794"/>
          </a:xfrm>
          <a:custGeom>
            <a:avLst/>
            <a:gdLst/>
            <a:ahLst/>
            <a:cxnLst/>
            <a:rect l="l" t="t" r="r" b="b"/>
            <a:pathLst>
              <a:path w="17445" h="17605" extrusionOk="0">
                <a:moveTo>
                  <a:pt x="12500" y="2746"/>
                </a:moveTo>
                <a:cubicBezTo>
                  <a:pt x="12508" y="2754"/>
                  <a:pt x="12508" y="2763"/>
                  <a:pt x="12508" y="2763"/>
                </a:cubicBezTo>
                <a:lnTo>
                  <a:pt x="12500" y="2763"/>
                </a:lnTo>
                <a:lnTo>
                  <a:pt x="12500" y="2746"/>
                </a:lnTo>
                <a:close/>
                <a:moveTo>
                  <a:pt x="12500" y="2763"/>
                </a:moveTo>
                <a:cubicBezTo>
                  <a:pt x="12500" y="2773"/>
                  <a:pt x="12508" y="2773"/>
                  <a:pt x="12508" y="2773"/>
                </a:cubicBezTo>
                <a:lnTo>
                  <a:pt x="12508" y="2789"/>
                </a:lnTo>
                <a:cubicBezTo>
                  <a:pt x="12500" y="2781"/>
                  <a:pt x="12500" y="2773"/>
                  <a:pt x="12500" y="2763"/>
                </a:cubicBezTo>
                <a:close/>
                <a:moveTo>
                  <a:pt x="2855" y="3925"/>
                </a:moveTo>
                <a:lnTo>
                  <a:pt x="2847" y="3935"/>
                </a:lnTo>
                <a:cubicBezTo>
                  <a:pt x="2847" y="3935"/>
                  <a:pt x="2847" y="3925"/>
                  <a:pt x="2839" y="3925"/>
                </a:cubicBezTo>
                <a:close/>
                <a:moveTo>
                  <a:pt x="14798" y="5071"/>
                </a:moveTo>
                <a:cubicBezTo>
                  <a:pt x="14816" y="5079"/>
                  <a:pt x="14824" y="5079"/>
                  <a:pt x="14833" y="5079"/>
                </a:cubicBezTo>
                <a:lnTo>
                  <a:pt x="14808" y="5097"/>
                </a:lnTo>
                <a:cubicBezTo>
                  <a:pt x="14808" y="5087"/>
                  <a:pt x="14808" y="5079"/>
                  <a:pt x="14798" y="5071"/>
                </a:cubicBezTo>
                <a:close/>
                <a:moveTo>
                  <a:pt x="2123" y="5981"/>
                </a:moveTo>
                <a:cubicBezTo>
                  <a:pt x="2140" y="5981"/>
                  <a:pt x="2156" y="5981"/>
                  <a:pt x="2182" y="5989"/>
                </a:cubicBezTo>
                <a:lnTo>
                  <a:pt x="2182" y="6015"/>
                </a:lnTo>
                <a:cubicBezTo>
                  <a:pt x="2179" y="6017"/>
                  <a:pt x="2176" y="6017"/>
                  <a:pt x="2172" y="6017"/>
                </a:cubicBezTo>
                <a:cubicBezTo>
                  <a:pt x="2156" y="6017"/>
                  <a:pt x="2137" y="6002"/>
                  <a:pt x="2123" y="5981"/>
                </a:cubicBezTo>
                <a:close/>
                <a:moveTo>
                  <a:pt x="16314" y="7574"/>
                </a:moveTo>
                <a:lnTo>
                  <a:pt x="16314" y="7582"/>
                </a:lnTo>
                <a:cubicBezTo>
                  <a:pt x="16306" y="7582"/>
                  <a:pt x="16306" y="7590"/>
                  <a:pt x="16298" y="7590"/>
                </a:cubicBezTo>
                <a:cubicBezTo>
                  <a:pt x="16306" y="7582"/>
                  <a:pt x="16306" y="7582"/>
                  <a:pt x="16314" y="7574"/>
                </a:cubicBezTo>
                <a:close/>
                <a:moveTo>
                  <a:pt x="1163" y="8305"/>
                </a:moveTo>
                <a:lnTo>
                  <a:pt x="1163" y="8305"/>
                </a:lnTo>
                <a:cubicBezTo>
                  <a:pt x="1214" y="8348"/>
                  <a:pt x="1196" y="8398"/>
                  <a:pt x="1145" y="8449"/>
                </a:cubicBezTo>
                <a:cubicBezTo>
                  <a:pt x="1153" y="8398"/>
                  <a:pt x="1153" y="8356"/>
                  <a:pt x="1163" y="8305"/>
                </a:cubicBezTo>
                <a:close/>
                <a:moveTo>
                  <a:pt x="15043" y="8837"/>
                </a:moveTo>
                <a:lnTo>
                  <a:pt x="15043" y="8837"/>
                </a:lnTo>
                <a:cubicBezTo>
                  <a:pt x="15061" y="8845"/>
                  <a:pt x="15069" y="8861"/>
                  <a:pt x="15077" y="8869"/>
                </a:cubicBezTo>
                <a:cubicBezTo>
                  <a:pt x="15069" y="8869"/>
                  <a:pt x="15061" y="8878"/>
                  <a:pt x="15051" y="8878"/>
                </a:cubicBezTo>
                <a:cubicBezTo>
                  <a:pt x="15051" y="8869"/>
                  <a:pt x="15043" y="8853"/>
                  <a:pt x="15043" y="8837"/>
                </a:cubicBezTo>
                <a:close/>
                <a:moveTo>
                  <a:pt x="15136" y="12407"/>
                </a:moveTo>
                <a:cubicBezTo>
                  <a:pt x="15136" y="12407"/>
                  <a:pt x="15136" y="12415"/>
                  <a:pt x="15144" y="12415"/>
                </a:cubicBezTo>
                <a:lnTo>
                  <a:pt x="15136" y="12415"/>
                </a:lnTo>
                <a:lnTo>
                  <a:pt x="15136" y="12407"/>
                </a:lnTo>
                <a:close/>
                <a:moveTo>
                  <a:pt x="15944" y="12811"/>
                </a:moveTo>
                <a:lnTo>
                  <a:pt x="15944" y="12819"/>
                </a:lnTo>
                <a:cubicBezTo>
                  <a:pt x="15944" y="12811"/>
                  <a:pt x="15936" y="12811"/>
                  <a:pt x="15936" y="12811"/>
                </a:cubicBezTo>
                <a:close/>
                <a:moveTo>
                  <a:pt x="15870" y="13165"/>
                </a:moveTo>
                <a:cubicBezTo>
                  <a:pt x="15870" y="13173"/>
                  <a:pt x="15870" y="13173"/>
                  <a:pt x="15878" y="13173"/>
                </a:cubicBezTo>
                <a:cubicBezTo>
                  <a:pt x="15870" y="13173"/>
                  <a:pt x="15870" y="13173"/>
                  <a:pt x="15870" y="13183"/>
                </a:cubicBezTo>
                <a:lnTo>
                  <a:pt x="15870" y="13173"/>
                </a:lnTo>
                <a:lnTo>
                  <a:pt x="15870" y="13165"/>
                </a:lnTo>
                <a:close/>
                <a:moveTo>
                  <a:pt x="6409" y="14327"/>
                </a:moveTo>
                <a:cubicBezTo>
                  <a:pt x="6419" y="14335"/>
                  <a:pt x="6427" y="14346"/>
                  <a:pt x="6435" y="14346"/>
                </a:cubicBezTo>
                <a:lnTo>
                  <a:pt x="6409" y="14346"/>
                </a:lnTo>
                <a:lnTo>
                  <a:pt x="6409" y="14327"/>
                </a:lnTo>
                <a:close/>
                <a:moveTo>
                  <a:pt x="11978" y="14346"/>
                </a:moveTo>
                <a:lnTo>
                  <a:pt x="11978" y="14370"/>
                </a:lnTo>
                <a:cubicBezTo>
                  <a:pt x="11978" y="14370"/>
                  <a:pt x="11968" y="14370"/>
                  <a:pt x="11960" y="14362"/>
                </a:cubicBezTo>
                <a:cubicBezTo>
                  <a:pt x="11968" y="14354"/>
                  <a:pt x="11978" y="14354"/>
                  <a:pt x="11978" y="14346"/>
                </a:cubicBezTo>
                <a:close/>
                <a:moveTo>
                  <a:pt x="10595" y="14859"/>
                </a:moveTo>
                <a:cubicBezTo>
                  <a:pt x="10604" y="14859"/>
                  <a:pt x="10604" y="14867"/>
                  <a:pt x="10614" y="14867"/>
                </a:cubicBezTo>
                <a:cubicBezTo>
                  <a:pt x="10614" y="14867"/>
                  <a:pt x="10622" y="14867"/>
                  <a:pt x="10622" y="14859"/>
                </a:cubicBezTo>
                <a:lnTo>
                  <a:pt x="10622" y="14859"/>
                </a:lnTo>
                <a:cubicBezTo>
                  <a:pt x="10622" y="14867"/>
                  <a:pt x="10622" y="14867"/>
                  <a:pt x="10614" y="14875"/>
                </a:cubicBezTo>
                <a:cubicBezTo>
                  <a:pt x="10614" y="14875"/>
                  <a:pt x="10604" y="14883"/>
                  <a:pt x="10595" y="14883"/>
                </a:cubicBezTo>
                <a:lnTo>
                  <a:pt x="10595" y="14859"/>
                </a:lnTo>
                <a:close/>
                <a:moveTo>
                  <a:pt x="9552" y="15995"/>
                </a:moveTo>
                <a:cubicBezTo>
                  <a:pt x="9560" y="16013"/>
                  <a:pt x="9560" y="16021"/>
                  <a:pt x="9569" y="16029"/>
                </a:cubicBezTo>
                <a:lnTo>
                  <a:pt x="9560" y="16029"/>
                </a:lnTo>
                <a:cubicBezTo>
                  <a:pt x="9552" y="16021"/>
                  <a:pt x="9552" y="16013"/>
                  <a:pt x="9552" y="15995"/>
                </a:cubicBezTo>
                <a:close/>
                <a:moveTo>
                  <a:pt x="5954" y="17277"/>
                </a:moveTo>
                <a:cubicBezTo>
                  <a:pt x="5966" y="17282"/>
                  <a:pt x="5976" y="17287"/>
                  <a:pt x="5987" y="17290"/>
                </a:cubicBezTo>
                <a:lnTo>
                  <a:pt x="5987" y="17290"/>
                </a:lnTo>
                <a:lnTo>
                  <a:pt x="5954" y="17285"/>
                </a:lnTo>
                <a:lnTo>
                  <a:pt x="5954" y="17277"/>
                </a:lnTo>
                <a:close/>
                <a:moveTo>
                  <a:pt x="11745" y="1"/>
                </a:moveTo>
                <a:cubicBezTo>
                  <a:pt x="11741" y="1"/>
                  <a:pt x="11737" y="1"/>
                  <a:pt x="11734" y="1"/>
                </a:cubicBezTo>
                <a:cubicBezTo>
                  <a:pt x="11649" y="1"/>
                  <a:pt x="11657" y="84"/>
                  <a:pt x="11665" y="145"/>
                </a:cubicBezTo>
                <a:cubicBezTo>
                  <a:pt x="11582" y="254"/>
                  <a:pt x="11505" y="363"/>
                  <a:pt x="11362" y="565"/>
                </a:cubicBezTo>
                <a:cubicBezTo>
                  <a:pt x="11388" y="228"/>
                  <a:pt x="11236" y="110"/>
                  <a:pt x="11034" y="34"/>
                </a:cubicBezTo>
                <a:cubicBezTo>
                  <a:pt x="10848" y="118"/>
                  <a:pt x="10883" y="304"/>
                  <a:pt x="10824" y="456"/>
                </a:cubicBezTo>
                <a:cubicBezTo>
                  <a:pt x="10789" y="395"/>
                  <a:pt x="10747" y="374"/>
                  <a:pt x="10701" y="374"/>
                </a:cubicBezTo>
                <a:cubicBezTo>
                  <a:pt x="10670" y="374"/>
                  <a:pt x="10638" y="384"/>
                  <a:pt x="10604" y="397"/>
                </a:cubicBezTo>
                <a:cubicBezTo>
                  <a:pt x="10545" y="422"/>
                  <a:pt x="10436" y="371"/>
                  <a:pt x="10452" y="480"/>
                </a:cubicBezTo>
                <a:cubicBezTo>
                  <a:pt x="10452" y="557"/>
                  <a:pt x="10553" y="557"/>
                  <a:pt x="10622" y="565"/>
                </a:cubicBezTo>
                <a:cubicBezTo>
                  <a:pt x="10579" y="600"/>
                  <a:pt x="10545" y="632"/>
                  <a:pt x="10513" y="666"/>
                </a:cubicBezTo>
                <a:lnTo>
                  <a:pt x="10393" y="666"/>
                </a:lnTo>
                <a:cubicBezTo>
                  <a:pt x="10288" y="637"/>
                  <a:pt x="10183" y="612"/>
                  <a:pt x="10079" y="612"/>
                </a:cubicBezTo>
                <a:cubicBezTo>
                  <a:pt x="9975" y="612"/>
                  <a:pt x="9872" y="637"/>
                  <a:pt x="9771" y="709"/>
                </a:cubicBezTo>
                <a:cubicBezTo>
                  <a:pt x="9742" y="731"/>
                  <a:pt x="9713" y="741"/>
                  <a:pt x="9686" y="741"/>
                </a:cubicBezTo>
                <a:cubicBezTo>
                  <a:pt x="9640" y="741"/>
                  <a:pt x="9597" y="713"/>
                  <a:pt x="9560" y="666"/>
                </a:cubicBezTo>
                <a:cubicBezTo>
                  <a:pt x="9526" y="666"/>
                  <a:pt x="9484" y="674"/>
                  <a:pt x="9451" y="674"/>
                </a:cubicBezTo>
                <a:cubicBezTo>
                  <a:pt x="9417" y="666"/>
                  <a:pt x="9383" y="658"/>
                  <a:pt x="9358" y="658"/>
                </a:cubicBezTo>
                <a:cubicBezTo>
                  <a:pt x="9275" y="571"/>
                  <a:pt x="9180" y="552"/>
                  <a:pt x="9082" y="552"/>
                </a:cubicBezTo>
                <a:cubicBezTo>
                  <a:pt x="9005" y="552"/>
                  <a:pt x="8925" y="564"/>
                  <a:pt x="8849" y="564"/>
                </a:cubicBezTo>
                <a:cubicBezTo>
                  <a:pt x="8807" y="564"/>
                  <a:pt x="8765" y="561"/>
                  <a:pt x="8726" y="549"/>
                </a:cubicBezTo>
                <a:cubicBezTo>
                  <a:pt x="8645" y="534"/>
                  <a:pt x="8575" y="489"/>
                  <a:pt x="8490" y="489"/>
                </a:cubicBezTo>
                <a:cubicBezTo>
                  <a:pt x="8469" y="489"/>
                  <a:pt x="8446" y="492"/>
                  <a:pt x="8422" y="498"/>
                </a:cubicBezTo>
                <a:cubicBezTo>
                  <a:pt x="8238" y="549"/>
                  <a:pt x="7925" y="430"/>
                  <a:pt x="8026" y="834"/>
                </a:cubicBezTo>
                <a:cubicBezTo>
                  <a:pt x="8035" y="871"/>
                  <a:pt x="7990" y="914"/>
                  <a:pt x="7940" y="914"/>
                </a:cubicBezTo>
                <a:cubicBezTo>
                  <a:pt x="7932" y="914"/>
                  <a:pt x="7925" y="913"/>
                  <a:pt x="7917" y="911"/>
                </a:cubicBezTo>
                <a:cubicBezTo>
                  <a:pt x="7875" y="903"/>
                  <a:pt x="7834" y="860"/>
                  <a:pt x="7808" y="826"/>
                </a:cubicBezTo>
                <a:cubicBezTo>
                  <a:pt x="7715" y="674"/>
                  <a:pt x="7850" y="464"/>
                  <a:pt x="7664" y="347"/>
                </a:cubicBezTo>
                <a:lnTo>
                  <a:pt x="7470" y="347"/>
                </a:lnTo>
                <a:cubicBezTo>
                  <a:pt x="7430" y="313"/>
                  <a:pt x="7387" y="278"/>
                  <a:pt x="7353" y="246"/>
                </a:cubicBezTo>
                <a:lnTo>
                  <a:pt x="7353" y="135"/>
                </a:lnTo>
                <a:cubicBezTo>
                  <a:pt x="7293" y="87"/>
                  <a:pt x="7234" y="70"/>
                  <a:pt x="7174" y="70"/>
                </a:cubicBezTo>
                <a:cubicBezTo>
                  <a:pt x="7057" y="70"/>
                  <a:pt x="6940" y="133"/>
                  <a:pt x="6823" y="145"/>
                </a:cubicBezTo>
                <a:cubicBezTo>
                  <a:pt x="6772" y="115"/>
                  <a:pt x="6731" y="103"/>
                  <a:pt x="6699" y="103"/>
                </a:cubicBezTo>
                <a:cubicBezTo>
                  <a:pt x="6583" y="103"/>
                  <a:pt x="6570" y="260"/>
                  <a:pt x="6510" y="347"/>
                </a:cubicBezTo>
                <a:cubicBezTo>
                  <a:pt x="6443" y="355"/>
                  <a:pt x="6377" y="355"/>
                  <a:pt x="6300" y="355"/>
                </a:cubicBezTo>
                <a:lnTo>
                  <a:pt x="6300" y="363"/>
                </a:lnTo>
                <a:cubicBezTo>
                  <a:pt x="6300" y="355"/>
                  <a:pt x="6300" y="355"/>
                  <a:pt x="6292" y="347"/>
                </a:cubicBezTo>
                <a:cubicBezTo>
                  <a:pt x="6136" y="307"/>
                  <a:pt x="6034" y="281"/>
                  <a:pt x="5958" y="281"/>
                </a:cubicBezTo>
                <a:cubicBezTo>
                  <a:pt x="5821" y="281"/>
                  <a:pt x="5774" y="368"/>
                  <a:pt x="5661" y="624"/>
                </a:cubicBezTo>
                <a:cubicBezTo>
                  <a:pt x="5592" y="775"/>
                  <a:pt x="5416" y="741"/>
                  <a:pt x="5348" y="877"/>
                </a:cubicBezTo>
                <a:cubicBezTo>
                  <a:pt x="5095" y="1028"/>
                  <a:pt x="4842" y="1180"/>
                  <a:pt x="4600" y="1331"/>
                </a:cubicBezTo>
                <a:cubicBezTo>
                  <a:pt x="4489" y="1398"/>
                  <a:pt x="4515" y="1509"/>
                  <a:pt x="4507" y="1610"/>
                </a:cubicBezTo>
                <a:lnTo>
                  <a:pt x="4515" y="1618"/>
                </a:lnTo>
                <a:cubicBezTo>
                  <a:pt x="4388" y="1871"/>
                  <a:pt x="4212" y="2073"/>
                  <a:pt x="3933" y="2174"/>
                </a:cubicBezTo>
                <a:cubicBezTo>
                  <a:pt x="3672" y="2267"/>
                  <a:pt x="3488" y="2510"/>
                  <a:pt x="3344" y="2864"/>
                </a:cubicBezTo>
                <a:cubicBezTo>
                  <a:pt x="3243" y="2874"/>
                  <a:pt x="3142" y="2874"/>
                  <a:pt x="3041" y="2874"/>
                </a:cubicBezTo>
                <a:lnTo>
                  <a:pt x="2932" y="2874"/>
                </a:lnTo>
                <a:cubicBezTo>
                  <a:pt x="2863" y="2882"/>
                  <a:pt x="2805" y="2890"/>
                  <a:pt x="2738" y="2890"/>
                </a:cubicBezTo>
                <a:cubicBezTo>
                  <a:pt x="2560" y="3108"/>
                  <a:pt x="2552" y="3116"/>
                  <a:pt x="2190" y="3185"/>
                </a:cubicBezTo>
                <a:cubicBezTo>
                  <a:pt x="2198" y="3227"/>
                  <a:pt x="2198" y="3260"/>
                  <a:pt x="2198" y="3294"/>
                </a:cubicBezTo>
                <a:cubicBezTo>
                  <a:pt x="2132" y="3369"/>
                  <a:pt x="2063" y="3438"/>
                  <a:pt x="1988" y="3504"/>
                </a:cubicBezTo>
                <a:lnTo>
                  <a:pt x="1988" y="3715"/>
                </a:lnTo>
                <a:cubicBezTo>
                  <a:pt x="1962" y="3866"/>
                  <a:pt x="2113" y="3909"/>
                  <a:pt x="2164" y="4010"/>
                </a:cubicBezTo>
                <a:lnTo>
                  <a:pt x="2198" y="4036"/>
                </a:lnTo>
                <a:cubicBezTo>
                  <a:pt x="2012" y="4169"/>
                  <a:pt x="2039" y="4305"/>
                  <a:pt x="2190" y="4448"/>
                </a:cubicBezTo>
                <a:cubicBezTo>
                  <a:pt x="2307" y="4558"/>
                  <a:pt x="2257" y="4632"/>
                  <a:pt x="2123" y="4659"/>
                </a:cubicBezTo>
                <a:cubicBezTo>
                  <a:pt x="2012" y="4675"/>
                  <a:pt x="1937" y="4659"/>
                  <a:pt x="2012" y="4826"/>
                </a:cubicBezTo>
                <a:cubicBezTo>
                  <a:pt x="2061" y="4916"/>
                  <a:pt x="1938" y="5029"/>
                  <a:pt x="1800" y="5029"/>
                </a:cubicBezTo>
                <a:cubicBezTo>
                  <a:pt x="1795" y="5029"/>
                  <a:pt x="1791" y="5029"/>
                  <a:pt x="1786" y="5029"/>
                </a:cubicBezTo>
                <a:cubicBezTo>
                  <a:pt x="1777" y="5028"/>
                  <a:pt x="1768" y="5028"/>
                  <a:pt x="1759" y="5028"/>
                </a:cubicBezTo>
                <a:cubicBezTo>
                  <a:pt x="1657" y="5028"/>
                  <a:pt x="1589" y="5072"/>
                  <a:pt x="1557" y="5180"/>
                </a:cubicBezTo>
                <a:lnTo>
                  <a:pt x="1557" y="5299"/>
                </a:lnTo>
                <a:cubicBezTo>
                  <a:pt x="1592" y="5433"/>
                  <a:pt x="1626" y="5568"/>
                  <a:pt x="1659" y="5704"/>
                </a:cubicBezTo>
                <a:cubicBezTo>
                  <a:pt x="1649" y="5703"/>
                  <a:pt x="1640" y="5703"/>
                  <a:pt x="1631" y="5703"/>
                </a:cubicBezTo>
                <a:cubicBezTo>
                  <a:pt x="1394" y="5703"/>
                  <a:pt x="1242" y="5829"/>
                  <a:pt x="1137" y="6031"/>
                </a:cubicBezTo>
                <a:cubicBezTo>
                  <a:pt x="1103" y="6031"/>
                  <a:pt x="1070" y="6031"/>
                  <a:pt x="1036" y="6039"/>
                </a:cubicBezTo>
                <a:cubicBezTo>
                  <a:pt x="961" y="6066"/>
                  <a:pt x="969" y="6098"/>
                  <a:pt x="1036" y="6140"/>
                </a:cubicBezTo>
                <a:cubicBezTo>
                  <a:pt x="993" y="6225"/>
                  <a:pt x="911" y="6233"/>
                  <a:pt x="826" y="6242"/>
                </a:cubicBezTo>
                <a:cubicBezTo>
                  <a:pt x="514" y="6452"/>
                  <a:pt x="741" y="6664"/>
                  <a:pt x="826" y="6866"/>
                </a:cubicBezTo>
                <a:cubicBezTo>
                  <a:pt x="725" y="6832"/>
                  <a:pt x="624" y="6797"/>
                  <a:pt x="522" y="6765"/>
                </a:cubicBezTo>
                <a:cubicBezTo>
                  <a:pt x="514" y="6739"/>
                  <a:pt x="514" y="6704"/>
                  <a:pt x="514" y="6672"/>
                </a:cubicBezTo>
                <a:cubicBezTo>
                  <a:pt x="478" y="6670"/>
                  <a:pt x="440" y="6667"/>
                  <a:pt x="405" y="6667"/>
                </a:cubicBezTo>
                <a:cubicBezTo>
                  <a:pt x="297" y="6667"/>
                  <a:pt x="217" y="6697"/>
                  <a:pt x="294" y="6882"/>
                </a:cubicBezTo>
                <a:cubicBezTo>
                  <a:pt x="456" y="7109"/>
                  <a:pt x="464" y="7430"/>
                  <a:pt x="304" y="7606"/>
                </a:cubicBezTo>
                <a:lnTo>
                  <a:pt x="304" y="7927"/>
                </a:lnTo>
                <a:cubicBezTo>
                  <a:pt x="336" y="7927"/>
                  <a:pt x="363" y="7927"/>
                  <a:pt x="395" y="7936"/>
                </a:cubicBezTo>
                <a:cubicBezTo>
                  <a:pt x="395" y="8002"/>
                  <a:pt x="405" y="8069"/>
                  <a:pt x="413" y="8138"/>
                </a:cubicBezTo>
                <a:cubicBezTo>
                  <a:pt x="446" y="8239"/>
                  <a:pt x="648" y="8289"/>
                  <a:pt x="506" y="8449"/>
                </a:cubicBezTo>
                <a:cubicBezTo>
                  <a:pt x="456" y="8465"/>
                  <a:pt x="379" y="8473"/>
                  <a:pt x="363" y="8499"/>
                </a:cubicBezTo>
                <a:cubicBezTo>
                  <a:pt x="278" y="8685"/>
                  <a:pt x="336" y="8971"/>
                  <a:pt x="17" y="8997"/>
                </a:cubicBezTo>
                <a:cubicBezTo>
                  <a:pt x="41" y="9063"/>
                  <a:pt x="68" y="9122"/>
                  <a:pt x="92" y="9191"/>
                </a:cubicBezTo>
                <a:cubicBezTo>
                  <a:pt x="235" y="9452"/>
                  <a:pt x="336" y="9864"/>
                  <a:pt x="254" y="10008"/>
                </a:cubicBezTo>
                <a:cubicBezTo>
                  <a:pt x="1" y="10420"/>
                  <a:pt x="270" y="10505"/>
                  <a:pt x="506" y="10664"/>
                </a:cubicBezTo>
                <a:cubicBezTo>
                  <a:pt x="514" y="10697"/>
                  <a:pt x="514" y="10731"/>
                  <a:pt x="514" y="10766"/>
                </a:cubicBezTo>
                <a:cubicBezTo>
                  <a:pt x="573" y="10832"/>
                  <a:pt x="581" y="10909"/>
                  <a:pt x="514" y="10976"/>
                </a:cubicBezTo>
                <a:cubicBezTo>
                  <a:pt x="539" y="11253"/>
                  <a:pt x="749" y="11423"/>
                  <a:pt x="900" y="11625"/>
                </a:cubicBezTo>
                <a:cubicBezTo>
                  <a:pt x="919" y="11633"/>
                  <a:pt x="927" y="11633"/>
                  <a:pt x="943" y="11641"/>
                </a:cubicBezTo>
                <a:cubicBezTo>
                  <a:pt x="951" y="11708"/>
                  <a:pt x="969" y="11784"/>
                  <a:pt x="1020" y="11784"/>
                </a:cubicBezTo>
                <a:cubicBezTo>
                  <a:pt x="1025" y="11784"/>
                  <a:pt x="1030" y="11784"/>
                  <a:pt x="1035" y="11784"/>
                </a:cubicBezTo>
                <a:cubicBezTo>
                  <a:pt x="1289" y="11784"/>
                  <a:pt x="1290" y="11990"/>
                  <a:pt x="1355" y="12146"/>
                </a:cubicBezTo>
                <a:cubicBezTo>
                  <a:pt x="1355" y="12173"/>
                  <a:pt x="1347" y="12197"/>
                  <a:pt x="1347" y="12223"/>
                </a:cubicBezTo>
                <a:cubicBezTo>
                  <a:pt x="1289" y="12239"/>
                  <a:pt x="1238" y="12263"/>
                  <a:pt x="1230" y="12332"/>
                </a:cubicBezTo>
                <a:lnTo>
                  <a:pt x="1222" y="12332"/>
                </a:lnTo>
                <a:cubicBezTo>
                  <a:pt x="1217" y="12332"/>
                  <a:pt x="1211" y="12332"/>
                  <a:pt x="1206" y="12332"/>
                </a:cubicBezTo>
                <a:cubicBezTo>
                  <a:pt x="1092" y="12332"/>
                  <a:pt x="1060" y="12419"/>
                  <a:pt x="1012" y="12516"/>
                </a:cubicBezTo>
                <a:cubicBezTo>
                  <a:pt x="961" y="12644"/>
                  <a:pt x="900" y="12779"/>
                  <a:pt x="733" y="12795"/>
                </a:cubicBezTo>
                <a:cubicBezTo>
                  <a:pt x="682" y="12880"/>
                  <a:pt x="557" y="12939"/>
                  <a:pt x="573" y="13048"/>
                </a:cubicBezTo>
                <a:cubicBezTo>
                  <a:pt x="648" y="13476"/>
                  <a:pt x="557" y="13931"/>
                  <a:pt x="717" y="14354"/>
                </a:cubicBezTo>
                <a:cubicBezTo>
                  <a:pt x="708" y="14447"/>
                  <a:pt x="741" y="14521"/>
                  <a:pt x="834" y="14548"/>
                </a:cubicBezTo>
                <a:cubicBezTo>
                  <a:pt x="818" y="14774"/>
                  <a:pt x="985" y="14902"/>
                  <a:pt x="1129" y="14992"/>
                </a:cubicBezTo>
                <a:cubicBezTo>
                  <a:pt x="1323" y="15128"/>
                  <a:pt x="1557" y="15195"/>
                  <a:pt x="1778" y="15296"/>
                </a:cubicBezTo>
                <a:cubicBezTo>
                  <a:pt x="1810" y="15297"/>
                  <a:pt x="1839" y="15297"/>
                  <a:pt x="1865" y="15297"/>
                </a:cubicBezTo>
                <a:cubicBezTo>
                  <a:pt x="2112" y="15297"/>
                  <a:pt x="2139" y="15255"/>
                  <a:pt x="2055" y="15178"/>
                </a:cubicBezTo>
                <a:cubicBezTo>
                  <a:pt x="1880" y="15003"/>
                  <a:pt x="1910" y="14962"/>
                  <a:pt x="1986" y="14962"/>
                </a:cubicBezTo>
                <a:cubicBezTo>
                  <a:pt x="2052" y="14962"/>
                  <a:pt x="2152" y="14993"/>
                  <a:pt x="2184" y="14993"/>
                </a:cubicBezTo>
                <a:cubicBezTo>
                  <a:pt x="2187" y="14993"/>
                  <a:pt x="2189" y="14993"/>
                  <a:pt x="2190" y="14992"/>
                </a:cubicBezTo>
                <a:cubicBezTo>
                  <a:pt x="2220" y="14983"/>
                  <a:pt x="2246" y="14978"/>
                  <a:pt x="2270" y="14978"/>
                </a:cubicBezTo>
                <a:cubicBezTo>
                  <a:pt x="2469" y="14978"/>
                  <a:pt x="2518" y="15273"/>
                  <a:pt x="2720" y="15288"/>
                </a:cubicBezTo>
                <a:cubicBezTo>
                  <a:pt x="2805" y="15288"/>
                  <a:pt x="2890" y="15280"/>
                  <a:pt x="2956" y="15213"/>
                </a:cubicBezTo>
                <a:cubicBezTo>
                  <a:pt x="2983" y="15205"/>
                  <a:pt x="3015" y="15195"/>
                  <a:pt x="3049" y="15195"/>
                </a:cubicBezTo>
                <a:cubicBezTo>
                  <a:pt x="3175" y="15187"/>
                  <a:pt x="3243" y="15112"/>
                  <a:pt x="3268" y="14992"/>
                </a:cubicBezTo>
                <a:cubicBezTo>
                  <a:pt x="3326" y="15091"/>
                  <a:pt x="3372" y="15205"/>
                  <a:pt x="3462" y="15205"/>
                </a:cubicBezTo>
                <a:cubicBezTo>
                  <a:pt x="3504" y="15205"/>
                  <a:pt x="3555" y="15181"/>
                  <a:pt x="3621" y="15120"/>
                </a:cubicBezTo>
                <a:cubicBezTo>
                  <a:pt x="3650" y="15091"/>
                  <a:pt x="3702" y="15086"/>
                  <a:pt x="3756" y="15086"/>
                </a:cubicBezTo>
                <a:cubicBezTo>
                  <a:pt x="3780" y="15086"/>
                  <a:pt x="3804" y="15087"/>
                  <a:pt x="3827" y="15087"/>
                </a:cubicBezTo>
                <a:cubicBezTo>
                  <a:pt x="3844" y="15087"/>
                  <a:pt x="3859" y="15087"/>
                  <a:pt x="3874" y="15085"/>
                </a:cubicBezTo>
                <a:lnTo>
                  <a:pt x="3874" y="15085"/>
                </a:lnTo>
                <a:cubicBezTo>
                  <a:pt x="4001" y="15288"/>
                  <a:pt x="3850" y="15330"/>
                  <a:pt x="3714" y="15431"/>
                </a:cubicBezTo>
                <a:cubicBezTo>
                  <a:pt x="3555" y="15540"/>
                  <a:pt x="3454" y="15710"/>
                  <a:pt x="3512" y="15920"/>
                </a:cubicBezTo>
                <a:cubicBezTo>
                  <a:pt x="3555" y="16072"/>
                  <a:pt x="3672" y="16131"/>
                  <a:pt x="3815" y="16165"/>
                </a:cubicBezTo>
                <a:cubicBezTo>
                  <a:pt x="3876" y="16179"/>
                  <a:pt x="3932" y="16186"/>
                  <a:pt x="3982" y="16186"/>
                </a:cubicBezTo>
                <a:cubicBezTo>
                  <a:pt x="4250" y="16186"/>
                  <a:pt x="4374" y="15989"/>
                  <a:pt x="4305" y="15649"/>
                </a:cubicBezTo>
                <a:cubicBezTo>
                  <a:pt x="4278" y="15532"/>
                  <a:pt x="4127" y="15407"/>
                  <a:pt x="4305" y="15288"/>
                </a:cubicBezTo>
                <a:lnTo>
                  <a:pt x="4355" y="15296"/>
                </a:lnTo>
                <a:lnTo>
                  <a:pt x="4398" y="15288"/>
                </a:lnTo>
                <a:cubicBezTo>
                  <a:pt x="4489" y="15389"/>
                  <a:pt x="4574" y="15490"/>
                  <a:pt x="4675" y="15583"/>
                </a:cubicBezTo>
                <a:cubicBezTo>
                  <a:pt x="4751" y="15649"/>
                  <a:pt x="4741" y="15660"/>
                  <a:pt x="4666" y="15718"/>
                </a:cubicBezTo>
                <a:cubicBezTo>
                  <a:pt x="4388" y="15912"/>
                  <a:pt x="4608" y="16088"/>
                  <a:pt x="4751" y="16104"/>
                </a:cubicBezTo>
                <a:cubicBezTo>
                  <a:pt x="5012" y="16131"/>
                  <a:pt x="5020" y="16333"/>
                  <a:pt x="5121" y="16476"/>
                </a:cubicBezTo>
                <a:cubicBezTo>
                  <a:pt x="5156" y="16509"/>
                  <a:pt x="5188" y="16543"/>
                  <a:pt x="5230" y="16577"/>
                </a:cubicBezTo>
                <a:cubicBezTo>
                  <a:pt x="5382" y="16660"/>
                  <a:pt x="5635" y="16610"/>
                  <a:pt x="5669" y="16872"/>
                </a:cubicBezTo>
                <a:cubicBezTo>
                  <a:pt x="5635" y="16913"/>
                  <a:pt x="5592" y="16939"/>
                  <a:pt x="5568" y="16974"/>
                </a:cubicBezTo>
                <a:cubicBezTo>
                  <a:pt x="5408" y="17099"/>
                  <a:pt x="5323" y="17250"/>
                  <a:pt x="5483" y="17418"/>
                </a:cubicBezTo>
                <a:cubicBezTo>
                  <a:pt x="5549" y="17484"/>
                  <a:pt x="5616" y="17514"/>
                  <a:pt x="5683" y="17514"/>
                </a:cubicBezTo>
                <a:cubicBezTo>
                  <a:pt x="5770" y="17514"/>
                  <a:pt x="5857" y="17464"/>
                  <a:pt x="5938" y="17378"/>
                </a:cubicBezTo>
                <a:cubicBezTo>
                  <a:pt x="5964" y="17352"/>
                  <a:pt x="5980" y="17327"/>
                  <a:pt x="6005" y="17293"/>
                </a:cubicBezTo>
                <a:cubicBezTo>
                  <a:pt x="6175" y="17166"/>
                  <a:pt x="6132" y="16923"/>
                  <a:pt x="6284" y="16779"/>
                </a:cubicBezTo>
                <a:cubicBezTo>
                  <a:pt x="6292" y="16982"/>
                  <a:pt x="6300" y="17157"/>
                  <a:pt x="6544" y="17226"/>
                </a:cubicBezTo>
                <a:cubicBezTo>
                  <a:pt x="6864" y="17327"/>
                  <a:pt x="7108" y="17588"/>
                  <a:pt x="7462" y="17604"/>
                </a:cubicBezTo>
                <a:lnTo>
                  <a:pt x="7656" y="17604"/>
                </a:lnTo>
                <a:cubicBezTo>
                  <a:pt x="7664" y="17570"/>
                  <a:pt x="7672" y="17538"/>
                  <a:pt x="7683" y="17503"/>
                </a:cubicBezTo>
                <a:cubicBezTo>
                  <a:pt x="7804" y="17439"/>
                  <a:pt x="7738" y="17199"/>
                  <a:pt x="7939" y="17199"/>
                </a:cubicBezTo>
                <a:cubicBezTo>
                  <a:pt x="7946" y="17199"/>
                  <a:pt x="7952" y="17199"/>
                  <a:pt x="7959" y="17200"/>
                </a:cubicBezTo>
                <a:cubicBezTo>
                  <a:pt x="7968" y="17192"/>
                  <a:pt x="7976" y="17176"/>
                  <a:pt x="7986" y="17166"/>
                </a:cubicBezTo>
                <a:lnTo>
                  <a:pt x="7994" y="17166"/>
                </a:lnTo>
                <a:cubicBezTo>
                  <a:pt x="8061" y="17141"/>
                  <a:pt x="8127" y="17115"/>
                  <a:pt x="8196" y="17083"/>
                </a:cubicBezTo>
                <a:cubicBezTo>
                  <a:pt x="8227" y="17098"/>
                  <a:pt x="8259" y="17106"/>
                  <a:pt x="8292" y="17106"/>
                </a:cubicBezTo>
                <a:cubicBezTo>
                  <a:pt x="8328" y="17106"/>
                  <a:pt x="8366" y="17096"/>
                  <a:pt x="8406" y="17075"/>
                </a:cubicBezTo>
                <a:cubicBezTo>
                  <a:pt x="8418" y="17077"/>
                  <a:pt x="8430" y="17078"/>
                  <a:pt x="8440" y="17078"/>
                </a:cubicBezTo>
                <a:cubicBezTo>
                  <a:pt x="8514" y="17078"/>
                  <a:pt x="8565" y="17033"/>
                  <a:pt x="8616" y="16982"/>
                </a:cubicBezTo>
                <a:cubicBezTo>
                  <a:pt x="8726" y="16947"/>
                  <a:pt x="8835" y="16913"/>
                  <a:pt x="8936" y="16881"/>
                </a:cubicBezTo>
                <a:cubicBezTo>
                  <a:pt x="9005" y="16913"/>
                  <a:pt x="9021" y="16982"/>
                  <a:pt x="9037" y="17048"/>
                </a:cubicBezTo>
                <a:cubicBezTo>
                  <a:pt x="9043" y="17093"/>
                  <a:pt x="9059" y="17115"/>
                  <a:pt x="9082" y="17115"/>
                </a:cubicBezTo>
                <a:cubicBezTo>
                  <a:pt x="9098" y="17115"/>
                  <a:pt x="9117" y="17104"/>
                  <a:pt x="9138" y="17083"/>
                </a:cubicBezTo>
                <a:cubicBezTo>
                  <a:pt x="9172" y="17048"/>
                  <a:pt x="9207" y="17006"/>
                  <a:pt x="9249" y="16982"/>
                </a:cubicBezTo>
                <a:cubicBezTo>
                  <a:pt x="9340" y="17192"/>
                  <a:pt x="9585" y="17327"/>
                  <a:pt x="9560" y="17604"/>
                </a:cubicBezTo>
                <a:lnTo>
                  <a:pt x="9662" y="17604"/>
                </a:lnTo>
                <a:cubicBezTo>
                  <a:pt x="9694" y="17562"/>
                  <a:pt x="9736" y="17538"/>
                  <a:pt x="9771" y="17503"/>
                </a:cubicBezTo>
                <a:cubicBezTo>
                  <a:pt x="9771" y="17418"/>
                  <a:pt x="9787" y="17335"/>
                  <a:pt x="9872" y="17293"/>
                </a:cubicBezTo>
                <a:cubicBezTo>
                  <a:pt x="9930" y="17492"/>
                  <a:pt x="10096" y="17555"/>
                  <a:pt x="10235" y="17555"/>
                </a:cubicBezTo>
                <a:cubicBezTo>
                  <a:pt x="10319" y="17555"/>
                  <a:pt x="10393" y="17532"/>
                  <a:pt x="10428" y="17503"/>
                </a:cubicBezTo>
                <a:cubicBezTo>
                  <a:pt x="10523" y="17434"/>
                  <a:pt x="10606" y="17408"/>
                  <a:pt x="10682" y="17408"/>
                </a:cubicBezTo>
                <a:cubicBezTo>
                  <a:pt x="10852" y="17408"/>
                  <a:pt x="10984" y="17540"/>
                  <a:pt x="11135" y="17604"/>
                </a:cubicBezTo>
                <a:lnTo>
                  <a:pt x="11135" y="17285"/>
                </a:lnTo>
                <a:cubicBezTo>
                  <a:pt x="11170" y="17149"/>
                  <a:pt x="11210" y="17006"/>
                  <a:pt x="11244" y="16872"/>
                </a:cubicBezTo>
                <a:cubicBezTo>
                  <a:pt x="11295" y="16891"/>
                  <a:pt x="11342" y="16899"/>
                  <a:pt x="11384" y="16899"/>
                </a:cubicBezTo>
                <a:cubicBezTo>
                  <a:pt x="11517" y="16899"/>
                  <a:pt x="11608" y="16813"/>
                  <a:pt x="11665" y="16660"/>
                </a:cubicBezTo>
                <a:cubicBezTo>
                  <a:pt x="11918" y="16644"/>
                  <a:pt x="11936" y="16290"/>
                  <a:pt x="12138" y="16290"/>
                </a:cubicBezTo>
                <a:cubicBezTo>
                  <a:pt x="12508" y="16282"/>
                  <a:pt x="12726" y="16064"/>
                  <a:pt x="12963" y="15835"/>
                </a:cubicBezTo>
                <a:cubicBezTo>
                  <a:pt x="13072" y="15726"/>
                  <a:pt x="13207" y="15710"/>
                  <a:pt x="13351" y="15710"/>
                </a:cubicBezTo>
                <a:lnTo>
                  <a:pt x="13452" y="15710"/>
                </a:lnTo>
                <a:cubicBezTo>
                  <a:pt x="13484" y="15676"/>
                  <a:pt x="13519" y="15641"/>
                  <a:pt x="13553" y="15609"/>
                </a:cubicBezTo>
                <a:cubicBezTo>
                  <a:pt x="13545" y="15540"/>
                  <a:pt x="13484" y="15466"/>
                  <a:pt x="13553" y="15423"/>
                </a:cubicBezTo>
                <a:cubicBezTo>
                  <a:pt x="13771" y="15288"/>
                  <a:pt x="14016" y="15195"/>
                  <a:pt x="14218" y="15043"/>
                </a:cubicBezTo>
                <a:cubicBezTo>
                  <a:pt x="14412" y="14902"/>
                  <a:pt x="14537" y="14649"/>
                  <a:pt x="14798" y="14606"/>
                </a:cubicBezTo>
                <a:cubicBezTo>
                  <a:pt x="15003" y="14580"/>
                  <a:pt x="15171" y="14394"/>
                  <a:pt x="15374" y="14394"/>
                </a:cubicBezTo>
                <a:cubicBezTo>
                  <a:pt x="15431" y="14394"/>
                  <a:pt x="15492" y="14409"/>
                  <a:pt x="15556" y="14447"/>
                </a:cubicBezTo>
                <a:lnTo>
                  <a:pt x="15556" y="14133"/>
                </a:lnTo>
                <a:cubicBezTo>
                  <a:pt x="15599" y="14050"/>
                  <a:pt x="15734" y="14050"/>
                  <a:pt x="15750" y="13931"/>
                </a:cubicBezTo>
                <a:cubicBezTo>
                  <a:pt x="15758" y="13899"/>
                  <a:pt x="15758" y="13856"/>
                  <a:pt x="15758" y="13822"/>
                </a:cubicBezTo>
                <a:cubicBezTo>
                  <a:pt x="15960" y="13679"/>
                  <a:pt x="16306" y="13569"/>
                  <a:pt x="16332" y="13402"/>
                </a:cubicBezTo>
                <a:cubicBezTo>
                  <a:pt x="16407" y="13013"/>
                  <a:pt x="16729" y="12795"/>
                  <a:pt x="16820" y="12449"/>
                </a:cubicBezTo>
                <a:cubicBezTo>
                  <a:pt x="16854" y="12415"/>
                  <a:pt x="16896" y="12383"/>
                  <a:pt x="16931" y="12348"/>
                </a:cubicBezTo>
                <a:lnTo>
                  <a:pt x="17032" y="12348"/>
                </a:lnTo>
                <a:cubicBezTo>
                  <a:pt x="17040" y="12348"/>
                  <a:pt x="17040" y="12340"/>
                  <a:pt x="17048" y="12332"/>
                </a:cubicBezTo>
                <a:cubicBezTo>
                  <a:pt x="17072" y="12298"/>
                  <a:pt x="17107" y="12274"/>
                  <a:pt x="17141" y="12239"/>
                </a:cubicBezTo>
                <a:cubicBezTo>
                  <a:pt x="17157" y="12037"/>
                  <a:pt x="17006" y="12053"/>
                  <a:pt x="16880" y="12037"/>
                </a:cubicBezTo>
                <a:cubicBezTo>
                  <a:pt x="16787" y="12045"/>
                  <a:pt x="16694" y="12071"/>
                  <a:pt x="16609" y="12096"/>
                </a:cubicBezTo>
                <a:lnTo>
                  <a:pt x="16609" y="12029"/>
                </a:lnTo>
                <a:cubicBezTo>
                  <a:pt x="16710" y="11801"/>
                  <a:pt x="16830" y="11590"/>
                  <a:pt x="16989" y="11396"/>
                </a:cubicBezTo>
                <a:cubicBezTo>
                  <a:pt x="17115" y="11237"/>
                  <a:pt x="17133" y="10960"/>
                  <a:pt x="16931" y="10766"/>
                </a:cubicBezTo>
                <a:cubicBezTo>
                  <a:pt x="16950" y="10762"/>
                  <a:pt x="16972" y="10762"/>
                  <a:pt x="16994" y="10762"/>
                </a:cubicBezTo>
                <a:cubicBezTo>
                  <a:pt x="17004" y="10762"/>
                  <a:pt x="17014" y="10762"/>
                  <a:pt x="17025" y="10762"/>
                </a:cubicBezTo>
                <a:cubicBezTo>
                  <a:pt x="17118" y="10762"/>
                  <a:pt x="17207" y="10753"/>
                  <a:pt x="17157" y="10572"/>
                </a:cubicBezTo>
                <a:cubicBezTo>
                  <a:pt x="17115" y="10420"/>
                  <a:pt x="17208" y="10353"/>
                  <a:pt x="17351" y="10343"/>
                </a:cubicBezTo>
                <a:cubicBezTo>
                  <a:pt x="17367" y="10167"/>
                  <a:pt x="17123" y="10117"/>
                  <a:pt x="17141" y="9931"/>
                </a:cubicBezTo>
                <a:lnTo>
                  <a:pt x="17149" y="9931"/>
                </a:lnTo>
                <a:cubicBezTo>
                  <a:pt x="17200" y="9822"/>
                  <a:pt x="17444" y="9720"/>
                  <a:pt x="17141" y="9585"/>
                </a:cubicBezTo>
                <a:cubicBezTo>
                  <a:pt x="17032" y="9526"/>
                  <a:pt x="16947" y="9351"/>
                  <a:pt x="16905" y="9207"/>
                </a:cubicBezTo>
                <a:cubicBezTo>
                  <a:pt x="16879" y="9118"/>
                  <a:pt x="16938" y="9105"/>
                  <a:pt x="16999" y="9105"/>
                </a:cubicBezTo>
                <a:cubicBezTo>
                  <a:pt x="17022" y="9105"/>
                  <a:pt x="17046" y="9107"/>
                  <a:pt x="17065" y="9107"/>
                </a:cubicBezTo>
                <a:cubicBezTo>
                  <a:pt x="17094" y="9107"/>
                  <a:pt x="17111" y="9103"/>
                  <a:pt x="17099" y="9080"/>
                </a:cubicBezTo>
                <a:cubicBezTo>
                  <a:pt x="16939" y="8827"/>
                  <a:pt x="17301" y="8853"/>
                  <a:pt x="17266" y="8752"/>
                </a:cubicBezTo>
                <a:cubicBezTo>
                  <a:pt x="17200" y="8558"/>
                  <a:pt x="17376" y="8423"/>
                  <a:pt x="17343" y="8247"/>
                </a:cubicBezTo>
                <a:lnTo>
                  <a:pt x="17343" y="7927"/>
                </a:lnTo>
                <a:lnTo>
                  <a:pt x="17351" y="7927"/>
                </a:lnTo>
                <a:cubicBezTo>
                  <a:pt x="17351" y="7885"/>
                  <a:pt x="17343" y="7851"/>
                  <a:pt x="17343" y="7816"/>
                </a:cubicBezTo>
                <a:lnTo>
                  <a:pt x="17234" y="7816"/>
                </a:lnTo>
                <a:cubicBezTo>
                  <a:pt x="17165" y="7683"/>
                  <a:pt x="16896" y="7741"/>
                  <a:pt x="16931" y="7505"/>
                </a:cubicBezTo>
                <a:cubicBezTo>
                  <a:pt x="16955" y="7462"/>
                  <a:pt x="16998" y="7438"/>
                  <a:pt x="17032" y="7396"/>
                </a:cubicBezTo>
                <a:cubicBezTo>
                  <a:pt x="17107" y="7361"/>
                  <a:pt x="17107" y="7329"/>
                  <a:pt x="17022" y="7295"/>
                </a:cubicBezTo>
                <a:cubicBezTo>
                  <a:pt x="16989" y="7260"/>
                  <a:pt x="16963" y="7228"/>
                  <a:pt x="16931" y="7194"/>
                </a:cubicBezTo>
                <a:cubicBezTo>
                  <a:pt x="16981" y="7186"/>
                  <a:pt x="17032" y="7186"/>
                  <a:pt x="17082" y="7186"/>
                </a:cubicBezTo>
                <a:cubicBezTo>
                  <a:pt x="17133" y="7177"/>
                  <a:pt x="17208" y="7159"/>
                  <a:pt x="17192" y="7109"/>
                </a:cubicBezTo>
                <a:cubicBezTo>
                  <a:pt x="17184" y="7060"/>
                  <a:pt x="17164" y="7047"/>
                  <a:pt x="17140" y="7047"/>
                </a:cubicBezTo>
                <a:cubicBezTo>
                  <a:pt x="17110" y="7047"/>
                  <a:pt x="17073" y="7068"/>
                  <a:pt x="17040" y="7068"/>
                </a:cubicBezTo>
                <a:cubicBezTo>
                  <a:pt x="17006" y="7068"/>
                  <a:pt x="16971" y="7076"/>
                  <a:pt x="16939" y="7076"/>
                </a:cubicBezTo>
                <a:cubicBezTo>
                  <a:pt x="16939" y="7042"/>
                  <a:pt x="16931" y="7008"/>
                  <a:pt x="16931" y="6975"/>
                </a:cubicBezTo>
                <a:cubicBezTo>
                  <a:pt x="16888" y="6731"/>
                  <a:pt x="16896" y="6486"/>
                  <a:pt x="16931" y="6242"/>
                </a:cubicBezTo>
                <a:cubicBezTo>
                  <a:pt x="16888" y="6132"/>
                  <a:pt x="17040" y="6031"/>
                  <a:pt x="16921" y="5930"/>
                </a:cubicBezTo>
                <a:cubicBezTo>
                  <a:pt x="16893" y="5843"/>
                  <a:pt x="16826" y="5819"/>
                  <a:pt x="16754" y="5819"/>
                </a:cubicBezTo>
                <a:cubicBezTo>
                  <a:pt x="16743" y="5819"/>
                  <a:pt x="16731" y="5820"/>
                  <a:pt x="16719" y="5821"/>
                </a:cubicBezTo>
                <a:cubicBezTo>
                  <a:pt x="16678" y="5787"/>
                  <a:pt x="16644" y="5754"/>
                  <a:pt x="16609" y="5712"/>
                </a:cubicBezTo>
                <a:cubicBezTo>
                  <a:pt x="16617" y="5577"/>
                  <a:pt x="16558" y="5501"/>
                  <a:pt x="16425" y="5501"/>
                </a:cubicBezTo>
                <a:cubicBezTo>
                  <a:pt x="16417" y="5501"/>
                  <a:pt x="16408" y="5501"/>
                  <a:pt x="16399" y="5502"/>
                </a:cubicBezTo>
                <a:cubicBezTo>
                  <a:pt x="16399" y="5390"/>
                  <a:pt x="16314" y="5281"/>
                  <a:pt x="16357" y="5156"/>
                </a:cubicBezTo>
                <a:cubicBezTo>
                  <a:pt x="16388" y="5086"/>
                  <a:pt x="16355" y="5010"/>
                  <a:pt x="16298" y="5010"/>
                </a:cubicBezTo>
                <a:cubicBezTo>
                  <a:pt x="16293" y="5010"/>
                  <a:pt x="16288" y="5011"/>
                  <a:pt x="16282" y="5012"/>
                </a:cubicBezTo>
                <a:cubicBezTo>
                  <a:pt x="16219" y="5032"/>
                  <a:pt x="16169" y="5041"/>
                  <a:pt x="16130" y="5041"/>
                </a:cubicBezTo>
                <a:cubicBezTo>
                  <a:pt x="15936" y="5041"/>
                  <a:pt x="15991" y="4829"/>
                  <a:pt x="15971" y="4675"/>
                </a:cubicBezTo>
                <a:cubicBezTo>
                  <a:pt x="15952" y="4574"/>
                  <a:pt x="15851" y="4574"/>
                  <a:pt x="15768" y="4558"/>
                </a:cubicBezTo>
                <a:cubicBezTo>
                  <a:pt x="15498" y="4246"/>
                  <a:pt x="15455" y="3791"/>
                  <a:pt x="15128" y="3513"/>
                </a:cubicBezTo>
                <a:lnTo>
                  <a:pt x="15144" y="3504"/>
                </a:lnTo>
                <a:cubicBezTo>
                  <a:pt x="15077" y="3337"/>
                  <a:pt x="15035" y="3159"/>
                  <a:pt x="14984" y="2983"/>
                </a:cubicBezTo>
                <a:cubicBezTo>
                  <a:pt x="14946" y="2848"/>
                  <a:pt x="14889" y="2652"/>
                  <a:pt x="14693" y="2652"/>
                </a:cubicBezTo>
                <a:cubicBezTo>
                  <a:pt x="14669" y="2652"/>
                  <a:pt x="14643" y="2655"/>
                  <a:pt x="14614" y="2661"/>
                </a:cubicBezTo>
                <a:cubicBezTo>
                  <a:pt x="14614" y="2629"/>
                  <a:pt x="14606" y="2587"/>
                  <a:pt x="14606" y="2552"/>
                </a:cubicBezTo>
                <a:cubicBezTo>
                  <a:pt x="14614" y="2486"/>
                  <a:pt x="14614" y="2409"/>
                  <a:pt x="14614" y="2342"/>
                </a:cubicBezTo>
                <a:cubicBezTo>
                  <a:pt x="14573" y="2293"/>
                  <a:pt x="14537" y="2268"/>
                  <a:pt x="14503" y="2268"/>
                </a:cubicBezTo>
                <a:cubicBezTo>
                  <a:pt x="14467" y="2268"/>
                  <a:pt x="14434" y="2297"/>
                  <a:pt x="14404" y="2358"/>
                </a:cubicBezTo>
                <a:cubicBezTo>
                  <a:pt x="14404" y="2393"/>
                  <a:pt x="14412" y="2419"/>
                  <a:pt x="14412" y="2451"/>
                </a:cubicBezTo>
                <a:cubicBezTo>
                  <a:pt x="14218" y="2451"/>
                  <a:pt x="14159" y="2300"/>
                  <a:pt x="14109" y="2156"/>
                </a:cubicBezTo>
                <a:cubicBezTo>
                  <a:pt x="14066" y="2065"/>
                  <a:pt x="14117" y="1922"/>
                  <a:pt x="14024" y="1879"/>
                </a:cubicBezTo>
                <a:cubicBezTo>
                  <a:pt x="13924" y="1829"/>
                  <a:pt x="13963" y="1621"/>
                  <a:pt x="13844" y="1621"/>
                </a:cubicBezTo>
                <a:cubicBezTo>
                  <a:pt x="13822" y="1621"/>
                  <a:pt x="13796" y="1627"/>
                  <a:pt x="13763" y="1643"/>
                </a:cubicBezTo>
                <a:cubicBezTo>
                  <a:pt x="13628" y="1701"/>
                  <a:pt x="13585" y="1829"/>
                  <a:pt x="13636" y="1988"/>
                </a:cubicBezTo>
                <a:cubicBezTo>
                  <a:pt x="13654" y="2031"/>
                  <a:pt x="13654" y="2081"/>
                  <a:pt x="13662" y="2132"/>
                </a:cubicBezTo>
                <a:cubicBezTo>
                  <a:pt x="13655" y="2132"/>
                  <a:pt x="13647" y="2132"/>
                  <a:pt x="13640" y="2132"/>
                </a:cubicBezTo>
                <a:cubicBezTo>
                  <a:pt x="13501" y="2132"/>
                  <a:pt x="13407" y="2058"/>
                  <a:pt x="13351" y="1930"/>
                </a:cubicBezTo>
                <a:cubicBezTo>
                  <a:pt x="13383" y="1895"/>
                  <a:pt x="13409" y="1853"/>
                  <a:pt x="13452" y="1821"/>
                </a:cubicBezTo>
                <a:cubicBezTo>
                  <a:pt x="13460" y="1786"/>
                  <a:pt x="13460" y="1752"/>
                  <a:pt x="13460" y="1719"/>
                </a:cubicBezTo>
                <a:cubicBezTo>
                  <a:pt x="13476" y="1711"/>
                  <a:pt x="13502" y="1693"/>
                  <a:pt x="13502" y="1685"/>
                </a:cubicBezTo>
                <a:cubicBezTo>
                  <a:pt x="13494" y="1661"/>
                  <a:pt x="13476" y="1635"/>
                  <a:pt x="13460" y="1610"/>
                </a:cubicBezTo>
                <a:lnTo>
                  <a:pt x="13452" y="1614"/>
                </a:lnTo>
                <a:lnTo>
                  <a:pt x="13452" y="1614"/>
                </a:lnTo>
                <a:cubicBezTo>
                  <a:pt x="13454" y="1612"/>
                  <a:pt x="13456" y="1610"/>
                  <a:pt x="13460" y="1610"/>
                </a:cubicBezTo>
                <a:cubicBezTo>
                  <a:pt x="13426" y="1576"/>
                  <a:pt x="13393" y="1542"/>
                  <a:pt x="13351" y="1499"/>
                </a:cubicBezTo>
                <a:lnTo>
                  <a:pt x="13351" y="1398"/>
                </a:lnTo>
                <a:cubicBezTo>
                  <a:pt x="13283" y="1303"/>
                  <a:pt x="13216" y="1262"/>
                  <a:pt x="13149" y="1262"/>
                </a:cubicBezTo>
                <a:cubicBezTo>
                  <a:pt x="13074" y="1262"/>
                  <a:pt x="13000" y="1314"/>
                  <a:pt x="12928" y="1398"/>
                </a:cubicBezTo>
                <a:cubicBezTo>
                  <a:pt x="12795" y="1339"/>
                  <a:pt x="12853" y="1145"/>
                  <a:pt x="12710" y="1087"/>
                </a:cubicBezTo>
                <a:cubicBezTo>
                  <a:pt x="12676" y="1087"/>
                  <a:pt x="12643" y="1079"/>
                  <a:pt x="12609" y="1079"/>
                </a:cubicBezTo>
                <a:cubicBezTo>
                  <a:pt x="12407" y="767"/>
                  <a:pt x="12095" y="507"/>
                  <a:pt x="12213" y="60"/>
                </a:cubicBezTo>
                <a:lnTo>
                  <a:pt x="12213" y="60"/>
                </a:lnTo>
                <a:cubicBezTo>
                  <a:pt x="12061" y="94"/>
                  <a:pt x="12029" y="169"/>
                  <a:pt x="11994" y="254"/>
                </a:cubicBezTo>
                <a:cubicBezTo>
                  <a:pt x="11949" y="374"/>
                  <a:pt x="12040" y="633"/>
                  <a:pt x="11866" y="633"/>
                </a:cubicBezTo>
                <a:cubicBezTo>
                  <a:pt x="11847" y="633"/>
                  <a:pt x="11826" y="630"/>
                  <a:pt x="11800" y="624"/>
                </a:cubicBezTo>
                <a:cubicBezTo>
                  <a:pt x="11641" y="581"/>
                  <a:pt x="11816" y="329"/>
                  <a:pt x="11851" y="169"/>
                </a:cubicBezTo>
                <a:cubicBezTo>
                  <a:pt x="11851" y="153"/>
                  <a:pt x="11859" y="135"/>
                  <a:pt x="11859" y="118"/>
                </a:cubicBezTo>
                <a:cubicBezTo>
                  <a:pt x="11844" y="63"/>
                  <a:pt x="11805" y="1"/>
                  <a:pt x="117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43" name="Google Shape;343;p33"/>
          <p:cNvSpPr/>
          <p:nvPr/>
        </p:nvSpPr>
        <p:spPr>
          <a:xfrm rot="5400000">
            <a:off x="14611800" y="-831000"/>
            <a:ext cx="4472400" cy="4472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44" name="Google Shape;344;p33"/>
          <p:cNvSpPr/>
          <p:nvPr/>
        </p:nvSpPr>
        <p:spPr>
          <a:xfrm rot="5400000">
            <a:off x="16651417" y="-71546"/>
            <a:ext cx="393190" cy="3258276"/>
          </a:xfrm>
          <a:custGeom>
            <a:avLst/>
            <a:gdLst/>
            <a:ahLst/>
            <a:cxnLst/>
            <a:rect l="l" t="t" r="r" b="b"/>
            <a:pathLst>
              <a:path w="8406" h="32508" extrusionOk="0">
                <a:moveTo>
                  <a:pt x="5855" y="0"/>
                </a:moveTo>
                <a:cubicBezTo>
                  <a:pt x="5821" y="59"/>
                  <a:pt x="5770" y="109"/>
                  <a:pt x="5720" y="152"/>
                </a:cubicBezTo>
                <a:lnTo>
                  <a:pt x="5677" y="142"/>
                </a:lnTo>
                <a:cubicBezTo>
                  <a:pt x="5608" y="109"/>
                  <a:pt x="5529" y="93"/>
                  <a:pt x="5451" y="93"/>
                </a:cubicBezTo>
                <a:cubicBezTo>
                  <a:pt x="5310" y="93"/>
                  <a:pt x="5172" y="147"/>
                  <a:pt x="5097" y="261"/>
                </a:cubicBezTo>
                <a:cubicBezTo>
                  <a:pt x="5097" y="75"/>
                  <a:pt x="4852" y="134"/>
                  <a:pt x="4725" y="83"/>
                </a:cubicBezTo>
                <a:lnTo>
                  <a:pt x="4725" y="83"/>
                </a:lnTo>
                <a:cubicBezTo>
                  <a:pt x="4731" y="180"/>
                  <a:pt x="4706" y="226"/>
                  <a:pt x="4655" y="226"/>
                </a:cubicBezTo>
                <a:cubicBezTo>
                  <a:pt x="4627" y="226"/>
                  <a:pt x="4591" y="212"/>
                  <a:pt x="4549" y="184"/>
                </a:cubicBezTo>
                <a:cubicBezTo>
                  <a:pt x="4496" y="152"/>
                  <a:pt x="4453" y="139"/>
                  <a:pt x="4416" y="139"/>
                </a:cubicBezTo>
                <a:cubicBezTo>
                  <a:pt x="4272" y="139"/>
                  <a:pt x="4230" y="345"/>
                  <a:pt x="4102" y="413"/>
                </a:cubicBezTo>
                <a:cubicBezTo>
                  <a:pt x="4024" y="407"/>
                  <a:pt x="3946" y="357"/>
                  <a:pt x="3871" y="357"/>
                </a:cubicBezTo>
                <a:cubicBezTo>
                  <a:pt x="3841" y="357"/>
                  <a:pt x="3812" y="365"/>
                  <a:pt x="3783" y="386"/>
                </a:cubicBezTo>
                <a:cubicBezTo>
                  <a:pt x="3721" y="404"/>
                  <a:pt x="3671" y="491"/>
                  <a:pt x="3647" y="491"/>
                </a:cubicBezTo>
                <a:cubicBezTo>
                  <a:pt x="3634" y="491"/>
                  <a:pt x="3629" y="469"/>
                  <a:pt x="3631" y="405"/>
                </a:cubicBezTo>
                <a:cubicBezTo>
                  <a:pt x="3628" y="404"/>
                  <a:pt x="3624" y="404"/>
                  <a:pt x="3621" y="404"/>
                </a:cubicBezTo>
                <a:cubicBezTo>
                  <a:pt x="3433" y="404"/>
                  <a:pt x="3541" y="667"/>
                  <a:pt x="3353" y="667"/>
                </a:cubicBezTo>
                <a:cubicBezTo>
                  <a:pt x="3345" y="667"/>
                  <a:pt x="3337" y="666"/>
                  <a:pt x="3328" y="665"/>
                </a:cubicBezTo>
                <a:cubicBezTo>
                  <a:pt x="3294" y="799"/>
                  <a:pt x="3084" y="690"/>
                  <a:pt x="3126" y="867"/>
                </a:cubicBezTo>
                <a:cubicBezTo>
                  <a:pt x="3057" y="867"/>
                  <a:pt x="3007" y="1019"/>
                  <a:pt x="2932" y="1062"/>
                </a:cubicBezTo>
                <a:cubicBezTo>
                  <a:pt x="2939" y="1149"/>
                  <a:pt x="2990" y="1274"/>
                  <a:pt x="2895" y="1274"/>
                </a:cubicBezTo>
                <a:cubicBezTo>
                  <a:pt x="2880" y="1274"/>
                  <a:pt x="2862" y="1271"/>
                  <a:pt x="2839" y="1264"/>
                </a:cubicBezTo>
                <a:cubicBezTo>
                  <a:pt x="2825" y="1262"/>
                  <a:pt x="2814" y="1261"/>
                  <a:pt x="2807" y="1261"/>
                </a:cubicBezTo>
                <a:cubicBezTo>
                  <a:pt x="2738" y="1261"/>
                  <a:pt x="2883" y="1327"/>
                  <a:pt x="2898" y="1365"/>
                </a:cubicBezTo>
                <a:cubicBezTo>
                  <a:pt x="2714" y="1381"/>
                  <a:pt x="2562" y="1474"/>
                  <a:pt x="2663" y="1727"/>
                </a:cubicBezTo>
                <a:cubicBezTo>
                  <a:pt x="2629" y="1694"/>
                  <a:pt x="2594" y="1681"/>
                  <a:pt x="2563" y="1681"/>
                </a:cubicBezTo>
                <a:cubicBezTo>
                  <a:pt x="2462" y="1681"/>
                  <a:pt x="2400" y="1817"/>
                  <a:pt x="2528" y="1894"/>
                </a:cubicBezTo>
                <a:cubicBezTo>
                  <a:pt x="2443" y="2022"/>
                  <a:pt x="2317" y="2224"/>
                  <a:pt x="2427" y="2357"/>
                </a:cubicBezTo>
                <a:cubicBezTo>
                  <a:pt x="2368" y="2434"/>
                  <a:pt x="2317" y="2501"/>
                  <a:pt x="2267" y="2578"/>
                </a:cubicBezTo>
                <a:cubicBezTo>
                  <a:pt x="2283" y="2679"/>
                  <a:pt x="2376" y="2780"/>
                  <a:pt x="2291" y="2871"/>
                </a:cubicBezTo>
                <a:cubicBezTo>
                  <a:pt x="2501" y="2897"/>
                  <a:pt x="2241" y="2948"/>
                  <a:pt x="2216" y="3032"/>
                </a:cubicBezTo>
                <a:cubicBezTo>
                  <a:pt x="2259" y="3041"/>
                  <a:pt x="2342" y="3049"/>
                  <a:pt x="2384" y="3057"/>
                </a:cubicBezTo>
                <a:cubicBezTo>
                  <a:pt x="2342" y="3099"/>
                  <a:pt x="2299" y="3142"/>
                  <a:pt x="2267" y="3192"/>
                </a:cubicBezTo>
                <a:cubicBezTo>
                  <a:pt x="2501" y="3208"/>
                  <a:pt x="2241" y="3453"/>
                  <a:pt x="2342" y="3588"/>
                </a:cubicBezTo>
                <a:cubicBezTo>
                  <a:pt x="2317" y="3578"/>
                  <a:pt x="2275" y="3570"/>
                  <a:pt x="2259" y="3562"/>
                </a:cubicBezTo>
                <a:lnTo>
                  <a:pt x="2259" y="3562"/>
                </a:lnTo>
                <a:cubicBezTo>
                  <a:pt x="2283" y="3722"/>
                  <a:pt x="2232" y="3882"/>
                  <a:pt x="2249" y="4033"/>
                </a:cubicBezTo>
                <a:cubicBezTo>
                  <a:pt x="2208" y="4059"/>
                  <a:pt x="2158" y="4084"/>
                  <a:pt x="2115" y="4110"/>
                </a:cubicBezTo>
                <a:cubicBezTo>
                  <a:pt x="2065" y="4262"/>
                  <a:pt x="2275" y="4270"/>
                  <a:pt x="2376" y="4304"/>
                </a:cubicBezTo>
                <a:cubicBezTo>
                  <a:pt x="2350" y="4379"/>
                  <a:pt x="2368" y="4437"/>
                  <a:pt x="2427" y="4488"/>
                </a:cubicBezTo>
                <a:cubicBezTo>
                  <a:pt x="2291" y="4538"/>
                  <a:pt x="2427" y="4666"/>
                  <a:pt x="2451" y="4751"/>
                </a:cubicBezTo>
                <a:lnTo>
                  <a:pt x="2283" y="4751"/>
                </a:lnTo>
                <a:cubicBezTo>
                  <a:pt x="2376" y="4826"/>
                  <a:pt x="2469" y="4902"/>
                  <a:pt x="2485" y="5028"/>
                </a:cubicBezTo>
                <a:cubicBezTo>
                  <a:pt x="2480" y="5028"/>
                  <a:pt x="2474" y="5029"/>
                  <a:pt x="2470" y="5029"/>
                </a:cubicBezTo>
                <a:cubicBezTo>
                  <a:pt x="2362" y="5029"/>
                  <a:pt x="2380" y="4867"/>
                  <a:pt x="2283" y="4852"/>
                </a:cubicBezTo>
                <a:lnTo>
                  <a:pt x="2283" y="4852"/>
                </a:lnTo>
                <a:cubicBezTo>
                  <a:pt x="2232" y="4993"/>
                  <a:pt x="2342" y="5086"/>
                  <a:pt x="2485" y="5086"/>
                </a:cubicBezTo>
                <a:cubicBezTo>
                  <a:pt x="2552" y="5214"/>
                  <a:pt x="2249" y="5339"/>
                  <a:pt x="2461" y="5347"/>
                </a:cubicBezTo>
                <a:cubicBezTo>
                  <a:pt x="2342" y="5483"/>
                  <a:pt x="2586" y="5576"/>
                  <a:pt x="2461" y="5711"/>
                </a:cubicBezTo>
                <a:cubicBezTo>
                  <a:pt x="2493" y="5711"/>
                  <a:pt x="2562" y="5719"/>
                  <a:pt x="2594" y="5727"/>
                </a:cubicBezTo>
                <a:cubicBezTo>
                  <a:pt x="2594" y="5812"/>
                  <a:pt x="2511" y="5929"/>
                  <a:pt x="2637" y="5954"/>
                </a:cubicBezTo>
                <a:cubicBezTo>
                  <a:pt x="2644" y="6028"/>
                  <a:pt x="2645" y="6352"/>
                  <a:pt x="2784" y="6352"/>
                </a:cubicBezTo>
                <a:cubicBezTo>
                  <a:pt x="2802" y="6352"/>
                  <a:pt x="2823" y="6346"/>
                  <a:pt x="2847" y="6334"/>
                </a:cubicBezTo>
                <a:lnTo>
                  <a:pt x="2847" y="6334"/>
                </a:lnTo>
                <a:cubicBezTo>
                  <a:pt x="2815" y="6459"/>
                  <a:pt x="2847" y="6578"/>
                  <a:pt x="2982" y="6602"/>
                </a:cubicBezTo>
                <a:cubicBezTo>
                  <a:pt x="2916" y="6687"/>
                  <a:pt x="2714" y="6712"/>
                  <a:pt x="2788" y="6863"/>
                </a:cubicBezTo>
                <a:cubicBezTo>
                  <a:pt x="2796" y="7084"/>
                  <a:pt x="2392" y="6863"/>
                  <a:pt x="2427" y="7092"/>
                </a:cubicBezTo>
                <a:cubicBezTo>
                  <a:pt x="2475" y="7066"/>
                  <a:pt x="2526" y="7052"/>
                  <a:pt x="2576" y="7052"/>
                </a:cubicBezTo>
                <a:cubicBezTo>
                  <a:pt x="2672" y="7052"/>
                  <a:pt x="2760" y="7103"/>
                  <a:pt x="2805" y="7209"/>
                </a:cubicBezTo>
                <a:cubicBezTo>
                  <a:pt x="2801" y="7209"/>
                  <a:pt x="2798" y="7209"/>
                  <a:pt x="2795" y="7209"/>
                </a:cubicBezTo>
                <a:cubicBezTo>
                  <a:pt x="2584" y="7209"/>
                  <a:pt x="2780" y="7472"/>
                  <a:pt x="2730" y="7597"/>
                </a:cubicBezTo>
                <a:cubicBezTo>
                  <a:pt x="2686" y="7553"/>
                  <a:pt x="2608" y="7433"/>
                  <a:pt x="2540" y="7433"/>
                </a:cubicBezTo>
                <a:cubicBezTo>
                  <a:pt x="2517" y="7433"/>
                  <a:pt x="2496" y="7446"/>
                  <a:pt x="2477" y="7480"/>
                </a:cubicBezTo>
                <a:cubicBezTo>
                  <a:pt x="2400" y="7648"/>
                  <a:pt x="2671" y="7597"/>
                  <a:pt x="2679" y="7732"/>
                </a:cubicBezTo>
                <a:cubicBezTo>
                  <a:pt x="2695" y="7714"/>
                  <a:pt x="2722" y="7672"/>
                  <a:pt x="2730" y="7648"/>
                </a:cubicBezTo>
                <a:cubicBezTo>
                  <a:pt x="2991" y="7706"/>
                  <a:pt x="2815" y="8009"/>
                  <a:pt x="2898" y="8187"/>
                </a:cubicBezTo>
                <a:cubicBezTo>
                  <a:pt x="3057" y="8616"/>
                  <a:pt x="2916" y="9063"/>
                  <a:pt x="2865" y="9501"/>
                </a:cubicBezTo>
                <a:cubicBezTo>
                  <a:pt x="2730" y="9786"/>
                  <a:pt x="2594" y="10081"/>
                  <a:pt x="2451" y="10377"/>
                </a:cubicBezTo>
                <a:cubicBezTo>
                  <a:pt x="2342" y="10502"/>
                  <a:pt x="2275" y="10664"/>
                  <a:pt x="2224" y="10815"/>
                </a:cubicBezTo>
                <a:lnTo>
                  <a:pt x="2158" y="10831"/>
                </a:lnTo>
                <a:cubicBezTo>
                  <a:pt x="2544" y="10999"/>
                  <a:pt x="2158" y="11531"/>
                  <a:pt x="2443" y="11783"/>
                </a:cubicBezTo>
                <a:cubicBezTo>
                  <a:pt x="2342" y="11893"/>
                  <a:pt x="2469" y="11967"/>
                  <a:pt x="2544" y="12044"/>
                </a:cubicBezTo>
                <a:cubicBezTo>
                  <a:pt x="2495" y="12207"/>
                  <a:pt x="2383" y="12449"/>
                  <a:pt x="2614" y="12449"/>
                </a:cubicBezTo>
                <a:cubicBezTo>
                  <a:pt x="2621" y="12449"/>
                  <a:pt x="2629" y="12449"/>
                  <a:pt x="2637" y="12449"/>
                </a:cubicBezTo>
                <a:lnTo>
                  <a:pt x="2637" y="12449"/>
                </a:lnTo>
                <a:cubicBezTo>
                  <a:pt x="2621" y="12550"/>
                  <a:pt x="2485" y="12542"/>
                  <a:pt x="2469" y="12635"/>
                </a:cubicBezTo>
                <a:cubicBezTo>
                  <a:pt x="2613" y="12802"/>
                  <a:pt x="2671" y="13029"/>
                  <a:pt x="2738" y="13241"/>
                </a:cubicBezTo>
                <a:cubicBezTo>
                  <a:pt x="2730" y="13332"/>
                  <a:pt x="2629" y="13382"/>
                  <a:pt x="2562" y="13443"/>
                </a:cubicBezTo>
                <a:cubicBezTo>
                  <a:pt x="2629" y="13619"/>
                  <a:pt x="2772" y="13771"/>
                  <a:pt x="2703" y="13981"/>
                </a:cubicBezTo>
                <a:cubicBezTo>
                  <a:pt x="2687" y="14116"/>
                  <a:pt x="2722" y="14242"/>
                  <a:pt x="2815" y="14343"/>
                </a:cubicBezTo>
                <a:cubicBezTo>
                  <a:pt x="2924" y="14470"/>
                  <a:pt x="2916" y="14656"/>
                  <a:pt x="2982" y="14797"/>
                </a:cubicBezTo>
                <a:cubicBezTo>
                  <a:pt x="3007" y="14874"/>
                  <a:pt x="3049" y="14941"/>
                  <a:pt x="3126" y="14975"/>
                </a:cubicBezTo>
                <a:cubicBezTo>
                  <a:pt x="3126" y="14992"/>
                  <a:pt x="3142" y="15034"/>
                  <a:pt x="3142" y="15050"/>
                </a:cubicBezTo>
                <a:cubicBezTo>
                  <a:pt x="3209" y="15598"/>
                  <a:pt x="3270" y="16154"/>
                  <a:pt x="3227" y="16702"/>
                </a:cubicBezTo>
                <a:cubicBezTo>
                  <a:pt x="3177" y="17047"/>
                  <a:pt x="3429" y="17316"/>
                  <a:pt x="3480" y="17638"/>
                </a:cubicBezTo>
                <a:cubicBezTo>
                  <a:pt x="3589" y="17949"/>
                  <a:pt x="3286" y="18260"/>
                  <a:pt x="3472" y="18555"/>
                </a:cubicBezTo>
                <a:cubicBezTo>
                  <a:pt x="3555" y="18689"/>
                  <a:pt x="3336" y="18808"/>
                  <a:pt x="3387" y="18960"/>
                </a:cubicBezTo>
                <a:cubicBezTo>
                  <a:pt x="3310" y="19186"/>
                  <a:pt x="3379" y="19431"/>
                  <a:pt x="3387" y="19675"/>
                </a:cubicBezTo>
                <a:cubicBezTo>
                  <a:pt x="3421" y="20114"/>
                  <a:pt x="3126" y="20450"/>
                  <a:pt x="2898" y="20787"/>
                </a:cubicBezTo>
                <a:cubicBezTo>
                  <a:pt x="2831" y="20973"/>
                  <a:pt x="2562" y="21032"/>
                  <a:pt x="2637" y="21258"/>
                </a:cubicBezTo>
                <a:cubicBezTo>
                  <a:pt x="2451" y="21410"/>
                  <a:pt x="2645" y="21662"/>
                  <a:pt x="2477" y="21814"/>
                </a:cubicBezTo>
                <a:cubicBezTo>
                  <a:pt x="2418" y="21873"/>
                  <a:pt x="2528" y="21933"/>
                  <a:pt x="2552" y="21984"/>
                </a:cubicBezTo>
                <a:cubicBezTo>
                  <a:pt x="2552" y="22000"/>
                  <a:pt x="2536" y="22034"/>
                  <a:pt x="2536" y="22059"/>
                </a:cubicBezTo>
                <a:cubicBezTo>
                  <a:pt x="2392" y="22295"/>
                  <a:pt x="2384" y="22572"/>
                  <a:pt x="2275" y="22825"/>
                </a:cubicBezTo>
                <a:cubicBezTo>
                  <a:pt x="2182" y="22833"/>
                  <a:pt x="2115" y="22875"/>
                  <a:pt x="2131" y="22984"/>
                </a:cubicBezTo>
                <a:cubicBezTo>
                  <a:pt x="2249" y="23136"/>
                  <a:pt x="2140" y="23330"/>
                  <a:pt x="2030" y="23457"/>
                </a:cubicBezTo>
                <a:cubicBezTo>
                  <a:pt x="1945" y="23540"/>
                  <a:pt x="2182" y="23617"/>
                  <a:pt x="2047" y="23702"/>
                </a:cubicBezTo>
                <a:cubicBezTo>
                  <a:pt x="1980" y="23870"/>
                  <a:pt x="1753" y="23827"/>
                  <a:pt x="1685" y="23995"/>
                </a:cubicBezTo>
                <a:cubicBezTo>
                  <a:pt x="1761" y="24080"/>
                  <a:pt x="1863" y="24114"/>
                  <a:pt x="1964" y="24157"/>
                </a:cubicBezTo>
                <a:cubicBezTo>
                  <a:pt x="1887" y="24274"/>
                  <a:pt x="1727" y="24359"/>
                  <a:pt x="1753" y="24519"/>
                </a:cubicBezTo>
                <a:cubicBezTo>
                  <a:pt x="1711" y="24551"/>
                  <a:pt x="1652" y="24551"/>
                  <a:pt x="1602" y="24561"/>
                </a:cubicBezTo>
                <a:cubicBezTo>
                  <a:pt x="1610" y="24594"/>
                  <a:pt x="1634" y="24652"/>
                  <a:pt x="1652" y="24687"/>
                </a:cubicBezTo>
                <a:cubicBezTo>
                  <a:pt x="1642" y="24814"/>
                  <a:pt x="1735" y="24881"/>
                  <a:pt x="1820" y="24955"/>
                </a:cubicBezTo>
                <a:cubicBezTo>
                  <a:pt x="1770" y="25006"/>
                  <a:pt x="1711" y="25056"/>
                  <a:pt x="1660" y="25099"/>
                </a:cubicBezTo>
                <a:cubicBezTo>
                  <a:pt x="1551" y="25184"/>
                  <a:pt x="1424" y="25242"/>
                  <a:pt x="1299" y="25293"/>
                </a:cubicBezTo>
                <a:cubicBezTo>
                  <a:pt x="1222" y="25461"/>
                  <a:pt x="1121" y="25596"/>
                  <a:pt x="977" y="25713"/>
                </a:cubicBezTo>
                <a:cubicBezTo>
                  <a:pt x="1028" y="25815"/>
                  <a:pt x="1113" y="25883"/>
                  <a:pt x="1179" y="25976"/>
                </a:cubicBezTo>
                <a:lnTo>
                  <a:pt x="953" y="25976"/>
                </a:lnTo>
                <a:cubicBezTo>
                  <a:pt x="1003" y="26043"/>
                  <a:pt x="1070" y="26102"/>
                  <a:pt x="1113" y="26178"/>
                </a:cubicBezTo>
                <a:lnTo>
                  <a:pt x="1062" y="26195"/>
                </a:lnTo>
                <a:cubicBezTo>
                  <a:pt x="908" y="26249"/>
                  <a:pt x="852" y="26460"/>
                  <a:pt x="673" y="26460"/>
                </a:cubicBezTo>
                <a:cubicBezTo>
                  <a:pt x="657" y="26460"/>
                  <a:pt x="641" y="26459"/>
                  <a:pt x="623" y="26455"/>
                </a:cubicBezTo>
                <a:lnTo>
                  <a:pt x="623" y="26455"/>
                </a:lnTo>
                <a:cubicBezTo>
                  <a:pt x="682" y="26573"/>
                  <a:pt x="429" y="26894"/>
                  <a:pt x="682" y="26918"/>
                </a:cubicBezTo>
                <a:cubicBezTo>
                  <a:pt x="751" y="26945"/>
                  <a:pt x="826" y="26969"/>
                  <a:pt x="902" y="26995"/>
                </a:cubicBezTo>
                <a:cubicBezTo>
                  <a:pt x="834" y="27054"/>
                  <a:pt x="767" y="27112"/>
                  <a:pt x="700" y="27171"/>
                </a:cubicBezTo>
                <a:cubicBezTo>
                  <a:pt x="655" y="27171"/>
                  <a:pt x="592" y="27159"/>
                  <a:pt x="536" y="27159"/>
                </a:cubicBezTo>
                <a:cubicBezTo>
                  <a:pt x="468" y="27159"/>
                  <a:pt x="410" y="27177"/>
                  <a:pt x="405" y="27256"/>
                </a:cubicBezTo>
                <a:cubicBezTo>
                  <a:pt x="425" y="27248"/>
                  <a:pt x="442" y="27245"/>
                  <a:pt x="458" y="27245"/>
                </a:cubicBezTo>
                <a:cubicBezTo>
                  <a:pt x="526" y="27245"/>
                  <a:pt x="552" y="27315"/>
                  <a:pt x="565" y="27391"/>
                </a:cubicBezTo>
                <a:cubicBezTo>
                  <a:pt x="490" y="27492"/>
                  <a:pt x="363" y="27543"/>
                  <a:pt x="296" y="27644"/>
                </a:cubicBezTo>
                <a:cubicBezTo>
                  <a:pt x="363" y="27796"/>
                  <a:pt x="177" y="28038"/>
                  <a:pt x="421" y="28038"/>
                </a:cubicBezTo>
                <a:cubicBezTo>
                  <a:pt x="397" y="28200"/>
                  <a:pt x="312" y="28333"/>
                  <a:pt x="237" y="28477"/>
                </a:cubicBezTo>
                <a:cubicBezTo>
                  <a:pt x="201" y="28459"/>
                  <a:pt x="176" y="28452"/>
                  <a:pt x="160" y="28452"/>
                </a:cubicBezTo>
                <a:cubicBezTo>
                  <a:pt x="99" y="28452"/>
                  <a:pt x="177" y="28557"/>
                  <a:pt x="270" y="28570"/>
                </a:cubicBezTo>
                <a:cubicBezTo>
                  <a:pt x="346" y="28738"/>
                  <a:pt x="320" y="28897"/>
                  <a:pt x="169" y="29008"/>
                </a:cubicBezTo>
                <a:cubicBezTo>
                  <a:pt x="187" y="29025"/>
                  <a:pt x="227" y="29059"/>
                  <a:pt x="253" y="29075"/>
                </a:cubicBezTo>
                <a:cubicBezTo>
                  <a:pt x="413" y="29243"/>
                  <a:pt x="67" y="29293"/>
                  <a:pt x="67" y="29479"/>
                </a:cubicBezTo>
                <a:cubicBezTo>
                  <a:pt x="144" y="29471"/>
                  <a:pt x="219" y="29453"/>
                  <a:pt x="296" y="29445"/>
                </a:cubicBezTo>
                <a:lnTo>
                  <a:pt x="296" y="29445"/>
                </a:lnTo>
                <a:cubicBezTo>
                  <a:pt x="203" y="29530"/>
                  <a:pt x="110" y="29623"/>
                  <a:pt x="110" y="29756"/>
                </a:cubicBezTo>
                <a:cubicBezTo>
                  <a:pt x="167" y="29729"/>
                  <a:pt x="230" y="29694"/>
                  <a:pt x="294" y="29694"/>
                </a:cubicBezTo>
                <a:cubicBezTo>
                  <a:pt x="306" y="29694"/>
                  <a:pt x="317" y="29695"/>
                  <a:pt x="328" y="29698"/>
                </a:cubicBezTo>
                <a:lnTo>
                  <a:pt x="355" y="29748"/>
                </a:lnTo>
                <a:cubicBezTo>
                  <a:pt x="126" y="29807"/>
                  <a:pt x="102" y="30009"/>
                  <a:pt x="1" y="30179"/>
                </a:cubicBezTo>
                <a:cubicBezTo>
                  <a:pt x="8" y="30178"/>
                  <a:pt x="14" y="30178"/>
                  <a:pt x="21" y="30178"/>
                </a:cubicBezTo>
                <a:cubicBezTo>
                  <a:pt x="122" y="30178"/>
                  <a:pt x="209" y="30233"/>
                  <a:pt x="296" y="30288"/>
                </a:cubicBezTo>
                <a:cubicBezTo>
                  <a:pt x="301" y="30243"/>
                  <a:pt x="311" y="30218"/>
                  <a:pt x="328" y="30218"/>
                </a:cubicBezTo>
                <a:cubicBezTo>
                  <a:pt x="339" y="30218"/>
                  <a:pt x="353" y="30230"/>
                  <a:pt x="371" y="30254"/>
                </a:cubicBezTo>
                <a:cubicBezTo>
                  <a:pt x="371" y="30280"/>
                  <a:pt x="363" y="30322"/>
                  <a:pt x="363" y="30347"/>
                </a:cubicBezTo>
                <a:cubicBezTo>
                  <a:pt x="349" y="30467"/>
                  <a:pt x="305" y="30635"/>
                  <a:pt x="422" y="30635"/>
                </a:cubicBezTo>
                <a:cubicBezTo>
                  <a:pt x="444" y="30635"/>
                  <a:pt x="471" y="30629"/>
                  <a:pt x="506" y="30616"/>
                </a:cubicBezTo>
                <a:lnTo>
                  <a:pt x="506" y="30616"/>
                </a:lnTo>
                <a:cubicBezTo>
                  <a:pt x="304" y="30751"/>
                  <a:pt x="549" y="31004"/>
                  <a:pt x="650" y="31155"/>
                </a:cubicBezTo>
                <a:cubicBezTo>
                  <a:pt x="683" y="31247"/>
                  <a:pt x="761" y="31328"/>
                  <a:pt x="858" y="31328"/>
                </a:cubicBezTo>
                <a:cubicBezTo>
                  <a:pt x="886" y="31328"/>
                  <a:pt x="915" y="31322"/>
                  <a:pt x="945" y="31307"/>
                </a:cubicBezTo>
                <a:cubicBezTo>
                  <a:pt x="1012" y="31357"/>
                  <a:pt x="1078" y="31400"/>
                  <a:pt x="953" y="31416"/>
                </a:cubicBezTo>
                <a:cubicBezTo>
                  <a:pt x="961" y="31543"/>
                  <a:pt x="1012" y="31644"/>
                  <a:pt x="1147" y="31677"/>
                </a:cubicBezTo>
                <a:cubicBezTo>
                  <a:pt x="1147" y="31586"/>
                  <a:pt x="985" y="31551"/>
                  <a:pt x="1105" y="31475"/>
                </a:cubicBezTo>
                <a:lnTo>
                  <a:pt x="1105" y="31475"/>
                </a:lnTo>
                <a:cubicBezTo>
                  <a:pt x="1206" y="31509"/>
                  <a:pt x="1323" y="31517"/>
                  <a:pt x="1408" y="31594"/>
                </a:cubicBezTo>
                <a:cubicBezTo>
                  <a:pt x="1400" y="31669"/>
                  <a:pt x="1373" y="31737"/>
                  <a:pt x="1357" y="31812"/>
                </a:cubicBezTo>
                <a:cubicBezTo>
                  <a:pt x="1466" y="31770"/>
                  <a:pt x="1559" y="31711"/>
                  <a:pt x="1652" y="31653"/>
                </a:cubicBezTo>
                <a:cubicBezTo>
                  <a:pt x="1670" y="31579"/>
                  <a:pt x="1779" y="31463"/>
                  <a:pt x="1859" y="31463"/>
                </a:cubicBezTo>
                <a:cubicBezTo>
                  <a:pt x="1888" y="31463"/>
                  <a:pt x="1914" y="31479"/>
                  <a:pt x="1929" y="31517"/>
                </a:cubicBezTo>
                <a:cubicBezTo>
                  <a:pt x="1887" y="31677"/>
                  <a:pt x="1913" y="31839"/>
                  <a:pt x="1945" y="31990"/>
                </a:cubicBezTo>
                <a:cubicBezTo>
                  <a:pt x="2026" y="31946"/>
                  <a:pt x="2101" y="31865"/>
                  <a:pt x="2195" y="31865"/>
                </a:cubicBezTo>
                <a:cubicBezTo>
                  <a:pt x="2210" y="31865"/>
                  <a:pt x="2225" y="31867"/>
                  <a:pt x="2241" y="31871"/>
                </a:cubicBezTo>
                <a:cubicBezTo>
                  <a:pt x="2224" y="31796"/>
                  <a:pt x="2208" y="31711"/>
                  <a:pt x="2198" y="31636"/>
                </a:cubicBezTo>
                <a:lnTo>
                  <a:pt x="2198" y="31636"/>
                </a:lnTo>
                <a:cubicBezTo>
                  <a:pt x="2325" y="31661"/>
                  <a:pt x="2427" y="31737"/>
                  <a:pt x="2552" y="31770"/>
                </a:cubicBezTo>
                <a:cubicBezTo>
                  <a:pt x="2536" y="31812"/>
                  <a:pt x="2520" y="31855"/>
                  <a:pt x="2501" y="31897"/>
                </a:cubicBezTo>
                <a:cubicBezTo>
                  <a:pt x="2592" y="31934"/>
                  <a:pt x="2681" y="31959"/>
                  <a:pt x="2764" y="31959"/>
                </a:cubicBezTo>
                <a:cubicBezTo>
                  <a:pt x="2866" y="31959"/>
                  <a:pt x="2958" y="31922"/>
                  <a:pt x="3033" y="31828"/>
                </a:cubicBezTo>
                <a:cubicBezTo>
                  <a:pt x="3041" y="31871"/>
                  <a:pt x="3041" y="31956"/>
                  <a:pt x="3049" y="31998"/>
                </a:cubicBezTo>
                <a:cubicBezTo>
                  <a:pt x="3150" y="31930"/>
                  <a:pt x="3235" y="31839"/>
                  <a:pt x="3344" y="31796"/>
                </a:cubicBezTo>
                <a:cubicBezTo>
                  <a:pt x="3360" y="31871"/>
                  <a:pt x="3379" y="31956"/>
                  <a:pt x="3437" y="32014"/>
                </a:cubicBezTo>
                <a:cubicBezTo>
                  <a:pt x="3479" y="31957"/>
                  <a:pt x="3480" y="31812"/>
                  <a:pt x="3566" y="31812"/>
                </a:cubicBezTo>
                <a:cubicBezTo>
                  <a:pt x="3568" y="31812"/>
                  <a:pt x="3570" y="31812"/>
                  <a:pt x="3573" y="31812"/>
                </a:cubicBezTo>
                <a:cubicBezTo>
                  <a:pt x="3613" y="31897"/>
                  <a:pt x="3631" y="32006"/>
                  <a:pt x="3732" y="32041"/>
                </a:cubicBezTo>
                <a:cubicBezTo>
                  <a:pt x="3741" y="32057"/>
                  <a:pt x="3765" y="32081"/>
                  <a:pt x="3783" y="32091"/>
                </a:cubicBezTo>
                <a:cubicBezTo>
                  <a:pt x="3977" y="32217"/>
                  <a:pt x="3698" y="32217"/>
                  <a:pt x="3597" y="32275"/>
                </a:cubicBezTo>
                <a:cubicBezTo>
                  <a:pt x="3504" y="32301"/>
                  <a:pt x="3563" y="32435"/>
                  <a:pt x="3538" y="32504"/>
                </a:cubicBezTo>
                <a:cubicBezTo>
                  <a:pt x="3549" y="32501"/>
                  <a:pt x="3561" y="32500"/>
                  <a:pt x="3573" y="32500"/>
                </a:cubicBezTo>
                <a:cubicBezTo>
                  <a:pt x="3608" y="32500"/>
                  <a:pt x="3648" y="32508"/>
                  <a:pt x="3682" y="32508"/>
                </a:cubicBezTo>
                <a:cubicBezTo>
                  <a:pt x="3719" y="32508"/>
                  <a:pt x="3750" y="32499"/>
                  <a:pt x="3765" y="32461"/>
                </a:cubicBezTo>
                <a:cubicBezTo>
                  <a:pt x="3815" y="32293"/>
                  <a:pt x="3993" y="32283"/>
                  <a:pt x="4137" y="32259"/>
                </a:cubicBezTo>
                <a:cubicBezTo>
                  <a:pt x="4169" y="32259"/>
                  <a:pt x="4246" y="32267"/>
                  <a:pt x="4280" y="32267"/>
                </a:cubicBezTo>
                <a:cubicBezTo>
                  <a:pt x="4270" y="32208"/>
                  <a:pt x="4270" y="32150"/>
                  <a:pt x="4339" y="32115"/>
                </a:cubicBezTo>
                <a:cubicBezTo>
                  <a:pt x="4343" y="32175"/>
                  <a:pt x="4391" y="32215"/>
                  <a:pt x="4430" y="32215"/>
                </a:cubicBezTo>
                <a:cubicBezTo>
                  <a:pt x="4463" y="32215"/>
                  <a:pt x="4490" y="32188"/>
                  <a:pt x="4482" y="32124"/>
                </a:cubicBezTo>
                <a:lnTo>
                  <a:pt x="4515" y="32115"/>
                </a:lnTo>
                <a:cubicBezTo>
                  <a:pt x="4565" y="32208"/>
                  <a:pt x="4616" y="32301"/>
                  <a:pt x="4674" y="32384"/>
                </a:cubicBezTo>
                <a:cubicBezTo>
                  <a:pt x="4810" y="32368"/>
                  <a:pt x="4911" y="32251"/>
                  <a:pt x="5046" y="32217"/>
                </a:cubicBezTo>
                <a:cubicBezTo>
                  <a:pt x="5180" y="32293"/>
                  <a:pt x="5331" y="32310"/>
                  <a:pt x="5483" y="32334"/>
                </a:cubicBezTo>
                <a:cubicBezTo>
                  <a:pt x="5618" y="32225"/>
                  <a:pt x="5736" y="32099"/>
                  <a:pt x="5879" y="31998"/>
                </a:cubicBezTo>
                <a:cubicBezTo>
                  <a:pt x="5901" y="31990"/>
                  <a:pt x="5921" y="31986"/>
                  <a:pt x="5940" y="31986"/>
                </a:cubicBezTo>
                <a:cubicBezTo>
                  <a:pt x="6050" y="31986"/>
                  <a:pt x="6126" y="32114"/>
                  <a:pt x="6182" y="32200"/>
                </a:cubicBezTo>
                <a:cubicBezTo>
                  <a:pt x="6334" y="32192"/>
                  <a:pt x="6360" y="32031"/>
                  <a:pt x="6393" y="31905"/>
                </a:cubicBezTo>
                <a:lnTo>
                  <a:pt x="6393" y="31905"/>
                </a:lnTo>
                <a:cubicBezTo>
                  <a:pt x="6267" y="31913"/>
                  <a:pt x="6140" y="31921"/>
                  <a:pt x="6015" y="31930"/>
                </a:cubicBezTo>
                <a:cubicBezTo>
                  <a:pt x="6150" y="31788"/>
                  <a:pt x="6302" y="31644"/>
                  <a:pt x="6470" y="31535"/>
                </a:cubicBezTo>
                <a:cubicBezTo>
                  <a:pt x="6722" y="31400"/>
                  <a:pt x="6823" y="31105"/>
                  <a:pt x="7042" y="30929"/>
                </a:cubicBezTo>
                <a:cubicBezTo>
                  <a:pt x="6991" y="30836"/>
                  <a:pt x="6858" y="30759"/>
                  <a:pt x="6932" y="30658"/>
                </a:cubicBezTo>
                <a:cubicBezTo>
                  <a:pt x="6939" y="30657"/>
                  <a:pt x="6946" y="30657"/>
                  <a:pt x="6953" y="30657"/>
                </a:cubicBezTo>
                <a:cubicBezTo>
                  <a:pt x="6987" y="30657"/>
                  <a:pt x="7026" y="30663"/>
                  <a:pt x="7061" y="30663"/>
                </a:cubicBezTo>
                <a:cubicBezTo>
                  <a:pt x="7122" y="30663"/>
                  <a:pt x="7170" y="30646"/>
                  <a:pt x="7161" y="30557"/>
                </a:cubicBezTo>
                <a:cubicBezTo>
                  <a:pt x="7161" y="30381"/>
                  <a:pt x="7371" y="30381"/>
                  <a:pt x="7488" y="30347"/>
                </a:cubicBezTo>
                <a:cubicBezTo>
                  <a:pt x="7438" y="30272"/>
                  <a:pt x="7371" y="30221"/>
                  <a:pt x="7294" y="30171"/>
                </a:cubicBezTo>
                <a:cubicBezTo>
                  <a:pt x="7337" y="30120"/>
                  <a:pt x="7379" y="30078"/>
                  <a:pt x="7422" y="30035"/>
                </a:cubicBezTo>
                <a:cubicBezTo>
                  <a:pt x="7454" y="30072"/>
                  <a:pt x="7495" y="30089"/>
                  <a:pt x="7536" y="30089"/>
                </a:cubicBezTo>
                <a:cubicBezTo>
                  <a:pt x="7569" y="30089"/>
                  <a:pt x="7602" y="30078"/>
                  <a:pt x="7632" y="30060"/>
                </a:cubicBezTo>
                <a:cubicBezTo>
                  <a:pt x="7699" y="30060"/>
                  <a:pt x="7767" y="30070"/>
                  <a:pt x="7834" y="30078"/>
                </a:cubicBezTo>
                <a:lnTo>
                  <a:pt x="7826" y="30120"/>
                </a:lnTo>
                <a:cubicBezTo>
                  <a:pt x="7798" y="30199"/>
                  <a:pt x="7837" y="30213"/>
                  <a:pt x="7891" y="30213"/>
                </a:cubicBezTo>
                <a:cubicBezTo>
                  <a:pt x="7922" y="30213"/>
                  <a:pt x="7957" y="30209"/>
                  <a:pt x="7988" y="30209"/>
                </a:cubicBezTo>
                <a:cubicBezTo>
                  <a:pt x="7999" y="30209"/>
                  <a:pt x="8010" y="30209"/>
                  <a:pt x="8020" y="30211"/>
                </a:cubicBezTo>
                <a:cubicBezTo>
                  <a:pt x="8052" y="30203"/>
                  <a:pt x="8111" y="30179"/>
                  <a:pt x="8145" y="30171"/>
                </a:cubicBezTo>
                <a:lnTo>
                  <a:pt x="8137" y="30128"/>
                </a:lnTo>
                <a:cubicBezTo>
                  <a:pt x="8130" y="30037"/>
                  <a:pt x="8053" y="29880"/>
                  <a:pt x="7953" y="29880"/>
                </a:cubicBezTo>
                <a:cubicBezTo>
                  <a:pt x="7934" y="29880"/>
                  <a:pt x="7913" y="29886"/>
                  <a:pt x="7893" y="29900"/>
                </a:cubicBezTo>
                <a:cubicBezTo>
                  <a:pt x="7849" y="29912"/>
                  <a:pt x="7805" y="29921"/>
                  <a:pt x="7762" y="29921"/>
                </a:cubicBezTo>
                <a:cubicBezTo>
                  <a:pt x="7714" y="29921"/>
                  <a:pt x="7667" y="29910"/>
                  <a:pt x="7624" y="29884"/>
                </a:cubicBezTo>
                <a:cubicBezTo>
                  <a:pt x="7616" y="29783"/>
                  <a:pt x="7733" y="29639"/>
                  <a:pt x="7640" y="29572"/>
                </a:cubicBezTo>
                <a:cubicBezTo>
                  <a:pt x="7573" y="29514"/>
                  <a:pt x="7480" y="29479"/>
                  <a:pt x="7430" y="29403"/>
                </a:cubicBezTo>
                <a:cubicBezTo>
                  <a:pt x="7496" y="29378"/>
                  <a:pt x="7565" y="29362"/>
                  <a:pt x="7632" y="29336"/>
                </a:cubicBezTo>
                <a:cubicBezTo>
                  <a:pt x="7624" y="29243"/>
                  <a:pt x="7616" y="29142"/>
                  <a:pt x="7717" y="29091"/>
                </a:cubicBezTo>
                <a:cubicBezTo>
                  <a:pt x="7682" y="29041"/>
                  <a:pt x="7648" y="28990"/>
                  <a:pt x="7624" y="28932"/>
                </a:cubicBezTo>
                <a:lnTo>
                  <a:pt x="7624" y="28932"/>
                </a:lnTo>
                <a:cubicBezTo>
                  <a:pt x="7662" y="28947"/>
                  <a:pt x="7702" y="28959"/>
                  <a:pt x="7740" y="28959"/>
                </a:cubicBezTo>
                <a:cubicBezTo>
                  <a:pt x="7785" y="28959"/>
                  <a:pt x="7827" y="28943"/>
                  <a:pt x="7858" y="28897"/>
                </a:cubicBezTo>
                <a:cubicBezTo>
                  <a:pt x="7943" y="28839"/>
                  <a:pt x="8020" y="28764"/>
                  <a:pt x="7927" y="28671"/>
                </a:cubicBezTo>
                <a:cubicBezTo>
                  <a:pt x="8028" y="28527"/>
                  <a:pt x="8002" y="28258"/>
                  <a:pt x="8188" y="28208"/>
                </a:cubicBezTo>
                <a:cubicBezTo>
                  <a:pt x="8172" y="28182"/>
                  <a:pt x="8145" y="28131"/>
                  <a:pt x="8129" y="28107"/>
                </a:cubicBezTo>
                <a:cubicBezTo>
                  <a:pt x="8041" y="28128"/>
                  <a:pt x="7946" y="28151"/>
                  <a:pt x="7850" y="28151"/>
                </a:cubicBezTo>
                <a:cubicBezTo>
                  <a:pt x="7836" y="28151"/>
                  <a:pt x="7822" y="28150"/>
                  <a:pt x="7808" y="28149"/>
                </a:cubicBezTo>
                <a:cubicBezTo>
                  <a:pt x="7826" y="28089"/>
                  <a:pt x="7858" y="28048"/>
                  <a:pt x="7909" y="28022"/>
                </a:cubicBezTo>
                <a:cubicBezTo>
                  <a:pt x="7893" y="27897"/>
                  <a:pt x="7826" y="27785"/>
                  <a:pt x="7792" y="27660"/>
                </a:cubicBezTo>
                <a:lnTo>
                  <a:pt x="7792" y="27660"/>
                </a:lnTo>
                <a:cubicBezTo>
                  <a:pt x="7808" y="27664"/>
                  <a:pt x="7822" y="27666"/>
                  <a:pt x="7833" y="27666"/>
                </a:cubicBezTo>
                <a:cubicBezTo>
                  <a:pt x="7957" y="27666"/>
                  <a:pt x="7809" y="27435"/>
                  <a:pt x="7826" y="27357"/>
                </a:cubicBezTo>
                <a:lnTo>
                  <a:pt x="7818" y="27306"/>
                </a:lnTo>
                <a:cubicBezTo>
                  <a:pt x="7874" y="27267"/>
                  <a:pt x="7931" y="27211"/>
                  <a:pt x="7994" y="27211"/>
                </a:cubicBezTo>
                <a:cubicBezTo>
                  <a:pt x="8023" y="27211"/>
                  <a:pt x="8054" y="27223"/>
                  <a:pt x="8087" y="27256"/>
                </a:cubicBezTo>
                <a:cubicBezTo>
                  <a:pt x="8101" y="27259"/>
                  <a:pt x="8113" y="27261"/>
                  <a:pt x="8124" y="27261"/>
                </a:cubicBezTo>
                <a:cubicBezTo>
                  <a:pt x="8217" y="27261"/>
                  <a:pt x="8195" y="27138"/>
                  <a:pt x="8188" y="27062"/>
                </a:cubicBezTo>
                <a:cubicBezTo>
                  <a:pt x="8129" y="27003"/>
                  <a:pt x="8036" y="26969"/>
                  <a:pt x="8036" y="26876"/>
                </a:cubicBezTo>
                <a:lnTo>
                  <a:pt x="8036" y="26876"/>
                </a:lnTo>
                <a:cubicBezTo>
                  <a:pt x="8129" y="26886"/>
                  <a:pt x="8212" y="26910"/>
                  <a:pt x="8305" y="26926"/>
                </a:cubicBezTo>
                <a:cubicBezTo>
                  <a:pt x="8406" y="26883"/>
                  <a:pt x="8395" y="26680"/>
                  <a:pt x="8267" y="26680"/>
                </a:cubicBezTo>
                <a:cubicBezTo>
                  <a:pt x="8224" y="26680"/>
                  <a:pt x="8166" y="26704"/>
                  <a:pt x="8095" y="26767"/>
                </a:cubicBezTo>
                <a:cubicBezTo>
                  <a:pt x="8129" y="26674"/>
                  <a:pt x="8180" y="26599"/>
                  <a:pt x="8222" y="26514"/>
                </a:cubicBezTo>
                <a:lnTo>
                  <a:pt x="8222" y="26514"/>
                </a:lnTo>
                <a:cubicBezTo>
                  <a:pt x="8170" y="26518"/>
                  <a:pt x="8105" y="26543"/>
                  <a:pt x="8057" y="26543"/>
                </a:cubicBezTo>
                <a:cubicBezTo>
                  <a:pt x="8012" y="26543"/>
                  <a:pt x="7982" y="26521"/>
                  <a:pt x="7994" y="26439"/>
                </a:cubicBezTo>
                <a:cubicBezTo>
                  <a:pt x="7969" y="26296"/>
                  <a:pt x="8129" y="26211"/>
                  <a:pt x="8095" y="26077"/>
                </a:cubicBezTo>
                <a:cubicBezTo>
                  <a:pt x="8055" y="26068"/>
                  <a:pt x="8002" y="26042"/>
                  <a:pt x="7964" y="26042"/>
                </a:cubicBezTo>
                <a:cubicBezTo>
                  <a:pt x="7932" y="26042"/>
                  <a:pt x="7910" y="26061"/>
                  <a:pt x="7919" y="26128"/>
                </a:cubicBezTo>
                <a:cubicBezTo>
                  <a:pt x="7922" y="26166"/>
                  <a:pt x="7905" y="26180"/>
                  <a:pt x="7880" y="26180"/>
                </a:cubicBezTo>
                <a:cubicBezTo>
                  <a:pt x="7834" y="26180"/>
                  <a:pt x="7760" y="26135"/>
                  <a:pt x="7733" y="26118"/>
                </a:cubicBezTo>
                <a:lnTo>
                  <a:pt x="7733" y="25857"/>
                </a:lnTo>
                <a:cubicBezTo>
                  <a:pt x="7792" y="25713"/>
                  <a:pt x="7901" y="25596"/>
                  <a:pt x="7893" y="25437"/>
                </a:cubicBezTo>
                <a:cubicBezTo>
                  <a:pt x="7885" y="25420"/>
                  <a:pt x="7868" y="25386"/>
                  <a:pt x="7858" y="25360"/>
                </a:cubicBezTo>
                <a:cubicBezTo>
                  <a:pt x="7868" y="25285"/>
                  <a:pt x="7885" y="25208"/>
                  <a:pt x="7901" y="25125"/>
                </a:cubicBezTo>
                <a:cubicBezTo>
                  <a:pt x="7986" y="25107"/>
                  <a:pt x="8111" y="25141"/>
                  <a:pt x="8095" y="25006"/>
                </a:cubicBezTo>
                <a:lnTo>
                  <a:pt x="8079" y="24947"/>
                </a:lnTo>
                <a:cubicBezTo>
                  <a:pt x="8012" y="24973"/>
                  <a:pt x="7944" y="24986"/>
                  <a:pt x="7875" y="24986"/>
                </a:cubicBezTo>
                <a:cubicBezTo>
                  <a:pt x="7786" y="24986"/>
                  <a:pt x="7696" y="24965"/>
                  <a:pt x="7606" y="24923"/>
                </a:cubicBezTo>
                <a:cubicBezTo>
                  <a:pt x="7666" y="24864"/>
                  <a:pt x="7792" y="24838"/>
                  <a:pt x="7741" y="24737"/>
                </a:cubicBezTo>
                <a:cubicBezTo>
                  <a:pt x="7741" y="24628"/>
                  <a:pt x="7707" y="24484"/>
                  <a:pt x="7581" y="24468"/>
                </a:cubicBezTo>
                <a:cubicBezTo>
                  <a:pt x="7519" y="24468"/>
                  <a:pt x="7454" y="24472"/>
                  <a:pt x="7387" y="24472"/>
                </a:cubicBezTo>
                <a:cubicBezTo>
                  <a:pt x="7354" y="24472"/>
                  <a:pt x="7320" y="24471"/>
                  <a:pt x="7286" y="24468"/>
                </a:cubicBezTo>
                <a:cubicBezTo>
                  <a:pt x="7201" y="24309"/>
                  <a:pt x="7060" y="24207"/>
                  <a:pt x="6898" y="24139"/>
                </a:cubicBezTo>
                <a:cubicBezTo>
                  <a:pt x="6890" y="24046"/>
                  <a:pt x="6858" y="23945"/>
                  <a:pt x="6882" y="23854"/>
                </a:cubicBezTo>
                <a:cubicBezTo>
                  <a:pt x="6949" y="23803"/>
                  <a:pt x="7042" y="23777"/>
                  <a:pt x="7050" y="23684"/>
                </a:cubicBezTo>
                <a:cubicBezTo>
                  <a:pt x="7035" y="23682"/>
                  <a:pt x="7021" y="23680"/>
                  <a:pt x="7008" y="23680"/>
                </a:cubicBezTo>
                <a:cubicBezTo>
                  <a:pt x="6928" y="23680"/>
                  <a:pt x="6867" y="23721"/>
                  <a:pt x="6823" y="23785"/>
                </a:cubicBezTo>
                <a:cubicBezTo>
                  <a:pt x="6932" y="23563"/>
                  <a:pt x="6911" y="23518"/>
                  <a:pt x="6847" y="23518"/>
                </a:cubicBezTo>
                <a:cubicBezTo>
                  <a:pt x="6802" y="23518"/>
                  <a:pt x="6736" y="23540"/>
                  <a:pt x="6680" y="23540"/>
                </a:cubicBezTo>
                <a:cubicBezTo>
                  <a:pt x="6637" y="23474"/>
                  <a:pt x="6621" y="23399"/>
                  <a:pt x="6595" y="23330"/>
                </a:cubicBezTo>
                <a:cubicBezTo>
                  <a:pt x="6637" y="23061"/>
                  <a:pt x="6411" y="22859"/>
                  <a:pt x="6360" y="22606"/>
                </a:cubicBezTo>
                <a:cubicBezTo>
                  <a:pt x="6453" y="22590"/>
                  <a:pt x="6494" y="22489"/>
                  <a:pt x="6419" y="22420"/>
                </a:cubicBezTo>
                <a:cubicBezTo>
                  <a:pt x="6225" y="22194"/>
                  <a:pt x="6334" y="21873"/>
                  <a:pt x="6217" y="21612"/>
                </a:cubicBezTo>
                <a:lnTo>
                  <a:pt x="6217" y="21569"/>
                </a:lnTo>
                <a:cubicBezTo>
                  <a:pt x="6275" y="21418"/>
                  <a:pt x="6201" y="21266"/>
                  <a:pt x="6158" y="21125"/>
                </a:cubicBezTo>
                <a:lnTo>
                  <a:pt x="6174" y="21090"/>
                </a:lnTo>
                <a:cubicBezTo>
                  <a:pt x="6360" y="20728"/>
                  <a:pt x="6275" y="20306"/>
                  <a:pt x="6352" y="19928"/>
                </a:cubicBezTo>
                <a:cubicBezTo>
                  <a:pt x="6427" y="19516"/>
                  <a:pt x="6225" y="19111"/>
                  <a:pt x="6302" y="18699"/>
                </a:cubicBezTo>
                <a:cubicBezTo>
                  <a:pt x="6368" y="18311"/>
                  <a:pt x="6342" y="17923"/>
                  <a:pt x="6385" y="17537"/>
                </a:cubicBezTo>
                <a:cubicBezTo>
                  <a:pt x="6251" y="17300"/>
                  <a:pt x="6443" y="17055"/>
                  <a:pt x="6326" y="16829"/>
                </a:cubicBezTo>
                <a:cubicBezTo>
                  <a:pt x="6342" y="16819"/>
                  <a:pt x="6377" y="16803"/>
                  <a:pt x="6393" y="16787"/>
                </a:cubicBezTo>
                <a:lnTo>
                  <a:pt x="6393" y="16635"/>
                </a:lnTo>
                <a:cubicBezTo>
                  <a:pt x="6554" y="16239"/>
                  <a:pt x="6334" y="15851"/>
                  <a:pt x="6352" y="15446"/>
                </a:cubicBezTo>
                <a:cubicBezTo>
                  <a:pt x="6342" y="15000"/>
                  <a:pt x="6251" y="14555"/>
                  <a:pt x="6217" y="14108"/>
                </a:cubicBezTo>
                <a:cubicBezTo>
                  <a:pt x="6166" y="13813"/>
                  <a:pt x="5999" y="13526"/>
                  <a:pt x="6124" y="13223"/>
                </a:cubicBezTo>
                <a:cubicBezTo>
                  <a:pt x="6233" y="12978"/>
                  <a:pt x="6368" y="12752"/>
                  <a:pt x="6486" y="12515"/>
                </a:cubicBezTo>
                <a:cubicBezTo>
                  <a:pt x="6443" y="12188"/>
                  <a:pt x="6352" y="11842"/>
                  <a:pt x="6443" y="11513"/>
                </a:cubicBezTo>
                <a:cubicBezTo>
                  <a:pt x="6360" y="11294"/>
                  <a:pt x="6544" y="11228"/>
                  <a:pt x="6655" y="11135"/>
                </a:cubicBezTo>
                <a:cubicBezTo>
                  <a:pt x="6680" y="10999"/>
                  <a:pt x="6571" y="10781"/>
                  <a:pt x="6746" y="10773"/>
                </a:cubicBezTo>
                <a:cubicBezTo>
                  <a:pt x="6773" y="10755"/>
                  <a:pt x="6831" y="10738"/>
                  <a:pt x="6858" y="10722"/>
                </a:cubicBezTo>
                <a:cubicBezTo>
                  <a:pt x="6773" y="10621"/>
                  <a:pt x="6823" y="10494"/>
                  <a:pt x="6858" y="10377"/>
                </a:cubicBezTo>
                <a:cubicBezTo>
                  <a:pt x="6706" y="10267"/>
                  <a:pt x="6757" y="10039"/>
                  <a:pt x="6595" y="9930"/>
                </a:cubicBezTo>
                <a:lnTo>
                  <a:pt x="6746" y="9930"/>
                </a:lnTo>
                <a:cubicBezTo>
                  <a:pt x="6680" y="9736"/>
                  <a:pt x="6629" y="9525"/>
                  <a:pt x="6470" y="9382"/>
                </a:cubicBezTo>
                <a:cubicBezTo>
                  <a:pt x="6201" y="9129"/>
                  <a:pt x="6150" y="8725"/>
                  <a:pt x="6217" y="8379"/>
                </a:cubicBezTo>
                <a:cubicBezTo>
                  <a:pt x="6360" y="8119"/>
                  <a:pt x="6629" y="7943"/>
                  <a:pt x="6722" y="7648"/>
                </a:cubicBezTo>
                <a:cubicBezTo>
                  <a:pt x="6797" y="7530"/>
                  <a:pt x="6797" y="7344"/>
                  <a:pt x="6949" y="7310"/>
                </a:cubicBezTo>
                <a:cubicBezTo>
                  <a:pt x="7009" y="7302"/>
                  <a:pt x="7118" y="7193"/>
                  <a:pt x="7009" y="7185"/>
                </a:cubicBezTo>
                <a:lnTo>
                  <a:pt x="7009" y="7185"/>
                </a:lnTo>
                <a:cubicBezTo>
                  <a:pt x="7006" y="7185"/>
                  <a:pt x="7002" y="7185"/>
                  <a:pt x="6999" y="7185"/>
                </a:cubicBezTo>
                <a:cubicBezTo>
                  <a:pt x="6862" y="7185"/>
                  <a:pt x="6948" y="7031"/>
                  <a:pt x="6908" y="6948"/>
                </a:cubicBezTo>
                <a:cubicBezTo>
                  <a:pt x="6991" y="6796"/>
                  <a:pt x="7169" y="6703"/>
                  <a:pt x="7185" y="6509"/>
                </a:cubicBezTo>
                <a:cubicBezTo>
                  <a:pt x="7034" y="6485"/>
                  <a:pt x="7177" y="6400"/>
                  <a:pt x="7219" y="6342"/>
                </a:cubicBezTo>
                <a:cubicBezTo>
                  <a:pt x="7430" y="6283"/>
                  <a:pt x="7547" y="5980"/>
                  <a:pt x="7403" y="5802"/>
                </a:cubicBezTo>
                <a:cubicBezTo>
                  <a:pt x="7379" y="5727"/>
                  <a:pt x="7422" y="5660"/>
                  <a:pt x="7496" y="5642"/>
                </a:cubicBezTo>
                <a:cubicBezTo>
                  <a:pt x="7414" y="5567"/>
                  <a:pt x="7353" y="5474"/>
                  <a:pt x="7312" y="5365"/>
                </a:cubicBezTo>
                <a:lnTo>
                  <a:pt x="7312" y="5331"/>
                </a:lnTo>
                <a:cubicBezTo>
                  <a:pt x="7345" y="5340"/>
                  <a:pt x="7372" y="5345"/>
                  <a:pt x="7394" y="5345"/>
                </a:cubicBezTo>
                <a:cubicBezTo>
                  <a:pt x="7470" y="5345"/>
                  <a:pt x="7474" y="5287"/>
                  <a:pt x="7422" y="5187"/>
                </a:cubicBezTo>
                <a:cubicBezTo>
                  <a:pt x="7398" y="5087"/>
                  <a:pt x="7375" y="5001"/>
                  <a:pt x="7268" y="5001"/>
                </a:cubicBezTo>
                <a:cubicBezTo>
                  <a:pt x="7258" y="5001"/>
                  <a:pt x="7247" y="5002"/>
                  <a:pt x="7236" y="5003"/>
                </a:cubicBezTo>
                <a:cubicBezTo>
                  <a:pt x="7302" y="4910"/>
                  <a:pt x="7278" y="4775"/>
                  <a:pt x="7185" y="4724"/>
                </a:cubicBezTo>
                <a:cubicBezTo>
                  <a:pt x="7185" y="4682"/>
                  <a:pt x="7294" y="4581"/>
                  <a:pt x="7201" y="4581"/>
                </a:cubicBezTo>
                <a:cubicBezTo>
                  <a:pt x="7092" y="4573"/>
                  <a:pt x="7262" y="4456"/>
                  <a:pt x="7135" y="4429"/>
                </a:cubicBezTo>
                <a:lnTo>
                  <a:pt x="7135" y="4429"/>
                </a:lnTo>
                <a:cubicBezTo>
                  <a:pt x="7147" y="4432"/>
                  <a:pt x="7158" y="4433"/>
                  <a:pt x="7169" y="4433"/>
                </a:cubicBezTo>
                <a:cubicBezTo>
                  <a:pt x="7274" y="4433"/>
                  <a:pt x="7294" y="4319"/>
                  <a:pt x="7294" y="4227"/>
                </a:cubicBezTo>
                <a:cubicBezTo>
                  <a:pt x="7353" y="4160"/>
                  <a:pt x="7422" y="4076"/>
                  <a:pt x="7329" y="4001"/>
                </a:cubicBezTo>
                <a:cubicBezTo>
                  <a:pt x="7430" y="3993"/>
                  <a:pt x="7312" y="3780"/>
                  <a:pt x="7395" y="3689"/>
                </a:cubicBezTo>
                <a:cubicBezTo>
                  <a:pt x="7422" y="3663"/>
                  <a:pt x="7454" y="3621"/>
                  <a:pt x="7472" y="3596"/>
                </a:cubicBezTo>
                <a:cubicBezTo>
                  <a:pt x="7492" y="3609"/>
                  <a:pt x="7521" y="3617"/>
                  <a:pt x="7548" y="3617"/>
                </a:cubicBezTo>
                <a:cubicBezTo>
                  <a:pt x="7588" y="3617"/>
                  <a:pt x="7621" y="3599"/>
                  <a:pt x="7606" y="3554"/>
                </a:cubicBezTo>
                <a:cubicBezTo>
                  <a:pt x="7505" y="3461"/>
                  <a:pt x="7454" y="3251"/>
                  <a:pt x="7597" y="3174"/>
                </a:cubicBezTo>
                <a:lnTo>
                  <a:pt x="7597" y="3174"/>
                </a:lnTo>
                <a:cubicBezTo>
                  <a:pt x="7617" y="3188"/>
                  <a:pt x="7633" y="3194"/>
                  <a:pt x="7647" y="3194"/>
                </a:cubicBezTo>
                <a:cubicBezTo>
                  <a:pt x="7701" y="3194"/>
                  <a:pt x="7726" y="3112"/>
                  <a:pt x="7800" y="3099"/>
                </a:cubicBezTo>
                <a:cubicBezTo>
                  <a:pt x="7818" y="2948"/>
                  <a:pt x="7682" y="2855"/>
                  <a:pt x="7573" y="2780"/>
                </a:cubicBezTo>
                <a:cubicBezTo>
                  <a:pt x="7606" y="2711"/>
                  <a:pt x="7597" y="2644"/>
                  <a:pt x="7581" y="2568"/>
                </a:cubicBezTo>
                <a:cubicBezTo>
                  <a:pt x="7567" y="2487"/>
                  <a:pt x="7685" y="2350"/>
                  <a:pt x="7581" y="2350"/>
                </a:cubicBezTo>
                <a:cubicBezTo>
                  <a:pt x="7568" y="2350"/>
                  <a:pt x="7552" y="2353"/>
                  <a:pt x="7531" y="2357"/>
                </a:cubicBezTo>
                <a:cubicBezTo>
                  <a:pt x="7589" y="2283"/>
                  <a:pt x="7531" y="2206"/>
                  <a:pt x="7505" y="2131"/>
                </a:cubicBezTo>
                <a:cubicBezTo>
                  <a:pt x="7430" y="1953"/>
                  <a:pt x="7523" y="1785"/>
                  <a:pt x="7454" y="1626"/>
                </a:cubicBezTo>
                <a:lnTo>
                  <a:pt x="7454" y="1626"/>
                </a:lnTo>
                <a:cubicBezTo>
                  <a:pt x="7475" y="1636"/>
                  <a:pt x="7498" y="1641"/>
                  <a:pt x="7523" y="1641"/>
                </a:cubicBezTo>
                <a:cubicBezTo>
                  <a:pt x="7620" y="1641"/>
                  <a:pt x="7731" y="1569"/>
                  <a:pt x="7725" y="1482"/>
                </a:cubicBezTo>
                <a:cubicBezTo>
                  <a:pt x="7648" y="1456"/>
                  <a:pt x="7624" y="1373"/>
                  <a:pt x="7565" y="1322"/>
                </a:cubicBezTo>
                <a:cubicBezTo>
                  <a:pt x="7430" y="1397"/>
                  <a:pt x="7438" y="1591"/>
                  <a:pt x="7302" y="1668"/>
                </a:cubicBezTo>
                <a:cubicBezTo>
                  <a:pt x="7321" y="1575"/>
                  <a:pt x="7353" y="1490"/>
                  <a:pt x="7363" y="1397"/>
                </a:cubicBezTo>
                <a:cubicBezTo>
                  <a:pt x="7177" y="1203"/>
                  <a:pt x="7161" y="934"/>
                  <a:pt x="6959" y="748"/>
                </a:cubicBezTo>
                <a:cubicBezTo>
                  <a:pt x="6991" y="748"/>
                  <a:pt x="7050" y="740"/>
                  <a:pt x="7084" y="732"/>
                </a:cubicBezTo>
                <a:cubicBezTo>
                  <a:pt x="6932" y="623"/>
                  <a:pt x="6797" y="471"/>
                  <a:pt x="6621" y="394"/>
                </a:cubicBezTo>
                <a:cubicBezTo>
                  <a:pt x="6587" y="168"/>
                  <a:pt x="6259" y="184"/>
                  <a:pt x="6100" y="51"/>
                </a:cubicBezTo>
                <a:cubicBezTo>
                  <a:pt x="6023" y="41"/>
                  <a:pt x="5938" y="25"/>
                  <a:pt x="58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45" name="Google Shape;345;p33"/>
          <p:cNvSpPr/>
          <p:nvPr/>
        </p:nvSpPr>
        <p:spPr>
          <a:xfrm rot="-1696606">
            <a:off x="-1305908" y="8447646"/>
            <a:ext cx="3271048" cy="3200320"/>
          </a:xfrm>
          <a:custGeom>
            <a:avLst/>
            <a:gdLst/>
            <a:ahLst/>
            <a:cxnLst/>
            <a:rect l="l" t="t" r="r" b="b"/>
            <a:pathLst>
              <a:path w="25113" h="24570" extrusionOk="0">
                <a:moveTo>
                  <a:pt x="12200" y="1405"/>
                </a:moveTo>
                <a:cubicBezTo>
                  <a:pt x="12265" y="1405"/>
                  <a:pt x="12314" y="1437"/>
                  <a:pt x="12310" y="1533"/>
                </a:cubicBezTo>
                <a:cubicBezTo>
                  <a:pt x="12267" y="1517"/>
                  <a:pt x="12227" y="1508"/>
                  <a:pt x="12192" y="1508"/>
                </a:cubicBezTo>
                <a:cubicBezTo>
                  <a:pt x="12115" y="1508"/>
                  <a:pt x="12060" y="1551"/>
                  <a:pt x="12047" y="1661"/>
                </a:cubicBezTo>
                <a:lnTo>
                  <a:pt x="11997" y="1677"/>
                </a:lnTo>
                <a:cubicBezTo>
                  <a:pt x="11964" y="1618"/>
                  <a:pt x="11956" y="1560"/>
                  <a:pt x="11946" y="1501"/>
                </a:cubicBezTo>
                <a:cubicBezTo>
                  <a:pt x="12009" y="1458"/>
                  <a:pt x="12118" y="1405"/>
                  <a:pt x="12200" y="1405"/>
                </a:cubicBezTo>
                <a:close/>
                <a:moveTo>
                  <a:pt x="7087" y="1483"/>
                </a:moveTo>
                <a:cubicBezTo>
                  <a:pt x="7056" y="1562"/>
                  <a:pt x="7075" y="1706"/>
                  <a:pt x="6969" y="1706"/>
                </a:cubicBezTo>
                <a:cubicBezTo>
                  <a:pt x="6961" y="1706"/>
                  <a:pt x="6952" y="1705"/>
                  <a:pt x="6943" y="1703"/>
                </a:cubicBezTo>
                <a:cubicBezTo>
                  <a:pt x="6970" y="1648"/>
                  <a:pt x="6998" y="1590"/>
                  <a:pt x="6947" y="1590"/>
                </a:cubicBezTo>
                <a:cubicBezTo>
                  <a:pt x="6935" y="1590"/>
                  <a:pt x="6917" y="1593"/>
                  <a:pt x="6893" y="1602"/>
                </a:cubicBezTo>
                <a:cubicBezTo>
                  <a:pt x="6884" y="1634"/>
                  <a:pt x="6884" y="1719"/>
                  <a:pt x="6876" y="1762"/>
                </a:cubicBezTo>
                <a:cubicBezTo>
                  <a:pt x="6802" y="1669"/>
                  <a:pt x="6682" y="1618"/>
                  <a:pt x="6791" y="1491"/>
                </a:cubicBezTo>
                <a:cubicBezTo>
                  <a:pt x="6868" y="1491"/>
                  <a:pt x="7020" y="1491"/>
                  <a:pt x="7087" y="1483"/>
                </a:cubicBezTo>
                <a:close/>
                <a:moveTo>
                  <a:pt x="14811" y="2065"/>
                </a:moveTo>
                <a:cubicBezTo>
                  <a:pt x="14912" y="2166"/>
                  <a:pt x="15071" y="2267"/>
                  <a:pt x="15013" y="2435"/>
                </a:cubicBezTo>
                <a:cubicBezTo>
                  <a:pt x="15007" y="2433"/>
                  <a:pt x="15000" y="2432"/>
                  <a:pt x="14993" y="2432"/>
                </a:cubicBezTo>
                <a:cubicBezTo>
                  <a:pt x="14934" y="2432"/>
                  <a:pt x="14838" y="2483"/>
                  <a:pt x="14787" y="2483"/>
                </a:cubicBezTo>
                <a:cubicBezTo>
                  <a:pt x="14754" y="2483"/>
                  <a:pt x="14739" y="2464"/>
                  <a:pt x="14760" y="2400"/>
                </a:cubicBezTo>
                <a:cubicBezTo>
                  <a:pt x="14827" y="2392"/>
                  <a:pt x="14896" y="2392"/>
                  <a:pt x="14962" y="2392"/>
                </a:cubicBezTo>
                <a:cubicBezTo>
                  <a:pt x="14962" y="2233"/>
                  <a:pt x="14491" y="2485"/>
                  <a:pt x="14811" y="2065"/>
                </a:cubicBezTo>
                <a:close/>
                <a:moveTo>
                  <a:pt x="4046" y="2813"/>
                </a:moveTo>
                <a:cubicBezTo>
                  <a:pt x="4132" y="2813"/>
                  <a:pt x="4265" y="2845"/>
                  <a:pt x="4198" y="2940"/>
                </a:cubicBezTo>
                <a:cubicBezTo>
                  <a:pt x="4215" y="3008"/>
                  <a:pt x="4139" y="3033"/>
                  <a:pt x="4081" y="3033"/>
                </a:cubicBezTo>
                <a:cubicBezTo>
                  <a:pt x="4024" y="3033"/>
                  <a:pt x="3984" y="3008"/>
                  <a:pt x="4073" y="2975"/>
                </a:cubicBezTo>
                <a:cubicBezTo>
                  <a:pt x="4214" y="2924"/>
                  <a:pt x="4022" y="2873"/>
                  <a:pt x="4012" y="2815"/>
                </a:cubicBezTo>
                <a:cubicBezTo>
                  <a:pt x="4022" y="2814"/>
                  <a:pt x="4033" y="2813"/>
                  <a:pt x="4046" y="2813"/>
                </a:cubicBezTo>
                <a:close/>
                <a:moveTo>
                  <a:pt x="3852" y="3664"/>
                </a:moveTo>
                <a:lnTo>
                  <a:pt x="3852" y="3664"/>
                </a:lnTo>
                <a:cubicBezTo>
                  <a:pt x="3929" y="3690"/>
                  <a:pt x="4004" y="3741"/>
                  <a:pt x="4089" y="3741"/>
                </a:cubicBezTo>
                <a:cubicBezTo>
                  <a:pt x="4182" y="3741"/>
                  <a:pt x="4333" y="3749"/>
                  <a:pt x="4232" y="3876"/>
                </a:cubicBezTo>
                <a:cubicBezTo>
                  <a:pt x="4214" y="3892"/>
                  <a:pt x="4182" y="3917"/>
                  <a:pt x="4164" y="3935"/>
                </a:cubicBezTo>
                <a:cubicBezTo>
                  <a:pt x="4147" y="3943"/>
                  <a:pt x="4123" y="3967"/>
                  <a:pt x="4113" y="3985"/>
                </a:cubicBezTo>
                <a:cubicBezTo>
                  <a:pt x="4081" y="3985"/>
                  <a:pt x="4012" y="3993"/>
                  <a:pt x="3971" y="3993"/>
                </a:cubicBezTo>
                <a:cubicBezTo>
                  <a:pt x="3929" y="3884"/>
                  <a:pt x="3844" y="3791"/>
                  <a:pt x="3852" y="3664"/>
                </a:cubicBezTo>
                <a:close/>
                <a:moveTo>
                  <a:pt x="17561" y="5735"/>
                </a:moveTo>
                <a:cubicBezTo>
                  <a:pt x="17568" y="5735"/>
                  <a:pt x="17575" y="5735"/>
                  <a:pt x="17582" y="5736"/>
                </a:cubicBezTo>
                <a:cubicBezTo>
                  <a:pt x="17616" y="5813"/>
                  <a:pt x="17625" y="5898"/>
                  <a:pt x="17574" y="5964"/>
                </a:cubicBezTo>
                <a:cubicBezTo>
                  <a:pt x="17532" y="5922"/>
                  <a:pt x="17497" y="5871"/>
                  <a:pt x="17455" y="5829"/>
                </a:cubicBezTo>
                <a:cubicBezTo>
                  <a:pt x="17464" y="5769"/>
                  <a:pt x="17498" y="5735"/>
                  <a:pt x="17561" y="5735"/>
                </a:cubicBezTo>
                <a:close/>
                <a:moveTo>
                  <a:pt x="1883" y="7128"/>
                </a:moveTo>
                <a:cubicBezTo>
                  <a:pt x="1974" y="7128"/>
                  <a:pt x="1876" y="7322"/>
                  <a:pt x="1800" y="7322"/>
                </a:cubicBezTo>
                <a:cubicBezTo>
                  <a:pt x="1796" y="7322"/>
                  <a:pt x="1792" y="7322"/>
                  <a:pt x="1788" y="7321"/>
                </a:cubicBezTo>
                <a:cubicBezTo>
                  <a:pt x="1748" y="7252"/>
                  <a:pt x="1780" y="7161"/>
                  <a:pt x="1849" y="7135"/>
                </a:cubicBezTo>
                <a:cubicBezTo>
                  <a:pt x="1862" y="7130"/>
                  <a:pt x="1874" y="7128"/>
                  <a:pt x="1883" y="7128"/>
                </a:cubicBezTo>
                <a:close/>
                <a:moveTo>
                  <a:pt x="1889" y="7767"/>
                </a:moveTo>
                <a:cubicBezTo>
                  <a:pt x="1906" y="7851"/>
                  <a:pt x="1836" y="7929"/>
                  <a:pt x="1753" y="7929"/>
                </a:cubicBezTo>
                <a:cubicBezTo>
                  <a:pt x="1745" y="7929"/>
                  <a:pt x="1737" y="7929"/>
                  <a:pt x="1730" y="7927"/>
                </a:cubicBezTo>
                <a:lnTo>
                  <a:pt x="1730" y="7767"/>
                </a:lnTo>
                <a:close/>
                <a:moveTo>
                  <a:pt x="18289" y="8083"/>
                </a:moveTo>
                <a:cubicBezTo>
                  <a:pt x="18352" y="8083"/>
                  <a:pt x="18436" y="8117"/>
                  <a:pt x="18407" y="8188"/>
                </a:cubicBezTo>
                <a:cubicBezTo>
                  <a:pt x="18319" y="8221"/>
                  <a:pt x="18261" y="8235"/>
                  <a:pt x="18223" y="8235"/>
                </a:cubicBezTo>
                <a:cubicBezTo>
                  <a:pt x="18121" y="8235"/>
                  <a:pt x="18181" y="8136"/>
                  <a:pt x="18255" y="8087"/>
                </a:cubicBezTo>
                <a:cubicBezTo>
                  <a:pt x="18265" y="8084"/>
                  <a:pt x="18277" y="8083"/>
                  <a:pt x="18289" y="8083"/>
                </a:cubicBezTo>
                <a:close/>
                <a:moveTo>
                  <a:pt x="1317" y="8313"/>
                </a:moveTo>
                <a:cubicBezTo>
                  <a:pt x="1443" y="8313"/>
                  <a:pt x="1411" y="8558"/>
                  <a:pt x="1266" y="8558"/>
                </a:cubicBezTo>
                <a:cubicBezTo>
                  <a:pt x="1263" y="8558"/>
                  <a:pt x="1261" y="8558"/>
                  <a:pt x="1259" y="8558"/>
                </a:cubicBezTo>
                <a:cubicBezTo>
                  <a:pt x="1242" y="8457"/>
                  <a:pt x="1158" y="8323"/>
                  <a:pt x="1317" y="8313"/>
                </a:cubicBezTo>
                <a:close/>
                <a:moveTo>
                  <a:pt x="19628" y="8145"/>
                </a:moveTo>
                <a:cubicBezTo>
                  <a:pt x="19656" y="8187"/>
                  <a:pt x="19672" y="8279"/>
                  <a:pt x="19723" y="8279"/>
                </a:cubicBezTo>
                <a:cubicBezTo>
                  <a:pt x="19734" y="8279"/>
                  <a:pt x="19748" y="8274"/>
                  <a:pt x="19763" y="8263"/>
                </a:cubicBezTo>
                <a:cubicBezTo>
                  <a:pt x="19784" y="8250"/>
                  <a:pt x="19801" y="8245"/>
                  <a:pt x="19814" y="8245"/>
                </a:cubicBezTo>
                <a:cubicBezTo>
                  <a:pt x="19874" y="8245"/>
                  <a:pt x="19879" y="8344"/>
                  <a:pt x="19907" y="8398"/>
                </a:cubicBezTo>
                <a:cubicBezTo>
                  <a:pt x="19881" y="8406"/>
                  <a:pt x="19830" y="8441"/>
                  <a:pt x="19806" y="8449"/>
                </a:cubicBezTo>
                <a:cubicBezTo>
                  <a:pt x="19688" y="8483"/>
                  <a:pt x="19697" y="8576"/>
                  <a:pt x="19747" y="8667"/>
                </a:cubicBezTo>
                <a:cubicBezTo>
                  <a:pt x="19733" y="8670"/>
                  <a:pt x="19721" y="8671"/>
                  <a:pt x="19710" y="8671"/>
                </a:cubicBezTo>
                <a:cubicBezTo>
                  <a:pt x="19543" y="8671"/>
                  <a:pt x="19720" y="8384"/>
                  <a:pt x="19587" y="8297"/>
                </a:cubicBezTo>
                <a:lnTo>
                  <a:pt x="19587" y="8297"/>
                </a:lnTo>
                <a:cubicBezTo>
                  <a:pt x="19494" y="8331"/>
                  <a:pt x="19418" y="8390"/>
                  <a:pt x="19325" y="8406"/>
                </a:cubicBezTo>
                <a:cubicBezTo>
                  <a:pt x="19300" y="8196"/>
                  <a:pt x="19527" y="8247"/>
                  <a:pt x="19628" y="8145"/>
                </a:cubicBezTo>
                <a:close/>
                <a:moveTo>
                  <a:pt x="652" y="9839"/>
                </a:moveTo>
                <a:cubicBezTo>
                  <a:pt x="695" y="9949"/>
                  <a:pt x="727" y="10058"/>
                  <a:pt x="769" y="10159"/>
                </a:cubicBezTo>
                <a:cubicBezTo>
                  <a:pt x="746" y="10173"/>
                  <a:pt x="725" y="10179"/>
                  <a:pt x="707" y="10179"/>
                </a:cubicBezTo>
                <a:cubicBezTo>
                  <a:pt x="595" y="10179"/>
                  <a:pt x="566" y="9947"/>
                  <a:pt x="450" y="9890"/>
                </a:cubicBezTo>
                <a:cubicBezTo>
                  <a:pt x="517" y="9872"/>
                  <a:pt x="585" y="9856"/>
                  <a:pt x="652" y="9839"/>
                </a:cubicBezTo>
                <a:close/>
                <a:moveTo>
                  <a:pt x="551" y="10909"/>
                </a:moveTo>
                <a:cubicBezTo>
                  <a:pt x="575" y="10917"/>
                  <a:pt x="644" y="10933"/>
                  <a:pt x="676" y="10933"/>
                </a:cubicBezTo>
                <a:cubicBezTo>
                  <a:pt x="679" y="10933"/>
                  <a:pt x="681" y="10933"/>
                  <a:pt x="684" y="10933"/>
                </a:cubicBezTo>
                <a:cubicBezTo>
                  <a:pt x="779" y="10933"/>
                  <a:pt x="810" y="11085"/>
                  <a:pt x="719" y="11103"/>
                </a:cubicBezTo>
                <a:cubicBezTo>
                  <a:pt x="652" y="11052"/>
                  <a:pt x="551" y="11010"/>
                  <a:pt x="551" y="10909"/>
                </a:cubicBezTo>
                <a:close/>
                <a:moveTo>
                  <a:pt x="802" y="12535"/>
                </a:moveTo>
                <a:cubicBezTo>
                  <a:pt x="821" y="12535"/>
                  <a:pt x="841" y="12537"/>
                  <a:pt x="862" y="12542"/>
                </a:cubicBezTo>
                <a:cubicBezTo>
                  <a:pt x="828" y="12593"/>
                  <a:pt x="788" y="12643"/>
                  <a:pt x="761" y="12702"/>
                </a:cubicBezTo>
                <a:cubicBezTo>
                  <a:pt x="703" y="12761"/>
                  <a:pt x="695" y="12888"/>
                  <a:pt x="610" y="12912"/>
                </a:cubicBezTo>
                <a:cubicBezTo>
                  <a:pt x="542" y="12745"/>
                  <a:pt x="619" y="12535"/>
                  <a:pt x="802" y="12535"/>
                </a:cubicBezTo>
                <a:close/>
                <a:moveTo>
                  <a:pt x="668" y="13351"/>
                </a:moveTo>
                <a:lnTo>
                  <a:pt x="668" y="13351"/>
                </a:lnTo>
                <a:cubicBezTo>
                  <a:pt x="753" y="13367"/>
                  <a:pt x="828" y="13460"/>
                  <a:pt x="828" y="13553"/>
                </a:cubicBezTo>
                <a:cubicBezTo>
                  <a:pt x="711" y="13537"/>
                  <a:pt x="509" y="13478"/>
                  <a:pt x="668" y="13351"/>
                </a:cubicBezTo>
                <a:close/>
                <a:moveTo>
                  <a:pt x="1007" y="14057"/>
                </a:moveTo>
                <a:cubicBezTo>
                  <a:pt x="1081" y="14057"/>
                  <a:pt x="1163" y="14229"/>
                  <a:pt x="1200" y="14303"/>
                </a:cubicBezTo>
                <a:lnTo>
                  <a:pt x="998" y="14303"/>
                </a:lnTo>
                <a:cubicBezTo>
                  <a:pt x="1012" y="14229"/>
                  <a:pt x="1052" y="14137"/>
                  <a:pt x="973" y="14137"/>
                </a:cubicBezTo>
                <a:cubicBezTo>
                  <a:pt x="961" y="14137"/>
                  <a:pt x="947" y="14139"/>
                  <a:pt x="929" y="14143"/>
                </a:cubicBezTo>
                <a:cubicBezTo>
                  <a:pt x="952" y="14081"/>
                  <a:pt x="979" y="14057"/>
                  <a:pt x="1007" y="14057"/>
                </a:cubicBezTo>
                <a:close/>
                <a:moveTo>
                  <a:pt x="4314" y="17806"/>
                </a:moveTo>
                <a:cubicBezTo>
                  <a:pt x="4318" y="17806"/>
                  <a:pt x="4321" y="17806"/>
                  <a:pt x="4325" y="17806"/>
                </a:cubicBezTo>
                <a:cubicBezTo>
                  <a:pt x="4349" y="17883"/>
                  <a:pt x="4376" y="17966"/>
                  <a:pt x="4333" y="18043"/>
                </a:cubicBezTo>
                <a:cubicBezTo>
                  <a:pt x="4258" y="17985"/>
                  <a:pt x="4152" y="17806"/>
                  <a:pt x="4314" y="17806"/>
                </a:cubicBezTo>
                <a:close/>
                <a:moveTo>
                  <a:pt x="4012" y="17958"/>
                </a:moveTo>
                <a:cubicBezTo>
                  <a:pt x="4012" y="18056"/>
                  <a:pt x="4012" y="18271"/>
                  <a:pt x="3919" y="18271"/>
                </a:cubicBezTo>
                <a:cubicBezTo>
                  <a:pt x="3899" y="18271"/>
                  <a:pt x="3874" y="18261"/>
                  <a:pt x="3844" y="18237"/>
                </a:cubicBezTo>
                <a:cubicBezTo>
                  <a:pt x="3895" y="18144"/>
                  <a:pt x="3953" y="18051"/>
                  <a:pt x="4012" y="17958"/>
                </a:cubicBezTo>
                <a:close/>
                <a:moveTo>
                  <a:pt x="12629" y="18867"/>
                </a:moveTo>
                <a:cubicBezTo>
                  <a:pt x="12621" y="18926"/>
                  <a:pt x="12603" y="18987"/>
                  <a:pt x="12587" y="19045"/>
                </a:cubicBezTo>
                <a:cubicBezTo>
                  <a:pt x="12536" y="19019"/>
                  <a:pt x="12478" y="18995"/>
                  <a:pt x="12411" y="18977"/>
                </a:cubicBezTo>
                <a:cubicBezTo>
                  <a:pt x="12470" y="18918"/>
                  <a:pt x="12545" y="18867"/>
                  <a:pt x="12629" y="18867"/>
                </a:cubicBezTo>
                <a:close/>
                <a:moveTo>
                  <a:pt x="5023" y="18657"/>
                </a:moveTo>
                <a:cubicBezTo>
                  <a:pt x="5023" y="18724"/>
                  <a:pt x="4990" y="18774"/>
                  <a:pt x="4922" y="18793"/>
                </a:cubicBezTo>
                <a:cubicBezTo>
                  <a:pt x="4972" y="18835"/>
                  <a:pt x="5023" y="18867"/>
                  <a:pt x="5073" y="18910"/>
                </a:cubicBezTo>
                <a:cubicBezTo>
                  <a:pt x="4982" y="18926"/>
                  <a:pt x="4897" y="18960"/>
                  <a:pt x="4839" y="19045"/>
                </a:cubicBezTo>
                <a:cubicBezTo>
                  <a:pt x="4827" y="19046"/>
                  <a:pt x="4815" y="19047"/>
                  <a:pt x="4803" y="19047"/>
                </a:cubicBezTo>
                <a:cubicBezTo>
                  <a:pt x="4641" y="19047"/>
                  <a:pt x="4463" y="18947"/>
                  <a:pt x="4527" y="18766"/>
                </a:cubicBezTo>
                <a:cubicBezTo>
                  <a:pt x="4540" y="18752"/>
                  <a:pt x="4553" y="18746"/>
                  <a:pt x="4567" y="18746"/>
                </a:cubicBezTo>
                <a:cubicBezTo>
                  <a:pt x="4606" y="18746"/>
                  <a:pt x="4648" y="18793"/>
                  <a:pt x="4691" y="18793"/>
                </a:cubicBezTo>
                <a:cubicBezTo>
                  <a:pt x="4700" y="18793"/>
                  <a:pt x="4710" y="18790"/>
                  <a:pt x="4719" y="18785"/>
                </a:cubicBezTo>
                <a:cubicBezTo>
                  <a:pt x="4820" y="18742"/>
                  <a:pt x="4913" y="18657"/>
                  <a:pt x="5023" y="18657"/>
                </a:cubicBezTo>
                <a:close/>
                <a:moveTo>
                  <a:pt x="5682" y="18821"/>
                </a:moveTo>
                <a:cubicBezTo>
                  <a:pt x="5689" y="18821"/>
                  <a:pt x="5698" y="18823"/>
                  <a:pt x="5706" y="18825"/>
                </a:cubicBezTo>
                <a:cubicBezTo>
                  <a:pt x="5807" y="18894"/>
                  <a:pt x="5975" y="18926"/>
                  <a:pt x="5908" y="19088"/>
                </a:cubicBezTo>
                <a:cubicBezTo>
                  <a:pt x="5900" y="19061"/>
                  <a:pt x="5866" y="19019"/>
                  <a:pt x="5849" y="18995"/>
                </a:cubicBezTo>
                <a:cubicBezTo>
                  <a:pt x="5723" y="18953"/>
                  <a:pt x="5649" y="18938"/>
                  <a:pt x="5610" y="18938"/>
                </a:cubicBezTo>
                <a:cubicBezTo>
                  <a:pt x="5503" y="18938"/>
                  <a:pt x="5666" y="19054"/>
                  <a:pt x="5765" y="19054"/>
                </a:cubicBezTo>
                <a:cubicBezTo>
                  <a:pt x="5768" y="19054"/>
                  <a:pt x="5770" y="19054"/>
                  <a:pt x="5773" y="19053"/>
                </a:cubicBezTo>
                <a:lnTo>
                  <a:pt x="5773" y="19053"/>
                </a:lnTo>
                <a:cubicBezTo>
                  <a:pt x="5706" y="19088"/>
                  <a:pt x="5639" y="19112"/>
                  <a:pt x="5562" y="19128"/>
                </a:cubicBezTo>
                <a:cubicBezTo>
                  <a:pt x="5538" y="19061"/>
                  <a:pt x="5512" y="19003"/>
                  <a:pt x="5488" y="18944"/>
                </a:cubicBezTo>
                <a:cubicBezTo>
                  <a:pt x="5555" y="18913"/>
                  <a:pt x="5609" y="18821"/>
                  <a:pt x="5682" y="18821"/>
                </a:cubicBezTo>
                <a:close/>
                <a:moveTo>
                  <a:pt x="8703" y="19758"/>
                </a:moveTo>
                <a:cubicBezTo>
                  <a:pt x="8700" y="19764"/>
                  <a:pt x="8698" y="19770"/>
                  <a:pt x="8696" y="19777"/>
                </a:cubicBezTo>
                <a:cubicBezTo>
                  <a:pt x="8699" y="19771"/>
                  <a:pt x="8701" y="19764"/>
                  <a:pt x="8703" y="19758"/>
                </a:cubicBezTo>
                <a:close/>
                <a:moveTo>
                  <a:pt x="8004" y="1"/>
                </a:moveTo>
                <a:cubicBezTo>
                  <a:pt x="8004" y="187"/>
                  <a:pt x="7964" y="397"/>
                  <a:pt x="8105" y="531"/>
                </a:cubicBezTo>
                <a:cubicBezTo>
                  <a:pt x="8004" y="490"/>
                  <a:pt x="7837" y="514"/>
                  <a:pt x="7828" y="371"/>
                </a:cubicBezTo>
                <a:cubicBezTo>
                  <a:pt x="7719" y="405"/>
                  <a:pt x="7770" y="498"/>
                  <a:pt x="7786" y="573"/>
                </a:cubicBezTo>
                <a:cubicBezTo>
                  <a:pt x="7719" y="624"/>
                  <a:pt x="7642" y="658"/>
                  <a:pt x="7576" y="692"/>
                </a:cubicBezTo>
                <a:cubicBezTo>
                  <a:pt x="7568" y="614"/>
                  <a:pt x="7561" y="521"/>
                  <a:pt x="7653" y="521"/>
                </a:cubicBezTo>
                <a:cubicBezTo>
                  <a:pt x="7661" y="521"/>
                  <a:pt x="7668" y="521"/>
                  <a:pt x="7677" y="522"/>
                </a:cubicBezTo>
                <a:cubicBezTo>
                  <a:pt x="7647" y="379"/>
                  <a:pt x="7514" y="315"/>
                  <a:pt x="7376" y="315"/>
                </a:cubicBezTo>
                <a:cubicBezTo>
                  <a:pt x="7353" y="315"/>
                  <a:pt x="7330" y="317"/>
                  <a:pt x="7307" y="320"/>
                </a:cubicBezTo>
                <a:cubicBezTo>
                  <a:pt x="7390" y="430"/>
                  <a:pt x="7424" y="565"/>
                  <a:pt x="7475" y="692"/>
                </a:cubicBezTo>
                <a:cubicBezTo>
                  <a:pt x="7495" y="760"/>
                  <a:pt x="7480" y="781"/>
                  <a:pt x="7449" y="781"/>
                </a:cubicBezTo>
                <a:cubicBezTo>
                  <a:pt x="7403" y="781"/>
                  <a:pt x="7323" y="735"/>
                  <a:pt x="7273" y="725"/>
                </a:cubicBezTo>
                <a:cubicBezTo>
                  <a:pt x="7264" y="615"/>
                  <a:pt x="7196" y="514"/>
                  <a:pt x="7095" y="472"/>
                </a:cubicBezTo>
                <a:lnTo>
                  <a:pt x="7095" y="472"/>
                </a:lnTo>
                <a:cubicBezTo>
                  <a:pt x="7078" y="581"/>
                  <a:pt x="7222" y="632"/>
                  <a:pt x="7163" y="743"/>
                </a:cubicBezTo>
                <a:cubicBezTo>
                  <a:pt x="7357" y="767"/>
                  <a:pt x="7230" y="1036"/>
                  <a:pt x="7416" y="1062"/>
                </a:cubicBezTo>
                <a:cubicBezTo>
                  <a:pt x="7430" y="1067"/>
                  <a:pt x="7441" y="1069"/>
                  <a:pt x="7449" y="1069"/>
                </a:cubicBezTo>
                <a:cubicBezTo>
                  <a:pt x="7521" y="1069"/>
                  <a:pt x="7374" y="898"/>
                  <a:pt x="7448" y="898"/>
                </a:cubicBezTo>
                <a:cubicBezTo>
                  <a:pt x="7455" y="898"/>
                  <a:pt x="7463" y="899"/>
                  <a:pt x="7475" y="903"/>
                </a:cubicBezTo>
                <a:cubicBezTo>
                  <a:pt x="7490" y="899"/>
                  <a:pt x="7506" y="897"/>
                  <a:pt x="7523" y="897"/>
                </a:cubicBezTo>
                <a:cubicBezTo>
                  <a:pt x="7620" y="897"/>
                  <a:pt x="7714" y="963"/>
                  <a:pt x="7634" y="1070"/>
                </a:cubicBezTo>
                <a:cubicBezTo>
                  <a:pt x="7646" y="1073"/>
                  <a:pt x="7656" y="1074"/>
                  <a:pt x="7665" y="1074"/>
                </a:cubicBezTo>
                <a:cubicBezTo>
                  <a:pt x="7749" y="1074"/>
                  <a:pt x="7736" y="970"/>
                  <a:pt x="7744" y="903"/>
                </a:cubicBezTo>
                <a:cubicBezTo>
                  <a:pt x="7747" y="902"/>
                  <a:pt x="7751" y="902"/>
                  <a:pt x="7754" y="902"/>
                </a:cubicBezTo>
                <a:cubicBezTo>
                  <a:pt x="7891" y="902"/>
                  <a:pt x="7963" y="1049"/>
                  <a:pt x="7930" y="1171"/>
                </a:cubicBezTo>
                <a:cubicBezTo>
                  <a:pt x="7908" y="1184"/>
                  <a:pt x="7884" y="1187"/>
                  <a:pt x="7860" y="1187"/>
                </a:cubicBezTo>
                <a:cubicBezTo>
                  <a:pt x="7835" y="1187"/>
                  <a:pt x="7811" y="1184"/>
                  <a:pt x="7790" y="1184"/>
                </a:cubicBezTo>
                <a:cubicBezTo>
                  <a:pt x="7747" y="1184"/>
                  <a:pt x="7715" y="1197"/>
                  <a:pt x="7719" y="1272"/>
                </a:cubicBezTo>
                <a:cubicBezTo>
                  <a:pt x="7688" y="1251"/>
                  <a:pt x="7659" y="1242"/>
                  <a:pt x="7633" y="1242"/>
                </a:cubicBezTo>
                <a:cubicBezTo>
                  <a:pt x="7548" y="1242"/>
                  <a:pt x="7493" y="1344"/>
                  <a:pt x="7475" y="1440"/>
                </a:cubicBezTo>
                <a:cubicBezTo>
                  <a:pt x="7446" y="1456"/>
                  <a:pt x="7417" y="1463"/>
                  <a:pt x="7390" y="1463"/>
                </a:cubicBezTo>
                <a:cubicBezTo>
                  <a:pt x="7296" y="1463"/>
                  <a:pt x="7214" y="1381"/>
                  <a:pt x="7188" y="1289"/>
                </a:cubicBezTo>
                <a:cubicBezTo>
                  <a:pt x="7171" y="1283"/>
                  <a:pt x="7157" y="1280"/>
                  <a:pt x="7145" y="1280"/>
                </a:cubicBezTo>
                <a:cubicBezTo>
                  <a:pt x="7106" y="1280"/>
                  <a:pt x="7087" y="1309"/>
                  <a:pt x="7087" y="1374"/>
                </a:cubicBezTo>
                <a:cubicBezTo>
                  <a:pt x="7043" y="1352"/>
                  <a:pt x="7003" y="1337"/>
                  <a:pt x="6978" y="1337"/>
                </a:cubicBezTo>
                <a:cubicBezTo>
                  <a:pt x="6945" y="1337"/>
                  <a:pt x="6938" y="1364"/>
                  <a:pt x="6985" y="1440"/>
                </a:cubicBezTo>
                <a:cubicBezTo>
                  <a:pt x="6964" y="1446"/>
                  <a:pt x="6944" y="1449"/>
                  <a:pt x="6927" y="1449"/>
                </a:cubicBezTo>
                <a:cubicBezTo>
                  <a:pt x="6840" y="1449"/>
                  <a:pt x="6812" y="1379"/>
                  <a:pt x="6826" y="1272"/>
                </a:cubicBezTo>
                <a:lnTo>
                  <a:pt x="6826" y="1272"/>
                </a:lnTo>
                <a:cubicBezTo>
                  <a:pt x="6767" y="1365"/>
                  <a:pt x="6674" y="1432"/>
                  <a:pt x="6565" y="1440"/>
                </a:cubicBezTo>
                <a:cubicBezTo>
                  <a:pt x="6690" y="1281"/>
                  <a:pt x="6911" y="1147"/>
                  <a:pt x="6884" y="903"/>
                </a:cubicBezTo>
                <a:cubicBezTo>
                  <a:pt x="6871" y="899"/>
                  <a:pt x="6859" y="898"/>
                  <a:pt x="6849" y="898"/>
                </a:cubicBezTo>
                <a:cubicBezTo>
                  <a:pt x="6752" y="898"/>
                  <a:pt x="6755" y="1028"/>
                  <a:pt x="6717" y="1105"/>
                </a:cubicBezTo>
                <a:cubicBezTo>
                  <a:pt x="6679" y="1094"/>
                  <a:pt x="6633" y="1071"/>
                  <a:pt x="6595" y="1071"/>
                </a:cubicBezTo>
                <a:cubicBezTo>
                  <a:pt x="6566" y="1071"/>
                  <a:pt x="6542" y="1085"/>
                  <a:pt x="6531" y="1129"/>
                </a:cubicBezTo>
                <a:cubicBezTo>
                  <a:pt x="6523" y="1256"/>
                  <a:pt x="6371" y="1339"/>
                  <a:pt x="6413" y="1475"/>
                </a:cubicBezTo>
                <a:cubicBezTo>
                  <a:pt x="6506" y="1491"/>
                  <a:pt x="6539" y="1576"/>
                  <a:pt x="6565" y="1653"/>
                </a:cubicBezTo>
                <a:cubicBezTo>
                  <a:pt x="6506" y="1719"/>
                  <a:pt x="6397" y="1754"/>
                  <a:pt x="6405" y="1855"/>
                </a:cubicBezTo>
                <a:cubicBezTo>
                  <a:pt x="6434" y="1837"/>
                  <a:pt x="6467" y="1829"/>
                  <a:pt x="6497" y="1829"/>
                </a:cubicBezTo>
                <a:cubicBezTo>
                  <a:pt x="6581" y="1829"/>
                  <a:pt x="6642" y="1891"/>
                  <a:pt x="6531" y="1972"/>
                </a:cubicBezTo>
                <a:cubicBezTo>
                  <a:pt x="6487" y="2022"/>
                  <a:pt x="6475" y="2124"/>
                  <a:pt x="6408" y="2124"/>
                </a:cubicBezTo>
                <a:cubicBezTo>
                  <a:pt x="6397" y="2124"/>
                  <a:pt x="6385" y="2121"/>
                  <a:pt x="6371" y="2115"/>
                </a:cubicBezTo>
                <a:cubicBezTo>
                  <a:pt x="6347" y="2065"/>
                  <a:pt x="6329" y="2006"/>
                  <a:pt x="6304" y="1956"/>
                </a:cubicBezTo>
                <a:cubicBezTo>
                  <a:pt x="6278" y="1812"/>
                  <a:pt x="6363" y="1703"/>
                  <a:pt x="6438" y="1592"/>
                </a:cubicBezTo>
                <a:lnTo>
                  <a:pt x="6464" y="1541"/>
                </a:lnTo>
                <a:cubicBezTo>
                  <a:pt x="6451" y="1537"/>
                  <a:pt x="6439" y="1536"/>
                  <a:pt x="6428" y="1536"/>
                </a:cubicBezTo>
                <a:cubicBezTo>
                  <a:pt x="6332" y="1536"/>
                  <a:pt x="6344" y="1687"/>
                  <a:pt x="6246" y="1703"/>
                </a:cubicBezTo>
                <a:cubicBezTo>
                  <a:pt x="6254" y="1634"/>
                  <a:pt x="6320" y="1541"/>
                  <a:pt x="6236" y="1491"/>
                </a:cubicBezTo>
                <a:cubicBezTo>
                  <a:pt x="6102" y="1568"/>
                  <a:pt x="5882" y="1743"/>
                  <a:pt x="6084" y="1863"/>
                </a:cubicBezTo>
                <a:cubicBezTo>
                  <a:pt x="6084" y="1820"/>
                  <a:pt x="6094" y="1735"/>
                  <a:pt x="6094" y="1693"/>
                </a:cubicBezTo>
                <a:cubicBezTo>
                  <a:pt x="6211" y="1735"/>
                  <a:pt x="6177" y="1895"/>
                  <a:pt x="6262" y="1964"/>
                </a:cubicBezTo>
                <a:lnTo>
                  <a:pt x="6262" y="2014"/>
                </a:lnTo>
                <a:cubicBezTo>
                  <a:pt x="6216" y="2002"/>
                  <a:pt x="6171" y="1994"/>
                  <a:pt x="6126" y="1994"/>
                </a:cubicBezTo>
                <a:cubicBezTo>
                  <a:pt x="6071" y="1994"/>
                  <a:pt x="6018" y="2006"/>
                  <a:pt x="5967" y="2039"/>
                </a:cubicBezTo>
                <a:cubicBezTo>
                  <a:pt x="5960" y="2039"/>
                  <a:pt x="5954" y="2040"/>
                  <a:pt x="5949" y="2040"/>
                </a:cubicBezTo>
                <a:cubicBezTo>
                  <a:pt x="5803" y="2040"/>
                  <a:pt x="5977" y="1827"/>
                  <a:pt x="5861" y="1827"/>
                </a:cubicBezTo>
                <a:cubicBezTo>
                  <a:pt x="5855" y="1827"/>
                  <a:pt x="5849" y="1827"/>
                  <a:pt x="5841" y="1828"/>
                </a:cubicBezTo>
                <a:cubicBezTo>
                  <a:pt x="5822" y="1841"/>
                  <a:pt x="5807" y="1847"/>
                  <a:pt x="5797" y="1847"/>
                </a:cubicBezTo>
                <a:cubicBezTo>
                  <a:pt x="5751" y="1847"/>
                  <a:pt x="5771" y="1750"/>
                  <a:pt x="5765" y="1703"/>
                </a:cubicBezTo>
                <a:cubicBezTo>
                  <a:pt x="5752" y="1700"/>
                  <a:pt x="5741" y="1699"/>
                  <a:pt x="5731" y="1699"/>
                </a:cubicBezTo>
                <a:cubicBezTo>
                  <a:pt x="5609" y="1699"/>
                  <a:pt x="5632" y="1879"/>
                  <a:pt x="5663" y="1972"/>
                </a:cubicBezTo>
                <a:cubicBezTo>
                  <a:pt x="5655" y="1973"/>
                  <a:pt x="5648" y="1973"/>
                  <a:pt x="5641" y="1973"/>
                </a:cubicBezTo>
                <a:cubicBezTo>
                  <a:pt x="5573" y="1973"/>
                  <a:pt x="5546" y="1938"/>
                  <a:pt x="5546" y="1863"/>
                </a:cubicBezTo>
                <a:cubicBezTo>
                  <a:pt x="5532" y="1859"/>
                  <a:pt x="5520" y="1857"/>
                  <a:pt x="5509" y="1857"/>
                </a:cubicBezTo>
                <a:cubicBezTo>
                  <a:pt x="5381" y="1857"/>
                  <a:pt x="5445" y="2108"/>
                  <a:pt x="5352" y="2115"/>
                </a:cubicBezTo>
                <a:cubicBezTo>
                  <a:pt x="5360" y="2006"/>
                  <a:pt x="5251" y="2047"/>
                  <a:pt x="5184" y="2031"/>
                </a:cubicBezTo>
                <a:lnTo>
                  <a:pt x="5184" y="2031"/>
                </a:lnTo>
                <a:cubicBezTo>
                  <a:pt x="5201" y="2097"/>
                  <a:pt x="5209" y="2166"/>
                  <a:pt x="5201" y="2233"/>
                </a:cubicBezTo>
                <a:lnTo>
                  <a:pt x="5403" y="2233"/>
                </a:lnTo>
                <a:cubicBezTo>
                  <a:pt x="5367" y="2305"/>
                  <a:pt x="5313" y="2322"/>
                  <a:pt x="5255" y="2322"/>
                </a:cubicBezTo>
                <a:cubicBezTo>
                  <a:pt x="5199" y="2322"/>
                  <a:pt x="5139" y="2307"/>
                  <a:pt x="5084" y="2307"/>
                </a:cubicBezTo>
                <a:cubicBezTo>
                  <a:pt x="5034" y="2307"/>
                  <a:pt x="4989" y="2319"/>
                  <a:pt x="4956" y="2368"/>
                </a:cubicBezTo>
                <a:cubicBezTo>
                  <a:pt x="4943" y="2379"/>
                  <a:pt x="4935" y="2384"/>
                  <a:pt x="4929" y="2384"/>
                </a:cubicBezTo>
                <a:cubicBezTo>
                  <a:pt x="4895" y="2384"/>
                  <a:pt x="4953" y="2226"/>
                  <a:pt x="4895" y="2226"/>
                </a:cubicBezTo>
                <a:cubicBezTo>
                  <a:pt x="4889" y="2226"/>
                  <a:pt x="4881" y="2228"/>
                  <a:pt x="4871" y="2233"/>
                </a:cubicBezTo>
                <a:cubicBezTo>
                  <a:pt x="4883" y="2299"/>
                  <a:pt x="4862" y="2380"/>
                  <a:pt x="4838" y="2380"/>
                </a:cubicBezTo>
                <a:cubicBezTo>
                  <a:pt x="4826" y="2380"/>
                  <a:pt x="4813" y="2358"/>
                  <a:pt x="4804" y="2299"/>
                </a:cubicBezTo>
                <a:cubicBezTo>
                  <a:pt x="4783" y="2314"/>
                  <a:pt x="4765" y="2320"/>
                  <a:pt x="4751" y="2320"/>
                </a:cubicBezTo>
                <a:cubicBezTo>
                  <a:pt x="4695" y="2320"/>
                  <a:pt x="4678" y="2235"/>
                  <a:pt x="4645" y="2182"/>
                </a:cubicBezTo>
                <a:cubicBezTo>
                  <a:pt x="4633" y="2176"/>
                  <a:pt x="4623" y="2174"/>
                  <a:pt x="4614" y="2174"/>
                </a:cubicBezTo>
                <a:cubicBezTo>
                  <a:pt x="4553" y="2174"/>
                  <a:pt x="4529" y="2275"/>
                  <a:pt x="4510" y="2275"/>
                </a:cubicBezTo>
                <a:cubicBezTo>
                  <a:pt x="4502" y="2275"/>
                  <a:pt x="4494" y="2253"/>
                  <a:pt x="4485" y="2190"/>
                </a:cubicBezTo>
                <a:cubicBezTo>
                  <a:pt x="4455" y="2209"/>
                  <a:pt x="4427" y="2217"/>
                  <a:pt x="4400" y="2217"/>
                </a:cubicBezTo>
                <a:cubicBezTo>
                  <a:pt x="4294" y="2217"/>
                  <a:pt x="4205" y="2096"/>
                  <a:pt x="4131" y="2022"/>
                </a:cubicBezTo>
                <a:cubicBezTo>
                  <a:pt x="4113" y="2097"/>
                  <a:pt x="4081" y="2182"/>
                  <a:pt x="4073" y="2267"/>
                </a:cubicBezTo>
                <a:cubicBezTo>
                  <a:pt x="4182" y="2299"/>
                  <a:pt x="4257" y="2368"/>
                  <a:pt x="4232" y="2493"/>
                </a:cubicBezTo>
                <a:cubicBezTo>
                  <a:pt x="4180" y="2471"/>
                  <a:pt x="4103" y="2441"/>
                  <a:pt x="4041" y="2441"/>
                </a:cubicBezTo>
                <a:cubicBezTo>
                  <a:pt x="3984" y="2441"/>
                  <a:pt x="3941" y="2467"/>
                  <a:pt x="3945" y="2552"/>
                </a:cubicBezTo>
                <a:cubicBezTo>
                  <a:pt x="3895" y="2536"/>
                  <a:pt x="3844" y="2520"/>
                  <a:pt x="3794" y="2502"/>
                </a:cubicBezTo>
                <a:lnTo>
                  <a:pt x="3794" y="2502"/>
                </a:lnTo>
                <a:cubicBezTo>
                  <a:pt x="3794" y="2578"/>
                  <a:pt x="3828" y="2621"/>
                  <a:pt x="3911" y="2621"/>
                </a:cubicBezTo>
                <a:cubicBezTo>
                  <a:pt x="3888" y="2668"/>
                  <a:pt x="3856" y="2690"/>
                  <a:pt x="3814" y="2690"/>
                </a:cubicBezTo>
                <a:cubicBezTo>
                  <a:pt x="3797" y="2690"/>
                  <a:pt x="3779" y="2686"/>
                  <a:pt x="3759" y="2679"/>
                </a:cubicBezTo>
                <a:cubicBezTo>
                  <a:pt x="3709" y="2772"/>
                  <a:pt x="3668" y="2865"/>
                  <a:pt x="3634" y="2975"/>
                </a:cubicBezTo>
                <a:cubicBezTo>
                  <a:pt x="3698" y="2949"/>
                  <a:pt x="3761" y="2923"/>
                  <a:pt x="3827" y="2923"/>
                </a:cubicBezTo>
                <a:cubicBezTo>
                  <a:pt x="3849" y="2923"/>
                  <a:pt x="3872" y="2926"/>
                  <a:pt x="3895" y="2932"/>
                </a:cubicBezTo>
                <a:cubicBezTo>
                  <a:pt x="3921" y="2999"/>
                  <a:pt x="3945" y="3057"/>
                  <a:pt x="3980" y="3126"/>
                </a:cubicBezTo>
                <a:cubicBezTo>
                  <a:pt x="3945" y="3169"/>
                  <a:pt x="3903" y="3209"/>
                  <a:pt x="3870" y="3251"/>
                </a:cubicBezTo>
                <a:cubicBezTo>
                  <a:pt x="3884" y="3332"/>
                  <a:pt x="3950" y="3463"/>
                  <a:pt x="3856" y="3463"/>
                </a:cubicBezTo>
                <a:cubicBezTo>
                  <a:pt x="3842" y="3463"/>
                  <a:pt x="3824" y="3460"/>
                  <a:pt x="3802" y="3454"/>
                </a:cubicBezTo>
                <a:cubicBezTo>
                  <a:pt x="3894" y="3262"/>
                  <a:pt x="3827" y="3182"/>
                  <a:pt x="3770" y="3182"/>
                </a:cubicBezTo>
                <a:cubicBezTo>
                  <a:pt x="3722" y="3182"/>
                  <a:pt x="3682" y="3240"/>
                  <a:pt x="3751" y="3336"/>
                </a:cubicBezTo>
                <a:cubicBezTo>
                  <a:pt x="3736" y="3334"/>
                  <a:pt x="3722" y="3332"/>
                  <a:pt x="3710" y="3332"/>
                </a:cubicBezTo>
                <a:cubicBezTo>
                  <a:pt x="3572" y="3332"/>
                  <a:pt x="3591" y="3496"/>
                  <a:pt x="3498" y="3581"/>
                </a:cubicBezTo>
                <a:cubicBezTo>
                  <a:pt x="3424" y="3714"/>
                  <a:pt x="3642" y="3640"/>
                  <a:pt x="3693" y="3733"/>
                </a:cubicBezTo>
                <a:cubicBezTo>
                  <a:pt x="3658" y="3799"/>
                  <a:pt x="3608" y="3876"/>
                  <a:pt x="3575" y="3951"/>
                </a:cubicBezTo>
                <a:cubicBezTo>
                  <a:pt x="3507" y="3900"/>
                  <a:pt x="3567" y="3826"/>
                  <a:pt x="3583" y="3765"/>
                </a:cubicBezTo>
                <a:lnTo>
                  <a:pt x="3583" y="3765"/>
                </a:lnTo>
                <a:cubicBezTo>
                  <a:pt x="3448" y="3775"/>
                  <a:pt x="3347" y="3908"/>
                  <a:pt x="3373" y="4044"/>
                </a:cubicBezTo>
                <a:cubicBezTo>
                  <a:pt x="3365" y="4076"/>
                  <a:pt x="3372" y="4087"/>
                  <a:pt x="3388" y="4087"/>
                </a:cubicBezTo>
                <a:cubicBezTo>
                  <a:pt x="3420" y="4087"/>
                  <a:pt x="3488" y="4038"/>
                  <a:pt x="3521" y="4038"/>
                </a:cubicBezTo>
                <a:cubicBezTo>
                  <a:pt x="3539" y="4038"/>
                  <a:pt x="3546" y="4052"/>
                  <a:pt x="3533" y="4094"/>
                </a:cubicBezTo>
                <a:cubicBezTo>
                  <a:pt x="3562" y="4197"/>
                  <a:pt x="3481" y="4227"/>
                  <a:pt x="3398" y="4227"/>
                </a:cubicBezTo>
                <a:cubicBezTo>
                  <a:pt x="3358" y="4227"/>
                  <a:pt x="3318" y="4220"/>
                  <a:pt x="3288" y="4212"/>
                </a:cubicBezTo>
                <a:cubicBezTo>
                  <a:pt x="3187" y="4331"/>
                  <a:pt x="3145" y="4464"/>
                  <a:pt x="3187" y="4616"/>
                </a:cubicBezTo>
                <a:cubicBezTo>
                  <a:pt x="3171" y="4634"/>
                  <a:pt x="3129" y="4675"/>
                  <a:pt x="3112" y="4693"/>
                </a:cubicBezTo>
                <a:cubicBezTo>
                  <a:pt x="3094" y="4699"/>
                  <a:pt x="3077" y="4702"/>
                  <a:pt x="3059" y="4702"/>
                </a:cubicBezTo>
                <a:cubicBezTo>
                  <a:pt x="2959" y="4702"/>
                  <a:pt x="2868" y="4609"/>
                  <a:pt x="2825" y="4523"/>
                </a:cubicBezTo>
                <a:cubicBezTo>
                  <a:pt x="2674" y="4565"/>
                  <a:pt x="2597" y="4743"/>
                  <a:pt x="2429" y="4743"/>
                </a:cubicBezTo>
                <a:cubicBezTo>
                  <a:pt x="2463" y="4802"/>
                  <a:pt x="2437" y="4937"/>
                  <a:pt x="2514" y="4937"/>
                </a:cubicBezTo>
                <a:cubicBezTo>
                  <a:pt x="2511" y="4878"/>
                  <a:pt x="2532" y="4860"/>
                  <a:pt x="2565" y="4860"/>
                </a:cubicBezTo>
                <a:cubicBezTo>
                  <a:pt x="2614" y="4860"/>
                  <a:pt x="2690" y="4903"/>
                  <a:pt x="2740" y="4903"/>
                </a:cubicBezTo>
                <a:cubicBezTo>
                  <a:pt x="2699" y="4950"/>
                  <a:pt x="2602" y="5088"/>
                  <a:pt x="2549" y="5088"/>
                </a:cubicBezTo>
                <a:cubicBezTo>
                  <a:pt x="2528" y="5088"/>
                  <a:pt x="2514" y="5065"/>
                  <a:pt x="2514" y="5004"/>
                </a:cubicBezTo>
                <a:cubicBezTo>
                  <a:pt x="2485" y="4995"/>
                  <a:pt x="2460" y="4991"/>
                  <a:pt x="2440" y="4991"/>
                </a:cubicBezTo>
                <a:cubicBezTo>
                  <a:pt x="2363" y="4991"/>
                  <a:pt x="2357" y="5053"/>
                  <a:pt x="2405" y="5148"/>
                </a:cubicBezTo>
                <a:cubicBezTo>
                  <a:pt x="2241" y="5148"/>
                  <a:pt x="2335" y="5298"/>
                  <a:pt x="2434" y="5298"/>
                </a:cubicBezTo>
                <a:cubicBezTo>
                  <a:pt x="2453" y="5298"/>
                  <a:pt x="2471" y="5293"/>
                  <a:pt x="2488" y="5281"/>
                </a:cubicBezTo>
                <a:cubicBezTo>
                  <a:pt x="2551" y="5264"/>
                  <a:pt x="2579" y="5172"/>
                  <a:pt x="2606" y="5172"/>
                </a:cubicBezTo>
                <a:cubicBezTo>
                  <a:pt x="2619" y="5172"/>
                  <a:pt x="2631" y="5192"/>
                  <a:pt x="2647" y="5249"/>
                </a:cubicBezTo>
                <a:cubicBezTo>
                  <a:pt x="2639" y="5273"/>
                  <a:pt x="2615" y="5307"/>
                  <a:pt x="2597" y="5324"/>
                </a:cubicBezTo>
                <a:cubicBezTo>
                  <a:pt x="2534" y="5374"/>
                  <a:pt x="2470" y="5390"/>
                  <a:pt x="2403" y="5390"/>
                </a:cubicBezTo>
                <a:cubicBezTo>
                  <a:pt x="2345" y="5390"/>
                  <a:pt x="2285" y="5378"/>
                  <a:pt x="2219" y="5366"/>
                </a:cubicBezTo>
                <a:lnTo>
                  <a:pt x="2219" y="5366"/>
                </a:lnTo>
                <a:cubicBezTo>
                  <a:pt x="2310" y="5528"/>
                  <a:pt x="2244" y="5847"/>
                  <a:pt x="2062" y="5847"/>
                </a:cubicBezTo>
                <a:cubicBezTo>
                  <a:pt x="2026" y="5847"/>
                  <a:pt x="1985" y="5834"/>
                  <a:pt x="1940" y="5805"/>
                </a:cubicBezTo>
                <a:lnTo>
                  <a:pt x="1940" y="5805"/>
                </a:lnTo>
                <a:cubicBezTo>
                  <a:pt x="1902" y="5920"/>
                  <a:pt x="1949" y="5956"/>
                  <a:pt x="2021" y="5956"/>
                </a:cubicBezTo>
                <a:cubicBezTo>
                  <a:pt x="2076" y="5956"/>
                  <a:pt x="2145" y="5935"/>
                  <a:pt x="2203" y="5914"/>
                </a:cubicBezTo>
                <a:lnTo>
                  <a:pt x="2203" y="5914"/>
                </a:lnTo>
                <a:cubicBezTo>
                  <a:pt x="2328" y="5989"/>
                  <a:pt x="2142" y="6082"/>
                  <a:pt x="2091" y="6150"/>
                </a:cubicBezTo>
                <a:cubicBezTo>
                  <a:pt x="2053" y="6134"/>
                  <a:pt x="2021" y="6125"/>
                  <a:pt x="1995" y="6125"/>
                </a:cubicBezTo>
                <a:cubicBezTo>
                  <a:pt x="1941" y="6125"/>
                  <a:pt x="1918" y="6165"/>
                  <a:pt x="1940" y="6268"/>
                </a:cubicBezTo>
                <a:cubicBezTo>
                  <a:pt x="1962" y="6253"/>
                  <a:pt x="1983" y="6247"/>
                  <a:pt x="2002" y="6247"/>
                </a:cubicBezTo>
                <a:cubicBezTo>
                  <a:pt x="2050" y="6247"/>
                  <a:pt x="2092" y="6284"/>
                  <a:pt x="2134" y="6326"/>
                </a:cubicBezTo>
                <a:cubicBezTo>
                  <a:pt x="2150" y="6258"/>
                  <a:pt x="2205" y="6180"/>
                  <a:pt x="2239" y="6180"/>
                </a:cubicBezTo>
                <a:cubicBezTo>
                  <a:pt x="2258" y="6180"/>
                  <a:pt x="2270" y="6208"/>
                  <a:pt x="2261" y="6284"/>
                </a:cubicBezTo>
                <a:cubicBezTo>
                  <a:pt x="2256" y="6283"/>
                  <a:pt x="2252" y="6282"/>
                  <a:pt x="2247" y="6282"/>
                </a:cubicBezTo>
                <a:cubicBezTo>
                  <a:pt x="2169" y="6282"/>
                  <a:pt x="2177" y="6415"/>
                  <a:pt x="2184" y="6478"/>
                </a:cubicBezTo>
                <a:cubicBezTo>
                  <a:pt x="2126" y="6504"/>
                  <a:pt x="2059" y="6528"/>
                  <a:pt x="2001" y="6555"/>
                </a:cubicBezTo>
                <a:cubicBezTo>
                  <a:pt x="2027" y="6610"/>
                  <a:pt x="2038" y="6700"/>
                  <a:pt x="2104" y="6700"/>
                </a:cubicBezTo>
                <a:cubicBezTo>
                  <a:pt x="2117" y="6700"/>
                  <a:pt x="2133" y="6697"/>
                  <a:pt x="2152" y="6688"/>
                </a:cubicBezTo>
                <a:lnTo>
                  <a:pt x="2152" y="6688"/>
                </a:lnTo>
                <a:cubicBezTo>
                  <a:pt x="2145" y="6770"/>
                  <a:pt x="2108" y="6786"/>
                  <a:pt x="2066" y="6786"/>
                </a:cubicBezTo>
                <a:cubicBezTo>
                  <a:pt x="2042" y="6786"/>
                  <a:pt x="2015" y="6780"/>
                  <a:pt x="1991" y="6780"/>
                </a:cubicBezTo>
                <a:cubicBezTo>
                  <a:pt x="1957" y="6780"/>
                  <a:pt x="1929" y="6792"/>
                  <a:pt x="1924" y="6848"/>
                </a:cubicBezTo>
                <a:cubicBezTo>
                  <a:pt x="1894" y="6833"/>
                  <a:pt x="1861" y="6827"/>
                  <a:pt x="1827" y="6827"/>
                </a:cubicBezTo>
                <a:cubicBezTo>
                  <a:pt x="1706" y="6827"/>
                  <a:pt x="1584" y="6913"/>
                  <a:pt x="1663" y="7026"/>
                </a:cubicBezTo>
                <a:cubicBezTo>
                  <a:pt x="1659" y="7026"/>
                  <a:pt x="1655" y="7026"/>
                  <a:pt x="1652" y="7026"/>
                </a:cubicBezTo>
                <a:cubicBezTo>
                  <a:pt x="1472" y="7026"/>
                  <a:pt x="1553" y="6829"/>
                  <a:pt x="1519" y="6714"/>
                </a:cubicBezTo>
                <a:cubicBezTo>
                  <a:pt x="1637" y="6714"/>
                  <a:pt x="1629" y="6621"/>
                  <a:pt x="1620" y="6536"/>
                </a:cubicBezTo>
                <a:cubicBezTo>
                  <a:pt x="1609" y="6534"/>
                  <a:pt x="1599" y="6533"/>
                  <a:pt x="1590" y="6533"/>
                </a:cubicBezTo>
                <a:cubicBezTo>
                  <a:pt x="1457" y="6533"/>
                  <a:pt x="1482" y="6738"/>
                  <a:pt x="1445" y="6840"/>
                </a:cubicBezTo>
                <a:cubicBezTo>
                  <a:pt x="1352" y="6848"/>
                  <a:pt x="1360" y="6941"/>
                  <a:pt x="1352" y="7018"/>
                </a:cubicBezTo>
                <a:cubicBezTo>
                  <a:pt x="1285" y="6995"/>
                  <a:pt x="1302" y="6902"/>
                  <a:pt x="1230" y="6902"/>
                </a:cubicBezTo>
                <a:cubicBezTo>
                  <a:pt x="1219" y="6902"/>
                  <a:pt x="1207" y="6904"/>
                  <a:pt x="1192" y="6908"/>
                </a:cubicBezTo>
                <a:cubicBezTo>
                  <a:pt x="1220" y="7049"/>
                  <a:pt x="1331" y="7111"/>
                  <a:pt x="1452" y="7111"/>
                </a:cubicBezTo>
                <a:cubicBezTo>
                  <a:pt x="1506" y="7111"/>
                  <a:pt x="1561" y="7099"/>
                  <a:pt x="1612" y="7076"/>
                </a:cubicBezTo>
                <a:lnTo>
                  <a:pt x="1612" y="7076"/>
                </a:lnTo>
                <a:cubicBezTo>
                  <a:pt x="1772" y="7212"/>
                  <a:pt x="1495" y="7177"/>
                  <a:pt x="1410" y="7236"/>
                </a:cubicBezTo>
                <a:cubicBezTo>
                  <a:pt x="1426" y="7335"/>
                  <a:pt x="1531" y="7515"/>
                  <a:pt x="1371" y="7515"/>
                </a:cubicBezTo>
                <a:cubicBezTo>
                  <a:pt x="1367" y="7515"/>
                  <a:pt x="1363" y="7515"/>
                  <a:pt x="1360" y="7515"/>
                </a:cubicBezTo>
                <a:lnTo>
                  <a:pt x="1360" y="7515"/>
                </a:lnTo>
                <a:cubicBezTo>
                  <a:pt x="1360" y="7656"/>
                  <a:pt x="1477" y="7776"/>
                  <a:pt x="1612" y="7818"/>
                </a:cubicBezTo>
                <a:cubicBezTo>
                  <a:pt x="1589" y="7843"/>
                  <a:pt x="1555" y="7851"/>
                  <a:pt x="1515" y="7851"/>
                </a:cubicBezTo>
                <a:cubicBezTo>
                  <a:pt x="1433" y="7851"/>
                  <a:pt x="1326" y="7816"/>
                  <a:pt x="1242" y="7816"/>
                </a:cubicBezTo>
                <a:cubicBezTo>
                  <a:pt x="1230" y="7816"/>
                  <a:pt x="1219" y="7816"/>
                  <a:pt x="1208" y="7818"/>
                </a:cubicBezTo>
                <a:cubicBezTo>
                  <a:pt x="1158" y="7919"/>
                  <a:pt x="1131" y="8028"/>
                  <a:pt x="1141" y="8137"/>
                </a:cubicBezTo>
                <a:cubicBezTo>
                  <a:pt x="1215" y="8090"/>
                  <a:pt x="1257" y="7927"/>
                  <a:pt x="1349" y="7927"/>
                </a:cubicBezTo>
                <a:cubicBezTo>
                  <a:pt x="1372" y="7927"/>
                  <a:pt x="1397" y="7937"/>
                  <a:pt x="1426" y="7960"/>
                </a:cubicBezTo>
                <a:cubicBezTo>
                  <a:pt x="1503" y="8028"/>
                  <a:pt x="1748" y="7986"/>
                  <a:pt x="1620" y="8137"/>
                </a:cubicBezTo>
                <a:cubicBezTo>
                  <a:pt x="1528" y="8137"/>
                  <a:pt x="1536" y="8273"/>
                  <a:pt x="1461" y="8297"/>
                </a:cubicBezTo>
                <a:cubicBezTo>
                  <a:pt x="1461" y="8222"/>
                  <a:pt x="1477" y="8145"/>
                  <a:pt x="1503" y="8071"/>
                </a:cubicBezTo>
                <a:cubicBezTo>
                  <a:pt x="1388" y="8071"/>
                  <a:pt x="1392" y="8244"/>
                  <a:pt x="1286" y="8244"/>
                </a:cubicBezTo>
                <a:cubicBezTo>
                  <a:pt x="1276" y="8244"/>
                  <a:pt x="1264" y="8242"/>
                  <a:pt x="1251" y="8238"/>
                </a:cubicBezTo>
                <a:cubicBezTo>
                  <a:pt x="1243" y="8237"/>
                  <a:pt x="1235" y="8237"/>
                  <a:pt x="1229" y="8237"/>
                </a:cubicBezTo>
                <a:cubicBezTo>
                  <a:pt x="1077" y="8237"/>
                  <a:pt x="1125" y="8500"/>
                  <a:pt x="980" y="8507"/>
                </a:cubicBezTo>
                <a:cubicBezTo>
                  <a:pt x="973" y="8509"/>
                  <a:pt x="967" y="8509"/>
                  <a:pt x="960" y="8509"/>
                </a:cubicBezTo>
                <a:cubicBezTo>
                  <a:pt x="907" y="8509"/>
                  <a:pt x="841" y="8474"/>
                  <a:pt x="791" y="8474"/>
                </a:cubicBezTo>
                <a:cubicBezTo>
                  <a:pt x="756" y="8474"/>
                  <a:pt x="729" y="8492"/>
                  <a:pt x="719" y="8550"/>
                </a:cubicBezTo>
                <a:cubicBezTo>
                  <a:pt x="796" y="8592"/>
                  <a:pt x="964" y="8667"/>
                  <a:pt x="778" y="8677"/>
                </a:cubicBezTo>
                <a:cubicBezTo>
                  <a:pt x="784" y="8713"/>
                  <a:pt x="801" y="8726"/>
                  <a:pt x="824" y="8726"/>
                </a:cubicBezTo>
                <a:cubicBezTo>
                  <a:pt x="891" y="8726"/>
                  <a:pt x="1013" y="8608"/>
                  <a:pt x="1081" y="8608"/>
                </a:cubicBezTo>
                <a:cubicBezTo>
                  <a:pt x="1023" y="8701"/>
                  <a:pt x="1046" y="8730"/>
                  <a:pt x="1103" y="8730"/>
                </a:cubicBezTo>
                <a:cubicBezTo>
                  <a:pt x="1194" y="8730"/>
                  <a:pt x="1373" y="8659"/>
                  <a:pt x="1461" y="8659"/>
                </a:cubicBezTo>
                <a:cubicBezTo>
                  <a:pt x="1463" y="8659"/>
                  <a:pt x="1466" y="8659"/>
                  <a:pt x="1469" y="8659"/>
                </a:cubicBezTo>
                <a:cubicBezTo>
                  <a:pt x="1426" y="8718"/>
                  <a:pt x="1360" y="8744"/>
                  <a:pt x="1333" y="8819"/>
                </a:cubicBezTo>
                <a:cubicBezTo>
                  <a:pt x="1293" y="8800"/>
                  <a:pt x="1255" y="8789"/>
                  <a:pt x="1222" y="8789"/>
                </a:cubicBezTo>
                <a:cubicBezTo>
                  <a:pt x="1154" y="8789"/>
                  <a:pt x="1104" y="8833"/>
                  <a:pt x="1081" y="8930"/>
                </a:cubicBezTo>
                <a:cubicBezTo>
                  <a:pt x="1045" y="8908"/>
                  <a:pt x="1017" y="8899"/>
                  <a:pt x="993" y="8899"/>
                </a:cubicBezTo>
                <a:cubicBezTo>
                  <a:pt x="878" y="8899"/>
                  <a:pt x="885" y="9121"/>
                  <a:pt x="788" y="9199"/>
                </a:cubicBezTo>
                <a:cubicBezTo>
                  <a:pt x="761" y="9047"/>
                  <a:pt x="567" y="9055"/>
                  <a:pt x="450" y="9039"/>
                </a:cubicBezTo>
                <a:lnTo>
                  <a:pt x="450" y="9039"/>
                </a:lnTo>
                <a:cubicBezTo>
                  <a:pt x="474" y="9122"/>
                  <a:pt x="535" y="9191"/>
                  <a:pt x="610" y="9241"/>
                </a:cubicBezTo>
                <a:cubicBezTo>
                  <a:pt x="391" y="9257"/>
                  <a:pt x="594" y="9358"/>
                  <a:pt x="610" y="9459"/>
                </a:cubicBezTo>
                <a:cubicBezTo>
                  <a:pt x="681" y="9446"/>
                  <a:pt x="644" y="9307"/>
                  <a:pt x="701" y="9307"/>
                </a:cubicBezTo>
                <a:cubicBezTo>
                  <a:pt x="712" y="9307"/>
                  <a:pt x="726" y="9312"/>
                  <a:pt x="745" y="9324"/>
                </a:cubicBezTo>
                <a:cubicBezTo>
                  <a:pt x="796" y="9401"/>
                  <a:pt x="838" y="9476"/>
                  <a:pt x="879" y="9561"/>
                </a:cubicBezTo>
                <a:cubicBezTo>
                  <a:pt x="788" y="9569"/>
                  <a:pt x="695" y="9587"/>
                  <a:pt x="610" y="9603"/>
                </a:cubicBezTo>
                <a:cubicBezTo>
                  <a:pt x="594" y="9561"/>
                  <a:pt x="575" y="9518"/>
                  <a:pt x="567" y="9476"/>
                </a:cubicBezTo>
                <a:cubicBezTo>
                  <a:pt x="528" y="9436"/>
                  <a:pt x="477" y="9412"/>
                  <a:pt x="444" y="9412"/>
                </a:cubicBezTo>
                <a:cubicBezTo>
                  <a:pt x="407" y="9412"/>
                  <a:pt x="393" y="9442"/>
                  <a:pt x="442" y="9518"/>
                </a:cubicBezTo>
                <a:cubicBezTo>
                  <a:pt x="365" y="9603"/>
                  <a:pt x="391" y="9720"/>
                  <a:pt x="307" y="9797"/>
                </a:cubicBezTo>
                <a:cubicBezTo>
                  <a:pt x="272" y="9949"/>
                  <a:pt x="365" y="10050"/>
                  <a:pt x="458" y="10159"/>
                </a:cubicBezTo>
                <a:cubicBezTo>
                  <a:pt x="400" y="10143"/>
                  <a:pt x="349" y="10125"/>
                  <a:pt x="298" y="10116"/>
                </a:cubicBezTo>
                <a:cubicBezTo>
                  <a:pt x="197" y="10183"/>
                  <a:pt x="272" y="10335"/>
                  <a:pt x="181" y="10412"/>
                </a:cubicBezTo>
                <a:cubicBezTo>
                  <a:pt x="131" y="10395"/>
                  <a:pt x="80" y="10377"/>
                  <a:pt x="30" y="10369"/>
                </a:cubicBezTo>
                <a:lnTo>
                  <a:pt x="30" y="10369"/>
                </a:lnTo>
                <a:cubicBezTo>
                  <a:pt x="1" y="10453"/>
                  <a:pt x="36" y="10478"/>
                  <a:pt x="93" y="10478"/>
                </a:cubicBezTo>
                <a:cubicBezTo>
                  <a:pt x="156" y="10478"/>
                  <a:pt x="245" y="10446"/>
                  <a:pt x="298" y="10428"/>
                </a:cubicBezTo>
                <a:lnTo>
                  <a:pt x="298" y="10428"/>
                </a:lnTo>
                <a:cubicBezTo>
                  <a:pt x="282" y="10486"/>
                  <a:pt x="248" y="10555"/>
                  <a:pt x="240" y="10622"/>
                </a:cubicBezTo>
                <a:cubicBezTo>
                  <a:pt x="307" y="10664"/>
                  <a:pt x="416" y="10656"/>
                  <a:pt x="450" y="10731"/>
                </a:cubicBezTo>
                <a:cubicBezTo>
                  <a:pt x="436" y="10729"/>
                  <a:pt x="424" y="10728"/>
                  <a:pt x="414" y="10728"/>
                </a:cubicBezTo>
                <a:cubicBezTo>
                  <a:pt x="321" y="10728"/>
                  <a:pt x="385" y="10824"/>
                  <a:pt x="400" y="10901"/>
                </a:cubicBezTo>
                <a:cubicBezTo>
                  <a:pt x="391" y="10902"/>
                  <a:pt x="382" y="10902"/>
                  <a:pt x="374" y="10902"/>
                </a:cubicBezTo>
                <a:cubicBezTo>
                  <a:pt x="314" y="10902"/>
                  <a:pt x="282" y="10874"/>
                  <a:pt x="282" y="10808"/>
                </a:cubicBezTo>
                <a:cubicBezTo>
                  <a:pt x="272" y="10804"/>
                  <a:pt x="264" y="10802"/>
                  <a:pt x="258" y="10802"/>
                </a:cubicBezTo>
                <a:cubicBezTo>
                  <a:pt x="191" y="10802"/>
                  <a:pt x="290" y="11004"/>
                  <a:pt x="201" y="11004"/>
                </a:cubicBezTo>
                <a:cubicBezTo>
                  <a:pt x="195" y="11004"/>
                  <a:pt x="189" y="11004"/>
                  <a:pt x="181" y="11002"/>
                </a:cubicBezTo>
                <a:cubicBezTo>
                  <a:pt x="161" y="10998"/>
                  <a:pt x="143" y="10996"/>
                  <a:pt x="127" y="10996"/>
                </a:cubicBezTo>
                <a:cubicBezTo>
                  <a:pt x="38" y="10996"/>
                  <a:pt x="1" y="11055"/>
                  <a:pt x="30" y="11170"/>
                </a:cubicBezTo>
                <a:cubicBezTo>
                  <a:pt x="112" y="11143"/>
                  <a:pt x="197" y="11111"/>
                  <a:pt x="290" y="11111"/>
                </a:cubicBezTo>
                <a:cubicBezTo>
                  <a:pt x="282" y="11271"/>
                  <a:pt x="256" y="11422"/>
                  <a:pt x="240" y="11582"/>
                </a:cubicBezTo>
                <a:cubicBezTo>
                  <a:pt x="272" y="11616"/>
                  <a:pt x="484" y="11683"/>
                  <a:pt x="349" y="11699"/>
                </a:cubicBezTo>
                <a:cubicBezTo>
                  <a:pt x="347" y="11699"/>
                  <a:pt x="346" y="11699"/>
                  <a:pt x="344" y="11699"/>
                </a:cubicBezTo>
                <a:cubicBezTo>
                  <a:pt x="245" y="11699"/>
                  <a:pt x="332" y="11899"/>
                  <a:pt x="381" y="11899"/>
                </a:cubicBezTo>
                <a:cubicBezTo>
                  <a:pt x="398" y="11899"/>
                  <a:pt x="410" y="11875"/>
                  <a:pt x="408" y="11810"/>
                </a:cubicBezTo>
                <a:cubicBezTo>
                  <a:pt x="419" y="11804"/>
                  <a:pt x="428" y="11801"/>
                  <a:pt x="434" y="11801"/>
                </a:cubicBezTo>
                <a:cubicBezTo>
                  <a:pt x="486" y="11801"/>
                  <a:pt x="413" y="11969"/>
                  <a:pt x="475" y="11969"/>
                </a:cubicBezTo>
                <a:cubicBezTo>
                  <a:pt x="482" y="11969"/>
                  <a:pt x="490" y="11967"/>
                  <a:pt x="501" y="11962"/>
                </a:cubicBezTo>
                <a:lnTo>
                  <a:pt x="501" y="11962"/>
                </a:lnTo>
                <a:cubicBezTo>
                  <a:pt x="594" y="12130"/>
                  <a:pt x="484" y="12306"/>
                  <a:pt x="458" y="12484"/>
                </a:cubicBezTo>
                <a:cubicBezTo>
                  <a:pt x="466" y="12483"/>
                  <a:pt x="474" y="12482"/>
                  <a:pt x="480" y="12482"/>
                </a:cubicBezTo>
                <a:cubicBezTo>
                  <a:pt x="598" y="12482"/>
                  <a:pt x="500" y="12613"/>
                  <a:pt x="493" y="12694"/>
                </a:cubicBezTo>
                <a:cubicBezTo>
                  <a:pt x="466" y="12673"/>
                  <a:pt x="444" y="12665"/>
                  <a:pt x="428" y="12665"/>
                </a:cubicBezTo>
                <a:cubicBezTo>
                  <a:pt x="374" y="12665"/>
                  <a:pt x="387" y="12763"/>
                  <a:pt x="493" y="12771"/>
                </a:cubicBezTo>
                <a:cubicBezTo>
                  <a:pt x="466" y="12829"/>
                  <a:pt x="458" y="12880"/>
                  <a:pt x="517" y="12930"/>
                </a:cubicBezTo>
                <a:cubicBezTo>
                  <a:pt x="484" y="13013"/>
                  <a:pt x="493" y="13056"/>
                  <a:pt x="543" y="13064"/>
                </a:cubicBezTo>
                <a:cubicBezTo>
                  <a:pt x="551" y="13098"/>
                  <a:pt x="551" y="13149"/>
                  <a:pt x="551" y="13183"/>
                </a:cubicBezTo>
                <a:cubicBezTo>
                  <a:pt x="512" y="13160"/>
                  <a:pt x="486" y="13151"/>
                  <a:pt x="472" y="13151"/>
                </a:cubicBezTo>
                <a:cubicBezTo>
                  <a:pt x="416" y="13151"/>
                  <a:pt x="511" y="13281"/>
                  <a:pt x="610" y="13300"/>
                </a:cubicBezTo>
                <a:cubicBezTo>
                  <a:pt x="602" y="13444"/>
                  <a:pt x="349" y="13343"/>
                  <a:pt x="400" y="13502"/>
                </a:cubicBezTo>
                <a:cubicBezTo>
                  <a:pt x="400" y="13545"/>
                  <a:pt x="379" y="13559"/>
                  <a:pt x="349" y="13559"/>
                </a:cubicBezTo>
                <a:cubicBezTo>
                  <a:pt x="297" y="13559"/>
                  <a:pt x="219" y="13516"/>
                  <a:pt x="181" y="13510"/>
                </a:cubicBezTo>
                <a:lnTo>
                  <a:pt x="181" y="13510"/>
                </a:lnTo>
                <a:cubicBezTo>
                  <a:pt x="181" y="13670"/>
                  <a:pt x="416" y="13696"/>
                  <a:pt x="424" y="13864"/>
                </a:cubicBezTo>
                <a:cubicBezTo>
                  <a:pt x="408" y="13957"/>
                  <a:pt x="551" y="13973"/>
                  <a:pt x="610" y="14034"/>
                </a:cubicBezTo>
                <a:cubicBezTo>
                  <a:pt x="567" y="13915"/>
                  <a:pt x="602" y="13789"/>
                  <a:pt x="618" y="13670"/>
                </a:cubicBezTo>
                <a:cubicBezTo>
                  <a:pt x="627" y="13667"/>
                  <a:pt x="634" y="13665"/>
                  <a:pt x="640" y="13665"/>
                </a:cubicBezTo>
                <a:cubicBezTo>
                  <a:pt x="700" y="13665"/>
                  <a:pt x="633" y="13815"/>
                  <a:pt x="694" y="13815"/>
                </a:cubicBezTo>
                <a:cubicBezTo>
                  <a:pt x="702" y="13815"/>
                  <a:pt x="713" y="13812"/>
                  <a:pt x="727" y="13806"/>
                </a:cubicBezTo>
                <a:cubicBezTo>
                  <a:pt x="738" y="13809"/>
                  <a:pt x="748" y="13811"/>
                  <a:pt x="757" y="13811"/>
                </a:cubicBezTo>
                <a:cubicBezTo>
                  <a:pt x="828" y="13811"/>
                  <a:pt x="824" y="13710"/>
                  <a:pt x="899" y="13710"/>
                </a:cubicBezTo>
                <a:cubicBezTo>
                  <a:pt x="906" y="13710"/>
                  <a:pt x="913" y="13711"/>
                  <a:pt x="921" y="13713"/>
                </a:cubicBezTo>
                <a:cubicBezTo>
                  <a:pt x="921" y="13761"/>
                  <a:pt x="828" y="13873"/>
                  <a:pt x="917" y="13873"/>
                </a:cubicBezTo>
                <a:cubicBezTo>
                  <a:pt x="921" y="13873"/>
                  <a:pt x="925" y="13873"/>
                  <a:pt x="929" y="13872"/>
                </a:cubicBezTo>
                <a:lnTo>
                  <a:pt x="929" y="13872"/>
                </a:lnTo>
                <a:cubicBezTo>
                  <a:pt x="1114" y="13928"/>
                  <a:pt x="709" y="14150"/>
                  <a:pt x="867" y="14150"/>
                </a:cubicBezTo>
                <a:cubicBezTo>
                  <a:pt x="882" y="14150"/>
                  <a:pt x="903" y="14148"/>
                  <a:pt x="929" y="14143"/>
                </a:cubicBezTo>
                <a:lnTo>
                  <a:pt x="929" y="14143"/>
                </a:lnTo>
                <a:cubicBezTo>
                  <a:pt x="885" y="14181"/>
                  <a:pt x="837" y="14228"/>
                  <a:pt x="780" y="14228"/>
                </a:cubicBezTo>
                <a:cubicBezTo>
                  <a:pt x="760" y="14228"/>
                  <a:pt x="740" y="14223"/>
                  <a:pt x="719" y="14210"/>
                </a:cubicBezTo>
                <a:lnTo>
                  <a:pt x="719" y="14210"/>
                </a:lnTo>
                <a:cubicBezTo>
                  <a:pt x="769" y="14420"/>
                  <a:pt x="551" y="14311"/>
                  <a:pt x="458" y="14412"/>
                </a:cubicBezTo>
                <a:cubicBezTo>
                  <a:pt x="465" y="14479"/>
                  <a:pt x="498" y="14499"/>
                  <a:pt x="543" y="14499"/>
                </a:cubicBezTo>
                <a:cubicBezTo>
                  <a:pt x="610" y="14499"/>
                  <a:pt x="701" y="14455"/>
                  <a:pt x="761" y="14455"/>
                </a:cubicBezTo>
                <a:cubicBezTo>
                  <a:pt x="745" y="14505"/>
                  <a:pt x="727" y="14556"/>
                  <a:pt x="719" y="14606"/>
                </a:cubicBezTo>
                <a:cubicBezTo>
                  <a:pt x="897" y="14649"/>
                  <a:pt x="1073" y="14742"/>
                  <a:pt x="1200" y="14875"/>
                </a:cubicBezTo>
                <a:cubicBezTo>
                  <a:pt x="1174" y="14883"/>
                  <a:pt x="1115" y="14901"/>
                  <a:pt x="1091" y="14909"/>
                </a:cubicBezTo>
                <a:lnTo>
                  <a:pt x="1099" y="14960"/>
                </a:lnTo>
                <a:cubicBezTo>
                  <a:pt x="1114" y="14967"/>
                  <a:pt x="1131" y="14969"/>
                  <a:pt x="1149" y="14969"/>
                </a:cubicBezTo>
                <a:cubicBezTo>
                  <a:pt x="1246" y="14969"/>
                  <a:pt x="1376" y="14887"/>
                  <a:pt x="1453" y="14887"/>
                </a:cubicBezTo>
                <a:cubicBezTo>
                  <a:pt x="1505" y="14887"/>
                  <a:pt x="1532" y="14923"/>
                  <a:pt x="1511" y="15045"/>
                </a:cubicBezTo>
                <a:cubicBezTo>
                  <a:pt x="1464" y="15026"/>
                  <a:pt x="1416" y="15014"/>
                  <a:pt x="1373" y="15014"/>
                </a:cubicBezTo>
                <a:cubicBezTo>
                  <a:pt x="1300" y="15014"/>
                  <a:pt x="1237" y="15047"/>
                  <a:pt x="1200" y="15136"/>
                </a:cubicBezTo>
                <a:cubicBezTo>
                  <a:pt x="1293" y="15204"/>
                  <a:pt x="1394" y="15271"/>
                  <a:pt x="1485" y="15330"/>
                </a:cubicBezTo>
                <a:cubicBezTo>
                  <a:pt x="1477" y="15388"/>
                  <a:pt x="1469" y="15457"/>
                  <a:pt x="1461" y="15524"/>
                </a:cubicBezTo>
                <a:cubicBezTo>
                  <a:pt x="1495" y="15490"/>
                  <a:pt x="1528" y="15457"/>
                  <a:pt x="1570" y="15439"/>
                </a:cubicBezTo>
                <a:cubicBezTo>
                  <a:pt x="1629" y="15550"/>
                  <a:pt x="1756" y="15591"/>
                  <a:pt x="1839" y="15684"/>
                </a:cubicBezTo>
                <a:cubicBezTo>
                  <a:pt x="1820" y="15764"/>
                  <a:pt x="1862" y="15776"/>
                  <a:pt x="1917" y="15776"/>
                </a:cubicBezTo>
                <a:cubicBezTo>
                  <a:pt x="1941" y="15776"/>
                  <a:pt x="1968" y="15773"/>
                  <a:pt x="1993" y="15773"/>
                </a:cubicBezTo>
                <a:cubicBezTo>
                  <a:pt x="2007" y="15773"/>
                  <a:pt x="2021" y="15774"/>
                  <a:pt x="2033" y="15777"/>
                </a:cubicBezTo>
                <a:lnTo>
                  <a:pt x="2017" y="15827"/>
                </a:lnTo>
                <a:cubicBezTo>
                  <a:pt x="1982" y="15928"/>
                  <a:pt x="1974" y="16064"/>
                  <a:pt x="2091" y="16130"/>
                </a:cubicBezTo>
                <a:cubicBezTo>
                  <a:pt x="2114" y="16145"/>
                  <a:pt x="2136" y="16151"/>
                  <a:pt x="2156" y="16151"/>
                </a:cubicBezTo>
                <a:cubicBezTo>
                  <a:pt x="2278" y="16151"/>
                  <a:pt x="2371" y="15943"/>
                  <a:pt x="2511" y="15943"/>
                </a:cubicBezTo>
                <a:cubicBezTo>
                  <a:pt x="2517" y="15943"/>
                  <a:pt x="2524" y="15943"/>
                  <a:pt x="2530" y="15944"/>
                </a:cubicBezTo>
                <a:cubicBezTo>
                  <a:pt x="2362" y="16037"/>
                  <a:pt x="2379" y="16197"/>
                  <a:pt x="2421" y="16367"/>
                </a:cubicBezTo>
                <a:cubicBezTo>
                  <a:pt x="2294" y="16359"/>
                  <a:pt x="2168" y="16349"/>
                  <a:pt x="2102" y="16215"/>
                </a:cubicBezTo>
                <a:lnTo>
                  <a:pt x="2102" y="16215"/>
                </a:lnTo>
                <a:cubicBezTo>
                  <a:pt x="2041" y="16332"/>
                  <a:pt x="2075" y="16460"/>
                  <a:pt x="2110" y="16585"/>
                </a:cubicBezTo>
                <a:cubicBezTo>
                  <a:pt x="2184" y="16551"/>
                  <a:pt x="2193" y="16492"/>
                  <a:pt x="2168" y="16425"/>
                </a:cubicBezTo>
                <a:cubicBezTo>
                  <a:pt x="2193" y="16419"/>
                  <a:pt x="2216" y="16415"/>
                  <a:pt x="2237" y="16415"/>
                </a:cubicBezTo>
                <a:cubicBezTo>
                  <a:pt x="2393" y="16415"/>
                  <a:pt x="2447" y="16593"/>
                  <a:pt x="2522" y="16713"/>
                </a:cubicBezTo>
                <a:lnTo>
                  <a:pt x="2530" y="16753"/>
                </a:lnTo>
                <a:cubicBezTo>
                  <a:pt x="2480" y="16737"/>
                  <a:pt x="2421" y="16721"/>
                  <a:pt x="2370" y="16713"/>
                </a:cubicBezTo>
                <a:lnTo>
                  <a:pt x="2370" y="16713"/>
                </a:lnTo>
                <a:cubicBezTo>
                  <a:pt x="2354" y="16795"/>
                  <a:pt x="2294" y="16905"/>
                  <a:pt x="2395" y="16955"/>
                </a:cubicBezTo>
                <a:cubicBezTo>
                  <a:pt x="2405" y="16931"/>
                  <a:pt x="2429" y="16880"/>
                  <a:pt x="2437" y="16854"/>
                </a:cubicBezTo>
                <a:cubicBezTo>
                  <a:pt x="2565" y="16947"/>
                  <a:pt x="2573" y="17133"/>
                  <a:pt x="2538" y="17276"/>
                </a:cubicBezTo>
                <a:cubicBezTo>
                  <a:pt x="2581" y="17343"/>
                  <a:pt x="2623" y="17402"/>
                  <a:pt x="2597" y="17487"/>
                </a:cubicBezTo>
                <a:cubicBezTo>
                  <a:pt x="2606" y="17526"/>
                  <a:pt x="2639" y="17542"/>
                  <a:pt x="2674" y="17542"/>
                </a:cubicBezTo>
                <a:cubicBezTo>
                  <a:pt x="2744" y="17542"/>
                  <a:pt x="2822" y="17483"/>
                  <a:pt x="2748" y="17428"/>
                </a:cubicBezTo>
                <a:cubicBezTo>
                  <a:pt x="2666" y="17369"/>
                  <a:pt x="2674" y="17258"/>
                  <a:pt x="2775" y="17226"/>
                </a:cubicBezTo>
                <a:cubicBezTo>
                  <a:pt x="2799" y="17436"/>
                  <a:pt x="3203" y="17319"/>
                  <a:pt x="3011" y="17655"/>
                </a:cubicBezTo>
                <a:cubicBezTo>
                  <a:pt x="3120" y="17572"/>
                  <a:pt x="3078" y="17351"/>
                  <a:pt x="3264" y="17335"/>
                </a:cubicBezTo>
                <a:lnTo>
                  <a:pt x="3264" y="17335"/>
                </a:lnTo>
                <a:cubicBezTo>
                  <a:pt x="3271" y="17409"/>
                  <a:pt x="3258" y="17501"/>
                  <a:pt x="3339" y="17501"/>
                </a:cubicBezTo>
                <a:cubicBezTo>
                  <a:pt x="3351" y="17501"/>
                  <a:pt x="3365" y="17499"/>
                  <a:pt x="3381" y="17495"/>
                </a:cubicBezTo>
                <a:cubicBezTo>
                  <a:pt x="3416" y="17553"/>
                  <a:pt x="3432" y="17622"/>
                  <a:pt x="3432" y="17697"/>
                </a:cubicBezTo>
                <a:cubicBezTo>
                  <a:pt x="3323" y="17681"/>
                  <a:pt x="3222" y="17655"/>
                  <a:pt x="3112" y="17646"/>
                </a:cubicBezTo>
                <a:lnTo>
                  <a:pt x="3112" y="17646"/>
                </a:lnTo>
                <a:cubicBezTo>
                  <a:pt x="3120" y="17748"/>
                  <a:pt x="3296" y="17933"/>
                  <a:pt x="3112" y="17933"/>
                </a:cubicBezTo>
                <a:cubicBezTo>
                  <a:pt x="3101" y="18022"/>
                  <a:pt x="3155" y="18055"/>
                  <a:pt x="3226" y="18055"/>
                </a:cubicBezTo>
                <a:cubicBezTo>
                  <a:pt x="3323" y="18055"/>
                  <a:pt x="3452" y="17993"/>
                  <a:pt x="3490" y="17925"/>
                </a:cubicBezTo>
                <a:lnTo>
                  <a:pt x="3490" y="17925"/>
                </a:lnTo>
                <a:cubicBezTo>
                  <a:pt x="3471" y="17928"/>
                  <a:pt x="3453" y="17929"/>
                  <a:pt x="3438" y="17929"/>
                </a:cubicBezTo>
                <a:cubicBezTo>
                  <a:pt x="3285" y="17929"/>
                  <a:pt x="3326" y="17825"/>
                  <a:pt x="3473" y="17825"/>
                </a:cubicBezTo>
                <a:cubicBezTo>
                  <a:pt x="3516" y="17825"/>
                  <a:pt x="3567" y="17834"/>
                  <a:pt x="3626" y="17857"/>
                </a:cubicBezTo>
                <a:cubicBezTo>
                  <a:pt x="3631" y="17795"/>
                  <a:pt x="3647" y="17772"/>
                  <a:pt x="3667" y="17772"/>
                </a:cubicBezTo>
                <a:cubicBezTo>
                  <a:pt x="3713" y="17772"/>
                  <a:pt x="3780" y="17893"/>
                  <a:pt x="3785" y="17958"/>
                </a:cubicBezTo>
                <a:cubicBezTo>
                  <a:pt x="3676" y="18016"/>
                  <a:pt x="3735" y="18136"/>
                  <a:pt x="3751" y="18237"/>
                </a:cubicBezTo>
                <a:lnTo>
                  <a:pt x="3591" y="18237"/>
                </a:lnTo>
                <a:cubicBezTo>
                  <a:pt x="3618" y="18168"/>
                  <a:pt x="3658" y="18101"/>
                  <a:pt x="3634" y="18035"/>
                </a:cubicBezTo>
                <a:cubicBezTo>
                  <a:pt x="3610" y="17997"/>
                  <a:pt x="3586" y="17982"/>
                  <a:pt x="3564" y="17982"/>
                </a:cubicBezTo>
                <a:cubicBezTo>
                  <a:pt x="3492" y="17982"/>
                  <a:pt x="3437" y="18141"/>
                  <a:pt x="3456" y="18219"/>
                </a:cubicBezTo>
                <a:cubicBezTo>
                  <a:pt x="3389" y="18253"/>
                  <a:pt x="3331" y="18303"/>
                  <a:pt x="3304" y="18380"/>
                </a:cubicBezTo>
                <a:cubicBezTo>
                  <a:pt x="3285" y="18372"/>
                  <a:pt x="3268" y="18368"/>
                  <a:pt x="3252" y="18368"/>
                </a:cubicBezTo>
                <a:cubicBezTo>
                  <a:pt x="3128" y="18368"/>
                  <a:pt x="3126" y="18619"/>
                  <a:pt x="3102" y="18716"/>
                </a:cubicBezTo>
                <a:cubicBezTo>
                  <a:pt x="3225" y="18694"/>
                  <a:pt x="3217" y="18498"/>
                  <a:pt x="3332" y="18498"/>
                </a:cubicBezTo>
                <a:cubicBezTo>
                  <a:pt x="3344" y="18498"/>
                  <a:pt x="3358" y="18501"/>
                  <a:pt x="3373" y="18506"/>
                </a:cubicBezTo>
                <a:cubicBezTo>
                  <a:pt x="3376" y="18505"/>
                  <a:pt x="3379" y="18505"/>
                  <a:pt x="3382" y="18505"/>
                </a:cubicBezTo>
                <a:cubicBezTo>
                  <a:pt x="3482" y="18505"/>
                  <a:pt x="3483" y="18643"/>
                  <a:pt x="3498" y="18716"/>
                </a:cubicBezTo>
                <a:lnTo>
                  <a:pt x="3490" y="18750"/>
                </a:lnTo>
                <a:cubicBezTo>
                  <a:pt x="3498" y="18785"/>
                  <a:pt x="3517" y="18835"/>
                  <a:pt x="3525" y="18867"/>
                </a:cubicBezTo>
                <a:cubicBezTo>
                  <a:pt x="3522" y="18867"/>
                  <a:pt x="3519" y="18867"/>
                  <a:pt x="3516" y="18867"/>
                </a:cubicBezTo>
                <a:cubicBezTo>
                  <a:pt x="3418" y="18867"/>
                  <a:pt x="3403" y="18967"/>
                  <a:pt x="3458" y="18967"/>
                </a:cubicBezTo>
                <a:cubicBezTo>
                  <a:pt x="3474" y="18967"/>
                  <a:pt x="3496" y="18959"/>
                  <a:pt x="3525" y="18936"/>
                </a:cubicBezTo>
                <a:cubicBezTo>
                  <a:pt x="3538" y="19005"/>
                  <a:pt x="3559" y="19032"/>
                  <a:pt x="3582" y="19032"/>
                </a:cubicBezTo>
                <a:cubicBezTo>
                  <a:pt x="3660" y="19032"/>
                  <a:pt x="3766" y="18718"/>
                  <a:pt x="3701" y="18665"/>
                </a:cubicBezTo>
                <a:lnTo>
                  <a:pt x="3701" y="18665"/>
                </a:lnTo>
                <a:cubicBezTo>
                  <a:pt x="3921" y="18708"/>
                  <a:pt x="3870" y="18968"/>
                  <a:pt x="3921" y="19138"/>
                </a:cubicBezTo>
                <a:cubicBezTo>
                  <a:pt x="4054" y="19128"/>
                  <a:pt x="4214" y="18968"/>
                  <a:pt x="4113" y="18835"/>
                </a:cubicBezTo>
                <a:cubicBezTo>
                  <a:pt x="4130" y="18833"/>
                  <a:pt x="4147" y="18833"/>
                  <a:pt x="4164" y="18833"/>
                </a:cubicBezTo>
                <a:cubicBezTo>
                  <a:pt x="4347" y="18833"/>
                  <a:pt x="4544" y="18921"/>
                  <a:pt x="4459" y="19128"/>
                </a:cubicBezTo>
                <a:cubicBezTo>
                  <a:pt x="4508" y="19161"/>
                  <a:pt x="4620" y="19243"/>
                  <a:pt x="4666" y="19243"/>
                </a:cubicBezTo>
                <a:cubicBezTo>
                  <a:pt x="4691" y="19243"/>
                  <a:pt x="4697" y="19218"/>
                  <a:pt x="4661" y="19146"/>
                </a:cubicBezTo>
                <a:cubicBezTo>
                  <a:pt x="4697" y="19103"/>
                  <a:pt x="4727" y="19086"/>
                  <a:pt x="4751" y="19086"/>
                </a:cubicBezTo>
                <a:cubicBezTo>
                  <a:pt x="4814" y="19086"/>
                  <a:pt x="4832" y="19213"/>
                  <a:pt x="4812" y="19306"/>
                </a:cubicBezTo>
                <a:cubicBezTo>
                  <a:pt x="4863" y="19239"/>
                  <a:pt x="4956" y="19171"/>
                  <a:pt x="4948" y="19078"/>
                </a:cubicBezTo>
                <a:cubicBezTo>
                  <a:pt x="4983" y="19056"/>
                  <a:pt x="5014" y="19043"/>
                  <a:pt x="5038" y="19043"/>
                </a:cubicBezTo>
                <a:cubicBezTo>
                  <a:pt x="5070" y="19043"/>
                  <a:pt x="5088" y="19069"/>
                  <a:pt x="5083" y="19138"/>
                </a:cubicBezTo>
                <a:cubicBezTo>
                  <a:pt x="5099" y="19112"/>
                  <a:pt x="5134" y="19053"/>
                  <a:pt x="5150" y="19027"/>
                </a:cubicBezTo>
                <a:cubicBezTo>
                  <a:pt x="5243" y="19078"/>
                  <a:pt x="5174" y="19179"/>
                  <a:pt x="5243" y="19229"/>
                </a:cubicBezTo>
                <a:cubicBezTo>
                  <a:pt x="5285" y="19213"/>
                  <a:pt x="5336" y="19205"/>
                  <a:pt x="5387" y="19197"/>
                </a:cubicBezTo>
                <a:cubicBezTo>
                  <a:pt x="5504" y="19272"/>
                  <a:pt x="5411" y="19407"/>
                  <a:pt x="5395" y="19516"/>
                </a:cubicBezTo>
                <a:cubicBezTo>
                  <a:pt x="5410" y="19520"/>
                  <a:pt x="5423" y="19522"/>
                  <a:pt x="5435" y="19522"/>
                </a:cubicBezTo>
                <a:cubicBezTo>
                  <a:pt x="5591" y="19522"/>
                  <a:pt x="5503" y="19198"/>
                  <a:pt x="5603" y="19198"/>
                </a:cubicBezTo>
                <a:cubicBezTo>
                  <a:pt x="5620" y="19198"/>
                  <a:pt x="5642" y="19208"/>
                  <a:pt x="5672" y="19229"/>
                </a:cubicBezTo>
                <a:cubicBezTo>
                  <a:pt x="5799" y="19290"/>
                  <a:pt x="5900" y="19415"/>
                  <a:pt x="5823" y="19551"/>
                </a:cubicBezTo>
                <a:cubicBezTo>
                  <a:pt x="5892" y="19567"/>
                  <a:pt x="5959" y="19593"/>
                  <a:pt x="6025" y="19609"/>
                </a:cubicBezTo>
                <a:cubicBezTo>
                  <a:pt x="6033" y="19524"/>
                  <a:pt x="6052" y="19441"/>
                  <a:pt x="6076" y="19357"/>
                </a:cubicBezTo>
                <a:cubicBezTo>
                  <a:pt x="6001" y="19349"/>
                  <a:pt x="5908" y="19357"/>
                  <a:pt x="5908" y="19256"/>
                </a:cubicBezTo>
                <a:cubicBezTo>
                  <a:pt x="6033" y="19256"/>
                  <a:pt x="6161" y="19290"/>
                  <a:pt x="6286" y="19306"/>
                </a:cubicBezTo>
                <a:cubicBezTo>
                  <a:pt x="6198" y="19394"/>
                  <a:pt x="6325" y="19470"/>
                  <a:pt x="6400" y="19470"/>
                </a:cubicBezTo>
                <a:cubicBezTo>
                  <a:pt x="6432" y="19470"/>
                  <a:pt x="6455" y="19456"/>
                  <a:pt x="6448" y="19423"/>
                </a:cubicBezTo>
                <a:cubicBezTo>
                  <a:pt x="6312" y="19391"/>
                  <a:pt x="6296" y="19290"/>
                  <a:pt x="6397" y="19128"/>
                </a:cubicBezTo>
                <a:lnTo>
                  <a:pt x="6397" y="19128"/>
                </a:lnTo>
                <a:cubicBezTo>
                  <a:pt x="6430" y="19138"/>
                  <a:pt x="6498" y="19154"/>
                  <a:pt x="6531" y="19163"/>
                </a:cubicBezTo>
                <a:cubicBezTo>
                  <a:pt x="6456" y="19229"/>
                  <a:pt x="6347" y="19322"/>
                  <a:pt x="6514" y="19349"/>
                </a:cubicBezTo>
                <a:cubicBezTo>
                  <a:pt x="6573" y="19441"/>
                  <a:pt x="6523" y="19617"/>
                  <a:pt x="6666" y="19634"/>
                </a:cubicBezTo>
                <a:cubicBezTo>
                  <a:pt x="6607" y="19761"/>
                  <a:pt x="6640" y="19929"/>
                  <a:pt x="6767" y="19987"/>
                </a:cubicBezTo>
                <a:cubicBezTo>
                  <a:pt x="6770" y="19915"/>
                  <a:pt x="6788" y="19891"/>
                  <a:pt x="6815" y="19891"/>
                </a:cubicBezTo>
                <a:cubicBezTo>
                  <a:pt x="6869" y="19891"/>
                  <a:pt x="6960" y="19988"/>
                  <a:pt x="7032" y="19988"/>
                </a:cubicBezTo>
                <a:cubicBezTo>
                  <a:pt x="7036" y="19988"/>
                  <a:pt x="7040" y="19988"/>
                  <a:pt x="7044" y="19987"/>
                </a:cubicBezTo>
                <a:cubicBezTo>
                  <a:pt x="7065" y="19994"/>
                  <a:pt x="7082" y="19997"/>
                  <a:pt x="7095" y="19997"/>
                </a:cubicBezTo>
                <a:cubicBezTo>
                  <a:pt x="7167" y="19997"/>
                  <a:pt x="7155" y="19914"/>
                  <a:pt x="7155" y="19836"/>
                </a:cubicBezTo>
                <a:lnTo>
                  <a:pt x="7155" y="19836"/>
                </a:lnTo>
                <a:cubicBezTo>
                  <a:pt x="7087" y="19862"/>
                  <a:pt x="7012" y="19886"/>
                  <a:pt x="6935" y="19886"/>
                </a:cubicBezTo>
                <a:cubicBezTo>
                  <a:pt x="6969" y="19803"/>
                  <a:pt x="7036" y="19727"/>
                  <a:pt x="7044" y="19634"/>
                </a:cubicBezTo>
                <a:cubicBezTo>
                  <a:pt x="6961" y="19634"/>
                  <a:pt x="6927" y="19593"/>
                  <a:pt x="6935" y="19508"/>
                </a:cubicBezTo>
                <a:lnTo>
                  <a:pt x="6935" y="19508"/>
                </a:lnTo>
                <a:cubicBezTo>
                  <a:pt x="6960" y="19520"/>
                  <a:pt x="6993" y="19522"/>
                  <a:pt x="7028" y="19522"/>
                </a:cubicBezTo>
                <a:cubicBezTo>
                  <a:pt x="7047" y="19522"/>
                  <a:pt x="7067" y="19521"/>
                  <a:pt x="7086" y="19521"/>
                </a:cubicBezTo>
                <a:cubicBezTo>
                  <a:pt x="7157" y="19521"/>
                  <a:pt x="7219" y="19530"/>
                  <a:pt x="7214" y="19617"/>
                </a:cubicBezTo>
                <a:cubicBezTo>
                  <a:pt x="7226" y="19696"/>
                  <a:pt x="7310" y="19860"/>
                  <a:pt x="7402" y="19860"/>
                </a:cubicBezTo>
                <a:cubicBezTo>
                  <a:pt x="7429" y="19860"/>
                  <a:pt x="7456" y="19846"/>
                  <a:pt x="7483" y="19811"/>
                </a:cubicBezTo>
                <a:cubicBezTo>
                  <a:pt x="7568" y="19820"/>
                  <a:pt x="7568" y="19870"/>
                  <a:pt x="7533" y="19929"/>
                </a:cubicBezTo>
                <a:cubicBezTo>
                  <a:pt x="7634" y="20022"/>
                  <a:pt x="7770" y="20048"/>
                  <a:pt x="7895" y="20056"/>
                </a:cubicBezTo>
                <a:cubicBezTo>
                  <a:pt x="7903" y="20165"/>
                  <a:pt x="7863" y="20291"/>
                  <a:pt x="7744" y="20325"/>
                </a:cubicBezTo>
                <a:cubicBezTo>
                  <a:pt x="7669" y="20493"/>
                  <a:pt x="7837" y="20561"/>
                  <a:pt x="7954" y="20628"/>
                </a:cubicBezTo>
                <a:cubicBezTo>
                  <a:pt x="7879" y="20476"/>
                  <a:pt x="7871" y="20258"/>
                  <a:pt x="8014" y="20157"/>
                </a:cubicBezTo>
                <a:lnTo>
                  <a:pt x="8055" y="20131"/>
                </a:lnTo>
                <a:cubicBezTo>
                  <a:pt x="7993" y="20028"/>
                  <a:pt x="7909" y="19901"/>
                  <a:pt x="7772" y="19901"/>
                </a:cubicBezTo>
                <a:cubicBezTo>
                  <a:pt x="7743" y="19901"/>
                  <a:pt x="7711" y="19907"/>
                  <a:pt x="7677" y="19921"/>
                </a:cubicBezTo>
                <a:cubicBezTo>
                  <a:pt x="7680" y="19831"/>
                  <a:pt x="7712" y="19802"/>
                  <a:pt x="7756" y="19802"/>
                </a:cubicBezTo>
                <a:cubicBezTo>
                  <a:pt x="7820" y="19802"/>
                  <a:pt x="7911" y="19862"/>
                  <a:pt x="7980" y="19886"/>
                </a:cubicBezTo>
                <a:cubicBezTo>
                  <a:pt x="7941" y="19816"/>
                  <a:pt x="7987" y="19725"/>
                  <a:pt x="8056" y="19725"/>
                </a:cubicBezTo>
                <a:cubicBezTo>
                  <a:pt x="8077" y="19725"/>
                  <a:pt x="8100" y="19733"/>
                  <a:pt x="8124" y="19753"/>
                </a:cubicBezTo>
                <a:cubicBezTo>
                  <a:pt x="8197" y="19759"/>
                  <a:pt x="8267" y="19914"/>
                  <a:pt x="8305" y="19914"/>
                </a:cubicBezTo>
                <a:cubicBezTo>
                  <a:pt x="8320" y="19914"/>
                  <a:pt x="8329" y="19893"/>
                  <a:pt x="8334" y="19836"/>
                </a:cubicBezTo>
                <a:cubicBezTo>
                  <a:pt x="8411" y="19899"/>
                  <a:pt x="8481" y="19974"/>
                  <a:pt x="8574" y="19974"/>
                </a:cubicBezTo>
                <a:cubicBezTo>
                  <a:pt x="8594" y="19974"/>
                  <a:pt x="8615" y="19970"/>
                  <a:pt x="8637" y="19963"/>
                </a:cubicBezTo>
                <a:cubicBezTo>
                  <a:pt x="8671" y="19963"/>
                  <a:pt x="8730" y="19971"/>
                  <a:pt x="8754" y="19971"/>
                </a:cubicBezTo>
                <a:cubicBezTo>
                  <a:pt x="8696" y="19846"/>
                  <a:pt x="8587" y="19769"/>
                  <a:pt x="8443" y="19769"/>
                </a:cubicBezTo>
                <a:cubicBezTo>
                  <a:pt x="8416" y="19732"/>
                  <a:pt x="8438" y="19726"/>
                  <a:pt x="8469" y="19726"/>
                </a:cubicBezTo>
                <a:cubicBezTo>
                  <a:pt x="8486" y="19726"/>
                  <a:pt x="8505" y="19727"/>
                  <a:pt x="8522" y="19727"/>
                </a:cubicBezTo>
                <a:cubicBezTo>
                  <a:pt x="8555" y="19727"/>
                  <a:pt x="8580" y="19721"/>
                  <a:pt x="8560" y="19684"/>
                </a:cubicBezTo>
                <a:cubicBezTo>
                  <a:pt x="8546" y="19632"/>
                  <a:pt x="8566" y="19611"/>
                  <a:pt x="8594" y="19611"/>
                </a:cubicBezTo>
                <a:cubicBezTo>
                  <a:pt x="8645" y="19611"/>
                  <a:pt x="8727" y="19678"/>
                  <a:pt x="8703" y="19758"/>
                </a:cubicBezTo>
                <a:lnTo>
                  <a:pt x="8703" y="19758"/>
                </a:lnTo>
                <a:cubicBezTo>
                  <a:pt x="8748" y="19671"/>
                  <a:pt x="8883" y="19755"/>
                  <a:pt x="8906" y="19668"/>
                </a:cubicBezTo>
                <a:cubicBezTo>
                  <a:pt x="8957" y="19573"/>
                  <a:pt x="8881" y="19293"/>
                  <a:pt x="8988" y="19293"/>
                </a:cubicBezTo>
                <a:cubicBezTo>
                  <a:pt x="9004" y="19293"/>
                  <a:pt x="9024" y="19300"/>
                  <a:pt x="9049" y="19314"/>
                </a:cubicBezTo>
                <a:cubicBezTo>
                  <a:pt x="9177" y="19349"/>
                  <a:pt x="9041" y="19441"/>
                  <a:pt x="9015" y="19508"/>
                </a:cubicBezTo>
                <a:cubicBezTo>
                  <a:pt x="9092" y="19524"/>
                  <a:pt x="9159" y="19551"/>
                  <a:pt x="9227" y="19567"/>
                </a:cubicBezTo>
                <a:lnTo>
                  <a:pt x="9235" y="19601"/>
                </a:lnTo>
                <a:cubicBezTo>
                  <a:pt x="9084" y="19644"/>
                  <a:pt x="9134" y="19777"/>
                  <a:pt x="9177" y="19886"/>
                </a:cubicBezTo>
                <a:cubicBezTo>
                  <a:pt x="9142" y="19921"/>
                  <a:pt x="9100" y="19955"/>
                  <a:pt x="9066" y="19987"/>
                </a:cubicBezTo>
                <a:cubicBezTo>
                  <a:pt x="9112" y="19996"/>
                  <a:pt x="9163" y="20012"/>
                  <a:pt x="9211" y="20012"/>
                </a:cubicBezTo>
                <a:cubicBezTo>
                  <a:pt x="9258" y="20012"/>
                  <a:pt x="9302" y="19997"/>
                  <a:pt x="9336" y="19947"/>
                </a:cubicBezTo>
                <a:cubicBezTo>
                  <a:pt x="9379" y="19968"/>
                  <a:pt x="9436" y="20020"/>
                  <a:pt x="9480" y="20020"/>
                </a:cubicBezTo>
                <a:cubicBezTo>
                  <a:pt x="9505" y="20020"/>
                  <a:pt x="9526" y="20003"/>
                  <a:pt x="9539" y="19955"/>
                </a:cubicBezTo>
                <a:cubicBezTo>
                  <a:pt x="9339" y="19899"/>
                  <a:pt x="9560" y="19700"/>
                  <a:pt x="9712" y="19700"/>
                </a:cubicBezTo>
                <a:cubicBezTo>
                  <a:pt x="9747" y="19700"/>
                  <a:pt x="9778" y="19710"/>
                  <a:pt x="9799" y="19735"/>
                </a:cubicBezTo>
                <a:cubicBezTo>
                  <a:pt x="9819" y="19756"/>
                  <a:pt x="9834" y="19764"/>
                  <a:pt x="9846" y="19764"/>
                </a:cubicBezTo>
                <a:cubicBezTo>
                  <a:pt x="9889" y="19764"/>
                  <a:pt x="9900" y="19665"/>
                  <a:pt x="9925" y="19625"/>
                </a:cubicBezTo>
                <a:cubicBezTo>
                  <a:pt x="9935" y="19623"/>
                  <a:pt x="9950" y="19622"/>
                  <a:pt x="9966" y="19622"/>
                </a:cubicBezTo>
                <a:cubicBezTo>
                  <a:pt x="9991" y="19622"/>
                  <a:pt x="10019" y="19624"/>
                  <a:pt x="10045" y="19624"/>
                </a:cubicBezTo>
                <a:cubicBezTo>
                  <a:pt x="10105" y="19624"/>
                  <a:pt x="10150" y="19614"/>
                  <a:pt x="10086" y="19551"/>
                </a:cubicBezTo>
                <a:cubicBezTo>
                  <a:pt x="9935" y="19426"/>
                  <a:pt x="10082" y="19264"/>
                  <a:pt x="10226" y="19264"/>
                </a:cubicBezTo>
                <a:cubicBezTo>
                  <a:pt x="10266" y="19264"/>
                  <a:pt x="10306" y="19277"/>
                  <a:pt x="10339" y="19306"/>
                </a:cubicBezTo>
                <a:cubicBezTo>
                  <a:pt x="10406" y="19340"/>
                  <a:pt x="10541" y="19357"/>
                  <a:pt x="10440" y="19450"/>
                </a:cubicBezTo>
                <a:cubicBezTo>
                  <a:pt x="10329" y="19551"/>
                  <a:pt x="10592" y="19474"/>
                  <a:pt x="10549" y="19601"/>
                </a:cubicBezTo>
                <a:cubicBezTo>
                  <a:pt x="10549" y="19668"/>
                  <a:pt x="10642" y="19702"/>
                  <a:pt x="10642" y="19769"/>
                </a:cubicBezTo>
                <a:cubicBezTo>
                  <a:pt x="10584" y="19805"/>
                  <a:pt x="10516" y="19936"/>
                  <a:pt x="10587" y="19936"/>
                </a:cubicBezTo>
                <a:cubicBezTo>
                  <a:pt x="10601" y="19936"/>
                  <a:pt x="10619" y="19931"/>
                  <a:pt x="10642" y="19921"/>
                </a:cubicBezTo>
                <a:cubicBezTo>
                  <a:pt x="10668" y="19907"/>
                  <a:pt x="10696" y="19903"/>
                  <a:pt x="10726" y="19903"/>
                </a:cubicBezTo>
                <a:cubicBezTo>
                  <a:pt x="10771" y="19903"/>
                  <a:pt x="10819" y="19913"/>
                  <a:pt x="10862" y="19913"/>
                </a:cubicBezTo>
                <a:cubicBezTo>
                  <a:pt x="10909" y="19913"/>
                  <a:pt x="10949" y="19900"/>
                  <a:pt x="10970" y="19846"/>
                </a:cubicBezTo>
                <a:cubicBezTo>
                  <a:pt x="10853" y="19803"/>
                  <a:pt x="10725" y="19710"/>
                  <a:pt x="10760" y="19567"/>
                </a:cubicBezTo>
                <a:lnTo>
                  <a:pt x="10760" y="19567"/>
                </a:lnTo>
                <a:cubicBezTo>
                  <a:pt x="10821" y="19578"/>
                  <a:pt x="10905" y="19652"/>
                  <a:pt x="10954" y="19652"/>
                </a:cubicBezTo>
                <a:cubicBezTo>
                  <a:pt x="10980" y="19652"/>
                  <a:pt x="10996" y="19632"/>
                  <a:pt x="10996" y="19575"/>
                </a:cubicBezTo>
                <a:cubicBezTo>
                  <a:pt x="11112" y="19525"/>
                  <a:pt x="11177" y="19505"/>
                  <a:pt x="11211" y="19505"/>
                </a:cubicBezTo>
                <a:cubicBezTo>
                  <a:pt x="11319" y="19505"/>
                  <a:pt x="11109" y="19711"/>
                  <a:pt x="11231" y="19795"/>
                </a:cubicBezTo>
                <a:cubicBezTo>
                  <a:pt x="11256" y="19819"/>
                  <a:pt x="11295" y="19877"/>
                  <a:pt x="11331" y="19877"/>
                </a:cubicBezTo>
                <a:cubicBezTo>
                  <a:pt x="11344" y="19877"/>
                  <a:pt x="11355" y="19871"/>
                  <a:pt x="11366" y="19854"/>
                </a:cubicBezTo>
                <a:cubicBezTo>
                  <a:pt x="11433" y="19811"/>
                  <a:pt x="11340" y="19735"/>
                  <a:pt x="11332" y="19684"/>
                </a:cubicBezTo>
                <a:cubicBezTo>
                  <a:pt x="11265" y="19601"/>
                  <a:pt x="11332" y="19492"/>
                  <a:pt x="11316" y="19391"/>
                </a:cubicBezTo>
                <a:cubicBezTo>
                  <a:pt x="11273" y="19306"/>
                  <a:pt x="11355" y="19262"/>
                  <a:pt x="11446" y="19262"/>
                </a:cubicBezTo>
                <a:cubicBezTo>
                  <a:pt x="11538" y="19262"/>
                  <a:pt x="11639" y="19306"/>
                  <a:pt x="11635" y="19399"/>
                </a:cubicBezTo>
                <a:lnTo>
                  <a:pt x="11694" y="19391"/>
                </a:lnTo>
                <a:cubicBezTo>
                  <a:pt x="11694" y="19264"/>
                  <a:pt x="11568" y="19256"/>
                  <a:pt x="11501" y="19189"/>
                </a:cubicBezTo>
                <a:cubicBezTo>
                  <a:pt x="11511" y="19187"/>
                  <a:pt x="11521" y="19187"/>
                  <a:pt x="11531" y="19187"/>
                </a:cubicBezTo>
                <a:cubicBezTo>
                  <a:pt x="11623" y="19187"/>
                  <a:pt x="11724" y="19239"/>
                  <a:pt x="11812" y="19239"/>
                </a:cubicBezTo>
                <a:cubicBezTo>
                  <a:pt x="11839" y="19239"/>
                  <a:pt x="11864" y="19234"/>
                  <a:pt x="11888" y="19221"/>
                </a:cubicBezTo>
                <a:cubicBezTo>
                  <a:pt x="11956" y="19163"/>
                  <a:pt x="11922" y="19061"/>
                  <a:pt x="11946" y="18987"/>
                </a:cubicBezTo>
                <a:cubicBezTo>
                  <a:pt x="11956" y="18968"/>
                  <a:pt x="11989" y="18936"/>
                  <a:pt x="12007" y="18918"/>
                </a:cubicBezTo>
                <a:cubicBezTo>
                  <a:pt x="12074" y="18936"/>
                  <a:pt x="12148" y="18944"/>
                  <a:pt x="12217" y="18968"/>
                </a:cubicBezTo>
                <a:cubicBezTo>
                  <a:pt x="12148" y="19037"/>
                  <a:pt x="11964" y="19045"/>
                  <a:pt x="11989" y="19179"/>
                </a:cubicBezTo>
                <a:cubicBezTo>
                  <a:pt x="12140" y="19189"/>
                  <a:pt x="12268" y="19290"/>
                  <a:pt x="12411" y="19306"/>
                </a:cubicBezTo>
                <a:cubicBezTo>
                  <a:pt x="12401" y="19247"/>
                  <a:pt x="12385" y="19189"/>
                  <a:pt x="12377" y="19128"/>
                </a:cubicBezTo>
                <a:cubicBezTo>
                  <a:pt x="12404" y="19115"/>
                  <a:pt x="12431" y="19110"/>
                  <a:pt x="12458" y="19110"/>
                </a:cubicBezTo>
                <a:cubicBezTo>
                  <a:pt x="12576" y="19110"/>
                  <a:pt x="12689" y="19210"/>
                  <a:pt x="12792" y="19210"/>
                </a:cubicBezTo>
                <a:cubicBezTo>
                  <a:pt x="12817" y="19210"/>
                  <a:pt x="12842" y="19204"/>
                  <a:pt x="12866" y="19189"/>
                </a:cubicBezTo>
                <a:cubicBezTo>
                  <a:pt x="12915" y="19226"/>
                  <a:pt x="12991" y="19380"/>
                  <a:pt x="13031" y="19380"/>
                </a:cubicBezTo>
                <a:cubicBezTo>
                  <a:pt x="13046" y="19380"/>
                  <a:pt x="13056" y="19360"/>
                  <a:pt x="13058" y="19306"/>
                </a:cubicBezTo>
                <a:cubicBezTo>
                  <a:pt x="13127" y="19391"/>
                  <a:pt x="13193" y="19466"/>
                  <a:pt x="13303" y="19492"/>
                </a:cubicBezTo>
                <a:cubicBezTo>
                  <a:pt x="13311" y="19508"/>
                  <a:pt x="13329" y="19543"/>
                  <a:pt x="13337" y="19567"/>
                </a:cubicBezTo>
                <a:cubicBezTo>
                  <a:pt x="13396" y="19668"/>
                  <a:pt x="13430" y="19777"/>
                  <a:pt x="13388" y="19886"/>
                </a:cubicBezTo>
                <a:cubicBezTo>
                  <a:pt x="13345" y="19979"/>
                  <a:pt x="13505" y="19929"/>
                  <a:pt x="13523" y="20005"/>
                </a:cubicBezTo>
                <a:cubicBezTo>
                  <a:pt x="13563" y="20131"/>
                  <a:pt x="13683" y="20200"/>
                  <a:pt x="13792" y="20266"/>
                </a:cubicBezTo>
                <a:cubicBezTo>
                  <a:pt x="13943" y="20367"/>
                  <a:pt x="13968" y="20620"/>
                  <a:pt x="14154" y="20687"/>
                </a:cubicBezTo>
                <a:cubicBezTo>
                  <a:pt x="14180" y="20907"/>
                  <a:pt x="14297" y="21150"/>
                  <a:pt x="14119" y="21328"/>
                </a:cubicBezTo>
                <a:cubicBezTo>
                  <a:pt x="14010" y="21429"/>
                  <a:pt x="14255" y="21596"/>
                  <a:pt x="14087" y="21665"/>
                </a:cubicBezTo>
                <a:cubicBezTo>
                  <a:pt x="14010" y="21790"/>
                  <a:pt x="14239" y="21799"/>
                  <a:pt x="14321" y="21849"/>
                </a:cubicBezTo>
                <a:cubicBezTo>
                  <a:pt x="14516" y="21867"/>
                  <a:pt x="14423" y="22160"/>
                  <a:pt x="14600" y="22211"/>
                </a:cubicBezTo>
                <a:cubicBezTo>
                  <a:pt x="14726" y="22237"/>
                  <a:pt x="14877" y="22272"/>
                  <a:pt x="14904" y="22423"/>
                </a:cubicBezTo>
                <a:cubicBezTo>
                  <a:pt x="14723" y="22457"/>
                  <a:pt x="14915" y="22584"/>
                  <a:pt x="15045" y="22584"/>
                </a:cubicBezTo>
                <a:cubicBezTo>
                  <a:pt x="15072" y="22584"/>
                  <a:pt x="15096" y="22578"/>
                  <a:pt x="15114" y="22565"/>
                </a:cubicBezTo>
                <a:lnTo>
                  <a:pt x="15114" y="22565"/>
                </a:lnTo>
                <a:cubicBezTo>
                  <a:pt x="15098" y="22641"/>
                  <a:pt x="15098" y="22726"/>
                  <a:pt x="15130" y="22809"/>
                </a:cubicBezTo>
                <a:cubicBezTo>
                  <a:pt x="15207" y="22801"/>
                  <a:pt x="15274" y="22785"/>
                  <a:pt x="15350" y="22777"/>
                </a:cubicBezTo>
                <a:lnTo>
                  <a:pt x="15350" y="22777"/>
                </a:lnTo>
                <a:cubicBezTo>
                  <a:pt x="15308" y="22860"/>
                  <a:pt x="15241" y="22937"/>
                  <a:pt x="15181" y="23020"/>
                </a:cubicBezTo>
                <a:cubicBezTo>
                  <a:pt x="15216" y="23004"/>
                  <a:pt x="15247" y="22996"/>
                  <a:pt x="15274" y="22996"/>
                </a:cubicBezTo>
                <a:cubicBezTo>
                  <a:pt x="15458" y="22996"/>
                  <a:pt x="15464" y="23331"/>
                  <a:pt x="15603" y="23442"/>
                </a:cubicBezTo>
                <a:cubicBezTo>
                  <a:pt x="15561" y="23450"/>
                  <a:pt x="15476" y="23450"/>
                  <a:pt x="15433" y="23458"/>
                </a:cubicBezTo>
                <a:cubicBezTo>
                  <a:pt x="15475" y="23499"/>
                  <a:pt x="15538" y="23522"/>
                  <a:pt x="15600" y="23522"/>
                </a:cubicBezTo>
                <a:cubicBezTo>
                  <a:pt x="15640" y="23522"/>
                  <a:pt x="15679" y="23512"/>
                  <a:pt x="15712" y="23493"/>
                </a:cubicBezTo>
                <a:cubicBezTo>
                  <a:pt x="15838" y="23450"/>
                  <a:pt x="15906" y="23341"/>
                  <a:pt x="16015" y="23282"/>
                </a:cubicBezTo>
                <a:lnTo>
                  <a:pt x="16015" y="23282"/>
                </a:lnTo>
                <a:cubicBezTo>
                  <a:pt x="15973" y="23509"/>
                  <a:pt x="16260" y="23383"/>
                  <a:pt x="16276" y="23559"/>
                </a:cubicBezTo>
                <a:cubicBezTo>
                  <a:pt x="16319" y="23668"/>
                  <a:pt x="16420" y="23753"/>
                  <a:pt x="16369" y="23879"/>
                </a:cubicBezTo>
                <a:cubicBezTo>
                  <a:pt x="16436" y="23862"/>
                  <a:pt x="16505" y="23846"/>
                  <a:pt x="16563" y="23828"/>
                </a:cubicBezTo>
                <a:cubicBezTo>
                  <a:pt x="16470" y="23703"/>
                  <a:pt x="16664" y="23644"/>
                  <a:pt x="16723" y="23551"/>
                </a:cubicBezTo>
                <a:cubicBezTo>
                  <a:pt x="16866" y="23668"/>
                  <a:pt x="16992" y="23846"/>
                  <a:pt x="17000" y="24040"/>
                </a:cubicBezTo>
                <a:cubicBezTo>
                  <a:pt x="17063" y="23999"/>
                  <a:pt x="17118" y="23940"/>
                  <a:pt x="17176" y="23940"/>
                </a:cubicBezTo>
                <a:cubicBezTo>
                  <a:pt x="17204" y="23940"/>
                  <a:pt x="17233" y="23954"/>
                  <a:pt x="17263" y="23990"/>
                </a:cubicBezTo>
                <a:cubicBezTo>
                  <a:pt x="17361" y="24220"/>
                  <a:pt x="17595" y="24394"/>
                  <a:pt x="17841" y="24394"/>
                </a:cubicBezTo>
                <a:cubicBezTo>
                  <a:pt x="17909" y="24394"/>
                  <a:pt x="17978" y="24380"/>
                  <a:pt x="18045" y="24352"/>
                </a:cubicBezTo>
                <a:cubicBezTo>
                  <a:pt x="18056" y="24354"/>
                  <a:pt x="18065" y="24355"/>
                  <a:pt x="18074" y="24355"/>
                </a:cubicBezTo>
                <a:cubicBezTo>
                  <a:pt x="18163" y="24355"/>
                  <a:pt x="18165" y="24252"/>
                  <a:pt x="18197" y="24182"/>
                </a:cubicBezTo>
                <a:cubicBezTo>
                  <a:pt x="18239" y="24224"/>
                  <a:pt x="18290" y="24267"/>
                  <a:pt x="18332" y="24309"/>
                </a:cubicBezTo>
                <a:cubicBezTo>
                  <a:pt x="18290" y="24394"/>
                  <a:pt x="18247" y="24485"/>
                  <a:pt x="18213" y="24570"/>
                </a:cubicBezTo>
                <a:cubicBezTo>
                  <a:pt x="18332" y="24554"/>
                  <a:pt x="18425" y="24461"/>
                  <a:pt x="18484" y="24368"/>
                </a:cubicBezTo>
                <a:cubicBezTo>
                  <a:pt x="18556" y="24385"/>
                  <a:pt x="18650" y="24453"/>
                  <a:pt x="18728" y="24453"/>
                </a:cubicBezTo>
                <a:cubicBezTo>
                  <a:pt x="18768" y="24453"/>
                  <a:pt x="18803" y="24435"/>
                  <a:pt x="18829" y="24384"/>
                </a:cubicBezTo>
                <a:cubicBezTo>
                  <a:pt x="18860" y="24319"/>
                  <a:pt x="18905" y="24293"/>
                  <a:pt x="18953" y="24293"/>
                </a:cubicBezTo>
                <a:cubicBezTo>
                  <a:pt x="19036" y="24293"/>
                  <a:pt x="19125" y="24370"/>
                  <a:pt x="19157" y="24461"/>
                </a:cubicBezTo>
                <a:cubicBezTo>
                  <a:pt x="19165" y="24384"/>
                  <a:pt x="19165" y="24317"/>
                  <a:pt x="19173" y="24243"/>
                </a:cubicBezTo>
                <a:cubicBezTo>
                  <a:pt x="19183" y="24241"/>
                  <a:pt x="19193" y="24241"/>
                  <a:pt x="19202" y="24241"/>
                </a:cubicBezTo>
                <a:cubicBezTo>
                  <a:pt x="19332" y="24241"/>
                  <a:pt x="19434" y="24348"/>
                  <a:pt x="19545" y="24402"/>
                </a:cubicBezTo>
                <a:cubicBezTo>
                  <a:pt x="19654" y="24376"/>
                  <a:pt x="19713" y="24301"/>
                  <a:pt x="19713" y="24192"/>
                </a:cubicBezTo>
                <a:cubicBezTo>
                  <a:pt x="19747" y="24251"/>
                  <a:pt x="19771" y="24325"/>
                  <a:pt x="19806" y="24384"/>
                </a:cubicBezTo>
                <a:cubicBezTo>
                  <a:pt x="19868" y="24384"/>
                  <a:pt x="19936" y="24371"/>
                  <a:pt x="19997" y="24371"/>
                </a:cubicBezTo>
                <a:cubicBezTo>
                  <a:pt x="20058" y="24371"/>
                  <a:pt x="20113" y="24384"/>
                  <a:pt x="20151" y="24435"/>
                </a:cubicBezTo>
                <a:cubicBezTo>
                  <a:pt x="20145" y="24361"/>
                  <a:pt x="20187" y="24153"/>
                  <a:pt x="20243" y="24153"/>
                </a:cubicBezTo>
                <a:cubicBezTo>
                  <a:pt x="20257" y="24153"/>
                  <a:pt x="20271" y="24165"/>
                  <a:pt x="20285" y="24192"/>
                </a:cubicBezTo>
                <a:cubicBezTo>
                  <a:pt x="20316" y="24270"/>
                  <a:pt x="20374" y="24290"/>
                  <a:pt x="20442" y="24290"/>
                </a:cubicBezTo>
                <a:cubicBezTo>
                  <a:pt x="20513" y="24290"/>
                  <a:pt x="20594" y="24269"/>
                  <a:pt x="20669" y="24269"/>
                </a:cubicBezTo>
                <a:cubicBezTo>
                  <a:pt x="20700" y="24269"/>
                  <a:pt x="20730" y="24273"/>
                  <a:pt x="20758" y="24283"/>
                </a:cubicBezTo>
                <a:cubicBezTo>
                  <a:pt x="20758" y="24251"/>
                  <a:pt x="20758" y="24182"/>
                  <a:pt x="20766" y="24150"/>
                </a:cubicBezTo>
                <a:lnTo>
                  <a:pt x="20774" y="24091"/>
                </a:lnTo>
                <a:cubicBezTo>
                  <a:pt x="20787" y="24087"/>
                  <a:pt x="20799" y="24085"/>
                  <a:pt x="20808" y="24085"/>
                </a:cubicBezTo>
                <a:cubicBezTo>
                  <a:pt x="20910" y="24085"/>
                  <a:pt x="20789" y="24293"/>
                  <a:pt x="20900" y="24293"/>
                </a:cubicBezTo>
                <a:cubicBezTo>
                  <a:pt x="20914" y="24293"/>
                  <a:pt x="20931" y="24290"/>
                  <a:pt x="20952" y="24283"/>
                </a:cubicBezTo>
                <a:cubicBezTo>
                  <a:pt x="20984" y="24158"/>
                  <a:pt x="21093" y="24081"/>
                  <a:pt x="21194" y="23998"/>
                </a:cubicBezTo>
                <a:cubicBezTo>
                  <a:pt x="21296" y="24014"/>
                  <a:pt x="21397" y="24048"/>
                  <a:pt x="21490" y="24065"/>
                </a:cubicBezTo>
                <a:cubicBezTo>
                  <a:pt x="21516" y="23998"/>
                  <a:pt x="21508" y="23913"/>
                  <a:pt x="21566" y="23862"/>
                </a:cubicBezTo>
                <a:cubicBezTo>
                  <a:pt x="21576" y="23863"/>
                  <a:pt x="21586" y="23864"/>
                  <a:pt x="21596" y="23864"/>
                </a:cubicBezTo>
                <a:cubicBezTo>
                  <a:pt x="21667" y="23864"/>
                  <a:pt x="21731" y="23837"/>
                  <a:pt x="21769" y="23769"/>
                </a:cubicBezTo>
                <a:cubicBezTo>
                  <a:pt x="21870" y="23753"/>
                  <a:pt x="21953" y="23711"/>
                  <a:pt x="22046" y="23668"/>
                </a:cubicBezTo>
                <a:cubicBezTo>
                  <a:pt x="22051" y="23668"/>
                  <a:pt x="22056" y="23668"/>
                  <a:pt x="22061" y="23668"/>
                </a:cubicBezTo>
                <a:cubicBezTo>
                  <a:pt x="22155" y="23668"/>
                  <a:pt x="22258" y="23710"/>
                  <a:pt x="22354" y="23710"/>
                </a:cubicBezTo>
                <a:cubicBezTo>
                  <a:pt x="22409" y="23710"/>
                  <a:pt x="22461" y="23696"/>
                  <a:pt x="22508" y="23652"/>
                </a:cubicBezTo>
                <a:cubicBezTo>
                  <a:pt x="22601" y="23559"/>
                  <a:pt x="22686" y="23458"/>
                  <a:pt x="22729" y="23333"/>
                </a:cubicBezTo>
                <a:lnTo>
                  <a:pt x="22745" y="23298"/>
                </a:lnTo>
                <a:cubicBezTo>
                  <a:pt x="22846" y="23298"/>
                  <a:pt x="22897" y="23240"/>
                  <a:pt x="22913" y="23147"/>
                </a:cubicBezTo>
                <a:cubicBezTo>
                  <a:pt x="23014" y="23104"/>
                  <a:pt x="23133" y="23080"/>
                  <a:pt x="23242" y="23054"/>
                </a:cubicBezTo>
                <a:cubicBezTo>
                  <a:pt x="23338" y="22895"/>
                  <a:pt x="23381" y="22623"/>
                  <a:pt x="23599" y="22623"/>
                </a:cubicBezTo>
                <a:cubicBezTo>
                  <a:pt x="23612" y="22623"/>
                  <a:pt x="23625" y="22623"/>
                  <a:pt x="23638" y="22625"/>
                </a:cubicBezTo>
                <a:cubicBezTo>
                  <a:pt x="23612" y="22565"/>
                  <a:pt x="23519" y="22524"/>
                  <a:pt x="23529" y="22447"/>
                </a:cubicBezTo>
                <a:cubicBezTo>
                  <a:pt x="23557" y="22403"/>
                  <a:pt x="23595" y="22391"/>
                  <a:pt x="23636" y="22391"/>
                </a:cubicBezTo>
                <a:cubicBezTo>
                  <a:pt x="23681" y="22391"/>
                  <a:pt x="23729" y="22405"/>
                  <a:pt x="23772" y="22405"/>
                </a:cubicBezTo>
                <a:cubicBezTo>
                  <a:pt x="23841" y="22312"/>
                  <a:pt x="23915" y="22237"/>
                  <a:pt x="24008" y="22179"/>
                </a:cubicBezTo>
                <a:lnTo>
                  <a:pt x="24051" y="22187"/>
                </a:lnTo>
                <a:cubicBezTo>
                  <a:pt x="24085" y="22221"/>
                  <a:pt x="24118" y="22245"/>
                  <a:pt x="24160" y="22280"/>
                </a:cubicBezTo>
                <a:cubicBezTo>
                  <a:pt x="24253" y="22195"/>
                  <a:pt x="24194" y="22069"/>
                  <a:pt x="24186" y="21958"/>
                </a:cubicBezTo>
                <a:cubicBezTo>
                  <a:pt x="24277" y="21918"/>
                  <a:pt x="24378" y="21883"/>
                  <a:pt x="24479" y="21849"/>
                </a:cubicBezTo>
                <a:lnTo>
                  <a:pt x="24479" y="21849"/>
                </a:lnTo>
                <a:cubicBezTo>
                  <a:pt x="24463" y="21934"/>
                  <a:pt x="24320" y="22051"/>
                  <a:pt x="24447" y="22102"/>
                </a:cubicBezTo>
                <a:cubicBezTo>
                  <a:pt x="24461" y="22110"/>
                  <a:pt x="24475" y="22114"/>
                  <a:pt x="24488" y="22114"/>
                </a:cubicBezTo>
                <a:cubicBezTo>
                  <a:pt x="24555" y="22114"/>
                  <a:pt x="24609" y="22022"/>
                  <a:pt x="24580" y="21958"/>
                </a:cubicBezTo>
                <a:cubicBezTo>
                  <a:pt x="24572" y="21706"/>
                  <a:pt x="24506" y="21437"/>
                  <a:pt x="24649" y="21218"/>
                </a:cubicBezTo>
                <a:cubicBezTo>
                  <a:pt x="24657" y="21200"/>
                  <a:pt x="24692" y="21168"/>
                  <a:pt x="24708" y="21142"/>
                </a:cubicBezTo>
                <a:cubicBezTo>
                  <a:pt x="24750" y="21099"/>
                  <a:pt x="24801" y="21059"/>
                  <a:pt x="24851" y="21016"/>
                </a:cubicBezTo>
                <a:cubicBezTo>
                  <a:pt x="24758" y="20990"/>
                  <a:pt x="24673" y="20939"/>
                  <a:pt x="24599" y="20881"/>
                </a:cubicBezTo>
                <a:cubicBezTo>
                  <a:pt x="24724" y="20764"/>
                  <a:pt x="24843" y="20636"/>
                  <a:pt x="24918" y="20485"/>
                </a:cubicBezTo>
                <a:lnTo>
                  <a:pt x="24918" y="20485"/>
                </a:lnTo>
                <a:cubicBezTo>
                  <a:pt x="24886" y="20498"/>
                  <a:pt x="24860" y="20504"/>
                  <a:pt x="24838" y="20504"/>
                </a:cubicBezTo>
                <a:cubicBezTo>
                  <a:pt x="24761" y="20504"/>
                  <a:pt x="24745" y="20424"/>
                  <a:pt x="24793" y="20266"/>
                </a:cubicBezTo>
                <a:cubicBezTo>
                  <a:pt x="24766" y="20149"/>
                  <a:pt x="24599" y="20088"/>
                  <a:pt x="24641" y="19947"/>
                </a:cubicBezTo>
                <a:cubicBezTo>
                  <a:pt x="24700" y="19904"/>
                  <a:pt x="24774" y="19886"/>
                  <a:pt x="24851" y="19870"/>
                </a:cubicBezTo>
                <a:cubicBezTo>
                  <a:pt x="24708" y="19694"/>
                  <a:pt x="24700" y="19474"/>
                  <a:pt x="24682" y="19256"/>
                </a:cubicBezTo>
                <a:cubicBezTo>
                  <a:pt x="24615" y="19247"/>
                  <a:pt x="24548" y="19239"/>
                  <a:pt x="24479" y="19239"/>
                </a:cubicBezTo>
                <a:cubicBezTo>
                  <a:pt x="24522" y="19112"/>
                  <a:pt x="24631" y="19078"/>
                  <a:pt x="24742" y="19027"/>
                </a:cubicBezTo>
                <a:cubicBezTo>
                  <a:pt x="24556" y="18859"/>
                  <a:pt x="24783" y="18700"/>
                  <a:pt x="24944" y="18641"/>
                </a:cubicBezTo>
                <a:cubicBezTo>
                  <a:pt x="25096" y="18497"/>
                  <a:pt x="24809" y="18295"/>
                  <a:pt x="25003" y="18194"/>
                </a:cubicBezTo>
                <a:cubicBezTo>
                  <a:pt x="24876" y="18194"/>
                  <a:pt x="24944" y="18136"/>
                  <a:pt x="25003" y="18085"/>
                </a:cubicBezTo>
                <a:cubicBezTo>
                  <a:pt x="24833" y="18077"/>
                  <a:pt x="24985" y="18000"/>
                  <a:pt x="25045" y="17950"/>
                </a:cubicBezTo>
                <a:cubicBezTo>
                  <a:pt x="25053" y="17857"/>
                  <a:pt x="25035" y="17764"/>
                  <a:pt x="25112" y="17705"/>
                </a:cubicBezTo>
                <a:cubicBezTo>
                  <a:pt x="25027" y="17646"/>
                  <a:pt x="25027" y="17545"/>
                  <a:pt x="25027" y="17452"/>
                </a:cubicBezTo>
                <a:cubicBezTo>
                  <a:pt x="24944" y="17319"/>
                  <a:pt x="24809" y="17226"/>
                  <a:pt x="24692" y="17117"/>
                </a:cubicBezTo>
                <a:cubicBezTo>
                  <a:pt x="24682" y="17016"/>
                  <a:pt x="24750" y="16947"/>
                  <a:pt x="24783" y="16864"/>
                </a:cubicBezTo>
                <a:cubicBezTo>
                  <a:pt x="24599" y="16729"/>
                  <a:pt x="24657" y="16492"/>
                  <a:pt x="24673" y="16298"/>
                </a:cubicBezTo>
                <a:cubicBezTo>
                  <a:pt x="24750" y="16239"/>
                  <a:pt x="24716" y="16146"/>
                  <a:pt x="24716" y="16072"/>
                </a:cubicBezTo>
                <a:cubicBezTo>
                  <a:pt x="24758" y="15944"/>
                  <a:pt x="24843" y="15843"/>
                  <a:pt x="24910" y="15734"/>
                </a:cubicBezTo>
                <a:cubicBezTo>
                  <a:pt x="24894" y="15532"/>
                  <a:pt x="24548" y="15601"/>
                  <a:pt x="24682" y="15314"/>
                </a:cubicBezTo>
                <a:cubicBezTo>
                  <a:pt x="24673" y="15146"/>
                  <a:pt x="24514" y="15095"/>
                  <a:pt x="24396" y="15019"/>
                </a:cubicBezTo>
                <a:cubicBezTo>
                  <a:pt x="24294" y="14939"/>
                  <a:pt x="24449" y="14609"/>
                  <a:pt x="24277" y="14609"/>
                </a:cubicBezTo>
                <a:cubicBezTo>
                  <a:pt x="24265" y="14609"/>
                  <a:pt x="24252" y="14611"/>
                  <a:pt x="24237" y="14614"/>
                </a:cubicBezTo>
                <a:cubicBezTo>
                  <a:pt x="24253" y="14731"/>
                  <a:pt x="24320" y="14883"/>
                  <a:pt x="24176" y="14944"/>
                </a:cubicBezTo>
                <a:cubicBezTo>
                  <a:pt x="24245" y="14758"/>
                  <a:pt x="24000" y="14707"/>
                  <a:pt x="24000" y="14521"/>
                </a:cubicBezTo>
                <a:cubicBezTo>
                  <a:pt x="24003" y="14493"/>
                  <a:pt x="23990" y="14485"/>
                  <a:pt x="23973" y="14485"/>
                </a:cubicBezTo>
                <a:cubicBezTo>
                  <a:pt x="23952" y="14485"/>
                  <a:pt x="23924" y="14496"/>
                  <a:pt x="23907" y="14496"/>
                </a:cubicBezTo>
                <a:cubicBezTo>
                  <a:pt x="23892" y="14496"/>
                  <a:pt x="23885" y="14487"/>
                  <a:pt x="23899" y="14455"/>
                </a:cubicBezTo>
                <a:cubicBezTo>
                  <a:pt x="23915" y="14295"/>
                  <a:pt x="23992" y="14151"/>
                  <a:pt x="24025" y="14000"/>
                </a:cubicBezTo>
                <a:cubicBezTo>
                  <a:pt x="23934" y="13891"/>
                  <a:pt x="24067" y="13781"/>
                  <a:pt x="24067" y="13662"/>
                </a:cubicBezTo>
                <a:lnTo>
                  <a:pt x="24067" y="13662"/>
                </a:lnTo>
                <a:cubicBezTo>
                  <a:pt x="24035" y="13696"/>
                  <a:pt x="23992" y="13739"/>
                  <a:pt x="23958" y="13771"/>
                </a:cubicBezTo>
                <a:cubicBezTo>
                  <a:pt x="23883" y="13771"/>
                  <a:pt x="23806" y="13771"/>
                  <a:pt x="23731" y="13763"/>
                </a:cubicBezTo>
                <a:cubicBezTo>
                  <a:pt x="23806" y="13680"/>
                  <a:pt x="23934" y="13630"/>
                  <a:pt x="23958" y="13510"/>
                </a:cubicBezTo>
                <a:cubicBezTo>
                  <a:pt x="24186" y="13428"/>
                  <a:pt x="24093" y="13141"/>
                  <a:pt x="24219" y="12973"/>
                </a:cubicBezTo>
                <a:cubicBezTo>
                  <a:pt x="24287" y="12888"/>
                  <a:pt x="24237" y="12787"/>
                  <a:pt x="24202" y="12702"/>
                </a:cubicBezTo>
                <a:cubicBezTo>
                  <a:pt x="24176" y="12619"/>
                  <a:pt x="24253" y="12558"/>
                  <a:pt x="24277" y="12492"/>
                </a:cubicBezTo>
                <a:cubicBezTo>
                  <a:pt x="24275" y="12491"/>
                  <a:pt x="24273" y="12491"/>
                  <a:pt x="24271" y="12491"/>
                </a:cubicBezTo>
                <a:cubicBezTo>
                  <a:pt x="24208" y="12491"/>
                  <a:pt x="24124" y="12578"/>
                  <a:pt x="24075" y="12578"/>
                </a:cubicBezTo>
                <a:cubicBezTo>
                  <a:pt x="24054" y="12578"/>
                  <a:pt x="24039" y="12562"/>
                  <a:pt x="24035" y="12518"/>
                </a:cubicBezTo>
                <a:cubicBezTo>
                  <a:pt x="23989" y="12437"/>
                  <a:pt x="24039" y="12417"/>
                  <a:pt x="24101" y="12417"/>
                </a:cubicBezTo>
                <a:cubicBezTo>
                  <a:pt x="24144" y="12417"/>
                  <a:pt x="24192" y="12426"/>
                  <a:pt x="24219" y="12433"/>
                </a:cubicBezTo>
                <a:cubicBezTo>
                  <a:pt x="24219" y="12348"/>
                  <a:pt x="24152" y="12306"/>
                  <a:pt x="24101" y="12255"/>
                </a:cubicBezTo>
                <a:cubicBezTo>
                  <a:pt x="24136" y="12180"/>
                  <a:pt x="24245" y="12197"/>
                  <a:pt x="24245" y="12087"/>
                </a:cubicBezTo>
                <a:cubicBezTo>
                  <a:pt x="24254" y="12038"/>
                  <a:pt x="24271" y="12021"/>
                  <a:pt x="24291" y="12021"/>
                </a:cubicBezTo>
                <a:cubicBezTo>
                  <a:pt x="24340" y="12021"/>
                  <a:pt x="24413" y="12122"/>
                  <a:pt x="24471" y="12122"/>
                </a:cubicBezTo>
                <a:cubicBezTo>
                  <a:pt x="24498" y="12053"/>
                  <a:pt x="24522" y="11986"/>
                  <a:pt x="24540" y="11928"/>
                </a:cubicBezTo>
                <a:lnTo>
                  <a:pt x="24540" y="11928"/>
                </a:lnTo>
                <a:cubicBezTo>
                  <a:pt x="24413" y="11936"/>
                  <a:pt x="24287" y="11952"/>
                  <a:pt x="24160" y="11970"/>
                </a:cubicBezTo>
                <a:cubicBezTo>
                  <a:pt x="24136" y="11869"/>
                  <a:pt x="24378" y="11936"/>
                  <a:pt x="24303" y="11869"/>
                </a:cubicBezTo>
                <a:cubicBezTo>
                  <a:pt x="24261" y="11810"/>
                  <a:pt x="24176" y="11810"/>
                  <a:pt x="24109" y="11792"/>
                </a:cubicBezTo>
                <a:cubicBezTo>
                  <a:pt x="24168" y="11750"/>
                  <a:pt x="24219" y="11709"/>
                  <a:pt x="24269" y="11667"/>
                </a:cubicBezTo>
                <a:cubicBezTo>
                  <a:pt x="24211" y="11641"/>
                  <a:pt x="24144" y="11616"/>
                  <a:pt x="24075" y="11590"/>
                </a:cubicBezTo>
                <a:lnTo>
                  <a:pt x="24075" y="11548"/>
                </a:lnTo>
                <a:cubicBezTo>
                  <a:pt x="24158" y="11525"/>
                  <a:pt x="24267" y="11413"/>
                  <a:pt x="24344" y="11413"/>
                </a:cubicBezTo>
                <a:cubicBezTo>
                  <a:pt x="24378" y="11413"/>
                  <a:pt x="24405" y="11435"/>
                  <a:pt x="24421" y="11497"/>
                </a:cubicBezTo>
                <a:cubicBezTo>
                  <a:pt x="24430" y="11519"/>
                  <a:pt x="24441" y="11528"/>
                  <a:pt x="24454" y="11528"/>
                </a:cubicBezTo>
                <a:cubicBezTo>
                  <a:pt x="24505" y="11528"/>
                  <a:pt x="24571" y="11388"/>
                  <a:pt x="24517" y="11388"/>
                </a:cubicBezTo>
                <a:cubicBezTo>
                  <a:pt x="24506" y="11388"/>
                  <a:pt x="24492" y="11394"/>
                  <a:pt x="24471" y="11406"/>
                </a:cubicBezTo>
                <a:cubicBezTo>
                  <a:pt x="24338" y="11337"/>
                  <a:pt x="24471" y="11103"/>
                  <a:pt x="24471" y="10959"/>
                </a:cubicBezTo>
                <a:cubicBezTo>
                  <a:pt x="24421" y="10941"/>
                  <a:pt x="24370" y="10917"/>
                  <a:pt x="24328" y="10891"/>
                </a:cubicBezTo>
                <a:cubicBezTo>
                  <a:pt x="24295" y="10723"/>
                  <a:pt x="24498" y="10672"/>
                  <a:pt x="24479" y="10486"/>
                </a:cubicBezTo>
                <a:cubicBezTo>
                  <a:pt x="24388" y="10478"/>
                  <a:pt x="24378" y="10403"/>
                  <a:pt x="24362" y="10335"/>
                </a:cubicBezTo>
                <a:cubicBezTo>
                  <a:pt x="24176" y="10294"/>
                  <a:pt x="24421" y="10032"/>
                  <a:pt x="24261" y="9957"/>
                </a:cubicBezTo>
                <a:lnTo>
                  <a:pt x="24261" y="9957"/>
                </a:lnTo>
                <a:cubicBezTo>
                  <a:pt x="24237" y="9971"/>
                  <a:pt x="24216" y="9977"/>
                  <a:pt x="24199" y="9977"/>
                </a:cubicBezTo>
                <a:cubicBezTo>
                  <a:pt x="24110" y="9977"/>
                  <a:pt x="24090" y="9824"/>
                  <a:pt x="24075" y="9746"/>
                </a:cubicBezTo>
                <a:cubicBezTo>
                  <a:pt x="24144" y="9637"/>
                  <a:pt x="24211" y="9502"/>
                  <a:pt x="24043" y="9459"/>
                </a:cubicBezTo>
                <a:cubicBezTo>
                  <a:pt x="24026" y="9453"/>
                  <a:pt x="24009" y="9450"/>
                  <a:pt x="23992" y="9450"/>
                </a:cubicBezTo>
                <a:cubicBezTo>
                  <a:pt x="23905" y="9450"/>
                  <a:pt x="23827" y="9534"/>
                  <a:pt x="23756" y="9577"/>
                </a:cubicBezTo>
                <a:cubicBezTo>
                  <a:pt x="23761" y="9518"/>
                  <a:pt x="23732" y="9480"/>
                  <a:pt x="23695" y="9480"/>
                </a:cubicBezTo>
                <a:cubicBezTo>
                  <a:pt x="23674" y="9480"/>
                  <a:pt x="23651" y="9491"/>
                  <a:pt x="23630" y="9518"/>
                </a:cubicBezTo>
                <a:cubicBezTo>
                  <a:pt x="23630" y="9401"/>
                  <a:pt x="23721" y="9241"/>
                  <a:pt x="23612" y="9164"/>
                </a:cubicBezTo>
                <a:cubicBezTo>
                  <a:pt x="23524" y="9193"/>
                  <a:pt x="23466" y="9206"/>
                  <a:pt x="23429" y="9206"/>
                </a:cubicBezTo>
                <a:cubicBezTo>
                  <a:pt x="23286" y="9206"/>
                  <a:pt x="23466" y="9018"/>
                  <a:pt x="23351" y="8938"/>
                </a:cubicBezTo>
                <a:cubicBezTo>
                  <a:pt x="23337" y="8934"/>
                  <a:pt x="23324" y="8932"/>
                  <a:pt x="23313" y="8932"/>
                </a:cubicBezTo>
                <a:cubicBezTo>
                  <a:pt x="23171" y="8932"/>
                  <a:pt x="23259" y="9212"/>
                  <a:pt x="23119" y="9212"/>
                </a:cubicBezTo>
                <a:cubicBezTo>
                  <a:pt x="23102" y="9212"/>
                  <a:pt x="23081" y="9208"/>
                  <a:pt x="23056" y="9199"/>
                </a:cubicBezTo>
                <a:cubicBezTo>
                  <a:pt x="23048" y="9081"/>
                  <a:pt x="23176" y="8997"/>
                  <a:pt x="23091" y="8879"/>
                </a:cubicBezTo>
                <a:cubicBezTo>
                  <a:pt x="23087" y="8879"/>
                  <a:pt x="23084" y="8879"/>
                  <a:pt x="23081" y="8879"/>
                </a:cubicBezTo>
                <a:cubicBezTo>
                  <a:pt x="22972" y="8879"/>
                  <a:pt x="22961" y="9042"/>
                  <a:pt x="22857" y="9042"/>
                </a:cubicBezTo>
                <a:cubicBezTo>
                  <a:pt x="22849" y="9042"/>
                  <a:pt x="22840" y="9041"/>
                  <a:pt x="22830" y="9039"/>
                </a:cubicBezTo>
                <a:cubicBezTo>
                  <a:pt x="22923" y="8930"/>
                  <a:pt x="22923" y="8794"/>
                  <a:pt x="22880" y="8659"/>
                </a:cubicBezTo>
                <a:lnTo>
                  <a:pt x="22880" y="8659"/>
                </a:lnTo>
                <a:cubicBezTo>
                  <a:pt x="22817" y="8706"/>
                  <a:pt x="22746" y="8755"/>
                  <a:pt x="22673" y="8755"/>
                </a:cubicBezTo>
                <a:cubicBezTo>
                  <a:pt x="22639" y="8755"/>
                  <a:pt x="22604" y="8745"/>
                  <a:pt x="22569" y="8718"/>
                </a:cubicBezTo>
                <a:cubicBezTo>
                  <a:pt x="22550" y="8562"/>
                  <a:pt x="22415" y="8458"/>
                  <a:pt x="22265" y="8458"/>
                </a:cubicBezTo>
                <a:cubicBezTo>
                  <a:pt x="22212" y="8458"/>
                  <a:pt x="22157" y="8471"/>
                  <a:pt x="22104" y="8499"/>
                </a:cubicBezTo>
                <a:lnTo>
                  <a:pt x="22072" y="8263"/>
                </a:lnTo>
                <a:cubicBezTo>
                  <a:pt x="22054" y="8255"/>
                  <a:pt x="22003" y="8238"/>
                  <a:pt x="21979" y="8230"/>
                </a:cubicBezTo>
                <a:lnTo>
                  <a:pt x="21979" y="8230"/>
                </a:lnTo>
                <a:cubicBezTo>
                  <a:pt x="21986" y="8294"/>
                  <a:pt x="22061" y="8409"/>
                  <a:pt x="21987" y="8409"/>
                </a:cubicBezTo>
                <a:cubicBezTo>
                  <a:pt x="21975" y="8409"/>
                  <a:pt x="21958" y="8405"/>
                  <a:pt x="21936" y="8398"/>
                </a:cubicBezTo>
                <a:cubicBezTo>
                  <a:pt x="21850" y="8355"/>
                  <a:pt x="21800" y="8107"/>
                  <a:pt x="21676" y="8107"/>
                </a:cubicBezTo>
                <a:cubicBezTo>
                  <a:pt x="21656" y="8107"/>
                  <a:pt x="21634" y="8114"/>
                  <a:pt x="21609" y="8129"/>
                </a:cubicBezTo>
                <a:cubicBezTo>
                  <a:pt x="21540" y="7970"/>
                  <a:pt x="21785" y="8087"/>
                  <a:pt x="21760" y="7986"/>
                </a:cubicBezTo>
                <a:cubicBezTo>
                  <a:pt x="21641" y="7986"/>
                  <a:pt x="21566" y="7885"/>
                  <a:pt x="21457" y="7858"/>
                </a:cubicBezTo>
                <a:lnTo>
                  <a:pt x="21457" y="7858"/>
                </a:lnTo>
                <a:cubicBezTo>
                  <a:pt x="21482" y="7935"/>
                  <a:pt x="21508" y="8002"/>
                  <a:pt x="21508" y="8087"/>
                </a:cubicBezTo>
                <a:cubicBezTo>
                  <a:pt x="21500" y="8088"/>
                  <a:pt x="21493" y="8088"/>
                  <a:pt x="21487" y="8088"/>
                </a:cubicBezTo>
                <a:cubicBezTo>
                  <a:pt x="21395" y="8088"/>
                  <a:pt x="21385" y="7989"/>
                  <a:pt x="21338" y="7927"/>
                </a:cubicBezTo>
                <a:cubicBezTo>
                  <a:pt x="21323" y="7924"/>
                  <a:pt x="21310" y="7922"/>
                  <a:pt x="21298" y="7922"/>
                </a:cubicBezTo>
                <a:cubicBezTo>
                  <a:pt x="21251" y="7922"/>
                  <a:pt x="21229" y="7952"/>
                  <a:pt x="21229" y="8020"/>
                </a:cubicBezTo>
                <a:cubicBezTo>
                  <a:pt x="21154" y="7986"/>
                  <a:pt x="21069" y="7970"/>
                  <a:pt x="20984" y="7970"/>
                </a:cubicBezTo>
                <a:cubicBezTo>
                  <a:pt x="21033" y="8034"/>
                  <a:pt x="20975" y="8175"/>
                  <a:pt x="20937" y="8175"/>
                </a:cubicBezTo>
                <a:cubicBezTo>
                  <a:pt x="20922" y="8175"/>
                  <a:pt x="20909" y="8151"/>
                  <a:pt x="20909" y="8087"/>
                </a:cubicBezTo>
                <a:cubicBezTo>
                  <a:pt x="20808" y="8166"/>
                  <a:pt x="20695" y="8246"/>
                  <a:pt x="20559" y="8246"/>
                </a:cubicBezTo>
                <a:cubicBezTo>
                  <a:pt x="20536" y="8246"/>
                  <a:pt x="20512" y="8243"/>
                  <a:pt x="20487" y="8238"/>
                </a:cubicBezTo>
                <a:lnTo>
                  <a:pt x="20463" y="8188"/>
                </a:lnTo>
                <a:cubicBezTo>
                  <a:pt x="20455" y="8095"/>
                  <a:pt x="20428" y="8002"/>
                  <a:pt x="20537" y="7970"/>
                </a:cubicBezTo>
                <a:lnTo>
                  <a:pt x="20537" y="7970"/>
                </a:lnTo>
                <a:cubicBezTo>
                  <a:pt x="20521" y="8045"/>
                  <a:pt x="20559" y="8079"/>
                  <a:pt x="20603" y="8079"/>
                </a:cubicBezTo>
                <a:cubicBezTo>
                  <a:pt x="20647" y="8079"/>
                  <a:pt x="20698" y="8045"/>
                  <a:pt x="20707" y="7986"/>
                </a:cubicBezTo>
                <a:cubicBezTo>
                  <a:pt x="20649" y="7968"/>
                  <a:pt x="20568" y="7920"/>
                  <a:pt x="20504" y="7920"/>
                </a:cubicBezTo>
                <a:cubicBezTo>
                  <a:pt x="20474" y="7920"/>
                  <a:pt x="20447" y="7930"/>
                  <a:pt x="20428" y="7960"/>
                </a:cubicBezTo>
                <a:cubicBezTo>
                  <a:pt x="20411" y="7979"/>
                  <a:pt x="20369" y="8078"/>
                  <a:pt x="20348" y="8078"/>
                </a:cubicBezTo>
                <a:cubicBezTo>
                  <a:pt x="20340" y="8078"/>
                  <a:pt x="20335" y="8064"/>
                  <a:pt x="20335" y="8028"/>
                </a:cubicBezTo>
                <a:cubicBezTo>
                  <a:pt x="20333" y="7990"/>
                  <a:pt x="20328" y="7976"/>
                  <a:pt x="20320" y="7976"/>
                </a:cubicBezTo>
                <a:cubicBezTo>
                  <a:pt x="20300" y="7976"/>
                  <a:pt x="20263" y="8081"/>
                  <a:pt x="20226" y="8087"/>
                </a:cubicBezTo>
                <a:cubicBezTo>
                  <a:pt x="20208" y="8103"/>
                  <a:pt x="20186" y="8108"/>
                  <a:pt x="20163" y="8108"/>
                </a:cubicBezTo>
                <a:cubicBezTo>
                  <a:pt x="20124" y="8108"/>
                  <a:pt x="20083" y="8094"/>
                  <a:pt x="20052" y="8094"/>
                </a:cubicBezTo>
                <a:cubicBezTo>
                  <a:pt x="20018" y="8094"/>
                  <a:pt x="19997" y="8112"/>
                  <a:pt x="20008" y="8188"/>
                </a:cubicBezTo>
                <a:cubicBezTo>
                  <a:pt x="19957" y="8036"/>
                  <a:pt x="19779" y="8061"/>
                  <a:pt x="19729" y="7927"/>
                </a:cubicBezTo>
                <a:cubicBezTo>
                  <a:pt x="19713" y="7920"/>
                  <a:pt x="19698" y="7917"/>
                  <a:pt x="19684" y="7917"/>
                </a:cubicBezTo>
                <a:cubicBezTo>
                  <a:pt x="19597" y="7917"/>
                  <a:pt x="19540" y="8029"/>
                  <a:pt x="19444" y="8029"/>
                </a:cubicBezTo>
                <a:cubicBezTo>
                  <a:pt x="19442" y="8029"/>
                  <a:pt x="19439" y="8028"/>
                  <a:pt x="19436" y="8028"/>
                </a:cubicBezTo>
                <a:cubicBezTo>
                  <a:pt x="19335" y="8052"/>
                  <a:pt x="19098" y="8020"/>
                  <a:pt x="19215" y="8188"/>
                </a:cubicBezTo>
                <a:cubicBezTo>
                  <a:pt x="19224" y="8263"/>
                  <a:pt x="19173" y="8331"/>
                  <a:pt x="19141" y="8398"/>
                </a:cubicBezTo>
                <a:cubicBezTo>
                  <a:pt x="19072" y="8263"/>
                  <a:pt x="18880" y="8374"/>
                  <a:pt x="18787" y="8247"/>
                </a:cubicBezTo>
                <a:lnTo>
                  <a:pt x="18787" y="8247"/>
                </a:lnTo>
                <a:cubicBezTo>
                  <a:pt x="18811" y="8313"/>
                  <a:pt x="18854" y="8382"/>
                  <a:pt x="18896" y="8457"/>
                </a:cubicBezTo>
                <a:cubicBezTo>
                  <a:pt x="18862" y="8457"/>
                  <a:pt x="18787" y="8457"/>
                  <a:pt x="18744" y="8449"/>
                </a:cubicBezTo>
                <a:cubicBezTo>
                  <a:pt x="18685" y="8373"/>
                  <a:pt x="18671" y="8214"/>
                  <a:pt x="18562" y="8214"/>
                </a:cubicBezTo>
                <a:cubicBezTo>
                  <a:pt x="18549" y="8214"/>
                  <a:pt x="18533" y="8217"/>
                  <a:pt x="18516" y="8222"/>
                </a:cubicBezTo>
                <a:cubicBezTo>
                  <a:pt x="18542" y="8145"/>
                  <a:pt x="18593" y="8087"/>
                  <a:pt x="18643" y="8028"/>
                </a:cubicBezTo>
                <a:cubicBezTo>
                  <a:pt x="18710" y="8079"/>
                  <a:pt x="18769" y="8137"/>
                  <a:pt x="18837" y="8188"/>
                </a:cubicBezTo>
                <a:cubicBezTo>
                  <a:pt x="18846" y="8145"/>
                  <a:pt x="18862" y="8061"/>
                  <a:pt x="18862" y="8020"/>
                </a:cubicBezTo>
                <a:cubicBezTo>
                  <a:pt x="18912" y="8087"/>
                  <a:pt x="18930" y="8162"/>
                  <a:pt x="18930" y="8247"/>
                </a:cubicBezTo>
                <a:cubicBezTo>
                  <a:pt x="18971" y="8230"/>
                  <a:pt x="19021" y="8222"/>
                  <a:pt x="19072" y="8204"/>
                </a:cubicBezTo>
                <a:cubicBezTo>
                  <a:pt x="19064" y="8103"/>
                  <a:pt x="19064" y="8010"/>
                  <a:pt x="19106" y="7919"/>
                </a:cubicBezTo>
                <a:cubicBezTo>
                  <a:pt x="19098" y="7918"/>
                  <a:pt x="19090" y="7917"/>
                  <a:pt x="19083" y="7917"/>
                </a:cubicBezTo>
                <a:cubicBezTo>
                  <a:pt x="19024" y="7917"/>
                  <a:pt x="18997" y="7953"/>
                  <a:pt x="18997" y="8028"/>
                </a:cubicBezTo>
                <a:cubicBezTo>
                  <a:pt x="18949" y="7966"/>
                  <a:pt x="18890" y="7942"/>
                  <a:pt x="18828" y="7942"/>
                </a:cubicBezTo>
                <a:cubicBezTo>
                  <a:pt x="18781" y="7942"/>
                  <a:pt x="18733" y="7956"/>
                  <a:pt x="18686" y="7978"/>
                </a:cubicBezTo>
                <a:cubicBezTo>
                  <a:pt x="18718" y="7869"/>
                  <a:pt x="18896" y="7869"/>
                  <a:pt x="18854" y="7725"/>
                </a:cubicBezTo>
                <a:lnTo>
                  <a:pt x="18854" y="7725"/>
                </a:lnTo>
                <a:cubicBezTo>
                  <a:pt x="18831" y="7732"/>
                  <a:pt x="18807" y="7735"/>
                  <a:pt x="18783" y="7735"/>
                </a:cubicBezTo>
                <a:cubicBezTo>
                  <a:pt x="18665" y="7735"/>
                  <a:pt x="18543" y="7654"/>
                  <a:pt x="18508" y="7555"/>
                </a:cubicBezTo>
                <a:cubicBezTo>
                  <a:pt x="18399" y="7581"/>
                  <a:pt x="18457" y="7683"/>
                  <a:pt x="18476" y="7767"/>
                </a:cubicBezTo>
                <a:cubicBezTo>
                  <a:pt x="18391" y="7741"/>
                  <a:pt x="18332" y="7648"/>
                  <a:pt x="18391" y="7565"/>
                </a:cubicBezTo>
                <a:cubicBezTo>
                  <a:pt x="18476" y="7422"/>
                  <a:pt x="18465" y="7244"/>
                  <a:pt x="18585" y="7127"/>
                </a:cubicBezTo>
                <a:cubicBezTo>
                  <a:pt x="18563" y="7125"/>
                  <a:pt x="18541" y="7123"/>
                  <a:pt x="18519" y="7123"/>
                </a:cubicBezTo>
                <a:cubicBezTo>
                  <a:pt x="18456" y="7123"/>
                  <a:pt x="18401" y="7140"/>
                  <a:pt x="18407" y="7228"/>
                </a:cubicBezTo>
                <a:cubicBezTo>
                  <a:pt x="18340" y="7193"/>
                  <a:pt x="18231" y="7185"/>
                  <a:pt x="18263" y="7076"/>
                </a:cubicBezTo>
                <a:cubicBezTo>
                  <a:pt x="18306" y="7076"/>
                  <a:pt x="18383" y="7068"/>
                  <a:pt x="18425" y="7060"/>
                </a:cubicBezTo>
                <a:cubicBezTo>
                  <a:pt x="18430" y="6975"/>
                  <a:pt x="18357" y="6861"/>
                  <a:pt x="18305" y="6861"/>
                </a:cubicBezTo>
                <a:cubicBezTo>
                  <a:pt x="18279" y="6861"/>
                  <a:pt x="18258" y="6890"/>
                  <a:pt x="18255" y="6967"/>
                </a:cubicBezTo>
                <a:cubicBezTo>
                  <a:pt x="18184" y="6927"/>
                  <a:pt x="18119" y="6788"/>
                  <a:pt x="18235" y="6788"/>
                </a:cubicBezTo>
                <a:cubicBezTo>
                  <a:pt x="18241" y="6788"/>
                  <a:pt x="18248" y="6788"/>
                  <a:pt x="18255" y="6789"/>
                </a:cubicBezTo>
                <a:lnTo>
                  <a:pt x="18263" y="6536"/>
                </a:lnTo>
                <a:cubicBezTo>
                  <a:pt x="18255" y="6534"/>
                  <a:pt x="18248" y="6533"/>
                  <a:pt x="18242" y="6533"/>
                </a:cubicBezTo>
                <a:cubicBezTo>
                  <a:pt x="18168" y="6533"/>
                  <a:pt x="18242" y="6684"/>
                  <a:pt x="18190" y="6684"/>
                </a:cubicBezTo>
                <a:cubicBezTo>
                  <a:pt x="18185" y="6684"/>
                  <a:pt x="18179" y="6683"/>
                  <a:pt x="18172" y="6680"/>
                </a:cubicBezTo>
                <a:cubicBezTo>
                  <a:pt x="18162" y="6682"/>
                  <a:pt x="18152" y="6683"/>
                  <a:pt x="18142" y="6683"/>
                </a:cubicBezTo>
                <a:cubicBezTo>
                  <a:pt x="18021" y="6683"/>
                  <a:pt x="17975" y="6536"/>
                  <a:pt x="17936" y="6435"/>
                </a:cubicBezTo>
                <a:lnTo>
                  <a:pt x="17936" y="6435"/>
                </a:lnTo>
                <a:cubicBezTo>
                  <a:pt x="17970" y="6460"/>
                  <a:pt x="17994" y="6470"/>
                  <a:pt x="18011" y="6470"/>
                </a:cubicBezTo>
                <a:cubicBezTo>
                  <a:pt x="18071" y="6470"/>
                  <a:pt x="18049" y="6346"/>
                  <a:pt x="18061" y="6268"/>
                </a:cubicBezTo>
                <a:cubicBezTo>
                  <a:pt x="18151" y="6268"/>
                  <a:pt x="18155" y="6382"/>
                  <a:pt x="18232" y="6382"/>
                </a:cubicBezTo>
                <a:cubicBezTo>
                  <a:pt x="18241" y="6382"/>
                  <a:pt x="18252" y="6380"/>
                  <a:pt x="18263" y="6377"/>
                </a:cubicBezTo>
                <a:cubicBezTo>
                  <a:pt x="18277" y="6380"/>
                  <a:pt x="18290" y="6382"/>
                  <a:pt x="18301" y="6382"/>
                </a:cubicBezTo>
                <a:cubicBezTo>
                  <a:pt x="18414" y="6382"/>
                  <a:pt x="18361" y="6193"/>
                  <a:pt x="18415" y="6108"/>
                </a:cubicBezTo>
                <a:lnTo>
                  <a:pt x="18415" y="6108"/>
                </a:lnTo>
                <a:cubicBezTo>
                  <a:pt x="18316" y="6135"/>
                  <a:pt x="18247" y="6218"/>
                  <a:pt x="18147" y="6218"/>
                </a:cubicBezTo>
                <a:cubicBezTo>
                  <a:pt x="18128" y="6218"/>
                  <a:pt x="18109" y="6216"/>
                  <a:pt x="18087" y="6209"/>
                </a:cubicBezTo>
                <a:cubicBezTo>
                  <a:pt x="18061" y="6201"/>
                  <a:pt x="18011" y="6183"/>
                  <a:pt x="17978" y="6175"/>
                </a:cubicBezTo>
                <a:lnTo>
                  <a:pt x="17978" y="6175"/>
                </a:lnTo>
                <a:cubicBezTo>
                  <a:pt x="18011" y="6318"/>
                  <a:pt x="17893" y="6352"/>
                  <a:pt x="17784" y="6385"/>
                </a:cubicBezTo>
                <a:cubicBezTo>
                  <a:pt x="17742" y="6385"/>
                  <a:pt x="17667" y="6377"/>
                  <a:pt x="17625" y="6377"/>
                </a:cubicBezTo>
                <a:cubicBezTo>
                  <a:pt x="17657" y="6326"/>
                  <a:pt x="17699" y="6276"/>
                  <a:pt x="17726" y="6225"/>
                </a:cubicBezTo>
                <a:cubicBezTo>
                  <a:pt x="17750" y="6124"/>
                  <a:pt x="17691" y="6057"/>
                  <a:pt x="17616" y="5999"/>
                </a:cubicBezTo>
                <a:cubicBezTo>
                  <a:pt x="17660" y="5974"/>
                  <a:pt x="17698" y="5964"/>
                  <a:pt x="17731" y="5964"/>
                </a:cubicBezTo>
                <a:cubicBezTo>
                  <a:pt x="17849" y="5964"/>
                  <a:pt x="17906" y="6095"/>
                  <a:pt x="17978" y="6175"/>
                </a:cubicBezTo>
                <a:cubicBezTo>
                  <a:pt x="17986" y="6082"/>
                  <a:pt x="18061" y="6065"/>
                  <a:pt x="18104" y="6015"/>
                </a:cubicBezTo>
                <a:lnTo>
                  <a:pt x="18104" y="6015"/>
                </a:lnTo>
                <a:cubicBezTo>
                  <a:pt x="18088" y="6018"/>
                  <a:pt x="18074" y="6020"/>
                  <a:pt x="18061" y="6020"/>
                </a:cubicBezTo>
                <a:cubicBezTo>
                  <a:pt x="17873" y="6020"/>
                  <a:pt x="17963" y="5695"/>
                  <a:pt x="17734" y="5695"/>
                </a:cubicBezTo>
                <a:cubicBezTo>
                  <a:pt x="17763" y="5660"/>
                  <a:pt x="17846" y="5580"/>
                  <a:pt x="17899" y="5580"/>
                </a:cubicBezTo>
                <a:cubicBezTo>
                  <a:pt x="17922" y="5580"/>
                  <a:pt x="17939" y="5595"/>
                  <a:pt x="17944" y="5635"/>
                </a:cubicBezTo>
                <a:cubicBezTo>
                  <a:pt x="17917" y="5710"/>
                  <a:pt x="18008" y="5778"/>
                  <a:pt x="18076" y="5778"/>
                </a:cubicBezTo>
                <a:cubicBezTo>
                  <a:pt x="18116" y="5778"/>
                  <a:pt x="18149" y="5755"/>
                  <a:pt x="18146" y="5695"/>
                </a:cubicBezTo>
                <a:cubicBezTo>
                  <a:pt x="18131" y="5662"/>
                  <a:pt x="18111" y="5651"/>
                  <a:pt x="18089" y="5651"/>
                </a:cubicBezTo>
                <a:cubicBezTo>
                  <a:pt x="18060" y="5651"/>
                  <a:pt x="18027" y="5668"/>
                  <a:pt x="17994" y="5677"/>
                </a:cubicBezTo>
                <a:cubicBezTo>
                  <a:pt x="18003" y="5611"/>
                  <a:pt x="18079" y="5534"/>
                  <a:pt x="17994" y="5493"/>
                </a:cubicBezTo>
                <a:cubicBezTo>
                  <a:pt x="17971" y="5502"/>
                  <a:pt x="17950" y="5507"/>
                  <a:pt x="17932" y="5507"/>
                </a:cubicBezTo>
                <a:cubicBezTo>
                  <a:pt x="17899" y="5507"/>
                  <a:pt x="17877" y="5488"/>
                  <a:pt x="17877" y="5433"/>
                </a:cubicBezTo>
                <a:cubicBezTo>
                  <a:pt x="17841" y="5442"/>
                  <a:pt x="17805" y="5446"/>
                  <a:pt x="17769" y="5446"/>
                </a:cubicBezTo>
                <a:cubicBezTo>
                  <a:pt x="17704" y="5446"/>
                  <a:pt x="17639" y="5433"/>
                  <a:pt x="17574" y="5416"/>
                </a:cubicBezTo>
                <a:cubicBezTo>
                  <a:pt x="17625" y="5291"/>
                  <a:pt x="17691" y="5156"/>
                  <a:pt x="17827" y="5097"/>
                </a:cubicBezTo>
                <a:cubicBezTo>
                  <a:pt x="17849" y="5060"/>
                  <a:pt x="17827" y="5051"/>
                  <a:pt x="17790" y="5051"/>
                </a:cubicBezTo>
                <a:cubicBezTo>
                  <a:pt x="17756" y="5051"/>
                  <a:pt x="17709" y="5058"/>
                  <a:pt x="17675" y="5058"/>
                </a:cubicBezTo>
                <a:cubicBezTo>
                  <a:pt x="17637" y="5058"/>
                  <a:pt x="17613" y="5050"/>
                  <a:pt x="17633" y="5012"/>
                </a:cubicBezTo>
                <a:cubicBezTo>
                  <a:pt x="17718" y="5004"/>
                  <a:pt x="17742" y="4962"/>
                  <a:pt x="17734" y="4887"/>
                </a:cubicBezTo>
                <a:cubicBezTo>
                  <a:pt x="17730" y="4887"/>
                  <a:pt x="17726" y="4886"/>
                  <a:pt x="17723" y="4886"/>
                </a:cubicBezTo>
                <a:cubicBezTo>
                  <a:pt x="17639" y="4886"/>
                  <a:pt x="17595" y="4976"/>
                  <a:pt x="17524" y="4976"/>
                </a:cubicBezTo>
                <a:cubicBezTo>
                  <a:pt x="17508" y="4976"/>
                  <a:pt x="17492" y="4972"/>
                  <a:pt x="17473" y="4962"/>
                </a:cubicBezTo>
                <a:cubicBezTo>
                  <a:pt x="17465" y="5028"/>
                  <a:pt x="17465" y="5129"/>
                  <a:pt x="17372" y="5156"/>
                </a:cubicBezTo>
                <a:cubicBezTo>
                  <a:pt x="17372" y="5047"/>
                  <a:pt x="17263" y="5038"/>
                  <a:pt x="17186" y="5012"/>
                </a:cubicBezTo>
                <a:cubicBezTo>
                  <a:pt x="17263" y="4970"/>
                  <a:pt x="17337" y="4927"/>
                  <a:pt x="17404" y="4887"/>
                </a:cubicBezTo>
                <a:cubicBezTo>
                  <a:pt x="17388" y="4786"/>
                  <a:pt x="17346" y="4685"/>
                  <a:pt x="17396" y="4584"/>
                </a:cubicBezTo>
                <a:cubicBezTo>
                  <a:pt x="17279" y="4565"/>
                  <a:pt x="17295" y="4414"/>
                  <a:pt x="17202" y="4355"/>
                </a:cubicBezTo>
                <a:cubicBezTo>
                  <a:pt x="17202" y="4398"/>
                  <a:pt x="17194" y="4483"/>
                  <a:pt x="17194" y="4523"/>
                </a:cubicBezTo>
                <a:cubicBezTo>
                  <a:pt x="17042" y="4483"/>
                  <a:pt x="17170" y="4347"/>
                  <a:pt x="17101" y="4246"/>
                </a:cubicBezTo>
                <a:cubicBezTo>
                  <a:pt x="17104" y="4246"/>
                  <a:pt x="17108" y="4246"/>
                  <a:pt x="17111" y="4246"/>
                </a:cubicBezTo>
                <a:cubicBezTo>
                  <a:pt x="17167" y="4246"/>
                  <a:pt x="17231" y="4286"/>
                  <a:pt x="17285" y="4286"/>
                </a:cubicBezTo>
                <a:cubicBezTo>
                  <a:pt x="17311" y="4286"/>
                  <a:pt x="17335" y="4276"/>
                  <a:pt x="17354" y="4246"/>
                </a:cubicBezTo>
                <a:cubicBezTo>
                  <a:pt x="17364" y="4119"/>
                  <a:pt x="17220" y="4001"/>
                  <a:pt x="17303" y="3884"/>
                </a:cubicBezTo>
                <a:cubicBezTo>
                  <a:pt x="17364" y="3799"/>
                  <a:pt x="17295" y="3698"/>
                  <a:pt x="17303" y="3613"/>
                </a:cubicBezTo>
                <a:lnTo>
                  <a:pt x="17303" y="3613"/>
                </a:lnTo>
                <a:cubicBezTo>
                  <a:pt x="17377" y="3622"/>
                  <a:pt x="17354" y="3732"/>
                  <a:pt x="17433" y="3732"/>
                </a:cubicBezTo>
                <a:cubicBezTo>
                  <a:pt x="17444" y="3732"/>
                  <a:pt x="17457" y="3730"/>
                  <a:pt x="17473" y="3725"/>
                </a:cubicBezTo>
                <a:cubicBezTo>
                  <a:pt x="17451" y="3623"/>
                  <a:pt x="17424" y="3499"/>
                  <a:pt x="17324" y="3499"/>
                </a:cubicBezTo>
                <a:cubicBezTo>
                  <a:pt x="17306" y="3499"/>
                  <a:pt x="17286" y="3503"/>
                  <a:pt x="17263" y="3512"/>
                </a:cubicBezTo>
                <a:cubicBezTo>
                  <a:pt x="17202" y="3613"/>
                  <a:pt x="17220" y="3775"/>
                  <a:pt x="17111" y="3826"/>
                </a:cubicBezTo>
                <a:cubicBezTo>
                  <a:pt x="17135" y="3682"/>
                  <a:pt x="16790" y="3725"/>
                  <a:pt x="17034" y="3656"/>
                </a:cubicBezTo>
                <a:cubicBezTo>
                  <a:pt x="17010" y="3555"/>
                  <a:pt x="16739" y="3640"/>
                  <a:pt x="16765" y="3472"/>
                </a:cubicBezTo>
                <a:lnTo>
                  <a:pt x="16765" y="3472"/>
                </a:lnTo>
                <a:cubicBezTo>
                  <a:pt x="16786" y="3477"/>
                  <a:pt x="16809" y="3480"/>
                  <a:pt x="16834" y="3480"/>
                </a:cubicBezTo>
                <a:cubicBezTo>
                  <a:pt x="16955" y="3480"/>
                  <a:pt x="17100" y="3414"/>
                  <a:pt x="17093" y="3294"/>
                </a:cubicBezTo>
                <a:cubicBezTo>
                  <a:pt x="17010" y="3294"/>
                  <a:pt x="16925" y="3328"/>
                  <a:pt x="16840" y="3344"/>
                </a:cubicBezTo>
                <a:cubicBezTo>
                  <a:pt x="16840" y="3274"/>
                  <a:pt x="16819" y="3249"/>
                  <a:pt x="16789" y="3249"/>
                </a:cubicBezTo>
                <a:cubicBezTo>
                  <a:pt x="16741" y="3249"/>
                  <a:pt x="16668" y="3313"/>
                  <a:pt x="16622" y="3344"/>
                </a:cubicBezTo>
                <a:cubicBezTo>
                  <a:pt x="16539" y="3269"/>
                  <a:pt x="16517" y="3127"/>
                  <a:pt x="16401" y="3127"/>
                </a:cubicBezTo>
                <a:cubicBezTo>
                  <a:pt x="16386" y="3127"/>
                  <a:pt x="16370" y="3130"/>
                  <a:pt x="16353" y="3134"/>
                </a:cubicBezTo>
                <a:cubicBezTo>
                  <a:pt x="16470" y="3294"/>
                  <a:pt x="16191" y="3219"/>
                  <a:pt x="16141" y="3353"/>
                </a:cubicBezTo>
                <a:cubicBezTo>
                  <a:pt x="16074" y="3235"/>
                  <a:pt x="15981" y="3108"/>
                  <a:pt x="16015" y="2975"/>
                </a:cubicBezTo>
                <a:lnTo>
                  <a:pt x="16015" y="2975"/>
                </a:lnTo>
                <a:cubicBezTo>
                  <a:pt x="15969" y="2981"/>
                  <a:pt x="15922" y="3014"/>
                  <a:pt x="15870" y="3014"/>
                </a:cubicBezTo>
                <a:cubicBezTo>
                  <a:pt x="15857" y="3014"/>
                  <a:pt x="15843" y="3012"/>
                  <a:pt x="15829" y="3007"/>
                </a:cubicBezTo>
                <a:cubicBezTo>
                  <a:pt x="15805" y="2993"/>
                  <a:pt x="15780" y="2988"/>
                  <a:pt x="15755" y="2988"/>
                </a:cubicBezTo>
                <a:cubicBezTo>
                  <a:pt x="15711" y="2988"/>
                  <a:pt x="15666" y="3001"/>
                  <a:pt x="15623" y="3001"/>
                </a:cubicBezTo>
                <a:cubicBezTo>
                  <a:pt x="15587" y="3001"/>
                  <a:pt x="15551" y="2992"/>
                  <a:pt x="15518" y="2956"/>
                </a:cubicBezTo>
                <a:cubicBezTo>
                  <a:pt x="15468" y="2847"/>
                  <a:pt x="15316" y="2873"/>
                  <a:pt x="15257" y="2754"/>
                </a:cubicBezTo>
                <a:cubicBezTo>
                  <a:pt x="15324" y="2679"/>
                  <a:pt x="15199" y="2613"/>
                  <a:pt x="15172" y="2552"/>
                </a:cubicBezTo>
                <a:cubicBezTo>
                  <a:pt x="15187" y="2551"/>
                  <a:pt x="15202" y="2550"/>
                  <a:pt x="15218" y="2550"/>
                </a:cubicBezTo>
                <a:cubicBezTo>
                  <a:pt x="15297" y="2550"/>
                  <a:pt x="15380" y="2567"/>
                  <a:pt x="15451" y="2595"/>
                </a:cubicBezTo>
                <a:cubicBezTo>
                  <a:pt x="15451" y="2392"/>
                  <a:pt x="15199" y="2461"/>
                  <a:pt x="15079" y="2384"/>
                </a:cubicBezTo>
                <a:cubicBezTo>
                  <a:pt x="15021" y="2249"/>
                  <a:pt x="15223" y="2318"/>
                  <a:pt x="15181" y="2182"/>
                </a:cubicBezTo>
                <a:cubicBezTo>
                  <a:pt x="15106" y="2182"/>
                  <a:pt x="15039" y="2174"/>
                  <a:pt x="14970" y="2174"/>
                </a:cubicBezTo>
                <a:cubicBezTo>
                  <a:pt x="14962" y="2081"/>
                  <a:pt x="15047" y="1887"/>
                  <a:pt x="14962" y="1863"/>
                </a:cubicBezTo>
                <a:cubicBezTo>
                  <a:pt x="14851" y="1910"/>
                  <a:pt x="14783" y="1929"/>
                  <a:pt x="14743" y="1929"/>
                </a:cubicBezTo>
                <a:cubicBezTo>
                  <a:pt x="14584" y="1929"/>
                  <a:pt x="14872" y="1628"/>
                  <a:pt x="14651" y="1602"/>
                </a:cubicBezTo>
                <a:lnTo>
                  <a:pt x="14651" y="1602"/>
                </a:lnTo>
                <a:cubicBezTo>
                  <a:pt x="14608" y="1661"/>
                  <a:pt x="14574" y="1727"/>
                  <a:pt x="14550" y="1794"/>
                </a:cubicBezTo>
                <a:cubicBezTo>
                  <a:pt x="14693" y="1794"/>
                  <a:pt x="14726" y="2047"/>
                  <a:pt x="14592" y="2073"/>
                </a:cubicBezTo>
                <a:cubicBezTo>
                  <a:pt x="14573" y="2078"/>
                  <a:pt x="14557" y="2080"/>
                  <a:pt x="14544" y="2080"/>
                </a:cubicBezTo>
                <a:cubicBezTo>
                  <a:pt x="14492" y="2080"/>
                  <a:pt x="14498" y="2042"/>
                  <a:pt x="14524" y="1980"/>
                </a:cubicBezTo>
                <a:cubicBezTo>
                  <a:pt x="14398" y="1972"/>
                  <a:pt x="14406" y="1804"/>
                  <a:pt x="14281" y="1804"/>
                </a:cubicBezTo>
                <a:cubicBezTo>
                  <a:pt x="14297" y="1855"/>
                  <a:pt x="14313" y="1913"/>
                  <a:pt x="14332" y="1972"/>
                </a:cubicBezTo>
                <a:cubicBezTo>
                  <a:pt x="14255" y="1956"/>
                  <a:pt x="14188" y="1929"/>
                  <a:pt x="14119" y="1905"/>
                </a:cubicBezTo>
                <a:cubicBezTo>
                  <a:pt x="14162" y="1820"/>
                  <a:pt x="14271" y="1786"/>
                  <a:pt x="14332" y="1711"/>
                </a:cubicBezTo>
                <a:lnTo>
                  <a:pt x="14332" y="1711"/>
                </a:lnTo>
                <a:cubicBezTo>
                  <a:pt x="14316" y="1715"/>
                  <a:pt x="14302" y="1717"/>
                  <a:pt x="14288" y="1717"/>
                </a:cubicBezTo>
                <a:cubicBezTo>
                  <a:pt x="14158" y="1717"/>
                  <a:pt x="14098" y="1544"/>
                  <a:pt x="13981" y="1544"/>
                </a:cubicBezTo>
                <a:cubicBezTo>
                  <a:pt x="13961" y="1544"/>
                  <a:pt x="13940" y="1548"/>
                  <a:pt x="13917" y="1560"/>
                </a:cubicBezTo>
                <a:cubicBezTo>
                  <a:pt x="13891" y="1573"/>
                  <a:pt x="13864" y="1580"/>
                  <a:pt x="13838" y="1580"/>
                </a:cubicBezTo>
                <a:cubicBezTo>
                  <a:pt x="13740" y="1580"/>
                  <a:pt x="13655" y="1489"/>
                  <a:pt x="13683" y="1382"/>
                </a:cubicBezTo>
                <a:lnTo>
                  <a:pt x="13683" y="1382"/>
                </a:lnTo>
                <a:cubicBezTo>
                  <a:pt x="13582" y="1467"/>
                  <a:pt x="13481" y="1568"/>
                  <a:pt x="13582" y="1703"/>
                </a:cubicBezTo>
                <a:cubicBezTo>
                  <a:pt x="13569" y="1707"/>
                  <a:pt x="13556" y="1709"/>
                  <a:pt x="13542" y="1709"/>
                </a:cubicBezTo>
                <a:cubicBezTo>
                  <a:pt x="13466" y="1709"/>
                  <a:pt x="13370" y="1657"/>
                  <a:pt x="13311" y="1657"/>
                </a:cubicBezTo>
                <a:cubicBezTo>
                  <a:pt x="13271" y="1657"/>
                  <a:pt x="13248" y="1681"/>
                  <a:pt x="13260" y="1762"/>
                </a:cubicBezTo>
                <a:cubicBezTo>
                  <a:pt x="13092" y="1754"/>
                  <a:pt x="13135" y="1610"/>
                  <a:pt x="13109" y="1491"/>
                </a:cubicBezTo>
                <a:lnTo>
                  <a:pt x="13109" y="1491"/>
                </a:lnTo>
                <a:cubicBezTo>
                  <a:pt x="13149" y="1518"/>
                  <a:pt x="13173" y="1530"/>
                  <a:pt x="13187" y="1530"/>
                </a:cubicBezTo>
                <a:cubicBezTo>
                  <a:pt x="13229" y="1530"/>
                  <a:pt x="13175" y="1425"/>
                  <a:pt x="13169" y="1349"/>
                </a:cubicBezTo>
                <a:cubicBezTo>
                  <a:pt x="13220" y="1307"/>
                  <a:pt x="13311" y="1299"/>
                  <a:pt x="13321" y="1222"/>
                </a:cubicBezTo>
                <a:cubicBezTo>
                  <a:pt x="13296" y="1215"/>
                  <a:pt x="13274" y="1211"/>
                  <a:pt x="13254" y="1211"/>
                </a:cubicBezTo>
                <a:cubicBezTo>
                  <a:pt x="13112" y="1211"/>
                  <a:pt x="13054" y="1370"/>
                  <a:pt x="12898" y="1400"/>
                </a:cubicBezTo>
                <a:cubicBezTo>
                  <a:pt x="12882" y="1483"/>
                  <a:pt x="13042" y="1450"/>
                  <a:pt x="13042" y="1525"/>
                </a:cubicBezTo>
                <a:cubicBezTo>
                  <a:pt x="12941" y="1592"/>
                  <a:pt x="12866" y="1693"/>
                  <a:pt x="12773" y="1762"/>
                </a:cubicBezTo>
                <a:cubicBezTo>
                  <a:pt x="12755" y="1727"/>
                  <a:pt x="12731" y="1669"/>
                  <a:pt x="12714" y="1634"/>
                </a:cubicBezTo>
                <a:cubicBezTo>
                  <a:pt x="12920" y="1626"/>
                  <a:pt x="12771" y="1432"/>
                  <a:pt x="12645" y="1432"/>
                </a:cubicBezTo>
                <a:cubicBezTo>
                  <a:pt x="12643" y="1432"/>
                  <a:pt x="12640" y="1432"/>
                  <a:pt x="12638" y="1432"/>
                </a:cubicBezTo>
                <a:cubicBezTo>
                  <a:pt x="12661" y="1547"/>
                  <a:pt x="12614" y="1593"/>
                  <a:pt x="12552" y="1593"/>
                </a:cubicBezTo>
                <a:cubicBezTo>
                  <a:pt x="12482" y="1593"/>
                  <a:pt x="12392" y="1535"/>
                  <a:pt x="12361" y="1450"/>
                </a:cubicBezTo>
                <a:lnTo>
                  <a:pt x="12361" y="1450"/>
                </a:lnTo>
                <a:cubicBezTo>
                  <a:pt x="12369" y="1451"/>
                  <a:pt x="12376" y="1452"/>
                  <a:pt x="12383" y="1452"/>
                </a:cubicBezTo>
                <a:cubicBezTo>
                  <a:pt x="12510" y="1452"/>
                  <a:pt x="12411" y="1310"/>
                  <a:pt x="12401" y="1222"/>
                </a:cubicBezTo>
                <a:lnTo>
                  <a:pt x="12401" y="1222"/>
                </a:lnTo>
                <a:cubicBezTo>
                  <a:pt x="12359" y="1249"/>
                  <a:pt x="12302" y="1313"/>
                  <a:pt x="12271" y="1313"/>
                </a:cubicBezTo>
                <a:cubicBezTo>
                  <a:pt x="12253" y="1313"/>
                  <a:pt x="12244" y="1292"/>
                  <a:pt x="12249" y="1230"/>
                </a:cubicBezTo>
                <a:lnTo>
                  <a:pt x="12249" y="1230"/>
                </a:lnTo>
                <a:cubicBezTo>
                  <a:pt x="12228" y="1242"/>
                  <a:pt x="12209" y="1247"/>
                  <a:pt x="12192" y="1247"/>
                </a:cubicBezTo>
                <a:cubicBezTo>
                  <a:pt x="12078" y="1247"/>
                  <a:pt x="12050" y="1012"/>
                  <a:pt x="11887" y="1012"/>
                </a:cubicBezTo>
                <a:cubicBezTo>
                  <a:pt x="11884" y="1012"/>
                  <a:pt x="11882" y="1012"/>
                  <a:pt x="11879" y="1012"/>
                </a:cubicBezTo>
                <a:lnTo>
                  <a:pt x="11879" y="1163"/>
                </a:lnTo>
                <a:cubicBezTo>
                  <a:pt x="11910" y="1136"/>
                  <a:pt x="11935" y="1125"/>
                  <a:pt x="11953" y="1125"/>
                </a:cubicBezTo>
                <a:cubicBezTo>
                  <a:pt x="12036" y="1125"/>
                  <a:pt x="11994" y="1355"/>
                  <a:pt x="11869" y="1355"/>
                </a:cubicBezTo>
                <a:cubicBezTo>
                  <a:pt x="11834" y="1355"/>
                  <a:pt x="11792" y="1336"/>
                  <a:pt x="11744" y="1289"/>
                </a:cubicBezTo>
                <a:cubicBezTo>
                  <a:pt x="11736" y="1307"/>
                  <a:pt x="11720" y="1349"/>
                  <a:pt x="11712" y="1365"/>
                </a:cubicBezTo>
                <a:cubicBezTo>
                  <a:pt x="11699" y="1376"/>
                  <a:pt x="11689" y="1381"/>
                  <a:pt x="11683" y="1381"/>
                </a:cubicBezTo>
                <a:cubicBezTo>
                  <a:pt x="11644" y="1381"/>
                  <a:pt x="11696" y="1223"/>
                  <a:pt x="11661" y="1223"/>
                </a:cubicBezTo>
                <a:cubicBezTo>
                  <a:pt x="11655" y="1223"/>
                  <a:pt x="11647" y="1228"/>
                  <a:pt x="11635" y="1238"/>
                </a:cubicBezTo>
                <a:cubicBezTo>
                  <a:pt x="11619" y="1307"/>
                  <a:pt x="11576" y="1331"/>
                  <a:pt x="11501" y="1331"/>
                </a:cubicBezTo>
                <a:cubicBezTo>
                  <a:pt x="11526" y="1357"/>
                  <a:pt x="11560" y="1408"/>
                  <a:pt x="11576" y="1432"/>
                </a:cubicBezTo>
                <a:cubicBezTo>
                  <a:pt x="11542" y="1450"/>
                  <a:pt x="11475" y="1483"/>
                  <a:pt x="11441" y="1491"/>
                </a:cubicBezTo>
                <a:cubicBezTo>
                  <a:pt x="11428" y="1493"/>
                  <a:pt x="11417" y="1495"/>
                  <a:pt x="11408" y="1495"/>
                </a:cubicBezTo>
                <a:cubicBezTo>
                  <a:pt x="11298" y="1495"/>
                  <a:pt x="11406" y="1330"/>
                  <a:pt x="11491" y="1330"/>
                </a:cubicBezTo>
                <a:cubicBezTo>
                  <a:pt x="11495" y="1330"/>
                  <a:pt x="11498" y="1330"/>
                  <a:pt x="11501" y="1331"/>
                </a:cubicBezTo>
                <a:cubicBezTo>
                  <a:pt x="11510" y="1272"/>
                  <a:pt x="11332" y="1171"/>
                  <a:pt x="11459" y="1171"/>
                </a:cubicBezTo>
                <a:cubicBezTo>
                  <a:pt x="11584" y="1171"/>
                  <a:pt x="11433" y="1086"/>
                  <a:pt x="11390" y="1078"/>
                </a:cubicBezTo>
                <a:cubicBezTo>
                  <a:pt x="11384" y="1072"/>
                  <a:pt x="11378" y="1069"/>
                  <a:pt x="11374" y="1069"/>
                </a:cubicBezTo>
                <a:cubicBezTo>
                  <a:pt x="11344" y="1069"/>
                  <a:pt x="11337" y="1170"/>
                  <a:pt x="11321" y="1170"/>
                </a:cubicBezTo>
                <a:cubicBezTo>
                  <a:pt x="11316" y="1170"/>
                  <a:pt x="11309" y="1157"/>
                  <a:pt x="11299" y="1121"/>
                </a:cubicBezTo>
                <a:cubicBezTo>
                  <a:pt x="11292" y="1076"/>
                  <a:pt x="11252" y="1055"/>
                  <a:pt x="11212" y="1055"/>
                </a:cubicBezTo>
                <a:cubicBezTo>
                  <a:pt x="11155" y="1055"/>
                  <a:pt x="11098" y="1098"/>
                  <a:pt x="11138" y="1171"/>
                </a:cubicBezTo>
                <a:cubicBezTo>
                  <a:pt x="11138" y="1204"/>
                  <a:pt x="11131" y="1216"/>
                  <a:pt x="11120" y="1216"/>
                </a:cubicBezTo>
                <a:cubicBezTo>
                  <a:pt x="11089" y="1216"/>
                  <a:pt x="11025" y="1121"/>
                  <a:pt x="10982" y="1121"/>
                </a:cubicBezTo>
                <a:cubicBezTo>
                  <a:pt x="10980" y="1121"/>
                  <a:pt x="10979" y="1121"/>
                  <a:pt x="10978" y="1121"/>
                </a:cubicBezTo>
                <a:cubicBezTo>
                  <a:pt x="10844" y="1121"/>
                  <a:pt x="10877" y="1289"/>
                  <a:pt x="10861" y="1382"/>
                </a:cubicBezTo>
                <a:cubicBezTo>
                  <a:pt x="10844" y="1386"/>
                  <a:pt x="10829" y="1389"/>
                  <a:pt x="10817" y="1389"/>
                </a:cubicBezTo>
                <a:cubicBezTo>
                  <a:pt x="10701" y="1389"/>
                  <a:pt x="10786" y="1190"/>
                  <a:pt x="10810" y="1113"/>
                </a:cubicBezTo>
                <a:cubicBezTo>
                  <a:pt x="10807" y="1112"/>
                  <a:pt x="10804" y="1112"/>
                  <a:pt x="10801" y="1112"/>
                </a:cubicBezTo>
                <a:cubicBezTo>
                  <a:pt x="10726" y="1112"/>
                  <a:pt x="10692" y="1206"/>
                  <a:pt x="10617" y="1206"/>
                </a:cubicBezTo>
                <a:cubicBezTo>
                  <a:pt x="10614" y="1206"/>
                  <a:pt x="10611" y="1206"/>
                  <a:pt x="10608" y="1206"/>
                </a:cubicBezTo>
                <a:cubicBezTo>
                  <a:pt x="10592" y="1137"/>
                  <a:pt x="10566" y="1078"/>
                  <a:pt x="10541" y="1012"/>
                </a:cubicBezTo>
                <a:cubicBezTo>
                  <a:pt x="10534" y="1010"/>
                  <a:pt x="10527" y="1010"/>
                  <a:pt x="10520" y="1010"/>
                </a:cubicBezTo>
                <a:cubicBezTo>
                  <a:pt x="10446" y="1010"/>
                  <a:pt x="10393" y="1082"/>
                  <a:pt x="10339" y="1121"/>
                </a:cubicBezTo>
                <a:lnTo>
                  <a:pt x="10278" y="1097"/>
                </a:lnTo>
                <a:cubicBezTo>
                  <a:pt x="10347" y="1028"/>
                  <a:pt x="10456" y="969"/>
                  <a:pt x="10448" y="852"/>
                </a:cubicBezTo>
                <a:lnTo>
                  <a:pt x="10448" y="852"/>
                </a:lnTo>
                <a:cubicBezTo>
                  <a:pt x="10313" y="876"/>
                  <a:pt x="10169" y="894"/>
                  <a:pt x="10036" y="911"/>
                </a:cubicBezTo>
                <a:cubicBezTo>
                  <a:pt x="10052" y="969"/>
                  <a:pt x="10060" y="1105"/>
                  <a:pt x="9985" y="1105"/>
                </a:cubicBezTo>
                <a:cubicBezTo>
                  <a:pt x="9959" y="1004"/>
                  <a:pt x="9850" y="969"/>
                  <a:pt x="9757" y="953"/>
                </a:cubicBezTo>
                <a:lnTo>
                  <a:pt x="9757" y="953"/>
                </a:lnTo>
                <a:cubicBezTo>
                  <a:pt x="9783" y="1028"/>
                  <a:pt x="9850" y="1097"/>
                  <a:pt x="9824" y="1179"/>
                </a:cubicBezTo>
                <a:lnTo>
                  <a:pt x="9757" y="1179"/>
                </a:lnTo>
                <a:cubicBezTo>
                  <a:pt x="9787" y="1068"/>
                  <a:pt x="9718" y="1062"/>
                  <a:pt x="9637" y="1062"/>
                </a:cubicBezTo>
                <a:cubicBezTo>
                  <a:pt x="9627" y="1062"/>
                  <a:pt x="9616" y="1062"/>
                  <a:pt x="9605" y="1062"/>
                </a:cubicBezTo>
                <a:cubicBezTo>
                  <a:pt x="9632" y="1004"/>
                  <a:pt x="9648" y="945"/>
                  <a:pt x="9597" y="894"/>
                </a:cubicBezTo>
                <a:lnTo>
                  <a:pt x="9597" y="894"/>
                </a:lnTo>
                <a:cubicBezTo>
                  <a:pt x="9618" y="902"/>
                  <a:pt x="9639" y="906"/>
                  <a:pt x="9659" y="906"/>
                </a:cubicBezTo>
                <a:cubicBezTo>
                  <a:pt x="9748" y="906"/>
                  <a:pt x="9830" y="840"/>
                  <a:pt x="9858" y="751"/>
                </a:cubicBezTo>
                <a:cubicBezTo>
                  <a:pt x="9836" y="713"/>
                  <a:pt x="9807" y="702"/>
                  <a:pt x="9775" y="702"/>
                </a:cubicBezTo>
                <a:cubicBezTo>
                  <a:pt x="9735" y="702"/>
                  <a:pt x="9690" y="720"/>
                  <a:pt x="9648" y="725"/>
                </a:cubicBezTo>
                <a:cubicBezTo>
                  <a:pt x="9613" y="725"/>
                  <a:pt x="9567" y="701"/>
                  <a:pt x="9529" y="701"/>
                </a:cubicBezTo>
                <a:cubicBezTo>
                  <a:pt x="9503" y="701"/>
                  <a:pt x="9481" y="713"/>
                  <a:pt x="9470" y="751"/>
                </a:cubicBezTo>
                <a:cubicBezTo>
                  <a:pt x="9429" y="700"/>
                  <a:pt x="9395" y="650"/>
                  <a:pt x="9369" y="599"/>
                </a:cubicBezTo>
                <a:cubicBezTo>
                  <a:pt x="9251" y="657"/>
                  <a:pt x="9133" y="725"/>
                  <a:pt x="9009" y="725"/>
                </a:cubicBezTo>
                <a:cubicBezTo>
                  <a:pt x="8957" y="725"/>
                  <a:pt x="8903" y="712"/>
                  <a:pt x="8847" y="682"/>
                </a:cubicBezTo>
                <a:cubicBezTo>
                  <a:pt x="8864" y="618"/>
                  <a:pt x="8896" y="601"/>
                  <a:pt x="8934" y="601"/>
                </a:cubicBezTo>
                <a:cubicBezTo>
                  <a:pt x="8980" y="601"/>
                  <a:pt x="9035" y="627"/>
                  <a:pt x="9082" y="627"/>
                </a:cubicBezTo>
                <a:cubicBezTo>
                  <a:pt x="9112" y="627"/>
                  <a:pt x="9139" y="616"/>
                  <a:pt x="9159" y="581"/>
                </a:cubicBezTo>
                <a:cubicBezTo>
                  <a:pt x="9138" y="517"/>
                  <a:pt x="9129" y="421"/>
                  <a:pt x="9063" y="421"/>
                </a:cubicBezTo>
                <a:cubicBezTo>
                  <a:pt x="9052" y="421"/>
                  <a:pt x="9039" y="424"/>
                  <a:pt x="9025" y="430"/>
                </a:cubicBezTo>
                <a:cubicBezTo>
                  <a:pt x="9021" y="501"/>
                  <a:pt x="8993" y="530"/>
                  <a:pt x="8964" y="530"/>
                </a:cubicBezTo>
                <a:cubicBezTo>
                  <a:pt x="8920" y="530"/>
                  <a:pt x="8872" y="465"/>
                  <a:pt x="8898" y="379"/>
                </a:cubicBezTo>
                <a:lnTo>
                  <a:pt x="8898" y="379"/>
                </a:lnTo>
                <a:cubicBezTo>
                  <a:pt x="8871" y="399"/>
                  <a:pt x="8849" y="408"/>
                  <a:pt x="8831" y="408"/>
                </a:cubicBezTo>
                <a:cubicBezTo>
                  <a:pt x="8779" y="408"/>
                  <a:pt x="8754" y="341"/>
                  <a:pt x="8730" y="278"/>
                </a:cubicBezTo>
                <a:cubicBezTo>
                  <a:pt x="8645" y="278"/>
                  <a:pt x="8629" y="405"/>
                  <a:pt x="8587" y="472"/>
                </a:cubicBezTo>
                <a:cubicBezTo>
                  <a:pt x="8645" y="531"/>
                  <a:pt x="8722" y="522"/>
                  <a:pt x="8797" y="541"/>
                </a:cubicBezTo>
                <a:cubicBezTo>
                  <a:pt x="8811" y="611"/>
                  <a:pt x="8764" y="690"/>
                  <a:pt x="8692" y="690"/>
                </a:cubicBezTo>
                <a:cubicBezTo>
                  <a:pt x="8680" y="690"/>
                  <a:pt x="8667" y="687"/>
                  <a:pt x="8653" y="682"/>
                </a:cubicBezTo>
                <a:cubicBezTo>
                  <a:pt x="8611" y="615"/>
                  <a:pt x="8578" y="490"/>
                  <a:pt x="8485" y="490"/>
                </a:cubicBezTo>
                <a:cubicBezTo>
                  <a:pt x="8407" y="583"/>
                  <a:pt x="8353" y="705"/>
                  <a:pt x="8230" y="705"/>
                </a:cubicBezTo>
                <a:cubicBezTo>
                  <a:pt x="8208" y="705"/>
                  <a:pt x="8183" y="701"/>
                  <a:pt x="8156" y="692"/>
                </a:cubicBezTo>
                <a:cubicBezTo>
                  <a:pt x="8198" y="599"/>
                  <a:pt x="8257" y="522"/>
                  <a:pt x="8318" y="440"/>
                </a:cubicBezTo>
                <a:cubicBezTo>
                  <a:pt x="8220" y="399"/>
                  <a:pt x="8177" y="304"/>
                  <a:pt x="8068" y="304"/>
                </a:cubicBezTo>
                <a:cubicBezTo>
                  <a:pt x="8064" y="304"/>
                  <a:pt x="8059" y="304"/>
                  <a:pt x="8055" y="304"/>
                </a:cubicBezTo>
                <a:cubicBezTo>
                  <a:pt x="8023" y="187"/>
                  <a:pt x="8089" y="86"/>
                  <a:pt x="81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739672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4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24452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 flipH="1">
            <a:off x="7654520" y="-31079"/>
            <a:ext cx="2978940" cy="20640218"/>
          </a:xfrm>
          <a:custGeom>
            <a:avLst/>
            <a:gdLst/>
            <a:ahLst/>
            <a:cxnLst/>
            <a:rect l="l" t="t" r="r" b="b"/>
            <a:pathLst>
              <a:path w="7131" h="34100" extrusionOk="0">
                <a:moveTo>
                  <a:pt x="2726" y="225"/>
                </a:moveTo>
                <a:cubicBezTo>
                  <a:pt x="2726" y="304"/>
                  <a:pt x="2632" y="440"/>
                  <a:pt x="2745" y="440"/>
                </a:cubicBezTo>
                <a:cubicBezTo>
                  <a:pt x="2754" y="440"/>
                  <a:pt x="2765" y="439"/>
                  <a:pt x="2776" y="437"/>
                </a:cubicBezTo>
                <a:lnTo>
                  <a:pt x="2792" y="478"/>
                </a:lnTo>
                <a:cubicBezTo>
                  <a:pt x="2768" y="496"/>
                  <a:pt x="2707" y="528"/>
                  <a:pt x="2675" y="546"/>
                </a:cubicBezTo>
                <a:cubicBezTo>
                  <a:pt x="2616" y="461"/>
                  <a:pt x="2556" y="377"/>
                  <a:pt x="2515" y="286"/>
                </a:cubicBezTo>
                <a:cubicBezTo>
                  <a:pt x="2574" y="225"/>
                  <a:pt x="2649" y="225"/>
                  <a:pt x="2726" y="225"/>
                </a:cubicBezTo>
                <a:close/>
                <a:moveTo>
                  <a:pt x="2772" y="0"/>
                </a:moveTo>
                <a:cubicBezTo>
                  <a:pt x="2760" y="0"/>
                  <a:pt x="2745" y="2"/>
                  <a:pt x="2726" y="7"/>
                </a:cubicBezTo>
                <a:cubicBezTo>
                  <a:pt x="2720" y="6"/>
                  <a:pt x="2714" y="5"/>
                  <a:pt x="2710" y="5"/>
                </a:cubicBezTo>
                <a:cubicBezTo>
                  <a:pt x="2638" y="5"/>
                  <a:pt x="2741" y="119"/>
                  <a:pt x="2734" y="166"/>
                </a:cubicBezTo>
                <a:cubicBezTo>
                  <a:pt x="2659" y="138"/>
                  <a:pt x="2579" y="114"/>
                  <a:pt x="2504" y="114"/>
                </a:cubicBezTo>
                <a:cubicBezTo>
                  <a:pt x="2494" y="114"/>
                  <a:pt x="2483" y="115"/>
                  <a:pt x="2473" y="116"/>
                </a:cubicBezTo>
                <a:cubicBezTo>
                  <a:pt x="2473" y="243"/>
                  <a:pt x="2455" y="360"/>
                  <a:pt x="2329" y="411"/>
                </a:cubicBezTo>
                <a:cubicBezTo>
                  <a:pt x="2313" y="462"/>
                  <a:pt x="2263" y="489"/>
                  <a:pt x="2216" y="489"/>
                </a:cubicBezTo>
                <a:cubicBezTo>
                  <a:pt x="2162" y="489"/>
                  <a:pt x="2113" y="453"/>
                  <a:pt x="2127" y="377"/>
                </a:cubicBezTo>
                <a:lnTo>
                  <a:pt x="2127" y="377"/>
                </a:lnTo>
                <a:cubicBezTo>
                  <a:pt x="2010" y="427"/>
                  <a:pt x="2042" y="554"/>
                  <a:pt x="2034" y="656"/>
                </a:cubicBezTo>
                <a:cubicBezTo>
                  <a:pt x="2018" y="621"/>
                  <a:pt x="1984" y="571"/>
                  <a:pt x="1968" y="546"/>
                </a:cubicBezTo>
                <a:cubicBezTo>
                  <a:pt x="1840" y="546"/>
                  <a:pt x="1790" y="690"/>
                  <a:pt x="1672" y="722"/>
                </a:cubicBezTo>
                <a:cubicBezTo>
                  <a:pt x="1672" y="740"/>
                  <a:pt x="1680" y="773"/>
                  <a:pt x="1680" y="791"/>
                </a:cubicBezTo>
                <a:cubicBezTo>
                  <a:pt x="1614" y="799"/>
                  <a:pt x="1494" y="831"/>
                  <a:pt x="1513" y="924"/>
                </a:cubicBezTo>
                <a:cubicBezTo>
                  <a:pt x="1478" y="916"/>
                  <a:pt x="1428" y="908"/>
                  <a:pt x="1404" y="908"/>
                </a:cubicBezTo>
                <a:cubicBezTo>
                  <a:pt x="1448" y="837"/>
                  <a:pt x="1441" y="814"/>
                  <a:pt x="1412" y="814"/>
                </a:cubicBezTo>
                <a:cubicBezTo>
                  <a:pt x="1375" y="814"/>
                  <a:pt x="1302" y="850"/>
                  <a:pt x="1252" y="874"/>
                </a:cubicBezTo>
                <a:cubicBezTo>
                  <a:pt x="1258" y="911"/>
                  <a:pt x="1228" y="1020"/>
                  <a:pt x="1205" y="1020"/>
                </a:cubicBezTo>
                <a:cubicBezTo>
                  <a:pt x="1196" y="1020"/>
                  <a:pt x="1188" y="1005"/>
                  <a:pt x="1183" y="967"/>
                </a:cubicBezTo>
                <a:cubicBezTo>
                  <a:pt x="1207" y="878"/>
                  <a:pt x="1164" y="860"/>
                  <a:pt x="1104" y="860"/>
                </a:cubicBezTo>
                <a:cubicBezTo>
                  <a:pt x="1079" y="860"/>
                  <a:pt x="1051" y="863"/>
                  <a:pt x="1023" y="866"/>
                </a:cubicBezTo>
                <a:cubicBezTo>
                  <a:pt x="1040" y="975"/>
                  <a:pt x="1040" y="1161"/>
                  <a:pt x="1175" y="1195"/>
                </a:cubicBezTo>
                <a:cubicBezTo>
                  <a:pt x="1167" y="1220"/>
                  <a:pt x="1141" y="1262"/>
                  <a:pt x="1133" y="1286"/>
                </a:cubicBezTo>
                <a:cubicBezTo>
                  <a:pt x="1113" y="1278"/>
                  <a:pt x="1096" y="1274"/>
                  <a:pt x="1084" y="1274"/>
                </a:cubicBezTo>
                <a:cubicBezTo>
                  <a:pt x="999" y="1274"/>
                  <a:pt x="1051" y="1432"/>
                  <a:pt x="998" y="1432"/>
                </a:cubicBezTo>
                <a:cubicBezTo>
                  <a:pt x="989" y="1432"/>
                  <a:pt x="975" y="1426"/>
                  <a:pt x="957" y="1414"/>
                </a:cubicBezTo>
                <a:cubicBezTo>
                  <a:pt x="943" y="1408"/>
                  <a:pt x="931" y="1405"/>
                  <a:pt x="919" y="1405"/>
                </a:cubicBezTo>
                <a:cubicBezTo>
                  <a:pt x="835" y="1405"/>
                  <a:pt x="792" y="1537"/>
                  <a:pt x="718" y="1537"/>
                </a:cubicBezTo>
                <a:cubicBezTo>
                  <a:pt x="699" y="1537"/>
                  <a:pt x="678" y="1528"/>
                  <a:pt x="654" y="1507"/>
                </a:cubicBezTo>
                <a:lnTo>
                  <a:pt x="654" y="1507"/>
                </a:lnTo>
                <a:cubicBezTo>
                  <a:pt x="713" y="1593"/>
                  <a:pt x="693" y="1707"/>
                  <a:pt x="610" y="1707"/>
                </a:cubicBezTo>
                <a:cubicBezTo>
                  <a:pt x="589" y="1707"/>
                  <a:pt x="564" y="1700"/>
                  <a:pt x="534" y="1682"/>
                </a:cubicBezTo>
                <a:cubicBezTo>
                  <a:pt x="529" y="1682"/>
                  <a:pt x="524" y="1682"/>
                  <a:pt x="519" y="1682"/>
                </a:cubicBezTo>
                <a:cubicBezTo>
                  <a:pt x="356" y="1682"/>
                  <a:pt x="578" y="1938"/>
                  <a:pt x="424" y="1938"/>
                </a:cubicBezTo>
                <a:cubicBezTo>
                  <a:pt x="415" y="1938"/>
                  <a:pt x="405" y="1937"/>
                  <a:pt x="393" y="1935"/>
                </a:cubicBezTo>
                <a:lnTo>
                  <a:pt x="393" y="1935"/>
                </a:lnTo>
                <a:cubicBezTo>
                  <a:pt x="358" y="2079"/>
                  <a:pt x="569" y="2071"/>
                  <a:pt x="569" y="2206"/>
                </a:cubicBezTo>
                <a:cubicBezTo>
                  <a:pt x="565" y="2226"/>
                  <a:pt x="555" y="2233"/>
                  <a:pt x="542" y="2233"/>
                </a:cubicBezTo>
                <a:cubicBezTo>
                  <a:pt x="513" y="2233"/>
                  <a:pt x="470" y="2200"/>
                  <a:pt x="446" y="2200"/>
                </a:cubicBezTo>
                <a:cubicBezTo>
                  <a:pt x="433" y="2200"/>
                  <a:pt x="426" y="2211"/>
                  <a:pt x="433" y="2246"/>
                </a:cubicBezTo>
                <a:lnTo>
                  <a:pt x="433" y="2366"/>
                </a:lnTo>
                <a:cubicBezTo>
                  <a:pt x="408" y="2370"/>
                  <a:pt x="383" y="2372"/>
                  <a:pt x="357" y="2372"/>
                </a:cubicBezTo>
                <a:cubicBezTo>
                  <a:pt x="332" y="2372"/>
                  <a:pt x="307" y="2370"/>
                  <a:pt x="282" y="2366"/>
                </a:cubicBezTo>
                <a:lnTo>
                  <a:pt x="282" y="2366"/>
                </a:lnTo>
                <a:cubicBezTo>
                  <a:pt x="324" y="2440"/>
                  <a:pt x="257" y="2576"/>
                  <a:pt x="375" y="2576"/>
                </a:cubicBezTo>
                <a:cubicBezTo>
                  <a:pt x="350" y="2643"/>
                  <a:pt x="324" y="2711"/>
                  <a:pt x="308" y="2786"/>
                </a:cubicBezTo>
                <a:cubicBezTo>
                  <a:pt x="284" y="2777"/>
                  <a:pt x="263" y="2773"/>
                  <a:pt x="246" y="2773"/>
                </a:cubicBezTo>
                <a:cubicBezTo>
                  <a:pt x="195" y="2773"/>
                  <a:pt x="170" y="2808"/>
                  <a:pt x="164" y="2871"/>
                </a:cubicBezTo>
                <a:cubicBezTo>
                  <a:pt x="141" y="2854"/>
                  <a:pt x="119" y="2846"/>
                  <a:pt x="99" y="2846"/>
                </a:cubicBezTo>
                <a:cubicBezTo>
                  <a:pt x="39" y="2846"/>
                  <a:pt x="1" y="2913"/>
                  <a:pt x="13" y="2988"/>
                </a:cubicBezTo>
                <a:cubicBezTo>
                  <a:pt x="24" y="2989"/>
                  <a:pt x="35" y="2990"/>
                  <a:pt x="46" y="2990"/>
                </a:cubicBezTo>
                <a:cubicBezTo>
                  <a:pt x="118" y="2990"/>
                  <a:pt x="183" y="2969"/>
                  <a:pt x="249" y="2946"/>
                </a:cubicBezTo>
                <a:lnTo>
                  <a:pt x="249" y="2946"/>
                </a:lnTo>
                <a:cubicBezTo>
                  <a:pt x="249" y="3015"/>
                  <a:pt x="223" y="3106"/>
                  <a:pt x="324" y="3116"/>
                </a:cubicBezTo>
                <a:cubicBezTo>
                  <a:pt x="340" y="3147"/>
                  <a:pt x="325" y="3156"/>
                  <a:pt x="298" y="3156"/>
                </a:cubicBezTo>
                <a:cubicBezTo>
                  <a:pt x="268" y="3156"/>
                  <a:pt x="221" y="3145"/>
                  <a:pt x="187" y="3145"/>
                </a:cubicBezTo>
                <a:cubicBezTo>
                  <a:pt x="154" y="3145"/>
                  <a:pt x="131" y="3154"/>
                  <a:pt x="140" y="3190"/>
                </a:cubicBezTo>
                <a:cubicBezTo>
                  <a:pt x="130" y="3300"/>
                  <a:pt x="130" y="3451"/>
                  <a:pt x="274" y="3486"/>
                </a:cubicBezTo>
                <a:cubicBezTo>
                  <a:pt x="332" y="3603"/>
                  <a:pt x="191" y="3560"/>
                  <a:pt x="122" y="3579"/>
                </a:cubicBezTo>
                <a:cubicBezTo>
                  <a:pt x="148" y="3595"/>
                  <a:pt x="199" y="3621"/>
                  <a:pt x="223" y="3637"/>
                </a:cubicBezTo>
                <a:cubicBezTo>
                  <a:pt x="130" y="3754"/>
                  <a:pt x="90" y="3906"/>
                  <a:pt x="21" y="4050"/>
                </a:cubicBezTo>
                <a:cubicBezTo>
                  <a:pt x="98" y="4134"/>
                  <a:pt x="282" y="4151"/>
                  <a:pt x="223" y="4302"/>
                </a:cubicBezTo>
                <a:cubicBezTo>
                  <a:pt x="29" y="4329"/>
                  <a:pt x="231" y="4640"/>
                  <a:pt x="130" y="4723"/>
                </a:cubicBezTo>
                <a:cubicBezTo>
                  <a:pt x="231" y="4749"/>
                  <a:pt x="282" y="4858"/>
                  <a:pt x="249" y="4951"/>
                </a:cubicBezTo>
                <a:cubicBezTo>
                  <a:pt x="191" y="4994"/>
                  <a:pt x="172" y="5052"/>
                  <a:pt x="172" y="5119"/>
                </a:cubicBezTo>
                <a:cubicBezTo>
                  <a:pt x="155" y="5114"/>
                  <a:pt x="139" y="5111"/>
                  <a:pt x="125" y="5111"/>
                </a:cubicBezTo>
                <a:cubicBezTo>
                  <a:pt x="74" y="5111"/>
                  <a:pt x="51" y="5145"/>
                  <a:pt x="63" y="5212"/>
                </a:cubicBezTo>
                <a:cubicBezTo>
                  <a:pt x="148" y="5178"/>
                  <a:pt x="241" y="5161"/>
                  <a:pt x="324" y="5161"/>
                </a:cubicBezTo>
                <a:cubicBezTo>
                  <a:pt x="308" y="5212"/>
                  <a:pt x="292" y="5262"/>
                  <a:pt x="282" y="5313"/>
                </a:cubicBezTo>
                <a:cubicBezTo>
                  <a:pt x="328" y="5329"/>
                  <a:pt x="399" y="5372"/>
                  <a:pt x="431" y="5372"/>
                </a:cubicBezTo>
                <a:cubicBezTo>
                  <a:pt x="451" y="5372"/>
                  <a:pt x="456" y="5354"/>
                  <a:pt x="425" y="5297"/>
                </a:cubicBezTo>
                <a:lnTo>
                  <a:pt x="561" y="5297"/>
                </a:lnTo>
                <a:cubicBezTo>
                  <a:pt x="451" y="5398"/>
                  <a:pt x="534" y="5624"/>
                  <a:pt x="686" y="5667"/>
                </a:cubicBezTo>
                <a:cubicBezTo>
                  <a:pt x="686" y="5760"/>
                  <a:pt x="635" y="5885"/>
                  <a:pt x="712" y="5962"/>
                </a:cubicBezTo>
                <a:cubicBezTo>
                  <a:pt x="725" y="5965"/>
                  <a:pt x="736" y="5966"/>
                  <a:pt x="747" y="5966"/>
                </a:cubicBezTo>
                <a:cubicBezTo>
                  <a:pt x="800" y="5966"/>
                  <a:pt x="829" y="5933"/>
                  <a:pt x="829" y="5869"/>
                </a:cubicBezTo>
                <a:cubicBezTo>
                  <a:pt x="844" y="5864"/>
                  <a:pt x="857" y="5862"/>
                  <a:pt x="869" y="5862"/>
                </a:cubicBezTo>
                <a:cubicBezTo>
                  <a:pt x="917" y="5862"/>
                  <a:pt x="937" y="5901"/>
                  <a:pt x="931" y="5970"/>
                </a:cubicBezTo>
                <a:cubicBezTo>
                  <a:pt x="927" y="5969"/>
                  <a:pt x="923" y="5968"/>
                  <a:pt x="918" y="5968"/>
                </a:cubicBezTo>
                <a:cubicBezTo>
                  <a:pt x="864" y="5968"/>
                  <a:pt x="770" y="6057"/>
                  <a:pt x="856" y="6087"/>
                </a:cubicBezTo>
                <a:cubicBezTo>
                  <a:pt x="999" y="6138"/>
                  <a:pt x="989" y="6324"/>
                  <a:pt x="1125" y="6390"/>
                </a:cubicBezTo>
                <a:cubicBezTo>
                  <a:pt x="1116" y="6483"/>
                  <a:pt x="1159" y="6568"/>
                  <a:pt x="1201" y="6653"/>
                </a:cubicBezTo>
                <a:cubicBezTo>
                  <a:pt x="1221" y="6657"/>
                  <a:pt x="1241" y="6660"/>
                  <a:pt x="1260" y="6660"/>
                </a:cubicBezTo>
                <a:cubicBezTo>
                  <a:pt x="1320" y="6660"/>
                  <a:pt x="1367" y="6635"/>
                  <a:pt x="1361" y="6552"/>
                </a:cubicBezTo>
                <a:cubicBezTo>
                  <a:pt x="1368" y="6551"/>
                  <a:pt x="1374" y="6551"/>
                  <a:pt x="1380" y="6551"/>
                </a:cubicBezTo>
                <a:cubicBezTo>
                  <a:pt x="1517" y="6551"/>
                  <a:pt x="1568" y="6739"/>
                  <a:pt x="1672" y="6813"/>
                </a:cubicBezTo>
                <a:cubicBezTo>
                  <a:pt x="1718" y="6803"/>
                  <a:pt x="1762" y="6794"/>
                  <a:pt x="1806" y="6794"/>
                </a:cubicBezTo>
                <a:cubicBezTo>
                  <a:pt x="1844" y="6794"/>
                  <a:pt x="1881" y="6801"/>
                  <a:pt x="1917" y="6821"/>
                </a:cubicBezTo>
                <a:cubicBezTo>
                  <a:pt x="1849" y="6931"/>
                  <a:pt x="1959" y="6984"/>
                  <a:pt x="2055" y="6984"/>
                </a:cubicBezTo>
                <a:cubicBezTo>
                  <a:pt x="2068" y="6984"/>
                  <a:pt x="2081" y="6983"/>
                  <a:pt x="2093" y="6981"/>
                </a:cubicBezTo>
                <a:cubicBezTo>
                  <a:pt x="2093" y="7116"/>
                  <a:pt x="2271" y="7209"/>
                  <a:pt x="2151" y="7343"/>
                </a:cubicBezTo>
                <a:cubicBezTo>
                  <a:pt x="2179" y="7335"/>
                  <a:pt x="2204" y="7332"/>
                  <a:pt x="2225" y="7332"/>
                </a:cubicBezTo>
                <a:cubicBezTo>
                  <a:pt x="2400" y="7332"/>
                  <a:pt x="2385" y="7555"/>
                  <a:pt x="2430" y="7704"/>
                </a:cubicBezTo>
                <a:cubicBezTo>
                  <a:pt x="2523" y="7781"/>
                  <a:pt x="2566" y="7949"/>
                  <a:pt x="2683" y="7983"/>
                </a:cubicBezTo>
                <a:cubicBezTo>
                  <a:pt x="2843" y="8279"/>
                  <a:pt x="2851" y="8614"/>
                  <a:pt x="2893" y="8944"/>
                </a:cubicBezTo>
                <a:cubicBezTo>
                  <a:pt x="2808" y="9231"/>
                  <a:pt x="3061" y="9516"/>
                  <a:pt x="2952" y="9795"/>
                </a:cubicBezTo>
                <a:cubicBezTo>
                  <a:pt x="3188" y="10274"/>
                  <a:pt x="3053" y="10822"/>
                  <a:pt x="3154" y="11335"/>
                </a:cubicBezTo>
                <a:lnTo>
                  <a:pt x="3205" y="11335"/>
                </a:lnTo>
                <a:cubicBezTo>
                  <a:pt x="3205" y="11377"/>
                  <a:pt x="3213" y="11454"/>
                  <a:pt x="3213" y="11495"/>
                </a:cubicBezTo>
                <a:cubicBezTo>
                  <a:pt x="3011" y="12034"/>
                  <a:pt x="3356" y="12633"/>
                  <a:pt x="3122" y="13162"/>
                </a:cubicBezTo>
                <a:cubicBezTo>
                  <a:pt x="3053" y="13542"/>
                  <a:pt x="3205" y="13931"/>
                  <a:pt x="3154" y="14317"/>
                </a:cubicBezTo>
                <a:cubicBezTo>
                  <a:pt x="3037" y="14822"/>
                  <a:pt x="3239" y="15335"/>
                  <a:pt x="3154" y="15851"/>
                </a:cubicBezTo>
                <a:cubicBezTo>
                  <a:pt x="3138" y="16043"/>
                  <a:pt x="3197" y="16237"/>
                  <a:pt x="3231" y="16423"/>
                </a:cubicBezTo>
                <a:cubicBezTo>
                  <a:pt x="3298" y="16700"/>
                  <a:pt x="3079" y="16953"/>
                  <a:pt x="3104" y="17232"/>
                </a:cubicBezTo>
                <a:lnTo>
                  <a:pt x="3104" y="17282"/>
                </a:lnTo>
                <a:cubicBezTo>
                  <a:pt x="3079" y="17442"/>
                  <a:pt x="3138" y="17593"/>
                  <a:pt x="3180" y="17745"/>
                </a:cubicBezTo>
                <a:cubicBezTo>
                  <a:pt x="3138" y="17761"/>
                  <a:pt x="3122" y="17796"/>
                  <a:pt x="3138" y="17838"/>
                </a:cubicBezTo>
                <a:cubicBezTo>
                  <a:pt x="3146" y="17905"/>
                  <a:pt x="3154" y="17974"/>
                  <a:pt x="3172" y="18040"/>
                </a:cubicBezTo>
                <a:cubicBezTo>
                  <a:pt x="3096" y="18075"/>
                  <a:pt x="3021" y="18107"/>
                  <a:pt x="2944" y="18141"/>
                </a:cubicBezTo>
                <a:cubicBezTo>
                  <a:pt x="2784" y="18208"/>
                  <a:pt x="2742" y="18394"/>
                  <a:pt x="2657" y="18529"/>
                </a:cubicBezTo>
                <a:cubicBezTo>
                  <a:pt x="2657" y="18790"/>
                  <a:pt x="2430" y="19017"/>
                  <a:pt x="2439" y="19269"/>
                </a:cubicBezTo>
                <a:lnTo>
                  <a:pt x="2447" y="19304"/>
                </a:lnTo>
                <a:cubicBezTo>
                  <a:pt x="2388" y="19354"/>
                  <a:pt x="2329" y="19429"/>
                  <a:pt x="2329" y="19514"/>
                </a:cubicBezTo>
                <a:cubicBezTo>
                  <a:pt x="2321" y="20035"/>
                  <a:pt x="2220" y="20559"/>
                  <a:pt x="2143" y="21072"/>
                </a:cubicBezTo>
                <a:cubicBezTo>
                  <a:pt x="1883" y="21359"/>
                  <a:pt x="1361" y="21392"/>
                  <a:pt x="1201" y="21796"/>
                </a:cubicBezTo>
                <a:cubicBezTo>
                  <a:pt x="1175" y="21940"/>
                  <a:pt x="989" y="21982"/>
                  <a:pt x="973" y="22134"/>
                </a:cubicBezTo>
                <a:cubicBezTo>
                  <a:pt x="981" y="22235"/>
                  <a:pt x="872" y="22200"/>
                  <a:pt x="821" y="22243"/>
                </a:cubicBezTo>
                <a:cubicBezTo>
                  <a:pt x="816" y="22301"/>
                  <a:pt x="862" y="22316"/>
                  <a:pt x="910" y="22316"/>
                </a:cubicBezTo>
                <a:cubicBezTo>
                  <a:pt x="932" y="22316"/>
                  <a:pt x="955" y="22313"/>
                  <a:pt x="973" y="22310"/>
                </a:cubicBezTo>
                <a:cubicBezTo>
                  <a:pt x="973" y="22394"/>
                  <a:pt x="973" y="22479"/>
                  <a:pt x="981" y="22562"/>
                </a:cubicBezTo>
                <a:cubicBezTo>
                  <a:pt x="981" y="22605"/>
                  <a:pt x="973" y="22682"/>
                  <a:pt x="973" y="22714"/>
                </a:cubicBezTo>
                <a:cubicBezTo>
                  <a:pt x="973" y="22740"/>
                  <a:pt x="965" y="22791"/>
                  <a:pt x="965" y="22815"/>
                </a:cubicBezTo>
                <a:cubicBezTo>
                  <a:pt x="880" y="23169"/>
                  <a:pt x="1074" y="23533"/>
                  <a:pt x="989" y="23894"/>
                </a:cubicBezTo>
                <a:cubicBezTo>
                  <a:pt x="906" y="24078"/>
                  <a:pt x="1226" y="24129"/>
                  <a:pt x="1151" y="24315"/>
                </a:cubicBezTo>
                <a:cubicBezTo>
                  <a:pt x="1108" y="24432"/>
                  <a:pt x="1268" y="24509"/>
                  <a:pt x="1191" y="24634"/>
                </a:cubicBezTo>
                <a:lnTo>
                  <a:pt x="1191" y="24695"/>
                </a:lnTo>
                <a:cubicBezTo>
                  <a:pt x="1218" y="24656"/>
                  <a:pt x="1234" y="24591"/>
                  <a:pt x="1271" y="24591"/>
                </a:cubicBezTo>
                <a:cubicBezTo>
                  <a:pt x="1282" y="24591"/>
                  <a:pt x="1295" y="24597"/>
                  <a:pt x="1311" y="24610"/>
                </a:cubicBezTo>
                <a:cubicBezTo>
                  <a:pt x="1478" y="24634"/>
                  <a:pt x="1335" y="24871"/>
                  <a:pt x="1462" y="24948"/>
                </a:cubicBezTo>
                <a:cubicBezTo>
                  <a:pt x="1478" y="24956"/>
                  <a:pt x="1505" y="24980"/>
                  <a:pt x="1521" y="24998"/>
                </a:cubicBezTo>
                <a:cubicBezTo>
                  <a:pt x="1494" y="25014"/>
                  <a:pt x="1436" y="25057"/>
                  <a:pt x="1412" y="25081"/>
                </a:cubicBezTo>
                <a:cubicBezTo>
                  <a:pt x="1420" y="25368"/>
                  <a:pt x="1311" y="25738"/>
                  <a:pt x="1529" y="25991"/>
                </a:cubicBezTo>
                <a:cubicBezTo>
                  <a:pt x="1587" y="26041"/>
                  <a:pt x="1521" y="26118"/>
                  <a:pt x="1513" y="26177"/>
                </a:cubicBezTo>
                <a:cubicBezTo>
                  <a:pt x="1501" y="26203"/>
                  <a:pt x="1511" y="26210"/>
                  <a:pt x="1532" y="26210"/>
                </a:cubicBezTo>
                <a:cubicBezTo>
                  <a:pt x="1555" y="26210"/>
                  <a:pt x="1590" y="26202"/>
                  <a:pt x="1621" y="26202"/>
                </a:cubicBezTo>
                <a:cubicBezTo>
                  <a:pt x="1642" y="26202"/>
                  <a:pt x="1661" y="26206"/>
                  <a:pt x="1672" y="26219"/>
                </a:cubicBezTo>
                <a:cubicBezTo>
                  <a:pt x="1672" y="26243"/>
                  <a:pt x="1672" y="26312"/>
                  <a:pt x="1680" y="26336"/>
                </a:cubicBezTo>
                <a:cubicBezTo>
                  <a:pt x="1731" y="26480"/>
                  <a:pt x="1899" y="26573"/>
                  <a:pt x="1968" y="26716"/>
                </a:cubicBezTo>
                <a:cubicBezTo>
                  <a:pt x="2077" y="26876"/>
                  <a:pt x="2018" y="27086"/>
                  <a:pt x="2135" y="27238"/>
                </a:cubicBezTo>
                <a:cubicBezTo>
                  <a:pt x="2093" y="27373"/>
                  <a:pt x="2151" y="27507"/>
                  <a:pt x="2170" y="27650"/>
                </a:cubicBezTo>
                <a:cubicBezTo>
                  <a:pt x="2135" y="27735"/>
                  <a:pt x="2101" y="27818"/>
                  <a:pt x="2077" y="27911"/>
                </a:cubicBezTo>
                <a:cubicBezTo>
                  <a:pt x="1968" y="27911"/>
                  <a:pt x="1917" y="27962"/>
                  <a:pt x="1909" y="28063"/>
                </a:cubicBezTo>
                <a:cubicBezTo>
                  <a:pt x="1739" y="28156"/>
                  <a:pt x="1798" y="28425"/>
                  <a:pt x="1579" y="28467"/>
                </a:cubicBezTo>
                <a:cubicBezTo>
                  <a:pt x="1689" y="28653"/>
                  <a:pt x="1252" y="28501"/>
                  <a:pt x="1486" y="28813"/>
                </a:cubicBezTo>
                <a:cubicBezTo>
                  <a:pt x="1494" y="28930"/>
                  <a:pt x="1412" y="29015"/>
                  <a:pt x="1377" y="29132"/>
                </a:cubicBezTo>
                <a:cubicBezTo>
                  <a:pt x="1268" y="29183"/>
                  <a:pt x="1074" y="29209"/>
                  <a:pt x="1074" y="29360"/>
                </a:cubicBezTo>
                <a:cubicBezTo>
                  <a:pt x="1151" y="29360"/>
                  <a:pt x="1218" y="29344"/>
                  <a:pt x="1284" y="29318"/>
                </a:cubicBezTo>
                <a:cubicBezTo>
                  <a:pt x="1369" y="29360"/>
                  <a:pt x="1335" y="29462"/>
                  <a:pt x="1319" y="29528"/>
                </a:cubicBezTo>
                <a:cubicBezTo>
                  <a:pt x="1327" y="29579"/>
                  <a:pt x="1353" y="29648"/>
                  <a:pt x="1302" y="29688"/>
                </a:cubicBezTo>
                <a:cubicBezTo>
                  <a:pt x="1151" y="29840"/>
                  <a:pt x="1183" y="30076"/>
                  <a:pt x="1058" y="30244"/>
                </a:cubicBezTo>
                <a:cubicBezTo>
                  <a:pt x="922" y="30422"/>
                  <a:pt x="763" y="30598"/>
                  <a:pt x="662" y="30800"/>
                </a:cubicBezTo>
                <a:cubicBezTo>
                  <a:pt x="670" y="30978"/>
                  <a:pt x="662" y="31154"/>
                  <a:pt x="712" y="31323"/>
                </a:cubicBezTo>
                <a:cubicBezTo>
                  <a:pt x="779" y="31433"/>
                  <a:pt x="619" y="31643"/>
                  <a:pt x="805" y="31651"/>
                </a:cubicBezTo>
                <a:cubicBezTo>
                  <a:pt x="989" y="31853"/>
                  <a:pt x="1167" y="32063"/>
                  <a:pt x="1377" y="32249"/>
                </a:cubicBezTo>
                <a:cubicBezTo>
                  <a:pt x="1292" y="32385"/>
                  <a:pt x="1276" y="32528"/>
                  <a:pt x="1436" y="32611"/>
                </a:cubicBezTo>
                <a:cubicBezTo>
                  <a:pt x="1499" y="32674"/>
                  <a:pt x="1554" y="32765"/>
                  <a:pt x="1647" y="32765"/>
                </a:cubicBezTo>
                <a:cubicBezTo>
                  <a:pt x="1655" y="32765"/>
                  <a:pt x="1664" y="32764"/>
                  <a:pt x="1672" y="32763"/>
                </a:cubicBezTo>
                <a:cubicBezTo>
                  <a:pt x="1693" y="32759"/>
                  <a:pt x="1710" y="32757"/>
                  <a:pt x="1726" y="32757"/>
                </a:cubicBezTo>
                <a:cubicBezTo>
                  <a:pt x="1814" y="32757"/>
                  <a:pt x="1826" y="32815"/>
                  <a:pt x="1790" y="32914"/>
                </a:cubicBezTo>
                <a:cubicBezTo>
                  <a:pt x="1933" y="32965"/>
                  <a:pt x="2034" y="33050"/>
                  <a:pt x="2069" y="33201"/>
                </a:cubicBezTo>
                <a:cubicBezTo>
                  <a:pt x="2111" y="33403"/>
                  <a:pt x="2295" y="33470"/>
                  <a:pt x="2473" y="33505"/>
                </a:cubicBezTo>
                <a:cubicBezTo>
                  <a:pt x="2430" y="33555"/>
                  <a:pt x="2388" y="33606"/>
                  <a:pt x="2354" y="33664"/>
                </a:cubicBezTo>
                <a:cubicBezTo>
                  <a:pt x="2384" y="33690"/>
                  <a:pt x="2421" y="33697"/>
                  <a:pt x="2458" y="33697"/>
                </a:cubicBezTo>
                <a:cubicBezTo>
                  <a:pt x="2483" y="33697"/>
                  <a:pt x="2508" y="33694"/>
                  <a:pt x="2532" y="33690"/>
                </a:cubicBezTo>
                <a:cubicBezTo>
                  <a:pt x="2535" y="33690"/>
                  <a:pt x="2539" y="33690"/>
                  <a:pt x="2542" y="33690"/>
                </a:cubicBezTo>
                <a:cubicBezTo>
                  <a:pt x="2639" y="33690"/>
                  <a:pt x="2633" y="33903"/>
                  <a:pt x="2700" y="33903"/>
                </a:cubicBezTo>
                <a:cubicBezTo>
                  <a:pt x="2712" y="33903"/>
                  <a:pt x="2725" y="33897"/>
                  <a:pt x="2742" y="33883"/>
                </a:cubicBezTo>
                <a:cubicBezTo>
                  <a:pt x="2792" y="33858"/>
                  <a:pt x="2835" y="33832"/>
                  <a:pt x="2877" y="33808"/>
                </a:cubicBezTo>
                <a:cubicBezTo>
                  <a:pt x="2986" y="33866"/>
                  <a:pt x="3096" y="33909"/>
                  <a:pt x="3213" y="33917"/>
                </a:cubicBezTo>
                <a:cubicBezTo>
                  <a:pt x="3247" y="33917"/>
                  <a:pt x="3324" y="33933"/>
                  <a:pt x="3356" y="33933"/>
                </a:cubicBezTo>
                <a:cubicBezTo>
                  <a:pt x="3285" y="34044"/>
                  <a:pt x="3384" y="34099"/>
                  <a:pt x="3479" y="34099"/>
                </a:cubicBezTo>
                <a:cubicBezTo>
                  <a:pt x="3507" y="34099"/>
                  <a:pt x="3535" y="34094"/>
                  <a:pt x="3558" y="34085"/>
                </a:cubicBezTo>
                <a:cubicBezTo>
                  <a:pt x="3593" y="33951"/>
                  <a:pt x="3761" y="33976"/>
                  <a:pt x="3845" y="33883"/>
                </a:cubicBezTo>
                <a:lnTo>
                  <a:pt x="3845" y="33883"/>
                </a:lnTo>
                <a:cubicBezTo>
                  <a:pt x="3824" y="33965"/>
                  <a:pt x="3868" y="33998"/>
                  <a:pt x="3929" y="33998"/>
                </a:cubicBezTo>
                <a:cubicBezTo>
                  <a:pt x="4012" y="33998"/>
                  <a:pt x="4124" y="33939"/>
                  <a:pt x="4149" y="33866"/>
                </a:cubicBezTo>
                <a:cubicBezTo>
                  <a:pt x="4250" y="33925"/>
                  <a:pt x="4367" y="33883"/>
                  <a:pt x="4476" y="33917"/>
                </a:cubicBezTo>
                <a:cubicBezTo>
                  <a:pt x="4476" y="33805"/>
                  <a:pt x="4553" y="33663"/>
                  <a:pt x="4677" y="33663"/>
                </a:cubicBezTo>
                <a:cubicBezTo>
                  <a:pt x="4683" y="33663"/>
                  <a:pt x="4690" y="33663"/>
                  <a:pt x="4697" y="33664"/>
                </a:cubicBezTo>
                <a:cubicBezTo>
                  <a:pt x="4697" y="33792"/>
                  <a:pt x="4628" y="33901"/>
                  <a:pt x="4638" y="34026"/>
                </a:cubicBezTo>
                <a:cubicBezTo>
                  <a:pt x="4721" y="34018"/>
                  <a:pt x="4814" y="34026"/>
                  <a:pt x="4872" y="33951"/>
                </a:cubicBezTo>
                <a:cubicBezTo>
                  <a:pt x="4982" y="33858"/>
                  <a:pt x="4779" y="33781"/>
                  <a:pt x="4798" y="33680"/>
                </a:cubicBezTo>
                <a:cubicBezTo>
                  <a:pt x="4880" y="33664"/>
                  <a:pt x="4982" y="33672"/>
                  <a:pt x="4973" y="33563"/>
                </a:cubicBezTo>
                <a:lnTo>
                  <a:pt x="4973" y="33563"/>
                </a:lnTo>
                <a:cubicBezTo>
                  <a:pt x="5024" y="33630"/>
                  <a:pt x="5075" y="33690"/>
                  <a:pt x="5168" y="33715"/>
                </a:cubicBezTo>
                <a:cubicBezTo>
                  <a:pt x="5191" y="33633"/>
                  <a:pt x="5231" y="33584"/>
                  <a:pt x="5292" y="33584"/>
                </a:cubicBezTo>
                <a:cubicBezTo>
                  <a:pt x="5319" y="33584"/>
                  <a:pt x="5350" y="33593"/>
                  <a:pt x="5386" y="33614"/>
                </a:cubicBezTo>
                <a:cubicBezTo>
                  <a:pt x="5404" y="33496"/>
                  <a:pt x="5327" y="33403"/>
                  <a:pt x="5285" y="33302"/>
                </a:cubicBezTo>
                <a:cubicBezTo>
                  <a:pt x="5454" y="33229"/>
                  <a:pt x="5523" y="33014"/>
                  <a:pt x="5710" y="33014"/>
                </a:cubicBezTo>
                <a:cubicBezTo>
                  <a:pt x="5719" y="33014"/>
                  <a:pt x="5729" y="33014"/>
                  <a:pt x="5740" y="33015"/>
                </a:cubicBezTo>
                <a:cubicBezTo>
                  <a:pt x="5766" y="32872"/>
                  <a:pt x="5867" y="32781"/>
                  <a:pt x="5917" y="32653"/>
                </a:cubicBezTo>
                <a:cubicBezTo>
                  <a:pt x="5942" y="32637"/>
                  <a:pt x="5992" y="32611"/>
                  <a:pt x="6019" y="32595"/>
                </a:cubicBezTo>
                <a:cubicBezTo>
                  <a:pt x="6061" y="32595"/>
                  <a:pt x="6109" y="32604"/>
                  <a:pt x="6152" y="32604"/>
                </a:cubicBezTo>
                <a:cubicBezTo>
                  <a:pt x="6205" y="32604"/>
                  <a:pt x="6252" y="32591"/>
                  <a:pt x="6279" y="32536"/>
                </a:cubicBezTo>
                <a:cubicBezTo>
                  <a:pt x="6314" y="32443"/>
                  <a:pt x="6255" y="32342"/>
                  <a:pt x="6245" y="32249"/>
                </a:cubicBezTo>
                <a:cubicBezTo>
                  <a:pt x="6380" y="32215"/>
                  <a:pt x="6364" y="32039"/>
                  <a:pt x="6481" y="31996"/>
                </a:cubicBezTo>
                <a:cubicBezTo>
                  <a:pt x="6566" y="31988"/>
                  <a:pt x="6583" y="31861"/>
                  <a:pt x="6490" y="31845"/>
                </a:cubicBezTo>
                <a:cubicBezTo>
                  <a:pt x="6306" y="31685"/>
                  <a:pt x="6540" y="31382"/>
                  <a:pt x="6457" y="31204"/>
                </a:cubicBezTo>
                <a:cubicBezTo>
                  <a:pt x="6439" y="31196"/>
                  <a:pt x="6407" y="31172"/>
                  <a:pt x="6397" y="31164"/>
                </a:cubicBezTo>
                <a:cubicBezTo>
                  <a:pt x="6431" y="31012"/>
                  <a:pt x="6415" y="30860"/>
                  <a:pt x="6415" y="30709"/>
                </a:cubicBezTo>
                <a:cubicBezTo>
                  <a:pt x="6490" y="30547"/>
                  <a:pt x="6591" y="30406"/>
                  <a:pt x="6633" y="30236"/>
                </a:cubicBezTo>
                <a:cubicBezTo>
                  <a:pt x="6692" y="30212"/>
                  <a:pt x="6750" y="30185"/>
                  <a:pt x="6777" y="30127"/>
                </a:cubicBezTo>
                <a:cubicBezTo>
                  <a:pt x="6912" y="29983"/>
                  <a:pt x="6870" y="29757"/>
                  <a:pt x="7037" y="29637"/>
                </a:cubicBezTo>
                <a:cubicBezTo>
                  <a:pt x="7130" y="29571"/>
                  <a:pt x="6979" y="29555"/>
                  <a:pt x="6944" y="29512"/>
                </a:cubicBezTo>
                <a:cubicBezTo>
                  <a:pt x="6995" y="29395"/>
                  <a:pt x="7037" y="29268"/>
                  <a:pt x="6987" y="29150"/>
                </a:cubicBezTo>
                <a:cubicBezTo>
                  <a:pt x="6965" y="29060"/>
                  <a:pt x="6963" y="28923"/>
                  <a:pt x="6855" y="28923"/>
                </a:cubicBezTo>
                <a:cubicBezTo>
                  <a:pt x="6842" y="28923"/>
                  <a:pt x="6827" y="28926"/>
                  <a:pt x="6811" y="28930"/>
                </a:cubicBezTo>
                <a:lnTo>
                  <a:pt x="6811" y="28889"/>
                </a:lnTo>
                <a:cubicBezTo>
                  <a:pt x="6659" y="28778"/>
                  <a:pt x="6591" y="28619"/>
                  <a:pt x="6524" y="28459"/>
                </a:cubicBezTo>
                <a:cubicBezTo>
                  <a:pt x="6524" y="28283"/>
                  <a:pt x="6415" y="28131"/>
                  <a:pt x="6415" y="27954"/>
                </a:cubicBezTo>
                <a:cubicBezTo>
                  <a:pt x="6279" y="27743"/>
                  <a:pt x="6128" y="27507"/>
                  <a:pt x="5926" y="27381"/>
                </a:cubicBezTo>
                <a:cubicBezTo>
                  <a:pt x="5912" y="27385"/>
                  <a:pt x="5900" y="27386"/>
                  <a:pt x="5888" y="27386"/>
                </a:cubicBezTo>
                <a:cubicBezTo>
                  <a:pt x="5789" y="27386"/>
                  <a:pt x="5727" y="27291"/>
                  <a:pt x="5641" y="27291"/>
                </a:cubicBezTo>
                <a:cubicBezTo>
                  <a:pt x="5630" y="27291"/>
                  <a:pt x="5618" y="27293"/>
                  <a:pt x="5606" y="27297"/>
                </a:cubicBezTo>
                <a:cubicBezTo>
                  <a:pt x="5591" y="27301"/>
                  <a:pt x="5577" y="27303"/>
                  <a:pt x="5564" y="27303"/>
                </a:cubicBezTo>
                <a:cubicBezTo>
                  <a:pt x="5470" y="27303"/>
                  <a:pt x="5408" y="27209"/>
                  <a:pt x="5319" y="27187"/>
                </a:cubicBezTo>
                <a:cubicBezTo>
                  <a:pt x="5303" y="27179"/>
                  <a:pt x="5261" y="27161"/>
                  <a:pt x="5244" y="27153"/>
                </a:cubicBezTo>
                <a:cubicBezTo>
                  <a:pt x="5120" y="26960"/>
                  <a:pt x="5126" y="26917"/>
                  <a:pt x="5170" y="26917"/>
                </a:cubicBezTo>
                <a:cubicBezTo>
                  <a:pt x="5206" y="26917"/>
                  <a:pt x="5267" y="26945"/>
                  <a:pt x="5305" y="26945"/>
                </a:cubicBezTo>
                <a:cubicBezTo>
                  <a:pt x="5334" y="26945"/>
                  <a:pt x="5349" y="26928"/>
                  <a:pt x="5327" y="26868"/>
                </a:cubicBezTo>
                <a:cubicBezTo>
                  <a:pt x="5362" y="26767"/>
                  <a:pt x="5487" y="26674"/>
                  <a:pt x="5479" y="26565"/>
                </a:cubicBezTo>
                <a:cubicBezTo>
                  <a:pt x="5386" y="26514"/>
                  <a:pt x="5303" y="26446"/>
                  <a:pt x="5234" y="26371"/>
                </a:cubicBezTo>
                <a:cubicBezTo>
                  <a:pt x="5218" y="26286"/>
                  <a:pt x="5345" y="26169"/>
                  <a:pt x="5210" y="26142"/>
                </a:cubicBezTo>
                <a:cubicBezTo>
                  <a:pt x="5050" y="26110"/>
                  <a:pt x="5159" y="25983"/>
                  <a:pt x="5226" y="25916"/>
                </a:cubicBezTo>
                <a:cubicBezTo>
                  <a:pt x="5066" y="25890"/>
                  <a:pt x="5143" y="25655"/>
                  <a:pt x="5176" y="25536"/>
                </a:cubicBezTo>
                <a:lnTo>
                  <a:pt x="5176" y="25536"/>
                </a:lnTo>
                <a:cubicBezTo>
                  <a:pt x="5147" y="25560"/>
                  <a:pt x="5125" y="25570"/>
                  <a:pt x="5107" y="25570"/>
                </a:cubicBezTo>
                <a:cubicBezTo>
                  <a:pt x="5037" y="25570"/>
                  <a:pt x="5043" y="25408"/>
                  <a:pt x="5016" y="25334"/>
                </a:cubicBezTo>
                <a:lnTo>
                  <a:pt x="5016" y="25334"/>
                </a:lnTo>
                <a:cubicBezTo>
                  <a:pt x="5020" y="25334"/>
                  <a:pt x="5024" y="25334"/>
                  <a:pt x="5028" y="25334"/>
                </a:cubicBezTo>
                <a:cubicBezTo>
                  <a:pt x="5169" y="25334"/>
                  <a:pt x="5044" y="25188"/>
                  <a:pt x="5109" y="25107"/>
                </a:cubicBezTo>
                <a:cubicBezTo>
                  <a:pt x="5066" y="24980"/>
                  <a:pt x="4880" y="24685"/>
                  <a:pt x="5109" y="24669"/>
                </a:cubicBezTo>
                <a:cubicBezTo>
                  <a:pt x="5024" y="24551"/>
                  <a:pt x="5151" y="24424"/>
                  <a:pt x="5075" y="24307"/>
                </a:cubicBezTo>
                <a:cubicBezTo>
                  <a:pt x="4982" y="24147"/>
                  <a:pt x="5133" y="23844"/>
                  <a:pt x="4899" y="23785"/>
                </a:cubicBezTo>
                <a:cubicBezTo>
                  <a:pt x="4880" y="23775"/>
                  <a:pt x="4856" y="23751"/>
                  <a:pt x="4840" y="23743"/>
                </a:cubicBezTo>
                <a:cubicBezTo>
                  <a:pt x="4814" y="23498"/>
                  <a:pt x="4553" y="23355"/>
                  <a:pt x="4511" y="23102"/>
                </a:cubicBezTo>
                <a:cubicBezTo>
                  <a:pt x="4393" y="22857"/>
                  <a:pt x="4620" y="22639"/>
                  <a:pt x="4587" y="22394"/>
                </a:cubicBezTo>
                <a:cubicBezTo>
                  <a:pt x="4577" y="22041"/>
                  <a:pt x="4418" y="21703"/>
                  <a:pt x="4502" y="21349"/>
                </a:cubicBezTo>
                <a:cubicBezTo>
                  <a:pt x="4628" y="21208"/>
                  <a:pt x="4670" y="21022"/>
                  <a:pt x="4721" y="20844"/>
                </a:cubicBezTo>
                <a:cubicBezTo>
                  <a:pt x="4688" y="20743"/>
                  <a:pt x="4697" y="20642"/>
                  <a:pt x="4779" y="20567"/>
                </a:cubicBezTo>
                <a:cubicBezTo>
                  <a:pt x="4806" y="20407"/>
                  <a:pt x="4899" y="20264"/>
                  <a:pt x="4931" y="20096"/>
                </a:cubicBezTo>
                <a:cubicBezTo>
                  <a:pt x="4915" y="20011"/>
                  <a:pt x="4923" y="19934"/>
                  <a:pt x="5000" y="19876"/>
                </a:cubicBezTo>
                <a:cubicBezTo>
                  <a:pt x="4973" y="19700"/>
                  <a:pt x="4931" y="19498"/>
                  <a:pt x="4949" y="19312"/>
                </a:cubicBezTo>
                <a:cubicBezTo>
                  <a:pt x="5125" y="18865"/>
                  <a:pt x="5143" y="18352"/>
                  <a:pt x="5058" y="17881"/>
                </a:cubicBezTo>
                <a:lnTo>
                  <a:pt x="5008" y="17881"/>
                </a:lnTo>
                <a:lnTo>
                  <a:pt x="4992" y="17838"/>
                </a:lnTo>
                <a:cubicBezTo>
                  <a:pt x="5058" y="17602"/>
                  <a:pt x="5058" y="17325"/>
                  <a:pt x="5269" y="17173"/>
                </a:cubicBezTo>
                <a:cubicBezTo>
                  <a:pt x="5404" y="16920"/>
                  <a:pt x="5244" y="16718"/>
                  <a:pt x="5176" y="16490"/>
                </a:cubicBezTo>
                <a:cubicBezTo>
                  <a:pt x="5194" y="16356"/>
                  <a:pt x="5261" y="16221"/>
                  <a:pt x="5303" y="16085"/>
                </a:cubicBezTo>
                <a:cubicBezTo>
                  <a:pt x="5446" y="16069"/>
                  <a:pt x="5311" y="15926"/>
                  <a:pt x="5303" y="15841"/>
                </a:cubicBezTo>
                <a:cubicBezTo>
                  <a:pt x="5234" y="15420"/>
                  <a:pt x="5285" y="14966"/>
                  <a:pt x="5159" y="14569"/>
                </a:cubicBezTo>
                <a:cubicBezTo>
                  <a:pt x="5168" y="14545"/>
                  <a:pt x="5176" y="14495"/>
                  <a:pt x="5184" y="14468"/>
                </a:cubicBezTo>
                <a:lnTo>
                  <a:pt x="5218" y="14476"/>
                </a:lnTo>
                <a:cubicBezTo>
                  <a:pt x="5202" y="14224"/>
                  <a:pt x="5353" y="14013"/>
                  <a:pt x="5428" y="13787"/>
                </a:cubicBezTo>
                <a:cubicBezTo>
                  <a:pt x="5327" y="13534"/>
                  <a:pt x="5639" y="13324"/>
                  <a:pt x="5572" y="13053"/>
                </a:cubicBezTo>
                <a:cubicBezTo>
                  <a:pt x="5639" y="12481"/>
                  <a:pt x="5968" y="11909"/>
                  <a:pt x="5723" y="11319"/>
                </a:cubicBezTo>
                <a:cubicBezTo>
                  <a:pt x="5580" y="11100"/>
                  <a:pt x="5681" y="10822"/>
                  <a:pt x="5639" y="10585"/>
                </a:cubicBezTo>
                <a:cubicBezTo>
                  <a:pt x="5740" y="10383"/>
                  <a:pt x="5614" y="10156"/>
                  <a:pt x="5606" y="9954"/>
                </a:cubicBezTo>
                <a:cubicBezTo>
                  <a:pt x="5630" y="9332"/>
                  <a:pt x="5446" y="8715"/>
                  <a:pt x="5548" y="8093"/>
                </a:cubicBezTo>
                <a:cubicBezTo>
                  <a:pt x="5497" y="7672"/>
                  <a:pt x="5598" y="7268"/>
                  <a:pt x="5649" y="6863"/>
                </a:cubicBezTo>
                <a:cubicBezTo>
                  <a:pt x="5917" y="6762"/>
                  <a:pt x="5942" y="6332"/>
                  <a:pt x="6237" y="6231"/>
                </a:cubicBezTo>
                <a:cubicBezTo>
                  <a:pt x="6388" y="6156"/>
                  <a:pt x="6128" y="6188"/>
                  <a:pt x="6077" y="6172"/>
                </a:cubicBezTo>
                <a:cubicBezTo>
                  <a:pt x="6162" y="6087"/>
                  <a:pt x="6213" y="5970"/>
                  <a:pt x="6178" y="5845"/>
                </a:cubicBezTo>
                <a:lnTo>
                  <a:pt x="6162" y="5826"/>
                </a:lnTo>
                <a:cubicBezTo>
                  <a:pt x="6237" y="5752"/>
                  <a:pt x="6213" y="5608"/>
                  <a:pt x="6322" y="5574"/>
                </a:cubicBezTo>
                <a:cubicBezTo>
                  <a:pt x="6430" y="5544"/>
                  <a:pt x="6411" y="5419"/>
                  <a:pt x="6313" y="5419"/>
                </a:cubicBezTo>
                <a:cubicBezTo>
                  <a:pt x="6305" y="5419"/>
                  <a:pt x="6297" y="5420"/>
                  <a:pt x="6287" y="5422"/>
                </a:cubicBezTo>
                <a:cubicBezTo>
                  <a:pt x="6372" y="5355"/>
                  <a:pt x="6498" y="5313"/>
                  <a:pt x="6447" y="5178"/>
                </a:cubicBezTo>
                <a:cubicBezTo>
                  <a:pt x="6346" y="5095"/>
                  <a:pt x="6170" y="5145"/>
                  <a:pt x="6237" y="4959"/>
                </a:cubicBezTo>
                <a:lnTo>
                  <a:pt x="6237" y="4959"/>
                </a:lnTo>
                <a:cubicBezTo>
                  <a:pt x="6261" y="4982"/>
                  <a:pt x="6293" y="4990"/>
                  <a:pt x="6323" y="4990"/>
                </a:cubicBezTo>
                <a:cubicBezTo>
                  <a:pt x="6419" y="4990"/>
                  <a:pt x="6507" y="4905"/>
                  <a:pt x="6346" y="4893"/>
                </a:cubicBezTo>
                <a:cubicBezTo>
                  <a:pt x="6356" y="4672"/>
                  <a:pt x="6364" y="4470"/>
                  <a:pt x="6457" y="4260"/>
                </a:cubicBezTo>
                <a:lnTo>
                  <a:pt x="6457" y="4260"/>
                </a:lnTo>
                <a:cubicBezTo>
                  <a:pt x="6355" y="4277"/>
                  <a:pt x="6362" y="4433"/>
                  <a:pt x="6259" y="4433"/>
                </a:cubicBezTo>
                <a:cubicBezTo>
                  <a:pt x="6250" y="4433"/>
                  <a:pt x="6240" y="4432"/>
                  <a:pt x="6229" y="4430"/>
                </a:cubicBezTo>
                <a:cubicBezTo>
                  <a:pt x="6245" y="4302"/>
                  <a:pt x="6330" y="4201"/>
                  <a:pt x="6380" y="4092"/>
                </a:cubicBezTo>
                <a:cubicBezTo>
                  <a:pt x="6412" y="4060"/>
                  <a:pt x="6372" y="4044"/>
                  <a:pt x="6326" y="4044"/>
                </a:cubicBezTo>
                <a:cubicBezTo>
                  <a:pt x="6274" y="4044"/>
                  <a:pt x="6215" y="4065"/>
                  <a:pt x="6237" y="4108"/>
                </a:cubicBezTo>
                <a:cubicBezTo>
                  <a:pt x="6237" y="4143"/>
                  <a:pt x="6231" y="4155"/>
                  <a:pt x="6221" y="4155"/>
                </a:cubicBezTo>
                <a:cubicBezTo>
                  <a:pt x="6197" y="4155"/>
                  <a:pt x="6152" y="4079"/>
                  <a:pt x="6128" y="4066"/>
                </a:cubicBezTo>
                <a:cubicBezTo>
                  <a:pt x="6194" y="4025"/>
                  <a:pt x="6194" y="3983"/>
                  <a:pt x="6128" y="3932"/>
                </a:cubicBezTo>
                <a:cubicBezTo>
                  <a:pt x="6151" y="3873"/>
                  <a:pt x="6191" y="3854"/>
                  <a:pt x="6236" y="3854"/>
                </a:cubicBezTo>
                <a:cubicBezTo>
                  <a:pt x="6289" y="3854"/>
                  <a:pt x="6348" y="3880"/>
                  <a:pt x="6397" y="3898"/>
                </a:cubicBezTo>
                <a:cubicBezTo>
                  <a:pt x="6407" y="3781"/>
                  <a:pt x="6263" y="3730"/>
                  <a:pt x="6330" y="3621"/>
                </a:cubicBezTo>
                <a:cubicBezTo>
                  <a:pt x="6397" y="3478"/>
                  <a:pt x="6229" y="3409"/>
                  <a:pt x="6178" y="3308"/>
                </a:cubicBezTo>
                <a:lnTo>
                  <a:pt x="6178" y="3308"/>
                </a:lnTo>
                <a:cubicBezTo>
                  <a:pt x="6237" y="3318"/>
                  <a:pt x="6287" y="3334"/>
                  <a:pt x="6346" y="3350"/>
                </a:cubicBezTo>
                <a:cubicBezTo>
                  <a:pt x="6372" y="3241"/>
                  <a:pt x="6271" y="3257"/>
                  <a:pt x="6194" y="3241"/>
                </a:cubicBezTo>
                <a:cubicBezTo>
                  <a:pt x="6128" y="3148"/>
                  <a:pt x="6120" y="3031"/>
                  <a:pt x="6178" y="2930"/>
                </a:cubicBezTo>
                <a:cubicBezTo>
                  <a:pt x="6154" y="2930"/>
                  <a:pt x="6103" y="2938"/>
                  <a:pt x="6077" y="2938"/>
                </a:cubicBezTo>
                <a:cubicBezTo>
                  <a:pt x="6178" y="2895"/>
                  <a:pt x="6170" y="2821"/>
                  <a:pt x="6128" y="2736"/>
                </a:cubicBezTo>
                <a:lnTo>
                  <a:pt x="6128" y="2736"/>
                </a:lnTo>
                <a:cubicBezTo>
                  <a:pt x="6103" y="2752"/>
                  <a:pt x="6082" y="2759"/>
                  <a:pt x="6065" y="2759"/>
                </a:cubicBezTo>
                <a:cubicBezTo>
                  <a:pt x="6010" y="2759"/>
                  <a:pt x="5984" y="2693"/>
                  <a:pt x="5960" y="2635"/>
                </a:cubicBezTo>
                <a:cubicBezTo>
                  <a:pt x="5934" y="2651"/>
                  <a:pt x="5913" y="2658"/>
                  <a:pt x="5898" y="2658"/>
                </a:cubicBezTo>
                <a:cubicBezTo>
                  <a:pt x="5837" y="2658"/>
                  <a:pt x="5864" y="2549"/>
                  <a:pt x="5960" y="2549"/>
                </a:cubicBezTo>
                <a:cubicBezTo>
                  <a:pt x="5962" y="2549"/>
                  <a:pt x="5965" y="2549"/>
                  <a:pt x="5968" y="2550"/>
                </a:cubicBezTo>
                <a:cubicBezTo>
                  <a:pt x="5960" y="2347"/>
                  <a:pt x="5825" y="2222"/>
                  <a:pt x="5673" y="2121"/>
                </a:cubicBezTo>
                <a:cubicBezTo>
                  <a:pt x="5673" y="2058"/>
                  <a:pt x="5755" y="1882"/>
                  <a:pt x="5681" y="1882"/>
                </a:cubicBezTo>
                <a:cubicBezTo>
                  <a:pt x="5676" y="1882"/>
                  <a:pt x="5671" y="1883"/>
                  <a:pt x="5665" y="1885"/>
                </a:cubicBezTo>
                <a:cubicBezTo>
                  <a:pt x="5672" y="1948"/>
                  <a:pt x="5636" y="1976"/>
                  <a:pt x="5596" y="1976"/>
                </a:cubicBezTo>
                <a:cubicBezTo>
                  <a:pt x="5549" y="1976"/>
                  <a:pt x="5497" y="1939"/>
                  <a:pt x="5497" y="1876"/>
                </a:cubicBezTo>
                <a:lnTo>
                  <a:pt x="5649" y="1802"/>
                </a:lnTo>
                <a:cubicBezTo>
                  <a:pt x="5635" y="1751"/>
                  <a:pt x="5605" y="1735"/>
                  <a:pt x="5568" y="1735"/>
                </a:cubicBezTo>
                <a:cubicBezTo>
                  <a:pt x="5513" y="1735"/>
                  <a:pt x="5442" y="1771"/>
                  <a:pt x="5386" y="1775"/>
                </a:cubicBezTo>
                <a:lnTo>
                  <a:pt x="5378" y="1725"/>
                </a:lnTo>
                <a:cubicBezTo>
                  <a:pt x="5373" y="1725"/>
                  <a:pt x="5369" y="1725"/>
                  <a:pt x="5365" y="1725"/>
                </a:cubicBezTo>
                <a:cubicBezTo>
                  <a:pt x="5222" y="1725"/>
                  <a:pt x="5319" y="1605"/>
                  <a:pt x="5412" y="1605"/>
                </a:cubicBezTo>
                <a:cubicBezTo>
                  <a:pt x="5420" y="1605"/>
                  <a:pt x="5428" y="1606"/>
                  <a:pt x="5436" y="1608"/>
                </a:cubicBezTo>
                <a:cubicBezTo>
                  <a:pt x="5439" y="1608"/>
                  <a:pt x="5441" y="1608"/>
                  <a:pt x="5443" y="1608"/>
                </a:cubicBezTo>
                <a:cubicBezTo>
                  <a:pt x="5541" y="1608"/>
                  <a:pt x="5482" y="1461"/>
                  <a:pt x="5411" y="1461"/>
                </a:cubicBezTo>
                <a:cubicBezTo>
                  <a:pt x="5397" y="1461"/>
                  <a:pt x="5383" y="1467"/>
                  <a:pt x="5370" y="1480"/>
                </a:cubicBezTo>
                <a:cubicBezTo>
                  <a:pt x="5349" y="1492"/>
                  <a:pt x="5332" y="1497"/>
                  <a:pt x="5320" y="1497"/>
                </a:cubicBezTo>
                <a:cubicBezTo>
                  <a:pt x="5252" y="1497"/>
                  <a:pt x="5291" y="1346"/>
                  <a:pt x="5226" y="1296"/>
                </a:cubicBezTo>
                <a:cubicBezTo>
                  <a:pt x="5295" y="1254"/>
                  <a:pt x="5428" y="1270"/>
                  <a:pt x="5446" y="1177"/>
                </a:cubicBezTo>
                <a:lnTo>
                  <a:pt x="5446" y="1177"/>
                </a:lnTo>
                <a:cubicBezTo>
                  <a:pt x="5389" y="1197"/>
                  <a:pt x="5333" y="1205"/>
                  <a:pt x="5277" y="1205"/>
                </a:cubicBezTo>
                <a:cubicBezTo>
                  <a:pt x="5095" y="1205"/>
                  <a:pt x="4920" y="1117"/>
                  <a:pt x="4747" y="1060"/>
                </a:cubicBezTo>
                <a:cubicBezTo>
                  <a:pt x="4721" y="908"/>
                  <a:pt x="4923" y="882"/>
                  <a:pt x="4907" y="757"/>
                </a:cubicBezTo>
                <a:cubicBezTo>
                  <a:pt x="4902" y="756"/>
                  <a:pt x="4897" y="756"/>
                  <a:pt x="4892" y="756"/>
                </a:cubicBezTo>
                <a:cubicBezTo>
                  <a:pt x="4805" y="756"/>
                  <a:pt x="4749" y="863"/>
                  <a:pt x="4667" y="863"/>
                </a:cubicBezTo>
                <a:cubicBezTo>
                  <a:pt x="4648" y="863"/>
                  <a:pt x="4627" y="857"/>
                  <a:pt x="4604" y="841"/>
                </a:cubicBezTo>
                <a:cubicBezTo>
                  <a:pt x="4586" y="825"/>
                  <a:pt x="4573" y="819"/>
                  <a:pt x="4564" y="819"/>
                </a:cubicBezTo>
                <a:cubicBezTo>
                  <a:pt x="4531" y="819"/>
                  <a:pt x="4544" y="907"/>
                  <a:pt x="4512" y="907"/>
                </a:cubicBezTo>
                <a:cubicBezTo>
                  <a:pt x="4507" y="907"/>
                  <a:pt x="4501" y="905"/>
                  <a:pt x="4494" y="900"/>
                </a:cubicBezTo>
                <a:cubicBezTo>
                  <a:pt x="4308" y="882"/>
                  <a:pt x="4444" y="749"/>
                  <a:pt x="4476" y="656"/>
                </a:cubicBezTo>
                <a:cubicBezTo>
                  <a:pt x="4393" y="647"/>
                  <a:pt x="4215" y="639"/>
                  <a:pt x="4122" y="639"/>
                </a:cubicBezTo>
                <a:cubicBezTo>
                  <a:pt x="4060" y="621"/>
                  <a:pt x="3964" y="508"/>
                  <a:pt x="3916" y="508"/>
                </a:cubicBezTo>
                <a:cubicBezTo>
                  <a:pt x="3894" y="508"/>
                  <a:pt x="3882" y="531"/>
                  <a:pt x="3888" y="597"/>
                </a:cubicBezTo>
                <a:cubicBezTo>
                  <a:pt x="3849" y="544"/>
                  <a:pt x="3745" y="491"/>
                  <a:pt x="3686" y="491"/>
                </a:cubicBezTo>
                <a:cubicBezTo>
                  <a:pt x="3642" y="491"/>
                  <a:pt x="3623" y="521"/>
                  <a:pt x="3678" y="605"/>
                </a:cubicBezTo>
                <a:cubicBezTo>
                  <a:pt x="3673" y="605"/>
                  <a:pt x="3669" y="606"/>
                  <a:pt x="3665" y="606"/>
                </a:cubicBezTo>
                <a:cubicBezTo>
                  <a:pt x="3490" y="606"/>
                  <a:pt x="3613" y="285"/>
                  <a:pt x="3433" y="259"/>
                </a:cubicBezTo>
                <a:cubicBezTo>
                  <a:pt x="3364" y="225"/>
                  <a:pt x="3263" y="225"/>
                  <a:pt x="3239" y="134"/>
                </a:cubicBezTo>
                <a:cubicBezTo>
                  <a:pt x="3230" y="126"/>
                  <a:pt x="3224" y="123"/>
                  <a:pt x="3219" y="123"/>
                </a:cubicBezTo>
                <a:cubicBezTo>
                  <a:pt x="3194" y="123"/>
                  <a:pt x="3212" y="212"/>
                  <a:pt x="3181" y="212"/>
                </a:cubicBezTo>
                <a:cubicBezTo>
                  <a:pt x="3171" y="212"/>
                  <a:pt x="3158" y="205"/>
                  <a:pt x="3138" y="185"/>
                </a:cubicBezTo>
                <a:cubicBezTo>
                  <a:pt x="3156" y="104"/>
                  <a:pt x="3110" y="70"/>
                  <a:pt x="3062" y="70"/>
                </a:cubicBezTo>
                <a:cubicBezTo>
                  <a:pt x="2998" y="70"/>
                  <a:pt x="2931" y="130"/>
                  <a:pt x="3003" y="225"/>
                </a:cubicBezTo>
                <a:cubicBezTo>
                  <a:pt x="2972" y="206"/>
                  <a:pt x="2913" y="171"/>
                  <a:pt x="2866" y="171"/>
                </a:cubicBezTo>
                <a:cubicBezTo>
                  <a:pt x="2834" y="171"/>
                  <a:pt x="2808" y="187"/>
                  <a:pt x="2800" y="235"/>
                </a:cubicBezTo>
                <a:cubicBezTo>
                  <a:pt x="2748" y="152"/>
                  <a:pt x="2877" y="0"/>
                  <a:pt x="27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50" name="Google Shape;350;p34"/>
          <p:cNvSpPr/>
          <p:nvPr/>
        </p:nvSpPr>
        <p:spPr>
          <a:xfrm rot="10800000">
            <a:off x="16848000" y="-1183200"/>
            <a:ext cx="2263200" cy="2263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4293421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5"/>
          <p:cNvSpPr/>
          <p:nvPr/>
        </p:nvSpPr>
        <p:spPr>
          <a:xfrm rot="900017" flipH="1">
            <a:off x="-1156891" y="600443"/>
            <a:ext cx="20601590" cy="9086146"/>
          </a:xfrm>
          <a:custGeom>
            <a:avLst/>
            <a:gdLst/>
            <a:ahLst/>
            <a:cxnLst/>
            <a:rect l="l" t="t" r="r" b="b"/>
            <a:pathLst>
              <a:path w="58237" h="42956" extrusionOk="0">
                <a:moveTo>
                  <a:pt x="58043" y="1"/>
                </a:moveTo>
                <a:cubicBezTo>
                  <a:pt x="57806" y="1"/>
                  <a:pt x="57557" y="86"/>
                  <a:pt x="57241" y="329"/>
                </a:cubicBezTo>
                <a:cubicBezTo>
                  <a:pt x="55988" y="1272"/>
                  <a:pt x="56428" y="3170"/>
                  <a:pt x="55433" y="4218"/>
                </a:cubicBezTo>
                <a:cubicBezTo>
                  <a:pt x="55021" y="4654"/>
                  <a:pt x="54473" y="4823"/>
                  <a:pt x="53900" y="4823"/>
                </a:cubicBezTo>
                <a:cubicBezTo>
                  <a:pt x="52997" y="4823"/>
                  <a:pt x="52035" y="4400"/>
                  <a:pt x="51465" y="3933"/>
                </a:cubicBezTo>
                <a:cubicBezTo>
                  <a:pt x="50173" y="2884"/>
                  <a:pt x="48390" y="1043"/>
                  <a:pt x="46551" y="1043"/>
                </a:cubicBezTo>
                <a:cubicBezTo>
                  <a:pt x="46329" y="1043"/>
                  <a:pt x="46106" y="1070"/>
                  <a:pt x="45882" y="1129"/>
                </a:cubicBezTo>
                <a:cubicBezTo>
                  <a:pt x="44319" y="1554"/>
                  <a:pt x="42936" y="1852"/>
                  <a:pt x="41242" y="1904"/>
                </a:cubicBezTo>
                <a:cubicBezTo>
                  <a:pt x="40479" y="1917"/>
                  <a:pt x="40609" y="2019"/>
                  <a:pt x="40042" y="2304"/>
                </a:cubicBezTo>
                <a:cubicBezTo>
                  <a:pt x="39291" y="2680"/>
                  <a:pt x="38863" y="2655"/>
                  <a:pt x="38050" y="2782"/>
                </a:cubicBezTo>
                <a:cubicBezTo>
                  <a:pt x="37158" y="2927"/>
                  <a:pt x="36081" y="3573"/>
                  <a:pt x="35121" y="3573"/>
                </a:cubicBezTo>
                <a:cubicBezTo>
                  <a:pt x="34969" y="3573"/>
                  <a:pt x="34820" y="3557"/>
                  <a:pt x="34675" y="3520"/>
                </a:cubicBezTo>
                <a:cubicBezTo>
                  <a:pt x="34185" y="3390"/>
                  <a:pt x="34496" y="3275"/>
                  <a:pt x="34173" y="3015"/>
                </a:cubicBezTo>
                <a:cubicBezTo>
                  <a:pt x="33450" y="2447"/>
                  <a:pt x="33100" y="2382"/>
                  <a:pt x="32222" y="2280"/>
                </a:cubicBezTo>
                <a:cubicBezTo>
                  <a:pt x="31404" y="2182"/>
                  <a:pt x="30710" y="2083"/>
                  <a:pt x="29993" y="2083"/>
                </a:cubicBezTo>
                <a:cubicBezTo>
                  <a:pt x="29577" y="2083"/>
                  <a:pt x="29153" y="2117"/>
                  <a:pt x="28692" y="2202"/>
                </a:cubicBezTo>
                <a:cubicBezTo>
                  <a:pt x="27802" y="2357"/>
                  <a:pt x="26909" y="2562"/>
                  <a:pt x="26031" y="2680"/>
                </a:cubicBezTo>
                <a:cubicBezTo>
                  <a:pt x="25889" y="2697"/>
                  <a:pt x="25748" y="2705"/>
                  <a:pt x="25608" y="2705"/>
                </a:cubicBezTo>
                <a:cubicBezTo>
                  <a:pt x="24903" y="2705"/>
                  <a:pt x="24215" y="2509"/>
                  <a:pt x="23537" y="2304"/>
                </a:cubicBezTo>
                <a:cubicBezTo>
                  <a:pt x="22862" y="2108"/>
                  <a:pt x="22196" y="1906"/>
                  <a:pt x="21538" y="1906"/>
                </a:cubicBezTo>
                <a:cubicBezTo>
                  <a:pt x="21075" y="1906"/>
                  <a:pt x="20616" y="2006"/>
                  <a:pt x="20162" y="2280"/>
                </a:cubicBezTo>
                <a:cubicBezTo>
                  <a:pt x="18497" y="3300"/>
                  <a:pt x="17566" y="5484"/>
                  <a:pt x="16558" y="7059"/>
                </a:cubicBezTo>
                <a:cubicBezTo>
                  <a:pt x="16147" y="7715"/>
                  <a:pt x="15831" y="8371"/>
                  <a:pt x="15110" y="8371"/>
                </a:cubicBezTo>
                <a:cubicBezTo>
                  <a:pt x="14992" y="8371"/>
                  <a:pt x="14863" y="8354"/>
                  <a:pt x="14722" y="8316"/>
                </a:cubicBezTo>
                <a:cubicBezTo>
                  <a:pt x="14077" y="8133"/>
                  <a:pt x="13416" y="7292"/>
                  <a:pt x="12873" y="6892"/>
                </a:cubicBezTo>
                <a:cubicBezTo>
                  <a:pt x="12253" y="6439"/>
                  <a:pt x="11763" y="6272"/>
                  <a:pt x="11142" y="5912"/>
                </a:cubicBezTo>
                <a:cubicBezTo>
                  <a:pt x="10730" y="5664"/>
                  <a:pt x="10249" y="5019"/>
                  <a:pt x="9849" y="4863"/>
                </a:cubicBezTo>
                <a:cubicBezTo>
                  <a:pt x="9604" y="4761"/>
                  <a:pt x="9461" y="4761"/>
                  <a:pt x="9306" y="4761"/>
                </a:cubicBezTo>
                <a:cubicBezTo>
                  <a:pt x="9265" y="4766"/>
                  <a:pt x="9222" y="4768"/>
                  <a:pt x="9176" y="4768"/>
                </a:cubicBezTo>
                <a:cubicBezTo>
                  <a:pt x="9092" y="4768"/>
                  <a:pt x="8997" y="4759"/>
                  <a:pt x="8881" y="4733"/>
                </a:cubicBezTo>
                <a:cubicBezTo>
                  <a:pt x="7861" y="4516"/>
                  <a:pt x="7808" y="4283"/>
                  <a:pt x="7318" y="3313"/>
                </a:cubicBezTo>
                <a:cubicBezTo>
                  <a:pt x="6877" y="2422"/>
                  <a:pt x="6437" y="1647"/>
                  <a:pt x="5392" y="1476"/>
                </a:cubicBezTo>
                <a:cubicBezTo>
                  <a:pt x="4576" y="1349"/>
                  <a:pt x="3788" y="1492"/>
                  <a:pt x="2947" y="1309"/>
                </a:cubicBezTo>
                <a:cubicBezTo>
                  <a:pt x="2326" y="1172"/>
                  <a:pt x="1773" y="1068"/>
                  <a:pt x="1183" y="1068"/>
                </a:cubicBezTo>
                <a:cubicBezTo>
                  <a:pt x="889" y="1068"/>
                  <a:pt x="587" y="1094"/>
                  <a:pt x="261" y="1154"/>
                </a:cubicBezTo>
                <a:cubicBezTo>
                  <a:pt x="168" y="1166"/>
                  <a:pt x="78" y="1194"/>
                  <a:pt x="1" y="1219"/>
                </a:cubicBezTo>
                <a:lnTo>
                  <a:pt x="1" y="39551"/>
                </a:lnTo>
                <a:cubicBezTo>
                  <a:pt x="571" y="39818"/>
                  <a:pt x="1199" y="39993"/>
                  <a:pt x="1882" y="39993"/>
                </a:cubicBezTo>
                <a:cubicBezTo>
                  <a:pt x="1927" y="39993"/>
                  <a:pt x="1972" y="39993"/>
                  <a:pt x="2017" y="39991"/>
                </a:cubicBezTo>
                <a:cubicBezTo>
                  <a:pt x="2205" y="39985"/>
                  <a:pt x="2389" y="39982"/>
                  <a:pt x="2574" y="39982"/>
                </a:cubicBezTo>
                <a:cubicBezTo>
                  <a:pt x="2758" y="39982"/>
                  <a:pt x="2943" y="39985"/>
                  <a:pt x="3130" y="39991"/>
                </a:cubicBezTo>
                <a:cubicBezTo>
                  <a:pt x="3343" y="39991"/>
                  <a:pt x="3552" y="39994"/>
                  <a:pt x="3762" y="39994"/>
                </a:cubicBezTo>
                <a:cubicBezTo>
                  <a:pt x="3972" y="39994"/>
                  <a:pt x="4182" y="39991"/>
                  <a:pt x="4396" y="39979"/>
                </a:cubicBezTo>
                <a:cubicBezTo>
                  <a:pt x="5559" y="39926"/>
                  <a:pt x="6567" y="39216"/>
                  <a:pt x="7628" y="38763"/>
                </a:cubicBezTo>
                <a:cubicBezTo>
                  <a:pt x="8583" y="38375"/>
                  <a:pt x="9567" y="38170"/>
                  <a:pt x="10482" y="37677"/>
                </a:cubicBezTo>
                <a:cubicBezTo>
                  <a:pt x="11273" y="37252"/>
                  <a:pt x="12008" y="36436"/>
                  <a:pt x="12938" y="36399"/>
                </a:cubicBezTo>
                <a:cubicBezTo>
                  <a:pt x="13196" y="36889"/>
                  <a:pt x="13791" y="36775"/>
                  <a:pt x="14204" y="37212"/>
                </a:cubicBezTo>
                <a:cubicBezTo>
                  <a:pt x="14902" y="37975"/>
                  <a:pt x="14477" y="38338"/>
                  <a:pt x="15444" y="38853"/>
                </a:cubicBezTo>
                <a:cubicBezTo>
                  <a:pt x="16426" y="39373"/>
                  <a:pt x="17191" y="39552"/>
                  <a:pt x="18254" y="39552"/>
                </a:cubicBezTo>
                <a:cubicBezTo>
                  <a:pt x="18299" y="39552"/>
                  <a:pt x="18345" y="39551"/>
                  <a:pt x="18391" y="39551"/>
                </a:cubicBezTo>
                <a:cubicBezTo>
                  <a:pt x="19337" y="39551"/>
                  <a:pt x="20035" y="39889"/>
                  <a:pt x="20950" y="39979"/>
                </a:cubicBezTo>
                <a:cubicBezTo>
                  <a:pt x="21296" y="40012"/>
                  <a:pt x="21658" y="40024"/>
                  <a:pt x="22024" y="40024"/>
                </a:cubicBezTo>
                <a:cubicBezTo>
                  <a:pt x="22645" y="40024"/>
                  <a:pt x="23279" y="39990"/>
                  <a:pt x="23872" y="39966"/>
                </a:cubicBezTo>
                <a:cubicBezTo>
                  <a:pt x="24251" y="39850"/>
                  <a:pt x="24642" y="39791"/>
                  <a:pt x="25037" y="39791"/>
                </a:cubicBezTo>
                <a:cubicBezTo>
                  <a:pt x="25169" y="39791"/>
                  <a:pt x="25302" y="39798"/>
                  <a:pt x="25435" y="39811"/>
                </a:cubicBezTo>
                <a:cubicBezTo>
                  <a:pt x="25863" y="39991"/>
                  <a:pt x="26161" y="40289"/>
                  <a:pt x="26316" y="40714"/>
                </a:cubicBezTo>
                <a:cubicBezTo>
                  <a:pt x="26418" y="40744"/>
                  <a:pt x="26517" y="40757"/>
                  <a:pt x="26613" y="40757"/>
                </a:cubicBezTo>
                <a:cubicBezTo>
                  <a:pt x="27061" y="40757"/>
                  <a:pt x="27448" y="40462"/>
                  <a:pt x="27852" y="40187"/>
                </a:cubicBezTo>
                <a:cubicBezTo>
                  <a:pt x="28935" y="39435"/>
                  <a:pt x="29687" y="39140"/>
                  <a:pt x="30756" y="39140"/>
                </a:cubicBezTo>
                <a:cubicBezTo>
                  <a:pt x="31105" y="39140"/>
                  <a:pt x="31486" y="39171"/>
                  <a:pt x="31924" y="39228"/>
                </a:cubicBezTo>
                <a:cubicBezTo>
                  <a:pt x="33267" y="39411"/>
                  <a:pt x="34108" y="39603"/>
                  <a:pt x="35128" y="40366"/>
                </a:cubicBezTo>
                <a:cubicBezTo>
                  <a:pt x="35634" y="40742"/>
                  <a:pt x="36136" y="40987"/>
                  <a:pt x="36667" y="41334"/>
                </a:cubicBezTo>
                <a:cubicBezTo>
                  <a:pt x="37757" y="42023"/>
                  <a:pt x="39100" y="42956"/>
                  <a:pt x="40503" y="42956"/>
                </a:cubicBezTo>
                <a:cubicBezTo>
                  <a:pt x="40813" y="42956"/>
                  <a:pt x="41124" y="42910"/>
                  <a:pt x="41437" y="42808"/>
                </a:cubicBezTo>
                <a:cubicBezTo>
                  <a:pt x="42148" y="42575"/>
                  <a:pt x="42303" y="42007"/>
                  <a:pt x="42601" y="41505"/>
                </a:cubicBezTo>
                <a:cubicBezTo>
                  <a:pt x="42650" y="40922"/>
                  <a:pt x="42883" y="40432"/>
                  <a:pt x="43298" y="40031"/>
                </a:cubicBezTo>
                <a:cubicBezTo>
                  <a:pt x="43621" y="39734"/>
                  <a:pt x="43944" y="39448"/>
                  <a:pt x="44254" y="39151"/>
                </a:cubicBezTo>
                <a:cubicBezTo>
                  <a:pt x="44707" y="38558"/>
                  <a:pt x="44952" y="37845"/>
                  <a:pt x="45417" y="37252"/>
                </a:cubicBezTo>
                <a:cubicBezTo>
                  <a:pt x="45817" y="36722"/>
                  <a:pt x="46347" y="36334"/>
                  <a:pt x="46617" y="35726"/>
                </a:cubicBezTo>
                <a:cubicBezTo>
                  <a:pt x="46633" y="36747"/>
                  <a:pt x="47200" y="38065"/>
                  <a:pt x="47666" y="38958"/>
                </a:cubicBezTo>
                <a:cubicBezTo>
                  <a:pt x="48156" y="39938"/>
                  <a:pt x="48478" y="39914"/>
                  <a:pt x="49437" y="39954"/>
                </a:cubicBezTo>
                <a:cubicBezTo>
                  <a:pt x="50302" y="39979"/>
                  <a:pt x="50650" y="40342"/>
                  <a:pt x="51335" y="40767"/>
                </a:cubicBezTo>
                <a:cubicBezTo>
                  <a:pt x="51968" y="41179"/>
                  <a:pt x="51503" y="41142"/>
                  <a:pt x="52511" y="41167"/>
                </a:cubicBezTo>
                <a:cubicBezTo>
                  <a:pt x="52683" y="41171"/>
                  <a:pt x="52856" y="41174"/>
                  <a:pt x="53029" y="41174"/>
                </a:cubicBezTo>
                <a:cubicBezTo>
                  <a:pt x="53374" y="41174"/>
                  <a:pt x="53718" y="41163"/>
                  <a:pt x="54062" y="41129"/>
                </a:cubicBezTo>
                <a:cubicBezTo>
                  <a:pt x="55115" y="41010"/>
                  <a:pt x="56008" y="40768"/>
                  <a:pt x="56992" y="40768"/>
                </a:cubicBezTo>
                <a:cubicBezTo>
                  <a:pt x="57289" y="40768"/>
                  <a:pt x="57594" y="40790"/>
                  <a:pt x="57914" y="40844"/>
                </a:cubicBezTo>
                <a:cubicBezTo>
                  <a:pt x="58032" y="40856"/>
                  <a:pt x="58134" y="40884"/>
                  <a:pt x="58237" y="40909"/>
                </a:cubicBezTo>
                <a:lnTo>
                  <a:pt x="58237" y="18"/>
                </a:lnTo>
                <a:cubicBezTo>
                  <a:pt x="58172" y="7"/>
                  <a:pt x="58108" y="1"/>
                  <a:pt x="580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54" name="Google Shape;354;p35"/>
          <p:cNvSpPr/>
          <p:nvPr/>
        </p:nvSpPr>
        <p:spPr>
          <a:xfrm rot="5400000">
            <a:off x="-1048500" y="-1408400"/>
            <a:ext cx="4977000" cy="49770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55" name="Google Shape;355;p35"/>
          <p:cNvSpPr/>
          <p:nvPr/>
        </p:nvSpPr>
        <p:spPr>
          <a:xfrm rot="10800000">
            <a:off x="14601582" y="2015914"/>
            <a:ext cx="2665368" cy="2607736"/>
          </a:xfrm>
          <a:custGeom>
            <a:avLst/>
            <a:gdLst/>
            <a:ahLst/>
            <a:cxnLst/>
            <a:rect l="l" t="t" r="r" b="b"/>
            <a:pathLst>
              <a:path w="25113" h="24570" extrusionOk="0">
                <a:moveTo>
                  <a:pt x="12200" y="1405"/>
                </a:moveTo>
                <a:cubicBezTo>
                  <a:pt x="12265" y="1405"/>
                  <a:pt x="12314" y="1437"/>
                  <a:pt x="12310" y="1533"/>
                </a:cubicBezTo>
                <a:cubicBezTo>
                  <a:pt x="12267" y="1517"/>
                  <a:pt x="12227" y="1508"/>
                  <a:pt x="12192" y="1508"/>
                </a:cubicBezTo>
                <a:cubicBezTo>
                  <a:pt x="12115" y="1508"/>
                  <a:pt x="12060" y="1551"/>
                  <a:pt x="12047" y="1661"/>
                </a:cubicBezTo>
                <a:lnTo>
                  <a:pt x="11997" y="1677"/>
                </a:lnTo>
                <a:cubicBezTo>
                  <a:pt x="11964" y="1618"/>
                  <a:pt x="11956" y="1560"/>
                  <a:pt x="11946" y="1501"/>
                </a:cubicBezTo>
                <a:cubicBezTo>
                  <a:pt x="12009" y="1458"/>
                  <a:pt x="12118" y="1405"/>
                  <a:pt x="12200" y="1405"/>
                </a:cubicBezTo>
                <a:close/>
                <a:moveTo>
                  <a:pt x="7087" y="1483"/>
                </a:moveTo>
                <a:cubicBezTo>
                  <a:pt x="7056" y="1562"/>
                  <a:pt x="7075" y="1706"/>
                  <a:pt x="6969" y="1706"/>
                </a:cubicBezTo>
                <a:cubicBezTo>
                  <a:pt x="6961" y="1706"/>
                  <a:pt x="6952" y="1705"/>
                  <a:pt x="6943" y="1703"/>
                </a:cubicBezTo>
                <a:cubicBezTo>
                  <a:pt x="6970" y="1648"/>
                  <a:pt x="6998" y="1590"/>
                  <a:pt x="6947" y="1590"/>
                </a:cubicBezTo>
                <a:cubicBezTo>
                  <a:pt x="6935" y="1590"/>
                  <a:pt x="6917" y="1593"/>
                  <a:pt x="6893" y="1602"/>
                </a:cubicBezTo>
                <a:cubicBezTo>
                  <a:pt x="6884" y="1634"/>
                  <a:pt x="6884" y="1719"/>
                  <a:pt x="6876" y="1762"/>
                </a:cubicBezTo>
                <a:cubicBezTo>
                  <a:pt x="6802" y="1669"/>
                  <a:pt x="6682" y="1618"/>
                  <a:pt x="6791" y="1491"/>
                </a:cubicBezTo>
                <a:cubicBezTo>
                  <a:pt x="6868" y="1491"/>
                  <a:pt x="7020" y="1491"/>
                  <a:pt x="7087" y="1483"/>
                </a:cubicBezTo>
                <a:close/>
                <a:moveTo>
                  <a:pt x="14811" y="2065"/>
                </a:moveTo>
                <a:cubicBezTo>
                  <a:pt x="14912" y="2166"/>
                  <a:pt x="15071" y="2267"/>
                  <a:pt x="15013" y="2435"/>
                </a:cubicBezTo>
                <a:cubicBezTo>
                  <a:pt x="15007" y="2433"/>
                  <a:pt x="15000" y="2432"/>
                  <a:pt x="14993" y="2432"/>
                </a:cubicBezTo>
                <a:cubicBezTo>
                  <a:pt x="14934" y="2432"/>
                  <a:pt x="14838" y="2483"/>
                  <a:pt x="14787" y="2483"/>
                </a:cubicBezTo>
                <a:cubicBezTo>
                  <a:pt x="14754" y="2483"/>
                  <a:pt x="14739" y="2464"/>
                  <a:pt x="14760" y="2400"/>
                </a:cubicBezTo>
                <a:cubicBezTo>
                  <a:pt x="14827" y="2392"/>
                  <a:pt x="14896" y="2392"/>
                  <a:pt x="14962" y="2392"/>
                </a:cubicBezTo>
                <a:cubicBezTo>
                  <a:pt x="14962" y="2233"/>
                  <a:pt x="14491" y="2485"/>
                  <a:pt x="14811" y="2065"/>
                </a:cubicBezTo>
                <a:close/>
                <a:moveTo>
                  <a:pt x="4046" y="2813"/>
                </a:moveTo>
                <a:cubicBezTo>
                  <a:pt x="4132" y="2813"/>
                  <a:pt x="4265" y="2845"/>
                  <a:pt x="4198" y="2940"/>
                </a:cubicBezTo>
                <a:cubicBezTo>
                  <a:pt x="4215" y="3008"/>
                  <a:pt x="4139" y="3033"/>
                  <a:pt x="4081" y="3033"/>
                </a:cubicBezTo>
                <a:cubicBezTo>
                  <a:pt x="4024" y="3033"/>
                  <a:pt x="3984" y="3008"/>
                  <a:pt x="4073" y="2975"/>
                </a:cubicBezTo>
                <a:cubicBezTo>
                  <a:pt x="4214" y="2924"/>
                  <a:pt x="4022" y="2873"/>
                  <a:pt x="4012" y="2815"/>
                </a:cubicBezTo>
                <a:cubicBezTo>
                  <a:pt x="4022" y="2814"/>
                  <a:pt x="4033" y="2813"/>
                  <a:pt x="4046" y="2813"/>
                </a:cubicBezTo>
                <a:close/>
                <a:moveTo>
                  <a:pt x="3852" y="3664"/>
                </a:moveTo>
                <a:lnTo>
                  <a:pt x="3852" y="3664"/>
                </a:lnTo>
                <a:cubicBezTo>
                  <a:pt x="3929" y="3690"/>
                  <a:pt x="4004" y="3741"/>
                  <a:pt x="4089" y="3741"/>
                </a:cubicBezTo>
                <a:cubicBezTo>
                  <a:pt x="4182" y="3741"/>
                  <a:pt x="4333" y="3749"/>
                  <a:pt x="4232" y="3876"/>
                </a:cubicBezTo>
                <a:cubicBezTo>
                  <a:pt x="4214" y="3892"/>
                  <a:pt x="4182" y="3917"/>
                  <a:pt x="4164" y="3935"/>
                </a:cubicBezTo>
                <a:cubicBezTo>
                  <a:pt x="4147" y="3943"/>
                  <a:pt x="4123" y="3967"/>
                  <a:pt x="4113" y="3985"/>
                </a:cubicBezTo>
                <a:cubicBezTo>
                  <a:pt x="4081" y="3985"/>
                  <a:pt x="4012" y="3993"/>
                  <a:pt x="3971" y="3993"/>
                </a:cubicBezTo>
                <a:cubicBezTo>
                  <a:pt x="3929" y="3884"/>
                  <a:pt x="3844" y="3791"/>
                  <a:pt x="3852" y="3664"/>
                </a:cubicBezTo>
                <a:close/>
                <a:moveTo>
                  <a:pt x="17561" y="5735"/>
                </a:moveTo>
                <a:cubicBezTo>
                  <a:pt x="17568" y="5735"/>
                  <a:pt x="17575" y="5735"/>
                  <a:pt x="17582" y="5736"/>
                </a:cubicBezTo>
                <a:cubicBezTo>
                  <a:pt x="17616" y="5813"/>
                  <a:pt x="17625" y="5898"/>
                  <a:pt x="17574" y="5964"/>
                </a:cubicBezTo>
                <a:cubicBezTo>
                  <a:pt x="17532" y="5922"/>
                  <a:pt x="17497" y="5871"/>
                  <a:pt x="17455" y="5829"/>
                </a:cubicBezTo>
                <a:cubicBezTo>
                  <a:pt x="17464" y="5769"/>
                  <a:pt x="17498" y="5735"/>
                  <a:pt x="17561" y="5735"/>
                </a:cubicBezTo>
                <a:close/>
                <a:moveTo>
                  <a:pt x="1883" y="7128"/>
                </a:moveTo>
                <a:cubicBezTo>
                  <a:pt x="1974" y="7128"/>
                  <a:pt x="1876" y="7322"/>
                  <a:pt x="1800" y="7322"/>
                </a:cubicBezTo>
                <a:cubicBezTo>
                  <a:pt x="1796" y="7322"/>
                  <a:pt x="1792" y="7322"/>
                  <a:pt x="1788" y="7321"/>
                </a:cubicBezTo>
                <a:cubicBezTo>
                  <a:pt x="1748" y="7252"/>
                  <a:pt x="1780" y="7161"/>
                  <a:pt x="1849" y="7135"/>
                </a:cubicBezTo>
                <a:cubicBezTo>
                  <a:pt x="1862" y="7130"/>
                  <a:pt x="1874" y="7128"/>
                  <a:pt x="1883" y="7128"/>
                </a:cubicBezTo>
                <a:close/>
                <a:moveTo>
                  <a:pt x="1889" y="7767"/>
                </a:moveTo>
                <a:cubicBezTo>
                  <a:pt x="1906" y="7851"/>
                  <a:pt x="1836" y="7929"/>
                  <a:pt x="1753" y="7929"/>
                </a:cubicBezTo>
                <a:cubicBezTo>
                  <a:pt x="1745" y="7929"/>
                  <a:pt x="1737" y="7929"/>
                  <a:pt x="1730" y="7927"/>
                </a:cubicBezTo>
                <a:lnTo>
                  <a:pt x="1730" y="7767"/>
                </a:lnTo>
                <a:close/>
                <a:moveTo>
                  <a:pt x="18289" y="8083"/>
                </a:moveTo>
                <a:cubicBezTo>
                  <a:pt x="18352" y="8083"/>
                  <a:pt x="18436" y="8117"/>
                  <a:pt x="18407" y="8188"/>
                </a:cubicBezTo>
                <a:cubicBezTo>
                  <a:pt x="18319" y="8221"/>
                  <a:pt x="18261" y="8235"/>
                  <a:pt x="18223" y="8235"/>
                </a:cubicBezTo>
                <a:cubicBezTo>
                  <a:pt x="18121" y="8235"/>
                  <a:pt x="18181" y="8136"/>
                  <a:pt x="18255" y="8087"/>
                </a:cubicBezTo>
                <a:cubicBezTo>
                  <a:pt x="18265" y="8084"/>
                  <a:pt x="18277" y="8083"/>
                  <a:pt x="18289" y="8083"/>
                </a:cubicBezTo>
                <a:close/>
                <a:moveTo>
                  <a:pt x="1317" y="8313"/>
                </a:moveTo>
                <a:cubicBezTo>
                  <a:pt x="1443" y="8313"/>
                  <a:pt x="1411" y="8558"/>
                  <a:pt x="1266" y="8558"/>
                </a:cubicBezTo>
                <a:cubicBezTo>
                  <a:pt x="1263" y="8558"/>
                  <a:pt x="1261" y="8558"/>
                  <a:pt x="1259" y="8558"/>
                </a:cubicBezTo>
                <a:cubicBezTo>
                  <a:pt x="1242" y="8457"/>
                  <a:pt x="1158" y="8323"/>
                  <a:pt x="1317" y="8313"/>
                </a:cubicBezTo>
                <a:close/>
                <a:moveTo>
                  <a:pt x="19628" y="8145"/>
                </a:moveTo>
                <a:cubicBezTo>
                  <a:pt x="19656" y="8187"/>
                  <a:pt x="19672" y="8279"/>
                  <a:pt x="19723" y="8279"/>
                </a:cubicBezTo>
                <a:cubicBezTo>
                  <a:pt x="19734" y="8279"/>
                  <a:pt x="19748" y="8274"/>
                  <a:pt x="19763" y="8263"/>
                </a:cubicBezTo>
                <a:cubicBezTo>
                  <a:pt x="19784" y="8250"/>
                  <a:pt x="19801" y="8245"/>
                  <a:pt x="19814" y="8245"/>
                </a:cubicBezTo>
                <a:cubicBezTo>
                  <a:pt x="19874" y="8245"/>
                  <a:pt x="19879" y="8344"/>
                  <a:pt x="19907" y="8398"/>
                </a:cubicBezTo>
                <a:cubicBezTo>
                  <a:pt x="19881" y="8406"/>
                  <a:pt x="19830" y="8441"/>
                  <a:pt x="19806" y="8449"/>
                </a:cubicBezTo>
                <a:cubicBezTo>
                  <a:pt x="19688" y="8483"/>
                  <a:pt x="19697" y="8576"/>
                  <a:pt x="19747" y="8667"/>
                </a:cubicBezTo>
                <a:cubicBezTo>
                  <a:pt x="19733" y="8670"/>
                  <a:pt x="19721" y="8671"/>
                  <a:pt x="19710" y="8671"/>
                </a:cubicBezTo>
                <a:cubicBezTo>
                  <a:pt x="19543" y="8671"/>
                  <a:pt x="19720" y="8384"/>
                  <a:pt x="19587" y="8297"/>
                </a:cubicBezTo>
                <a:lnTo>
                  <a:pt x="19587" y="8297"/>
                </a:lnTo>
                <a:cubicBezTo>
                  <a:pt x="19494" y="8331"/>
                  <a:pt x="19418" y="8390"/>
                  <a:pt x="19325" y="8406"/>
                </a:cubicBezTo>
                <a:cubicBezTo>
                  <a:pt x="19300" y="8196"/>
                  <a:pt x="19527" y="8247"/>
                  <a:pt x="19628" y="8145"/>
                </a:cubicBezTo>
                <a:close/>
                <a:moveTo>
                  <a:pt x="652" y="9839"/>
                </a:moveTo>
                <a:cubicBezTo>
                  <a:pt x="695" y="9949"/>
                  <a:pt x="727" y="10058"/>
                  <a:pt x="769" y="10159"/>
                </a:cubicBezTo>
                <a:cubicBezTo>
                  <a:pt x="746" y="10173"/>
                  <a:pt x="725" y="10179"/>
                  <a:pt x="707" y="10179"/>
                </a:cubicBezTo>
                <a:cubicBezTo>
                  <a:pt x="595" y="10179"/>
                  <a:pt x="566" y="9947"/>
                  <a:pt x="450" y="9890"/>
                </a:cubicBezTo>
                <a:cubicBezTo>
                  <a:pt x="517" y="9872"/>
                  <a:pt x="585" y="9856"/>
                  <a:pt x="652" y="9839"/>
                </a:cubicBezTo>
                <a:close/>
                <a:moveTo>
                  <a:pt x="551" y="10909"/>
                </a:moveTo>
                <a:cubicBezTo>
                  <a:pt x="575" y="10917"/>
                  <a:pt x="644" y="10933"/>
                  <a:pt x="676" y="10933"/>
                </a:cubicBezTo>
                <a:cubicBezTo>
                  <a:pt x="679" y="10933"/>
                  <a:pt x="681" y="10933"/>
                  <a:pt x="684" y="10933"/>
                </a:cubicBezTo>
                <a:cubicBezTo>
                  <a:pt x="779" y="10933"/>
                  <a:pt x="810" y="11085"/>
                  <a:pt x="719" y="11103"/>
                </a:cubicBezTo>
                <a:cubicBezTo>
                  <a:pt x="652" y="11052"/>
                  <a:pt x="551" y="11010"/>
                  <a:pt x="551" y="10909"/>
                </a:cubicBezTo>
                <a:close/>
                <a:moveTo>
                  <a:pt x="802" y="12535"/>
                </a:moveTo>
                <a:cubicBezTo>
                  <a:pt x="821" y="12535"/>
                  <a:pt x="841" y="12537"/>
                  <a:pt x="862" y="12542"/>
                </a:cubicBezTo>
                <a:cubicBezTo>
                  <a:pt x="828" y="12593"/>
                  <a:pt x="788" y="12643"/>
                  <a:pt x="761" y="12702"/>
                </a:cubicBezTo>
                <a:cubicBezTo>
                  <a:pt x="703" y="12761"/>
                  <a:pt x="695" y="12888"/>
                  <a:pt x="610" y="12912"/>
                </a:cubicBezTo>
                <a:cubicBezTo>
                  <a:pt x="542" y="12745"/>
                  <a:pt x="619" y="12535"/>
                  <a:pt x="802" y="12535"/>
                </a:cubicBezTo>
                <a:close/>
                <a:moveTo>
                  <a:pt x="668" y="13351"/>
                </a:moveTo>
                <a:lnTo>
                  <a:pt x="668" y="13351"/>
                </a:lnTo>
                <a:cubicBezTo>
                  <a:pt x="753" y="13367"/>
                  <a:pt x="828" y="13460"/>
                  <a:pt x="828" y="13553"/>
                </a:cubicBezTo>
                <a:cubicBezTo>
                  <a:pt x="711" y="13537"/>
                  <a:pt x="509" y="13478"/>
                  <a:pt x="668" y="13351"/>
                </a:cubicBezTo>
                <a:close/>
                <a:moveTo>
                  <a:pt x="1007" y="14057"/>
                </a:moveTo>
                <a:cubicBezTo>
                  <a:pt x="1081" y="14057"/>
                  <a:pt x="1163" y="14229"/>
                  <a:pt x="1200" y="14303"/>
                </a:cubicBezTo>
                <a:lnTo>
                  <a:pt x="998" y="14303"/>
                </a:lnTo>
                <a:cubicBezTo>
                  <a:pt x="1012" y="14229"/>
                  <a:pt x="1052" y="14137"/>
                  <a:pt x="973" y="14137"/>
                </a:cubicBezTo>
                <a:cubicBezTo>
                  <a:pt x="961" y="14137"/>
                  <a:pt x="947" y="14139"/>
                  <a:pt x="929" y="14143"/>
                </a:cubicBezTo>
                <a:cubicBezTo>
                  <a:pt x="952" y="14081"/>
                  <a:pt x="979" y="14057"/>
                  <a:pt x="1007" y="14057"/>
                </a:cubicBezTo>
                <a:close/>
                <a:moveTo>
                  <a:pt x="4314" y="17806"/>
                </a:moveTo>
                <a:cubicBezTo>
                  <a:pt x="4318" y="17806"/>
                  <a:pt x="4321" y="17806"/>
                  <a:pt x="4325" y="17806"/>
                </a:cubicBezTo>
                <a:cubicBezTo>
                  <a:pt x="4349" y="17883"/>
                  <a:pt x="4376" y="17966"/>
                  <a:pt x="4333" y="18043"/>
                </a:cubicBezTo>
                <a:cubicBezTo>
                  <a:pt x="4258" y="17985"/>
                  <a:pt x="4152" y="17806"/>
                  <a:pt x="4314" y="17806"/>
                </a:cubicBezTo>
                <a:close/>
                <a:moveTo>
                  <a:pt x="4012" y="17958"/>
                </a:moveTo>
                <a:cubicBezTo>
                  <a:pt x="4012" y="18056"/>
                  <a:pt x="4012" y="18271"/>
                  <a:pt x="3919" y="18271"/>
                </a:cubicBezTo>
                <a:cubicBezTo>
                  <a:pt x="3899" y="18271"/>
                  <a:pt x="3874" y="18261"/>
                  <a:pt x="3844" y="18237"/>
                </a:cubicBezTo>
                <a:cubicBezTo>
                  <a:pt x="3895" y="18144"/>
                  <a:pt x="3953" y="18051"/>
                  <a:pt x="4012" y="17958"/>
                </a:cubicBezTo>
                <a:close/>
                <a:moveTo>
                  <a:pt x="12629" y="18867"/>
                </a:moveTo>
                <a:cubicBezTo>
                  <a:pt x="12621" y="18926"/>
                  <a:pt x="12603" y="18987"/>
                  <a:pt x="12587" y="19045"/>
                </a:cubicBezTo>
                <a:cubicBezTo>
                  <a:pt x="12536" y="19019"/>
                  <a:pt x="12478" y="18995"/>
                  <a:pt x="12411" y="18977"/>
                </a:cubicBezTo>
                <a:cubicBezTo>
                  <a:pt x="12470" y="18918"/>
                  <a:pt x="12545" y="18867"/>
                  <a:pt x="12629" y="18867"/>
                </a:cubicBezTo>
                <a:close/>
                <a:moveTo>
                  <a:pt x="5023" y="18657"/>
                </a:moveTo>
                <a:cubicBezTo>
                  <a:pt x="5023" y="18724"/>
                  <a:pt x="4990" y="18774"/>
                  <a:pt x="4922" y="18793"/>
                </a:cubicBezTo>
                <a:cubicBezTo>
                  <a:pt x="4972" y="18835"/>
                  <a:pt x="5023" y="18867"/>
                  <a:pt x="5073" y="18910"/>
                </a:cubicBezTo>
                <a:cubicBezTo>
                  <a:pt x="4982" y="18926"/>
                  <a:pt x="4897" y="18960"/>
                  <a:pt x="4839" y="19045"/>
                </a:cubicBezTo>
                <a:cubicBezTo>
                  <a:pt x="4827" y="19046"/>
                  <a:pt x="4815" y="19047"/>
                  <a:pt x="4803" y="19047"/>
                </a:cubicBezTo>
                <a:cubicBezTo>
                  <a:pt x="4641" y="19047"/>
                  <a:pt x="4463" y="18947"/>
                  <a:pt x="4527" y="18766"/>
                </a:cubicBezTo>
                <a:cubicBezTo>
                  <a:pt x="4540" y="18752"/>
                  <a:pt x="4553" y="18746"/>
                  <a:pt x="4567" y="18746"/>
                </a:cubicBezTo>
                <a:cubicBezTo>
                  <a:pt x="4606" y="18746"/>
                  <a:pt x="4648" y="18793"/>
                  <a:pt x="4691" y="18793"/>
                </a:cubicBezTo>
                <a:cubicBezTo>
                  <a:pt x="4700" y="18793"/>
                  <a:pt x="4710" y="18790"/>
                  <a:pt x="4719" y="18785"/>
                </a:cubicBezTo>
                <a:cubicBezTo>
                  <a:pt x="4820" y="18742"/>
                  <a:pt x="4913" y="18657"/>
                  <a:pt x="5023" y="18657"/>
                </a:cubicBezTo>
                <a:close/>
                <a:moveTo>
                  <a:pt x="5682" y="18821"/>
                </a:moveTo>
                <a:cubicBezTo>
                  <a:pt x="5689" y="18821"/>
                  <a:pt x="5698" y="18823"/>
                  <a:pt x="5706" y="18825"/>
                </a:cubicBezTo>
                <a:cubicBezTo>
                  <a:pt x="5807" y="18894"/>
                  <a:pt x="5975" y="18926"/>
                  <a:pt x="5908" y="19088"/>
                </a:cubicBezTo>
                <a:cubicBezTo>
                  <a:pt x="5900" y="19061"/>
                  <a:pt x="5866" y="19019"/>
                  <a:pt x="5849" y="18995"/>
                </a:cubicBezTo>
                <a:cubicBezTo>
                  <a:pt x="5723" y="18953"/>
                  <a:pt x="5649" y="18938"/>
                  <a:pt x="5610" y="18938"/>
                </a:cubicBezTo>
                <a:cubicBezTo>
                  <a:pt x="5503" y="18938"/>
                  <a:pt x="5666" y="19054"/>
                  <a:pt x="5765" y="19054"/>
                </a:cubicBezTo>
                <a:cubicBezTo>
                  <a:pt x="5768" y="19054"/>
                  <a:pt x="5770" y="19054"/>
                  <a:pt x="5773" y="19053"/>
                </a:cubicBezTo>
                <a:lnTo>
                  <a:pt x="5773" y="19053"/>
                </a:lnTo>
                <a:cubicBezTo>
                  <a:pt x="5706" y="19088"/>
                  <a:pt x="5639" y="19112"/>
                  <a:pt x="5562" y="19128"/>
                </a:cubicBezTo>
                <a:cubicBezTo>
                  <a:pt x="5538" y="19061"/>
                  <a:pt x="5512" y="19003"/>
                  <a:pt x="5488" y="18944"/>
                </a:cubicBezTo>
                <a:cubicBezTo>
                  <a:pt x="5555" y="18913"/>
                  <a:pt x="5609" y="18821"/>
                  <a:pt x="5682" y="18821"/>
                </a:cubicBezTo>
                <a:close/>
                <a:moveTo>
                  <a:pt x="8703" y="19758"/>
                </a:moveTo>
                <a:cubicBezTo>
                  <a:pt x="8700" y="19764"/>
                  <a:pt x="8698" y="19770"/>
                  <a:pt x="8696" y="19777"/>
                </a:cubicBezTo>
                <a:cubicBezTo>
                  <a:pt x="8699" y="19771"/>
                  <a:pt x="8701" y="19764"/>
                  <a:pt x="8703" y="19758"/>
                </a:cubicBezTo>
                <a:close/>
                <a:moveTo>
                  <a:pt x="8004" y="1"/>
                </a:moveTo>
                <a:cubicBezTo>
                  <a:pt x="8004" y="187"/>
                  <a:pt x="7964" y="397"/>
                  <a:pt x="8105" y="531"/>
                </a:cubicBezTo>
                <a:cubicBezTo>
                  <a:pt x="8004" y="490"/>
                  <a:pt x="7837" y="514"/>
                  <a:pt x="7828" y="371"/>
                </a:cubicBezTo>
                <a:cubicBezTo>
                  <a:pt x="7719" y="405"/>
                  <a:pt x="7770" y="498"/>
                  <a:pt x="7786" y="573"/>
                </a:cubicBezTo>
                <a:cubicBezTo>
                  <a:pt x="7719" y="624"/>
                  <a:pt x="7642" y="658"/>
                  <a:pt x="7576" y="692"/>
                </a:cubicBezTo>
                <a:cubicBezTo>
                  <a:pt x="7568" y="614"/>
                  <a:pt x="7561" y="521"/>
                  <a:pt x="7653" y="521"/>
                </a:cubicBezTo>
                <a:cubicBezTo>
                  <a:pt x="7661" y="521"/>
                  <a:pt x="7668" y="521"/>
                  <a:pt x="7677" y="522"/>
                </a:cubicBezTo>
                <a:cubicBezTo>
                  <a:pt x="7647" y="379"/>
                  <a:pt x="7514" y="315"/>
                  <a:pt x="7376" y="315"/>
                </a:cubicBezTo>
                <a:cubicBezTo>
                  <a:pt x="7353" y="315"/>
                  <a:pt x="7330" y="317"/>
                  <a:pt x="7307" y="320"/>
                </a:cubicBezTo>
                <a:cubicBezTo>
                  <a:pt x="7390" y="430"/>
                  <a:pt x="7424" y="565"/>
                  <a:pt x="7475" y="692"/>
                </a:cubicBezTo>
                <a:cubicBezTo>
                  <a:pt x="7495" y="760"/>
                  <a:pt x="7480" y="781"/>
                  <a:pt x="7449" y="781"/>
                </a:cubicBezTo>
                <a:cubicBezTo>
                  <a:pt x="7403" y="781"/>
                  <a:pt x="7323" y="735"/>
                  <a:pt x="7273" y="725"/>
                </a:cubicBezTo>
                <a:cubicBezTo>
                  <a:pt x="7264" y="615"/>
                  <a:pt x="7196" y="514"/>
                  <a:pt x="7095" y="472"/>
                </a:cubicBezTo>
                <a:lnTo>
                  <a:pt x="7095" y="472"/>
                </a:lnTo>
                <a:cubicBezTo>
                  <a:pt x="7078" y="581"/>
                  <a:pt x="7222" y="632"/>
                  <a:pt x="7163" y="743"/>
                </a:cubicBezTo>
                <a:cubicBezTo>
                  <a:pt x="7357" y="767"/>
                  <a:pt x="7230" y="1036"/>
                  <a:pt x="7416" y="1062"/>
                </a:cubicBezTo>
                <a:cubicBezTo>
                  <a:pt x="7430" y="1067"/>
                  <a:pt x="7441" y="1069"/>
                  <a:pt x="7449" y="1069"/>
                </a:cubicBezTo>
                <a:cubicBezTo>
                  <a:pt x="7521" y="1069"/>
                  <a:pt x="7374" y="898"/>
                  <a:pt x="7448" y="898"/>
                </a:cubicBezTo>
                <a:cubicBezTo>
                  <a:pt x="7455" y="898"/>
                  <a:pt x="7463" y="899"/>
                  <a:pt x="7475" y="903"/>
                </a:cubicBezTo>
                <a:cubicBezTo>
                  <a:pt x="7490" y="899"/>
                  <a:pt x="7506" y="897"/>
                  <a:pt x="7523" y="897"/>
                </a:cubicBezTo>
                <a:cubicBezTo>
                  <a:pt x="7620" y="897"/>
                  <a:pt x="7714" y="963"/>
                  <a:pt x="7634" y="1070"/>
                </a:cubicBezTo>
                <a:cubicBezTo>
                  <a:pt x="7646" y="1073"/>
                  <a:pt x="7656" y="1074"/>
                  <a:pt x="7665" y="1074"/>
                </a:cubicBezTo>
                <a:cubicBezTo>
                  <a:pt x="7749" y="1074"/>
                  <a:pt x="7736" y="970"/>
                  <a:pt x="7744" y="903"/>
                </a:cubicBezTo>
                <a:cubicBezTo>
                  <a:pt x="7747" y="902"/>
                  <a:pt x="7751" y="902"/>
                  <a:pt x="7754" y="902"/>
                </a:cubicBezTo>
                <a:cubicBezTo>
                  <a:pt x="7891" y="902"/>
                  <a:pt x="7963" y="1049"/>
                  <a:pt x="7930" y="1171"/>
                </a:cubicBezTo>
                <a:cubicBezTo>
                  <a:pt x="7908" y="1184"/>
                  <a:pt x="7884" y="1187"/>
                  <a:pt x="7860" y="1187"/>
                </a:cubicBezTo>
                <a:cubicBezTo>
                  <a:pt x="7835" y="1187"/>
                  <a:pt x="7811" y="1184"/>
                  <a:pt x="7790" y="1184"/>
                </a:cubicBezTo>
                <a:cubicBezTo>
                  <a:pt x="7747" y="1184"/>
                  <a:pt x="7715" y="1197"/>
                  <a:pt x="7719" y="1272"/>
                </a:cubicBezTo>
                <a:cubicBezTo>
                  <a:pt x="7688" y="1251"/>
                  <a:pt x="7659" y="1242"/>
                  <a:pt x="7633" y="1242"/>
                </a:cubicBezTo>
                <a:cubicBezTo>
                  <a:pt x="7548" y="1242"/>
                  <a:pt x="7493" y="1344"/>
                  <a:pt x="7475" y="1440"/>
                </a:cubicBezTo>
                <a:cubicBezTo>
                  <a:pt x="7446" y="1456"/>
                  <a:pt x="7417" y="1463"/>
                  <a:pt x="7390" y="1463"/>
                </a:cubicBezTo>
                <a:cubicBezTo>
                  <a:pt x="7296" y="1463"/>
                  <a:pt x="7214" y="1381"/>
                  <a:pt x="7188" y="1289"/>
                </a:cubicBezTo>
                <a:cubicBezTo>
                  <a:pt x="7171" y="1283"/>
                  <a:pt x="7157" y="1280"/>
                  <a:pt x="7145" y="1280"/>
                </a:cubicBezTo>
                <a:cubicBezTo>
                  <a:pt x="7106" y="1280"/>
                  <a:pt x="7087" y="1309"/>
                  <a:pt x="7087" y="1374"/>
                </a:cubicBezTo>
                <a:cubicBezTo>
                  <a:pt x="7043" y="1352"/>
                  <a:pt x="7003" y="1337"/>
                  <a:pt x="6978" y="1337"/>
                </a:cubicBezTo>
                <a:cubicBezTo>
                  <a:pt x="6945" y="1337"/>
                  <a:pt x="6938" y="1364"/>
                  <a:pt x="6985" y="1440"/>
                </a:cubicBezTo>
                <a:cubicBezTo>
                  <a:pt x="6964" y="1446"/>
                  <a:pt x="6944" y="1449"/>
                  <a:pt x="6927" y="1449"/>
                </a:cubicBezTo>
                <a:cubicBezTo>
                  <a:pt x="6840" y="1449"/>
                  <a:pt x="6812" y="1379"/>
                  <a:pt x="6826" y="1272"/>
                </a:cubicBezTo>
                <a:lnTo>
                  <a:pt x="6826" y="1272"/>
                </a:lnTo>
                <a:cubicBezTo>
                  <a:pt x="6767" y="1365"/>
                  <a:pt x="6674" y="1432"/>
                  <a:pt x="6565" y="1440"/>
                </a:cubicBezTo>
                <a:cubicBezTo>
                  <a:pt x="6690" y="1281"/>
                  <a:pt x="6911" y="1147"/>
                  <a:pt x="6884" y="903"/>
                </a:cubicBezTo>
                <a:cubicBezTo>
                  <a:pt x="6871" y="899"/>
                  <a:pt x="6859" y="898"/>
                  <a:pt x="6849" y="898"/>
                </a:cubicBezTo>
                <a:cubicBezTo>
                  <a:pt x="6752" y="898"/>
                  <a:pt x="6755" y="1028"/>
                  <a:pt x="6717" y="1105"/>
                </a:cubicBezTo>
                <a:cubicBezTo>
                  <a:pt x="6679" y="1094"/>
                  <a:pt x="6633" y="1071"/>
                  <a:pt x="6595" y="1071"/>
                </a:cubicBezTo>
                <a:cubicBezTo>
                  <a:pt x="6566" y="1071"/>
                  <a:pt x="6542" y="1085"/>
                  <a:pt x="6531" y="1129"/>
                </a:cubicBezTo>
                <a:cubicBezTo>
                  <a:pt x="6523" y="1256"/>
                  <a:pt x="6371" y="1339"/>
                  <a:pt x="6413" y="1475"/>
                </a:cubicBezTo>
                <a:cubicBezTo>
                  <a:pt x="6506" y="1491"/>
                  <a:pt x="6539" y="1576"/>
                  <a:pt x="6565" y="1653"/>
                </a:cubicBezTo>
                <a:cubicBezTo>
                  <a:pt x="6506" y="1719"/>
                  <a:pt x="6397" y="1754"/>
                  <a:pt x="6405" y="1855"/>
                </a:cubicBezTo>
                <a:cubicBezTo>
                  <a:pt x="6434" y="1837"/>
                  <a:pt x="6467" y="1829"/>
                  <a:pt x="6497" y="1829"/>
                </a:cubicBezTo>
                <a:cubicBezTo>
                  <a:pt x="6581" y="1829"/>
                  <a:pt x="6642" y="1891"/>
                  <a:pt x="6531" y="1972"/>
                </a:cubicBezTo>
                <a:cubicBezTo>
                  <a:pt x="6487" y="2022"/>
                  <a:pt x="6475" y="2124"/>
                  <a:pt x="6408" y="2124"/>
                </a:cubicBezTo>
                <a:cubicBezTo>
                  <a:pt x="6397" y="2124"/>
                  <a:pt x="6385" y="2121"/>
                  <a:pt x="6371" y="2115"/>
                </a:cubicBezTo>
                <a:cubicBezTo>
                  <a:pt x="6347" y="2065"/>
                  <a:pt x="6329" y="2006"/>
                  <a:pt x="6304" y="1956"/>
                </a:cubicBezTo>
                <a:cubicBezTo>
                  <a:pt x="6278" y="1812"/>
                  <a:pt x="6363" y="1703"/>
                  <a:pt x="6438" y="1592"/>
                </a:cubicBezTo>
                <a:lnTo>
                  <a:pt x="6464" y="1541"/>
                </a:lnTo>
                <a:cubicBezTo>
                  <a:pt x="6451" y="1537"/>
                  <a:pt x="6439" y="1536"/>
                  <a:pt x="6428" y="1536"/>
                </a:cubicBezTo>
                <a:cubicBezTo>
                  <a:pt x="6332" y="1536"/>
                  <a:pt x="6344" y="1687"/>
                  <a:pt x="6246" y="1703"/>
                </a:cubicBezTo>
                <a:cubicBezTo>
                  <a:pt x="6254" y="1634"/>
                  <a:pt x="6320" y="1541"/>
                  <a:pt x="6236" y="1491"/>
                </a:cubicBezTo>
                <a:cubicBezTo>
                  <a:pt x="6102" y="1568"/>
                  <a:pt x="5882" y="1743"/>
                  <a:pt x="6084" y="1863"/>
                </a:cubicBezTo>
                <a:cubicBezTo>
                  <a:pt x="6084" y="1820"/>
                  <a:pt x="6094" y="1735"/>
                  <a:pt x="6094" y="1693"/>
                </a:cubicBezTo>
                <a:cubicBezTo>
                  <a:pt x="6211" y="1735"/>
                  <a:pt x="6177" y="1895"/>
                  <a:pt x="6262" y="1964"/>
                </a:cubicBezTo>
                <a:lnTo>
                  <a:pt x="6262" y="2014"/>
                </a:lnTo>
                <a:cubicBezTo>
                  <a:pt x="6216" y="2002"/>
                  <a:pt x="6171" y="1994"/>
                  <a:pt x="6126" y="1994"/>
                </a:cubicBezTo>
                <a:cubicBezTo>
                  <a:pt x="6071" y="1994"/>
                  <a:pt x="6018" y="2006"/>
                  <a:pt x="5967" y="2039"/>
                </a:cubicBezTo>
                <a:cubicBezTo>
                  <a:pt x="5960" y="2039"/>
                  <a:pt x="5954" y="2040"/>
                  <a:pt x="5949" y="2040"/>
                </a:cubicBezTo>
                <a:cubicBezTo>
                  <a:pt x="5803" y="2040"/>
                  <a:pt x="5977" y="1827"/>
                  <a:pt x="5861" y="1827"/>
                </a:cubicBezTo>
                <a:cubicBezTo>
                  <a:pt x="5855" y="1827"/>
                  <a:pt x="5849" y="1827"/>
                  <a:pt x="5841" y="1828"/>
                </a:cubicBezTo>
                <a:cubicBezTo>
                  <a:pt x="5822" y="1841"/>
                  <a:pt x="5807" y="1847"/>
                  <a:pt x="5797" y="1847"/>
                </a:cubicBezTo>
                <a:cubicBezTo>
                  <a:pt x="5751" y="1847"/>
                  <a:pt x="5771" y="1750"/>
                  <a:pt x="5765" y="1703"/>
                </a:cubicBezTo>
                <a:cubicBezTo>
                  <a:pt x="5752" y="1700"/>
                  <a:pt x="5741" y="1699"/>
                  <a:pt x="5731" y="1699"/>
                </a:cubicBezTo>
                <a:cubicBezTo>
                  <a:pt x="5609" y="1699"/>
                  <a:pt x="5632" y="1879"/>
                  <a:pt x="5663" y="1972"/>
                </a:cubicBezTo>
                <a:cubicBezTo>
                  <a:pt x="5655" y="1973"/>
                  <a:pt x="5648" y="1973"/>
                  <a:pt x="5641" y="1973"/>
                </a:cubicBezTo>
                <a:cubicBezTo>
                  <a:pt x="5573" y="1973"/>
                  <a:pt x="5546" y="1938"/>
                  <a:pt x="5546" y="1863"/>
                </a:cubicBezTo>
                <a:cubicBezTo>
                  <a:pt x="5532" y="1859"/>
                  <a:pt x="5520" y="1857"/>
                  <a:pt x="5509" y="1857"/>
                </a:cubicBezTo>
                <a:cubicBezTo>
                  <a:pt x="5381" y="1857"/>
                  <a:pt x="5445" y="2108"/>
                  <a:pt x="5352" y="2115"/>
                </a:cubicBezTo>
                <a:cubicBezTo>
                  <a:pt x="5360" y="2006"/>
                  <a:pt x="5251" y="2047"/>
                  <a:pt x="5184" y="2031"/>
                </a:cubicBezTo>
                <a:lnTo>
                  <a:pt x="5184" y="2031"/>
                </a:lnTo>
                <a:cubicBezTo>
                  <a:pt x="5201" y="2097"/>
                  <a:pt x="5209" y="2166"/>
                  <a:pt x="5201" y="2233"/>
                </a:cubicBezTo>
                <a:lnTo>
                  <a:pt x="5403" y="2233"/>
                </a:lnTo>
                <a:cubicBezTo>
                  <a:pt x="5367" y="2305"/>
                  <a:pt x="5313" y="2322"/>
                  <a:pt x="5255" y="2322"/>
                </a:cubicBezTo>
                <a:cubicBezTo>
                  <a:pt x="5199" y="2322"/>
                  <a:pt x="5139" y="2307"/>
                  <a:pt x="5084" y="2307"/>
                </a:cubicBezTo>
                <a:cubicBezTo>
                  <a:pt x="5034" y="2307"/>
                  <a:pt x="4989" y="2319"/>
                  <a:pt x="4956" y="2368"/>
                </a:cubicBezTo>
                <a:cubicBezTo>
                  <a:pt x="4943" y="2379"/>
                  <a:pt x="4935" y="2384"/>
                  <a:pt x="4929" y="2384"/>
                </a:cubicBezTo>
                <a:cubicBezTo>
                  <a:pt x="4895" y="2384"/>
                  <a:pt x="4953" y="2226"/>
                  <a:pt x="4895" y="2226"/>
                </a:cubicBezTo>
                <a:cubicBezTo>
                  <a:pt x="4889" y="2226"/>
                  <a:pt x="4881" y="2228"/>
                  <a:pt x="4871" y="2233"/>
                </a:cubicBezTo>
                <a:cubicBezTo>
                  <a:pt x="4883" y="2299"/>
                  <a:pt x="4862" y="2380"/>
                  <a:pt x="4838" y="2380"/>
                </a:cubicBezTo>
                <a:cubicBezTo>
                  <a:pt x="4826" y="2380"/>
                  <a:pt x="4813" y="2358"/>
                  <a:pt x="4804" y="2299"/>
                </a:cubicBezTo>
                <a:cubicBezTo>
                  <a:pt x="4783" y="2314"/>
                  <a:pt x="4765" y="2320"/>
                  <a:pt x="4751" y="2320"/>
                </a:cubicBezTo>
                <a:cubicBezTo>
                  <a:pt x="4695" y="2320"/>
                  <a:pt x="4678" y="2235"/>
                  <a:pt x="4645" y="2182"/>
                </a:cubicBezTo>
                <a:cubicBezTo>
                  <a:pt x="4633" y="2176"/>
                  <a:pt x="4623" y="2174"/>
                  <a:pt x="4614" y="2174"/>
                </a:cubicBezTo>
                <a:cubicBezTo>
                  <a:pt x="4553" y="2174"/>
                  <a:pt x="4529" y="2275"/>
                  <a:pt x="4510" y="2275"/>
                </a:cubicBezTo>
                <a:cubicBezTo>
                  <a:pt x="4502" y="2275"/>
                  <a:pt x="4494" y="2253"/>
                  <a:pt x="4485" y="2190"/>
                </a:cubicBezTo>
                <a:cubicBezTo>
                  <a:pt x="4455" y="2209"/>
                  <a:pt x="4427" y="2217"/>
                  <a:pt x="4400" y="2217"/>
                </a:cubicBezTo>
                <a:cubicBezTo>
                  <a:pt x="4294" y="2217"/>
                  <a:pt x="4205" y="2096"/>
                  <a:pt x="4131" y="2022"/>
                </a:cubicBezTo>
                <a:cubicBezTo>
                  <a:pt x="4113" y="2097"/>
                  <a:pt x="4081" y="2182"/>
                  <a:pt x="4073" y="2267"/>
                </a:cubicBezTo>
                <a:cubicBezTo>
                  <a:pt x="4182" y="2299"/>
                  <a:pt x="4257" y="2368"/>
                  <a:pt x="4232" y="2493"/>
                </a:cubicBezTo>
                <a:cubicBezTo>
                  <a:pt x="4180" y="2471"/>
                  <a:pt x="4103" y="2441"/>
                  <a:pt x="4041" y="2441"/>
                </a:cubicBezTo>
                <a:cubicBezTo>
                  <a:pt x="3984" y="2441"/>
                  <a:pt x="3941" y="2467"/>
                  <a:pt x="3945" y="2552"/>
                </a:cubicBezTo>
                <a:cubicBezTo>
                  <a:pt x="3895" y="2536"/>
                  <a:pt x="3844" y="2520"/>
                  <a:pt x="3794" y="2502"/>
                </a:cubicBezTo>
                <a:lnTo>
                  <a:pt x="3794" y="2502"/>
                </a:lnTo>
                <a:cubicBezTo>
                  <a:pt x="3794" y="2578"/>
                  <a:pt x="3828" y="2621"/>
                  <a:pt x="3911" y="2621"/>
                </a:cubicBezTo>
                <a:cubicBezTo>
                  <a:pt x="3888" y="2668"/>
                  <a:pt x="3856" y="2690"/>
                  <a:pt x="3814" y="2690"/>
                </a:cubicBezTo>
                <a:cubicBezTo>
                  <a:pt x="3797" y="2690"/>
                  <a:pt x="3779" y="2686"/>
                  <a:pt x="3759" y="2679"/>
                </a:cubicBezTo>
                <a:cubicBezTo>
                  <a:pt x="3709" y="2772"/>
                  <a:pt x="3668" y="2865"/>
                  <a:pt x="3634" y="2975"/>
                </a:cubicBezTo>
                <a:cubicBezTo>
                  <a:pt x="3698" y="2949"/>
                  <a:pt x="3761" y="2923"/>
                  <a:pt x="3827" y="2923"/>
                </a:cubicBezTo>
                <a:cubicBezTo>
                  <a:pt x="3849" y="2923"/>
                  <a:pt x="3872" y="2926"/>
                  <a:pt x="3895" y="2932"/>
                </a:cubicBezTo>
                <a:cubicBezTo>
                  <a:pt x="3921" y="2999"/>
                  <a:pt x="3945" y="3057"/>
                  <a:pt x="3980" y="3126"/>
                </a:cubicBezTo>
                <a:cubicBezTo>
                  <a:pt x="3945" y="3169"/>
                  <a:pt x="3903" y="3209"/>
                  <a:pt x="3870" y="3251"/>
                </a:cubicBezTo>
                <a:cubicBezTo>
                  <a:pt x="3884" y="3332"/>
                  <a:pt x="3950" y="3463"/>
                  <a:pt x="3856" y="3463"/>
                </a:cubicBezTo>
                <a:cubicBezTo>
                  <a:pt x="3842" y="3463"/>
                  <a:pt x="3824" y="3460"/>
                  <a:pt x="3802" y="3454"/>
                </a:cubicBezTo>
                <a:cubicBezTo>
                  <a:pt x="3894" y="3262"/>
                  <a:pt x="3827" y="3182"/>
                  <a:pt x="3770" y="3182"/>
                </a:cubicBezTo>
                <a:cubicBezTo>
                  <a:pt x="3722" y="3182"/>
                  <a:pt x="3682" y="3240"/>
                  <a:pt x="3751" y="3336"/>
                </a:cubicBezTo>
                <a:cubicBezTo>
                  <a:pt x="3736" y="3334"/>
                  <a:pt x="3722" y="3332"/>
                  <a:pt x="3710" y="3332"/>
                </a:cubicBezTo>
                <a:cubicBezTo>
                  <a:pt x="3572" y="3332"/>
                  <a:pt x="3591" y="3496"/>
                  <a:pt x="3498" y="3581"/>
                </a:cubicBezTo>
                <a:cubicBezTo>
                  <a:pt x="3424" y="3714"/>
                  <a:pt x="3642" y="3640"/>
                  <a:pt x="3693" y="3733"/>
                </a:cubicBezTo>
                <a:cubicBezTo>
                  <a:pt x="3658" y="3799"/>
                  <a:pt x="3608" y="3876"/>
                  <a:pt x="3575" y="3951"/>
                </a:cubicBezTo>
                <a:cubicBezTo>
                  <a:pt x="3507" y="3900"/>
                  <a:pt x="3567" y="3826"/>
                  <a:pt x="3583" y="3765"/>
                </a:cubicBezTo>
                <a:lnTo>
                  <a:pt x="3583" y="3765"/>
                </a:lnTo>
                <a:cubicBezTo>
                  <a:pt x="3448" y="3775"/>
                  <a:pt x="3347" y="3908"/>
                  <a:pt x="3373" y="4044"/>
                </a:cubicBezTo>
                <a:cubicBezTo>
                  <a:pt x="3365" y="4076"/>
                  <a:pt x="3372" y="4087"/>
                  <a:pt x="3388" y="4087"/>
                </a:cubicBezTo>
                <a:cubicBezTo>
                  <a:pt x="3420" y="4087"/>
                  <a:pt x="3488" y="4038"/>
                  <a:pt x="3521" y="4038"/>
                </a:cubicBezTo>
                <a:cubicBezTo>
                  <a:pt x="3539" y="4038"/>
                  <a:pt x="3546" y="4052"/>
                  <a:pt x="3533" y="4094"/>
                </a:cubicBezTo>
                <a:cubicBezTo>
                  <a:pt x="3562" y="4197"/>
                  <a:pt x="3481" y="4227"/>
                  <a:pt x="3398" y="4227"/>
                </a:cubicBezTo>
                <a:cubicBezTo>
                  <a:pt x="3358" y="4227"/>
                  <a:pt x="3318" y="4220"/>
                  <a:pt x="3288" y="4212"/>
                </a:cubicBezTo>
                <a:cubicBezTo>
                  <a:pt x="3187" y="4331"/>
                  <a:pt x="3145" y="4464"/>
                  <a:pt x="3187" y="4616"/>
                </a:cubicBezTo>
                <a:cubicBezTo>
                  <a:pt x="3171" y="4634"/>
                  <a:pt x="3129" y="4675"/>
                  <a:pt x="3112" y="4693"/>
                </a:cubicBezTo>
                <a:cubicBezTo>
                  <a:pt x="3094" y="4699"/>
                  <a:pt x="3077" y="4702"/>
                  <a:pt x="3059" y="4702"/>
                </a:cubicBezTo>
                <a:cubicBezTo>
                  <a:pt x="2959" y="4702"/>
                  <a:pt x="2868" y="4609"/>
                  <a:pt x="2825" y="4523"/>
                </a:cubicBezTo>
                <a:cubicBezTo>
                  <a:pt x="2674" y="4565"/>
                  <a:pt x="2597" y="4743"/>
                  <a:pt x="2429" y="4743"/>
                </a:cubicBezTo>
                <a:cubicBezTo>
                  <a:pt x="2463" y="4802"/>
                  <a:pt x="2437" y="4937"/>
                  <a:pt x="2514" y="4937"/>
                </a:cubicBezTo>
                <a:cubicBezTo>
                  <a:pt x="2511" y="4878"/>
                  <a:pt x="2532" y="4860"/>
                  <a:pt x="2565" y="4860"/>
                </a:cubicBezTo>
                <a:cubicBezTo>
                  <a:pt x="2614" y="4860"/>
                  <a:pt x="2690" y="4903"/>
                  <a:pt x="2740" y="4903"/>
                </a:cubicBezTo>
                <a:cubicBezTo>
                  <a:pt x="2699" y="4950"/>
                  <a:pt x="2602" y="5088"/>
                  <a:pt x="2549" y="5088"/>
                </a:cubicBezTo>
                <a:cubicBezTo>
                  <a:pt x="2528" y="5088"/>
                  <a:pt x="2514" y="5065"/>
                  <a:pt x="2514" y="5004"/>
                </a:cubicBezTo>
                <a:cubicBezTo>
                  <a:pt x="2485" y="4995"/>
                  <a:pt x="2460" y="4991"/>
                  <a:pt x="2440" y="4991"/>
                </a:cubicBezTo>
                <a:cubicBezTo>
                  <a:pt x="2363" y="4991"/>
                  <a:pt x="2357" y="5053"/>
                  <a:pt x="2405" y="5148"/>
                </a:cubicBezTo>
                <a:cubicBezTo>
                  <a:pt x="2241" y="5148"/>
                  <a:pt x="2335" y="5298"/>
                  <a:pt x="2434" y="5298"/>
                </a:cubicBezTo>
                <a:cubicBezTo>
                  <a:pt x="2453" y="5298"/>
                  <a:pt x="2471" y="5293"/>
                  <a:pt x="2488" y="5281"/>
                </a:cubicBezTo>
                <a:cubicBezTo>
                  <a:pt x="2551" y="5264"/>
                  <a:pt x="2579" y="5172"/>
                  <a:pt x="2606" y="5172"/>
                </a:cubicBezTo>
                <a:cubicBezTo>
                  <a:pt x="2619" y="5172"/>
                  <a:pt x="2631" y="5192"/>
                  <a:pt x="2647" y="5249"/>
                </a:cubicBezTo>
                <a:cubicBezTo>
                  <a:pt x="2639" y="5273"/>
                  <a:pt x="2615" y="5307"/>
                  <a:pt x="2597" y="5324"/>
                </a:cubicBezTo>
                <a:cubicBezTo>
                  <a:pt x="2534" y="5374"/>
                  <a:pt x="2470" y="5390"/>
                  <a:pt x="2403" y="5390"/>
                </a:cubicBezTo>
                <a:cubicBezTo>
                  <a:pt x="2345" y="5390"/>
                  <a:pt x="2285" y="5378"/>
                  <a:pt x="2219" y="5366"/>
                </a:cubicBezTo>
                <a:lnTo>
                  <a:pt x="2219" y="5366"/>
                </a:lnTo>
                <a:cubicBezTo>
                  <a:pt x="2310" y="5528"/>
                  <a:pt x="2244" y="5847"/>
                  <a:pt x="2062" y="5847"/>
                </a:cubicBezTo>
                <a:cubicBezTo>
                  <a:pt x="2026" y="5847"/>
                  <a:pt x="1985" y="5834"/>
                  <a:pt x="1940" y="5805"/>
                </a:cubicBezTo>
                <a:lnTo>
                  <a:pt x="1940" y="5805"/>
                </a:lnTo>
                <a:cubicBezTo>
                  <a:pt x="1902" y="5920"/>
                  <a:pt x="1949" y="5956"/>
                  <a:pt x="2021" y="5956"/>
                </a:cubicBezTo>
                <a:cubicBezTo>
                  <a:pt x="2076" y="5956"/>
                  <a:pt x="2145" y="5935"/>
                  <a:pt x="2203" y="5914"/>
                </a:cubicBezTo>
                <a:lnTo>
                  <a:pt x="2203" y="5914"/>
                </a:lnTo>
                <a:cubicBezTo>
                  <a:pt x="2328" y="5989"/>
                  <a:pt x="2142" y="6082"/>
                  <a:pt x="2091" y="6150"/>
                </a:cubicBezTo>
                <a:cubicBezTo>
                  <a:pt x="2053" y="6134"/>
                  <a:pt x="2021" y="6125"/>
                  <a:pt x="1995" y="6125"/>
                </a:cubicBezTo>
                <a:cubicBezTo>
                  <a:pt x="1941" y="6125"/>
                  <a:pt x="1918" y="6165"/>
                  <a:pt x="1940" y="6268"/>
                </a:cubicBezTo>
                <a:cubicBezTo>
                  <a:pt x="1962" y="6253"/>
                  <a:pt x="1983" y="6247"/>
                  <a:pt x="2002" y="6247"/>
                </a:cubicBezTo>
                <a:cubicBezTo>
                  <a:pt x="2050" y="6247"/>
                  <a:pt x="2092" y="6284"/>
                  <a:pt x="2134" y="6326"/>
                </a:cubicBezTo>
                <a:cubicBezTo>
                  <a:pt x="2150" y="6258"/>
                  <a:pt x="2205" y="6180"/>
                  <a:pt x="2239" y="6180"/>
                </a:cubicBezTo>
                <a:cubicBezTo>
                  <a:pt x="2258" y="6180"/>
                  <a:pt x="2270" y="6208"/>
                  <a:pt x="2261" y="6284"/>
                </a:cubicBezTo>
                <a:cubicBezTo>
                  <a:pt x="2256" y="6283"/>
                  <a:pt x="2252" y="6282"/>
                  <a:pt x="2247" y="6282"/>
                </a:cubicBezTo>
                <a:cubicBezTo>
                  <a:pt x="2169" y="6282"/>
                  <a:pt x="2177" y="6415"/>
                  <a:pt x="2184" y="6478"/>
                </a:cubicBezTo>
                <a:cubicBezTo>
                  <a:pt x="2126" y="6504"/>
                  <a:pt x="2059" y="6528"/>
                  <a:pt x="2001" y="6555"/>
                </a:cubicBezTo>
                <a:cubicBezTo>
                  <a:pt x="2027" y="6610"/>
                  <a:pt x="2038" y="6700"/>
                  <a:pt x="2104" y="6700"/>
                </a:cubicBezTo>
                <a:cubicBezTo>
                  <a:pt x="2117" y="6700"/>
                  <a:pt x="2133" y="6697"/>
                  <a:pt x="2152" y="6688"/>
                </a:cubicBezTo>
                <a:lnTo>
                  <a:pt x="2152" y="6688"/>
                </a:lnTo>
                <a:cubicBezTo>
                  <a:pt x="2145" y="6770"/>
                  <a:pt x="2108" y="6786"/>
                  <a:pt x="2066" y="6786"/>
                </a:cubicBezTo>
                <a:cubicBezTo>
                  <a:pt x="2042" y="6786"/>
                  <a:pt x="2015" y="6780"/>
                  <a:pt x="1991" y="6780"/>
                </a:cubicBezTo>
                <a:cubicBezTo>
                  <a:pt x="1957" y="6780"/>
                  <a:pt x="1929" y="6792"/>
                  <a:pt x="1924" y="6848"/>
                </a:cubicBezTo>
                <a:cubicBezTo>
                  <a:pt x="1894" y="6833"/>
                  <a:pt x="1861" y="6827"/>
                  <a:pt x="1827" y="6827"/>
                </a:cubicBezTo>
                <a:cubicBezTo>
                  <a:pt x="1706" y="6827"/>
                  <a:pt x="1584" y="6913"/>
                  <a:pt x="1663" y="7026"/>
                </a:cubicBezTo>
                <a:cubicBezTo>
                  <a:pt x="1659" y="7026"/>
                  <a:pt x="1655" y="7026"/>
                  <a:pt x="1652" y="7026"/>
                </a:cubicBezTo>
                <a:cubicBezTo>
                  <a:pt x="1472" y="7026"/>
                  <a:pt x="1553" y="6829"/>
                  <a:pt x="1519" y="6714"/>
                </a:cubicBezTo>
                <a:cubicBezTo>
                  <a:pt x="1637" y="6714"/>
                  <a:pt x="1629" y="6621"/>
                  <a:pt x="1620" y="6536"/>
                </a:cubicBezTo>
                <a:cubicBezTo>
                  <a:pt x="1609" y="6534"/>
                  <a:pt x="1599" y="6533"/>
                  <a:pt x="1590" y="6533"/>
                </a:cubicBezTo>
                <a:cubicBezTo>
                  <a:pt x="1457" y="6533"/>
                  <a:pt x="1482" y="6738"/>
                  <a:pt x="1445" y="6840"/>
                </a:cubicBezTo>
                <a:cubicBezTo>
                  <a:pt x="1352" y="6848"/>
                  <a:pt x="1360" y="6941"/>
                  <a:pt x="1352" y="7018"/>
                </a:cubicBezTo>
                <a:cubicBezTo>
                  <a:pt x="1285" y="6995"/>
                  <a:pt x="1302" y="6902"/>
                  <a:pt x="1230" y="6902"/>
                </a:cubicBezTo>
                <a:cubicBezTo>
                  <a:pt x="1219" y="6902"/>
                  <a:pt x="1207" y="6904"/>
                  <a:pt x="1192" y="6908"/>
                </a:cubicBezTo>
                <a:cubicBezTo>
                  <a:pt x="1220" y="7049"/>
                  <a:pt x="1331" y="7111"/>
                  <a:pt x="1452" y="7111"/>
                </a:cubicBezTo>
                <a:cubicBezTo>
                  <a:pt x="1506" y="7111"/>
                  <a:pt x="1561" y="7099"/>
                  <a:pt x="1612" y="7076"/>
                </a:cubicBezTo>
                <a:lnTo>
                  <a:pt x="1612" y="7076"/>
                </a:lnTo>
                <a:cubicBezTo>
                  <a:pt x="1772" y="7212"/>
                  <a:pt x="1495" y="7177"/>
                  <a:pt x="1410" y="7236"/>
                </a:cubicBezTo>
                <a:cubicBezTo>
                  <a:pt x="1426" y="7335"/>
                  <a:pt x="1531" y="7515"/>
                  <a:pt x="1371" y="7515"/>
                </a:cubicBezTo>
                <a:cubicBezTo>
                  <a:pt x="1367" y="7515"/>
                  <a:pt x="1363" y="7515"/>
                  <a:pt x="1360" y="7515"/>
                </a:cubicBezTo>
                <a:lnTo>
                  <a:pt x="1360" y="7515"/>
                </a:lnTo>
                <a:cubicBezTo>
                  <a:pt x="1360" y="7656"/>
                  <a:pt x="1477" y="7776"/>
                  <a:pt x="1612" y="7818"/>
                </a:cubicBezTo>
                <a:cubicBezTo>
                  <a:pt x="1589" y="7843"/>
                  <a:pt x="1555" y="7851"/>
                  <a:pt x="1515" y="7851"/>
                </a:cubicBezTo>
                <a:cubicBezTo>
                  <a:pt x="1433" y="7851"/>
                  <a:pt x="1326" y="7816"/>
                  <a:pt x="1242" y="7816"/>
                </a:cubicBezTo>
                <a:cubicBezTo>
                  <a:pt x="1230" y="7816"/>
                  <a:pt x="1219" y="7816"/>
                  <a:pt x="1208" y="7818"/>
                </a:cubicBezTo>
                <a:cubicBezTo>
                  <a:pt x="1158" y="7919"/>
                  <a:pt x="1131" y="8028"/>
                  <a:pt x="1141" y="8137"/>
                </a:cubicBezTo>
                <a:cubicBezTo>
                  <a:pt x="1215" y="8090"/>
                  <a:pt x="1257" y="7927"/>
                  <a:pt x="1349" y="7927"/>
                </a:cubicBezTo>
                <a:cubicBezTo>
                  <a:pt x="1372" y="7927"/>
                  <a:pt x="1397" y="7937"/>
                  <a:pt x="1426" y="7960"/>
                </a:cubicBezTo>
                <a:cubicBezTo>
                  <a:pt x="1503" y="8028"/>
                  <a:pt x="1748" y="7986"/>
                  <a:pt x="1620" y="8137"/>
                </a:cubicBezTo>
                <a:cubicBezTo>
                  <a:pt x="1528" y="8137"/>
                  <a:pt x="1536" y="8273"/>
                  <a:pt x="1461" y="8297"/>
                </a:cubicBezTo>
                <a:cubicBezTo>
                  <a:pt x="1461" y="8222"/>
                  <a:pt x="1477" y="8145"/>
                  <a:pt x="1503" y="8071"/>
                </a:cubicBezTo>
                <a:cubicBezTo>
                  <a:pt x="1388" y="8071"/>
                  <a:pt x="1392" y="8244"/>
                  <a:pt x="1286" y="8244"/>
                </a:cubicBezTo>
                <a:cubicBezTo>
                  <a:pt x="1276" y="8244"/>
                  <a:pt x="1264" y="8242"/>
                  <a:pt x="1251" y="8238"/>
                </a:cubicBezTo>
                <a:cubicBezTo>
                  <a:pt x="1243" y="8237"/>
                  <a:pt x="1235" y="8237"/>
                  <a:pt x="1229" y="8237"/>
                </a:cubicBezTo>
                <a:cubicBezTo>
                  <a:pt x="1077" y="8237"/>
                  <a:pt x="1125" y="8500"/>
                  <a:pt x="980" y="8507"/>
                </a:cubicBezTo>
                <a:cubicBezTo>
                  <a:pt x="973" y="8509"/>
                  <a:pt x="967" y="8509"/>
                  <a:pt x="960" y="8509"/>
                </a:cubicBezTo>
                <a:cubicBezTo>
                  <a:pt x="907" y="8509"/>
                  <a:pt x="841" y="8474"/>
                  <a:pt x="791" y="8474"/>
                </a:cubicBezTo>
                <a:cubicBezTo>
                  <a:pt x="756" y="8474"/>
                  <a:pt x="729" y="8492"/>
                  <a:pt x="719" y="8550"/>
                </a:cubicBezTo>
                <a:cubicBezTo>
                  <a:pt x="796" y="8592"/>
                  <a:pt x="964" y="8667"/>
                  <a:pt x="778" y="8677"/>
                </a:cubicBezTo>
                <a:cubicBezTo>
                  <a:pt x="784" y="8713"/>
                  <a:pt x="801" y="8726"/>
                  <a:pt x="824" y="8726"/>
                </a:cubicBezTo>
                <a:cubicBezTo>
                  <a:pt x="891" y="8726"/>
                  <a:pt x="1013" y="8608"/>
                  <a:pt x="1081" y="8608"/>
                </a:cubicBezTo>
                <a:cubicBezTo>
                  <a:pt x="1023" y="8701"/>
                  <a:pt x="1046" y="8730"/>
                  <a:pt x="1103" y="8730"/>
                </a:cubicBezTo>
                <a:cubicBezTo>
                  <a:pt x="1194" y="8730"/>
                  <a:pt x="1373" y="8659"/>
                  <a:pt x="1461" y="8659"/>
                </a:cubicBezTo>
                <a:cubicBezTo>
                  <a:pt x="1463" y="8659"/>
                  <a:pt x="1466" y="8659"/>
                  <a:pt x="1469" y="8659"/>
                </a:cubicBezTo>
                <a:cubicBezTo>
                  <a:pt x="1426" y="8718"/>
                  <a:pt x="1360" y="8744"/>
                  <a:pt x="1333" y="8819"/>
                </a:cubicBezTo>
                <a:cubicBezTo>
                  <a:pt x="1293" y="8800"/>
                  <a:pt x="1255" y="8789"/>
                  <a:pt x="1222" y="8789"/>
                </a:cubicBezTo>
                <a:cubicBezTo>
                  <a:pt x="1154" y="8789"/>
                  <a:pt x="1104" y="8833"/>
                  <a:pt x="1081" y="8930"/>
                </a:cubicBezTo>
                <a:cubicBezTo>
                  <a:pt x="1045" y="8908"/>
                  <a:pt x="1017" y="8899"/>
                  <a:pt x="993" y="8899"/>
                </a:cubicBezTo>
                <a:cubicBezTo>
                  <a:pt x="878" y="8899"/>
                  <a:pt x="885" y="9121"/>
                  <a:pt x="788" y="9199"/>
                </a:cubicBezTo>
                <a:cubicBezTo>
                  <a:pt x="761" y="9047"/>
                  <a:pt x="567" y="9055"/>
                  <a:pt x="450" y="9039"/>
                </a:cubicBezTo>
                <a:lnTo>
                  <a:pt x="450" y="9039"/>
                </a:lnTo>
                <a:cubicBezTo>
                  <a:pt x="474" y="9122"/>
                  <a:pt x="535" y="9191"/>
                  <a:pt x="610" y="9241"/>
                </a:cubicBezTo>
                <a:cubicBezTo>
                  <a:pt x="391" y="9257"/>
                  <a:pt x="594" y="9358"/>
                  <a:pt x="610" y="9459"/>
                </a:cubicBezTo>
                <a:cubicBezTo>
                  <a:pt x="681" y="9446"/>
                  <a:pt x="644" y="9307"/>
                  <a:pt x="701" y="9307"/>
                </a:cubicBezTo>
                <a:cubicBezTo>
                  <a:pt x="712" y="9307"/>
                  <a:pt x="726" y="9312"/>
                  <a:pt x="745" y="9324"/>
                </a:cubicBezTo>
                <a:cubicBezTo>
                  <a:pt x="796" y="9401"/>
                  <a:pt x="838" y="9476"/>
                  <a:pt x="879" y="9561"/>
                </a:cubicBezTo>
                <a:cubicBezTo>
                  <a:pt x="788" y="9569"/>
                  <a:pt x="695" y="9587"/>
                  <a:pt x="610" y="9603"/>
                </a:cubicBezTo>
                <a:cubicBezTo>
                  <a:pt x="594" y="9561"/>
                  <a:pt x="575" y="9518"/>
                  <a:pt x="567" y="9476"/>
                </a:cubicBezTo>
                <a:cubicBezTo>
                  <a:pt x="528" y="9436"/>
                  <a:pt x="477" y="9412"/>
                  <a:pt x="444" y="9412"/>
                </a:cubicBezTo>
                <a:cubicBezTo>
                  <a:pt x="407" y="9412"/>
                  <a:pt x="393" y="9442"/>
                  <a:pt x="442" y="9518"/>
                </a:cubicBezTo>
                <a:cubicBezTo>
                  <a:pt x="365" y="9603"/>
                  <a:pt x="391" y="9720"/>
                  <a:pt x="307" y="9797"/>
                </a:cubicBezTo>
                <a:cubicBezTo>
                  <a:pt x="272" y="9949"/>
                  <a:pt x="365" y="10050"/>
                  <a:pt x="458" y="10159"/>
                </a:cubicBezTo>
                <a:cubicBezTo>
                  <a:pt x="400" y="10143"/>
                  <a:pt x="349" y="10125"/>
                  <a:pt x="298" y="10116"/>
                </a:cubicBezTo>
                <a:cubicBezTo>
                  <a:pt x="197" y="10183"/>
                  <a:pt x="272" y="10335"/>
                  <a:pt x="181" y="10412"/>
                </a:cubicBezTo>
                <a:cubicBezTo>
                  <a:pt x="131" y="10395"/>
                  <a:pt x="80" y="10377"/>
                  <a:pt x="30" y="10369"/>
                </a:cubicBezTo>
                <a:lnTo>
                  <a:pt x="30" y="10369"/>
                </a:lnTo>
                <a:cubicBezTo>
                  <a:pt x="1" y="10453"/>
                  <a:pt x="36" y="10478"/>
                  <a:pt x="93" y="10478"/>
                </a:cubicBezTo>
                <a:cubicBezTo>
                  <a:pt x="156" y="10478"/>
                  <a:pt x="245" y="10446"/>
                  <a:pt x="298" y="10428"/>
                </a:cubicBezTo>
                <a:lnTo>
                  <a:pt x="298" y="10428"/>
                </a:lnTo>
                <a:cubicBezTo>
                  <a:pt x="282" y="10486"/>
                  <a:pt x="248" y="10555"/>
                  <a:pt x="240" y="10622"/>
                </a:cubicBezTo>
                <a:cubicBezTo>
                  <a:pt x="307" y="10664"/>
                  <a:pt x="416" y="10656"/>
                  <a:pt x="450" y="10731"/>
                </a:cubicBezTo>
                <a:cubicBezTo>
                  <a:pt x="436" y="10729"/>
                  <a:pt x="424" y="10728"/>
                  <a:pt x="414" y="10728"/>
                </a:cubicBezTo>
                <a:cubicBezTo>
                  <a:pt x="321" y="10728"/>
                  <a:pt x="385" y="10824"/>
                  <a:pt x="400" y="10901"/>
                </a:cubicBezTo>
                <a:cubicBezTo>
                  <a:pt x="391" y="10902"/>
                  <a:pt x="382" y="10902"/>
                  <a:pt x="374" y="10902"/>
                </a:cubicBezTo>
                <a:cubicBezTo>
                  <a:pt x="314" y="10902"/>
                  <a:pt x="282" y="10874"/>
                  <a:pt x="282" y="10808"/>
                </a:cubicBezTo>
                <a:cubicBezTo>
                  <a:pt x="272" y="10804"/>
                  <a:pt x="264" y="10802"/>
                  <a:pt x="258" y="10802"/>
                </a:cubicBezTo>
                <a:cubicBezTo>
                  <a:pt x="191" y="10802"/>
                  <a:pt x="290" y="11004"/>
                  <a:pt x="201" y="11004"/>
                </a:cubicBezTo>
                <a:cubicBezTo>
                  <a:pt x="195" y="11004"/>
                  <a:pt x="189" y="11004"/>
                  <a:pt x="181" y="11002"/>
                </a:cubicBezTo>
                <a:cubicBezTo>
                  <a:pt x="161" y="10998"/>
                  <a:pt x="143" y="10996"/>
                  <a:pt x="127" y="10996"/>
                </a:cubicBezTo>
                <a:cubicBezTo>
                  <a:pt x="38" y="10996"/>
                  <a:pt x="1" y="11055"/>
                  <a:pt x="30" y="11170"/>
                </a:cubicBezTo>
                <a:cubicBezTo>
                  <a:pt x="112" y="11143"/>
                  <a:pt x="197" y="11111"/>
                  <a:pt x="290" y="11111"/>
                </a:cubicBezTo>
                <a:cubicBezTo>
                  <a:pt x="282" y="11271"/>
                  <a:pt x="256" y="11422"/>
                  <a:pt x="240" y="11582"/>
                </a:cubicBezTo>
                <a:cubicBezTo>
                  <a:pt x="272" y="11616"/>
                  <a:pt x="484" y="11683"/>
                  <a:pt x="349" y="11699"/>
                </a:cubicBezTo>
                <a:cubicBezTo>
                  <a:pt x="347" y="11699"/>
                  <a:pt x="346" y="11699"/>
                  <a:pt x="344" y="11699"/>
                </a:cubicBezTo>
                <a:cubicBezTo>
                  <a:pt x="245" y="11699"/>
                  <a:pt x="332" y="11899"/>
                  <a:pt x="381" y="11899"/>
                </a:cubicBezTo>
                <a:cubicBezTo>
                  <a:pt x="398" y="11899"/>
                  <a:pt x="410" y="11875"/>
                  <a:pt x="408" y="11810"/>
                </a:cubicBezTo>
                <a:cubicBezTo>
                  <a:pt x="419" y="11804"/>
                  <a:pt x="428" y="11801"/>
                  <a:pt x="434" y="11801"/>
                </a:cubicBezTo>
                <a:cubicBezTo>
                  <a:pt x="486" y="11801"/>
                  <a:pt x="413" y="11969"/>
                  <a:pt x="475" y="11969"/>
                </a:cubicBezTo>
                <a:cubicBezTo>
                  <a:pt x="482" y="11969"/>
                  <a:pt x="490" y="11967"/>
                  <a:pt x="501" y="11962"/>
                </a:cubicBezTo>
                <a:lnTo>
                  <a:pt x="501" y="11962"/>
                </a:lnTo>
                <a:cubicBezTo>
                  <a:pt x="594" y="12130"/>
                  <a:pt x="484" y="12306"/>
                  <a:pt x="458" y="12484"/>
                </a:cubicBezTo>
                <a:cubicBezTo>
                  <a:pt x="466" y="12483"/>
                  <a:pt x="474" y="12482"/>
                  <a:pt x="480" y="12482"/>
                </a:cubicBezTo>
                <a:cubicBezTo>
                  <a:pt x="598" y="12482"/>
                  <a:pt x="500" y="12613"/>
                  <a:pt x="493" y="12694"/>
                </a:cubicBezTo>
                <a:cubicBezTo>
                  <a:pt x="466" y="12673"/>
                  <a:pt x="444" y="12665"/>
                  <a:pt x="428" y="12665"/>
                </a:cubicBezTo>
                <a:cubicBezTo>
                  <a:pt x="374" y="12665"/>
                  <a:pt x="387" y="12763"/>
                  <a:pt x="493" y="12771"/>
                </a:cubicBezTo>
                <a:cubicBezTo>
                  <a:pt x="466" y="12829"/>
                  <a:pt x="458" y="12880"/>
                  <a:pt x="517" y="12930"/>
                </a:cubicBezTo>
                <a:cubicBezTo>
                  <a:pt x="484" y="13013"/>
                  <a:pt x="493" y="13056"/>
                  <a:pt x="543" y="13064"/>
                </a:cubicBezTo>
                <a:cubicBezTo>
                  <a:pt x="551" y="13098"/>
                  <a:pt x="551" y="13149"/>
                  <a:pt x="551" y="13183"/>
                </a:cubicBezTo>
                <a:cubicBezTo>
                  <a:pt x="512" y="13160"/>
                  <a:pt x="486" y="13151"/>
                  <a:pt x="472" y="13151"/>
                </a:cubicBezTo>
                <a:cubicBezTo>
                  <a:pt x="416" y="13151"/>
                  <a:pt x="511" y="13281"/>
                  <a:pt x="610" y="13300"/>
                </a:cubicBezTo>
                <a:cubicBezTo>
                  <a:pt x="602" y="13444"/>
                  <a:pt x="349" y="13343"/>
                  <a:pt x="400" y="13502"/>
                </a:cubicBezTo>
                <a:cubicBezTo>
                  <a:pt x="400" y="13545"/>
                  <a:pt x="379" y="13559"/>
                  <a:pt x="349" y="13559"/>
                </a:cubicBezTo>
                <a:cubicBezTo>
                  <a:pt x="297" y="13559"/>
                  <a:pt x="219" y="13516"/>
                  <a:pt x="181" y="13510"/>
                </a:cubicBezTo>
                <a:lnTo>
                  <a:pt x="181" y="13510"/>
                </a:lnTo>
                <a:cubicBezTo>
                  <a:pt x="181" y="13670"/>
                  <a:pt x="416" y="13696"/>
                  <a:pt x="424" y="13864"/>
                </a:cubicBezTo>
                <a:cubicBezTo>
                  <a:pt x="408" y="13957"/>
                  <a:pt x="551" y="13973"/>
                  <a:pt x="610" y="14034"/>
                </a:cubicBezTo>
                <a:cubicBezTo>
                  <a:pt x="567" y="13915"/>
                  <a:pt x="602" y="13789"/>
                  <a:pt x="618" y="13670"/>
                </a:cubicBezTo>
                <a:cubicBezTo>
                  <a:pt x="627" y="13667"/>
                  <a:pt x="634" y="13665"/>
                  <a:pt x="640" y="13665"/>
                </a:cubicBezTo>
                <a:cubicBezTo>
                  <a:pt x="700" y="13665"/>
                  <a:pt x="633" y="13815"/>
                  <a:pt x="694" y="13815"/>
                </a:cubicBezTo>
                <a:cubicBezTo>
                  <a:pt x="702" y="13815"/>
                  <a:pt x="713" y="13812"/>
                  <a:pt x="727" y="13806"/>
                </a:cubicBezTo>
                <a:cubicBezTo>
                  <a:pt x="738" y="13809"/>
                  <a:pt x="748" y="13811"/>
                  <a:pt x="757" y="13811"/>
                </a:cubicBezTo>
                <a:cubicBezTo>
                  <a:pt x="828" y="13811"/>
                  <a:pt x="824" y="13710"/>
                  <a:pt x="899" y="13710"/>
                </a:cubicBezTo>
                <a:cubicBezTo>
                  <a:pt x="906" y="13710"/>
                  <a:pt x="913" y="13711"/>
                  <a:pt x="921" y="13713"/>
                </a:cubicBezTo>
                <a:cubicBezTo>
                  <a:pt x="921" y="13761"/>
                  <a:pt x="828" y="13873"/>
                  <a:pt x="917" y="13873"/>
                </a:cubicBezTo>
                <a:cubicBezTo>
                  <a:pt x="921" y="13873"/>
                  <a:pt x="925" y="13873"/>
                  <a:pt x="929" y="13872"/>
                </a:cubicBezTo>
                <a:lnTo>
                  <a:pt x="929" y="13872"/>
                </a:lnTo>
                <a:cubicBezTo>
                  <a:pt x="1114" y="13928"/>
                  <a:pt x="709" y="14150"/>
                  <a:pt x="867" y="14150"/>
                </a:cubicBezTo>
                <a:cubicBezTo>
                  <a:pt x="882" y="14150"/>
                  <a:pt x="903" y="14148"/>
                  <a:pt x="929" y="14143"/>
                </a:cubicBezTo>
                <a:lnTo>
                  <a:pt x="929" y="14143"/>
                </a:lnTo>
                <a:cubicBezTo>
                  <a:pt x="885" y="14181"/>
                  <a:pt x="837" y="14228"/>
                  <a:pt x="780" y="14228"/>
                </a:cubicBezTo>
                <a:cubicBezTo>
                  <a:pt x="760" y="14228"/>
                  <a:pt x="740" y="14223"/>
                  <a:pt x="719" y="14210"/>
                </a:cubicBezTo>
                <a:lnTo>
                  <a:pt x="719" y="14210"/>
                </a:lnTo>
                <a:cubicBezTo>
                  <a:pt x="769" y="14420"/>
                  <a:pt x="551" y="14311"/>
                  <a:pt x="458" y="14412"/>
                </a:cubicBezTo>
                <a:cubicBezTo>
                  <a:pt x="465" y="14479"/>
                  <a:pt x="498" y="14499"/>
                  <a:pt x="543" y="14499"/>
                </a:cubicBezTo>
                <a:cubicBezTo>
                  <a:pt x="610" y="14499"/>
                  <a:pt x="701" y="14455"/>
                  <a:pt x="761" y="14455"/>
                </a:cubicBezTo>
                <a:cubicBezTo>
                  <a:pt x="745" y="14505"/>
                  <a:pt x="727" y="14556"/>
                  <a:pt x="719" y="14606"/>
                </a:cubicBezTo>
                <a:cubicBezTo>
                  <a:pt x="897" y="14649"/>
                  <a:pt x="1073" y="14742"/>
                  <a:pt x="1200" y="14875"/>
                </a:cubicBezTo>
                <a:cubicBezTo>
                  <a:pt x="1174" y="14883"/>
                  <a:pt x="1115" y="14901"/>
                  <a:pt x="1091" y="14909"/>
                </a:cubicBezTo>
                <a:lnTo>
                  <a:pt x="1099" y="14960"/>
                </a:lnTo>
                <a:cubicBezTo>
                  <a:pt x="1114" y="14967"/>
                  <a:pt x="1131" y="14969"/>
                  <a:pt x="1149" y="14969"/>
                </a:cubicBezTo>
                <a:cubicBezTo>
                  <a:pt x="1246" y="14969"/>
                  <a:pt x="1376" y="14887"/>
                  <a:pt x="1453" y="14887"/>
                </a:cubicBezTo>
                <a:cubicBezTo>
                  <a:pt x="1505" y="14887"/>
                  <a:pt x="1532" y="14923"/>
                  <a:pt x="1511" y="15045"/>
                </a:cubicBezTo>
                <a:cubicBezTo>
                  <a:pt x="1464" y="15026"/>
                  <a:pt x="1416" y="15014"/>
                  <a:pt x="1373" y="15014"/>
                </a:cubicBezTo>
                <a:cubicBezTo>
                  <a:pt x="1300" y="15014"/>
                  <a:pt x="1237" y="15047"/>
                  <a:pt x="1200" y="15136"/>
                </a:cubicBezTo>
                <a:cubicBezTo>
                  <a:pt x="1293" y="15204"/>
                  <a:pt x="1394" y="15271"/>
                  <a:pt x="1485" y="15330"/>
                </a:cubicBezTo>
                <a:cubicBezTo>
                  <a:pt x="1477" y="15388"/>
                  <a:pt x="1469" y="15457"/>
                  <a:pt x="1461" y="15524"/>
                </a:cubicBezTo>
                <a:cubicBezTo>
                  <a:pt x="1495" y="15490"/>
                  <a:pt x="1528" y="15457"/>
                  <a:pt x="1570" y="15439"/>
                </a:cubicBezTo>
                <a:cubicBezTo>
                  <a:pt x="1629" y="15550"/>
                  <a:pt x="1756" y="15591"/>
                  <a:pt x="1839" y="15684"/>
                </a:cubicBezTo>
                <a:cubicBezTo>
                  <a:pt x="1820" y="15764"/>
                  <a:pt x="1862" y="15776"/>
                  <a:pt x="1917" y="15776"/>
                </a:cubicBezTo>
                <a:cubicBezTo>
                  <a:pt x="1941" y="15776"/>
                  <a:pt x="1968" y="15773"/>
                  <a:pt x="1993" y="15773"/>
                </a:cubicBezTo>
                <a:cubicBezTo>
                  <a:pt x="2007" y="15773"/>
                  <a:pt x="2021" y="15774"/>
                  <a:pt x="2033" y="15777"/>
                </a:cubicBezTo>
                <a:lnTo>
                  <a:pt x="2017" y="15827"/>
                </a:lnTo>
                <a:cubicBezTo>
                  <a:pt x="1982" y="15928"/>
                  <a:pt x="1974" y="16064"/>
                  <a:pt x="2091" y="16130"/>
                </a:cubicBezTo>
                <a:cubicBezTo>
                  <a:pt x="2114" y="16145"/>
                  <a:pt x="2136" y="16151"/>
                  <a:pt x="2156" y="16151"/>
                </a:cubicBezTo>
                <a:cubicBezTo>
                  <a:pt x="2278" y="16151"/>
                  <a:pt x="2371" y="15943"/>
                  <a:pt x="2511" y="15943"/>
                </a:cubicBezTo>
                <a:cubicBezTo>
                  <a:pt x="2517" y="15943"/>
                  <a:pt x="2524" y="15943"/>
                  <a:pt x="2530" y="15944"/>
                </a:cubicBezTo>
                <a:cubicBezTo>
                  <a:pt x="2362" y="16037"/>
                  <a:pt x="2379" y="16197"/>
                  <a:pt x="2421" y="16367"/>
                </a:cubicBezTo>
                <a:cubicBezTo>
                  <a:pt x="2294" y="16359"/>
                  <a:pt x="2168" y="16349"/>
                  <a:pt x="2102" y="16215"/>
                </a:cubicBezTo>
                <a:lnTo>
                  <a:pt x="2102" y="16215"/>
                </a:lnTo>
                <a:cubicBezTo>
                  <a:pt x="2041" y="16332"/>
                  <a:pt x="2075" y="16460"/>
                  <a:pt x="2110" y="16585"/>
                </a:cubicBezTo>
                <a:cubicBezTo>
                  <a:pt x="2184" y="16551"/>
                  <a:pt x="2193" y="16492"/>
                  <a:pt x="2168" y="16425"/>
                </a:cubicBezTo>
                <a:cubicBezTo>
                  <a:pt x="2193" y="16419"/>
                  <a:pt x="2216" y="16415"/>
                  <a:pt x="2237" y="16415"/>
                </a:cubicBezTo>
                <a:cubicBezTo>
                  <a:pt x="2393" y="16415"/>
                  <a:pt x="2447" y="16593"/>
                  <a:pt x="2522" y="16713"/>
                </a:cubicBezTo>
                <a:lnTo>
                  <a:pt x="2530" y="16753"/>
                </a:lnTo>
                <a:cubicBezTo>
                  <a:pt x="2480" y="16737"/>
                  <a:pt x="2421" y="16721"/>
                  <a:pt x="2370" y="16713"/>
                </a:cubicBezTo>
                <a:lnTo>
                  <a:pt x="2370" y="16713"/>
                </a:lnTo>
                <a:cubicBezTo>
                  <a:pt x="2354" y="16795"/>
                  <a:pt x="2294" y="16905"/>
                  <a:pt x="2395" y="16955"/>
                </a:cubicBezTo>
                <a:cubicBezTo>
                  <a:pt x="2405" y="16931"/>
                  <a:pt x="2429" y="16880"/>
                  <a:pt x="2437" y="16854"/>
                </a:cubicBezTo>
                <a:cubicBezTo>
                  <a:pt x="2565" y="16947"/>
                  <a:pt x="2573" y="17133"/>
                  <a:pt x="2538" y="17276"/>
                </a:cubicBezTo>
                <a:cubicBezTo>
                  <a:pt x="2581" y="17343"/>
                  <a:pt x="2623" y="17402"/>
                  <a:pt x="2597" y="17487"/>
                </a:cubicBezTo>
                <a:cubicBezTo>
                  <a:pt x="2606" y="17526"/>
                  <a:pt x="2639" y="17542"/>
                  <a:pt x="2674" y="17542"/>
                </a:cubicBezTo>
                <a:cubicBezTo>
                  <a:pt x="2744" y="17542"/>
                  <a:pt x="2822" y="17483"/>
                  <a:pt x="2748" y="17428"/>
                </a:cubicBezTo>
                <a:cubicBezTo>
                  <a:pt x="2666" y="17369"/>
                  <a:pt x="2674" y="17258"/>
                  <a:pt x="2775" y="17226"/>
                </a:cubicBezTo>
                <a:cubicBezTo>
                  <a:pt x="2799" y="17436"/>
                  <a:pt x="3203" y="17319"/>
                  <a:pt x="3011" y="17655"/>
                </a:cubicBezTo>
                <a:cubicBezTo>
                  <a:pt x="3120" y="17572"/>
                  <a:pt x="3078" y="17351"/>
                  <a:pt x="3264" y="17335"/>
                </a:cubicBezTo>
                <a:lnTo>
                  <a:pt x="3264" y="17335"/>
                </a:lnTo>
                <a:cubicBezTo>
                  <a:pt x="3271" y="17409"/>
                  <a:pt x="3258" y="17501"/>
                  <a:pt x="3339" y="17501"/>
                </a:cubicBezTo>
                <a:cubicBezTo>
                  <a:pt x="3351" y="17501"/>
                  <a:pt x="3365" y="17499"/>
                  <a:pt x="3381" y="17495"/>
                </a:cubicBezTo>
                <a:cubicBezTo>
                  <a:pt x="3416" y="17553"/>
                  <a:pt x="3432" y="17622"/>
                  <a:pt x="3432" y="17697"/>
                </a:cubicBezTo>
                <a:cubicBezTo>
                  <a:pt x="3323" y="17681"/>
                  <a:pt x="3222" y="17655"/>
                  <a:pt x="3112" y="17646"/>
                </a:cubicBezTo>
                <a:lnTo>
                  <a:pt x="3112" y="17646"/>
                </a:lnTo>
                <a:cubicBezTo>
                  <a:pt x="3120" y="17748"/>
                  <a:pt x="3296" y="17933"/>
                  <a:pt x="3112" y="17933"/>
                </a:cubicBezTo>
                <a:cubicBezTo>
                  <a:pt x="3101" y="18022"/>
                  <a:pt x="3155" y="18055"/>
                  <a:pt x="3226" y="18055"/>
                </a:cubicBezTo>
                <a:cubicBezTo>
                  <a:pt x="3323" y="18055"/>
                  <a:pt x="3452" y="17993"/>
                  <a:pt x="3490" y="17925"/>
                </a:cubicBezTo>
                <a:lnTo>
                  <a:pt x="3490" y="17925"/>
                </a:lnTo>
                <a:cubicBezTo>
                  <a:pt x="3471" y="17928"/>
                  <a:pt x="3453" y="17929"/>
                  <a:pt x="3438" y="17929"/>
                </a:cubicBezTo>
                <a:cubicBezTo>
                  <a:pt x="3285" y="17929"/>
                  <a:pt x="3326" y="17825"/>
                  <a:pt x="3473" y="17825"/>
                </a:cubicBezTo>
                <a:cubicBezTo>
                  <a:pt x="3516" y="17825"/>
                  <a:pt x="3567" y="17834"/>
                  <a:pt x="3626" y="17857"/>
                </a:cubicBezTo>
                <a:cubicBezTo>
                  <a:pt x="3631" y="17795"/>
                  <a:pt x="3647" y="17772"/>
                  <a:pt x="3667" y="17772"/>
                </a:cubicBezTo>
                <a:cubicBezTo>
                  <a:pt x="3713" y="17772"/>
                  <a:pt x="3780" y="17893"/>
                  <a:pt x="3785" y="17958"/>
                </a:cubicBezTo>
                <a:cubicBezTo>
                  <a:pt x="3676" y="18016"/>
                  <a:pt x="3735" y="18136"/>
                  <a:pt x="3751" y="18237"/>
                </a:cubicBezTo>
                <a:lnTo>
                  <a:pt x="3591" y="18237"/>
                </a:lnTo>
                <a:cubicBezTo>
                  <a:pt x="3618" y="18168"/>
                  <a:pt x="3658" y="18101"/>
                  <a:pt x="3634" y="18035"/>
                </a:cubicBezTo>
                <a:cubicBezTo>
                  <a:pt x="3610" y="17997"/>
                  <a:pt x="3586" y="17982"/>
                  <a:pt x="3564" y="17982"/>
                </a:cubicBezTo>
                <a:cubicBezTo>
                  <a:pt x="3492" y="17982"/>
                  <a:pt x="3437" y="18141"/>
                  <a:pt x="3456" y="18219"/>
                </a:cubicBezTo>
                <a:cubicBezTo>
                  <a:pt x="3389" y="18253"/>
                  <a:pt x="3331" y="18303"/>
                  <a:pt x="3304" y="18380"/>
                </a:cubicBezTo>
                <a:cubicBezTo>
                  <a:pt x="3285" y="18372"/>
                  <a:pt x="3268" y="18368"/>
                  <a:pt x="3252" y="18368"/>
                </a:cubicBezTo>
                <a:cubicBezTo>
                  <a:pt x="3128" y="18368"/>
                  <a:pt x="3126" y="18619"/>
                  <a:pt x="3102" y="18716"/>
                </a:cubicBezTo>
                <a:cubicBezTo>
                  <a:pt x="3225" y="18694"/>
                  <a:pt x="3217" y="18498"/>
                  <a:pt x="3332" y="18498"/>
                </a:cubicBezTo>
                <a:cubicBezTo>
                  <a:pt x="3344" y="18498"/>
                  <a:pt x="3358" y="18501"/>
                  <a:pt x="3373" y="18506"/>
                </a:cubicBezTo>
                <a:cubicBezTo>
                  <a:pt x="3376" y="18505"/>
                  <a:pt x="3379" y="18505"/>
                  <a:pt x="3382" y="18505"/>
                </a:cubicBezTo>
                <a:cubicBezTo>
                  <a:pt x="3482" y="18505"/>
                  <a:pt x="3483" y="18643"/>
                  <a:pt x="3498" y="18716"/>
                </a:cubicBezTo>
                <a:lnTo>
                  <a:pt x="3490" y="18750"/>
                </a:lnTo>
                <a:cubicBezTo>
                  <a:pt x="3498" y="18785"/>
                  <a:pt x="3517" y="18835"/>
                  <a:pt x="3525" y="18867"/>
                </a:cubicBezTo>
                <a:cubicBezTo>
                  <a:pt x="3522" y="18867"/>
                  <a:pt x="3519" y="18867"/>
                  <a:pt x="3516" y="18867"/>
                </a:cubicBezTo>
                <a:cubicBezTo>
                  <a:pt x="3418" y="18867"/>
                  <a:pt x="3403" y="18967"/>
                  <a:pt x="3458" y="18967"/>
                </a:cubicBezTo>
                <a:cubicBezTo>
                  <a:pt x="3474" y="18967"/>
                  <a:pt x="3496" y="18959"/>
                  <a:pt x="3525" y="18936"/>
                </a:cubicBezTo>
                <a:cubicBezTo>
                  <a:pt x="3538" y="19005"/>
                  <a:pt x="3559" y="19032"/>
                  <a:pt x="3582" y="19032"/>
                </a:cubicBezTo>
                <a:cubicBezTo>
                  <a:pt x="3660" y="19032"/>
                  <a:pt x="3766" y="18718"/>
                  <a:pt x="3701" y="18665"/>
                </a:cubicBezTo>
                <a:lnTo>
                  <a:pt x="3701" y="18665"/>
                </a:lnTo>
                <a:cubicBezTo>
                  <a:pt x="3921" y="18708"/>
                  <a:pt x="3870" y="18968"/>
                  <a:pt x="3921" y="19138"/>
                </a:cubicBezTo>
                <a:cubicBezTo>
                  <a:pt x="4054" y="19128"/>
                  <a:pt x="4214" y="18968"/>
                  <a:pt x="4113" y="18835"/>
                </a:cubicBezTo>
                <a:cubicBezTo>
                  <a:pt x="4130" y="18833"/>
                  <a:pt x="4147" y="18833"/>
                  <a:pt x="4164" y="18833"/>
                </a:cubicBezTo>
                <a:cubicBezTo>
                  <a:pt x="4347" y="18833"/>
                  <a:pt x="4544" y="18921"/>
                  <a:pt x="4459" y="19128"/>
                </a:cubicBezTo>
                <a:cubicBezTo>
                  <a:pt x="4508" y="19161"/>
                  <a:pt x="4620" y="19243"/>
                  <a:pt x="4666" y="19243"/>
                </a:cubicBezTo>
                <a:cubicBezTo>
                  <a:pt x="4691" y="19243"/>
                  <a:pt x="4697" y="19218"/>
                  <a:pt x="4661" y="19146"/>
                </a:cubicBezTo>
                <a:cubicBezTo>
                  <a:pt x="4697" y="19103"/>
                  <a:pt x="4727" y="19086"/>
                  <a:pt x="4751" y="19086"/>
                </a:cubicBezTo>
                <a:cubicBezTo>
                  <a:pt x="4814" y="19086"/>
                  <a:pt x="4832" y="19213"/>
                  <a:pt x="4812" y="19306"/>
                </a:cubicBezTo>
                <a:cubicBezTo>
                  <a:pt x="4863" y="19239"/>
                  <a:pt x="4956" y="19171"/>
                  <a:pt x="4948" y="19078"/>
                </a:cubicBezTo>
                <a:cubicBezTo>
                  <a:pt x="4983" y="19056"/>
                  <a:pt x="5014" y="19043"/>
                  <a:pt x="5038" y="19043"/>
                </a:cubicBezTo>
                <a:cubicBezTo>
                  <a:pt x="5070" y="19043"/>
                  <a:pt x="5088" y="19069"/>
                  <a:pt x="5083" y="19138"/>
                </a:cubicBezTo>
                <a:cubicBezTo>
                  <a:pt x="5099" y="19112"/>
                  <a:pt x="5134" y="19053"/>
                  <a:pt x="5150" y="19027"/>
                </a:cubicBezTo>
                <a:cubicBezTo>
                  <a:pt x="5243" y="19078"/>
                  <a:pt x="5174" y="19179"/>
                  <a:pt x="5243" y="19229"/>
                </a:cubicBezTo>
                <a:cubicBezTo>
                  <a:pt x="5285" y="19213"/>
                  <a:pt x="5336" y="19205"/>
                  <a:pt x="5387" y="19197"/>
                </a:cubicBezTo>
                <a:cubicBezTo>
                  <a:pt x="5504" y="19272"/>
                  <a:pt x="5411" y="19407"/>
                  <a:pt x="5395" y="19516"/>
                </a:cubicBezTo>
                <a:cubicBezTo>
                  <a:pt x="5410" y="19520"/>
                  <a:pt x="5423" y="19522"/>
                  <a:pt x="5435" y="19522"/>
                </a:cubicBezTo>
                <a:cubicBezTo>
                  <a:pt x="5591" y="19522"/>
                  <a:pt x="5503" y="19198"/>
                  <a:pt x="5603" y="19198"/>
                </a:cubicBezTo>
                <a:cubicBezTo>
                  <a:pt x="5620" y="19198"/>
                  <a:pt x="5642" y="19208"/>
                  <a:pt x="5672" y="19229"/>
                </a:cubicBezTo>
                <a:cubicBezTo>
                  <a:pt x="5799" y="19290"/>
                  <a:pt x="5900" y="19415"/>
                  <a:pt x="5823" y="19551"/>
                </a:cubicBezTo>
                <a:cubicBezTo>
                  <a:pt x="5892" y="19567"/>
                  <a:pt x="5959" y="19593"/>
                  <a:pt x="6025" y="19609"/>
                </a:cubicBezTo>
                <a:cubicBezTo>
                  <a:pt x="6033" y="19524"/>
                  <a:pt x="6052" y="19441"/>
                  <a:pt x="6076" y="19357"/>
                </a:cubicBezTo>
                <a:cubicBezTo>
                  <a:pt x="6001" y="19349"/>
                  <a:pt x="5908" y="19357"/>
                  <a:pt x="5908" y="19256"/>
                </a:cubicBezTo>
                <a:cubicBezTo>
                  <a:pt x="6033" y="19256"/>
                  <a:pt x="6161" y="19290"/>
                  <a:pt x="6286" y="19306"/>
                </a:cubicBezTo>
                <a:cubicBezTo>
                  <a:pt x="6198" y="19394"/>
                  <a:pt x="6325" y="19470"/>
                  <a:pt x="6400" y="19470"/>
                </a:cubicBezTo>
                <a:cubicBezTo>
                  <a:pt x="6432" y="19470"/>
                  <a:pt x="6455" y="19456"/>
                  <a:pt x="6448" y="19423"/>
                </a:cubicBezTo>
                <a:cubicBezTo>
                  <a:pt x="6312" y="19391"/>
                  <a:pt x="6296" y="19290"/>
                  <a:pt x="6397" y="19128"/>
                </a:cubicBezTo>
                <a:lnTo>
                  <a:pt x="6397" y="19128"/>
                </a:lnTo>
                <a:cubicBezTo>
                  <a:pt x="6430" y="19138"/>
                  <a:pt x="6498" y="19154"/>
                  <a:pt x="6531" y="19163"/>
                </a:cubicBezTo>
                <a:cubicBezTo>
                  <a:pt x="6456" y="19229"/>
                  <a:pt x="6347" y="19322"/>
                  <a:pt x="6514" y="19349"/>
                </a:cubicBezTo>
                <a:cubicBezTo>
                  <a:pt x="6573" y="19441"/>
                  <a:pt x="6523" y="19617"/>
                  <a:pt x="6666" y="19634"/>
                </a:cubicBezTo>
                <a:cubicBezTo>
                  <a:pt x="6607" y="19761"/>
                  <a:pt x="6640" y="19929"/>
                  <a:pt x="6767" y="19987"/>
                </a:cubicBezTo>
                <a:cubicBezTo>
                  <a:pt x="6770" y="19915"/>
                  <a:pt x="6788" y="19891"/>
                  <a:pt x="6815" y="19891"/>
                </a:cubicBezTo>
                <a:cubicBezTo>
                  <a:pt x="6869" y="19891"/>
                  <a:pt x="6960" y="19988"/>
                  <a:pt x="7032" y="19988"/>
                </a:cubicBezTo>
                <a:cubicBezTo>
                  <a:pt x="7036" y="19988"/>
                  <a:pt x="7040" y="19988"/>
                  <a:pt x="7044" y="19987"/>
                </a:cubicBezTo>
                <a:cubicBezTo>
                  <a:pt x="7065" y="19994"/>
                  <a:pt x="7082" y="19997"/>
                  <a:pt x="7095" y="19997"/>
                </a:cubicBezTo>
                <a:cubicBezTo>
                  <a:pt x="7167" y="19997"/>
                  <a:pt x="7155" y="19914"/>
                  <a:pt x="7155" y="19836"/>
                </a:cubicBezTo>
                <a:lnTo>
                  <a:pt x="7155" y="19836"/>
                </a:lnTo>
                <a:cubicBezTo>
                  <a:pt x="7087" y="19862"/>
                  <a:pt x="7012" y="19886"/>
                  <a:pt x="6935" y="19886"/>
                </a:cubicBezTo>
                <a:cubicBezTo>
                  <a:pt x="6969" y="19803"/>
                  <a:pt x="7036" y="19727"/>
                  <a:pt x="7044" y="19634"/>
                </a:cubicBezTo>
                <a:cubicBezTo>
                  <a:pt x="6961" y="19634"/>
                  <a:pt x="6927" y="19593"/>
                  <a:pt x="6935" y="19508"/>
                </a:cubicBezTo>
                <a:lnTo>
                  <a:pt x="6935" y="19508"/>
                </a:lnTo>
                <a:cubicBezTo>
                  <a:pt x="6960" y="19520"/>
                  <a:pt x="6993" y="19522"/>
                  <a:pt x="7028" y="19522"/>
                </a:cubicBezTo>
                <a:cubicBezTo>
                  <a:pt x="7047" y="19522"/>
                  <a:pt x="7067" y="19521"/>
                  <a:pt x="7086" y="19521"/>
                </a:cubicBezTo>
                <a:cubicBezTo>
                  <a:pt x="7157" y="19521"/>
                  <a:pt x="7219" y="19530"/>
                  <a:pt x="7214" y="19617"/>
                </a:cubicBezTo>
                <a:cubicBezTo>
                  <a:pt x="7226" y="19696"/>
                  <a:pt x="7310" y="19860"/>
                  <a:pt x="7402" y="19860"/>
                </a:cubicBezTo>
                <a:cubicBezTo>
                  <a:pt x="7429" y="19860"/>
                  <a:pt x="7456" y="19846"/>
                  <a:pt x="7483" y="19811"/>
                </a:cubicBezTo>
                <a:cubicBezTo>
                  <a:pt x="7568" y="19820"/>
                  <a:pt x="7568" y="19870"/>
                  <a:pt x="7533" y="19929"/>
                </a:cubicBezTo>
                <a:cubicBezTo>
                  <a:pt x="7634" y="20022"/>
                  <a:pt x="7770" y="20048"/>
                  <a:pt x="7895" y="20056"/>
                </a:cubicBezTo>
                <a:cubicBezTo>
                  <a:pt x="7903" y="20165"/>
                  <a:pt x="7863" y="20291"/>
                  <a:pt x="7744" y="20325"/>
                </a:cubicBezTo>
                <a:cubicBezTo>
                  <a:pt x="7669" y="20493"/>
                  <a:pt x="7837" y="20561"/>
                  <a:pt x="7954" y="20628"/>
                </a:cubicBezTo>
                <a:cubicBezTo>
                  <a:pt x="7879" y="20476"/>
                  <a:pt x="7871" y="20258"/>
                  <a:pt x="8014" y="20157"/>
                </a:cubicBezTo>
                <a:lnTo>
                  <a:pt x="8055" y="20131"/>
                </a:lnTo>
                <a:cubicBezTo>
                  <a:pt x="7993" y="20028"/>
                  <a:pt x="7909" y="19901"/>
                  <a:pt x="7772" y="19901"/>
                </a:cubicBezTo>
                <a:cubicBezTo>
                  <a:pt x="7743" y="19901"/>
                  <a:pt x="7711" y="19907"/>
                  <a:pt x="7677" y="19921"/>
                </a:cubicBezTo>
                <a:cubicBezTo>
                  <a:pt x="7680" y="19831"/>
                  <a:pt x="7712" y="19802"/>
                  <a:pt x="7756" y="19802"/>
                </a:cubicBezTo>
                <a:cubicBezTo>
                  <a:pt x="7820" y="19802"/>
                  <a:pt x="7911" y="19862"/>
                  <a:pt x="7980" y="19886"/>
                </a:cubicBezTo>
                <a:cubicBezTo>
                  <a:pt x="7941" y="19816"/>
                  <a:pt x="7987" y="19725"/>
                  <a:pt x="8056" y="19725"/>
                </a:cubicBezTo>
                <a:cubicBezTo>
                  <a:pt x="8077" y="19725"/>
                  <a:pt x="8100" y="19733"/>
                  <a:pt x="8124" y="19753"/>
                </a:cubicBezTo>
                <a:cubicBezTo>
                  <a:pt x="8197" y="19759"/>
                  <a:pt x="8267" y="19914"/>
                  <a:pt x="8305" y="19914"/>
                </a:cubicBezTo>
                <a:cubicBezTo>
                  <a:pt x="8320" y="19914"/>
                  <a:pt x="8329" y="19893"/>
                  <a:pt x="8334" y="19836"/>
                </a:cubicBezTo>
                <a:cubicBezTo>
                  <a:pt x="8411" y="19899"/>
                  <a:pt x="8481" y="19974"/>
                  <a:pt x="8574" y="19974"/>
                </a:cubicBezTo>
                <a:cubicBezTo>
                  <a:pt x="8594" y="19974"/>
                  <a:pt x="8615" y="19970"/>
                  <a:pt x="8637" y="19963"/>
                </a:cubicBezTo>
                <a:cubicBezTo>
                  <a:pt x="8671" y="19963"/>
                  <a:pt x="8730" y="19971"/>
                  <a:pt x="8754" y="19971"/>
                </a:cubicBezTo>
                <a:cubicBezTo>
                  <a:pt x="8696" y="19846"/>
                  <a:pt x="8587" y="19769"/>
                  <a:pt x="8443" y="19769"/>
                </a:cubicBezTo>
                <a:cubicBezTo>
                  <a:pt x="8416" y="19732"/>
                  <a:pt x="8438" y="19726"/>
                  <a:pt x="8469" y="19726"/>
                </a:cubicBezTo>
                <a:cubicBezTo>
                  <a:pt x="8486" y="19726"/>
                  <a:pt x="8505" y="19727"/>
                  <a:pt x="8522" y="19727"/>
                </a:cubicBezTo>
                <a:cubicBezTo>
                  <a:pt x="8555" y="19727"/>
                  <a:pt x="8580" y="19721"/>
                  <a:pt x="8560" y="19684"/>
                </a:cubicBezTo>
                <a:cubicBezTo>
                  <a:pt x="8546" y="19632"/>
                  <a:pt x="8566" y="19611"/>
                  <a:pt x="8594" y="19611"/>
                </a:cubicBezTo>
                <a:cubicBezTo>
                  <a:pt x="8645" y="19611"/>
                  <a:pt x="8727" y="19678"/>
                  <a:pt x="8703" y="19758"/>
                </a:cubicBezTo>
                <a:lnTo>
                  <a:pt x="8703" y="19758"/>
                </a:lnTo>
                <a:cubicBezTo>
                  <a:pt x="8748" y="19671"/>
                  <a:pt x="8883" y="19755"/>
                  <a:pt x="8906" y="19668"/>
                </a:cubicBezTo>
                <a:cubicBezTo>
                  <a:pt x="8957" y="19573"/>
                  <a:pt x="8881" y="19293"/>
                  <a:pt x="8988" y="19293"/>
                </a:cubicBezTo>
                <a:cubicBezTo>
                  <a:pt x="9004" y="19293"/>
                  <a:pt x="9024" y="19300"/>
                  <a:pt x="9049" y="19314"/>
                </a:cubicBezTo>
                <a:cubicBezTo>
                  <a:pt x="9177" y="19349"/>
                  <a:pt x="9041" y="19441"/>
                  <a:pt x="9015" y="19508"/>
                </a:cubicBezTo>
                <a:cubicBezTo>
                  <a:pt x="9092" y="19524"/>
                  <a:pt x="9159" y="19551"/>
                  <a:pt x="9227" y="19567"/>
                </a:cubicBezTo>
                <a:lnTo>
                  <a:pt x="9235" y="19601"/>
                </a:lnTo>
                <a:cubicBezTo>
                  <a:pt x="9084" y="19644"/>
                  <a:pt x="9134" y="19777"/>
                  <a:pt x="9177" y="19886"/>
                </a:cubicBezTo>
                <a:cubicBezTo>
                  <a:pt x="9142" y="19921"/>
                  <a:pt x="9100" y="19955"/>
                  <a:pt x="9066" y="19987"/>
                </a:cubicBezTo>
                <a:cubicBezTo>
                  <a:pt x="9112" y="19996"/>
                  <a:pt x="9163" y="20012"/>
                  <a:pt x="9211" y="20012"/>
                </a:cubicBezTo>
                <a:cubicBezTo>
                  <a:pt x="9258" y="20012"/>
                  <a:pt x="9302" y="19997"/>
                  <a:pt x="9336" y="19947"/>
                </a:cubicBezTo>
                <a:cubicBezTo>
                  <a:pt x="9379" y="19968"/>
                  <a:pt x="9436" y="20020"/>
                  <a:pt x="9480" y="20020"/>
                </a:cubicBezTo>
                <a:cubicBezTo>
                  <a:pt x="9505" y="20020"/>
                  <a:pt x="9526" y="20003"/>
                  <a:pt x="9539" y="19955"/>
                </a:cubicBezTo>
                <a:cubicBezTo>
                  <a:pt x="9339" y="19899"/>
                  <a:pt x="9560" y="19700"/>
                  <a:pt x="9712" y="19700"/>
                </a:cubicBezTo>
                <a:cubicBezTo>
                  <a:pt x="9747" y="19700"/>
                  <a:pt x="9778" y="19710"/>
                  <a:pt x="9799" y="19735"/>
                </a:cubicBezTo>
                <a:cubicBezTo>
                  <a:pt x="9819" y="19756"/>
                  <a:pt x="9834" y="19764"/>
                  <a:pt x="9846" y="19764"/>
                </a:cubicBezTo>
                <a:cubicBezTo>
                  <a:pt x="9889" y="19764"/>
                  <a:pt x="9900" y="19665"/>
                  <a:pt x="9925" y="19625"/>
                </a:cubicBezTo>
                <a:cubicBezTo>
                  <a:pt x="9935" y="19623"/>
                  <a:pt x="9950" y="19622"/>
                  <a:pt x="9966" y="19622"/>
                </a:cubicBezTo>
                <a:cubicBezTo>
                  <a:pt x="9991" y="19622"/>
                  <a:pt x="10019" y="19624"/>
                  <a:pt x="10045" y="19624"/>
                </a:cubicBezTo>
                <a:cubicBezTo>
                  <a:pt x="10105" y="19624"/>
                  <a:pt x="10150" y="19614"/>
                  <a:pt x="10086" y="19551"/>
                </a:cubicBezTo>
                <a:cubicBezTo>
                  <a:pt x="9935" y="19426"/>
                  <a:pt x="10082" y="19264"/>
                  <a:pt x="10226" y="19264"/>
                </a:cubicBezTo>
                <a:cubicBezTo>
                  <a:pt x="10266" y="19264"/>
                  <a:pt x="10306" y="19277"/>
                  <a:pt x="10339" y="19306"/>
                </a:cubicBezTo>
                <a:cubicBezTo>
                  <a:pt x="10406" y="19340"/>
                  <a:pt x="10541" y="19357"/>
                  <a:pt x="10440" y="19450"/>
                </a:cubicBezTo>
                <a:cubicBezTo>
                  <a:pt x="10329" y="19551"/>
                  <a:pt x="10592" y="19474"/>
                  <a:pt x="10549" y="19601"/>
                </a:cubicBezTo>
                <a:cubicBezTo>
                  <a:pt x="10549" y="19668"/>
                  <a:pt x="10642" y="19702"/>
                  <a:pt x="10642" y="19769"/>
                </a:cubicBezTo>
                <a:cubicBezTo>
                  <a:pt x="10584" y="19805"/>
                  <a:pt x="10516" y="19936"/>
                  <a:pt x="10587" y="19936"/>
                </a:cubicBezTo>
                <a:cubicBezTo>
                  <a:pt x="10601" y="19936"/>
                  <a:pt x="10619" y="19931"/>
                  <a:pt x="10642" y="19921"/>
                </a:cubicBezTo>
                <a:cubicBezTo>
                  <a:pt x="10668" y="19907"/>
                  <a:pt x="10696" y="19903"/>
                  <a:pt x="10726" y="19903"/>
                </a:cubicBezTo>
                <a:cubicBezTo>
                  <a:pt x="10771" y="19903"/>
                  <a:pt x="10819" y="19913"/>
                  <a:pt x="10862" y="19913"/>
                </a:cubicBezTo>
                <a:cubicBezTo>
                  <a:pt x="10909" y="19913"/>
                  <a:pt x="10949" y="19900"/>
                  <a:pt x="10970" y="19846"/>
                </a:cubicBezTo>
                <a:cubicBezTo>
                  <a:pt x="10853" y="19803"/>
                  <a:pt x="10725" y="19710"/>
                  <a:pt x="10760" y="19567"/>
                </a:cubicBezTo>
                <a:lnTo>
                  <a:pt x="10760" y="19567"/>
                </a:lnTo>
                <a:cubicBezTo>
                  <a:pt x="10821" y="19578"/>
                  <a:pt x="10905" y="19652"/>
                  <a:pt x="10954" y="19652"/>
                </a:cubicBezTo>
                <a:cubicBezTo>
                  <a:pt x="10980" y="19652"/>
                  <a:pt x="10996" y="19632"/>
                  <a:pt x="10996" y="19575"/>
                </a:cubicBezTo>
                <a:cubicBezTo>
                  <a:pt x="11112" y="19525"/>
                  <a:pt x="11177" y="19505"/>
                  <a:pt x="11211" y="19505"/>
                </a:cubicBezTo>
                <a:cubicBezTo>
                  <a:pt x="11319" y="19505"/>
                  <a:pt x="11109" y="19711"/>
                  <a:pt x="11231" y="19795"/>
                </a:cubicBezTo>
                <a:cubicBezTo>
                  <a:pt x="11256" y="19819"/>
                  <a:pt x="11295" y="19877"/>
                  <a:pt x="11331" y="19877"/>
                </a:cubicBezTo>
                <a:cubicBezTo>
                  <a:pt x="11344" y="19877"/>
                  <a:pt x="11355" y="19871"/>
                  <a:pt x="11366" y="19854"/>
                </a:cubicBezTo>
                <a:cubicBezTo>
                  <a:pt x="11433" y="19811"/>
                  <a:pt x="11340" y="19735"/>
                  <a:pt x="11332" y="19684"/>
                </a:cubicBezTo>
                <a:cubicBezTo>
                  <a:pt x="11265" y="19601"/>
                  <a:pt x="11332" y="19492"/>
                  <a:pt x="11316" y="19391"/>
                </a:cubicBezTo>
                <a:cubicBezTo>
                  <a:pt x="11273" y="19306"/>
                  <a:pt x="11355" y="19262"/>
                  <a:pt x="11446" y="19262"/>
                </a:cubicBezTo>
                <a:cubicBezTo>
                  <a:pt x="11538" y="19262"/>
                  <a:pt x="11639" y="19306"/>
                  <a:pt x="11635" y="19399"/>
                </a:cubicBezTo>
                <a:lnTo>
                  <a:pt x="11694" y="19391"/>
                </a:lnTo>
                <a:cubicBezTo>
                  <a:pt x="11694" y="19264"/>
                  <a:pt x="11568" y="19256"/>
                  <a:pt x="11501" y="19189"/>
                </a:cubicBezTo>
                <a:cubicBezTo>
                  <a:pt x="11511" y="19187"/>
                  <a:pt x="11521" y="19187"/>
                  <a:pt x="11531" y="19187"/>
                </a:cubicBezTo>
                <a:cubicBezTo>
                  <a:pt x="11623" y="19187"/>
                  <a:pt x="11724" y="19239"/>
                  <a:pt x="11812" y="19239"/>
                </a:cubicBezTo>
                <a:cubicBezTo>
                  <a:pt x="11839" y="19239"/>
                  <a:pt x="11864" y="19234"/>
                  <a:pt x="11888" y="19221"/>
                </a:cubicBezTo>
                <a:cubicBezTo>
                  <a:pt x="11956" y="19163"/>
                  <a:pt x="11922" y="19061"/>
                  <a:pt x="11946" y="18987"/>
                </a:cubicBezTo>
                <a:cubicBezTo>
                  <a:pt x="11956" y="18968"/>
                  <a:pt x="11989" y="18936"/>
                  <a:pt x="12007" y="18918"/>
                </a:cubicBezTo>
                <a:cubicBezTo>
                  <a:pt x="12074" y="18936"/>
                  <a:pt x="12148" y="18944"/>
                  <a:pt x="12217" y="18968"/>
                </a:cubicBezTo>
                <a:cubicBezTo>
                  <a:pt x="12148" y="19037"/>
                  <a:pt x="11964" y="19045"/>
                  <a:pt x="11989" y="19179"/>
                </a:cubicBezTo>
                <a:cubicBezTo>
                  <a:pt x="12140" y="19189"/>
                  <a:pt x="12268" y="19290"/>
                  <a:pt x="12411" y="19306"/>
                </a:cubicBezTo>
                <a:cubicBezTo>
                  <a:pt x="12401" y="19247"/>
                  <a:pt x="12385" y="19189"/>
                  <a:pt x="12377" y="19128"/>
                </a:cubicBezTo>
                <a:cubicBezTo>
                  <a:pt x="12404" y="19115"/>
                  <a:pt x="12431" y="19110"/>
                  <a:pt x="12458" y="19110"/>
                </a:cubicBezTo>
                <a:cubicBezTo>
                  <a:pt x="12576" y="19110"/>
                  <a:pt x="12689" y="19210"/>
                  <a:pt x="12792" y="19210"/>
                </a:cubicBezTo>
                <a:cubicBezTo>
                  <a:pt x="12817" y="19210"/>
                  <a:pt x="12842" y="19204"/>
                  <a:pt x="12866" y="19189"/>
                </a:cubicBezTo>
                <a:cubicBezTo>
                  <a:pt x="12915" y="19226"/>
                  <a:pt x="12991" y="19380"/>
                  <a:pt x="13031" y="19380"/>
                </a:cubicBezTo>
                <a:cubicBezTo>
                  <a:pt x="13046" y="19380"/>
                  <a:pt x="13056" y="19360"/>
                  <a:pt x="13058" y="19306"/>
                </a:cubicBezTo>
                <a:cubicBezTo>
                  <a:pt x="13127" y="19391"/>
                  <a:pt x="13193" y="19466"/>
                  <a:pt x="13303" y="19492"/>
                </a:cubicBezTo>
                <a:cubicBezTo>
                  <a:pt x="13311" y="19508"/>
                  <a:pt x="13329" y="19543"/>
                  <a:pt x="13337" y="19567"/>
                </a:cubicBezTo>
                <a:cubicBezTo>
                  <a:pt x="13396" y="19668"/>
                  <a:pt x="13430" y="19777"/>
                  <a:pt x="13388" y="19886"/>
                </a:cubicBezTo>
                <a:cubicBezTo>
                  <a:pt x="13345" y="19979"/>
                  <a:pt x="13505" y="19929"/>
                  <a:pt x="13523" y="20005"/>
                </a:cubicBezTo>
                <a:cubicBezTo>
                  <a:pt x="13563" y="20131"/>
                  <a:pt x="13683" y="20200"/>
                  <a:pt x="13792" y="20266"/>
                </a:cubicBezTo>
                <a:cubicBezTo>
                  <a:pt x="13943" y="20367"/>
                  <a:pt x="13968" y="20620"/>
                  <a:pt x="14154" y="20687"/>
                </a:cubicBezTo>
                <a:cubicBezTo>
                  <a:pt x="14180" y="20907"/>
                  <a:pt x="14297" y="21150"/>
                  <a:pt x="14119" y="21328"/>
                </a:cubicBezTo>
                <a:cubicBezTo>
                  <a:pt x="14010" y="21429"/>
                  <a:pt x="14255" y="21596"/>
                  <a:pt x="14087" y="21665"/>
                </a:cubicBezTo>
                <a:cubicBezTo>
                  <a:pt x="14010" y="21790"/>
                  <a:pt x="14239" y="21799"/>
                  <a:pt x="14321" y="21849"/>
                </a:cubicBezTo>
                <a:cubicBezTo>
                  <a:pt x="14516" y="21867"/>
                  <a:pt x="14423" y="22160"/>
                  <a:pt x="14600" y="22211"/>
                </a:cubicBezTo>
                <a:cubicBezTo>
                  <a:pt x="14726" y="22237"/>
                  <a:pt x="14877" y="22272"/>
                  <a:pt x="14904" y="22423"/>
                </a:cubicBezTo>
                <a:cubicBezTo>
                  <a:pt x="14723" y="22457"/>
                  <a:pt x="14915" y="22584"/>
                  <a:pt x="15045" y="22584"/>
                </a:cubicBezTo>
                <a:cubicBezTo>
                  <a:pt x="15072" y="22584"/>
                  <a:pt x="15096" y="22578"/>
                  <a:pt x="15114" y="22565"/>
                </a:cubicBezTo>
                <a:lnTo>
                  <a:pt x="15114" y="22565"/>
                </a:lnTo>
                <a:cubicBezTo>
                  <a:pt x="15098" y="22641"/>
                  <a:pt x="15098" y="22726"/>
                  <a:pt x="15130" y="22809"/>
                </a:cubicBezTo>
                <a:cubicBezTo>
                  <a:pt x="15207" y="22801"/>
                  <a:pt x="15274" y="22785"/>
                  <a:pt x="15350" y="22777"/>
                </a:cubicBezTo>
                <a:lnTo>
                  <a:pt x="15350" y="22777"/>
                </a:lnTo>
                <a:cubicBezTo>
                  <a:pt x="15308" y="22860"/>
                  <a:pt x="15241" y="22937"/>
                  <a:pt x="15181" y="23020"/>
                </a:cubicBezTo>
                <a:cubicBezTo>
                  <a:pt x="15216" y="23004"/>
                  <a:pt x="15247" y="22996"/>
                  <a:pt x="15274" y="22996"/>
                </a:cubicBezTo>
                <a:cubicBezTo>
                  <a:pt x="15458" y="22996"/>
                  <a:pt x="15464" y="23331"/>
                  <a:pt x="15603" y="23442"/>
                </a:cubicBezTo>
                <a:cubicBezTo>
                  <a:pt x="15561" y="23450"/>
                  <a:pt x="15476" y="23450"/>
                  <a:pt x="15433" y="23458"/>
                </a:cubicBezTo>
                <a:cubicBezTo>
                  <a:pt x="15475" y="23499"/>
                  <a:pt x="15538" y="23522"/>
                  <a:pt x="15600" y="23522"/>
                </a:cubicBezTo>
                <a:cubicBezTo>
                  <a:pt x="15640" y="23522"/>
                  <a:pt x="15679" y="23512"/>
                  <a:pt x="15712" y="23493"/>
                </a:cubicBezTo>
                <a:cubicBezTo>
                  <a:pt x="15838" y="23450"/>
                  <a:pt x="15906" y="23341"/>
                  <a:pt x="16015" y="23282"/>
                </a:cubicBezTo>
                <a:lnTo>
                  <a:pt x="16015" y="23282"/>
                </a:lnTo>
                <a:cubicBezTo>
                  <a:pt x="15973" y="23509"/>
                  <a:pt x="16260" y="23383"/>
                  <a:pt x="16276" y="23559"/>
                </a:cubicBezTo>
                <a:cubicBezTo>
                  <a:pt x="16319" y="23668"/>
                  <a:pt x="16420" y="23753"/>
                  <a:pt x="16369" y="23879"/>
                </a:cubicBezTo>
                <a:cubicBezTo>
                  <a:pt x="16436" y="23862"/>
                  <a:pt x="16505" y="23846"/>
                  <a:pt x="16563" y="23828"/>
                </a:cubicBezTo>
                <a:cubicBezTo>
                  <a:pt x="16470" y="23703"/>
                  <a:pt x="16664" y="23644"/>
                  <a:pt x="16723" y="23551"/>
                </a:cubicBezTo>
                <a:cubicBezTo>
                  <a:pt x="16866" y="23668"/>
                  <a:pt x="16992" y="23846"/>
                  <a:pt x="17000" y="24040"/>
                </a:cubicBezTo>
                <a:cubicBezTo>
                  <a:pt x="17063" y="23999"/>
                  <a:pt x="17118" y="23940"/>
                  <a:pt x="17176" y="23940"/>
                </a:cubicBezTo>
                <a:cubicBezTo>
                  <a:pt x="17204" y="23940"/>
                  <a:pt x="17233" y="23954"/>
                  <a:pt x="17263" y="23990"/>
                </a:cubicBezTo>
                <a:cubicBezTo>
                  <a:pt x="17361" y="24220"/>
                  <a:pt x="17595" y="24394"/>
                  <a:pt x="17841" y="24394"/>
                </a:cubicBezTo>
                <a:cubicBezTo>
                  <a:pt x="17909" y="24394"/>
                  <a:pt x="17978" y="24380"/>
                  <a:pt x="18045" y="24352"/>
                </a:cubicBezTo>
                <a:cubicBezTo>
                  <a:pt x="18056" y="24354"/>
                  <a:pt x="18065" y="24355"/>
                  <a:pt x="18074" y="24355"/>
                </a:cubicBezTo>
                <a:cubicBezTo>
                  <a:pt x="18163" y="24355"/>
                  <a:pt x="18165" y="24252"/>
                  <a:pt x="18197" y="24182"/>
                </a:cubicBezTo>
                <a:cubicBezTo>
                  <a:pt x="18239" y="24224"/>
                  <a:pt x="18290" y="24267"/>
                  <a:pt x="18332" y="24309"/>
                </a:cubicBezTo>
                <a:cubicBezTo>
                  <a:pt x="18290" y="24394"/>
                  <a:pt x="18247" y="24485"/>
                  <a:pt x="18213" y="24570"/>
                </a:cubicBezTo>
                <a:cubicBezTo>
                  <a:pt x="18332" y="24554"/>
                  <a:pt x="18425" y="24461"/>
                  <a:pt x="18484" y="24368"/>
                </a:cubicBezTo>
                <a:cubicBezTo>
                  <a:pt x="18556" y="24385"/>
                  <a:pt x="18650" y="24453"/>
                  <a:pt x="18728" y="24453"/>
                </a:cubicBezTo>
                <a:cubicBezTo>
                  <a:pt x="18768" y="24453"/>
                  <a:pt x="18803" y="24435"/>
                  <a:pt x="18829" y="24384"/>
                </a:cubicBezTo>
                <a:cubicBezTo>
                  <a:pt x="18860" y="24319"/>
                  <a:pt x="18905" y="24293"/>
                  <a:pt x="18953" y="24293"/>
                </a:cubicBezTo>
                <a:cubicBezTo>
                  <a:pt x="19036" y="24293"/>
                  <a:pt x="19125" y="24370"/>
                  <a:pt x="19157" y="24461"/>
                </a:cubicBezTo>
                <a:cubicBezTo>
                  <a:pt x="19165" y="24384"/>
                  <a:pt x="19165" y="24317"/>
                  <a:pt x="19173" y="24243"/>
                </a:cubicBezTo>
                <a:cubicBezTo>
                  <a:pt x="19183" y="24241"/>
                  <a:pt x="19193" y="24241"/>
                  <a:pt x="19202" y="24241"/>
                </a:cubicBezTo>
                <a:cubicBezTo>
                  <a:pt x="19332" y="24241"/>
                  <a:pt x="19434" y="24348"/>
                  <a:pt x="19545" y="24402"/>
                </a:cubicBezTo>
                <a:cubicBezTo>
                  <a:pt x="19654" y="24376"/>
                  <a:pt x="19713" y="24301"/>
                  <a:pt x="19713" y="24192"/>
                </a:cubicBezTo>
                <a:cubicBezTo>
                  <a:pt x="19747" y="24251"/>
                  <a:pt x="19771" y="24325"/>
                  <a:pt x="19806" y="24384"/>
                </a:cubicBezTo>
                <a:cubicBezTo>
                  <a:pt x="19868" y="24384"/>
                  <a:pt x="19936" y="24371"/>
                  <a:pt x="19997" y="24371"/>
                </a:cubicBezTo>
                <a:cubicBezTo>
                  <a:pt x="20058" y="24371"/>
                  <a:pt x="20113" y="24384"/>
                  <a:pt x="20151" y="24435"/>
                </a:cubicBezTo>
                <a:cubicBezTo>
                  <a:pt x="20145" y="24361"/>
                  <a:pt x="20187" y="24153"/>
                  <a:pt x="20243" y="24153"/>
                </a:cubicBezTo>
                <a:cubicBezTo>
                  <a:pt x="20257" y="24153"/>
                  <a:pt x="20271" y="24165"/>
                  <a:pt x="20285" y="24192"/>
                </a:cubicBezTo>
                <a:cubicBezTo>
                  <a:pt x="20316" y="24270"/>
                  <a:pt x="20374" y="24290"/>
                  <a:pt x="20442" y="24290"/>
                </a:cubicBezTo>
                <a:cubicBezTo>
                  <a:pt x="20513" y="24290"/>
                  <a:pt x="20594" y="24269"/>
                  <a:pt x="20669" y="24269"/>
                </a:cubicBezTo>
                <a:cubicBezTo>
                  <a:pt x="20700" y="24269"/>
                  <a:pt x="20730" y="24273"/>
                  <a:pt x="20758" y="24283"/>
                </a:cubicBezTo>
                <a:cubicBezTo>
                  <a:pt x="20758" y="24251"/>
                  <a:pt x="20758" y="24182"/>
                  <a:pt x="20766" y="24150"/>
                </a:cubicBezTo>
                <a:lnTo>
                  <a:pt x="20774" y="24091"/>
                </a:lnTo>
                <a:cubicBezTo>
                  <a:pt x="20787" y="24087"/>
                  <a:pt x="20799" y="24085"/>
                  <a:pt x="20808" y="24085"/>
                </a:cubicBezTo>
                <a:cubicBezTo>
                  <a:pt x="20910" y="24085"/>
                  <a:pt x="20789" y="24293"/>
                  <a:pt x="20900" y="24293"/>
                </a:cubicBezTo>
                <a:cubicBezTo>
                  <a:pt x="20914" y="24293"/>
                  <a:pt x="20931" y="24290"/>
                  <a:pt x="20952" y="24283"/>
                </a:cubicBezTo>
                <a:cubicBezTo>
                  <a:pt x="20984" y="24158"/>
                  <a:pt x="21093" y="24081"/>
                  <a:pt x="21194" y="23998"/>
                </a:cubicBezTo>
                <a:cubicBezTo>
                  <a:pt x="21296" y="24014"/>
                  <a:pt x="21397" y="24048"/>
                  <a:pt x="21490" y="24065"/>
                </a:cubicBezTo>
                <a:cubicBezTo>
                  <a:pt x="21516" y="23998"/>
                  <a:pt x="21508" y="23913"/>
                  <a:pt x="21566" y="23862"/>
                </a:cubicBezTo>
                <a:cubicBezTo>
                  <a:pt x="21576" y="23863"/>
                  <a:pt x="21586" y="23864"/>
                  <a:pt x="21596" y="23864"/>
                </a:cubicBezTo>
                <a:cubicBezTo>
                  <a:pt x="21667" y="23864"/>
                  <a:pt x="21731" y="23837"/>
                  <a:pt x="21769" y="23769"/>
                </a:cubicBezTo>
                <a:cubicBezTo>
                  <a:pt x="21870" y="23753"/>
                  <a:pt x="21953" y="23711"/>
                  <a:pt x="22046" y="23668"/>
                </a:cubicBezTo>
                <a:cubicBezTo>
                  <a:pt x="22051" y="23668"/>
                  <a:pt x="22056" y="23668"/>
                  <a:pt x="22061" y="23668"/>
                </a:cubicBezTo>
                <a:cubicBezTo>
                  <a:pt x="22155" y="23668"/>
                  <a:pt x="22258" y="23710"/>
                  <a:pt x="22354" y="23710"/>
                </a:cubicBezTo>
                <a:cubicBezTo>
                  <a:pt x="22409" y="23710"/>
                  <a:pt x="22461" y="23696"/>
                  <a:pt x="22508" y="23652"/>
                </a:cubicBezTo>
                <a:cubicBezTo>
                  <a:pt x="22601" y="23559"/>
                  <a:pt x="22686" y="23458"/>
                  <a:pt x="22729" y="23333"/>
                </a:cubicBezTo>
                <a:lnTo>
                  <a:pt x="22745" y="23298"/>
                </a:lnTo>
                <a:cubicBezTo>
                  <a:pt x="22846" y="23298"/>
                  <a:pt x="22897" y="23240"/>
                  <a:pt x="22913" y="23147"/>
                </a:cubicBezTo>
                <a:cubicBezTo>
                  <a:pt x="23014" y="23104"/>
                  <a:pt x="23133" y="23080"/>
                  <a:pt x="23242" y="23054"/>
                </a:cubicBezTo>
                <a:cubicBezTo>
                  <a:pt x="23338" y="22895"/>
                  <a:pt x="23381" y="22623"/>
                  <a:pt x="23599" y="22623"/>
                </a:cubicBezTo>
                <a:cubicBezTo>
                  <a:pt x="23612" y="22623"/>
                  <a:pt x="23625" y="22623"/>
                  <a:pt x="23638" y="22625"/>
                </a:cubicBezTo>
                <a:cubicBezTo>
                  <a:pt x="23612" y="22565"/>
                  <a:pt x="23519" y="22524"/>
                  <a:pt x="23529" y="22447"/>
                </a:cubicBezTo>
                <a:cubicBezTo>
                  <a:pt x="23557" y="22403"/>
                  <a:pt x="23595" y="22391"/>
                  <a:pt x="23636" y="22391"/>
                </a:cubicBezTo>
                <a:cubicBezTo>
                  <a:pt x="23681" y="22391"/>
                  <a:pt x="23729" y="22405"/>
                  <a:pt x="23772" y="22405"/>
                </a:cubicBezTo>
                <a:cubicBezTo>
                  <a:pt x="23841" y="22312"/>
                  <a:pt x="23915" y="22237"/>
                  <a:pt x="24008" y="22179"/>
                </a:cubicBezTo>
                <a:lnTo>
                  <a:pt x="24051" y="22187"/>
                </a:lnTo>
                <a:cubicBezTo>
                  <a:pt x="24085" y="22221"/>
                  <a:pt x="24118" y="22245"/>
                  <a:pt x="24160" y="22280"/>
                </a:cubicBezTo>
                <a:cubicBezTo>
                  <a:pt x="24253" y="22195"/>
                  <a:pt x="24194" y="22069"/>
                  <a:pt x="24186" y="21958"/>
                </a:cubicBezTo>
                <a:cubicBezTo>
                  <a:pt x="24277" y="21918"/>
                  <a:pt x="24378" y="21883"/>
                  <a:pt x="24479" y="21849"/>
                </a:cubicBezTo>
                <a:lnTo>
                  <a:pt x="24479" y="21849"/>
                </a:lnTo>
                <a:cubicBezTo>
                  <a:pt x="24463" y="21934"/>
                  <a:pt x="24320" y="22051"/>
                  <a:pt x="24447" y="22102"/>
                </a:cubicBezTo>
                <a:cubicBezTo>
                  <a:pt x="24461" y="22110"/>
                  <a:pt x="24475" y="22114"/>
                  <a:pt x="24488" y="22114"/>
                </a:cubicBezTo>
                <a:cubicBezTo>
                  <a:pt x="24555" y="22114"/>
                  <a:pt x="24609" y="22022"/>
                  <a:pt x="24580" y="21958"/>
                </a:cubicBezTo>
                <a:cubicBezTo>
                  <a:pt x="24572" y="21706"/>
                  <a:pt x="24506" y="21437"/>
                  <a:pt x="24649" y="21218"/>
                </a:cubicBezTo>
                <a:cubicBezTo>
                  <a:pt x="24657" y="21200"/>
                  <a:pt x="24692" y="21168"/>
                  <a:pt x="24708" y="21142"/>
                </a:cubicBezTo>
                <a:cubicBezTo>
                  <a:pt x="24750" y="21099"/>
                  <a:pt x="24801" y="21059"/>
                  <a:pt x="24851" y="21016"/>
                </a:cubicBezTo>
                <a:cubicBezTo>
                  <a:pt x="24758" y="20990"/>
                  <a:pt x="24673" y="20939"/>
                  <a:pt x="24599" y="20881"/>
                </a:cubicBezTo>
                <a:cubicBezTo>
                  <a:pt x="24724" y="20764"/>
                  <a:pt x="24843" y="20636"/>
                  <a:pt x="24918" y="20485"/>
                </a:cubicBezTo>
                <a:lnTo>
                  <a:pt x="24918" y="20485"/>
                </a:lnTo>
                <a:cubicBezTo>
                  <a:pt x="24886" y="20498"/>
                  <a:pt x="24860" y="20504"/>
                  <a:pt x="24838" y="20504"/>
                </a:cubicBezTo>
                <a:cubicBezTo>
                  <a:pt x="24761" y="20504"/>
                  <a:pt x="24745" y="20424"/>
                  <a:pt x="24793" y="20266"/>
                </a:cubicBezTo>
                <a:cubicBezTo>
                  <a:pt x="24766" y="20149"/>
                  <a:pt x="24599" y="20088"/>
                  <a:pt x="24641" y="19947"/>
                </a:cubicBezTo>
                <a:cubicBezTo>
                  <a:pt x="24700" y="19904"/>
                  <a:pt x="24774" y="19886"/>
                  <a:pt x="24851" y="19870"/>
                </a:cubicBezTo>
                <a:cubicBezTo>
                  <a:pt x="24708" y="19694"/>
                  <a:pt x="24700" y="19474"/>
                  <a:pt x="24682" y="19256"/>
                </a:cubicBezTo>
                <a:cubicBezTo>
                  <a:pt x="24615" y="19247"/>
                  <a:pt x="24548" y="19239"/>
                  <a:pt x="24479" y="19239"/>
                </a:cubicBezTo>
                <a:cubicBezTo>
                  <a:pt x="24522" y="19112"/>
                  <a:pt x="24631" y="19078"/>
                  <a:pt x="24742" y="19027"/>
                </a:cubicBezTo>
                <a:cubicBezTo>
                  <a:pt x="24556" y="18859"/>
                  <a:pt x="24783" y="18700"/>
                  <a:pt x="24944" y="18641"/>
                </a:cubicBezTo>
                <a:cubicBezTo>
                  <a:pt x="25096" y="18497"/>
                  <a:pt x="24809" y="18295"/>
                  <a:pt x="25003" y="18194"/>
                </a:cubicBezTo>
                <a:cubicBezTo>
                  <a:pt x="24876" y="18194"/>
                  <a:pt x="24944" y="18136"/>
                  <a:pt x="25003" y="18085"/>
                </a:cubicBezTo>
                <a:cubicBezTo>
                  <a:pt x="24833" y="18077"/>
                  <a:pt x="24985" y="18000"/>
                  <a:pt x="25045" y="17950"/>
                </a:cubicBezTo>
                <a:cubicBezTo>
                  <a:pt x="25053" y="17857"/>
                  <a:pt x="25035" y="17764"/>
                  <a:pt x="25112" y="17705"/>
                </a:cubicBezTo>
                <a:cubicBezTo>
                  <a:pt x="25027" y="17646"/>
                  <a:pt x="25027" y="17545"/>
                  <a:pt x="25027" y="17452"/>
                </a:cubicBezTo>
                <a:cubicBezTo>
                  <a:pt x="24944" y="17319"/>
                  <a:pt x="24809" y="17226"/>
                  <a:pt x="24692" y="17117"/>
                </a:cubicBezTo>
                <a:cubicBezTo>
                  <a:pt x="24682" y="17016"/>
                  <a:pt x="24750" y="16947"/>
                  <a:pt x="24783" y="16864"/>
                </a:cubicBezTo>
                <a:cubicBezTo>
                  <a:pt x="24599" y="16729"/>
                  <a:pt x="24657" y="16492"/>
                  <a:pt x="24673" y="16298"/>
                </a:cubicBezTo>
                <a:cubicBezTo>
                  <a:pt x="24750" y="16239"/>
                  <a:pt x="24716" y="16146"/>
                  <a:pt x="24716" y="16072"/>
                </a:cubicBezTo>
                <a:cubicBezTo>
                  <a:pt x="24758" y="15944"/>
                  <a:pt x="24843" y="15843"/>
                  <a:pt x="24910" y="15734"/>
                </a:cubicBezTo>
                <a:cubicBezTo>
                  <a:pt x="24894" y="15532"/>
                  <a:pt x="24548" y="15601"/>
                  <a:pt x="24682" y="15314"/>
                </a:cubicBezTo>
                <a:cubicBezTo>
                  <a:pt x="24673" y="15146"/>
                  <a:pt x="24514" y="15095"/>
                  <a:pt x="24396" y="15019"/>
                </a:cubicBezTo>
                <a:cubicBezTo>
                  <a:pt x="24294" y="14939"/>
                  <a:pt x="24449" y="14609"/>
                  <a:pt x="24277" y="14609"/>
                </a:cubicBezTo>
                <a:cubicBezTo>
                  <a:pt x="24265" y="14609"/>
                  <a:pt x="24252" y="14611"/>
                  <a:pt x="24237" y="14614"/>
                </a:cubicBezTo>
                <a:cubicBezTo>
                  <a:pt x="24253" y="14731"/>
                  <a:pt x="24320" y="14883"/>
                  <a:pt x="24176" y="14944"/>
                </a:cubicBezTo>
                <a:cubicBezTo>
                  <a:pt x="24245" y="14758"/>
                  <a:pt x="24000" y="14707"/>
                  <a:pt x="24000" y="14521"/>
                </a:cubicBezTo>
                <a:cubicBezTo>
                  <a:pt x="24003" y="14493"/>
                  <a:pt x="23990" y="14485"/>
                  <a:pt x="23973" y="14485"/>
                </a:cubicBezTo>
                <a:cubicBezTo>
                  <a:pt x="23952" y="14485"/>
                  <a:pt x="23924" y="14496"/>
                  <a:pt x="23907" y="14496"/>
                </a:cubicBezTo>
                <a:cubicBezTo>
                  <a:pt x="23892" y="14496"/>
                  <a:pt x="23885" y="14487"/>
                  <a:pt x="23899" y="14455"/>
                </a:cubicBezTo>
                <a:cubicBezTo>
                  <a:pt x="23915" y="14295"/>
                  <a:pt x="23992" y="14151"/>
                  <a:pt x="24025" y="14000"/>
                </a:cubicBezTo>
                <a:cubicBezTo>
                  <a:pt x="23934" y="13891"/>
                  <a:pt x="24067" y="13781"/>
                  <a:pt x="24067" y="13662"/>
                </a:cubicBezTo>
                <a:lnTo>
                  <a:pt x="24067" y="13662"/>
                </a:lnTo>
                <a:cubicBezTo>
                  <a:pt x="24035" y="13696"/>
                  <a:pt x="23992" y="13739"/>
                  <a:pt x="23958" y="13771"/>
                </a:cubicBezTo>
                <a:cubicBezTo>
                  <a:pt x="23883" y="13771"/>
                  <a:pt x="23806" y="13771"/>
                  <a:pt x="23731" y="13763"/>
                </a:cubicBezTo>
                <a:cubicBezTo>
                  <a:pt x="23806" y="13680"/>
                  <a:pt x="23934" y="13630"/>
                  <a:pt x="23958" y="13510"/>
                </a:cubicBezTo>
                <a:cubicBezTo>
                  <a:pt x="24186" y="13428"/>
                  <a:pt x="24093" y="13141"/>
                  <a:pt x="24219" y="12973"/>
                </a:cubicBezTo>
                <a:cubicBezTo>
                  <a:pt x="24287" y="12888"/>
                  <a:pt x="24237" y="12787"/>
                  <a:pt x="24202" y="12702"/>
                </a:cubicBezTo>
                <a:cubicBezTo>
                  <a:pt x="24176" y="12619"/>
                  <a:pt x="24253" y="12558"/>
                  <a:pt x="24277" y="12492"/>
                </a:cubicBezTo>
                <a:cubicBezTo>
                  <a:pt x="24275" y="12491"/>
                  <a:pt x="24273" y="12491"/>
                  <a:pt x="24271" y="12491"/>
                </a:cubicBezTo>
                <a:cubicBezTo>
                  <a:pt x="24208" y="12491"/>
                  <a:pt x="24124" y="12578"/>
                  <a:pt x="24075" y="12578"/>
                </a:cubicBezTo>
                <a:cubicBezTo>
                  <a:pt x="24054" y="12578"/>
                  <a:pt x="24039" y="12562"/>
                  <a:pt x="24035" y="12518"/>
                </a:cubicBezTo>
                <a:cubicBezTo>
                  <a:pt x="23989" y="12437"/>
                  <a:pt x="24039" y="12417"/>
                  <a:pt x="24101" y="12417"/>
                </a:cubicBezTo>
                <a:cubicBezTo>
                  <a:pt x="24144" y="12417"/>
                  <a:pt x="24192" y="12426"/>
                  <a:pt x="24219" y="12433"/>
                </a:cubicBezTo>
                <a:cubicBezTo>
                  <a:pt x="24219" y="12348"/>
                  <a:pt x="24152" y="12306"/>
                  <a:pt x="24101" y="12255"/>
                </a:cubicBezTo>
                <a:cubicBezTo>
                  <a:pt x="24136" y="12180"/>
                  <a:pt x="24245" y="12197"/>
                  <a:pt x="24245" y="12087"/>
                </a:cubicBezTo>
                <a:cubicBezTo>
                  <a:pt x="24254" y="12038"/>
                  <a:pt x="24271" y="12021"/>
                  <a:pt x="24291" y="12021"/>
                </a:cubicBezTo>
                <a:cubicBezTo>
                  <a:pt x="24340" y="12021"/>
                  <a:pt x="24413" y="12122"/>
                  <a:pt x="24471" y="12122"/>
                </a:cubicBezTo>
                <a:cubicBezTo>
                  <a:pt x="24498" y="12053"/>
                  <a:pt x="24522" y="11986"/>
                  <a:pt x="24540" y="11928"/>
                </a:cubicBezTo>
                <a:lnTo>
                  <a:pt x="24540" y="11928"/>
                </a:lnTo>
                <a:cubicBezTo>
                  <a:pt x="24413" y="11936"/>
                  <a:pt x="24287" y="11952"/>
                  <a:pt x="24160" y="11970"/>
                </a:cubicBezTo>
                <a:cubicBezTo>
                  <a:pt x="24136" y="11869"/>
                  <a:pt x="24378" y="11936"/>
                  <a:pt x="24303" y="11869"/>
                </a:cubicBezTo>
                <a:cubicBezTo>
                  <a:pt x="24261" y="11810"/>
                  <a:pt x="24176" y="11810"/>
                  <a:pt x="24109" y="11792"/>
                </a:cubicBezTo>
                <a:cubicBezTo>
                  <a:pt x="24168" y="11750"/>
                  <a:pt x="24219" y="11709"/>
                  <a:pt x="24269" y="11667"/>
                </a:cubicBezTo>
                <a:cubicBezTo>
                  <a:pt x="24211" y="11641"/>
                  <a:pt x="24144" y="11616"/>
                  <a:pt x="24075" y="11590"/>
                </a:cubicBezTo>
                <a:lnTo>
                  <a:pt x="24075" y="11548"/>
                </a:lnTo>
                <a:cubicBezTo>
                  <a:pt x="24158" y="11525"/>
                  <a:pt x="24267" y="11413"/>
                  <a:pt x="24344" y="11413"/>
                </a:cubicBezTo>
                <a:cubicBezTo>
                  <a:pt x="24378" y="11413"/>
                  <a:pt x="24405" y="11435"/>
                  <a:pt x="24421" y="11497"/>
                </a:cubicBezTo>
                <a:cubicBezTo>
                  <a:pt x="24430" y="11519"/>
                  <a:pt x="24441" y="11528"/>
                  <a:pt x="24454" y="11528"/>
                </a:cubicBezTo>
                <a:cubicBezTo>
                  <a:pt x="24505" y="11528"/>
                  <a:pt x="24571" y="11388"/>
                  <a:pt x="24517" y="11388"/>
                </a:cubicBezTo>
                <a:cubicBezTo>
                  <a:pt x="24506" y="11388"/>
                  <a:pt x="24492" y="11394"/>
                  <a:pt x="24471" y="11406"/>
                </a:cubicBezTo>
                <a:cubicBezTo>
                  <a:pt x="24338" y="11337"/>
                  <a:pt x="24471" y="11103"/>
                  <a:pt x="24471" y="10959"/>
                </a:cubicBezTo>
                <a:cubicBezTo>
                  <a:pt x="24421" y="10941"/>
                  <a:pt x="24370" y="10917"/>
                  <a:pt x="24328" y="10891"/>
                </a:cubicBezTo>
                <a:cubicBezTo>
                  <a:pt x="24295" y="10723"/>
                  <a:pt x="24498" y="10672"/>
                  <a:pt x="24479" y="10486"/>
                </a:cubicBezTo>
                <a:cubicBezTo>
                  <a:pt x="24388" y="10478"/>
                  <a:pt x="24378" y="10403"/>
                  <a:pt x="24362" y="10335"/>
                </a:cubicBezTo>
                <a:cubicBezTo>
                  <a:pt x="24176" y="10294"/>
                  <a:pt x="24421" y="10032"/>
                  <a:pt x="24261" y="9957"/>
                </a:cubicBezTo>
                <a:lnTo>
                  <a:pt x="24261" y="9957"/>
                </a:lnTo>
                <a:cubicBezTo>
                  <a:pt x="24237" y="9971"/>
                  <a:pt x="24216" y="9977"/>
                  <a:pt x="24199" y="9977"/>
                </a:cubicBezTo>
                <a:cubicBezTo>
                  <a:pt x="24110" y="9977"/>
                  <a:pt x="24090" y="9824"/>
                  <a:pt x="24075" y="9746"/>
                </a:cubicBezTo>
                <a:cubicBezTo>
                  <a:pt x="24144" y="9637"/>
                  <a:pt x="24211" y="9502"/>
                  <a:pt x="24043" y="9459"/>
                </a:cubicBezTo>
                <a:cubicBezTo>
                  <a:pt x="24026" y="9453"/>
                  <a:pt x="24009" y="9450"/>
                  <a:pt x="23992" y="9450"/>
                </a:cubicBezTo>
                <a:cubicBezTo>
                  <a:pt x="23905" y="9450"/>
                  <a:pt x="23827" y="9534"/>
                  <a:pt x="23756" y="9577"/>
                </a:cubicBezTo>
                <a:cubicBezTo>
                  <a:pt x="23761" y="9518"/>
                  <a:pt x="23732" y="9480"/>
                  <a:pt x="23695" y="9480"/>
                </a:cubicBezTo>
                <a:cubicBezTo>
                  <a:pt x="23674" y="9480"/>
                  <a:pt x="23651" y="9491"/>
                  <a:pt x="23630" y="9518"/>
                </a:cubicBezTo>
                <a:cubicBezTo>
                  <a:pt x="23630" y="9401"/>
                  <a:pt x="23721" y="9241"/>
                  <a:pt x="23612" y="9164"/>
                </a:cubicBezTo>
                <a:cubicBezTo>
                  <a:pt x="23524" y="9193"/>
                  <a:pt x="23466" y="9206"/>
                  <a:pt x="23429" y="9206"/>
                </a:cubicBezTo>
                <a:cubicBezTo>
                  <a:pt x="23286" y="9206"/>
                  <a:pt x="23466" y="9018"/>
                  <a:pt x="23351" y="8938"/>
                </a:cubicBezTo>
                <a:cubicBezTo>
                  <a:pt x="23337" y="8934"/>
                  <a:pt x="23324" y="8932"/>
                  <a:pt x="23313" y="8932"/>
                </a:cubicBezTo>
                <a:cubicBezTo>
                  <a:pt x="23171" y="8932"/>
                  <a:pt x="23259" y="9212"/>
                  <a:pt x="23119" y="9212"/>
                </a:cubicBezTo>
                <a:cubicBezTo>
                  <a:pt x="23102" y="9212"/>
                  <a:pt x="23081" y="9208"/>
                  <a:pt x="23056" y="9199"/>
                </a:cubicBezTo>
                <a:cubicBezTo>
                  <a:pt x="23048" y="9081"/>
                  <a:pt x="23176" y="8997"/>
                  <a:pt x="23091" y="8879"/>
                </a:cubicBezTo>
                <a:cubicBezTo>
                  <a:pt x="23087" y="8879"/>
                  <a:pt x="23084" y="8879"/>
                  <a:pt x="23081" y="8879"/>
                </a:cubicBezTo>
                <a:cubicBezTo>
                  <a:pt x="22972" y="8879"/>
                  <a:pt x="22961" y="9042"/>
                  <a:pt x="22857" y="9042"/>
                </a:cubicBezTo>
                <a:cubicBezTo>
                  <a:pt x="22849" y="9042"/>
                  <a:pt x="22840" y="9041"/>
                  <a:pt x="22830" y="9039"/>
                </a:cubicBezTo>
                <a:cubicBezTo>
                  <a:pt x="22923" y="8930"/>
                  <a:pt x="22923" y="8794"/>
                  <a:pt x="22880" y="8659"/>
                </a:cubicBezTo>
                <a:lnTo>
                  <a:pt x="22880" y="8659"/>
                </a:lnTo>
                <a:cubicBezTo>
                  <a:pt x="22817" y="8706"/>
                  <a:pt x="22746" y="8755"/>
                  <a:pt x="22673" y="8755"/>
                </a:cubicBezTo>
                <a:cubicBezTo>
                  <a:pt x="22639" y="8755"/>
                  <a:pt x="22604" y="8745"/>
                  <a:pt x="22569" y="8718"/>
                </a:cubicBezTo>
                <a:cubicBezTo>
                  <a:pt x="22550" y="8562"/>
                  <a:pt x="22415" y="8458"/>
                  <a:pt x="22265" y="8458"/>
                </a:cubicBezTo>
                <a:cubicBezTo>
                  <a:pt x="22212" y="8458"/>
                  <a:pt x="22157" y="8471"/>
                  <a:pt x="22104" y="8499"/>
                </a:cubicBezTo>
                <a:lnTo>
                  <a:pt x="22072" y="8263"/>
                </a:lnTo>
                <a:cubicBezTo>
                  <a:pt x="22054" y="8255"/>
                  <a:pt x="22003" y="8238"/>
                  <a:pt x="21979" y="8230"/>
                </a:cubicBezTo>
                <a:lnTo>
                  <a:pt x="21979" y="8230"/>
                </a:lnTo>
                <a:cubicBezTo>
                  <a:pt x="21986" y="8294"/>
                  <a:pt x="22061" y="8409"/>
                  <a:pt x="21987" y="8409"/>
                </a:cubicBezTo>
                <a:cubicBezTo>
                  <a:pt x="21975" y="8409"/>
                  <a:pt x="21958" y="8405"/>
                  <a:pt x="21936" y="8398"/>
                </a:cubicBezTo>
                <a:cubicBezTo>
                  <a:pt x="21850" y="8355"/>
                  <a:pt x="21800" y="8107"/>
                  <a:pt x="21676" y="8107"/>
                </a:cubicBezTo>
                <a:cubicBezTo>
                  <a:pt x="21656" y="8107"/>
                  <a:pt x="21634" y="8114"/>
                  <a:pt x="21609" y="8129"/>
                </a:cubicBezTo>
                <a:cubicBezTo>
                  <a:pt x="21540" y="7970"/>
                  <a:pt x="21785" y="8087"/>
                  <a:pt x="21760" y="7986"/>
                </a:cubicBezTo>
                <a:cubicBezTo>
                  <a:pt x="21641" y="7986"/>
                  <a:pt x="21566" y="7885"/>
                  <a:pt x="21457" y="7858"/>
                </a:cubicBezTo>
                <a:lnTo>
                  <a:pt x="21457" y="7858"/>
                </a:lnTo>
                <a:cubicBezTo>
                  <a:pt x="21482" y="7935"/>
                  <a:pt x="21508" y="8002"/>
                  <a:pt x="21508" y="8087"/>
                </a:cubicBezTo>
                <a:cubicBezTo>
                  <a:pt x="21500" y="8088"/>
                  <a:pt x="21493" y="8088"/>
                  <a:pt x="21487" y="8088"/>
                </a:cubicBezTo>
                <a:cubicBezTo>
                  <a:pt x="21395" y="8088"/>
                  <a:pt x="21385" y="7989"/>
                  <a:pt x="21338" y="7927"/>
                </a:cubicBezTo>
                <a:cubicBezTo>
                  <a:pt x="21323" y="7924"/>
                  <a:pt x="21310" y="7922"/>
                  <a:pt x="21298" y="7922"/>
                </a:cubicBezTo>
                <a:cubicBezTo>
                  <a:pt x="21251" y="7922"/>
                  <a:pt x="21229" y="7952"/>
                  <a:pt x="21229" y="8020"/>
                </a:cubicBezTo>
                <a:cubicBezTo>
                  <a:pt x="21154" y="7986"/>
                  <a:pt x="21069" y="7970"/>
                  <a:pt x="20984" y="7970"/>
                </a:cubicBezTo>
                <a:cubicBezTo>
                  <a:pt x="21033" y="8034"/>
                  <a:pt x="20975" y="8175"/>
                  <a:pt x="20937" y="8175"/>
                </a:cubicBezTo>
                <a:cubicBezTo>
                  <a:pt x="20922" y="8175"/>
                  <a:pt x="20909" y="8151"/>
                  <a:pt x="20909" y="8087"/>
                </a:cubicBezTo>
                <a:cubicBezTo>
                  <a:pt x="20808" y="8166"/>
                  <a:pt x="20695" y="8246"/>
                  <a:pt x="20559" y="8246"/>
                </a:cubicBezTo>
                <a:cubicBezTo>
                  <a:pt x="20536" y="8246"/>
                  <a:pt x="20512" y="8243"/>
                  <a:pt x="20487" y="8238"/>
                </a:cubicBezTo>
                <a:lnTo>
                  <a:pt x="20463" y="8188"/>
                </a:lnTo>
                <a:cubicBezTo>
                  <a:pt x="20455" y="8095"/>
                  <a:pt x="20428" y="8002"/>
                  <a:pt x="20537" y="7970"/>
                </a:cubicBezTo>
                <a:lnTo>
                  <a:pt x="20537" y="7970"/>
                </a:lnTo>
                <a:cubicBezTo>
                  <a:pt x="20521" y="8045"/>
                  <a:pt x="20559" y="8079"/>
                  <a:pt x="20603" y="8079"/>
                </a:cubicBezTo>
                <a:cubicBezTo>
                  <a:pt x="20647" y="8079"/>
                  <a:pt x="20698" y="8045"/>
                  <a:pt x="20707" y="7986"/>
                </a:cubicBezTo>
                <a:cubicBezTo>
                  <a:pt x="20649" y="7968"/>
                  <a:pt x="20568" y="7920"/>
                  <a:pt x="20504" y="7920"/>
                </a:cubicBezTo>
                <a:cubicBezTo>
                  <a:pt x="20474" y="7920"/>
                  <a:pt x="20447" y="7930"/>
                  <a:pt x="20428" y="7960"/>
                </a:cubicBezTo>
                <a:cubicBezTo>
                  <a:pt x="20411" y="7979"/>
                  <a:pt x="20369" y="8078"/>
                  <a:pt x="20348" y="8078"/>
                </a:cubicBezTo>
                <a:cubicBezTo>
                  <a:pt x="20340" y="8078"/>
                  <a:pt x="20335" y="8064"/>
                  <a:pt x="20335" y="8028"/>
                </a:cubicBezTo>
                <a:cubicBezTo>
                  <a:pt x="20333" y="7990"/>
                  <a:pt x="20328" y="7976"/>
                  <a:pt x="20320" y="7976"/>
                </a:cubicBezTo>
                <a:cubicBezTo>
                  <a:pt x="20300" y="7976"/>
                  <a:pt x="20263" y="8081"/>
                  <a:pt x="20226" y="8087"/>
                </a:cubicBezTo>
                <a:cubicBezTo>
                  <a:pt x="20208" y="8103"/>
                  <a:pt x="20186" y="8108"/>
                  <a:pt x="20163" y="8108"/>
                </a:cubicBezTo>
                <a:cubicBezTo>
                  <a:pt x="20124" y="8108"/>
                  <a:pt x="20083" y="8094"/>
                  <a:pt x="20052" y="8094"/>
                </a:cubicBezTo>
                <a:cubicBezTo>
                  <a:pt x="20018" y="8094"/>
                  <a:pt x="19997" y="8112"/>
                  <a:pt x="20008" y="8188"/>
                </a:cubicBezTo>
                <a:cubicBezTo>
                  <a:pt x="19957" y="8036"/>
                  <a:pt x="19779" y="8061"/>
                  <a:pt x="19729" y="7927"/>
                </a:cubicBezTo>
                <a:cubicBezTo>
                  <a:pt x="19713" y="7920"/>
                  <a:pt x="19698" y="7917"/>
                  <a:pt x="19684" y="7917"/>
                </a:cubicBezTo>
                <a:cubicBezTo>
                  <a:pt x="19597" y="7917"/>
                  <a:pt x="19540" y="8029"/>
                  <a:pt x="19444" y="8029"/>
                </a:cubicBezTo>
                <a:cubicBezTo>
                  <a:pt x="19442" y="8029"/>
                  <a:pt x="19439" y="8028"/>
                  <a:pt x="19436" y="8028"/>
                </a:cubicBezTo>
                <a:cubicBezTo>
                  <a:pt x="19335" y="8052"/>
                  <a:pt x="19098" y="8020"/>
                  <a:pt x="19215" y="8188"/>
                </a:cubicBezTo>
                <a:cubicBezTo>
                  <a:pt x="19224" y="8263"/>
                  <a:pt x="19173" y="8331"/>
                  <a:pt x="19141" y="8398"/>
                </a:cubicBezTo>
                <a:cubicBezTo>
                  <a:pt x="19072" y="8263"/>
                  <a:pt x="18880" y="8374"/>
                  <a:pt x="18787" y="8247"/>
                </a:cubicBezTo>
                <a:lnTo>
                  <a:pt x="18787" y="8247"/>
                </a:lnTo>
                <a:cubicBezTo>
                  <a:pt x="18811" y="8313"/>
                  <a:pt x="18854" y="8382"/>
                  <a:pt x="18896" y="8457"/>
                </a:cubicBezTo>
                <a:cubicBezTo>
                  <a:pt x="18862" y="8457"/>
                  <a:pt x="18787" y="8457"/>
                  <a:pt x="18744" y="8449"/>
                </a:cubicBezTo>
                <a:cubicBezTo>
                  <a:pt x="18685" y="8373"/>
                  <a:pt x="18671" y="8214"/>
                  <a:pt x="18562" y="8214"/>
                </a:cubicBezTo>
                <a:cubicBezTo>
                  <a:pt x="18549" y="8214"/>
                  <a:pt x="18533" y="8217"/>
                  <a:pt x="18516" y="8222"/>
                </a:cubicBezTo>
                <a:cubicBezTo>
                  <a:pt x="18542" y="8145"/>
                  <a:pt x="18593" y="8087"/>
                  <a:pt x="18643" y="8028"/>
                </a:cubicBezTo>
                <a:cubicBezTo>
                  <a:pt x="18710" y="8079"/>
                  <a:pt x="18769" y="8137"/>
                  <a:pt x="18837" y="8188"/>
                </a:cubicBezTo>
                <a:cubicBezTo>
                  <a:pt x="18846" y="8145"/>
                  <a:pt x="18862" y="8061"/>
                  <a:pt x="18862" y="8020"/>
                </a:cubicBezTo>
                <a:cubicBezTo>
                  <a:pt x="18912" y="8087"/>
                  <a:pt x="18930" y="8162"/>
                  <a:pt x="18930" y="8247"/>
                </a:cubicBezTo>
                <a:cubicBezTo>
                  <a:pt x="18971" y="8230"/>
                  <a:pt x="19021" y="8222"/>
                  <a:pt x="19072" y="8204"/>
                </a:cubicBezTo>
                <a:cubicBezTo>
                  <a:pt x="19064" y="8103"/>
                  <a:pt x="19064" y="8010"/>
                  <a:pt x="19106" y="7919"/>
                </a:cubicBezTo>
                <a:cubicBezTo>
                  <a:pt x="19098" y="7918"/>
                  <a:pt x="19090" y="7917"/>
                  <a:pt x="19083" y="7917"/>
                </a:cubicBezTo>
                <a:cubicBezTo>
                  <a:pt x="19024" y="7917"/>
                  <a:pt x="18997" y="7953"/>
                  <a:pt x="18997" y="8028"/>
                </a:cubicBezTo>
                <a:cubicBezTo>
                  <a:pt x="18949" y="7966"/>
                  <a:pt x="18890" y="7942"/>
                  <a:pt x="18828" y="7942"/>
                </a:cubicBezTo>
                <a:cubicBezTo>
                  <a:pt x="18781" y="7942"/>
                  <a:pt x="18733" y="7956"/>
                  <a:pt x="18686" y="7978"/>
                </a:cubicBezTo>
                <a:cubicBezTo>
                  <a:pt x="18718" y="7869"/>
                  <a:pt x="18896" y="7869"/>
                  <a:pt x="18854" y="7725"/>
                </a:cubicBezTo>
                <a:lnTo>
                  <a:pt x="18854" y="7725"/>
                </a:lnTo>
                <a:cubicBezTo>
                  <a:pt x="18831" y="7732"/>
                  <a:pt x="18807" y="7735"/>
                  <a:pt x="18783" y="7735"/>
                </a:cubicBezTo>
                <a:cubicBezTo>
                  <a:pt x="18665" y="7735"/>
                  <a:pt x="18543" y="7654"/>
                  <a:pt x="18508" y="7555"/>
                </a:cubicBezTo>
                <a:cubicBezTo>
                  <a:pt x="18399" y="7581"/>
                  <a:pt x="18457" y="7683"/>
                  <a:pt x="18476" y="7767"/>
                </a:cubicBezTo>
                <a:cubicBezTo>
                  <a:pt x="18391" y="7741"/>
                  <a:pt x="18332" y="7648"/>
                  <a:pt x="18391" y="7565"/>
                </a:cubicBezTo>
                <a:cubicBezTo>
                  <a:pt x="18476" y="7422"/>
                  <a:pt x="18465" y="7244"/>
                  <a:pt x="18585" y="7127"/>
                </a:cubicBezTo>
                <a:cubicBezTo>
                  <a:pt x="18563" y="7125"/>
                  <a:pt x="18541" y="7123"/>
                  <a:pt x="18519" y="7123"/>
                </a:cubicBezTo>
                <a:cubicBezTo>
                  <a:pt x="18456" y="7123"/>
                  <a:pt x="18401" y="7140"/>
                  <a:pt x="18407" y="7228"/>
                </a:cubicBezTo>
                <a:cubicBezTo>
                  <a:pt x="18340" y="7193"/>
                  <a:pt x="18231" y="7185"/>
                  <a:pt x="18263" y="7076"/>
                </a:cubicBezTo>
                <a:cubicBezTo>
                  <a:pt x="18306" y="7076"/>
                  <a:pt x="18383" y="7068"/>
                  <a:pt x="18425" y="7060"/>
                </a:cubicBezTo>
                <a:cubicBezTo>
                  <a:pt x="18430" y="6975"/>
                  <a:pt x="18357" y="6861"/>
                  <a:pt x="18305" y="6861"/>
                </a:cubicBezTo>
                <a:cubicBezTo>
                  <a:pt x="18279" y="6861"/>
                  <a:pt x="18258" y="6890"/>
                  <a:pt x="18255" y="6967"/>
                </a:cubicBezTo>
                <a:cubicBezTo>
                  <a:pt x="18184" y="6927"/>
                  <a:pt x="18119" y="6788"/>
                  <a:pt x="18235" y="6788"/>
                </a:cubicBezTo>
                <a:cubicBezTo>
                  <a:pt x="18241" y="6788"/>
                  <a:pt x="18248" y="6788"/>
                  <a:pt x="18255" y="6789"/>
                </a:cubicBezTo>
                <a:lnTo>
                  <a:pt x="18263" y="6536"/>
                </a:lnTo>
                <a:cubicBezTo>
                  <a:pt x="18255" y="6534"/>
                  <a:pt x="18248" y="6533"/>
                  <a:pt x="18242" y="6533"/>
                </a:cubicBezTo>
                <a:cubicBezTo>
                  <a:pt x="18168" y="6533"/>
                  <a:pt x="18242" y="6684"/>
                  <a:pt x="18190" y="6684"/>
                </a:cubicBezTo>
                <a:cubicBezTo>
                  <a:pt x="18185" y="6684"/>
                  <a:pt x="18179" y="6683"/>
                  <a:pt x="18172" y="6680"/>
                </a:cubicBezTo>
                <a:cubicBezTo>
                  <a:pt x="18162" y="6682"/>
                  <a:pt x="18152" y="6683"/>
                  <a:pt x="18142" y="6683"/>
                </a:cubicBezTo>
                <a:cubicBezTo>
                  <a:pt x="18021" y="6683"/>
                  <a:pt x="17975" y="6536"/>
                  <a:pt x="17936" y="6435"/>
                </a:cubicBezTo>
                <a:lnTo>
                  <a:pt x="17936" y="6435"/>
                </a:lnTo>
                <a:cubicBezTo>
                  <a:pt x="17970" y="6460"/>
                  <a:pt x="17994" y="6470"/>
                  <a:pt x="18011" y="6470"/>
                </a:cubicBezTo>
                <a:cubicBezTo>
                  <a:pt x="18071" y="6470"/>
                  <a:pt x="18049" y="6346"/>
                  <a:pt x="18061" y="6268"/>
                </a:cubicBezTo>
                <a:cubicBezTo>
                  <a:pt x="18151" y="6268"/>
                  <a:pt x="18155" y="6382"/>
                  <a:pt x="18232" y="6382"/>
                </a:cubicBezTo>
                <a:cubicBezTo>
                  <a:pt x="18241" y="6382"/>
                  <a:pt x="18252" y="6380"/>
                  <a:pt x="18263" y="6377"/>
                </a:cubicBezTo>
                <a:cubicBezTo>
                  <a:pt x="18277" y="6380"/>
                  <a:pt x="18290" y="6382"/>
                  <a:pt x="18301" y="6382"/>
                </a:cubicBezTo>
                <a:cubicBezTo>
                  <a:pt x="18414" y="6382"/>
                  <a:pt x="18361" y="6193"/>
                  <a:pt x="18415" y="6108"/>
                </a:cubicBezTo>
                <a:lnTo>
                  <a:pt x="18415" y="6108"/>
                </a:lnTo>
                <a:cubicBezTo>
                  <a:pt x="18316" y="6135"/>
                  <a:pt x="18247" y="6218"/>
                  <a:pt x="18147" y="6218"/>
                </a:cubicBezTo>
                <a:cubicBezTo>
                  <a:pt x="18128" y="6218"/>
                  <a:pt x="18109" y="6216"/>
                  <a:pt x="18087" y="6209"/>
                </a:cubicBezTo>
                <a:cubicBezTo>
                  <a:pt x="18061" y="6201"/>
                  <a:pt x="18011" y="6183"/>
                  <a:pt x="17978" y="6175"/>
                </a:cubicBezTo>
                <a:lnTo>
                  <a:pt x="17978" y="6175"/>
                </a:lnTo>
                <a:cubicBezTo>
                  <a:pt x="18011" y="6318"/>
                  <a:pt x="17893" y="6352"/>
                  <a:pt x="17784" y="6385"/>
                </a:cubicBezTo>
                <a:cubicBezTo>
                  <a:pt x="17742" y="6385"/>
                  <a:pt x="17667" y="6377"/>
                  <a:pt x="17625" y="6377"/>
                </a:cubicBezTo>
                <a:cubicBezTo>
                  <a:pt x="17657" y="6326"/>
                  <a:pt x="17699" y="6276"/>
                  <a:pt x="17726" y="6225"/>
                </a:cubicBezTo>
                <a:cubicBezTo>
                  <a:pt x="17750" y="6124"/>
                  <a:pt x="17691" y="6057"/>
                  <a:pt x="17616" y="5999"/>
                </a:cubicBezTo>
                <a:cubicBezTo>
                  <a:pt x="17660" y="5974"/>
                  <a:pt x="17698" y="5964"/>
                  <a:pt x="17731" y="5964"/>
                </a:cubicBezTo>
                <a:cubicBezTo>
                  <a:pt x="17849" y="5964"/>
                  <a:pt x="17906" y="6095"/>
                  <a:pt x="17978" y="6175"/>
                </a:cubicBezTo>
                <a:cubicBezTo>
                  <a:pt x="17986" y="6082"/>
                  <a:pt x="18061" y="6065"/>
                  <a:pt x="18104" y="6015"/>
                </a:cubicBezTo>
                <a:lnTo>
                  <a:pt x="18104" y="6015"/>
                </a:lnTo>
                <a:cubicBezTo>
                  <a:pt x="18088" y="6018"/>
                  <a:pt x="18074" y="6020"/>
                  <a:pt x="18061" y="6020"/>
                </a:cubicBezTo>
                <a:cubicBezTo>
                  <a:pt x="17873" y="6020"/>
                  <a:pt x="17963" y="5695"/>
                  <a:pt x="17734" y="5695"/>
                </a:cubicBezTo>
                <a:cubicBezTo>
                  <a:pt x="17763" y="5660"/>
                  <a:pt x="17846" y="5580"/>
                  <a:pt x="17899" y="5580"/>
                </a:cubicBezTo>
                <a:cubicBezTo>
                  <a:pt x="17922" y="5580"/>
                  <a:pt x="17939" y="5595"/>
                  <a:pt x="17944" y="5635"/>
                </a:cubicBezTo>
                <a:cubicBezTo>
                  <a:pt x="17917" y="5710"/>
                  <a:pt x="18008" y="5778"/>
                  <a:pt x="18076" y="5778"/>
                </a:cubicBezTo>
                <a:cubicBezTo>
                  <a:pt x="18116" y="5778"/>
                  <a:pt x="18149" y="5755"/>
                  <a:pt x="18146" y="5695"/>
                </a:cubicBezTo>
                <a:cubicBezTo>
                  <a:pt x="18131" y="5662"/>
                  <a:pt x="18111" y="5651"/>
                  <a:pt x="18089" y="5651"/>
                </a:cubicBezTo>
                <a:cubicBezTo>
                  <a:pt x="18060" y="5651"/>
                  <a:pt x="18027" y="5668"/>
                  <a:pt x="17994" y="5677"/>
                </a:cubicBezTo>
                <a:cubicBezTo>
                  <a:pt x="18003" y="5611"/>
                  <a:pt x="18079" y="5534"/>
                  <a:pt x="17994" y="5493"/>
                </a:cubicBezTo>
                <a:cubicBezTo>
                  <a:pt x="17971" y="5502"/>
                  <a:pt x="17950" y="5507"/>
                  <a:pt x="17932" y="5507"/>
                </a:cubicBezTo>
                <a:cubicBezTo>
                  <a:pt x="17899" y="5507"/>
                  <a:pt x="17877" y="5488"/>
                  <a:pt x="17877" y="5433"/>
                </a:cubicBezTo>
                <a:cubicBezTo>
                  <a:pt x="17841" y="5442"/>
                  <a:pt x="17805" y="5446"/>
                  <a:pt x="17769" y="5446"/>
                </a:cubicBezTo>
                <a:cubicBezTo>
                  <a:pt x="17704" y="5446"/>
                  <a:pt x="17639" y="5433"/>
                  <a:pt x="17574" y="5416"/>
                </a:cubicBezTo>
                <a:cubicBezTo>
                  <a:pt x="17625" y="5291"/>
                  <a:pt x="17691" y="5156"/>
                  <a:pt x="17827" y="5097"/>
                </a:cubicBezTo>
                <a:cubicBezTo>
                  <a:pt x="17849" y="5060"/>
                  <a:pt x="17827" y="5051"/>
                  <a:pt x="17790" y="5051"/>
                </a:cubicBezTo>
                <a:cubicBezTo>
                  <a:pt x="17756" y="5051"/>
                  <a:pt x="17709" y="5058"/>
                  <a:pt x="17675" y="5058"/>
                </a:cubicBezTo>
                <a:cubicBezTo>
                  <a:pt x="17637" y="5058"/>
                  <a:pt x="17613" y="5050"/>
                  <a:pt x="17633" y="5012"/>
                </a:cubicBezTo>
                <a:cubicBezTo>
                  <a:pt x="17718" y="5004"/>
                  <a:pt x="17742" y="4962"/>
                  <a:pt x="17734" y="4887"/>
                </a:cubicBezTo>
                <a:cubicBezTo>
                  <a:pt x="17730" y="4887"/>
                  <a:pt x="17726" y="4886"/>
                  <a:pt x="17723" y="4886"/>
                </a:cubicBezTo>
                <a:cubicBezTo>
                  <a:pt x="17639" y="4886"/>
                  <a:pt x="17595" y="4976"/>
                  <a:pt x="17524" y="4976"/>
                </a:cubicBezTo>
                <a:cubicBezTo>
                  <a:pt x="17508" y="4976"/>
                  <a:pt x="17492" y="4972"/>
                  <a:pt x="17473" y="4962"/>
                </a:cubicBezTo>
                <a:cubicBezTo>
                  <a:pt x="17465" y="5028"/>
                  <a:pt x="17465" y="5129"/>
                  <a:pt x="17372" y="5156"/>
                </a:cubicBezTo>
                <a:cubicBezTo>
                  <a:pt x="17372" y="5047"/>
                  <a:pt x="17263" y="5038"/>
                  <a:pt x="17186" y="5012"/>
                </a:cubicBezTo>
                <a:cubicBezTo>
                  <a:pt x="17263" y="4970"/>
                  <a:pt x="17337" y="4927"/>
                  <a:pt x="17404" y="4887"/>
                </a:cubicBezTo>
                <a:cubicBezTo>
                  <a:pt x="17388" y="4786"/>
                  <a:pt x="17346" y="4685"/>
                  <a:pt x="17396" y="4584"/>
                </a:cubicBezTo>
                <a:cubicBezTo>
                  <a:pt x="17279" y="4565"/>
                  <a:pt x="17295" y="4414"/>
                  <a:pt x="17202" y="4355"/>
                </a:cubicBezTo>
                <a:cubicBezTo>
                  <a:pt x="17202" y="4398"/>
                  <a:pt x="17194" y="4483"/>
                  <a:pt x="17194" y="4523"/>
                </a:cubicBezTo>
                <a:cubicBezTo>
                  <a:pt x="17042" y="4483"/>
                  <a:pt x="17170" y="4347"/>
                  <a:pt x="17101" y="4246"/>
                </a:cubicBezTo>
                <a:cubicBezTo>
                  <a:pt x="17104" y="4246"/>
                  <a:pt x="17108" y="4246"/>
                  <a:pt x="17111" y="4246"/>
                </a:cubicBezTo>
                <a:cubicBezTo>
                  <a:pt x="17167" y="4246"/>
                  <a:pt x="17231" y="4286"/>
                  <a:pt x="17285" y="4286"/>
                </a:cubicBezTo>
                <a:cubicBezTo>
                  <a:pt x="17311" y="4286"/>
                  <a:pt x="17335" y="4276"/>
                  <a:pt x="17354" y="4246"/>
                </a:cubicBezTo>
                <a:cubicBezTo>
                  <a:pt x="17364" y="4119"/>
                  <a:pt x="17220" y="4001"/>
                  <a:pt x="17303" y="3884"/>
                </a:cubicBezTo>
                <a:cubicBezTo>
                  <a:pt x="17364" y="3799"/>
                  <a:pt x="17295" y="3698"/>
                  <a:pt x="17303" y="3613"/>
                </a:cubicBezTo>
                <a:lnTo>
                  <a:pt x="17303" y="3613"/>
                </a:lnTo>
                <a:cubicBezTo>
                  <a:pt x="17377" y="3622"/>
                  <a:pt x="17354" y="3732"/>
                  <a:pt x="17433" y="3732"/>
                </a:cubicBezTo>
                <a:cubicBezTo>
                  <a:pt x="17444" y="3732"/>
                  <a:pt x="17457" y="3730"/>
                  <a:pt x="17473" y="3725"/>
                </a:cubicBezTo>
                <a:cubicBezTo>
                  <a:pt x="17451" y="3623"/>
                  <a:pt x="17424" y="3499"/>
                  <a:pt x="17324" y="3499"/>
                </a:cubicBezTo>
                <a:cubicBezTo>
                  <a:pt x="17306" y="3499"/>
                  <a:pt x="17286" y="3503"/>
                  <a:pt x="17263" y="3512"/>
                </a:cubicBezTo>
                <a:cubicBezTo>
                  <a:pt x="17202" y="3613"/>
                  <a:pt x="17220" y="3775"/>
                  <a:pt x="17111" y="3826"/>
                </a:cubicBezTo>
                <a:cubicBezTo>
                  <a:pt x="17135" y="3682"/>
                  <a:pt x="16790" y="3725"/>
                  <a:pt x="17034" y="3656"/>
                </a:cubicBezTo>
                <a:cubicBezTo>
                  <a:pt x="17010" y="3555"/>
                  <a:pt x="16739" y="3640"/>
                  <a:pt x="16765" y="3472"/>
                </a:cubicBezTo>
                <a:lnTo>
                  <a:pt x="16765" y="3472"/>
                </a:lnTo>
                <a:cubicBezTo>
                  <a:pt x="16786" y="3477"/>
                  <a:pt x="16809" y="3480"/>
                  <a:pt x="16834" y="3480"/>
                </a:cubicBezTo>
                <a:cubicBezTo>
                  <a:pt x="16955" y="3480"/>
                  <a:pt x="17100" y="3414"/>
                  <a:pt x="17093" y="3294"/>
                </a:cubicBezTo>
                <a:cubicBezTo>
                  <a:pt x="17010" y="3294"/>
                  <a:pt x="16925" y="3328"/>
                  <a:pt x="16840" y="3344"/>
                </a:cubicBezTo>
                <a:cubicBezTo>
                  <a:pt x="16840" y="3274"/>
                  <a:pt x="16819" y="3249"/>
                  <a:pt x="16789" y="3249"/>
                </a:cubicBezTo>
                <a:cubicBezTo>
                  <a:pt x="16741" y="3249"/>
                  <a:pt x="16668" y="3313"/>
                  <a:pt x="16622" y="3344"/>
                </a:cubicBezTo>
                <a:cubicBezTo>
                  <a:pt x="16539" y="3269"/>
                  <a:pt x="16517" y="3127"/>
                  <a:pt x="16401" y="3127"/>
                </a:cubicBezTo>
                <a:cubicBezTo>
                  <a:pt x="16386" y="3127"/>
                  <a:pt x="16370" y="3130"/>
                  <a:pt x="16353" y="3134"/>
                </a:cubicBezTo>
                <a:cubicBezTo>
                  <a:pt x="16470" y="3294"/>
                  <a:pt x="16191" y="3219"/>
                  <a:pt x="16141" y="3353"/>
                </a:cubicBezTo>
                <a:cubicBezTo>
                  <a:pt x="16074" y="3235"/>
                  <a:pt x="15981" y="3108"/>
                  <a:pt x="16015" y="2975"/>
                </a:cubicBezTo>
                <a:lnTo>
                  <a:pt x="16015" y="2975"/>
                </a:lnTo>
                <a:cubicBezTo>
                  <a:pt x="15969" y="2981"/>
                  <a:pt x="15922" y="3014"/>
                  <a:pt x="15870" y="3014"/>
                </a:cubicBezTo>
                <a:cubicBezTo>
                  <a:pt x="15857" y="3014"/>
                  <a:pt x="15843" y="3012"/>
                  <a:pt x="15829" y="3007"/>
                </a:cubicBezTo>
                <a:cubicBezTo>
                  <a:pt x="15805" y="2993"/>
                  <a:pt x="15780" y="2988"/>
                  <a:pt x="15755" y="2988"/>
                </a:cubicBezTo>
                <a:cubicBezTo>
                  <a:pt x="15711" y="2988"/>
                  <a:pt x="15666" y="3001"/>
                  <a:pt x="15623" y="3001"/>
                </a:cubicBezTo>
                <a:cubicBezTo>
                  <a:pt x="15587" y="3001"/>
                  <a:pt x="15551" y="2992"/>
                  <a:pt x="15518" y="2956"/>
                </a:cubicBezTo>
                <a:cubicBezTo>
                  <a:pt x="15468" y="2847"/>
                  <a:pt x="15316" y="2873"/>
                  <a:pt x="15257" y="2754"/>
                </a:cubicBezTo>
                <a:cubicBezTo>
                  <a:pt x="15324" y="2679"/>
                  <a:pt x="15199" y="2613"/>
                  <a:pt x="15172" y="2552"/>
                </a:cubicBezTo>
                <a:cubicBezTo>
                  <a:pt x="15187" y="2551"/>
                  <a:pt x="15202" y="2550"/>
                  <a:pt x="15218" y="2550"/>
                </a:cubicBezTo>
                <a:cubicBezTo>
                  <a:pt x="15297" y="2550"/>
                  <a:pt x="15380" y="2567"/>
                  <a:pt x="15451" y="2595"/>
                </a:cubicBezTo>
                <a:cubicBezTo>
                  <a:pt x="15451" y="2392"/>
                  <a:pt x="15199" y="2461"/>
                  <a:pt x="15079" y="2384"/>
                </a:cubicBezTo>
                <a:cubicBezTo>
                  <a:pt x="15021" y="2249"/>
                  <a:pt x="15223" y="2318"/>
                  <a:pt x="15181" y="2182"/>
                </a:cubicBezTo>
                <a:cubicBezTo>
                  <a:pt x="15106" y="2182"/>
                  <a:pt x="15039" y="2174"/>
                  <a:pt x="14970" y="2174"/>
                </a:cubicBezTo>
                <a:cubicBezTo>
                  <a:pt x="14962" y="2081"/>
                  <a:pt x="15047" y="1887"/>
                  <a:pt x="14962" y="1863"/>
                </a:cubicBezTo>
                <a:cubicBezTo>
                  <a:pt x="14851" y="1910"/>
                  <a:pt x="14783" y="1929"/>
                  <a:pt x="14743" y="1929"/>
                </a:cubicBezTo>
                <a:cubicBezTo>
                  <a:pt x="14584" y="1929"/>
                  <a:pt x="14872" y="1628"/>
                  <a:pt x="14651" y="1602"/>
                </a:cubicBezTo>
                <a:lnTo>
                  <a:pt x="14651" y="1602"/>
                </a:lnTo>
                <a:cubicBezTo>
                  <a:pt x="14608" y="1661"/>
                  <a:pt x="14574" y="1727"/>
                  <a:pt x="14550" y="1794"/>
                </a:cubicBezTo>
                <a:cubicBezTo>
                  <a:pt x="14693" y="1794"/>
                  <a:pt x="14726" y="2047"/>
                  <a:pt x="14592" y="2073"/>
                </a:cubicBezTo>
                <a:cubicBezTo>
                  <a:pt x="14573" y="2078"/>
                  <a:pt x="14557" y="2080"/>
                  <a:pt x="14544" y="2080"/>
                </a:cubicBezTo>
                <a:cubicBezTo>
                  <a:pt x="14492" y="2080"/>
                  <a:pt x="14498" y="2042"/>
                  <a:pt x="14524" y="1980"/>
                </a:cubicBezTo>
                <a:cubicBezTo>
                  <a:pt x="14398" y="1972"/>
                  <a:pt x="14406" y="1804"/>
                  <a:pt x="14281" y="1804"/>
                </a:cubicBezTo>
                <a:cubicBezTo>
                  <a:pt x="14297" y="1855"/>
                  <a:pt x="14313" y="1913"/>
                  <a:pt x="14332" y="1972"/>
                </a:cubicBezTo>
                <a:cubicBezTo>
                  <a:pt x="14255" y="1956"/>
                  <a:pt x="14188" y="1929"/>
                  <a:pt x="14119" y="1905"/>
                </a:cubicBezTo>
                <a:cubicBezTo>
                  <a:pt x="14162" y="1820"/>
                  <a:pt x="14271" y="1786"/>
                  <a:pt x="14332" y="1711"/>
                </a:cubicBezTo>
                <a:lnTo>
                  <a:pt x="14332" y="1711"/>
                </a:lnTo>
                <a:cubicBezTo>
                  <a:pt x="14316" y="1715"/>
                  <a:pt x="14302" y="1717"/>
                  <a:pt x="14288" y="1717"/>
                </a:cubicBezTo>
                <a:cubicBezTo>
                  <a:pt x="14158" y="1717"/>
                  <a:pt x="14098" y="1544"/>
                  <a:pt x="13981" y="1544"/>
                </a:cubicBezTo>
                <a:cubicBezTo>
                  <a:pt x="13961" y="1544"/>
                  <a:pt x="13940" y="1548"/>
                  <a:pt x="13917" y="1560"/>
                </a:cubicBezTo>
                <a:cubicBezTo>
                  <a:pt x="13891" y="1573"/>
                  <a:pt x="13864" y="1580"/>
                  <a:pt x="13838" y="1580"/>
                </a:cubicBezTo>
                <a:cubicBezTo>
                  <a:pt x="13740" y="1580"/>
                  <a:pt x="13655" y="1489"/>
                  <a:pt x="13683" y="1382"/>
                </a:cubicBezTo>
                <a:lnTo>
                  <a:pt x="13683" y="1382"/>
                </a:lnTo>
                <a:cubicBezTo>
                  <a:pt x="13582" y="1467"/>
                  <a:pt x="13481" y="1568"/>
                  <a:pt x="13582" y="1703"/>
                </a:cubicBezTo>
                <a:cubicBezTo>
                  <a:pt x="13569" y="1707"/>
                  <a:pt x="13556" y="1709"/>
                  <a:pt x="13542" y="1709"/>
                </a:cubicBezTo>
                <a:cubicBezTo>
                  <a:pt x="13466" y="1709"/>
                  <a:pt x="13370" y="1657"/>
                  <a:pt x="13311" y="1657"/>
                </a:cubicBezTo>
                <a:cubicBezTo>
                  <a:pt x="13271" y="1657"/>
                  <a:pt x="13248" y="1681"/>
                  <a:pt x="13260" y="1762"/>
                </a:cubicBezTo>
                <a:cubicBezTo>
                  <a:pt x="13092" y="1754"/>
                  <a:pt x="13135" y="1610"/>
                  <a:pt x="13109" y="1491"/>
                </a:cubicBezTo>
                <a:lnTo>
                  <a:pt x="13109" y="1491"/>
                </a:lnTo>
                <a:cubicBezTo>
                  <a:pt x="13149" y="1518"/>
                  <a:pt x="13173" y="1530"/>
                  <a:pt x="13187" y="1530"/>
                </a:cubicBezTo>
                <a:cubicBezTo>
                  <a:pt x="13229" y="1530"/>
                  <a:pt x="13175" y="1425"/>
                  <a:pt x="13169" y="1349"/>
                </a:cubicBezTo>
                <a:cubicBezTo>
                  <a:pt x="13220" y="1307"/>
                  <a:pt x="13311" y="1299"/>
                  <a:pt x="13321" y="1222"/>
                </a:cubicBezTo>
                <a:cubicBezTo>
                  <a:pt x="13296" y="1215"/>
                  <a:pt x="13274" y="1211"/>
                  <a:pt x="13254" y="1211"/>
                </a:cubicBezTo>
                <a:cubicBezTo>
                  <a:pt x="13112" y="1211"/>
                  <a:pt x="13054" y="1370"/>
                  <a:pt x="12898" y="1400"/>
                </a:cubicBezTo>
                <a:cubicBezTo>
                  <a:pt x="12882" y="1483"/>
                  <a:pt x="13042" y="1450"/>
                  <a:pt x="13042" y="1525"/>
                </a:cubicBezTo>
                <a:cubicBezTo>
                  <a:pt x="12941" y="1592"/>
                  <a:pt x="12866" y="1693"/>
                  <a:pt x="12773" y="1762"/>
                </a:cubicBezTo>
                <a:cubicBezTo>
                  <a:pt x="12755" y="1727"/>
                  <a:pt x="12731" y="1669"/>
                  <a:pt x="12714" y="1634"/>
                </a:cubicBezTo>
                <a:cubicBezTo>
                  <a:pt x="12920" y="1626"/>
                  <a:pt x="12771" y="1432"/>
                  <a:pt x="12645" y="1432"/>
                </a:cubicBezTo>
                <a:cubicBezTo>
                  <a:pt x="12643" y="1432"/>
                  <a:pt x="12640" y="1432"/>
                  <a:pt x="12638" y="1432"/>
                </a:cubicBezTo>
                <a:cubicBezTo>
                  <a:pt x="12661" y="1547"/>
                  <a:pt x="12614" y="1593"/>
                  <a:pt x="12552" y="1593"/>
                </a:cubicBezTo>
                <a:cubicBezTo>
                  <a:pt x="12482" y="1593"/>
                  <a:pt x="12392" y="1535"/>
                  <a:pt x="12361" y="1450"/>
                </a:cubicBezTo>
                <a:lnTo>
                  <a:pt x="12361" y="1450"/>
                </a:lnTo>
                <a:cubicBezTo>
                  <a:pt x="12369" y="1451"/>
                  <a:pt x="12376" y="1452"/>
                  <a:pt x="12383" y="1452"/>
                </a:cubicBezTo>
                <a:cubicBezTo>
                  <a:pt x="12510" y="1452"/>
                  <a:pt x="12411" y="1310"/>
                  <a:pt x="12401" y="1222"/>
                </a:cubicBezTo>
                <a:lnTo>
                  <a:pt x="12401" y="1222"/>
                </a:lnTo>
                <a:cubicBezTo>
                  <a:pt x="12359" y="1249"/>
                  <a:pt x="12302" y="1313"/>
                  <a:pt x="12271" y="1313"/>
                </a:cubicBezTo>
                <a:cubicBezTo>
                  <a:pt x="12253" y="1313"/>
                  <a:pt x="12244" y="1292"/>
                  <a:pt x="12249" y="1230"/>
                </a:cubicBezTo>
                <a:lnTo>
                  <a:pt x="12249" y="1230"/>
                </a:lnTo>
                <a:cubicBezTo>
                  <a:pt x="12228" y="1242"/>
                  <a:pt x="12209" y="1247"/>
                  <a:pt x="12192" y="1247"/>
                </a:cubicBezTo>
                <a:cubicBezTo>
                  <a:pt x="12078" y="1247"/>
                  <a:pt x="12050" y="1012"/>
                  <a:pt x="11887" y="1012"/>
                </a:cubicBezTo>
                <a:cubicBezTo>
                  <a:pt x="11884" y="1012"/>
                  <a:pt x="11882" y="1012"/>
                  <a:pt x="11879" y="1012"/>
                </a:cubicBezTo>
                <a:lnTo>
                  <a:pt x="11879" y="1163"/>
                </a:lnTo>
                <a:cubicBezTo>
                  <a:pt x="11910" y="1136"/>
                  <a:pt x="11935" y="1125"/>
                  <a:pt x="11953" y="1125"/>
                </a:cubicBezTo>
                <a:cubicBezTo>
                  <a:pt x="12036" y="1125"/>
                  <a:pt x="11994" y="1355"/>
                  <a:pt x="11869" y="1355"/>
                </a:cubicBezTo>
                <a:cubicBezTo>
                  <a:pt x="11834" y="1355"/>
                  <a:pt x="11792" y="1336"/>
                  <a:pt x="11744" y="1289"/>
                </a:cubicBezTo>
                <a:cubicBezTo>
                  <a:pt x="11736" y="1307"/>
                  <a:pt x="11720" y="1349"/>
                  <a:pt x="11712" y="1365"/>
                </a:cubicBezTo>
                <a:cubicBezTo>
                  <a:pt x="11699" y="1376"/>
                  <a:pt x="11689" y="1381"/>
                  <a:pt x="11683" y="1381"/>
                </a:cubicBezTo>
                <a:cubicBezTo>
                  <a:pt x="11644" y="1381"/>
                  <a:pt x="11696" y="1223"/>
                  <a:pt x="11661" y="1223"/>
                </a:cubicBezTo>
                <a:cubicBezTo>
                  <a:pt x="11655" y="1223"/>
                  <a:pt x="11647" y="1228"/>
                  <a:pt x="11635" y="1238"/>
                </a:cubicBezTo>
                <a:cubicBezTo>
                  <a:pt x="11619" y="1307"/>
                  <a:pt x="11576" y="1331"/>
                  <a:pt x="11501" y="1331"/>
                </a:cubicBezTo>
                <a:cubicBezTo>
                  <a:pt x="11526" y="1357"/>
                  <a:pt x="11560" y="1408"/>
                  <a:pt x="11576" y="1432"/>
                </a:cubicBezTo>
                <a:cubicBezTo>
                  <a:pt x="11542" y="1450"/>
                  <a:pt x="11475" y="1483"/>
                  <a:pt x="11441" y="1491"/>
                </a:cubicBezTo>
                <a:cubicBezTo>
                  <a:pt x="11428" y="1493"/>
                  <a:pt x="11417" y="1495"/>
                  <a:pt x="11408" y="1495"/>
                </a:cubicBezTo>
                <a:cubicBezTo>
                  <a:pt x="11298" y="1495"/>
                  <a:pt x="11406" y="1330"/>
                  <a:pt x="11491" y="1330"/>
                </a:cubicBezTo>
                <a:cubicBezTo>
                  <a:pt x="11495" y="1330"/>
                  <a:pt x="11498" y="1330"/>
                  <a:pt x="11501" y="1331"/>
                </a:cubicBezTo>
                <a:cubicBezTo>
                  <a:pt x="11510" y="1272"/>
                  <a:pt x="11332" y="1171"/>
                  <a:pt x="11459" y="1171"/>
                </a:cubicBezTo>
                <a:cubicBezTo>
                  <a:pt x="11584" y="1171"/>
                  <a:pt x="11433" y="1086"/>
                  <a:pt x="11390" y="1078"/>
                </a:cubicBezTo>
                <a:cubicBezTo>
                  <a:pt x="11384" y="1072"/>
                  <a:pt x="11378" y="1069"/>
                  <a:pt x="11374" y="1069"/>
                </a:cubicBezTo>
                <a:cubicBezTo>
                  <a:pt x="11344" y="1069"/>
                  <a:pt x="11337" y="1170"/>
                  <a:pt x="11321" y="1170"/>
                </a:cubicBezTo>
                <a:cubicBezTo>
                  <a:pt x="11316" y="1170"/>
                  <a:pt x="11309" y="1157"/>
                  <a:pt x="11299" y="1121"/>
                </a:cubicBezTo>
                <a:cubicBezTo>
                  <a:pt x="11292" y="1076"/>
                  <a:pt x="11252" y="1055"/>
                  <a:pt x="11212" y="1055"/>
                </a:cubicBezTo>
                <a:cubicBezTo>
                  <a:pt x="11155" y="1055"/>
                  <a:pt x="11098" y="1098"/>
                  <a:pt x="11138" y="1171"/>
                </a:cubicBezTo>
                <a:cubicBezTo>
                  <a:pt x="11138" y="1204"/>
                  <a:pt x="11131" y="1216"/>
                  <a:pt x="11120" y="1216"/>
                </a:cubicBezTo>
                <a:cubicBezTo>
                  <a:pt x="11089" y="1216"/>
                  <a:pt x="11025" y="1121"/>
                  <a:pt x="10982" y="1121"/>
                </a:cubicBezTo>
                <a:cubicBezTo>
                  <a:pt x="10980" y="1121"/>
                  <a:pt x="10979" y="1121"/>
                  <a:pt x="10978" y="1121"/>
                </a:cubicBezTo>
                <a:cubicBezTo>
                  <a:pt x="10844" y="1121"/>
                  <a:pt x="10877" y="1289"/>
                  <a:pt x="10861" y="1382"/>
                </a:cubicBezTo>
                <a:cubicBezTo>
                  <a:pt x="10844" y="1386"/>
                  <a:pt x="10829" y="1389"/>
                  <a:pt x="10817" y="1389"/>
                </a:cubicBezTo>
                <a:cubicBezTo>
                  <a:pt x="10701" y="1389"/>
                  <a:pt x="10786" y="1190"/>
                  <a:pt x="10810" y="1113"/>
                </a:cubicBezTo>
                <a:cubicBezTo>
                  <a:pt x="10807" y="1112"/>
                  <a:pt x="10804" y="1112"/>
                  <a:pt x="10801" y="1112"/>
                </a:cubicBezTo>
                <a:cubicBezTo>
                  <a:pt x="10726" y="1112"/>
                  <a:pt x="10692" y="1206"/>
                  <a:pt x="10617" y="1206"/>
                </a:cubicBezTo>
                <a:cubicBezTo>
                  <a:pt x="10614" y="1206"/>
                  <a:pt x="10611" y="1206"/>
                  <a:pt x="10608" y="1206"/>
                </a:cubicBezTo>
                <a:cubicBezTo>
                  <a:pt x="10592" y="1137"/>
                  <a:pt x="10566" y="1078"/>
                  <a:pt x="10541" y="1012"/>
                </a:cubicBezTo>
                <a:cubicBezTo>
                  <a:pt x="10534" y="1010"/>
                  <a:pt x="10527" y="1010"/>
                  <a:pt x="10520" y="1010"/>
                </a:cubicBezTo>
                <a:cubicBezTo>
                  <a:pt x="10446" y="1010"/>
                  <a:pt x="10393" y="1082"/>
                  <a:pt x="10339" y="1121"/>
                </a:cubicBezTo>
                <a:lnTo>
                  <a:pt x="10278" y="1097"/>
                </a:lnTo>
                <a:cubicBezTo>
                  <a:pt x="10347" y="1028"/>
                  <a:pt x="10456" y="969"/>
                  <a:pt x="10448" y="852"/>
                </a:cubicBezTo>
                <a:lnTo>
                  <a:pt x="10448" y="852"/>
                </a:lnTo>
                <a:cubicBezTo>
                  <a:pt x="10313" y="876"/>
                  <a:pt x="10169" y="894"/>
                  <a:pt x="10036" y="911"/>
                </a:cubicBezTo>
                <a:cubicBezTo>
                  <a:pt x="10052" y="969"/>
                  <a:pt x="10060" y="1105"/>
                  <a:pt x="9985" y="1105"/>
                </a:cubicBezTo>
                <a:cubicBezTo>
                  <a:pt x="9959" y="1004"/>
                  <a:pt x="9850" y="969"/>
                  <a:pt x="9757" y="953"/>
                </a:cubicBezTo>
                <a:lnTo>
                  <a:pt x="9757" y="953"/>
                </a:lnTo>
                <a:cubicBezTo>
                  <a:pt x="9783" y="1028"/>
                  <a:pt x="9850" y="1097"/>
                  <a:pt x="9824" y="1179"/>
                </a:cubicBezTo>
                <a:lnTo>
                  <a:pt x="9757" y="1179"/>
                </a:lnTo>
                <a:cubicBezTo>
                  <a:pt x="9787" y="1068"/>
                  <a:pt x="9718" y="1062"/>
                  <a:pt x="9637" y="1062"/>
                </a:cubicBezTo>
                <a:cubicBezTo>
                  <a:pt x="9627" y="1062"/>
                  <a:pt x="9616" y="1062"/>
                  <a:pt x="9605" y="1062"/>
                </a:cubicBezTo>
                <a:cubicBezTo>
                  <a:pt x="9632" y="1004"/>
                  <a:pt x="9648" y="945"/>
                  <a:pt x="9597" y="894"/>
                </a:cubicBezTo>
                <a:lnTo>
                  <a:pt x="9597" y="894"/>
                </a:lnTo>
                <a:cubicBezTo>
                  <a:pt x="9618" y="902"/>
                  <a:pt x="9639" y="906"/>
                  <a:pt x="9659" y="906"/>
                </a:cubicBezTo>
                <a:cubicBezTo>
                  <a:pt x="9748" y="906"/>
                  <a:pt x="9830" y="840"/>
                  <a:pt x="9858" y="751"/>
                </a:cubicBezTo>
                <a:cubicBezTo>
                  <a:pt x="9836" y="713"/>
                  <a:pt x="9807" y="702"/>
                  <a:pt x="9775" y="702"/>
                </a:cubicBezTo>
                <a:cubicBezTo>
                  <a:pt x="9735" y="702"/>
                  <a:pt x="9690" y="720"/>
                  <a:pt x="9648" y="725"/>
                </a:cubicBezTo>
                <a:cubicBezTo>
                  <a:pt x="9613" y="725"/>
                  <a:pt x="9567" y="701"/>
                  <a:pt x="9529" y="701"/>
                </a:cubicBezTo>
                <a:cubicBezTo>
                  <a:pt x="9503" y="701"/>
                  <a:pt x="9481" y="713"/>
                  <a:pt x="9470" y="751"/>
                </a:cubicBezTo>
                <a:cubicBezTo>
                  <a:pt x="9429" y="700"/>
                  <a:pt x="9395" y="650"/>
                  <a:pt x="9369" y="599"/>
                </a:cubicBezTo>
                <a:cubicBezTo>
                  <a:pt x="9251" y="657"/>
                  <a:pt x="9133" y="725"/>
                  <a:pt x="9009" y="725"/>
                </a:cubicBezTo>
                <a:cubicBezTo>
                  <a:pt x="8957" y="725"/>
                  <a:pt x="8903" y="712"/>
                  <a:pt x="8847" y="682"/>
                </a:cubicBezTo>
                <a:cubicBezTo>
                  <a:pt x="8864" y="618"/>
                  <a:pt x="8896" y="601"/>
                  <a:pt x="8934" y="601"/>
                </a:cubicBezTo>
                <a:cubicBezTo>
                  <a:pt x="8980" y="601"/>
                  <a:pt x="9035" y="627"/>
                  <a:pt x="9082" y="627"/>
                </a:cubicBezTo>
                <a:cubicBezTo>
                  <a:pt x="9112" y="627"/>
                  <a:pt x="9139" y="616"/>
                  <a:pt x="9159" y="581"/>
                </a:cubicBezTo>
                <a:cubicBezTo>
                  <a:pt x="9138" y="517"/>
                  <a:pt x="9129" y="421"/>
                  <a:pt x="9063" y="421"/>
                </a:cubicBezTo>
                <a:cubicBezTo>
                  <a:pt x="9052" y="421"/>
                  <a:pt x="9039" y="424"/>
                  <a:pt x="9025" y="430"/>
                </a:cubicBezTo>
                <a:cubicBezTo>
                  <a:pt x="9021" y="501"/>
                  <a:pt x="8993" y="530"/>
                  <a:pt x="8964" y="530"/>
                </a:cubicBezTo>
                <a:cubicBezTo>
                  <a:pt x="8920" y="530"/>
                  <a:pt x="8872" y="465"/>
                  <a:pt x="8898" y="379"/>
                </a:cubicBezTo>
                <a:lnTo>
                  <a:pt x="8898" y="379"/>
                </a:lnTo>
                <a:cubicBezTo>
                  <a:pt x="8871" y="399"/>
                  <a:pt x="8849" y="408"/>
                  <a:pt x="8831" y="408"/>
                </a:cubicBezTo>
                <a:cubicBezTo>
                  <a:pt x="8779" y="408"/>
                  <a:pt x="8754" y="341"/>
                  <a:pt x="8730" y="278"/>
                </a:cubicBezTo>
                <a:cubicBezTo>
                  <a:pt x="8645" y="278"/>
                  <a:pt x="8629" y="405"/>
                  <a:pt x="8587" y="472"/>
                </a:cubicBezTo>
                <a:cubicBezTo>
                  <a:pt x="8645" y="531"/>
                  <a:pt x="8722" y="522"/>
                  <a:pt x="8797" y="541"/>
                </a:cubicBezTo>
                <a:cubicBezTo>
                  <a:pt x="8811" y="611"/>
                  <a:pt x="8764" y="690"/>
                  <a:pt x="8692" y="690"/>
                </a:cubicBezTo>
                <a:cubicBezTo>
                  <a:pt x="8680" y="690"/>
                  <a:pt x="8667" y="687"/>
                  <a:pt x="8653" y="682"/>
                </a:cubicBezTo>
                <a:cubicBezTo>
                  <a:pt x="8611" y="615"/>
                  <a:pt x="8578" y="490"/>
                  <a:pt x="8485" y="490"/>
                </a:cubicBezTo>
                <a:cubicBezTo>
                  <a:pt x="8407" y="583"/>
                  <a:pt x="8353" y="705"/>
                  <a:pt x="8230" y="705"/>
                </a:cubicBezTo>
                <a:cubicBezTo>
                  <a:pt x="8208" y="705"/>
                  <a:pt x="8183" y="701"/>
                  <a:pt x="8156" y="692"/>
                </a:cubicBezTo>
                <a:cubicBezTo>
                  <a:pt x="8198" y="599"/>
                  <a:pt x="8257" y="522"/>
                  <a:pt x="8318" y="440"/>
                </a:cubicBezTo>
                <a:cubicBezTo>
                  <a:pt x="8220" y="399"/>
                  <a:pt x="8177" y="304"/>
                  <a:pt x="8068" y="304"/>
                </a:cubicBezTo>
                <a:cubicBezTo>
                  <a:pt x="8064" y="304"/>
                  <a:pt x="8059" y="304"/>
                  <a:pt x="8055" y="304"/>
                </a:cubicBezTo>
                <a:cubicBezTo>
                  <a:pt x="8023" y="187"/>
                  <a:pt x="8089" y="86"/>
                  <a:pt x="81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56" name="Google Shape;356;p35"/>
          <p:cNvSpPr/>
          <p:nvPr/>
        </p:nvSpPr>
        <p:spPr>
          <a:xfrm>
            <a:off x="1106223" y="4471647"/>
            <a:ext cx="667530" cy="4920914"/>
          </a:xfrm>
          <a:custGeom>
            <a:avLst/>
            <a:gdLst/>
            <a:ahLst/>
            <a:cxnLst/>
            <a:rect l="l" t="t" r="r" b="b"/>
            <a:pathLst>
              <a:path w="8461" h="60580" extrusionOk="0">
                <a:moveTo>
                  <a:pt x="4543" y="1"/>
                </a:moveTo>
                <a:cubicBezTo>
                  <a:pt x="4507" y="123"/>
                  <a:pt x="4420" y="187"/>
                  <a:pt x="4324" y="187"/>
                </a:cubicBezTo>
                <a:cubicBezTo>
                  <a:pt x="4261" y="187"/>
                  <a:pt x="4195" y="159"/>
                  <a:pt x="4138" y="102"/>
                </a:cubicBezTo>
                <a:cubicBezTo>
                  <a:pt x="4008" y="200"/>
                  <a:pt x="3871" y="305"/>
                  <a:pt x="3695" y="305"/>
                </a:cubicBezTo>
                <a:cubicBezTo>
                  <a:pt x="3688" y="305"/>
                  <a:pt x="3682" y="304"/>
                  <a:pt x="3675" y="304"/>
                </a:cubicBezTo>
                <a:cubicBezTo>
                  <a:pt x="3665" y="300"/>
                  <a:pt x="3656" y="299"/>
                  <a:pt x="3647" y="299"/>
                </a:cubicBezTo>
                <a:cubicBezTo>
                  <a:pt x="3574" y="299"/>
                  <a:pt x="3538" y="413"/>
                  <a:pt x="3457" y="413"/>
                </a:cubicBezTo>
                <a:cubicBezTo>
                  <a:pt x="3396" y="355"/>
                  <a:pt x="3346" y="254"/>
                  <a:pt x="3245" y="254"/>
                </a:cubicBezTo>
                <a:cubicBezTo>
                  <a:pt x="3271" y="328"/>
                  <a:pt x="3305" y="397"/>
                  <a:pt x="3338" y="472"/>
                </a:cubicBezTo>
                <a:cubicBezTo>
                  <a:pt x="3284" y="494"/>
                  <a:pt x="3175" y="529"/>
                  <a:pt x="3103" y="529"/>
                </a:cubicBezTo>
                <a:cubicBezTo>
                  <a:pt x="3039" y="529"/>
                  <a:pt x="3005" y="501"/>
                  <a:pt x="3069" y="413"/>
                </a:cubicBezTo>
                <a:cubicBezTo>
                  <a:pt x="3044" y="409"/>
                  <a:pt x="3014" y="406"/>
                  <a:pt x="2983" y="406"/>
                </a:cubicBezTo>
                <a:cubicBezTo>
                  <a:pt x="2889" y="406"/>
                  <a:pt x="2788" y="434"/>
                  <a:pt x="2808" y="549"/>
                </a:cubicBezTo>
                <a:cubicBezTo>
                  <a:pt x="3043" y="615"/>
                  <a:pt x="2731" y="599"/>
                  <a:pt x="2681" y="708"/>
                </a:cubicBezTo>
                <a:cubicBezTo>
                  <a:pt x="2521" y="876"/>
                  <a:pt x="2218" y="884"/>
                  <a:pt x="2143" y="1129"/>
                </a:cubicBezTo>
                <a:cubicBezTo>
                  <a:pt x="2042" y="1171"/>
                  <a:pt x="1907" y="1230"/>
                  <a:pt x="1915" y="1373"/>
                </a:cubicBezTo>
                <a:cubicBezTo>
                  <a:pt x="1874" y="1353"/>
                  <a:pt x="1830" y="1333"/>
                  <a:pt x="1798" y="1333"/>
                </a:cubicBezTo>
                <a:cubicBezTo>
                  <a:pt x="1762" y="1333"/>
                  <a:pt x="1741" y="1357"/>
                  <a:pt x="1755" y="1432"/>
                </a:cubicBezTo>
                <a:cubicBezTo>
                  <a:pt x="1698" y="1415"/>
                  <a:pt x="1622" y="1367"/>
                  <a:pt x="1575" y="1367"/>
                </a:cubicBezTo>
                <a:cubicBezTo>
                  <a:pt x="1526" y="1367"/>
                  <a:pt x="1509" y="1420"/>
                  <a:pt x="1577" y="1618"/>
                </a:cubicBezTo>
                <a:cubicBezTo>
                  <a:pt x="1527" y="1685"/>
                  <a:pt x="1417" y="1727"/>
                  <a:pt x="1436" y="1828"/>
                </a:cubicBezTo>
                <a:cubicBezTo>
                  <a:pt x="1417" y="1845"/>
                  <a:pt x="1385" y="1879"/>
                  <a:pt x="1367" y="1895"/>
                </a:cubicBezTo>
                <a:cubicBezTo>
                  <a:pt x="1274" y="1913"/>
                  <a:pt x="1258" y="2030"/>
                  <a:pt x="1191" y="2097"/>
                </a:cubicBezTo>
                <a:cubicBezTo>
                  <a:pt x="1187" y="2098"/>
                  <a:pt x="1183" y="2098"/>
                  <a:pt x="1179" y="2098"/>
                </a:cubicBezTo>
                <a:cubicBezTo>
                  <a:pt x="1125" y="2098"/>
                  <a:pt x="1071" y="2066"/>
                  <a:pt x="1020" y="2066"/>
                </a:cubicBezTo>
                <a:cubicBezTo>
                  <a:pt x="995" y="2066"/>
                  <a:pt x="970" y="2074"/>
                  <a:pt x="946" y="2097"/>
                </a:cubicBezTo>
                <a:cubicBezTo>
                  <a:pt x="787" y="2148"/>
                  <a:pt x="811" y="2334"/>
                  <a:pt x="779" y="2459"/>
                </a:cubicBezTo>
                <a:cubicBezTo>
                  <a:pt x="768" y="2611"/>
                  <a:pt x="601" y="2645"/>
                  <a:pt x="500" y="2722"/>
                </a:cubicBezTo>
                <a:cubicBezTo>
                  <a:pt x="500" y="2898"/>
                  <a:pt x="340" y="3033"/>
                  <a:pt x="415" y="3201"/>
                </a:cubicBezTo>
                <a:cubicBezTo>
                  <a:pt x="348" y="3217"/>
                  <a:pt x="281" y="3268"/>
                  <a:pt x="213" y="3302"/>
                </a:cubicBezTo>
                <a:cubicBezTo>
                  <a:pt x="111" y="3480"/>
                  <a:pt x="566" y="3318"/>
                  <a:pt x="239" y="3605"/>
                </a:cubicBezTo>
                <a:cubicBezTo>
                  <a:pt x="213" y="3672"/>
                  <a:pt x="162" y="3791"/>
                  <a:pt x="138" y="3858"/>
                </a:cubicBezTo>
                <a:cubicBezTo>
                  <a:pt x="273" y="3866"/>
                  <a:pt x="188" y="4052"/>
                  <a:pt x="332" y="4052"/>
                </a:cubicBezTo>
                <a:cubicBezTo>
                  <a:pt x="297" y="4137"/>
                  <a:pt x="213" y="4137"/>
                  <a:pt x="138" y="4145"/>
                </a:cubicBezTo>
                <a:cubicBezTo>
                  <a:pt x="138" y="4212"/>
                  <a:pt x="130" y="4270"/>
                  <a:pt x="122" y="4329"/>
                </a:cubicBezTo>
                <a:cubicBezTo>
                  <a:pt x="196" y="4339"/>
                  <a:pt x="204" y="4379"/>
                  <a:pt x="188" y="4440"/>
                </a:cubicBezTo>
                <a:cubicBezTo>
                  <a:pt x="169" y="4430"/>
                  <a:pt x="152" y="4426"/>
                  <a:pt x="136" y="4426"/>
                </a:cubicBezTo>
                <a:cubicBezTo>
                  <a:pt x="32" y="4426"/>
                  <a:pt x="1" y="4617"/>
                  <a:pt x="95" y="4624"/>
                </a:cubicBezTo>
                <a:cubicBezTo>
                  <a:pt x="146" y="4709"/>
                  <a:pt x="223" y="4784"/>
                  <a:pt x="306" y="4834"/>
                </a:cubicBezTo>
                <a:cubicBezTo>
                  <a:pt x="316" y="4899"/>
                  <a:pt x="298" y="4912"/>
                  <a:pt x="271" y="4912"/>
                </a:cubicBezTo>
                <a:cubicBezTo>
                  <a:pt x="254" y="4912"/>
                  <a:pt x="232" y="4907"/>
                  <a:pt x="212" y="4907"/>
                </a:cubicBezTo>
                <a:cubicBezTo>
                  <a:pt x="180" y="4907"/>
                  <a:pt x="150" y="4919"/>
                  <a:pt x="138" y="4978"/>
                </a:cubicBezTo>
                <a:cubicBezTo>
                  <a:pt x="153" y="4976"/>
                  <a:pt x="167" y="4974"/>
                  <a:pt x="179" y="4974"/>
                </a:cubicBezTo>
                <a:cubicBezTo>
                  <a:pt x="300" y="4974"/>
                  <a:pt x="312" y="5075"/>
                  <a:pt x="297" y="5198"/>
                </a:cubicBezTo>
                <a:cubicBezTo>
                  <a:pt x="399" y="5249"/>
                  <a:pt x="627" y="5416"/>
                  <a:pt x="390" y="5433"/>
                </a:cubicBezTo>
                <a:cubicBezTo>
                  <a:pt x="483" y="5491"/>
                  <a:pt x="425" y="5619"/>
                  <a:pt x="516" y="5661"/>
                </a:cubicBezTo>
                <a:cubicBezTo>
                  <a:pt x="643" y="5712"/>
                  <a:pt x="566" y="5879"/>
                  <a:pt x="601" y="5980"/>
                </a:cubicBezTo>
                <a:lnTo>
                  <a:pt x="593" y="6031"/>
                </a:lnTo>
                <a:cubicBezTo>
                  <a:pt x="566" y="6039"/>
                  <a:pt x="516" y="6065"/>
                  <a:pt x="492" y="6082"/>
                </a:cubicBezTo>
                <a:cubicBezTo>
                  <a:pt x="566" y="6209"/>
                  <a:pt x="223" y="6318"/>
                  <a:pt x="407" y="6385"/>
                </a:cubicBezTo>
                <a:cubicBezTo>
                  <a:pt x="492" y="6342"/>
                  <a:pt x="576" y="6284"/>
                  <a:pt x="667" y="6284"/>
                </a:cubicBezTo>
                <a:cubicBezTo>
                  <a:pt x="736" y="6334"/>
                  <a:pt x="787" y="6393"/>
                  <a:pt x="837" y="6451"/>
                </a:cubicBezTo>
                <a:lnTo>
                  <a:pt x="845" y="6486"/>
                </a:lnTo>
                <a:cubicBezTo>
                  <a:pt x="787" y="6512"/>
                  <a:pt x="728" y="6536"/>
                  <a:pt x="677" y="6571"/>
                </a:cubicBezTo>
                <a:cubicBezTo>
                  <a:pt x="694" y="6755"/>
                  <a:pt x="811" y="6933"/>
                  <a:pt x="768" y="7119"/>
                </a:cubicBezTo>
                <a:cubicBezTo>
                  <a:pt x="880" y="7135"/>
                  <a:pt x="912" y="7220"/>
                  <a:pt x="946" y="7311"/>
                </a:cubicBezTo>
                <a:cubicBezTo>
                  <a:pt x="952" y="7238"/>
                  <a:pt x="958" y="7161"/>
                  <a:pt x="998" y="7161"/>
                </a:cubicBezTo>
                <a:cubicBezTo>
                  <a:pt x="1014" y="7161"/>
                  <a:pt x="1035" y="7173"/>
                  <a:pt x="1064" y="7201"/>
                </a:cubicBezTo>
                <a:cubicBezTo>
                  <a:pt x="1056" y="7270"/>
                  <a:pt x="1031" y="7337"/>
                  <a:pt x="1013" y="7412"/>
                </a:cubicBezTo>
                <a:cubicBezTo>
                  <a:pt x="1072" y="7408"/>
                  <a:pt x="1154" y="7373"/>
                  <a:pt x="1212" y="7373"/>
                </a:cubicBezTo>
                <a:cubicBezTo>
                  <a:pt x="1279" y="7373"/>
                  <a:pt x="1313" y="7420"/>
                  <a:pt x="1241" y="7614"/>
                </a:cubicBezTo>
                <a:cubicBezTo>
                  <a:pt x="1241" y="7725"/>
                  <a:pt x="1324" y="7749"/>
                  <a:pt x="1417" y="7765"/>
                </a:cubicBezTo>
                <a:cubicBezTo>
                  <a:pt x="1401" y="7866"/>
                  <a:pt x="1308" y="7927"/>
                  <a:pt x="1250" y="8010"/>
                </a:cubicBezTo>
                <a:cubicBezTo>
                  <a:pt x="1375" y="7986"/>
                  <a:pt x="1502" y="7959"/>
                  <a:pt x="1628" y="7917"/>
                </a:cubicBezTo>
                <a:cubicBezTo>
                  <a:pt x="1628" y="7959"/>
                  <a:pt x="1638" y="8028"/>
                  <a:pt x="1638" y="8069"/>
                </a:cubicBezTo>
                <a:cubicBezTo>
                  <a:pt x="1688" y="8129"/>
                  <a:pt x="1729" y="8188"/>
                  <a:pt x="1771" y="8247"/>
                </a:cubicBezTo>
                <a:cubicBezTo>
                  <a:pt x="1696" y="8390"/>
                  <a:pt x="1779" y="8523"/>
                  <a:pt x="1822" y="8659"/>
                </a:cubicBezTo>
                <a:cubicBezTo>
                  <a:pt x="1852" y="8604"/>
                  <a:pt x="1888" y="8582"/>
                  <a:pt x="1924" y="8582"/>
                </a:cubicBezTo>
                <a:cubicBezTo>
                  <a:pt x="2014" y="8582"/>
                  <a:pt x="2103" y="8723"/>
                  <a:pt x="2109" y="8819"/>
                </a:cubicBezTo>
                <a:cubicBezTo>
                  <a:pt x="2109" y="8920"/>
                  <a:pt x="2184" y="8978"/>
                  <a:pt x="2260" y="9021"/>
                </a:cubicBezTo>
                <a:cubicBezTo>
                  <a:pt x="2311" y="9231"/>
                  <a:pt x="2436" y="9425"/>
                  <a:pt x="2353" y="9645"/>
                </a:cubicBezTo>
                <a:lnTo>
                  <a:pt x="2252" y="9645"/>
                </a:lnTo>
                <a:cubicBezTo>
                  <a:pt x="2353" y="9787"/>
                  <a:pt x="2194" y="9930"/>
                  <a:pt x="2143" y="10074"/>
                </a:cubicBezTo>
                <a:cubicBezTo>
                  <a:pt x="2125" y="10302"/>
                  <a:pt x="2260" y="10513"/>
                  <a:pt x="2175" y="10747"/>
                </a:cubicBezTo>
                <a:cubicBezTo>
                  <a:pt x="2327" y="11060"/>
                  <a:pt x="2109" y="11404"/>
                  <a:pt x="2167" y="11725"/>
                </a:cubicBezTo>
                <a:cubicBezTo>
                  <a:pt x="2303" y="11952"/>
                  <a:pt x="2319" y="12239"/>
                  <a:pt x="2497" y="12441"/>
                </a:cubicBezTo>
                <a:cubicBezTo>
                  <a:pt x="2665" y="12667"/>
                  <a:pt x="2361" y="12930"/>
                  <a:pt x="2505" y="13157"/>
                </a:cubicBezTo>
                <a:cubicBezTo>
                  <a:pt x="2723" y="13696"/>
                  <a:pt x="2598" y="14303"/>
                  <a:pt x="2547" y="14867"/>
                </a:cubicBezTo>
                <a:cubicBezTo>
                  <a:pt x="2572" y="15237"/>
                  <a:pt x="2588" y="15625"/>
                  <a:pt x="2707" y="15987"/>
                </a:cubicBezTo>
                <a:cubicBezTo>
                  <a:pt x="2588" y="16266"/>
                  <a:pt x="2790" y="16609"/>
                  <a:pt x="2689" y="16913"/>
                </a:cubicBezTo>
                <a:cubicBezTo>
                  <a:pt x="2572" y="17301"/>
                  <a:pt x="2715" y="17721"/>
                  <a:pt x="2564" y="18109"/>
                </a:cubicBezTo>
                <a:cubicBezTo>
                  <a:pt x="2428" y="18631"/>
                  <a:pt x="2564" y="19171"/>
                  <a:pt x="2471" y="19702"/>
                </a:cubicBezTo>
                <a:cubicBezTo>
                  <a:pt x="2580" y="19912"/>
                  <a:pt x="2521" y="20147"/>
                  <a:pt x="2471" y="20367"/>
                </a:cubicBezTo>
                <a:cubicBezTo>
                  <a:pt x="2462" y="20796"/>
                  <a:pt x="2151" y="21158"/>
                  <a:pt x="2244" y="21604"/>
                </a:cubicBezTo>
                <a:cubicBezTo>
                  <a:pt x="2327" y="21891"/>
                  <a:pt x="2234" y="22253"/>
                  <a:pt x="2454" y="22490"/>
                </a:cubicBezTo>
                <a:cubicBezTo>
                  <a:pt x="2723" y="22860"/>
                  <a:pt x="2497" y="23373"/>
                  <a:pt x="2673" y="23769"/>
                </a:cubicBezTo>
                <a:cubicBezTo>
                  <a:pt x="2673" y="23988"/>
                  <a:pt x="2638" y="24216"/>
                  <a:pt x="2739" y="24418"/>
                </a:cubicBezTo>
                <a:cubicBezTo>
                  <a:pt x="2851" y="24637"/>
                  <a:pt x="2758" y="24865"/>
                  <a:pt x="2681" y="25075"/>
                </a:cubicBezTo>
                <a:cubicBezTo>
                  <a:pt x="2505" y="25251"/>
                  <a:pt x="2630" y="25514"/>
                  <a:pt x="2622" y="25724"/>
                </a:cubicBezTo>
                <a:lnTo>
                  <a:pt x="2665" y="25724"/>
                </a:lnTo>
                <a:cubicBezTo>
                  <a:pt x="2665" y="25858"/>
                  <a:pt x="2681" y="25993"/>
                  <a:pt x="2699" y="26137"/>
                </a:cubicBezTo>
                <a:cubicBezTo>
                  <a:pt x="2648" y="26288"/>
                  <a:pt x="2606" y="26474"/>
                  <a:pt x="2699" y="26616"/>
                </a:cubicBezTo>
                <a:cubicBezTo>
                  <a:pt x="2832" y="26810"/>
                  <a:pt x="2750" y="27054"/>
                  <a:pt x="2782" y="27273"/>
                </a:cubicBezTo>
                <a:cubicBezTo>
                  <a:pt x="2638" y="27424"/>
                  <a:pt x="2572" y="27626"/>
                  <a:pt x="2462" y="27804"/>
                </a:cubicBezTo>
                <a:cubicBezTo>
                  <a:pt x="2446" y="28049"/>
                  <a:pt x="2396" y="28294"/>
                  <a:pt x="2361" y="28546"/>
                </a:cubicBezTo>
                <a:lnTo>
                  <a:pt x="2361" y="28629"/>
                </a:lnTo>
                <a:cubicBezTo>
                  <a:pt x="2369" y="28924"/>
                  <a:pt x="2404" y="29227"/>
                  <a:pt x="2276" y="29506"/>
                </a:cubicBezTo>
                <a:cubicBezTo>
                  <a:pt x="2218" y="29759"/>
                  <a:pt x="2167" y="30020"/>
                  <a:pt x="2125" y="30281"/>
                </a:cubicBezTo>
                <a:cubicBezTo>
                  <a:pt x="2218" y="30719"/>
                  <a:pt x="2226" y="31164"/>
                  <a:pt x="2133" y="31603"/>
                </a:cubicBezTo>
                <a:cubicBezTo>
                  <a:pt x="2202" y="31831"/>
                  <a:pt x="2184" y="32066"/>
                  <a:pt x="2218" y="32302"/>
                </a:cubicBezTo>
                <a:lnTo>
                  <a:pt x="2260" y="32310"/>
                </a:lnTo>
                <a:cubicBezTo>
                  <a:pt x="2244" y="32630"/>
                  <a:pt x="2244" y="32959"/>
                  <a:pt x="2202" y="33278"/>
                </a:cubicBezTo>
                <a:cubicBezTo>
                  <a:pt x="2125" y="33464"/>
                  <a:pt x="2226" y="33650"/>
                  <a:pt x="2327" y="33792"/>
                </a:cubicBezTo>
                <a:cubicBezTo>
                  <a:pt x="2396" y="34113"/>
                  <a:pt x="2268" y="34467"/>
                  <a:pt x="2428" y="34762"/>
                </a:cubicBezTo>
                <a:cubicBezTo>
                  <a:pt x="2479" y="35233"/>
                  <a:pt x="2234" y="35662"/>
                  <a:pt x="2285" y="36135"/>
                </a:cubicBezTo>
                <a:cubicBezTo>
                  <a:pt x="2319" y="36404"/>
                  <a:pt x="2396" y="36664"/>
                  <a:pt x="2396" y="36935"/>
                </a:cubicBezTo>
                <a:cubicBezTo>
                  <a:pt x="2285" y="37196"/>
                  <a:pt x="2614" y="37449"/>
                  <a:pt x="2454" y="37718"/>
                </a:cubicBezTo>
                <a:cubicBezTo>
                  <a:pt x="2361" y="38130"/>
                  <a:pt x="2497" y="38553"/>
                  <a:pt x="2446" y="38973"/>
                </a:cubicBezTo>
                <a:lnTo>
                  <a:pt x="2497" y="38973"/>
                </a:lnTo>
                <a:cubicBezTo>
                  <a:pt x="2529" y="39393"/>
                  <a:pt x="2353" y="39773"/>
                  <a:pt x="2335" y="40186"/>
                </a:cubicBezTo>
                <a:cubicBezTo>
                  <a:pt x="2218" y="40556"/>
                  <a:pt x="2404" y="40910"/>
                  <a:pt x="2487" y="41271"/>
                </a:cubicBezTo>
                <a:cubicBezTo>
                  <a:pt x="2386" y="41744"/>
                  <a:pt x="2133" y="42207"/>
                  <a:pt x="2218" y="42713"/>
                </a:cubicBezTo>
                <a:cubicBezTo>
                  <a:pt x="2276" y="43192"/>
                  <a:pt x="2184" y="43681"/>
                  <a:pt x="2167" y="44152"/>
                </a:cubicBezTo>
                <a:cubicBezTo>
                  <a:pt x="2093" y="44279"/>
                  <a:pt x="2184" y="44405"/>
                  <a:pt x="2175" y="44540"/>
                </a:cubicBezTo>
                <a:cubicBezTo>
                  <a:pt x="2159" y="44851"/>
                  <a:pt x="2345" y="45147"/>
                  <a:pt x="2268" y="45466"/>
                </a:cubicBezTo>
                <a:cubicBezTo>
                  <a:pt x="2151" y="45862"/>
                  <a:pt x="2109" y="46317"/>
                  <a:pt x="2276" y="46705"/>
                </a:cubicBezTo>
                <a:cubicBezTo>
                  <a:pt x="2345" y="46881"/>
                  <a:pt x="2285" y="47075"/>
                  <a:pt x="2218" y="47235"/>
                </a:cubicBezTo>
                <a:cubicBezTo>
                  <a:pt x="2151" y="47362"/>
                  <a:pt x="2050" y="47623"/>
                  <a:pt x="2226" y="47673"/>
                </a:cubicBezTo>
                <a:cubicBezTo>
                  <a:pt x="2210" y="47985"/>
                  <a:pt x="2361" y="48306"/>
                  <a:pt x="2260" y="48626"/>
                </a:cubicBezTo>
                <a:cubicBezTo>
                  <a:pt x="2226" y="48801"/>
                  <a:pt x="2295" y="48995"/>
                  <a:pt x="2218" y="49173"/>
                </a:cubicBezTo>
                <a:cubicBezTo>
                  <a:pt x="2268" y="49509"/>
                  <a:pt x="2345" y="49838"/>
                  <a:pt x="2353" y="50184"/>
                </a:cubicBezTo>
                <a:lnTo>
                  <a:pt x="2404" y="50184"/>
                </a:lnTo>
                <a:cubicBezTo>
                  <a:pt x="2361" y="50782"/>
                  <a:pt x="2167" y="51389"/>
                  <a:pt x="2345" y="51977"/>
                </a:cubicBezTo>
                <a:cubicBezTo>
                  <a:pt x="2454" y="52299"/>
                  <a:pt x="2252" y="52610"/>
                  <a:pt x="2311" y="52929"/>
                </a:cubicBezTo>
                <a:cubicBezTo>
                  <a:pt x="2446" y="53123"/>
                  <a:pt x="2572" y="53400"/>
                  <a:pt x="2386" y="53613"/>
                </a:cubicBezTo>
                <a:cubicBezTo>
                  <a:pt x="2319" y="54108"/>
                  <a:pt x="2505" y="54682"/>
                  <a:pt x="2210" y="55129"/>
                </a:cubicBezTo>
                <a:cubicBezTo>
                  <a:pt x="1678" y="55339"/>
                  <a:pt x="2151" y="56046"/>
                  <a:pt x="1771" y="56366"/>
                </a:cubicBezTo>
                <a:cubicBezTo>
                  <a:pt x="1494" y="56424"/>
                  <a:pt x="1856" y="56964"/>
                  <a:pt x="1553" y="56980"/>
                </a:cubicBezTo>
                <a:cubicBezTo>
                  <a:pt x="1789" y="57209"/>
                  <a:pt x="1577" y="57536"/>
                  <a:pt x="1425" y="57746"/>
                </a:cubicBezTo>
                <a:cubicBezTo>
                  <a:pt x="1628" y="57847"/>
                  <a:pt x="1561" y="58143"/>
                  <a:pt x="1603" y="58337"/>
                </a:cubicBezTo>
                <a:cubicBezTo>
                  <a:pt x="1596" y="58336"/>
                  <a:pt x="1590" y="58336"/>
                  <a:pt x="1584" y="58336"/>
                </a:cubicBezTo>
                <a:cubicBezTo>
                  <a:pt x="1470" y="58336"/>
                  <a:pt x="1566" y="58476"/>
                  <a:pt x="1518" y="58555"/>
                </a:cubicBezTo>
                <a:cubicBezTo>
                  <a:pt x="1569" y="58616"/>
                  <a:pt x="1670" y="58674"/>
                  <a:pt x="1611" y="58767"/>
                </a:cubicBezTo>
                <a:cubicBezTo>
                  <a:pt x="1729" y="58775"/>
                  <a:pt x="1688" y="58901"/>
                  <a:pt x="1712" y="58986"/>
                </a:cubicBezTo>
                <a:cubicBezTo>
                  <a:pt x="1797" y="59087"/>
                  <a:pt x="1907" y="59180"/>
                  <a:pt x="1949" y="59313"/>
                </a:cubicBezTo>
                <a:cubicBezTo>
                  <a:pt x="1981" y="59424"/>
                  <a:pt x="2175" y="59457"/>
                  <a:pt x="2117" y="59592"/>
                </a:cubicBezTo>
                <a:cubicBezTo>
                  <a:pt x="2141" y="59623"/>
                  <a:pt x="2177" y="59627"/>
                  <a:pt x="2213" y="59627"/>
                </a:cubicBezTo>
                <a:cubicBezTo>
                  <a:pt x="2223" y="59627"/>
                  <a:pt x="2234" y="59627"/>
                  <a:pt x="2244" y="59627"/>
                </a:cubicBezTo>
                <a:cubicBezTo>
                  <a:pt x="2295" y="59627"/>
                  <a:pt x="2343" y="59634"/>
                  <a:pt x="2361" y="59717"/>
                </a:cubicBezTo>
                <a:cubicBezTo>
                  <a:pt x="2159" y="60055"/>
                  <a:pt x="2824" y="60047"/>
                  <a:pt x="2824" y="60350"/>
                </a:cubicBezTo>
                <a:cubicBezTo>
                  <a:pt x="3002" y="60393"/>
                  <a:pt x="3194" y="60425"/>
                  <a:pt x="3338" y="60544"/>
                </a:cubicBezTo>
                <a:cubicBezTo>
                  <a:pt x="3379" y="60570"/>
                  <a:pt x="3420" y="60579"/>
                  <a:pt x="3463" y="60579"/>
                </a:cubicBezTo>
                <a:cubicBezTo>
                  <a:pt x="3570" y="60579"/>
                  <a:pt x="3681" y="60521"/>
                  <a:pt x="3788" y="60521"/>
                </a:cubicBezTo>
                <a:cubicBezTo>
                  <a:pt x="3833" y="60521"/>
                  <a:pt x="3877" y="60531"/>
                  <a:pt x="3920" y="60560"/>
                </a:cubicBezTo>
                <a:cubicBezTo>
                  <a:pt x="3920" y="60526"/>
                  <a:pt x="3928" y="60459"/>
                  <a:pt x="3928" y="60425"/>
                </a:cubicBezTo>
                <a:cubicBezTo>
                  <a:pt x="3962" y="60430"/>
                  <a:pt x="3999" y="60433"/>
                  <a:pt x="4035" y="60433"/>
                </a:cubicBezTo>
                <a:cubicBezTo>
                  <a:pt x="4197" y="60433"/>
                  <a:pt x="4366" y="60378"/>
                  <a:pt x="4407" y="60207"/>
                </a:cubicBezTo>
                <a:cubicBezTo>
                  <a:pt x="4450" y="60122"/>
                  <a:pt x="4534" y="60047"/>
                  <a:pt x="4518" y="59946"/>
                </a:cubicBezTo>
                <a:cubicBezTo>
                  <a:pt x="4518" y="59861"/>
                  <a:pt x="4518" y="59768"/>
                  <a:pt x="4543" y="59693"/>
                </a:cubicBezTo>
                <a:cubicBezTo>
                  <a:pt x="4559" y="59667"/>
                  <a:pt x="4601" y="59616"/>
                  <a:pt x="4619" y="59592"/>
                </a:cubicBezTo>
                <a:cubicBezTo>
                  <a:pt x="4660" y="59515"/>
                  <a:pt x="4694" y="59440"/>
                  <a:pt x="4710" y="59364"/>
                </a:cubicBezTo>
                <a:cubicBezTo>
                  <a:pt x="4745" y="59353"/>
                  <a:pt x="4778" y="59348"/>
                  <a:pt x="4810" y="59348"/>
                </a:cubicBezTo>
                <a:cubicBezTo>
                  <a:pt x="4849" y="59348"/>
                  <a:pt x="4889" y="59355"/>
                  <a:pt x="4931" y="59364"/>
                </a:cubicBezTo>
                <a:cubicBezTo>
                  <a:pt x="4923" y="59313"/>
                  <a:pt x="4912" y="59263"/>
                  <a:pt x="4888" y="59222"/>
                </a:cubicBezTo>
                <a:cubicBezTo>
                  <a:pt x="4955" y="59087"/>
                  <a:pt x="5048" y="58919"/>
                  <a:pt x="4931" y="58783"/>
                </a:cubicBezTo>
                <a:lnTo>
                  <a:pt x="4931" y="58783"/>
                </a:lnTo>
                <a:cubicBezTo>
                  <a:pt x="4969" y="58787"/>
                  <a:pt x="5014" y="58796"/>
                  <a:pt x="5049" y="58796"/>
                </a:cubicBezTo>
                <a:cubicBezTo>
                  <a:pt x="5099" y="58796"/>
                  <a:pt x="5131" y="58778"/>
                  <a:pt x="5107" y="58699"/>
                </a:cubicBezTo>
                <a:cubicBezTo>
                  <a:pt x="5064" y="58589"/>
                  <a:pt x="5048" y="58523"/>
                  <a:pt x="5048" y="58488"/>
                </a:cubicBezTo>
                <a:cubicBezTo>
                  <a:pt x="5056" y="58472"/>
                  <a:pt x="5074" y="58464"/>
                  <a:pt x="5082" y="58446"/>
                </a:cubicBezTo>
                <a:cubicBezTo>
                  <a:pt x="5085" y="58445"/>
                  <a:pt x="5088" y="58445"/>
                  <a:pt x="5092" y="58445"/>
                </a:cubicBezTo>
                <a:cubicBezTo>
                  <a:pt x="5131" y="58445"/>
                  <a:pt x="5190" y="58472"/>
                  <a:pt x="5241" y="58472"/>
                </a:cubicBezTo>
                <a:cubicBezTo>
                  <a:pt x="5270" y="58472"/>
                  <a:pt x="5297" y="58464"/>
                  <a:pt x="5317" y="58438"/>
                </a:cubicBezTo>
                <a:cubicBezTo>
                  <a:pt x="5149" y="58252"/>
                  <a:pt x="5428" y="58025"/>
                  <a:pt x="5284" y="57831"/>
                </a:cubicBezTo>
                <a:cubicBezTo>
                  <a:pt x="5250" y="57613"/>
                  <a:pt x="5596" y="57528"/>
                  <a:pt x="5479" y="57275"/>
                </a:cubicBezTo>
                <a:cubicBezTo>
                  <a:pt x="5402" y="56988"/>
                  <a:pt x="5511" y="56728"/>
                  <a:pt x="5503" y="56451"/>
                </a:cubicBezTo>
                <a:cubicBezTo>
                  <a:pt x="5327" y="56432"/>
                  <a:pt x="5301" y="56257"/>
                  <a:pt x="5266" y="56113"/>
                </a:cubicBezTo>
                <a:cubicBezTo>
                  <a:pt x="5444" y="56097"/>
                  <a:pt x="5276" y="55927"/>
                  <a:pt x="5191" y="55903"/>
                </a:cubicBezTo>
                <a:cubicBezTo>
                  <a:pt x="5133" y="55743"/>
                  <a:pt x="5014" y="55616"/>
                  <a:pt x="4923" y="55482"/>
                </a:cubicBezTo>
                <a:cubicBezTo>
                  <a:pt x="4795" y="55331"/>
                  <a:pt x="4761" y="55129"/>
                  <a:pt x="4627" y="54985"/>
                </a:cubicBezTo>
                <a:cubicBezTo>
                  <a:pt x="4678" y="54690"/>
                  <a:pt x="4694" y="54387"/>
                  <a:pt x="4601" y="54092"/>
                </a:cubicBezTo>
                <a:cubicBezTo>
                  <a:pt x="4484" y="53873"/>
                  <a:pt x="4636" y="53679"/>
                  <a:pt x="4702" y="53485"/>
                </a:cubicBezTo>
                <a:cubicBezTo>
                  <a:pt x="4652" y="53158"/>
                  <a:pt x="4585" y="52844"/>
                  <a:pt x="4433" y="52551"/>
                </a:cubicBezTo>
                <a:cubicBezTo>
                  <a:pt x="4500" y="52331"/>
                  <a:pt x="4593" y="52096"/>
                  <a:pt x="4500" y="51868"/>
                </a:cubicBezTo>
                <a:cubicBezTo>
                  <a:pt x="4407" y="51666"/>
                  <a:pt x="4526" y="51448"/>
                  <a:pt x="4518" y="51245"/>
                </a:cubicBezTo>
                <a:cubicBezTo>
                  <a:pt x="4383" y="51025"/>
                  <a:pt x="4468" y="50772"/>
                  <a:pt x="4383" y="50546"/>
                </a:cubicBezTo>
                <a:cubicBezTo>
                  <a:pt x="4256" y="50538"/>
                  <a:pt x="4324" y="50410"/>
                  <a:pt x="4332" y="50328"/>
                </a:cubicBezTo>
                <a:cubicBezTo>
                  <a:pt x="4290" y="50125"/>
                  <a:pt x="4181" y="49923"/>
                  <a:pt x="4266" y="49729"/>
                </a:cubicBezTo>
                <a:cubicBezTo>
                  <a:pt x="4205" y="49477"/>
                  <a:pt x="4425" y="49341"/>
                  <a:pt x="4508" y="49147"/>
                </a:cubicBezTo>
                <a:cubicBezTo>
                  <a:pt x="4500" y="49004"/>
                  <a:pt x="4383" y="48878"/>
                  <a:pt x="4391" y="48735"/>
                </a:cubicBezTo>
                <a:cubicBezTo>
                  <a:pt x="4441" y="48559"/>
                  <a:pt x="4543" y="48373"/>
                  <a:pt x="4500" y="48187"/>
                </a:cubicBezTo>
                <a:cubicBezTo>
                  <a:pt x="4441" y="47732"/>
                  <a:pt x="4468" y="47269"/>
                  <a:pt x="4484" y="46806"/>
                </a:cubicBezTo>
                <a:lnTo>
                  <a:pt x="4433" y="46806"/>
                </a:lnTo>
                <a:cubicBezTo>
                  <a:pt x="4441" y="46655"/>
                  <a:pt x="4391" y="46511"/>
                  <a:pt x="4425" y="46359"/>
                </a:cubicBezTo>
                <a:cubicBezTo>
                  <a:pt x="4476" y="46149"/>
                  <a:pt x="4316" y="45931"/>
                  <a:pt x="4399" y="45719"/>
                </a:cubicBezTo>
                <a:cubicBezTo>
                  <a:pt x="4476" y="45407"/>
                  <a:pt x="4627" y="45104"/>
                  <a:pt x="4601" y="44777"/>
                </a:cubicBezTo>
                <a:cubicBezTo>
                  <a:pt x="4686" y="44473"/>
                  <a:pt x="4838" y="44061"/>
                  <a:pt x="4534" y="43825"/>
                </a:cubicBezTo>
                <a:cubicBezTo>
                  <a:pt x="4500" y="43471"/>
                  <a:pt x="4518" y="43117"/>
                  <a:pt x="4484" y="42763"/>
                </a:cubicBezTo>
                <a:cubicBezTo>
                  <a:pt x="4627" y="42021"/>
                  <a:pt x="4450" y="41271"/>
                  <a:pt x="4508" y="40532"/>
                </a:cubicBezTo>
                <a:cubicBezTo>
                  <a:pt x="4518" y="40362"/>
                  <a:pt x="4399" y="40220"/>
                  <a:pt x="4349" y="40059"/>
                </a:cubicBezTo>
                <a:cubicBezTo>
                  <a:pt x="4223" y="39563"/>
                  <a:pt x="4492" y="39082"/>
                  <a:pt x="4433" y="38577"/>
                </a:cubicBezTo>
                <a:cubicBezTo>
                  <a:pt x="4306" y="38308"/>
                  <a:pt x="4349" y="38005"/>
                  <a:pt x="4417" y="37718"/>
                </a:cubicBezTo>
                <a:cubicBezTo>
                  <a:pt x="4441" y="37499"/>
                  <a:pt x="4526" y="37263"/>
                  <a:pt x="4441" y="37053"/>
                </a:cubicBezTo>
                <a:cubicBezTo>
                  <a:pt x="4425" y="37002"/>
                  <a:pt x="4407" y="36960"/>
                  <a:pt x="4383" y="36909"/>
                </a:cubicBezTo>
                <a:cubicBezTo>
                  <a:pt x="4417" y="36571"/>
                  <a:pt x="4165" y="36286"/>
                  <a:pt x="4205" y="35941"/>
                </a:cubicBezTo>
                <a:cubicBezTo>
                  <a:pt x="4215" y="35443"/>
                  <a:pt x="4130" y="34946"/>
                  <a:pt x="3962" y="34475"/>
                </a:cubicBezTo>
                <a:cubicBezTo>
                  <a:pt x="3952" y="34079"/>
                  <a:pt x="3987" y="33683"/>
                  <a:pt x="3987" y="33287"/>
                </a:cubicBezTo>
                <a:cubicBezTo>
                  <a:pt x="3970" y="32842"/>
                  <a:pt x="4306" y="32395"/>
                  <a:pt x="4146" y="31948"/>
                </a:cubicBezTo>
                <a:cubicBezTo>
                  <a:pt x="4114" y="31661"/>
                  <a:pt x="4122" y="31366"/>
                  <a:pt x="4072" y="31089"/>
                </a:cubicBezTo>
                <a:cubicBezTo>
                  <a:pt x="4053" y="31039"/>
                  <a:pt x="4037" y="30988"/>
                  <a:pt x="4013" y="30946"/>
                </a:cubicBezTo>
                <a:cubicBezTo>
                  <a:pt x="3962" y="30719"/>
                  <a:pt x="3912" y="30483"/>
                  <a:pt x="3995" y="30254"/>
                </a:cubicBezTo>
                <a:cubicBezTo>
                  <a:pt x="4029" y="30062"/>
                  <a:pt x="4104" y="29842"/>
                  <a:pt x="4021" y="29640"/>
                </a:cubicBezTo>
                <a:cubicBezTo>
                  <a:pt x="4021" y="29581"/>
                  <a:pt x="4021" y="29523"/>
                  <a:pt x="4029" y="29456"/>
                </a:cubicBezTo>
                <a:cubicBezTo>
                  <a:pt x="4088" y="29017"/>
                  <a:pt x="4266" y="28587"/>
                  <a:pt x="4223" y="28132"/>
                </a:cubicBezTo>
                <a:cubicBezTo>
                  <a:pt x="4189" y="28091"/>
                  <a:pt x="4154" y="28049"/>
                  <a:pt x="4130" y="28006"/>
                </a:cubicBezTo>
                <a:cubicBezTo>
                  <a:pt x="4114" y="27940"/>
                  <a:pt x="4080" y="27879"/>
                  <a:pt x="4096" y="27812"/>
                </a:cubicBezTo>
                <a:cubicBezTo>
                  <a:pt x="4154" y="27349"/>
                  <a:pt x="4349" y="26878"/>
                  <a:pt x="4205" y="26405"/>
                </a:cubicBezTo>
                <a:lnTo>
                  <a:pt x="4205" y="26331"/>
                </a:lnTo>
                <a:cubicBezTo>
                  <a:pt x="4247" y="25985"/>
                  <a:pt x="4189" y="25639"/>
                  <a:pt x="4215" y="25294"/>
                </a:cubicBezTo>
                <a:cubicBezTo>
                  <a:pt x="4340" y="24831"/>
                  <a:pt x="4231" y="24352"/>
                  <a:pt x="4290" y="23879"/>
                </a:cubicBezTo>
                <a:cubicBezTo>
                  <a:pt x="4375" y="23533"/>
                  <a:pt x="4165" y="23214"/>
                  <a:pt x="4215" y="22868"/>
                </a:cubicBezTo>
                <a:cubicBezTo>
                  <a:pt x="4417" y="22464"/>
                  <a:pt x="4122" y="22027"/>
                  <a:pt x="4340" y="21623"/>
                </a:cubicBezTo>
                <a:cubicBezTo>
                  <a:pt x="4256" y="21336"/>
                  <a:pt x="4181" y="21032"/>
                  <a:pt x="4029" y="20772"/>
                </a:cubicBezTo>
                <a:cubicBezTo>
                  <a:pt x="4053" y="20450"/>
                  <a:pt x="4274" y="20123"/>
                  <a:pt x="4122" y="19803"/>
                </a:cubicBezTo>
                <a:cubicBezTo>
                  <a:pt x="4122" y="19642"/>
                  <a:pt x="4130" y="19490"/>
                  <a:pt x="4181" y="19338"/>
                </a:cubicBezTo>
                <a:cubicBezTo>
                  <a:pt x="4367" y="19096"/>
                  <a:pt x="4468" y="18809"/>
                  <a:pt x="4543" y="18522"/>
                </a:cubicBezTo>
                <a:cubicBezTo>
                  <a:pt x="4636" y="18295"/>
                  <a:pt x="4518" y="18008"/>
                  <a:pt x="4660" y="17814"/>
                </a:cubicBezTo>
                <a:cubicBezTo>
                  <a:pt x="4795" y="17782"/>
                  <a:pt x="4787" y="17646"/>
                  <a:pt x="4729" y="17553"/>
                </a:cubicBezTo>
                <a:cubicBezTo>
                  <a:pt x="4609" y="17351"/>
                  <a:pt x="4678" y="17099"/>
                  <a:pt x="4551" y="16905"/>
                </a:cubicBezTo>
                <a:lnTo>
                  <a:pt x="4551" y="16862"/>
                </a:lnTo>
                <a:cubicBezTo>
                  <a:pt x="4585" y="16710"/>
                  <a:pt x="4627" y="16569"/>
                  <a:pt x="4577" y="16417"/>
                </a:cubicBezTo>
                <a:cubicBezTo>
                  <a:pt x="4559" y="16316"/>
                  <a:pt x="4543" y="16215"/>
                  <a:pt x="4508" y="16114"/>
                </a:cubicBezTo>
                <a:cubicBezTo>
                  <a:pt x="4492" y="15692"/>
                  <a:pt x="4660" y="15295"/>
                  <a:pt x="4761" y="14901"/>
                </a:cubicBezTo>
                <a:cubicBezTo>
                  <a:pt x="4745" y="14800"/>
                  <a:pt x="4720" y="14707"/>
                  <a:pt x="4694" y="14614"/>
                </a:cubicBezTo>
                <a:lnTo>
                  <a:pt x="4694" y="14529"/>
                </a:lnTo>
                <a:cubicBezTo>
                  <a:pt x="4811" y="14226"/>
                  <a:pt x="4795" y="13880"/>
                  <a:pt x="4862" y="13561"/>
                </a:cubicBezTo>
                <a:cubicBezTo>
                  <a:pt x="4888" y="13476"/>
                  <a:pt x="4822" y="13409"/>
                  <a:pt x="4787" y="13343"/>
                </a:cubicBezTo>
                <a:lnTo>
                  <a:pt x="4771" y="13300"/>
                </a:lnTo>
                <a:lnTo>
                  <a:pt x="4761" y="13258"/>
                </a:lnTo>
                <a:cubicBezTo>
                  <a:pt x="4795" y="13031"/>
                  <a:pt x="4761" y="12795"/>
                  <a:pt x="4822" y="12577"/>
                </a:cubicBezTo>
                <a:cubicBezTo>
                  <a:pt x="4931" y="12391"/>
                  <a:pt x="5141" y="12255"/>
                  <a:pt x="5115" y="12011"/>
                </a:cubicBezTo>
                <a:cubicBezTo>
                  <a:pt x="5191" y="11960"/>
                  <a:pt x="5351" y="11960"/>
                  <a:pt x="5317" y="11835"/>
                </a:cubicBezTo>
                <a:cubicBezTo>
                  <a:pt x="5335" y="11717"/>
                  <a:pt x="5200" y="11667"/>
                  <a:pt x="5183" y="11574"/>
                </a:cubicBezTo>
                <a:cubicBezTo>
                  <a:pt x="5250" y="11497"/>
                  <a:pt x="5394" y="11404"/>
                  <a:pt x="5293" y="11295"/>
                </a:cubicBezTo>
                <a:cubicBezTo>
                  <a:pt x="5250" y="11228"/>
                  <a:pt x="5191" y="11135"/>
                  <a:pt x="5284" y="11077"/>
                </a:cubicBezTo>
                <a:lnTo>
                  <a:pt x="5284" y="11077"/>
                </a:lnTo>
                <a:cubicBezTo>
                  <a:pt x="5300" y="11082"/>
                  <a:pt x="5313" y="11084"/>
                  <a:pt x="5325" y="11084"/>
                </a:cubicBezTo>
                <a:cubicBezTo>
                  <a:pt x="5449" y="11084"/>
                  <a:pt x="5402" y="10834"/>
                  <a:pt x="5425" y="10834"/>
                </a:cubicBezTo>
                <a:lnTo>
                  <a:pt x="5425" y="10834"/>
                </a:lnTo>
                <a:cubicBezTo>
                  <a:pt x="5432" y="10834"/>
                  <a:pt x="5447" y="10861"/>
                  <a:pt x="5479" y="10933"/>
                </a:cubicBezTo>
                <a:cubicBezTo>
                  <a:pt x="5588" y="10808"/>
                  <a:pt x="5620" y="10664"/>
                  <a:pt x="5519" y="10529"/>
                </a:cubicBezTo>
                <a:cubicBezTo>
                  <a:pt x="5832" y="10436"/>
                  <a:pt x="5848" y="9999"/>
                  <a:pt x="5899" y="9728"/>
                </a:cubicBezTo>
                <a:cubicBezTo>
                  <a:pt x="5883" y="9728"/>
                  <a:pt x="5840" y="9712"/>
                  <a:pt x="5822" y="9704"/>
                </a:cubicBezTo>
                <a:cubicBezTo>
                  <a:pt x="5873" y="9595"/>
                  <a:pt x="5857" y="9467"/>
                  <a:pt x="5772" y="9375"/>
                </a:cubicBezTo>
                <a:lnTo>
                  <a:pt x="5755" y="9332"/>
                </a:lnTo>
                <a:lnTo>
                  <a:pt x="5755" y="9332"/>
                </a:lnTo>
                <a:cubicBezTo>
                  <a:pt x="5774" y="9335"/>
                  <a:pt x="5793" y="9336"/>
                  <a:pt x="5812" y="9336"/>
                </a:cubicBezTo>
                <a:cubicBezTo>
                  <a:pt x="5927" y="9336"/>
                  <a:pt x="6030" y="9284"/>
                  <a:pt x="6000" y="9140"/>
                </a:cubicBezTo>
                <a:cubicBezTo>
                  <a:pt x="6125" y="9079"/>
                  <a:pt x="6101" y="8954"/>
                  <a:pt x="6101" y="8845"/>
                </a:cubicBezTo>
                <a:cubicBezTo>
                  <a:pt x="6194" y="8726"/>
                  <a:pt x="6135" y="8592"/>
                  <a:pt x="6135" y="8465"/>
                </a:cubicBezTo>
                <a:cubicBezTo>
                  <a:pt x="6202" y="8364"/>
                  <a:pt x="6245" y="8263"/>
                  <a:pt x="6202" y="8145"/>
                </a:cubicBezTo>
                <a:cubicBezTo>
                  <a:pt x="6237" y="8145"/>
                  <a:pt x="6311" y="8137"/>
                  <a:pt x="6346" y="8137"/>
                </a:cubicBezTo>
                <a:cubicBezTo>
                  <a:pt x="6530" y="8137"/>
                  <a:pt x="6429" y="7834"/>
                  <a:pt x="6370" y="7765"/>
                </a:cubicBezTo>
                <a:cubicBezTo>
                  <a:pt x="6489" y="7674"/>
                  <a:pt x="6277" y="7614"/>
                  <a:pt x="6328" y="7513"/>
                </a:cubicBezTo>
                <a:cubicBezTo>
                  <a:pt x="6388" y="7371"/>
                  <a:pt x="6404" y="7169"/>
                  <a:pt x="6590" y="7159"/>
                </a:cubicBezTo>
                <a:cubicBezTo>
                  <a:pt x="6628" y="7199"/>
                  <a:pt x="6668" y="7253"/>
                  <a:pt x="6736" y="7253"/>
                </a:cubicBezTo>
                <a:cubicBezTo>
                  <a:pt x="6740" y="7253"/>
                  <a:pt x="6745" y="7252"/>
                  <a:pt x="6750" y="7252"/>
                </a:cubicBezTo>
                <a:cubicBezTo>
                  <a:pt x="6766" y="7143"/>
                  <a:pt x="6792" y="7042"/>
                  <a:pt x="6817" y="6933"/>
                </a:cubicBezTo>
                <a:cubicBezTo>
                  <a:pt x="6859" y="6933"/>
                  <a:pt x="6934" y="6933"/>
                  <a:pt x="6968" y="6941"/>
                </a:cubicBezTo>
                <a:cubicBezTo>
                  <a:pt x="6968" y="6765"/>
                  <a:pt x="7187" y="6906"/>
                  <a:pt x="7237" y="6781"/>
                </a:cubicBezTo>
                <a:cubicBezTo>
                  <a:pt x="7298" y="6629"/>
                  <a:pt x="7423" y="6486"/>
                  <a:pt x="7567" y="6419"/>
                </a:cubicBezTo>
                <a:cubicBezTo>
                  <a:pt x="7508" y="6199"/>
                  <a:pt x="7793" y="6047"/>
                  <a:pt x="7785" y="5821"/>
                </a:cubicBezTo>
                <a:cubicBezTo>
                  <a:pt x="7955" y="5813"/>
                  <a:pt x="7836" y="5669"/>
                  <a:pt x="7777" y="5602"/>
                </a:cubicBezTo>
                <a:cubicBezTo>
                  <a:pt x="7854" y="5560"/>
                  <a:pt x="7920" y="5526"/>
                  <a:pt x="7987" y="5483"/>
                </a:cubicBezTo>
                <a:cubicBezTo>
                  <a:pt x="8038" y="5358"/>
                  <a:pt x="7827" y="5323"/>
                  <a:pt x="7870" y="5206"/>
                </a:cubicBezTo>
                <a:cubicBezTo>
                  <a:pt x="7862" y="5055"/>
                  <a:pt x="7929" y="4911"/>
                  <a:pt x="8022" y="4802"/>
                </a:cubicBezTo>
                <a:cubicBezTo>
                  <a:pt x="8072" y="4632"/>
                  <a:pt x="7844" y="4658"/>
                  <a:pt x="7769" y="4573"/>
                </a:cubicBezTo>
                <a:lnTo>
                  <a:pt x="7769" y="4363"/>
                </a:lnTo>
                <a:cubicBezTo>
                  <a:pt x="7818" y="4419"/>
                  <a:pt x="7927" y="4489"/>
                  <a:pt x="8010" y="4489"/>
                </a:cubicBezTo>
                <a:cubicBezTo>
                  <a:pt x="8053" y="4489"/>
                  <a:pt x="8089" y="4471"/>
                  <a:pt x="8106" y="4422"/>
                </a:cubicBezTo>
                <a:cubicBezTo>
                  <a:pt x="8181" y="4464"/>
                  <a:pt x="8258" y="4541"/>
                  <a:pt x="8349" y="4549"/>
                </a:cubicBezTo>
                <a:cubicBezTo>
                  <a:pt x="8460" y="4270"/>
                  <a:pt x="7971" y="4305"/>
                  <a:pt x="7995" y="4060"/>
                </a:cubicBezTo>
                <a:cubicBezTo>
                  <a:pt x="7743" y="3589"/>
                  <a:pt x="8341" y="3967"/>
                  <a:pt x="8224" y="3640"/>
                </a:cubicBezTo>
                <a:lnTo>
                  <a:pt x="8224" y="3640"/>
                </a:lnTo>
                <a:cubicBezTo>
                  <a:pt x="8080" y="3656"/>
                  <a:pt x="7945" y="3690"/>
                  <a:pt x="7803" y="3714"/>
                </a:cubicBezTo>
                <a:cubicBezTo>
                  <a:pt x="7668" y="3605"/>
                  <a:pt x="7971" y="3520"/>
                  <a:pt x="7929" y="3379"/>
                </a:cubicBezTo>
                <a:cubicBezTo>
                  <a:pt x="8131" y="3336"/>
                  <a:pt x="8123" y="3015"/>
                  <a:pt x="7937" y="2975"/>
                </a:cubicBezTo>
                <a:lnTo>
                  <a:pt x="7929" y="2924"/>
                </a:lnTo>
                <a:cubicBezTo>
                  <a:pt x="8063" y="2820"/>
                  <a:pt x="7990" y="2600"/>
                  <a:pt x="7820" y="2600"/>
                </a:cubicBezTo>
                <a:cubicBezTo>
                  <a:pt x="7809" y="2600"/>
                  <a:pt x="7797" y="2601"/>
                  <a:pt x="7785" y="2603"/>
                </a:cubicBezTo>
                <a:cubicBezTo>
                  <a:pt x="7862" y="2443"/>
                  <a:pt x="7862" y="2275"/>
                  <a:pt x="7710" y="2166"/>
                </a:cubicBezTo>
                <a:cubicBezTo>
                  <a:pt x="7718" y="1913"/>
                  <a:pt x="7490" y="1685"/>
                  <a:pt x="7237" y="1685"/>
                </a:cubicBezTo>
                <a:cubicBezTo>
                  <a:pt x="7247" y="1634"/>
                  <a:pt x="7338" y="1533"/>
                  <a:pt x="7247" y="1525"/>
                </a:cubicBezTo>
                <a:cubicBezTo>
                  <a:pt x="7069" y="1499"/>
                  <a:pt x="7077" y="1339"/>
                  <a:pt x="7045" y="1206"/>
                </a:cubicBezTo>
                <a:lnTo>
                  <a:pt x="7045" y="1206"/>
                </a:lnTo>
                <a:cubicBezTo>
                  <a:pt x="7065" y="1210"/>
                  <a:pt x="7084" y="1212"/>
                  <a:pt x="7101" y="1212"/>
                </a:cubicBezTo>
                <a:cubicBezTo>
                  <a:pt x="7187" y="1212"/>
                  <a:pt x="7225" y="1159"/>
                  <a:pt x="7205" y="1054"/>
                </a:cubicBezTo>
                <a:lnTo>
                  <a:pt x="7205" y="1054"/>
                </a:lnTo>
                <a:cubicBezTo>
                  <a:pt x="7174" y="1075"/>
                  <a:pt x="7145" y="1084"/>
                  <a:pt x="7119" y="1084"/>
                </a:cubicBezTo>
                <a:cubicBezTo>
                  <a:pt x="7031" y="1084"/>
                  <a:pt x="6966" y="986"/>
                  <a:pt x="6902" y="927"/>
                </a:cubicBezTo>
                <a:cubicBezTo>
                  <a:pt x="6883" y="1004"/>
                  <a:pt x="6883" y="1086"/>
                  <a:pt x="6817" y="1137"/>
                </a:cubicBezTo>
                <a:cubicBezTo>
                  <a:pt x="6681" y="1062"/>
                  <a:pt x="6598" y="911"/>
                  <a:pt x="6572" y="759"/>
                </a:cubicBezTo>
                <a:cubicBezTo>
                  <a:pt x="6548" y="589"/>
                  <a:pt x="6328" y="682"/>
                  <a:pt x="6237" y="565"/>
                </a:cubicBezTo>
                <a:cubicBezTo>
                  <a:pt x="6168" y="405"/>
                  <a:pt x="5907" y="480"/>
                  <a:pt x="5840" y="312"/>
                </a:cubicBezTo>
                <a:lnTo>
                  <a:pt x="6059" y="312"/>
                </a:lnTo>
                <a:cubicBezTo>
                  <a:pt x="6024" y="254"/>
                  <a:pt x="6034" y="177"/>
                  <a:pt x="5966" y="153"/>
                </a:cubicBezTo>
                <a:cubicBezTo>
                  <a:pt x="5966" y="228"/>
                  <a:pt x="5938" y="252"/>
                  <a:pt x="5898" y="252"/>
                </a:cubicBezTo>
                <a:cubicBezTo>
                  <a:pt x="5834" y="252"/>
                  <a:pt x="5736" y="192"/>
                  <a:pt x="5662" y="192"/>
                </a:cubicBezTo>
                <a:cubicBezTo>
                  <a:pt x="5654" y="192"/>
                  <a:pt x="5646" y="193"/>
                  <a:pt x="5638" y="195"/>
                </a:cubicBezTo>
                <a:cubicBezTo>
                  <a:pt x="5537" y="185"/>
                  <a:pt x="5428" y="177"/>
                  <a:pt x="5327" y="177"/>
                </a:cubicBezTo>
                <a:cubicBezTo>
                  <a:pt x="5320" y="108"/>
                  <a:pt x="5298" y="86"/>
                  <a:pt x="5271" y="86"/>
                </a:cubicBezTo>
                <a:cubicBezTo>
                  <a:pt x="5225" y="86"/>
                  <a:pt x="5162" y="149"/>
                  <a:pt x="5126" y="149"/>
                </a:cubicBezTo>
                <a:cubicBezTo>
                  <a:pt x="5106" y="149"/>
                  <a:pt x="5094" y="129"/>
                  <a:pt x="5098" y="68"/>
                </a:cubicBezTo>
                <a:lnTo>
                  <a:pt x="5098" y="68"/>
                </a:lnTo>
                <a:cubicBezTo>
                  <a:pt x="5012" y="71"/>
                  <a:pt x="4927" y="82"/>
                  <a:pt x="4844" y="82"/>
                </a:cubicBezTo>
                <a:cubicBezTo>
                  <a:pt x="4741" y="82"/>
                  <a:pt x="4641" y="66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57" name="Google Shape;357;p35"/>
          <p:cNvSpPr/>
          <p:nvPr/>
        </p:nvSpPr>
        <p:spPr>
          <a:xfrm rot="-2700000">
            <a:off x="6909792" y="7573615"/>
            <a:ext cx="3069492" cy="3266734"/>
          </a:xfrm>
          <a:custGeom>
            <a:avLst/>
            <a:gdLst/>
            <a:ahLst/>
            <a:cxnLst/>
            <a:rect l="l" t="t" r="r" b="b"/>
            <a:pathLst>
              <a:path w="87132" h="92731" extrusionOk="0">
                <a:moveTo>
                  <a:pt x="22525" y="1"/>
                </a:moveTo>
                <a:cubicBezTo>
                  <a:pt x="22512" y="40"/>
                  <a:pt x="22318" y="587"/>
                  <a:pt x="22318" y="587"/>
                </a:cubicBezTo>
                <a:cubicBezTo>
                  <a:pt x="22154" y="833"/>
                  <a:pt x="21908" y="997"/>
                  <a:pt x="21692" y="1187"/>
                </a:cubicBezTo>
                <a:cubicBezTo>
                  <a:pt x="21348" y="1502"/>
                  <a:pt x="20981" y="1925"/>
                  <a:pt x="20597" y="2184"/>
                </a:cubicBezTo>
                <a:cubicBezTo>
                  <a:pt x="20463" y="2266"/>
                  <a:pt x="20381" y="2295"/>
                  <a:pt x="20312" y="2295"/>
                </a:cubicBezTo>
                <a:cubicBezTo>
                  <a:pt x="20135" y="2295"/>
                  <a:pt x="20066" y="2089"/>
                  <a:pt x="19683" y="2036"/>
                </a:cubicBezTo>
                <a:cubicBezTo>
                  <a:pt x="19561" y="2675"/>
                  <a:pt x="19437" y="3331"/>
                  <a:pt x="19191" y="3947"/>
                </a:cubicBezTo>
                <a:cubicBezTo>
                  <a:pt x="19083" y="4233"/>
                  <a:pt x="19014" y="4275"/>
                  <a:pt x="18919" y="4275"/>
                </a:cubicBezTo>
                <a:lnTo>
                  <a:pt x="18824" y="4275"/>
                </a:lnTo>
                <a:cubicBezTo>
                  <a:pt x="18794" y="4275"/>
                  <a:pt x="18755" y="4262"/>
                  <a:pt x="18712" y="4262"/>
                </a:cubicBezTo>
                <a:cubicBezTo>
                  <a:pt x="18643" y="4262"/>
                  <a:pt x="18561" y="4275"/>
                  <a:pt x="18440" y="4331"/>
                </a:cubicBezTo>
                <a:cubicBezTo>
                  <a:pt x="17758" y="4659"/>
                  <a:pt x="17565" y="5423"/>
                  <a:pt x="17034" y="5888"/>
                </a:cubicBezTo>
                <a:cubicBezTo>
                  <a:pt x="16650" y="6216"/>
                  <a:pt x="16254" y="6065"/>
                  <a:pt x="15900" y="6350"/>
                </a:cubicBezTo>
                <a:cubicBezTo>
                  <a:pt x="15408" y="6734"/>
                  <a:pt x="15231" y="7308"/>
                  <a:pt x="14873" y="7786"/>
                </a:cubicBezTo>
                <a:cubicBezTo>
                  <a:pt x="14506" y="8278"/>
                  <a:pt x="14110" y="8757"/>
                  <a:pt x="13795" y="9314"/>
                </a:cubicBezTo>
                <a:cubicBezTo>
                  <a:pt x="13536" y="9753"/>
                  <a:pt x="13303" y="10297"/>
                  <a:pt x="13169" y="10789"/>
                </a:cubicBezTo>
                <a:cubicBezTo>
                  <a:pt x="12936" y="11651"/>
                  <a:pt x="13454" y="12428"/>
                  <a:pt x="13208" y="13248"/>
                </a:cubicBezTo>
                <a:cubicBezTo>
                  <a:pt x="13057" y="13726"/>
                  <a:pt x="12975" y="14015"/>
                  <a:pt x="12375" y="14015"/>
                </a:cubicBezTo>
                <a:lnTo>
                  <a:pt x="12333" y="14015"/>
                </a:lnTo>
                <a:cubicBezTo>
                  <a:pt x="11720" y="14002"/>
                  <a:pt x="11228" y="13277"/>
                  <a:pt x="10654" y="13277"/>
                </a:cubicBezTo>
                <a:cubicBezTo>
                  <a:pt x="10546" y="13277"/>
                  <a:pt x="10448" y="13303"/>
                  <a:pt x="10340" y="13346"/>
                </a:cubicBezTo>
                <a:cubicBezTo>
                  <a:pt x="9658" y="13674"/>
                  <a:pt x="9986" y="14123"/>
                  <a:pt x="9671" y="14588"/>
                </a:cubicBezTo>
                <a:cubicBezTo>
                  <a:pt x="9589" y="14723"/>
                  <a:pt x="9507" y="14752"/>
                  <a:pt x="9412" y="14752"/>
                </a:cubicBezTo>
                <a:cubicBezTo>
                  <a:pt x="9343" y="14752"/>
                  <a:pt x="9274" y="14739"/>
                  <a:pt x="9192" y="14710"/>
                </a:cubicBezTo>
                <a:cubicBezTo>
                  <a:pt x="9124" y="14697"/>
                  <a:pt x="9042" y="14670"/>
                  <a:pt x="8960" y="14670"/>
                </a:cubicBezTo>
                <a:cubicBezTo>
                  <a:pt x="8907" y="14670"/>
                  <a:pt x="8838" y="14683"/>
                  <a:pt x="8783" y="14710"/>
                </a:cubicBezTo>
                <a:cubicBezTo>
                  <a:pt x="8497" y="14834"/>
                  <a:pt x="8209" y="15283"/>
                  <a:pt x="7950" y="15490"/>
                </a:cubicBezTo>
                <a:cubicBezTo>
                  <a:pt x="7458" y="15844"/>
                  <a:pt x="7022" y="15775"/>
                  <a:pt x="6639" y="16241"/>
                </a:cubicBezTo>
                <a:cubicBezTo>
                  <a:pt x="5983" y="17034"/>
                  <a:pt x="5996" y="17771"/>
                  <a:pt x="5655" y="18673"/>
                </a:cubicBezTo>
                <a:cubicBezTo>
                  <a:pt x="5491" y="19083"/>
                  <a:pt x="5340" y="19312"/>
                  <a:pt x="5396" y="19778"/>
                </a:cubicBezTo>
                <a:cubicBezTo>
                  <a:pt x="5422" y="20106"/>
                  <a:pt x="5655" y="20542"/>
                  <a:pt x="5478" y="20856"/>
                </a:cubicBezTo>
                <a:lnTo>
                  <a:pt x="5436" y="20856"/>
                </a:lnTo>
                <a:cubicBezTo>
                  <a:pt x="4809" y="20856"/>
                  <a:pt x="4288" y="20378"/>
                  <a:pt x="3728" y="20132"/>
                </a:cubicBezTo>
                <a:cubicBezTo>
                  <a:pt x="3292" y="19955"/>
                  <a:pt x="2800" y="19886"/>
                  <a:pt x="2364" y="19696"/>
                </a:cubicBezTo>
                <a:cubicBezTo>
                  <a:pt x="1941" y="20092"/>
                  <a:pt x="2295" y="21076"/>
                  <a:pt x="2075" y="21594"/>
                </a:cubicBezTo>
                <a:cubicBezTo>
                  <a:pt x="1925" y="21922"/>
                  <a:pt x="1531" y="22318"/>
                  <a:pt x="1203" y="22482"/>
                </a:cubicBezTo>
                <a:cubicBezTo>
                  <a:pt x="1053" y="22551"/>
                  <a:pt x="889" y="22525"/>
                  <a:pt x="738" y="22577"/>
                </a:cubicBezTo>
                <a:cubicBezTo>
                  <a:pt x="479" y="22672"/>
                  <a:pt x="259" y="22836"/>
                  <a:pt x="0" y="22974"/>
                </a:cubicBezTo>
                <a:lnTo>
                  <a:pt x="62135" y="92730"/>
                </a:lnTo>
                <a:cubicBezTo>
                  <a:pt x="62161" y="92704"/>
                  <a:pt x="62204" y="92691"/>
                  <a:pt x="62230" y="92661"/>
                </a:cubicBezTo>
                <a:cubicBezTo>
                  <a:pt x="62148" y="92294"/>
                  <a:pt x="61834" y="91966"/>
                  <a:pt x="61699" y="91612"/>
                </a:cubicBezTo>
                <a:cubicBezTo>
                  <a:pt x="61575" y="91419"/>
                  <a:pt x="61535" y="91203"/>
                  <a:pt x="61588" y="90983"/>
                </a:cubicBezTo>
                <a:cubicBezTo>
                  <a:pt x="61643" y="90914"/>
                  <a:pt x="61712" y="90845"/>
                  <a:pt x="61794" y="90793"/>
                </a:cubicBezTo>
                <a:cubicBezTo>
                  <a:pt x="61945" y="90232"/>
                  <a:pt x="61657" y="89577"/>
                  <a:pt x="61411" y="89042"/>
                </a:cubicBezTo>
                <a:cubicBezTo>
                  <a:pt x="61247" y="88688"/>
                  <a:pt x="60932" y="88318"/>
                  <a:pt x="61083" y="87908"/>
                </a:cubicBezTo>
                <a:lnTo>
                  <a:pt x="61083" y="87908"/>
                </a:lnTo>
                <a:cubicBezTo>
                  <a:pt x="61575" y="88183"/>
                  <a:pt x="61876" y="88796"/>
                  <a:pt x="62368" y="89124"/>
                </a:cubicBezTo>
                <a:cubicBezTo>
                  <a:pt x="62817" y="89426"/>
                  <a:pt x="63296" y="89672"/>
                  <a:pt x="63735" y="90013"/>
                </a:cubicBezTo>
                <a:cubicBezTo>
                  <a:pt x="64443" y="90586"/>
                  <a:pt x="65059" y="91953"/>
                  <a:pt x="65987" y="92170"/>
                </a:cubicBezTo>
                <a:cubicBezTo>
                  <a:pt x="66056" y="92186"/>
                  <a:pt x="66112" y="92199"/>
                  <a:pt x="66164" y="92199"/>
                </a:cubicBezTo>
                <a:cubicBezTo>
                  <a:pt x="66669" y="92199"/>
                  <a:pt x="66984" y="91678"/>
                  <a:pt x="67531" y="91665"/>
                </a:cubicBezTo>
                <a:lnTo>
                  <a:pt x="67777" y="91665"/>
                </a:lnTo>
                <a:cubicBezTo>
                  <a:pt x="67915" y="91665"/>
                  <a:pt x="67967" y="91639"/>
                  <a:pt x="68144" y="91419"/>
                </a:cubicBezTo>
                <a:cubicBezTo>
                  <a:pt x="68351" y="91147"/>
                  <a:pt x="68596" y="90763"/>
                  <a:pt x="68747" y="90449"/>
                </a:cubicBezTo>
                <a:cubicBezTo>
                  <a:pt x="68980" y="89918"/>
                  <a:pt x="68488" y="88688"/>
                  <a:pt x="69226" y="88511"/>
                </a:cubicBezTo>
                <a:cubicBezTo>
                  <a:pt x="69278" y="88498"/>
                  <a:pt x="69321" y="88482"/>
                  <a:pt x="69373" y="88482"/>
                </a:cubicBezTo>
                <a:cubicBezTo>
                  <a:pt x="69455" y="88482"/>
                  <a:pt x="69524" y="88498"/>
                  <a:pt x="69593" y="88511"/>
                </a:cubicBezTo>
                <a:cubicBezTo>
                  <a:pt x="69662" y="88537"/>
                  <a:pt x="69731" y="88551"/>
                  <a:pt x="69813" y="88551"/>
                </a:cubicBezTo>
                <a:cubicBezTo>
                  <a:pt x="69908" y="88551"/>
                  <a:pt x="70016" y="88524"/>
                  <a:pt x="70140" y="88442"/>
                </a:cubicBezTo>
                <a:cubicBezTo>
                  <a:pt x="70275" y="88360"/>
                  <a:pt x="70426" y="88183"/>
                  <a:pt x="70550" y="88059"/>
                </a:cubicBezTo>
                <a:cubicBezTo>
                  <a:pt x="70835" y="87787"/>
                  <a:pt x="71012" y="87636"/>
                  <a:pt x="71068" y="87226"/>
                </a:cubicBezTo>
                <a:cubicBezTo>
                  <a:pt x="71124" y="86816"/>
                  <a:pt x="71150" y="86557"/>
                  <a:pt x="71452" y="86243"/>
                </a:cubicBezTo>
                <a:cubicBezTo>
                  <a:pt x="71780" y="85876"/>
                  <a:pt x="72025" y="85997"/>
                  <a:pt x="72422" y="85833"/>
                </a:cubicBezTo>
                <a:cubicBezTo>
                  <a:pt x="72720" y="85712"/>
                  <a:pt x="72940" y="85410"/>
                  <a:pt x="73173" y="85204"/>
                </a:cubicBezTo>
                <a:cubicBezTo>
                  <a:pt x="74278" y="84207"/>
                  <a:pt x="75481" y="83374"/>
                  <a:pt x="76615" y="82404"/>
                </a:cubicBezTo>
                <a:cubicBezTo>
                  <a:pt x="76969" y="82089"/>
                  <a:pt x="77133" y="81942"/>
                  <a:pt x="77310" y="81516"/>
                </a:cubicBezTo>
                <a:cubicBezTo>
                  <a:pt x="77434" y="81230"/>
                  <a:pt x="77503" y="81188"/>
                  <a:pt x="77598" y="81188"/>
                </a:cubicBezTo>
                <a:lnTo>
                  <a:pt x="77667" y="81188"/>
                </a:lnTo>
                <a:cubicBezTo>
                  <a:pt x="77693" y="81188"/>
                  <a:pt x="77720" y="81204"/>
                  <a:pt x="77749" y="81204"/>
                </a:cubicBezTo>
                <a:cubicBezTo>
                  <a:pt x="77815" y="81204"/>
                  <a:pt x="77913" y="81188"/>
                  <a:pt x="78021" y="81122"/>
                </a:cubicBezTo>
                <a:cubicBezTo>
                  <a:pt x="78444" y="80889"/>
                  <a:pt x="78211" y="79958"/>
                  <a:pt x="78241" y="79549"/>
                </a:cubicBezTo>
                <a:cubicBezTo>
                  <a:pt x="78267" y="79031"/>
                  <a:pt x="77939" y="78267"/>
                  <a:pt x="78077" y="77815"/>
                </a:cubicBezTo>
                <a:cubicBezTo>
                  <a:pt x="78129" y="77638"/>
                  <a:pt x="78211" y="77569"/>
                  <a:pt x="78323" y="77569"/>
                </a:cubicBezTo>
                <a:cubicBezTo>
                  <a:pt x="78526" y="77569"/>
                  <a:pt x="78798" y="77801"/>
                  <a:pt x="79074" y="77910"/>
                </a:cubicBezTo>
                <a:cubicBezTo>
                  <a:pt x="79470" y="78090"/>
                  <a:pt x="79932" y="78224"/>
                  <a:pt x="80385" y="78224"/>
                </a:cubicBezTo>
                <a:cubicBezTo>
                  <a:pt x="80726" y="78224"/>
                  <a:pt x="81054" y="78142"/>
                  <a:pt x="81339" y="77939"/>
                </a:cubicBezTo>
                <a:cubicBezTo>
                  <a:pt x="81653" y="77733"/>
                  <a:pt x="81860" y="77434"/>
                  <a:pt x="82188" y="77241"/>
                </a:cubicBezTo>
                <a:cubicBezTo>
                  <a:pt x="82473" y="77077"/>
                  <a:pt x="82719" y="76982"/>
                  <a:pt x="82965" y="76749"/>
                </a:cubicBezTo>
                <a:cubicBezTo>
                  <a:pt x="83322" y="76434"/>
                  <a:pt x="83443" y="76205"/>
                  <a:pt x="83417" y="75739"/>
                </a:cubicBezTo>
                <a:cubicBezTo>
                  <a:pt x="83404" y="75412"/>
                  <a:pt x="83293" y="75343"/>
                  <a:pt x="83456" y="75041"/>
                </a:cubicBezTo>
                <a:cubicBezTo>
                  <a:pt x="83634" y="74730"/>
                  <a:pt x="84099" y="74402"/>
                  <a:pt x="84414" y="74346"/>
                </a:cubicBezTo>
                <a:cubicBezTo>
                  <a:pt x="84522" y="74333"/>
                  <a:pt x="84617" y="74333"/>
                  <a:pt x="84699" y="74333"/>
                </a:cubicBezTo>
                <a:lnTo>
                  <a:pt x="84850" y="74333"/>
                </a:lnTo>
                <a:cubicBezTo>
                  <a:pt x="85056" y="74333"/>
                  <a:pt x="85207" y="74304"/>
                  <a:pt x="85453" y="73976"/>
                </a:cubicBezTo>
                <a:cubicBezTo>
                  <a:pt x="85781" y="73540"/>
                  <a:pt x="86394" y="72612"/>
                  <a:pt x="86954" y="72517"/>
                </a:cubicBezTo>
                <a:lnTo>
                  <a:pt x="86994" y="72517"/>
                </a:lnTo>
                <a:cubicBezTo>
                  <a:pt x="87036" y="72517"/>
                  <a:pt x="87092" y="72530"/>
                  <a:pt x="87131" y="72543"/>
                </a:cubicBezTo>
                <a:lnTo>
                  <a:pt x="225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358" name="Google Shape;358;p35"/>
          <p:cNvGrpSpPr/>
          <p:nvPr/>
        </p:nvGrpSpPr>
        <p:grpSpPr>
          <a:xfrm>
            <a:off x="1106186" y="820641"/>
            <a:ext cx="797452" cy="518722"/>
            <a:chOff x="114418" y="210957"/>
            <a:chExt cx="398726" cy="259361"/>
          </a:xfrm>
        </p:grpSpPr>
        <p:sp>
          <p:nvSpPr>
            <p:cNvPr id="359" name="Google Shape;359;p35"/>
            <p:cNvSpPr/>
            <p:nvPr/>
          </p:nvSpPr>
          <p:spPr>
            <a:xfrm rot="-5400000">
              <a:off x="251367" y="211336"/>
              <a:ext cx="60236" cy="59478"/>
            </a:xfrm>
            <a:custGeom>
              <a:avLst/>
              <a:gdLst/>
              <a:ahLst/>
              <a:cxnLst/>
              <a:rect l="l" t="t" r="r" b="b"/>
              <a:pathLst>
                <a:path w="1272" h="1256" extrusionOk="0">
                  <a:moveTo>
                    <a:pt x="633" y="0"/>
                  </a:moveTo>
                  <a:cubicBezTo>
                    <a:pt x="295" y="0"/>
                    <a:pt x="0" y="292"/>
                    <a:pt x="0" y="625"/>
                  </a:cubicBezTo>
                  <a:cubicBezTo>
                    <a:pt x="0" y="940"/>
                    <a:pt x="320" y="1256"/>
                    <a:pt x="635" y="1256"/>
                  </a:cubicBezTo>
                  <a:cubicBezTo>
                    <a:pt x="639" y="1256"/>
                    <a:pt x="643" y="1256"/>
                    <a:pt x="647" y="1256"/>
                  </a:cubicBezTo>
                  <a:cubicBezTo>
                    <a:pt x="942" y="1256"/>
                    <a:pt x="1254" y="952"/>
                    <a:pt x="1264" y="657"/>
                  </a:cubicBezTo>
                  <a:cubicBezTo>
                    <a:pt x="1272" y="303"/>
                    <a:pt x="1001" y="18"/>
                    <a:pt x="647" y="0"/>
                  </a:cubicBezTo>
                  <a:cubicBezTo>
                    <a:pt x="642" y="0"/>
                    <a:pt x="638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0" name="Google Shape;360;p35"/>
            <p:cNvSpPr/>
            <p:nvPr/>
          </p:nvSpPr>
          <p:spPr>
            <a:xfrm rot="-5400000">
              <a:off x="391394" y="348569"/>
              <a:ext cx="127764" cy="115736"/>
            </a:xfrm>
            <a:custGeom>
              <a:avLst/>
              <a:gdLst/>
              <a:ahLst/>
              <a:cxnLst/>
              <a:rect l="l" t="t" r="r" b="b"/>
              <a:pathLst>
                <a:path w="2698" h="2444" extrusionOk="0">
                  <a:moveTo>
                    <a:pt x="1515" y="1"/>
                  </a:moveTo>
                  <a:cubicBezTo>
                    <a:pt x="1395" y="1"/>
                    <a:pt x="1271" y="29"/>
                    <a:pt x="1147" y="41"/>
                  </a:cubicBezTo>
                  <a:cubicBezTo>
                    <a:pt x="971" y="134"/>
                    <a:pt x="684" y="33"/>
                    <a:pt x="617" y="328"/>
                  </a:cubicBezTo>
                  <a:cubicBezTo>
                    <a:pt x="221" y="411"/>
                    <a:pt x="288" y="799"/>
                    <a:pt x="170" y="1044"/>
                  </a:cubicBezTo>
                  <a:cubicBezTo>
                    <a:pt x="1" y="1398"/>
                    <a:pt x="338" y="2039"/>
                    <a:pt x="726" y="2214"/>
                  </a:cubicBezTo>
                  <a:lnTo>
                    <a:pt x="759" y="2241"/>
                  </a:lnTo>
                  <a:lnTo>
                    <a:pt x="801" y="2241"/>
                  </a:lnTo>
                  <a:cubicBezTo>
                    <a:pt x="860" y="2257"/>
                    <a:pt x="894" y="2299"/>
                    <a:pt x="937" y="2324"/>
                  </a:cubicBezTo>
                  <a:cubicBezTo>
                    <a:pt x="1098" y="2407"/>
                    <a:pt x="1251" y="2444"/>
                    <a:pt x="1397" y="2444"/>
                  </a:cubicBezTo>
                  <a:cubicBezTo>
                    <a:pt x="1678" y="2444"/>
                    <a:pt x="1937" y="2310"/>
                    <a:pt x="2192" y="2121"/>
                  </a:cubicBezTo>
                  <a:cubicBezTo>
                    <a:pt x="2317" y="1927"/>
                    <a:pt x="2511" y="1776"/>
                    <a:pt x="2527" y="1523"/>
                  </a:cubicBezTo>
                  <a:cubicBezTo>
                    <a:pt x="2538" y="1422"/>
                    <a:pt x="2620" y="1382"/>
                    <a:pt x="2697" y="1347"/>
                  </a:cubicBezTo>
                  <a:cubicBezTo>
                    <a:pt x="2570" y="1169"/>
                    <a:pt x="2554" y="959"/>
                    <a:pt x="2511" y="757"/>
                  </a:cubicBezTo>
                  <a:cubicBezTo>
                    <a:pt x="2368" y="480"/>
                    <a:pt x="2166" y="270"/>
                    <a:pt x="1870" y="142"/>
                  </a:cubicBezTo>
                  <a:cubicBezTo>
                    <a:pt x="1759" y="31"/>
                    <a:pt x="1640" y="1"/>
                    <a:pt x="1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1" name="Google Shape;361;p35"/>
            <p:cNvSpPr/>
            <p:nvPr/>
          </p:nvSpPr>
          <p:spPr>
            <a:xfrm rot="-5400000">
              <a:off x="111339" y="412262"/>
              <a:ext cx="54316" cy="48160"/>
            </a:xfrm>
            <a:custGeom>
              <a:avLst/>
              <a:gdLst/>
              <a:ahLst/>
              <a:cxnLst/>
              <a:rect l="l" t="t" r="r" b="b"/>
              <a:pathLst>
                <a:path w="1147" h="1017" extrusionOk="0">
                  <a:moveTo>
                    <a:pt x="716" y="0"/>
                  </a:moveTo>
                  <a:cubicBezTo>
                    <a:pt x="708" y="0"/>
                    <a:pt x="700" y="2"/>
                    <a:pt x="691" y="3"/>
                  </a:cubicBezTo>
                  <a:cubicBezTo>
                    <a:pt x="136" y="46"/>
                    <a:pt x="0" y="232"/>
                    <a:pt x="144" y="737"/>
                  </a:cubicBezTo>
                  <a:cubicBezTo>
                    <a:pt x="323" y="926"/>
                    <a:pt x="464" y="1016"/>
                    <a:pt x="603" y="1016"/>
                  </a:cubicBezTo>
                  <a:cubicBezTo>
                    <a:pt x="693" y="1016"/>
                    <a:pt x="781" y="978"/>
                    <a:pt x="877" y="905"/>
                  </a:cubicBezTo>
                  <a:cubicBezTo>
                    <a:pt x="1146" y="703"/>
                    <a:pt x="1146" y="493"/>
                    <a:pt x="894" y="105"/>
                  </a:cubicBezTo>
                  <a:cubicBezTo>
                    <a:pt x="870" y="60"/>
                    <a:pt x="843" y="28"/>
                    <a:pt x="802" y="28"/>
                  </a:cubicBezTo>
                  <a:cubicBezTo>
                    <a:pt x="796" y="28"/>
                    <a:pt x="790" y="29"/>
                    <a:pt x="784" y="30"/>
                  </a:cubicBezTo>
                  <a:cubicBezTo>
                    <a:pt x="765" y="10"/>
                    <a:pt x="741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20657006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6"/>
          <p:cNvGrpSpPr/>
          <p:nvPr/>
        </p:nvGrpSpPr>
        <p:grpSpPr>
          <a:xfrm>
            <a:off x="8745260" y="820641"/>
            <a:ext cx="797452" cy="518722"/>
            <a:chOff x="114418" y="210957"/>
            <a:chExt cx="398726" cy="259361"/>
          </a:xfrm>
        </p:grpSpPr>
        <p:sp>
          <p:nvSpPr>
            <p:cNvPr id="365" name="Google Shape;365;p36"/>
            <p:cNvSpPr/>
            <p:nvPr/>
          </p:nvSpPr>
          <p:spPr>
            <a:xfrm rot="-5400000">
              <a:off x="251367" y="211336"/>
              <a:ext cx="60236" cy="59478"/>
            </a:xfrm>
            <a:custGeom>
              <a:avLst/>
              <a:gdLst/>
              <a:ahLst/>
              <a:cxnLst/>
              <a:rect l="l" t="t" r="r" b="b"/>
              <a:pathLst>
                <a:path w="1272" h="1256" extrusionOk="0">
                  <a:moveTo>
                    <a:pt x="633" y="0"/>
                  </a:moveTo>
                  <a:cubicBezTo>
                    <a:pt x="295" y="0"/>
                    <a:pt x="0" y="292"/>
                    <a:pt x="0" y="625"/>
                  </a:cubicBezTo>
                  <a:cubicBezTo>
                    <a:pt x="0" y="940"/>
                    <a:pt x="320" y="1256"/>
                    <a:pt x="635" y="1256"/>
                  </a:cubicBezTo>
                  <a:cubicBezTo>
                    <a:pt x="639" y="1256"/>
                    <a:pt x="643" y="1256"/>
                    <a:pt x="647" y="1256"/>
                  </a:cubicBezTo>
                  <a:cubicBezTo>
                    <a:pt x="942" y="1256"/>
                    <a:pt x="1254" y="952"/>
                    <a:pt x="1264" y="657"/>
                  </a:cubicBezTo>
                  <a:cubicBezTo>
                    <a:pt x="1272" y="303"/>
                    <a:pt x="1001" y="18"/>
                    <a:pt x="647" y="0"/>
                  </a:cubicBezTo>
                  <a:cubicBezTo>
                    <a:pt x="642" y="0"/>
                    <a:pt x="638" y="0"/>
                    <a:pt x="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6" name="Google Shape;366;p36"/>
            <p:cNvSpPr/>
            <p:nvPr/>
          </p:nvSpPr>
          <p:spPr>
            <a:xfrm rot="-5400000">
              <a:off x="391394" y="348569"/>
              <a:ext cx="127764" cy="115736"/>
            </a:xfrm>
            <a:custGeom>
              <a:avLst/>
              <a:gdLst/>
              <a:ahLst/>
              <a:cxnLst/>
              <a:rect l="l" t="t" r="r" b="b"/>
              <a:pathLst>
                <a:path w="2698" h="2444" extrusionOk="0">
                  <a:moveTo>
                    <a:pt x="1515" y="1"/>
                  </a:moveTo>
                  <a:cubicBezTo>
                    <a:pt x="1395" y="1"/>
                    <a:pt x="1271" y="29"/>
                    <a:pt x="1147" y="41"/>
                  </a:cubicBezTo>
                  <a:cubicBezTo>
                    <a:pt x="971" y="134"/>
                    <a:pt x="684" y="33"/>
                    <a:pt x="617" y="328"/>
                  </a:cubicBezTo>
                  <a:cubicBezTo>
                    <a:pt x="221" y="411"/>
                    <a:pt x="288" y="799"/>
                    <a:pt x="170" y="1044"/>
                  </a:cubicBezTo>
                  <a:cubicBezTo>
                    <a:pt x="1" y="1398"/>
                    <a:pt x="338" y="2039"/>
                    <a:pt x="726" y="2214"/>
                  </a:cubicBezTo>
                  <a:lnTo>
                    <a:pt x="759" y="2241"/>
                  </a:lnTo>
                  <a:lnTo>
                    <a:pt x="801" y="2241"/>
                  </a:lnTo>
                  <a:cubicBezTo>
                    <a:pt x="860" y="2257"/>
                    <a:pt x="894" y="2299"/>
                    <a:pt x="937" y="2324"/>
                  </a:cubicBezTo>
                  <a:cubicBezTo>
                    <a:pt x="1098" y="2407"/>
                    <a:pt x="1251" y="2444"/>
                    <a:pt x="1397" y="2444"/>
                  </a:cubicBezTo>
                  <a:cubicBezTo>
                    <a:pt x="1678" y="2444"/>
                    <a:pt x="1937" y="2310"/>
                    <a:pt x="2192" y="2121"/>
                  </a:cubicBezTo>
                  <a:cubicBezTo>
                    <a:pt x="2317" y="1927"/>
                    <a:pt x="2511" y="1776"/>
                    <a:pt x="2527" y="1523"/>
                  </a:cubicBezTo>
                  <a:cubicBezTo>
                    <a:pt x="2538" y="1422"/>
                    <a:pt x="2620" y="1382"/>
                    <a:pt x="2697" y="1347"/>
                  </a:cubicBezTo>
                  <a:cubicBezTo>
                    <a:pt x="2570" y="1169"/>
                    <a:pt x="2554" y="959"/>
                    <a:pt x="2511" y="757"/>
                  </a:cubicBezTo>
                  <a:cubicBezTo>
                    <a:pt x="2368" y="480"/>
                    <a:pt x="2166" y="270"/>
                    <a:pt x="1870" y="142"/>
                  </a:cubicBezTo>
                  <a:cubicBezTo>
                    <a:pt x="1759" y="31"/>
                    <a:pt x="1640" y="1"/>
                    <a:pt x="15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7" name="Google Shape;367;p36"/>
            <p:cNvSpPr/>
            <p:nvPr/>
          </p:nvSpPr>
          <p:spPr>
            <a:xfrm rot="-5400000">
              <a:off x="111339" y="412262"/>
              <a:ext cx="54316" cy="48160"/>
            </a:xfrm>
            <a:custGeom>
              <a:avLst/>
              <a:gdLst/>
              <a:ahLst/>
              <a:cxnLst/>
              <a:rect l="l" t="t" r="r" b="b"/>
              <a:pathLst>
                <a:path w="1147" h="1017" extrusionOk="0">
                  <a:moveTo>
                    <a:pt x="716" y="0"/>
                  </a:moveTo>
                  <a:cubicBezTo>
                    <a:pt x="708" y="0"/>
                    <a:pt x="700" y="2"/>
                    <a:pt x="691" y="3"/>
                  </a:cubicBezTo>
                  <a:cubicBezTo>
                    <a:pt x="136" y="46"/>
                    <a:pt x="0" y="232"/>
                    <a:pt x="144" y="737"/>
                  </a:cubicBezTo>
                  <a:cubicBezTo>
                    <a:pt x="323" y="926"/>
                    <a:pt x="464" y="1016"/>
                    <a:pt x="603" y="1016"/>
                  </a:cubicBezTo>
                  <a:cubicBezTo>
                    <a:pt x="693" y="1016"/>
                    <a:pt x="781" y="978"/>
                    <a:pt x="877" y="905"/>
                  </a:cubicBezTo>
                  <a:cubicBezTo>
                    <a:pt x="1146" y="703"/>
                    <a:pt x="1146" y="493"/>
                    <a:pt x="894" y="105"/>
                  </a:cubicBezTo>
                  <a:cubicBezTo>
                    <a:pt x="870" y="60"/>
                    <a:pt x="843" y="28"/>
                    <a:pt x="802" y="28"/>
                  </a:cubicBezTo>
                  <a:cubicBezTo>
                    <a:pt x="796" y="28"/>
                    <a:pt x="790" y="29"/>
                    <a:pt x="784" y="30"/>
                  </a:cubicBezTo>
                  <a:cubicBezTo>
                    <a:pt x="765" y="10"/>
                    <a:pt x="741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68" name="Google Shape;368;p36"/>
          <p:cNvSpPr/>
          <p:nvPr/>
        </p:nvSpPr>
        <p:spPr>
          <a:xfrm rot="10800000">
            <a:off x="77" y="7122502"/>
            <a:ext cx="18287874" cy="5443600"/>
          </a:xfrm>
          <a:custGeom>
            <a:avLst/>
            <a:gdLst/>
            <a:ahLst/>
            <a:cxnLst/>
            <a:rect l="l" t="t" r="r" b="b"/>
            <a:pathLst>
              <a:path w="58237" h="42956" extrusionOk="0">
                <a:moveTo>
                  <a:pt x="58043" y="1"/>
                </a:moveTo>
                <a:cubicBezTo>
                  <a:pt x="57806" y="1"/>
                  <a:pt x="57557" y="86"/>
                  <a:pt x="57241" y="329"/>
                </a:cubicBezTo>
                <a:cubicBezTo>
                  <a:pt x="55988" y="1272"/>
                  <a:pt x="56428" y="3170"/>
                  <a:pt x="55433" y="4218"/>
                </a:cubicBezTo>
                <a:cubicBezTo>
                  <a:pt x="55021" y="4654"/>
                  <a:pt x="54473" y="4823"/>
                  <a:pt x="53900" y="4823"/>
                </a:cubicBezTo>
                <a:cubicBezTo>
                  <a:pt x="52997" y="4823"/>
                  <a:pt x="52035" y="4400"/>
                  <a:pt x="51465" y="3933"/>
                </a:cubicBezTo>
                <a:cubicBezTo>
                  <a:pt x="50173" y="2884"/>
                  <a:pt x="48390" y="1043"/>
                  <a:pt x="46551" y="1043"/>
                </a:cubicBezTo>
                <a:cubicBezTo>
                  <a:pt x="46329" y="1043"/>
                  <a:pt x="46106" y="1070"/>
                  <a:pt x="45882" y="1129"/>
                </a:cubicBezTo>
                <a:cubicBezTo>
                  <a:pt x="44319" y="1554"/>
                  <a:pt x="42936" y="1852"/>
                  <a:pt x="41242" y="1904"/>
                </a:cubicBezTo>
                <a:cubicBezTo>
                  <a:pt x="40479" y="1917"/>
                  <a:pt x="40609" y="2019"/>
                  <a:pt x="40042" y="2304"/>
                </a:cubicBezTo>
                <a:cubicBezTo>
                  <a:pt x="39291" y="2680"/>
                  <a:pt x="38863" y="2655"/>
                  <a:pt x="38050" y="2782"/>
                </a:cubicBezTo>
                <a:cubicBezTo>
                  <a:pt x="37158" y="2927"/>
                  <a:pt x="36081" y="3573"/>
                  <a:pt x="35121" y="3573"/>
                </a:cubicBezTo>
                <a:cubicBezTo>
                  <a:pt x="34969" y="3573"/>
                  <a:pt x="34820" y="3557"/>
                  <a:pt x="34675" y="3520"/>
                </a:cubicBezTo>
                <a:cubicBezTo>
                  <a:pt x="34185" y="3390"/>
                  <a:pt x="34496" y="3275"/>
                  <a:pt x="34173" y="3015"/>
                </a:cubicBezTo>
                <a:cubicBezTo>
                  <a:pt x="33450" y="2447"/>
                  <a:pt x="33100" y="2382"/>
                  <a:pt x="32222" y="2280"/>
                </a:cubicBezTo>
                <a:cubicBezTo>
                  <a:pt x="31404" y="2182"/>
                  <a:pt x="30710" y="2083"/>
                  <a:pt x="29993" y="2083"/>
                </a:cubicBezTo>
                <a:cubicBezTo>
                  <a:pt x="29577" y="2083"/>
                  <a:pt x="29153" y="2117"/>
                  <a:pt x="28692" y="2202"/>
                </a:cubicBezTo>
                <a:cubicBezTo>
                  <a:pt x="27802" y="2357"/>
                  <a:pt x="26909" y="2562"/>
                  <a:pt x="26031" y="2680"/>
                </a:cubicBezTo>
                <a:cubicBezTo>
                  <a:pt x="25889" y="2697"/>
                  <a:pt x="25748" y="2705"/>
                  <a:pt x="25608" y="2705"/>
                </a:cubicBezTo>
                <a:cubicBezTo>
                  <a:pt x="24903" y="2705"/>
                  <a:pt x="24215" y="2509"/>
                  <a:pt x="23537" y="2304"/>
                </a:cubicBezTo>
                <a:cubicBezTo>
                  <a:pt x="22862" y="2108"/>
                  <a:pt x="22196" y="1906"/>
                  <a:pt x="21538" y="1906"/>
                </a:cubicBezTo>
                <a:cubicBezTo>
                  <a:pt x="21075" y="1906"/>
                  <a:pt x="20616" y="2006"/>
                  <a:pt x="20162" y="2280"/>
                </a:cubicBezTo>
                <a:cubicBezTo>
                  <a:pt x="18497" y="3300"/>
                  <a:pt x="17566" y="5484"/>
                  <a:pt x="16558" y="7059"/>
                </a:cubicBezTo>
                <a:cubicBezTo>
                  <a:pt x="16147" y="7715"/>
                  <a:pt x="15831" y="8371"/>
                  <a:pt x="15110" y="8371"/>
                </a:cubicBezTo>
                <a:cubicBezTo>
                  <a:pt x="14992" y="8371"/>
                  <a:pt x="14863" y="8354"/>
                  <a:pt x="14722" y="8316"/>
                </a:cubicBezTo>
                <a:cubicBezTo>
                  <a:pt x="14077" y="8133"/>
                  <a:pt x="13416" y="7292"/>
                  <a:pt x="12873" y="6892"/>
                </a:cubicBezTo>
                <a:cubicBezTo>
                  <a:pt x="12253" y="6439"/>
                  <a:pt x="11763" y="6272"/>
                  <a:pt x="11142" y="5912"/>
                </a:cubicBezTo>
                <a:cubicBezTo>
                  <a:pt x="10730" y="5664"/>
                  <a:pt x="10249" y="5019"/>
                  <a:pt x="9849" y="4863"/>
                </a:cubicBezTo>
                <a:cubicBezTo>
                  <a:pt x="9604" y="4761"/>
                  <a:pt x="9461" y="4761"/>
                  <a:pt x="9306" y="4761"/>
                </a:cubicBezTo>
                <a:cubicBezTo>
                  <a:pt x="9265" y="4766"/>
                  <a:pt x="9222" y="4768"/>
                  <a:pt x="9176" y="4768"/>
                </a:cubicBezTo>
                <a:cubicBezTo>
                  <a:pt x="9092" y="4768"/>
                  <a:pt x="8997" y="4759"/>
                  <a:pt x="8881" y="4733"/>
                </a:cubicBezTo>
                <a:cubicBezTo>
                  <a:pt x="7861" y="4516"/>
                  <a:pt x="7808" y="4283"/>
                  <a:pt x="7318" y="3313"/>
                </a:cubicBezTo>
                <a:cubicBezTo>
                  <a:pt x="6877" y="2422"/>
                  <a:pt x="6437" y="1647"/>
                  <a:pt x="5392" y="1476"/>
                </a:cubicBezTo>
                <a:cubicBezTo>
                  <a:pt x="4576" y="1349"/>
                  <a:pt x="3788" y="1492"/>
                  <a:pt x="2947" y="1309"/>
                </a:cubicBezTo>
                <a:cubicBezTo>
                  <a:pt x="2326" y="1172"/>
                  <a:pt x="1773" y="1068"/>
                  <a:pt x="1183" y="1068"/>
                </a:cubicBezTo>
                <a:cubicBezTo>
                  <a:pt x="889" y="1068"/>
                  <a:pt x="587" y="1094"/>
                  <a:pt x="261" y="1154"/>
                </a:cubicBezTo>
                <a:cubicBezTo>
                  <a:pt x="168" y="1166"/>
                  <a:pt x="78" y="1194"/>
                  <a:pt x="1" y="1219"/>
                </a:cubicBezTo>
                <a:lnTo>
                  <a:pt x="1" y="39551"/>
                </a:lnTo>
                <a:cubicBezTo>
                  <a:pt x="571" y="39818"/>
                  <a:pt x="1199" y="39993"/>
                  <a:pt x="1882" y="39993"/>
                </a:cubicBezTo>
                <a:cubicBezTo>
                  <a:pt x="1927" y="39993"/>
                  <a:pt x="1972" y="39993"/>
                  <a:pt x="2017" y="39991"/>
                </a:cubicBezTo>
                <a:cubicBezTo>
                  <a:pt x="2205" y="39985"/>
                  <a:pt x="2389" y="39982"/>
                  <a:pt x="2574" y="39982"/>
                </a:cubicBezTo>
                <a:cubicBezTo>
                  <a:pt x="2758" y="39982"/>
                  <a:pt x="2943" y="39985"/>
                  <a:pt x="3130" y="39991"/>
                </a:cubicBezTo>
                <a:cubicBezTo>
                  <a:pt x="3343" y="39991"/>
                  <a:pt x="3552" y="39994"/>
                  <a:pt x="3762" y="39994"/>
                </a:cubicBezTo>
                <a:cubicBezTo>
                  <a:pt x="3972" y="39994"/>
                  <a:pt x="4182" y="39991"/>
                  <a:pt x="4396" y="39979"/>
                </a:cubicBezTo>
                <a:cubicBezTo>
                  <a:pt x="5559" y="39926"/>
                  <a:pt x="6567" y="39216"/>
                  <a:pt x="7628" y="38763"/>
                </a:cubicBezTo>
                <a:cubicBezTo>
                  <a:pt x="8583" y="38375"/>
                  <a:pt x="9567" y="38170"/>
                  <a:pt x="10482" y="37677"/>
                </a:cubicBezTo>
                <a:cubicBezTo>
                  <a:pt x="11273" y="37252"/>
                  <a:pt x="12008" y="36436"/>
                  <a:pt x="12938" y="36399"/>
                </a:cubicBezTo>
                <a:cubicBezTo>
                  <a:pt x="13196" y="36889"/>
                  <a:pt x="13791" y="36775"/>
                  <a:pt x="14204" y="37212"/>
                </a:cubicBezTo>
                <a:cubicBezTo>
                  <a:pt x="14902" y="37975"/>
                  <a:pt x="14477" y="38338"/>
                  <a:pt x="15444" y="38853"/>
                </a:cubicBezTo>
                <a:cubicBezTo>
                  <a:pt x="16426" y="39373"/>
                  <a:pt x="17191" y="39552"/>
                  <a:pt x="18254" y="39552"/>
                </a:cubicBezTo>
                <a:cubicBezTo>
                  <a:pt x="18299" y="39552"/>
                  <a:pt x="18345" y="39551"/>
                  <a:pt x="18391" y="39551"/>
                </a:cubicBezTo>
                <a:cubicBezTo>
                  <a:pt x="19337" y="39551"/>
                  <a:pt x="20035" y="39889"/>
                  <a:pt x="20950" y="39979"/>
                </a:cubicBezTo>
                <a:cubicBezTo>
                  <a:pt x="21296" y="40012"/>
                  <a:pt x="21658" y="40024"/>
                  <a:pt x="22024" y="40024"/>
                </a:cubicBezTo>
                <a:cubicBezTo>
                  <a:pt x="22645" y="40024"/>
                  <a:pt x="23279" y="39990"/>
                  <a:pt x="23872" y="39966"/>
                </a:cubicBezTo>
                <a:cubicBezTo>
                  <a:pt x="24251" y="39850"/>
                  <a:pt x="24642" y="39791"/>
                  <a:pt x="25037" y="39791"/>
                </a:cubicBezTo>
                <a:cubicBezTo>
                  <a:pt x="25169" y="39791"/>
                  <a:pt x="25302" y="39798"/>
                  <a:pt x="25435" y="39811"/>
                </a:cubicBezTo>
                <a:cubicBezTo>
                  <a:pt x="25863" y="39991"/>
                  <a:pt x="26161" y="40289"/>
                  <a:pt x="26316" y="40714"/>
                </a:cubicBezTo>
                <a:cubicBezTo>
                  <a:pt x="26418" y="40744"/>
                  <a:pt x="26517" y="40757"/>
                  <a:pt x="26613" y="40757"/>
                </a:cubicBezTo>
                <a:cubicBezTo>
                  <a:pt x="27061" y="40757"/>
                  <a:pt x="27448" y="40462"/>
                  <a:pt x="27852" y="40187"/>
                </a:cubicBezTo>
                <a:cubicBezTo>
                  <a:pt x="28935" y="39435"/>
                  <a:pt x="29687" y="39140"/>
                  <a:pt x="30756" y="39140"/>
                </a:cubicBezTo>
                <a:cubicBezTo>
                  <a:pt x="31105" y="39140"/>
                  <a:pt x="31486" y="39171"/>
                  <a:pt x="31924" y="39228"/>
                </a:cubicBezTo>
                <a:cubicBezTo>
                  <a:pt x="33267" y="39411"/>
                  <a:pt x="34108" y="39603"/>
                  <a:pt x="35128" y="40366"/>
                </a:cubicBezTo>
                <a:cubicBezTo>
                  <a:pt x="35634" y="40742"/>
                  <a:pt x="36136" y="40987"/>
                  <a:pt x="36667" y="41334"/>
                </a:cubicBezTo>
                <a:cubicBezTo>
                  <a:pt x="37757" y="42023"/>
                  <a:pt x="39100" y="42956"/>
                  <a:pt x="40503" y="42956"/>
                </a:cubicBezTo>
                <a:cubicBezTo>
                  <a:pt x="40813" y="42956"/>
                  <a:pt x="41124" y="42910"/>
                  <a:pt x="41437" y="42808"/>
                </a:cubicBezTo>
                <a:cubicBezTo>
                  <a:pt x="42148" y="42575"/>
                  <a:pt x="42303" y="42007"/>
                  <a:pt x="42601" y="41505"/>
                </a:cubicBezTo>
                <a:cubicBezTo>
                  <a:pt x="42650" y="40922"/>
                  <a:pt x="42883" y="40432"/>
                  <a:pt x="43298" y="40031"/>
                </a:cubicBezTo>
                <a:cubicBezTo>
                  <a:pt x="43621" y="39734"/>
                  <a:pt x="43944" y="39448"/>
                  <a:pt x="44254" y="39151"/>
                </a:cubicBezTo>
                <a:cubicBezTo>
                  <a:pt x="44707" y="38558"/>
                  <a:pt x="44952" y="37845"/>
                  <a:pt x="45417" y="37252"/>
                </a:cubicBezTo>
                <a:cubicBezTo>
                  <a:pt x="45817" y="36722"/>
                  <a:pt x="46347" y="36334"/>
                  <a:pt x="46617" y="35726"/>
                </a:cubicBezTo>
                <a:cubicBezTo>
                  <a:pt x="46633" y="36747"/>
                  <a:pt x="47200" y="38065"/>
                  <a:pt x="47666" y="38958"/>
                </a:cubicBezTo>
                <a:cubicBezTo>
                  <a:pt x="48156" y="39938"/>
                  <a:pt x="48478" y="39914"/>
                  <a:pt x="49437" y="39954"/>
                </a:cubicBezTo>
                <a:cubicBezTo>
                  <a:pt x="50302" y="39979"/>
                  <a:pt x="50650" y="40342"/>
                  <a:pt x="51335" y="40767"/>
                </a:cubicBezTo>
                <a:cubicBezTo>
                  <a:pt x="51968" y="41179"/>
                  <a:pt x="51503" y="41142"/>
                  <a:pt x="52511" y="41167"/>
                </a:cubicBezTo>
                <a:cubicBezTo>
                  <a:pt x="52683" y="41171"/>
                  <a:pt x="52856" y="41174"/>
                  <a:pt x="53029" y="41174"/>
                </a:cubicBezTo>
                <a:cubicBezTo>
                  <a:pt x="53374" y="41174"/>
                  <a:pt x="53718" y="41163"/>
                  <a:pt x="54062" y="41129"/>
                </a:cubicBezTo>
                <a:cubicBezTo>
                  <a:pt x="55115" y="41010"/>
                  <a:pt x="56008" y="40768"/>
                  <a:pt x="56992" y="40768"/>
                </a:cubicBezTo>
                <a:cubicBezTo>
                  <a:pt x="57289" y="40768"/>
                  <a:pt x="57594" y="40790"/>
                  <a:pt x="57914" y="40844"/>
                </a:cubicBezTo>
                <a:cubicBezTo>
                  <a:pt x="58032" y="40856"/>
                  <a:pt x="58134" y="40884"/>
                  <a:pt x="58237" y="40909"/>
                </a:cubicBezTo>
                <a:lnTo>
                  <a:pt x="58237" y="18"/>
                </a:lnTo>
                <a:cubicBezTo>
                  <a:pt x="58172" y="7"/>
                  <a:pt x="58108" y="1"/>
                  <a:pt x="580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69" name="Google Shape;369;p36"/>
          <p:cNvSpPr/>
          <p:nvPr/>
        </p:nvSpPr>
        <p:spPr>
          <a:xfrm rot="5400000">
            <a:off x="14359500" y="4230000"/>
            <a:ext cx="4977000" cy="49770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70" name="Google Shape;370;p36"/>
          <p:cNvSpPr/>
          <p:nvPr/>
        </p:nvSpPr>
        <p:spPr>
          <a:xfrm>
            <a:off x="723776" y="466600"/>
            <a:ext cx="1868308" cy="2560608"/>
          </a:xfrm>
          <a:custGeom>
            <a:avLst/>
            <a:gdLst/>
            <a:ahLst/>
            <a:cxnLst/>
            <a:rect l="l" t="t" r="r" b="b"/>
            <a:pathLst>
              <a:path w="25581" h="35060" extrusionOk="0">
                <a:moveTo>
                  <a:pt x="12492" y="429"/>
                </a:moveTo>
                <a:lnTo>
                  <a:pt x="12492" y="429"/>
                </a:lnTo>
                <a:cubicBezTo>
                  <a:pt x="12518" y="437"/>
                  <a:pt x="12568" y="437"/>
                  <a:pt x="12593" y="445"/>
                </a:cubicBezTo>
                <a:cubicBezTo>
                  <a:pt x="12532" y="528"/>
                  <a:pt x="12556" y="548"/>
                  <a:pt x="12607" y="548"/>
                </a:cubicBezTo>
                <a:cubicBezTo>
                  <a:pt x="12656" y="548"/>
                  <a:pt x="12729" y="530"/>
                  <a:pt x="12779" y="530"/>
                </a:cubicBezTo>
                <a:cubicBezTo>
                  <a:pt x="12770" y="615"/>
                  <a:pt x="12694" y="657"/>
                  <a:pt x="12635" y="708"/>
                </a:cubicBezTo>
                <a:cubicBezTo>
                  <a:pt x="12534" y="639"/>
                  <a:pt x="12459" y="556"/>
                  <a:pt x="12492" y="429"/>
                </a:cubicBezTo>
                <a:close/>
                <a:moveTo>
                  <a:pt x="9371" y="466"/>
                </a:moveTo>
                <a:cubicBezTo>
                  <a:pt x="9383" y="466"/>
                  <a:pt x="9396" y="468"/>
                  <a:pt x="9409" y="471"/>
                </a:cubicBezTo>
                <a:cubicBezTo>
                  <a:pt x="9384" y="623"/>
                  <a:pt x="9544" y="596"/>
                  <a:pt x="9637" y="623"/>
                </a:cubicBezTo>
                <a:cubicBezTo>
                  <a:pt x="9602" y="651"/>
                  <a:pt x="9585" y="762"/>
                  <a:pt x="9535" y="762"/>
                </a:cubicBezTo>
                <a:cubicBezTo>
                  <a:pt x="9525" y="762"/>
                  <a:pt x="9514" y="758"/>
                  <a:pt x="9502" y="748"/>
                </a:cubicBezTo>
                <a:cubicBezTo>
                  <a:pt x="9476" y="728"/>
                  <a:pt x="9448" y="721"/>
                  <a:pt x="9420" y="721"/>
                </a:cubicBezTo>
                <a:cubicBezTo>
                  <a:pt x="9375" y="721"/>
                  <a:pt x="9329" y="738"/>
                  <a:pt x="9283" y="748"/>
                </a:cubicBezTo>
                <a:cubicBezTo>
                  <a:pt x="9082" y="679"/>
                  <a:pt x="9223" y="466"/>
                  <a:pt x="9371" y="466"/>
                </a:cubicBezTo>
                <a:close/>
                <a:moveTo>
                  <a:pt x="12997" y="665"/>
                </a:moveTo>
                <a:lnTo>
                  <a:pt x="12997" y="665"/>
                </a:lnTo>
                <a:cubicBezTo>
                  <a:pt x="12981" y="825"/>
                  <a:pt x="12813" y="892"/>
                  <a:pt x="12805" y="1051"/>
                </a:cubicBezTo>
                <a:cubicBezTo>
                  <a:pt x="12736" y="984"/>
                  <a:pt x="12593" y="934"/>
                  <a:pt x="12627" y="817"/>
                </a:cubicBezTo>
                <a:cubicBezTo>
                  <a:pt x="12694" y="790"/>
                  <a:pt x="12762" y="758"/>
                  <a:pt x="12821" y="716"/>
                </a:cubicBezTo>
                <a:cubicBezTo>
                  <a:pt x="12872" y="689"/>
                  <a:pt x="12930" y="673"/>
                  <a:pt x="12997" y="665"/>
                </a:cubicBezTo>
                <a:close/>
                <a:moveTo>
                  <a:pt x="14329" y="1043"/>
                </a:moveTo>
                <a:lnTo>
                  <a:pt x="14329" y="1043"/>
                </a:lnTo>
                <a:cubicBezTo>
                  <a:pt x="14438" y="1077"/>
                  <a:pt x="14707" y="1001"/>
                  <a:pt x="14624" y="1195"/>
                </a:cubicBezTo>
                <a:cubicBezTo>
                  <a:pt x="14562" y="1171"/>
                  <a:pt x="14482" y="1124"/>
                  <a:pt x="14440" y="1124"/>
                </a:cubicBezTo>
                <a:cubicBezTo>
                  <a:pt x="14407" y="1124"/>
                  <a:pt x="14397" y="1153"/>
                  <a:pt x="14438" y="1245"/>
                </a:cubicBezTo>
                <a:cubicBezTo>
                  <a:pt x="14337" y="1221"/>
                  <a:pt x="14337" y="1128"/>
                  <a:pt x="14329" y="1043"/>
                </a:cubicBezTo>
                <a:close/>
                <a:moveTo>
                  <a:pt x="12530" y="1136"/>
                </a:moveTo>
                <a:cubicBezTo>
                  <a:pt x="12686" y="1136"/>
                  <a:pt x="12683" y="1282"/>
                  <a:pt x="12584" y="1381"/>
                </a:cubicBezTo>
                <a:cubicBezTo>
                  <a:pt x="12475" y="1346"/>
                  <a:pt x="12492" y="1229"/>
                  <a:pt x="12518" y="1136"/>
                </a:cubicBezTo>
                <a:cubicBezTo>
                  <a:pt x="12522" y="1136"/>
                  <a:pt x="12526" y="1136"/>
                  <a:pt x="12530" y="1136"/>
                </a:cubicBezTo>
                <a:close/>
                <a:moveTo>
                  <a:pt x="13707" y="1333"/>
                </a:moveTo>
                <a:cubicBezTo>
                  <a:pt x="13728" y="1333"/>
                  <a:pt x="13742" y="1357"/>
                  <a:pt x="13747" y="1423"/>
                </a:cubicBezTo>
                <a:lnTo>
                  <a:pt x="13747" y="1540"/>
                </a:lnTo>
                <a:cubicBezTo>
                  <a:pt x="13692" y="1546"/>
                  <a:pt x="13620" y="1624"/>
                  <a:pt x="13558" y="1624"/>
                </a:cubicBezTo>
                <a:cubicBezTo>
                  <a:pt x="13535" y="1624"/>
                  <a:pt x="13513" y="1613"/>
                  <a:pt x="13494" y="1583"/>
                </a:cubicBezTo>
                <a:cubicBezTo>
                  <a:pt x="13479" y="1542"/>
                  <a:pt x="13353" y="1447"/>
                  <a:pt x="13449" y="1447"/>
                </a:cubicBezTo>
                <a:cubicBezTo>
                  <a:pt x="13453" y="1447"/>
                  <a:pt x="13457" y="1447"/>
                  <a:pt x="13462" y="1447"/>
                </a:cubicBezTo>
                <a:cubicBezTo>
                  <a:pt x="13472" y="1451"/>
                  <a:pt x="13482" y="1453"/>
                  <a:pt x="13493" y="1453"/>
                </a:cubicBezTo>
                <a:cubicBezTo>
                  <a:pt x="13578" y="1453"/>
                  <a:pt x="13660" y="1333"/>
                  <a:pt x="13707" y="1333"/>
                </a:cubicBezTo>
                <a:close/>
                <a:moveTo>
                  <a:pt x="9290" y="1523"/>
                </a:moveTo>
                <a:cubicBezTo>
                  <a:pt x="9356" y="1523"/>
                  <a:pt x="9411" y="1627"/>
                  <a:pt x="9368" y="1700"/>
                </a:cubicBezTo>
                <a:cubicBezTo>
                  <a:pt x="9362" y="1701"/>
                  <a:pt x="9354" y="1701"/>
                  <a:pt x="9347" y="1701"/>
                </a:cubicBezTo>
                <a:cubicBezTo>
                  <a:pt x="9274" y="1701"/>
                  <a:pt x="9162" y="1666"/>
                  <a:pt x="9217" y="1575"/>
                </a:cubicBezTo>
                <a:cubicBezTo>
                  <a:pt x="9239" y="1538"/>
                  <a:pt x="9266" y="1523"/>
                  <a:pt x="9290" y="1523"/>
                </a:cubicBezTo>
                <a:close/>
                <a:moveTo>
                  <a:pt x="14438" y="1245"/>
                </a:moveTo>
                <a:cubicBezTo>
                  <a:pt x="14505" y="1296"/>
                  <a:pt x="14725" y="1288"/>
                  <a:pt x="14640" y="1415"/>
                </a:cubicBezTo>
                <a:cubicBezTo>
                  <a:pt x="14489" y="1474"/>
                  <a:pt x="14404" y="1607"/>
                  <a:pt x="14337" y="1743"/>
                </a:cubicBezTo>
                <a:cubicBezTo>
                  <a:pt x="14321" y="1658"/>
                  <a:pt x="14278" y="1583"/>
                  <a:pt x="14252" y="1498"/>
                </a:cubicBezTo>
                <a:cubicBezTo>
                  <a:pt x="14287" y="1405"/>
                  <a:pt x="14388" y="1423"/>
                  <a:pt x="14473" y="1405"/>
                </a:cubicBezTo>
                <a:cubicBezTo>
                  <a:pt x="14454" y="1354"/>
                  <a:pt x="14446" y="1296"/>
                  <a:pt x="14438" y="1245"/>
                </a:cubicBezTo>
                <a:close/>
                <a:moveTo>
                  <a:pt x="16808" y="2071"/>
                </a:moveTo>
                <a:cubicBezTo>
                  <a:pt x="16823" y="2071"/>
                  <a:pt x="16842" y="2074"/>
                  <a:pt x="16864" y="2080"/>
                </a:cubicBezTo>
                <a:cubicBezTo>
                  <a:pt x="16965" y="2147"/>
                  <a:pt x="17066" y="2214"/>
                  <a:pt x="17141" y="2307"/>
                </a:cubicBezTo>
                <a:cubicBezTo>
                  <a:pt x="17101" y="2370"/>
                  <a:pt x="17049" y="2397"/>
                  <a:pt x="16997" y="2397"/>
                </a:cubicBezTo>
                <a:cubicBezTo>
                  <a:pt x="16931" y="2397"/>
                  <a:pt x="16865" y="2353"/>
                  <a:pt x="16822" y="2282"/>
                </a:cubicBezTo>
                <a:lnTo>
                  <a:pt x="16779" y="2248"/>
                </a:lnTo>
                <a:cubicBezTo>
                  <a:pt x="16729" y="2168"/>
                  <a:pt x="16716" y="2071"/>
                  <a:pt x="16808" y="2071"/>
                </a:cubicBezTo>
                <a:close/>
                <a:moveTo>
                  <a:pt x="6310" y="2224"/>
                </a:moveTo>
                <a:cubicBezTo>
                  <a:pt x="6352" y="2224"/>
                  <a:pt x="6437" y="2232"/>
                  <a:pt x="6478" y="2240"/>
                </a:cubicBezTo>
                <a:cubicBezTo>
                  <a:pt x="6411" y="2298"/>
                  <a:pt x="6326" y="2357"/>
                  <a:pt x="6368" y="2458"/>
                </a:cubicBezTo>
                <a:cubicBezTo>
                  <a:pt x="6348" y="2464"/>
                  <a:pt x="6331" y="2466"/>
                  <a:pt x="6316" y="2466"/>
                </a:cubicBezTo>
                <a:cubicBezTo>
                  <a:pt x="6192" y="2466"/>
                  <a:pt x="6227" y="2298"/>
                  <a:pt x="6310" y="2224"/>
                </a:cubicBezTo>
                <a:close/>
                <a:moveTo>
                  <a:pt x="5852" y="2602"/>
                </a:moveTo>
                <a:cubicBezTo>
                  <a:pt x="5911" y="2602"/>
                  <a:pt x="5966" y="2622"/>
                  <a:pt x="5990" y="2695"/>
                </a:cubicBezTo>
                <a:cubicBezTo>
                  <a:pt x="6000" y="2636"/>
                  <a:pt x="6012" y="2614"/>
                  <a:pt x="6027" y="2614"/>
                </a:cubicBezTo>
                <a:cubicBezTo>
                  <a:pt x="6062" y="2614"/>
                  <a:pt x="6111" y="2746"/>
                  <a:pt x="6158" y="2788"/>
                </a:cubicBezTo>
                <a:cubicBezTo>
                  <a:pt x="6150" y="2830"/>
                  <a:pt x="6142" y="2921"/>
                  <a:pt x="6134" y="2964"/>
                </a:cubicBezTo>
                <a:cubicBezTo>
                  <a:pt x="6092" y="2897"/>
                  <a:pt x="6049" y="2820"/>
                  <a:pt x="6007" y="2761"/>
                </a:cubicBezTo>
                <a:cubicBezTo>
                  <a:pt x="5972" y="2838"/>
                  <a:pt x="5964" y="2931"/>
                  <a:pt x="5906" y="2998"/>
                </a:cubicBezTo>
                <a:cubicBezTo>
                  <a:pt x="5796" y="2913"/>
                  <a:pt x="5754" y="2788"/>
                  <a:pt x="5661" y="2711"/>
                </a:cubicBezTo>
                <a:cubicBezTo>
                  <a:pt x="5695" y="2668"/>
                  <a:pt x="5738" y="2644"/>
                  <a:pt x="5780" y="2610"/>
                </a:cubicBezTo>
                <a:cubicBezTo>
                  <a:pt x="5804" y="2605"/>
                  <a:pt x="5828" y="2602"/>
                  <a:pt x="5852" y="2602"/>
                </a:cubicBezTo>
                <a:close/>
                <a:moveTo>
                  <a:pt x="5098" y="2577"/>
                </a:moveTo>
                <a:cubicBezTo>
                  <a:pt x="5265" y="2577"/>
                  <a:pt x="5111" y="2841"/>
                  <a:pt x="5030" y="2913"/>
                </a:cubicBezTo>
                <a:cubicBezTo>
                  <a:pt x="5123" y="2921"/>
                  <a:pt x="5147" y="2964"/>
                  <a:pt x="5123" y="3057"/>
                </a:cubicBezTo>
                <a:cubicBezTo>
                  <a:pt x="5120" y="3057"/>
                  <a:pt x="5116" y="3057"/>
                  <a:pt x="5112" y="3057"/>
                </a:cubicBezTo>
                <a:cubicBezTo>
                  <a:pt x="4937" y="3057"/>
                  <a:pt x="4731" y="2868"/>
                  <a:pt x="4937" y="2745"/>
                </a:cubicBezTo>
                <a:lnTo>
                  <a:pt x="4937" y="2745"/>
                </a:lnTo>
                <a:cubicBezTo>
                  <a:pt x="4968" y="2772"/>
                  <a:pt x="4991" y="2783"/>
                  <a:pt x="5007" y="2783"/>
                </a:cubicBezTo>
                <a:cubicBezTo>
                  <a:pt x="5064" y="2783"/>
                  <a:pt x="5054" y="2655"/>
                  <a:pt x="5081" y="2577"/>
                </a:cubicBezTo>
                <a:cubicBezTo>
                  <a:pt x="5087" y="2577"/>
                  <a:pt x="5093" y="2577"/>
                  <a:pt x="5098" y="2577"/>
                </a:cubicBezTo>
                <a:close/>
                <a:moveTo>
                  <a:pt x="3724" y="2913"/>
                </a:moveTo>
                <a:lnTo>
                  <a:pt x="3724" y="2913"/>
                </a:lnTo>
                <a:cubicBezTo>
                  <a:pt x="3825" y="2955"/>
                  <a:pt x="4044" y="2972"/>
                  <a:pt x="4052" y="3083"/>
                </a:cubicBezTo>
                <a:cubicBezTo>
                  <a:pt x="3961" y="3123"/>
                  <a:pt x="3775" y="3216"/>
                  <a:pt x="3682" y="3259"/>
                </a:cubicBezTo>
                <a:cubicBezTo>
                  <a:pt x="3741" y="3149"/>
                  <a:pt x="3724" y="3032"/>
                  <a:pt x="3724" y="2913"/>
                </a:cubicBezTo>
                <a:close/>
                <a:moveTo>
                  <a:pt x="17444" y="3301"/>
                </a:moveTo>
                <a:cubicBezTo>
                  <a:pt x="17478" y="3317"/>
                  <a:pt x="17537" y="3352"/>
                  <a:pt x="17563" y="3368"/>
                </a:cubicBezTo>
                <a:cubicBezTo>
                  <a:pt x="17580" y="3437"/>
                  <a:pt x="17588" y="3503"/>
                  <a:pt x="17606" y="3570"/>
                </a:cubicBezTo>
                <a:cubicBezTo>
                  <a:pt x="17537" y="3511"/>
                  <a:pt x="17462" y="3461"/>
                  <a:pt x="17394" y="3410"/>
                </a:cubicBezTo>
                <a:cubicBezTo>
                  <a:pt x="17412" y="3386"/>
                  <a:pt x="17436" y="3325"/>
                  <a:pt x="17444" y="3301"/>
                </a:cubicBezTo>
                <a:close/>
                <a:moveTo>
                  <a:pt x="4389" y="3656"/>
                </a:moveTo>
                <a:cubicBezTo>
                  <a:pt x="4516" y="3656"/>
                  <a:pt x="4424" y="3889"/>
                  <a:pt x="4300" y="3889"/>
                </a:cubicBezTo>
                <a:cubicBezTo>
                  <a:pt x="4283" y="3889"/>
                  <a:pt x="4264" y="3884"/>
                  <a:pt x="4246" y="3873"/>
                </a:cubicBezTo>
                <a:cubicBezTo>
                  <a:pt x="4254" y="3790"/>
                  <a:pt x="4246" y="3689"/>
                  <a:pt x="4347" y="3663"/>
                </a:cubicBezTo>
                <a:cubicBezTo>
                  <a:pt x="4363" y="3659"/>
                  <a:pt x="4377" y="3656"/>
                  <a:pt x="4389" y="3656"/>
                </a:cubicBezTo>
                <a:close/>
                <a:moveTo>
                  <a:pt x="19282" y="3798"/>
                </a:moveTo>
                <a:lnTo>
                  <a:pt x="19282" y="3798"/>
                </a:lnTo>
                <a:cubicBezTo>
                  <a:pt x="19352" y="3814"/>
                  <a:pt x="19484" y="3994"/>
                  <a:pt x="19351" y="3994"/>
                </a:cubicBezTo>
                <a:cubicBezTo>
                  <a:pt x="19343" y="3994"/>
                  <a:pt x="19334" y="3994"/>
                  <a:pt x="19324" y="3992"/>
                </a:cubicBezTo>
                <a:cubicBezTo>
                  <a:pt x="19310" y="4002"/>
                  <a:pt x="19297" y="4006"/>
                  <a:pt x="19285" y="4006"/>
                </a:cubicBezTo>
                <a:cubicBezTo>
                  <a:pt x="19205" y="4006"/>
                  <a:pt x="19187" y="3812"/>
                  <a:pt x="19282" y="3798"/>
                </a:cubicBezTo>
                <a:close/>
                <a:moveTo>
                  <a:pt x="19777" y="4032"/>
                </a:moveTo>
                <a:cubicBezTo>
                  <a:pt x="19789" y="4032"/>
                  <a:pt x="19803" y="4035"/>
                  <a:pt x="19819" y="4043"/>
                </a:cubicBezTo>
                <a:cubicBezTo>
                  <a:pt x="19819" y="4144"/>
                  <a:pt x="19787" y="4235"/>
                  <a:pt x="19728" y="4320"/>
                </a:cubicBezTo>
                <a:lnTo>
                  <a:pt x="19678" y="4312"/>
                </a:lnTo>
                <a:cubicBezTo>
                  <a:pt x="19668" y="4296"/>
                  <a:pt x="19643" y="4261"/>
                  <a:pt x="19627" y="4245"/>
                </a:cubicBezTo>
                <a:cubicBezTo>
                  <a:pt x="19685" y="4192"/>
                  <a:pt x="19693" y="4032"/>
                  <a:pt x="19777" y="4032"/>
                </a:cubicBezTo>
                <a:close/>
                <a:moveTo>
                  <a:pt x="3954" y="3746"/>
                </a:moveTo>
                <a:cubicBezTo>
                  <a:pt x="3970" y="3746"/>
                  <a:pt x="3986" y="3747"/>
                  <a:pt x="4001" y="3748"/>
                </a:cubicBezTo>
                <a:cubicBezTo>
                  <a:pt x="4028" y="3849"/>
                  <a:pt x="4121" y="3823"/>
                  <a:pt x="4203" y="3831"/>
                </a:cubicBezTo>
                <a:cubicBezTo>
                  <a:pt x="4094" y="3932"/>
                  <a:pt x="3951" y="3992"/>
                  <a:pt x="3850" y="4118"/>
                </a:cubicBezTo>
                <a:cubicBezTo>
                  <a:pt x="3943" y="4118"/>
                  <a:pt x="4044" y="4102"/>
                  <a:pt x="4137" y="4094"/>
                </a:cubicBezTo>
                <a:cubicBezTo>
                  <a:pt x="4187" y="4134"/>
                  <a:pt x="4230" y="4184"/>
                  <a:pt x="4272" y="4227"/>
                </a:cubicBezTo>
                <a:cubicBezTo>
                  <a:pt x="4266" y="4298"/>
                  <a:pt x="4242" y="4323"/>
                  <a:pt x="4208" y="4323"/>
                </a:cubicBezTo>
                <a:cubicBezTo>
                  <a:pt x="4132" y="4323"/>
                  <a:pt x="4009" y="4195"/>
                  <a:pt x="3943" y="4195"/>
                </a:cubicBezTo>
                <a:cubicBezTo>
                  <a:pt x="3916" y="4195"/>
                  <a:pt x="3898" y="4218"/>
                  <a:pt x="3900" y="4286"/>
                </a:cubicBezTo>
                <a:lnTo>
                  <a:pt x="3860" y="4269"/>
                </a:lnTo>
                <a:cubicBezTo>
                  <a:pt x="3835" y="4247"/>
                  <a:pt x="3809" y="4239"/>
                  <a:pt x="3782" y="4239"/>
                </a:cubicBezTo>
                <a:cubicBezTo>
                  <a:pt x="3720" y="4239"/>
                  <a:pt x="3654" y="4285"/>
                  <a:pt x="3589" y="4304"/>
                </a:cubicBezTo>
                <a:cubicBezTo>
                  <a:pt x="3597" y="4227"/>
                  <a:pt x="3615" y="4152"/>
                  <a:pt x="3623" y="4075"/>
                </a:cubicBezTo>
                <a:cubicBezTo>
                  <a:pt x="3631" y="4037"/>
                  <a:pt x="3751" y="3929"/>
                  <a:pt x="3689" y="3929"/>
                </a:cubicBezTo>
                <a:cubicBezTo>
                  <a:pt x="3683" y="3929"/>
                  <a:pt x="3675" y="3930"/>
                  <a:pt x="3666" y="3932"/>
                </a:cubicBezTo>
                <a:cubicBezTo>
                  <a:pt x="3641" y="3940"/>
                  <a:pt x="3624" y="3944"/>
                  <a:pt x="3611" y="3944"/>
                </a:cubicBezTo>
                <a:cubicBezTo>
                  <a:pt x="3547" y="3944"/>
                  <a:pt x="3629" y="3846"/>
                  <a:pt x="3658" y="3790"/>
                </a:cubicBezTo>
                <a:cubicBezTo>
                  <a:pt x="3752" y="3768"/>
                  <a:pt x="3853" y="3746"/>
                  <a:pt x="3954" y="3746"/>
                </a:cubicBezTo>
                <a:close/>
                <a:moveTo>
                  <a:pt x="3514" y="4075"/>
                </a:moveTo>
                <a:lnTo>
                  <a:pt x="3514" y="4075"/>
                </a:lnTo>
                <a:cubicBezTo>
                  <a:pt x="3496" y="4144"/>
                  <a:pt x="3480" y="4219"/>
                  <a:pt x="3464" y="4286"/>
                </a:cubicBezTo>
                <a:cubicBezTo>
                  <a:pt x="3363" y="4328"/>
                  <a:pt x="3261" y="4370"/>
                  <a:pt x="3177" y="4447"/>
                </a:cubicBezTo>
                <a:cubicBezTo>
                  <a:pt x="3177" y="4530"/>
                  <a:pt x="3110" y="4682"/>
                  <a:pt x="3253" y="4682"/>
                </a:cubicBezTo>
                <a:cubicBezTo>
                  <a:pt x="3243" y="4700"/>
                  <a:pt x="3211" y="4732"/>
                  <a:pt x="3193" y="4751"/>
                </a:cubicBezTo>
                <a:cubicBezTo>
                  <a:pt x="3180" y="4752"/>
                  <a:pt x="3168" y="4753"/>
                  <a:pt x="3155" y="4753"/>
                </a:cubicBezTo>
                <a:cubicBezTo>
                  <a:pt x="3063" y="4753"/>
                  <a:pt x="2965" y="4702"/>
                  <a:pt x="2958" y="4599"/>
                </a:cubicBezTo>
                <a:cubicBezTo>
                  <a:pt x="3041" y="4548"/>
                  <a:pt x="3102" y="4480"/>
                  <a:pt x="3134" y="4397"/>
                </a:cubicBezTo>
                <a:cubicBezTo>
                  <a:pt x="3177" y="4304"/>
                  <a:pt x="3219" y="4195"/>
                  <a:pt x="3152" y="4102"/>
                </a:cubicBezTo>
                <a:cubicBezTo>
                  <a:pt x="3270" y="4094"/>
                  <a:pt x="3395" y="4083"/>
                  <a:pt x="3514" y="4075"/>
                </a:cubicBezTo>
                <a:close/>
                <a:moveTo>
                  <a:pt x="21405" y="4608"/>
                </a:moveTo>
                <a:cubicBezTo>
                  <a:pt x="21419" y="4608"/>
                  <a:pt x="21433" y="4612"/>
                  <a:pt x="21447" y="4623"/>
                </a:cubicBezTo>
                <a:cubicBezTo>
                  <a:pt x="21447" y="4658"/>
                  <a:pt x="21437" y="4740"/>
                  <a:pt x="21428" y="4783"/>
                </a:cubicBezTo>
                <a:cubicBezTo>
                  <a:pt x="21412" y="4801"/>
                  <a:pt x="21370" y="4825"/>
                  <a:pt x="21354" y="4841"/>
                </a:cubicBezTo>
                <a:cubicBezTo>
                  <a:pt x="21341" y="4845"/>
                  <a:pt x="21331" y="4846"/>
                  <a:pt x="21321" y="4846"/>
                </a:cubicBezTo>
                <a:cubicBezTo>
                  <a:pt x="21205" y="4846"/>
                  <a:pt x="21303" y="4608"/>
                  <a:pt x="21405" y="4608"/>
                </a:cubicBezTo>
                <a:close/>
                <a:moveTo>
                  <a:pt x="20619" y="4680"/>
                </a:moveTo>
                <a:cubicBezTo>
                  <a:pt x="20702" y="4680"/>
                  <a:pt x="20770" y="4703"/>
                  <a:pt x="20721" y="4809"/>
                </a:cubicBezTo>
                <a:cubicBezTo>
                  <a:pt x="20717" y="4853"/>
                  <a:pt x="20690" y="4870"/>
                  <a:pt x="20656" y="4870"/>
                </a:cubicBezTo>
                <a:cubicBezTo>
                  <a:pt x="20559" y="4870"/>
                  <a:pt x="20408" y="4733"/>
                  <a:pt x="20569" y="4682"/>
                </a:cubicBezTo>
                <a:cubicBezTo>
                  <a:pt x="20586" y="4680"/>
                  <a:pt x="20603" y="4680"/>
                  <a:pt x="20619" y="4680"/>
                </a:cubicBezTo>
                <a:close/>
                <a:moveTo>
                  <a:pt x="1905" y="5913"/>
                </a:moveTo>
                <a:cubicBezTo>
                  <a:pt x="1968" y="5963"/>
                  <a:pt x="2021" y="6031"/>
                  <a:pt x="2096" y="6031"/>
                </a:cubicBezTo>
                <a:cubicBezTo>
                  <a:pt x="2122" y="6031"/>
                  <a:pt x="2150" y="6023"/>
                  <a:pt x="2182" y="6004"/>
                </a:cubicBezTo>
                <a:lnTo>
                  <a:pt x="2182" y="6004"/>
                </a:lnTo>
                <a:cubicBezTo>
                  <a:pt x="2123" y="6081"/>
                  <a:pt x="2131" y="6257"/>
                  <a:pt x="2040" y="6267"/>
                </a:cubicBezTo>
                <a:cubicBezTo>
                  <a:pt x="2058" y="6164"/>
                  <a:pt x="1997" y="6136"/>
                  <a:pt x="1920" y="6136"/>
                </a:cubicBezTo>
                <a:cubicBezTo>
                  <a:pt x="1858" y="6136"/>
                  <a:pt x="1786" y="6154"/>
                  <a:pt x="1737" y="6166"/>
                </a:cubicBezTo>
                <a:cubicBezTo>
                  <a:pt x="1737" y="6046"/>
                  <a:pt x="1812" y="5971"/>
                  <a:pt x="1905" y="5913"/>
                </a:cubicBezTo>
                <a:close/>
                <a:moveTo>
                  <a:pt x="1497" y="6307"/>
                </a:moveTo>
                <a:cubicBezTo>
                  <a:pt x="1639" y="6307"/>
                  <a:pt x="1698" y="6445"/>
                  <a:pt x="1796" y="6519"/>
                </a:cubicBezTo>
                <a:cubicBezTo>
                  <a:pt x="1870" y="6472"/>
                  <a:pt x="1965" y="6359"/>
                  <a:pt x="2041" y="6359"/>
                </a:cubicBezTo>
                <a:cubicBezTo>
                  <a:pt x="2076" y="6359"/>
                  <a:pt x="2108" y="6384"/>
                  <a:pt x="2131" y="6451"/>
                </a:cubicBezTo>
                <a:cubicBezTo>
                  <a:pt x="2030" y="6501"/>
                  <a:pt x="1929" y="6560"/>
                  <a:pt x="1828" y="6620"/>
                </a:cubicBezTo>
                <a:cubicBezTo>
                  <a:pt x="1703" y="6610"/>
                  <a:pt x="1576" y="6602"/>
                  <a:pt x="1442" y="6602"/>
                </a:cubicBezTo>
                <a:cubicBezTo>
                  <a:pt x="1618" y="6560"/>
                  <a:pt x="1493" y="6426"/>
                  <a:pt x="1485" y="6307"/>
                </a:cubicBezTo>
                <a:cubicBezTo>
                  <a:pt x="1489" y="6307"/>
                  <a:pt x="1493" y="6307"/>
                  <a:pt x="1497" y="6307"/>
                </a:cubicBezTo>
                <a:close/>
                <a:moveTo>
                  <a:pt x="22346" y="6982"/>
                </a:moveTo>
                <a:cubicBezTo>
                  <a:pt x="22362" y="7079"/>
                  <a:pt x="22490" y="7243"/>
                  <a:pt x="22371" y="7243"/>
                </a:cubicBezTo>
                <a:cubicBezTo>
                  <a:pt x="22356" y="7243"/>
                  <a:pt x="22337" y="7241"/>
                  <a:pt x="22314" y="7235"/>
                </a:cubicBezTo>
                <a:cubicBezTo>
                  <a:pt x="22245" y="7201"/>
                  <a:pt x="22205" y="7142"/>
                  <a:pt x="22170" y="7091"/>
                </a:cubicBezTo>
                <a:cubicBezTo>
                  <a:pt x="22237" y="7065"/>
                  <a:pt x="22296" y="7033"/>
                  <a:pt x="22346" y="6982"/>
                </a:cubicBezTo>
                <a:close/>
                <a:moveTo>
                  <a:pt x="23450" y="8068"/>
                </a:moveTo>
                <a:cubicBezTo>
                  <a:pt x="23492" y="8076"/>
                  <a:pt x="23577" y="8094"/>
                  <a:pt x="23610" y="8102"/>
                </a:cubicBezTo>
                <a:cubicBezTo>
                  <a:pt x="23484" y="8161"/>
                  <a:pt x="23458" y="8296"/>
                  <a:pt x="23450" y="8430"/>
                </a:cubicBezTo>
                <a:cubicBezTo>
                  <a:pt x="23447" y="8430"/>
                  <a:pt x="23444" y="8430"/>
                  <a:pt x="23442" y="8430"/>
                </a:cubicBezTo>
                <a:cubicBezTo>
                  <a:pt x="23347" y="8430"/>
                  <a:pt x="23448" y="8266"/>
                  <a:pt x="23386" y="8266"/>
                </a:cubicBezTo>
                <a:cubicBezTo>
                  <a:pt x="23381" y="8266"/>
                  <a:pt x="23375" y="8268"/>
                  <a:pt x="23367" y="8270"/>
                </a:cubicBezTo>
                <a:cubicBezTo>
                  <a:pt x="23352" y="8273"/>
                  <a:pt x="23339" y="8274"/>
                  <a:pt x="23330" y="8274"/>
                </a:cubicBezTo>
                <a:cubicBezTo>
                  <a:pt x="23239" y="8274"/>
                  <a:pt x="23435" y="8130"/>
                  <a:pt x="23450" y="8068"/>
                </a:cubicBezTo>
                <a:close/>
                <a:moveTo>
                  <a:pt x="1972" y="8834"/>
                </a:moveTo>
                <a:cubicBezTo>
                  <a:pt x="2006" y="8919"/>
                  <a:pt x="2049" y="9004"/>
                  <a:pt x="1998" y="9097"/>
                </a:cubicBezTo>
                <a:cubicBezTo>
                  <a:pt x="1913" y="9036"/>
                  <a:pt x="1820" y="8996"/>
                  <a:pt x="1778" y="8911"/>
                </a:cubicBezTo>
                <a:cubicBezTo>
                  <a:pt x="1838" y="8884"/>
                  <a:pt x="1905" y="8860"/>
                  <a:pt x="1972" y="8834"/>
                </a:cubicBezTo>
                <a:close/>
                <a:moveTo>
                  <a:pt x="23543" y="9206"/>
                </a:moveTo>
                <a:cubicBezTo>
                  <a:pt x="23660" y="9238"/>
                  <a:pt x="23729" y="9323"/>
                  <a:pt x="23721" y="9450"/>
                </a:cubicBezTo>
                <a:cubicBezTo>
                  <a:pt x="23739" y="9448"/>
                  <a:pt x="23755" y="9446"/>
                  <a:pt x="23769" y="9446"/>
                </a:cubicBezTo>
                <a:cubicBezTo>
                  <a:pt x="23925" y="9446"/>
                  <a:pt x="23779" y="9622"/>
                  <a:pt x="23681" y="9622"/>
                </a:cubicBezTo>
                <a:cubicBezTo>
                  <a:pt x="23640" y="9622"/>
                  <a:pt x="23607" y="9590"/>
                  <a:pt x="23610" y="9501"/>
                </a:cubicBezTo>
                <a:cubicBezTo>
                  <a:pt x="23610" y="9475"/>
                  <a:pt x="23602" y="9424"/>
                  <a:pt x="23602" y="9408"/>
                </a:cubicBezTo>
                <a:cubicBezTo>
                  <a:pt x="23537" y="9431"/>
                  <a:pt x="23471" y="9455"/>
                  <a:pt x="23419" y="9455"/>
                </a:cubicBezTo>
                <a:cubicBezTo>
                  <a:pt x="23356" y="9455"/>
                  <a:pt x="23315" y="9419"/>
                  <a:pt x="23325" y="9299"/>
                </a:cubicBezTo>
                <a:cubicBezTo>
                  <a:pt x="23349" y="9289"/>
                  <a:pt x="23399" y="9264"/>
                  <a:pt x="23426" y="9256"/>
                </a:cubicBezTo>
                <a:cubicBezTo>
                  <a:pt x="23450" y="9248"/>
                  <a:pt x="23509" y="9222"/>
                  <a:pt x="23543" y="9206"/>
                </a:cubicBezTo>
                <a:close/>
                <a:moveTo>
                  <a:pt x="23240" y="9517"/>
                </a:moveTo>
                <a:lnTo>
                  <a:pt x="23240" y="9517"/>
                </a:lnTo>
                <a:cubicBezTo>
                  <a:pt x="23367" y="9568"/>
                  <a:pt x="23426" y="9653"/>
                  <a:pt x="23383" y="9794"/>
                </a:cubicBezTo>
                <a:lnTo>
                  <a:pt x="23383" y="9845"/>
                </a:lnTo>
                <a:cubicBezTo>
                  <a:pt x="23375" y="9921"/>
                  <a:pt x="23375" y="10006"/>
                  <a:pt x="23375" y="10081"/>
                </a:cubicBezTo>
                <a:cubicBezTo>
                  <a:pt x="23320" y="10047"/>
                  <a:pt x="23277" y="9950"/>
                  <a:pt x="23216" y="9950"/>
                </a:cubicBezTo>
                <a:cubicBezTo>
                  <a:pt x="23200" y="9950"/>
                  <a:pt x="23184" y="9956"/>
                  <a:pt x="23165" y="9972"/>
                </a:cubicBezTo>
                <a:cubicBezTo>
                  <a:pt x="23139" y="9990"/>
                  <a:pt x="23110" y="9998"/>
                  <a:pt x="23082" y="9998"/>
                </a:cubicBezTo>
                <a:cubicBezTo>
                  <a:pt x="22993" y="9998"/>
                  <a:pt x="22920" y="9916"/>
                  <a:pt x="23003" y="9820"/>
                </a:cubicBezTo>
                <a:cubicBezTo>
                  <a:pt x="23038" y="9812"/>
                  <a:pt x="23104" y="9804"/>
                  <a:pt x="23139" y="9794"/>
                </a:cubicBezTo>
                <a:cubicBezTo>
                  <a:pt x="23181" y="9837"/>
                  <a:pt x="23232" y="9871"/>
                  <a:pt x="23298" y="9895"/>
                </a:cubicBezTo>
                <a:cubicBezTo>
                  <a:pt x="23282" y="9770"/>
                  <a:pt x="23248" y="9642"/>
                  <a:pt x="23240" y="9517"/>
                </a:cubicBezTo>
                <a:close/>
                <a:moveTo>
                  <a:pt x="23771" y="11252"/>
                </a:moveTo>
                <a:cubicBezTo>
                  <a:pt x="23846" y="11260"/>
                  <a:pt x="23923" y="11260"/>
                  <a:pt x="23998" y="11278"/>
                </a:cubicBezTo>
                <a:cubicBezTo>
                  <a:pt x="24012" y="11361"/>
                  <a:pt x="23913" y="11416"/>
                  <a:pt x="23831" y="11416"/>
                </a:cubicBezTo>
                <a:cubicBezTo>
                  <a:pt x="23763" y="11416"/>
                  <a:pt x="23707" y="11378"/>
                  <a:pt x="23737" y="11286"/>
                </a:cubicBezTo>
                <a:lnTo>
                  <a:pt x="23771" y="11252"/>
                </a:lnTo>
                <a:close/>
                <a:moveTo>
                  <a:pt x="23678" y="12339"/>
                </a:moveTo>
                <a:lnTo>
                  <a:pt x="23678" y="12339"/>
                </a:lnTo>
                <a:cubicBezTo>
                  <a:pt x="23796" y="12363"/>
                  <a:pt x="23862" y="12483"/>
                  <a:pt x="23881" y="12600"/>
                </a:cubicBezTo>
                <a:cubicBezTo>
                  <a:pt x="23862" y="12616"/>
                  <a:pt x="23822" y="12642"/>
                  <a:pt x="23804" y="12659"/>
                </a:cubicBezTo>
                <a:cubicBezTo>
                  <a:pt x="23779" y="12685"/>
                  <a:pt x="23737" y="12735"/>
                  <a:pt x="23711" y="12760"/>
                </a:cubicBezTo>
                <a:cubicBezTo>
                  <a:pt x="23695" y="12685"/>
                  <a:pt x="23636" y="12659"/>
                  <a:pt x="23559" y="12659"/>
                </a:cubicBezTo>
                <a:cubicBezTo>
                  <a:pt x="23577" y="12566"/>
                  <a:pt x="23678" y="12549"/>
                  <a:pt x="23745" y="12515"/>
                </a:cubicBezTo>
                <a:cubicBezTo>
                  <a:pt x="23729" y="12456"/>
                  <a:pt x="23695" y="12398"/>
                  <a:pt x="23678" y="12339"/>
                </a:cubicBezTo>
                <a:close/>
                <a:moveTo>
                  <a:pt x="953" y="12246"/>
                </a:moveTo>
                <a:lnTo>
                  <a:pt x="953" y="12246"/>
                </a:lnTo>
                <a:cubicBezTo>
                  <a:pt x="1189" y="12339"/>
                  <a:pt x="1121" y="12642"/>
                  <a:pt x="1357" y="12735"/>
                </a:cubicBezTo>
                <a:cubicBezTo>
                  <a:pt x="1332" y="12793"/>
                  <a:pt x="1291" y="12814"/>
                  <a:pt x="1245" y="12814"/>
                </a:cubicBezTo>
                <a:cubicBezTo>
                  <a:pt x="1171" y="12814"/>
                  <a:pt x="1082" y="12760"/>
                  <a:pt x="1020" y="12717"/>
                </a:cubicBezTo>
                <a:cubicBezTo>
                  <a:pt x="1163" y="12557"/>
                  <a:pt x="945" y="12414"/>
                  <a:pt x="953" y="12246"/>
                </a:cubicBezTo>
                <a:close/>
                <a:moveTo>
                  <a:pt x="24554" y="13316"/>
                </a:moveTo>
                <a:cubicBezTo>
                  <a:pt x="24604" y="13350"/>
                  <a:pt x="24630" y="13501"/>
                  <a:pt x="24588" y="13560"/>
                </a:cubicBezTo>
                <a:cubicBezTo>
                  <a:pt x="24563" y="13599"/>
                  <a:pt x="24543" y="13615"/>
                  <a:pt x="24530" y="13615"/>
                </a:cubicBezTo>
                <a:cubicBezTo>
                  <a:pt x="24475" y="13615"/>
                  <a:pt x="24507" y="13362"/>
                  <a:pt x="24554" y="13316"/>
                </a:cubicBezTo>
                <a:close/>
                <a:moveTo>
                  <a:pt x="24428" y="13417"/>
                </a:moveTo>
                <a:cubicBezTo>
                  <a:pt x="24525" y="13438"/>
                  <a:pt x="24484" y="13722"/>
                  <a:pt x="24392" y="13722"/>
                </a:cubicBezTo>
                <a:cubicBezTo>
                  <a:pt x="24373" y="13722"/>
                  <a:pt x="24351" y="13709"/>
                  <a:pt x="24327" y="13677"/>
                </a:cubicBezTo>
                <a:lnTo>
                  <a:pt x="24327" y="13635"/>
                </a:lnTo>
                <a:cubicBezTo>
                  <a:pt x="24368" y="13568"/>
                  <a:pt x="24386" y="13483"/>
                  <a:pt x="24428" y="13417"/>
                </a:cubicBezTo>
                <a:close/>
                <a:moveTo>
                  <a:pt x="23822" y="16779"/>
                </a:moveTo>
                <a:cubicBezTo>
                  <a:pt x="23841" y="16779"/>
                  <a:pt x="23860" y="16782"/>
                  <a:pt x="23881" y="16786"/>
                </a:cubicBezTo>
                <a:cubicBezTo>
                  <a:pt x="23854" y="16819"/>
                  <a:pt x="23711" y="16861"/>
                  <a:pt x="23796" y="16904"/>
                </a:cubicBezTo>
                <a:cubicBezTo>
                  <a:pt x="23905" y="16978"/>
                  <a:pt x="23828" y="17107"/>
                  <a:pt x="23727" y="17107"/>
                </a:cubicBezTo>
                <a:cubicBezTo>
                  <a:pt x="23703" y="17107"/>
                  <a:pt x="23677" y="17099"/>
                  <a:pt x="23652" y="17082"/>
                </a:cubicBezTo>
                <a:lnTo>
                  <a:pt x="23652" y="17082"/>
                </a:lnTo>
                <a:cubicBezTo>
                  <a:pt x="23628" y="17207"/>
                  <a:pt x="23678" y="17334"/>
                  <a:pt x="23711" y="17460"/>
                </a:cubicBezTo>
                <a:cubicBezTo>
                  <a:pt x="23688" y="17452"/>
                  <a:pt x="23668" y="17449"/>
                  <a:pt x="23652" y="17449"/>
                </a:cubicBezTo>
                <a:cubicBezTo>
                  <a:pt x="23520" y="17449"/>
                  <a:pt x="23555" y="17655"/>
                  <a:pt x="23442" y="17670"/>
                </a:cubicBezTo>
                <a:cubicBezTo>
                  <a:pt x="23450" y="17611"/>
                  <a:pt x="23450" y="17561"/>
                  <a:pt x="23458" y="17502"/>
                </a:cubicBezTo>
                <a:lnTo>
                  <a:pt x="23458" y="17502"/>
                </a:lnTo>
                <a:cubicBezTo>
                  <a:pt x="23325" y="17518"/>
                  <a:pt x="23197" y="17536"/>
                  <a:pt x="23072" y="17544"/>
                </a:cubicBezTo>
                <a:cubicBezTo>
                  <a:pt x="22995" y="17443"/>
                  <a:pt x="23181" y="17350"/>
                  <a:pt x="23155" y="17207"/>
                </a:cubicBezTo>
                <a:lnTo>
                  <a:pt x="23165" y="17164"/>
                </a:lnTo>
                <a:cubicBezTo>
                  <a:pt x="23215" y="17284"/>
                  <a:pt x="23282" y="17417"/>
                  <a:pt x="23426" y="17435"/>
                </a:cubicBezTo>
                <a:cubicBezTo>
                  <a:pt x="23492" y="17300"/>
                  <a:pt x="23527" y="17148"/>
                  <a:pt x="23509" y="16997"/>
                </a:cubicBezTo>
                <a:cubicBezTo>
                  <a:pt x="23535" y="16980"/>
                  <a:pt x="23593" y="16962"/>
                  <a:pt x="23628" y="16946"/>
                </a:cubicBezTo>
                <a:cubicBezTo>
                  <a:pt x="23636" y="16920"/>
                  <a:pt x="23660" y="16861"/>
                  <a:pt x="23678" y="16829"/>
                </a:cubicBezTo>
                <a:cubicBezTo>
                  <a:pt x="23722" y="16797"/>
                  <a:pt x="23769" y="16779"/>
                  <a:pt x="23822" y="16779"/>
                </a:cubicBezTo>
                <a:close/>
                <a:moveTo>
                  <a:pt x="23692" y="18251"/>
                </a:moveTo>
                <a:cubicBezTo>
                  <a:pt x="23803" y="18251"/>
                  <a:pt x="23798" y="18355"/>
                  <a:pt x="23761" y="18478"/>
                </a:cubicBezTo>
                <a:cubicBezTo>
                  <a:pt x="23652" y="18428"/>
                  <a:pt x="23543" y="18369"/>
                  <a:pt x="23442" y="18311"/>
                </a:cubicBezTo>
                <a:cubicBezTo>
                  <a:pt x="23426" y="18269"/>
                  <a:pt x="23452" y="18259"/>
                  <a:pt x="23490" y="18259"/>
                </a:cubicBezTo>
                <a:cubicBezTo>
                  <a:pt x="23521" y="18259"/>
                  <a:pt x="23561" y="18266"/>
                  <a:pt x="23592" y="18266"/>
                </a:cubicBezTo>
                <a:cubicBezTo>
                  <a:pt x="23606" y="18266"/>
                  <a:pt x="23619" y="18264"/>
                  <a:pt x="23628" y="18260"/>
                </a:cubicBezTo>
                <a:cubicBezTo>
                  <a:pt x="23653" y="18254"/>
                  <a:pt x="23674" y="18251"/>
                  <a:pt x="23692" y="18251"/>
                </a:cubicBezTo>
                <a:close/>
                <a:moveTo>
                  <a:pt x="23668" y="18649"/>
                </a:moveTo>
                <a:cubicBezTo>
                  <a:pt x="23776" y="18649"/>
                  <a:pt x="23724" y="18850"/>
                  <a:pt x="23753" y="18941"/>
                </a:cubicBezTo>
                <a:cubicBezTo>
                  <a:pt x="23738" y="18939"/>
                  <a:pt x="23724" y="18938"/>
                  <a:pt x="23713" y="18938"/>
                </a:cubicBezTo>
                <a:cubicBezTo>
                  <a:pt x="23643" y="18938"/>
                  <a:pt x="23641" y="18979"/>
                  <a:pt x="23670" y="19052"/>
                </a:cubicBezTo>
                <a:cubicBezTo>
                  <a:pt x="23599" y="19070"/>
                  <a:pt x="23532" y="19088"/>
                  <a:pt x="23466" y="19088"/>
                </a:cubicBezTo>
                <a:cubicBezTo>
                  <a:pt x="23438" y="19088"/>
                  <a:pt x="23411" y="19084"/>
                  <a:pt x="23383" y="19077"/>
                </a:cubicBezTo>
                <a:cubicBezTo>
                  <a:pt x="23317" y="18925"/>
                  <a:pt x="23670" y="18808"/>
                  <a:pt x="23426" y="18782"/>
                </a:cubicBezTo>
                <a:cubicBezTo>
                  <a:pt x="23458" y="18699"/>
                  <a:pt x="23559" y="18689"/>
                  <a:pt x="23628" y="18656"/>
                </a:cubicBezTo>
                <a:cubicBezTo>
                  <a:pt x="23643" y="18651"/>
                  <a:pt x="23656" y="18649"/>
                  <a:pt x="23668" y="18649"/>
                </a:cubicBezTo>
                <a:close/>
                <a:moveTo>
                  <a:pt x="5788" y="20087"/>
                </a:moveTo>
                <a:cubicBezTo>
                  <a:pt x="5839" y="20138"/>
                  <a:pt x="5897" y="20180"/>
                  <a:pt x="5932" y="20239"/>
                </a:cubicBezTo>
                <a:cubicBezTo>
                  <a:pt x="5865" y="20255"/>
                  <a:pt x="5778" y="20303"/>
                  <a:pt x="5708" y="20303"/>
                </a:cubicBezTo>
                <a:cubicBezTo>
                  <a:pt x="5661" y="20303"/>
                  <a:pt x="5623" y="20282"/>
                  <a:pt x="5602" y="20215"/>
                </a:cubicBezTo>
                <a:cubicBezTo>
                  <a:pt x="5501" y="20104"/>
                  <a:pt x="5730" y="20138"/>
                  <a:pt x="5788" y="20087"/>
                </a:cubicBezTo>
                <a:close/>
                <a:moveTo>
                  <a:pt x="11970" y="0"/>
                </a:moveTo>
                <a:lnTo>
                  <a:pt x="11970" y="0"/>
                </a:lnTo>
                <a:cubicBezTo>
                  <a:pt x="11911" y="16"/>
                  <a:pt x="11853" y="32"/>
                  <a:pt x="11794" y="51"/>
                </a:cubicBezTo>
                <a:cubicBezTo>
                  <a:pt x="11805" y="286"/>
                  <a:pt x="11795" y="357"/>
                  <a:pt x="11771" y="357"/>
                </a:cubicBezTo>
                <a:cubicBezTo>
                  <a:pt x="11734" y="357"/>
                  <a:pt x="11665" y="202"/>
                  <a:pt x="11584" y="202"/>
                </a:cubicBezTo>
                <a:cubicBezTo>
                  <a:pt x="11562" y="202"/>
                  <a:pt x="11539" y="213"/>
                  <a:pt x="11515" y="243"/>
                </a:cubicBezTo>
                <a:cubicBezTo>
                  <a:pt x="11491" y="75"/>
                  <a:pt x="11329" y="109"/>
                  <a:pt x="11196" y="91"/>
                </a:cubicBezTo>
                <a:cubicBezTo>
                  <a:pt x="11145" y="210"/>
                  <a:pt x="11087" y="328"/>
                  <a:pt x="11068" y="455"/>
                </a:cubicBezTo>
                <a:cubicBezTo>
                  <a:pt x="11137" y="445"/>
                  <a:pt x="11196" y="437"/>
                  <a:pt x="11254" y="429"/>
                </a:cubicBezTo>
                <a:lnTo>
                  <a:pt x="11254" y="429"/>
                </a:lnTo>
                <a:cubicBezTo>
                  <a:pt x="11297" y="623"/>
                  <a:pt x="11044" y="455"/>
                  <a:pt x="11036" y="631"/>
                </a:cubicBezTo>
                <a:cubicBezTo>
                  <a:pt x="10967" y="606"/>
                  <a:pt x="10901" y="572"/>
                  <a:pt x="10824" y="546"/>
                </a:cubicBezTo>
                <a:lnTo>
                  <a:pt x="10824" y="546"/>
                </a:lnTo>
                <a:cubicBezTo>
                  <a:pt x="10834" y="647"/>
                  <a:pt x="10858" y="748"/>
                  <a:pt x="10850" y="849"/>
                </a:cubicBezTo>
                <a:cubicBezTo>
                  <a:pt x="10745" y="841"/>
                  <a:pt x="10787" y="672"/>
                  <a:pt x="10695" y="672"/>
                </a:cubicBezTo>
                <a:cubicBezTo>
                  <a:pt x="10691" y="672"/>
                  <a:pt x="10687" y="673"/>
                  <a:pt x="10682" y="673"/>
                </a:cubicBezTo>
                <a:cubicBezTo>
                  <a:pt x="10665" y="665"/>
                  <a:pt x="10649" y="662"/>
                  <a:pt x="10634" y="662"/>
                </a:cubicBezTo>
                <a:cubicBezTo>
                  <a:pt x="10583" y="662"/>
                  <a:pt x="10545" y="703"/>
                  <a:pt x="10512" y="748"/>
                </a:cubicBezTo>
                <a:cubicBezTo>
                  <a:pt x="10521" y="665"/>
                  <a:pt x="10531" y="588"/>
                  <a:pt x="10539" y="505"/>
                </a:cubicBezTo>
                <a:lnTo>
                  <a:pt x="10539" y="505"/>
                </a:lnTo>
                <a:cubicBezTo>
                  <a:pt x="10497" y="555"/>
                  <a:pt x="10447" y="565"/>
                  <a:pt x="10399" y="565"/>
                </a:cubicBezTo>
                <a:cubicBezTo>
                  <a:pt x="10361" y="565"/>
                  <a:pt x="10324" y="559"/>
                  <a:pt x="10292" y="559"/>
                </a:cubicBezTo>
                <a:cubicBezTo>
                  <a:pt x="10232" y="559"/>
                  <a:pt x="10189" y="582"/>
                  <a:pt x="10193" y="716"/>
                </a:cubicBezTo>
                <a:cubicBezTo>
                  <a:pt x="10175" y="671"/>
                  <a:pt x="10158" y="654"/>
                  <a:pt x="10140" y="654"/>
                </a:cubicBezTo>
                <a:cubicBezTo>
                  <a:pt x="10080" y="654"/>
                  <a:pt x="10013" y="841"/>
                  <a:pt x="9911" y="841"/>
                </a:cubicBezTo>
                <a:cubicBezTo>
                  <a:pt x="9909" y="841"/>
                  <a:pt x="9908" y="841"/>
                  <a:pt x="9906" y="841"/>
                </a:cubicBezTo>
                <a:cubicBezTo>
                  <a:pt x="9932" y="758"/>
                  <a:pt x="9965" y="681"/>
                  <a:pt x="9999" y="606"/>
                </a:cubicBezTo>
                <a:lnTo>
                  <a:pt x="9999" y="606"/>
                </a:lnTo>
                <a:cubicBezTo>
                  <a:pt x="9936" y="611"/>
                  <a:pt x="9860" y="635"/>
                  <a:pt x="9793" y="635"/>
                </a:cubicBezTo>
                <a:cubicBezTo>
                  <a:pt x="9736" y="635"/>
                  <a:pt x="9685" y="617"/>
                  <a:pt x="9653" y="556"/>
                </a:cubicBezTo>
                <a:cubicBezTo>
                  <a:pt x="9722" y="471"/>
                  <a:pt x="9823" y="412"/>
                  <a:pt x="9805" y="285"/>
                </a:cubicBezTo>
                <a:cubicBezTo>
                  <a:pt x="9797" y="284"/>
                  <a:pt x="9790" y="283"/>
                  <a:pt x="9783" y="283"/>
                </a:cubicBezTo>
                <a:cubicBezTo>
                  <a:pt x="9675" y="283"/>
                  <a:pt x="9630" y="420"/>
                  <a:pt x="9526" y="420"/>
                </a:cubicBezTo>
                <a:cubicBezTo>
                  <a:pt x="9502" y="420"/>
                  <a:pt x="9475" y="412"/>
                  <a:pt x="9443" y="394"/>
                </a:cubicBezTo>
                <a:cubicBezTo>
                  <a:pt x="9413" y="278"/>
                  <a:pt x="9347" y="205"/>
                  <a:pt x="9236" y="205"/>
                </a:cubicBezTo>
                <a:cubicBezTo>
                  <a:pt x="9219" y="205"/>
                  <a:pt x="9201" y="207"/>
                  <a:pt x="9182" y="210"/>
                </a:cubicBezTo>
                <a:cubicBezTo>
                  <a:pt x="9172" y="262"/>
                  <a:pt x="9152" y="289"/>
                  <a:pt x="9121" y="289"/>
                </a:cubicBezTo>
                <a:cubicBezTo>
                  <a:pt x="9102" y="289"/>
                  <a:pt x="9081" y="280"/>
                  <a:pt x="9055" y="261"/>
                </a:cubicBezTo>
                <a:cubicBezTo>
                  <a:pt x="8970" y="356"/>
                  <a:pt x="8897" y="532"/>
                  <a:pt x="8756" y="532"/>
                </a:cubicBezTo>
                <a:cubicBezTo>
                  <a:pt x="8747" y="532"/>
                  <a:pt x="8737" y="531"/>
                  <a:pt x="8728" y="530"/>
                </a:cubicBezTo>
                <a:cubicBezTo>
                  <a:pt x="8560" y="505"/>
                  <a:pt x="8618" y="344"/>
                  <a:pt x="8685" y="243"/>
                </a:cubicBezTo>
                <a:cubicBezTo>
                  <a:pt x="8674" y="240"/>
                  <a:pt x="8663" y="239"/>
                  <a:pt x="8653" y="239"/>
                </a:cubicBezTo>
                <a:cubicBezTo>
                  <a:pt x="8508" y="239"/>
                  <a:pt x="8501" y="445"/>
                  <a:pt x="8525" y="564"/>
                </a:cubicBezTo>
                <a:cubicBezTo>
                  <a:pt x="8398" y="647"/>
                  <a:pt x="8188" y="606"/>
                  <a:pt x="8137" y="758"/>
                </a:cubicBezTo>
                <a:cubicBezTo>
                  <a:pt x="8098" y="731"/>
                  <a:pt x="8059" y="578"/>
                  <a:pt x="8023" y="578"/>
                </a:cubicBezTo>
                <a:cubicBezTo>
                  <a:pt x="8013" y="578"/>
                  <a:pt x="8003" y="591"/>
                  <a:pt x="7994" y="623"/>
                </a:cubicBezTo>
                <a:cubicBezTo>
                  <a:pt x="8028" y="859"/>
                  <a:pt x="7608" y="724"/>
                  <a:pt x="7709" y="934"/>
                </a:cubicBezTo>
                <a:cubicBezTo>
                  <a:pt x="7673" y="923"/>
                  <a:pt x="7642" y="918"/>
                  <a:pt x="7617" y="918"/>
                </a:cubicBezTo>
                <a:cubicBezTo>
                  <a:pt x="7533" y="918"/>
                  <a:pt x="7527" y="975"/>
                  <a:pt x="7658" y="1027"/>
                </a:cubicBezTo>
                <a:cubicBezTo>
                  <a:pt x="7488" y="1035"/>
                  <a:pt x="7456" y="1245"/>
                  <a:pt x="7616" y="1296"/>
                </a:cubicBezTo>
                <a:cubicBezTo>
                  <a:pt x="7557" y="1304"/>
                  <a:pt x="7507" y="1330"/>
                  <a:pt x="7472" y="1373"/>
                </a:cubicBezTo>
                <a:cubicBezTo>
                  <a:pt x="7531" y="1373"/>
                  <a:pt x="7751" y="1415"/>
                  <a:pt x="7581" y="1447"/>
                </a:cubicBezTo>
                <a:cubicBezTo>
                  <a:pt x="7414" y="1503"/>
                  <a:pt x="7603" y="1659"/>
                  <a:pt x="7716" y="1659"/>
                </a:cubicBezTo>
                <a:cubicBezTo>
                  <a:pt x="7722" y="1659"/>
                  <a:pt x="7727" y="1659"/>
                  <a:pt x="7733" y="1658"/>
                </a:cubicBezTo>
                <a:lnTo>
                  <a:pt x="7733" y="1658"/>
                </a:lnTo>
                <a:cubicBezTo>
                  <a:pt x="7651" y="1712"/>
                  <a:pt x="7559" y="1773"/>
                  <a:pt x="7463" y="1773"/>
                </a:cubicBezTo>
                <a:cubicBezTo>
                  <a:pt x="7422" y="1773"/>
                  <a:pt x="7380" y="1762"/>
                  <a:pt x="7337" y="1734"/>
                </a:cubicBezTo>
                <a:cubicBezTo>
                  <a:pt x="7289" y="1672"/>
                  <a:pt x="7225" y="1654"/>
                  <a:pt x="7156" y="1654"/>
                </a:cubicBezTo>
                <a:cubicBezTo>
                  <a:pt x="7056" y="1654"/>
                  <a:pt x="6944" y="1692"/>
                  <a:pt x="6850" y="1692"/>
                </a:cubicBezTo>
                <a:cubicBezTo>
                  <a:pt x="6781" y="1607"/>
                  <a:pt x="6858" y="1498"/>
                  <a:pt x="6823" y="1405"/>
                </a:cubicBezTo>
                <a:lnTo>
                  <a:pt x="6823" y="1405"/>
                </a:lnTo>
                <a:cubicBezTo>
                  <a:pt x="6729" y="1421"/>
                  <a:pt x="6690" y="1587"/>
                  <a:pt x="6600" y="1587"/>
                </a:cubicBezTo>
                <a:cubicBezTo>
                  <a:pt x="6586" y="1587"/>
                  <a:pt x="6571" y="1584"/>
                  <a:pt x="6554" y="1575"/>
                </a:cubicBezTo>
                <a:cubicBezTo>
                  <a:pt x="6548" y="1573"/>
                  <a:pt x="6540" y="1572"/>
                  <a:pt x="6533" y="1572"/>
                </a:cubicBezTo>
                <a:cubicBezTo>
                  <a:pt x="6464" y="1572"/>
                  <a:pt x="6365" y="1642"/>
                  <a:pt x="6403" y="1718"/>
                </a:cubicBezTo>
                <a:cubicBezTo>
                  <a:pt x="6395" y="1929"/>
                  <a:pt x="6647" y="1987"/>
                  <a:pt x="6773" y="2123"/>
                </a:cubicBezTo>
                <a:cubicBezTo>
                  <a:pt x="6750" y="2180"/>
                  <a:pt x="6726" y="2201"/>
                  <a:pt x="6701" y="2201"/>
                </a:cubicBezTo>
                <a:cubicBezTo>
                  <a:pt x="6629" y="2201"/>
                  <a:pt x="6554" y="2031"/>
                  <a:pt x="6510" y="2031"/>
                </a:cubicBezTo>
                <a:cubicBezTo>
                  <a:pt x="6495" y="2031"/>
                  <a:pt x="6483" y="2053"/>
                  <a:pt x="6478" y="2112"/>
                </a:cubicBezTo>
                <a:cubicBezTo>
                  <a:pt x="6463" y="2116"/>
                  <a:pt x="6449" y="2117"/>
                  <a:pt x="6435" y="2117"/>
                </a:cubicBezTo>
                <a:cubicBezTo>
                  <a:pt x="6331" y="2117"/>
                  <a:pt x="6254" y="2031"/>
                  <a:pt x="6275" y="1920"/>
                </a:cubicBezTo>
                <a:cubicBezTo>
                  <a:pt x="6291" y="1869"/>
                  <a:pt x="6262" y="1849"/>
                  <a:pt x="6225" y="1849"/>
                </a:cubicBezTo>
                <a:cubicBezTo>
                  <a:pt x="6159" y="1849"/>
                  <a:pt x="6066" y="1912"/>
                  <a:pt x="6142" y="1971"/>
                </a:cubicBezTo>
                <a:cubicBezTo>
                  <a:pt x="6193" y="2038"/>
                  <a:pt x="6302" y="2139"/>
                  <a:pt x="6174" y="2181"/>
                </a:cubicBezTo>
                <a:cubicBezTo>
                  <a:pt x="6033" y="2232"/>
                  <a:pt x="6100" y="2375"/>
                  <a:pt x="6092" y="2484"/>
                </a:cubicBezTo>
                <a:cubicBezTo>
                  <a:pt x="5889" y="2333"/>
                  <a:pt x="6142" y="2088"/>
                  <a:pt x="6041" y="1886"/>
                </a:cubicBezTo>
                <a:cubicBezTo>
                  <a:pt x="6012" y="1872"/>
                  <a:pt x="5991" y="1866"/>
                  <a:pt x="5975" y="1866"/>
                </a:cubicBezTo>
                <a:cubicBezTo>
                  <a:pt x="5893" y="1866"/>
                  <a:pt x="5964" y="2026"/>
                  <a:pt x="5964" y="2104"/>
                </a:cubicBezTo>
                <a:cubicBezTo>
                  <a:pt x="5847" y="1995"/>
                  <a:pt x="5746" y="1870"/>
                  <a:pt x="5610" y="1769"/>
                </a:cubicBezTo>
                <a:cubicBezTo>
                  <a:pt x="5586" y="1886"/>
                  <a:pt x="5467" y="1878"/>
                  <a:pt x="5376" y="1902"/>
                </a:cubicBezTo>
                <a:cubicBezTo>
                  <a:pt x="5459" y="1979"/>
                  <a:pt x="5528" y="2038"/>
                  <a:pt x="5485" y="2163"/>
                </a:cubicBezTo>
                <a:cubicBezTo>
                  <a:pt x="5471" y="2209"/>
                  <a:pt x="5487" y="2223"/>
                  <a:pt x="5516" y="2223"/>
                </a:cubicBezTo>
                <a:cubicBezTo>
                  <a:pt x="5560" y="2223"/>
                  <a:pt x="5636" y="2190"/>
                  <a:pt x="5679" y="2190"/>
                </a:cubicBezTo>
                <a:cubicBezTo>
                  <a:pt x="5706" y="2190"/>
                  <a:pt x="5720" y="2203"/>
                  <a:pt x="5703" y="2248"/>
                </a:cubicBezTo>
                <a:cubicBezTo>
                  <a:pt x="5730" y="2442"/>
                  <a:pt x="5493" y="2290"/>
                  <a:pt x="5435" y="2442"/>
                </a:cubicBezTo>
                <a:cubicBezTo>
                  <a:pt x="5437" y="2442"/>
                  <a:pt x="5440" y="2442"/>
                  <a:pt x="5442" y="2442"/>
                </a:cubicBezTo>
                <a:cubicBezTo>
                  <a:pt x="5593" y="2442"/>
                  <a:pt x="5567" y="2670"/>
                  <a:pt x="5517" y="2769"/>
                </a:cubicBezTo>
                <a:cubicBezTo>
                  <a:pt x="5467" y="2719"/>
                  <a:pt x="5426" y="2660"/>
                  <a:pt x="5392" y="2610"/>
                </a:cubicBezTo>
                <a:cubicBezTo>
                  <a:pt x="5400" y="2551"/>
                  <a:pt x="5416" y="2493"/>
                  <a:pt x="5435" y="2442"/>
                </a:cubicBezTo>
                <a:cubicBezTo>
                  <a:pt x="5371" y="2413"/>
                  <a:pt x="5314" y="2397"/>
                  <a:pt x="5253" y="2397"/>
                </a:cubicBezTo>
                <a:cubicBezTo>
                  <a:pt x="5240" y="2397"/>
                  <a:pt x="5227" y="2398"/>
                  <a:pt x="5214" y="2400"/>
                </a:cubicBezTo>
                <a:cubicBezTo>
                  <a:pt x="5207" y="2337"/>
                  <a:pt x="5271" y="2186"/>
                  <a:pt x="5209" y="2186"/>
                </a:cubicBezTo>
                <a:cubicBezTo>
                  <a:pt x="5197" y="2186"/>
                  <a:pt x="5179" y="2192"/>
                  <a:pt x="5156" y="2205"/>
                </a:cubicBezTo>
                <a:cubicBezTo>
                  <a:pt x="4953" y="2240"/>
                  <a:pt x="4980" y="2543"/>
                  <a:pt x="4743" y="2543"/>
                </a:cubicBezTo>
                <a:cubicBezTo>
                  <a:pt x="4771" y="2619"/>
                  <a:pt x="4751" y="2645"/>
                  <a:pt x="4710" y="2645"/>
                </a:cubicBezTo>
                <a:cubicBezTo>
                  <a:pt x="4638" y="2645"/>
                  <a:pt x="4499" y="2565"/>
                  <a:pt x="4440" y="2543"/>
                </a:cubicBezTo>
                <a:lnTo>
                  <a:pt x="4440" y="2543"/>
                </a:lnTo>
                <a:cubicBezTo>
                  <a:pt x="4440" y="2662"/>
                  <a:pt x="4445" y="2771"/>
                  <a:pt x="4541" y="2771"/>
                </a:cubicBezTo>
                <a:cubicBezTo>
                  <a:pt x="4568" y="2771"/>
                  <a:pt x="4601" y="2763"/>
                  <a:pt x="4642" y="2745"/>
                </a:cubicBezTo>
                <a:lnTo>
                  <a:pt x="4642" y="2745"/>
                </a:lnTo>
                <a:cubicBezTo>
                  <a:pt x="4575" y="2862"/>
                  <a:pt x="4406" y="2871"/>
                  <a:pt x="4305" y="2939"/>
                </a:cubicBezTo>
                <a:cubicBezTo>
                  <a:pt x="4323" y="3057"/>
                  <a:pt x="4365" y="3174"/>
                  <a:pt x="4456" y="3251"/>
                </a:cubicBezTo>
                <a:cubicBezTo>
                  <a:pt x="4416" y="3251"/>
                  <a:pt x="4339" y="3242"/>
                  <a:pt x="4296" y="3234"/>
                </a:cubicBezTo>
                <a:lnTo>
                  <a:pt x="4296" y="3234"/>
                </a:lnTo>
                <a:cubicBezTo>
                  <a:pt x="4315" y="3376"/>
                  <a:pt x="4137" y="3368"/>
                  <a:pt x="4052" y="3426"/>
                </a:cubicBezTo>
                <a:cubicBezTo>
                  <a:pt x="4129" y="3267"/>
                  <a:pt x="4238" y="3123"/>
                  <a:pt x="4222" y="2939"/>
                </a:cubicBezTo>
                <a:lnTo>
                  <a:pt x="4305" y="2939"/>
                </a:lnTo>
                <a:cubicBezTo>
                  <a:pt x="4381" y="2796"/>
                  <a:pt x="4171" y="2769"/>
                  <a:pt x="4163" y="2636"/>
                </a:cubicBezTo>
                <a:cubicBezTo>
                  <a:pt x="4119" y="2678"/>
                  <a:pt x="4036" y="2769"/>
                  <a:pt x="3981" y="2769"/>
                </a:cubicBezTo>
                <a:cubicBezTo>
                  <a:pt x="3949" y="2769"/>
                  <a:pt x="3927" y="2739"/>
                  <a:pt x="3927" y="2652"/>
                </a:cubicBezTo>
                <a:cubicBezTo>
                  <a:pt x="3774" y="2584"/>
                  <a:pt x="3694" y="2557"/>
                  <a:pt x="3659" y="2557"/>
                </a:cubicBezTo>
                <a:cubicBezTo>
                  <a:pt x="3540" y="2557"/>
                  <a:pt x="3897" y="2848"/>
                  <a:pt x="3658" y="2881"/>
                </a:cubicBezTo>
                <a:cubicBezTo>
                  <a:pt x="3488" y="2889"/>
                  <a:pt x="3573" y="3065"/>
                  <a:pt x="3565" y="3166"/>
                </a:cubicBezTo>
                <a:cubicBezTo>
                  <a:pt x="3405" y="3192"/>
                  <a:pt x="3312" y="3352"/>
                  <a:pt x="3177" y="3426"/>
                </a:cubicBezTo>
                <a:cubicBezTo>
                  <a:pt x="3240" y="3478"/>
                  <a:pt x="3299" y="3500"/>
                  <a:pt x="3351" y="3500"/>
                </a:cubicBezTo>
                <a:cubicBezTo>
                  <a:pt x="3477" y="3500"/>
                  <a:pt x="3561" y="3373"/>
                  <a:pt x="3573" y="3242"/>
                </a:cubicBezTo>
                <a:cubicBezTo>
                  <a:pt x="3648" y="3325"/>
                  <a:pt x="3631" y="3469"/>
                  <a:pt x="3732" y="3528"/>
                </a:cubicBezTo>
                <a:cubicBezTo>
                  <a:pt x="3760" y="3555"/>
                  <a:pt x="3756" y="3563"/>
                  <a:pt x="3739" y="3563"/>
                </a:cubicBezTo>
                <a:cubicBezTo>
                  <a:pt x="3710" y="3563"/>
                  <a:pt x="3645" y="3542"/>
                  <a:pt x="3607" y="3542"/>
                </a:cubicBezTo>
                <a:cubicBezTo>
                  <a:pt x="3580" y="3542"/>
                  <a:pt x="3566" y="3552"/>
                  <a:pt x="3589" y="3588"/>
                </a:cubicBezTo>
                <a:cubicBezTo>
                  <a:pt x="3724" y="3604"/>
                  <a:pt x="3658" y="3697"/>
                  <a:pt x="3615" y="3780"/>
                </a:cubicBezTo>
                <a:cubicBezTo>
                  <a:pt x="3597" y="3748"/>
                  <a:pt x="3565" y="3689"/>
                  <a:pt x="3546" y="3663"/>
                </a:cubicBezTo>
                <a:cubicBezTo>
                  <a:pt x="3405" y="3748"/>
                  <a:pt x="3227" y="3772"/>
                  <a:pt x="3067" y="3823"/>
                </a:cubicBezTo>
                <a:cubicBezTo>
                  <a:pt x="3107" y="3675"/>
                  <a:pt x="3427" y="3483"/>
                  <a:pt x="3066" y="3483"/>
                </a:cubicBezTo>
                <a:cubicBezTo>
                  <a:pt x="3037" y="3483"/>
                  <a:pt x="3004" y="3485"/>
                  <a:pt x="2966" y="3487"/>
                </a:cubicBezTo>
                <a:cubicBezTo>
                  <a:pt x="2951" y="3477"/>
                  <a:pt x="2937" y="3473"/>
                  <a:pt x="2925" y="3473"/>
                </a:cubicBezTo>
                <a:cubicBezTo>
                  <a:pt x="2869" y="3473"/>
                  <a:pt x="2845" y="3563"/>
                  <a:pt x="2778" y="3563"/>
                </a:cubicBezTo>
                <a:cubicBezTo>
                  <a:pt x="2773" y="3563"/>
                  <a:pt x="2769" y="3563"/>
                  <a:pt x="2764" y="3562"/>
                </a:cubicBezTo>
                <a:lnTo>
                  <a:pt x="2764" y="3562"/>
                </a:lnTo>
                <a:cubicBezTo>
                  <a:pt x="2788" y="3621"/>
                  <a:pt x="2823" y="3671"/>
                  <a:pt x="2849" y="3730"/>
                </a:cubicBezTo>
                <a:cubicBezTo>
                  <a:pt x="2814" y="3756"/>
                  <a:pt x="2785" y="3769"/>
                  <a:pt x="2763" y="3769"/>
                </a:cubicBezTo>
                <a:cubicBezTo>
                  <a:pt x="2729" y="3769"/>
                  <a:pt x="2715" y="3733"/>
                  <a:pt x="2730" y="3655"/>
                </a:cubicBezTo>
                <a:lnTo>
                  <a:pt x="2730" y="3655"/>
                </a:lnTo>
                <a:cubicBezTo>
                  <a:pt x="2578" y="3692"/>
                  <a:pt x="2557" y="3999"/>
                  <a:pt x="2418" y="3999"/>
                </a:cubicBezTo>
                <a:cubicBezTo>
                  <a:pt x="2397" y="3999"/>
                  <a:pt x="2372" y="3991"/>
                  <a:pt x="2344" y="3974"/>
                </a:cubicBezTo>
                <a:cubicBezTo>
                  <a:pt x="2328" y="3961"/>
                  <a:pt x="2316" y="3956"/>
                  <a:pt x="2307" y="3956"/>
                </a:cubicBezTo>
                <a:cubicBezTo>
                  <a:pt x="2253" y="3956"/>
                  <a:pt x="2286" y="4126"/>
                  <a:pt x="2346" y="4126"/>
                </a:cubicBezTo>
                <a:cubicBezTo>
                  <a:pt x="2353" y="4126"/>
                  <a:pt x="2360" y="4123"/>
                  <a:pt x="2368" y="4118"/>
                </a:cubicBezTo>
                <a:cubicBezTo>
                  <a:pt x="2578" y="4094"/>
                  <a:pt x="2687" y="3924"/>
                  <a:pt x="2849" y="3806"/>
                </a:cubicBezTo>
                <a:cubicBezTo>
                  <a:pt x="2852" y="3806"/>
                  <a:pt x="2854" y="3806"/>
                  <a:pt x="2856" y="3806"/>
                </a:cubicBezTo>
                <a:cubicBezTo>
                  <a:pt x="2957" y="3806"/>
                  <a:pt x="2924" y="3968"/>
                  <a:pt x="2940" y="4043"/>
                </a:cubicBezTo>
                <a:cubicBezTo>
                  <a:pt x="2908" y="4160"/>
                  <a:pt x="2839" y="4261"/>
                  <a:pt x="2772" y="4362"/>
                </a:cubicBezTo>
                <a:cubicBezTo>
                  <a:pt x="2924" y="4362"/>
                  <a:pt x="2799" y="4548"/>
                  <a:pt x="2916" y="4581"/>
                </a:cubicBezTo>
                <a:cubicBezTo>
                  <a:pt x="2840" y="4637"/>
                  <a:pt x="2865" y="4825"/>
                  <a:pt x="2782" y="4825"/>
                </a:cubicBezTo>
                <a:cubicBezTo>
                  <a:pt x="2763" y="4825"/>
                  <a:pt x="2738" y="4815"/>
                  <a:pt x="2706" y="4791"/>
                </a:cubicBezTo>
                <a:cubicBezTo>
                  <a:pt x="2511" y="4953"/>
                  <a:pt x="2402" y="5187"/>
                  <a:pt x="2216" y="5347"/>
                </a:cubicBezTo>
                <a:cubicBezTo>
                  <a:pt x="2258" y="5387"/>
                  <a:pt x="2296" y="5403"/>
                  <a:pt x="2330" y="5403"/>
                </a:cubicBezTo>
                <a:cubicBezTo>
                  <a:pt x="2442" y="5403"/>
                  <a:pt x="2513" y="5228"/>
                  <a:pt x="2546" y="5112"/>
                </a:cubicBezTo>
                <a:cubicBezTo>
                  <a:pt x="2671" y="5129"/>
                  <a:pt x="2586" y="5315"/>
                  <a:pt x="2687" y="5357"/>
                </a:cubicBezTo>
                <a:cubicBezTo>
                  <a:pt x="2849" y="5440"/>
                  <a:pt x="2477" y="5416"/>
                  <a:pt x="2663" y="5474"/>
                </a:cubicBezTo>
                <a:lnTo>
                  <a:pt x="2663" y="5533"/>
                </a:lnTo>
                <a:cubicBezTo>
                  <a:pt x="2649" y="5525"/>
                  <a:pt x="2633" y="5522"/>
                  <a:pt x="2618" y="5522"/>
                </a:cubicBezTo>
                <a:cubicBezTo>
                  <a:pt x="2507" y="5522"/>
                  <a:pt x="2377" y="5698"/>
                  <a:pt x="2314" y="5698"/>
                </a:cubicBezTo>
                <a:cubicBezTo>
                  <a:pt x="2290" y="5698"/>
                  <a:pt x="2275" y="5672"/>
                  <a:pt x="2275" y="5600"/>
                </a:cubicBezTo>
                <a:lnTo>
                  <a:pt x="2224" y="5610"/>
                </a:lnTo>
                <a:cubicBezTo>
                  <a:pt x="2221" y="5498"/>
                  <a:pt x="2140" y="5447"/>
                  <a:pt x="2055" y="5447"/>
                </a:cubicBezTo>
                <a:cubicBezTo>
                  <a:pt x="1949" y="5447"/>
                  <a:pt x="1838" y="5527"/>
                  <a:pt x="1871" y="5668"/>
                </a:cubicBezTo>
                <a:cubicBezTo>
                  <a:pt x="1905" y="5636"/>
                  <a:pt x="1937" y="5622"/>
                  <a:pt x="1965" y="5622"/>
                </a:cubicBezTo>
                <a:cubicBezTo>
                  <a:pt x="2038" y="5622"/>
                  <a:pt x="2080" y="5721"/>
                  <a:pt x="2049" y="5820"/>
                </a:cubicBezTo>
                <a:cubicBezTo>
                  <a:pt x="2037" y="5827"/>
                  <a:pt x="2027" y="5830"/>
                  <a:pt x="2017" y="5830"/>
                </a:cubicBezTo>
                <a:cubicBezTo>
                  <a:pt x="1954" y="5830"/>
                  <a:pt x="1921" y="5705"/>
                  <a:pt x="1871" y="5668"/>
                </a:cubicBezTo>
                <a:cubicBezTo>
                  <a:pt x="1652" y="5676"/>
                  <a:pt x="1509" y="5921"/>
                  <a:pt x="1341" y="6054"/>
                </a:cubicBezTo>
                <a:cubicBezTo>
                  <a:pt x="1372" y="6070"/>
                  <a:pt x="1397" y="6077"/>
                  <a:pt x="1419" y="6077"/>
                </a:cubicBezTo>
                <a:cubicBezTo>
                  <a:pt x="1493" y="6077"/>
                  <a:pt x="1530" y="6004"/>
                  <a:pt x="1602" y="5971"/>
                </a:cubicBezTo>
                <a:lnTo>
                  <a:pt x="1602" y="5971"/>
                </a:lnTo>
                <a:cubicBezTo>
                  <a:pt x="1618" y="6147"/>
                  <a:pt x="1474" y="6166"/>
                  <a:pt x="1349" y="6190"/>
                </a:cubicBezTo>
                <a:cubicBezTo>
                  <a:pt x="1400" y="6333"/>
                  <a:pt x="1341" y="6442"/>
                  <a:pt x="1181" y="6442"/>
                </a:cubicBezTo>
                <a:cubicBezTo>
                  <a:pt x="1070" y="6544"/>
                  <a:pt x="860" y="6780"/>
                  <a:pt x="1046" y="6889"/>
                </a:cubicBezTo>
                <a:cubicBezTo>
                  <a:pt x="1083" y="6836"/>
                  <a:pt x="1142" y="6756"/>
                  <a:pt x="1174" y="6756"/>
                </a:cubicBezTo>
                <a:cubicBezTo>
                  <a:pt x="1193" y="6756"/>
                  <a:pt x="1201" y="6785"/>
                  <a:pt x="1189" y="6863"/>
                </a:cubicBezTo>
                <a:cubicBezTo>
                  <a:pt x="1282" y="6813"/>
                  <a:pt x="1302" y="6643"/>
                  <a:pt x="1419" y="6643"/>
                </a:cubicBezTo>
                <a:cubicBezTo>
                  <a:pt x="1440" y="6643"/>
                  <a:pt x="1464" y="6648"/>
                  <a:pt x="1493" y="6661"/>
                </a:cubicBezTo>
                <a:cubicBezTo>
                  <a:pt x="1373" y="6772"/>
                  <a:pt x="1517" y="6823"/>
                  <a:pt x="1586" y="6905"/>
                </a:cubicBezTo>
                <a:cubicBezTo>
                  <a:pt x="1485" y="6905"/>
                  <a:pt x="1392" y="6924"/>
                  <a:pt x="1290" y="6940"/>
                </a:cubicBezTo>
                <a:cubicBezTo>
                  <a:pt x="1290" y="7049"/>
                  <a:pt x="1466" y="7049"/>
                  <a:pt x="1551" y="7099"/>
                </a:cubicBezTo>
                <a:cubicBezTo>
                  <a:pt x="1501" y="7184"/>
                  <a:pt x="1450" y="7267"/>
                  <a:pt x="1408" y="7352"/>
                </a:cubicBezTo>
                <a:cubicBezTo>
                  <a:pt x="1400" y="7403"/>
                  <a:pt x="1392" y="7504"/>
                  <a:pt x="1383" y="7546"/>
                </a:cubicBezTo>
                <a:cubicBezTo>
                  <a:pt x="1383" y="7640"/>
                  <a:pt x="1359" y="7677"/>
                  <a:pt x="1319" y="7677"/>
                </a:cubicBezTo>
                <a:cubicBezTo>
                  <a:pt x="1287" y="7677"/>
                  <a:pt x="1245" y="7655"/>
                  <a:pt x="1198" y="7621"/>
                </a:cubicBezTo>
                <a:lnTo>
                  <a:pt x="1198" y="7621"/>
                </a:lnTo>
                <a:cubicBezTo>
                  <a:pt x="1147" y="7773"/>
                  <a:pt x="1272" y="8060"/>
                  <a:pt x="1062" y="8076"/>
                </a:cubicBezTo>
                <a:cubicBezTo>
                  <a:pt x="1047" y="8081"/>
                  <a:pt x="1034" y="8083"/>
                  <a:pt x="1023" y="8083"/>
                </a:cubicBezTo>
                <a:cubicBezTo>
                  <a:pt x="942" y="8083"/>
                  <a:pt x="985" y="7957"/>
                  <a:pt x="902" y="7942"/>
                </a:cubicBezTo>
                <a:lnTo>
                  <a:pt x="902" y="7942"/>
                </a:lnTo>
                <a:cubicBezTo>
                  <a:pt x="855" y="8072"/>
                  <a:pt x="885" y="8230"/>
                  <a:pt x="1006" y="8230"/>
                </a:cubicBezTo>
                <a:cubicBezTo>
                  <a:pt x="1034" y="8230"/>
                  <a:pt x="1067" y="8222"/>
                  <a:pt x="1105" y="8203"/>
                </a:cubicBezTo>
                <a:lnTo>
                  <a:pt x="1105" y="8203"/>
                </a:lnTo>
                <a:cubicBezTo>
                  <a:pt x="1028" y="8288"/>
                  <a:pt x="1044" y="8309"/>
                  <a:pt x="1093" y="8309"/>
                </a:cubicBezTo>
                <a:cubicBezTo>
                  <a:pt x="1141" y="8309"/>
                  <a:pt x="1223" y="8288"/>
                  <a:pt x="1282" y="8288"/>
                </a:cubicBezTo>
                <a:cubicBezTo>
                  <a:pt x="1206" y="8422"/>
                  <a:pt x="1020" y="8413"/>
                  <a:pt x="886" y="8430"/>
                </a:cubicBezTo>
                <a:cubicBezTo>
                  <a:pt x="1012" y="8506"/>
                  <a:pt x="1155" y="8557"/>
                  <a:pt x="1290" y="8632"/>
                </a:cubicBezTo>
                <a:cubicBezTo>
                  <a:pt x="1147" y="8802"/>
                  <a:pt x="1341" y="8986"/>
                  <a:pt x="1501" y="9054"/>
                </a:cubicBezTo>
                <a:cubicBezTo>
                  <a:pt x="1509" y="9137"/>
                  <a:pt x="1517" y="9230"/>
                  <a:pt x="1525" y="9323"/>
                </a:cubicBezTo>
                <a:cubicBezTo>
                  <a:pt x="1491" y="9308"/>
                  <a:pt x="1460" y="9302"/>
                  <a:pt x="1432" y="9302"/>
                </a:cubicBezTo>
                <a:cubicBezTo>
                  <a:pt x="1286" y="9302"/>
                  <a:pt x="1211" y="9483"/>
                  <a:pt x="1155" y="9610"/>
                </a:cubicBezTo>
                <a:cubicBezTo>
                  <a:pt x="1190" y="9667"/>
                  <a:pt x="1218" y="9689"/>
                  <a:pt x="1242" y="9689"/>
                </a:cubicBezTo>
                <a:cubicBezTo>
                  <a:pt x="1317" y="9689"/>
                  <a:pt x="1356" y="9477"/>
                  <a:pt x="1471" y="9477"/>
                </a:cubicBezTo>
                <a:cubicBezTo>
                  <a:pt x="1487" y="9477"/>
                  <a:pt x="1505" y="9481"/>
                  <a:pt x="1525" y="9491"/>
                </a:cubicBezTo>
                <a:cubicBezTo>
                  <a:pt x="1466" y="9584"/>
                  <a:pt x="1400" y="9661"/>
                  <a:pt x="1341" y="9744"/>
                </a:cubicBezTo>
                <a:cubicBezTo>
                  <a:pt x="1333" y="9762"/>
                  <a:pt x="1299" y="9786"/>
                  <a:pt x="1282" y="9804"/>
                </a:cubicBezTo>
                <a:cubicBezTo>
                  <a:pt x="1163" y="9855"/>
                  <a:pt x="1105" y="9996"/>
                  <a:pt x="1240" y="10073"/>
                </a:cubicBezTo>
                <a:cubicBezTo>
                  <a:pt x="1131" y="10241"/>
                  <a:pt x="1264" y="10283"/>
                  <a:pt x="1392" y="10368"/>
                </a:cubicBezTo>
                <a:cubicBezTo>
                  <a:pt x="1356" y="10456"/>
                  <a:pt x="1420" y="10553"/>
                  <a:pt x="1491" y="10553"/>
                </a:cubicBezTo>
                <a:cubicBezTo>
                  <a:pt x="1520" y="10553"/>
                  <a:pt x="1551" y="10536"/>
                  <a:pt x="1576" y="10494"/>
                </a:cubicBezTo>
                <a:cubicBezTo>
                  <a:pt x="1644" y="10544"/>
                  <a:pt x="1669" y="10629"/>
                  <a:pt x="1703" y="10704"/>
                </a:cubicBezTo>
                <a:cubicBezTo>
                  <a:pt x="1636" y="10730"/>
                  <a:pt x="1567" y="10754"/>
                  <a:pt x="1501" y="10781"/>
                </a:cubicBezTo>
                <a:cubicBezTo>
                  <a:pt x="1594" y="10797"/>
                  <a:pt x="1778" y="10831"/>
                  <a:pt x="1871" y="10847"/>
                </a:cubicBezTo>
                <a:cubicBezTo>
                  <a:pt x="1859" y="10957"/>
                  <a:pt x="1795" y="10991"/>
                  <a:pt x="1717" y="10991"/>
                </a:cubicBezTo>
                <a:cubicBezTo>
                  <a:pt x="1639" y="10991"/>
                  <a:pt x="1546" y="10957"/>
                  <a:pt x="1474" y="10932"/>
                </a:cubicBezTo>
                <a:cubicBezTo>
                  <a:pt x="1365" y="10948"/>
                  <a:pt x="1341" y="11151"/>
                  <a:pt x="1282" y="11243"/>
                </a:cubicBezTo>
                <a:cubicBezTo>
                  <a:pt x="1251" y="11328"/>
                  <a:pt x="1207" y="11397"/>
                  <a:pt x="1117" y="11397"/>
                </a:cubicBezTo>
                <a:cubicBezTo>
                  <a:pt x="1108" y="11397"/>
                  <a:pt x="1098" y="11397"/>
                  <a:pt x="1088" y="11395"/>
                </a:cubicBezTo>
                <a:lnTo>
                  <a:pt x="1088" y="11395"/>
                </a:lnTo>
                <a:cubicBezTo>
                  <a:pt x="1105" y="11462"/>
                  <a:pt x="1121" y="11522"/>
                  <a:pt x="1139" y="11589"/>
                </a:cubicBezTo>
                <a:cubicBezTo>
                  <a:pt x="1066" y="11688"/>
                  <a:pt x="957" y="11739"/>
                  <a:pt x="851" y="11739"/>
                </a:cubicBezTo>
                <a:cubicBezTo>
                  <a:pt x="749" y="11739"/>
                  <a:pt x="648" y="11692"/>
                  <a:pt x="583" y="11597"/>
                </a:cubicBezTo>
                <a:cubicBezTo>
                  <a:pt x="565" y="11714"/>
                  <a:pt x="557" y="11834"/>
                  <a:pt x="549" y="11959"/>
                </a:cubicBezTo>
                <a:cubicBezTo>
                  <a:pt x="556" y="11961"/>
                  <a:pt x="563" y="11961"/>
                  <a:pt x="570" y="11961"/>
                </a:cubicBezTo>
                <a:cubicBezTo>
                  <a:pt x="643" y="11961"/>
                  <a:pt x="652" y="11872"/>
                  <a:pt x="684" y="11826"/>
                </a:cubicBezTo>
                <a:cubicBezTo>
                  <a:pt x="713" y="11826"/>
                  <a:pt x="745" y="11823"/>
                  <a:pt x="776" y="11823"/>
                </a:cubicBezTo>
                <a:cubicBezTo>
                  <a:pt x="845" y="11823"/>
                  <a:pt x="911" y="11836"/>
                  <a:pt x="929" y="11917"/>
                </a:cubicBezTo>
                <a:cubicBezTo>
                  <a:pt x="860" y="11951"/>
                  <a:pt x="801" y="11993"/>
                  <a:pt x="743" y="12036"/>
                </a:cubicBezTo>
                <a:cubicBezTo>
                  <a:pt x="766" y="12040"/>
                  <a:pt x="788" y="12042"/>
                  <a:pt x="809" y="12042"/>
                </a:cubicBezTo>
                <a:cubicBezTo>
                  <a:pt x="968" y="12042"/>
                  <a:pt x="1081" y="11940"/>
                  <a:pt x="1163" y="11799"/>
                </a:cubicBezTo>
                <a:cubicBezTo>
                  <a:pt x="1181" y="11917"/>
                  <a:pt x="1323" y="12036"/>
                  <a:pt x="1189" y="12137"/>
                </a:cubicBezTo>
                <a:cubicBezTo>
                  <a:pt x="1054" y="12179"/>
                  <a:pt x="894" y="12188"/>
                  <a:pt x="809" y="12313"/>
                </a:cubicBezTo>
                <a:cubicBezTo>
                  <a:pt x="785" y="12305"/>
                  <a:pt x="751" y="12281"/>
                  <a:pt x="735" y="12270"/>
                </a:cubicBezTo>
                <a:cubicBezTo>
                  <a:pt x="700" y="12363"/>
                  <a:pt x="666" y="12456"/>
                  <a:pt x="607" y="12533"/>
                </a:cubicBezTo>
                <a:cubicBezTo>
                  <a:pt x="514" y="12541"/>
                  <a:pt x="423" y="12549"/>
                  <a:pt x="338" y="12557"/>
                </a:cubicBezTo>
                <a:cubicBezTo>
                  <a:pt x="338" y="12491"/>
                  <a:pt x="327" y="12466"/>
                  <a:pt x="311" y="12466"/>
                </a:cubicBezTo>
                <a:cubicBezTo>
                  <a:pt x="272" y="12466"/>
                  <a:pt x="204" y="12608"/>
                  <a:pt x="187" y="12667"/>
                </a:cubicBezTo>
                <a:cubicBezTo>
                  <a:pt x="179" y="12768"/>
                  <a:pt x="19" y="12725"/>
                  <a:pt x="1" y="12810"/>
                </a:cubicBezTo>
                <a:cubicBezTo>
                  <a:pt x="41" y="12849"/>
                  <a:pt x="78" y="12864"/>
                  <a:pt x="111" y="12864"/>
                </a:cubicBezTo>
                <a:cubicBezTo>
                  <a:pt x="241" y="12864"/>
                  <a:pt x="335" y="12642"/>
                  <a:pt x="482" y="12642"/>
                </a:cubicBezTo>
                <a:cubicBezTo>
                  <a:pt x="423" y="12776"/>
                  <a:pt x="363" y="12903"/>
                  <a:pt x="312" y="13039"/>
                </a:cubicBezTo>
                <a:cubicBezTo>
                  <a:pt x="431" y="13020"/>
                  <a:pt x="541" y="12970"/>
                  <a:pt x="599" y="12853"/>
                </a:cubicBezTo>
                <a:cubicBezTo>
                  <a:pt x="621" y="12846"/>
                  <a:pt x="642" y="12843"/>
                  <a:pt x="660" y="12843"/>
                </a:cubicBezTo>
                <a:cubicBezTo>
                  <a:pt x="752" y="12843"/>
                  <a:pt x="781" y="12919"/>
                  <a:pt x="634" y="12919"/>
                </a:cubicBezTo>
                <a:cubicBezTo>
                  <a:pt x="701" y="13077"/>
                  <a:pt x="592" y="13129"/>
                  <a:pt x="468" y="13129"/>
                </a:cubicBezTo>
                <a:cubicBezTo>
                  <a:pt x="439" y="13129"/>
                  <a:pt x="409" y="13126"/>
                  <a:pt x="381" y="13121"/>
                </a:cubicBezTo>
                <a:lnTo>
                  <a:pt x="381" y="13121"/>
                </a:lnTo>
                <a:cubicBezTo>
                  <a:pt x="221" y="13249"/>
                  <a:pt x="330" y="13382"/>
                  <a:pt x="423" y="13510"/>
                </a:cubicBezTo>
                <a:cubicBezTo>
                  <a:pt x="330" y="13534"/>
                  <a:pt x="203" y="13552"/>
                  <a:pt x="229" y="13677"/>
                </a:cubicBezTo>
                <a:cubicBezTo>
                  <a:pt x="322" y="13669"/>
                  <a:pt x="413" y="13653"/>
                  <a:pt x="506" y="13635"/>
                </a:cubicBezTo>
                <a:cubicBezTo>
                  <a:pt x="532" y="13544"/>
                  <a:pt x="607" y="13475"/>
                  <a:pt x="658" y="13400"/>
                </a:cubicBezTo>
                <a:cubicBezTo>
                  <a:pt x="494" y="13268"/>
                  <a:pt x="675" y="13113"/>
                  <a:pt x="808" y="13113"/>
                </a:cubicBezTo>
                <a:cubicBezTo>
                  <a:pt x="811" y="13113"/>
                  <a:pt x="814" y="13113"/>
                  <a:pt x="817" y="13113"/>
                </a:cubicBezTo>
                <a:cubicBezTo>
                  <a:pt x="801" y="13231"/>
                  <a:pt x="886" y="13307"/>
                  <a:pt x="929" y="13408"/>
                </a:cubicBezTo>
                <a:cubicBezTo>
                  <a:pt x="966" y="13454"/>
                  <a:pt x="987" y="13472"/>
                  <a:pt x="998" y="13472"/>
                </a:cubicBezTo>
                <a:cubicBezTo>
                  <a:pt x="1042" y="13472"/>
                  <a:pt x="940" y="13203"/>
                  <a:pt x="1048" y="13203"/>
                </a:cubicBezTo>
                <a:cubicBezTo>
                  <a:pt x="1089" y="13203"/>
                  <a:pt x="1161" y="13242"/>
                  <a:pt x="1282" y="13350"/>
                </a:cubicBezTo>
                <a:cubicBezTo>
                  <a:pt x="1276" y="13387"/>
                  <a:pt x="1245" y="13394"/>
                  <a:pt x="1211" y="13394"/>
                </a:cubicBezTo>
                <a:cubicBezTo>
                  <a:pt x="1188" y="13394"/>
                  <a:pt x="1163" y="13391"/>
                  <a:pt x="1143" y="13391"/>
                </a:cubicBezTo>
                <a:cubicBezTo>
                  <a:pt x="1109" y="13391"/>
                  <a:pt x="1086" y="13400"/>
                  <a:pt x="1096" y="13443"/>
                </a:cubicBezTo>
                <a:cubicBezTo>
                  <a:pt x="1105" y="13518"/>
                  <a:pt x="1113" y="13594"/>
                  <a:pt x="1121" y="13677"/>
                </a:cubicBezTo>
                <a:cubicBezTo>
                  <a:pt x="1181" y="13645"/>
                  <a:pt x="1240" y="13619"/>
                  <a:pt x="1307" y="13594"/>
                </a:cubicBezTo>
                <a:lnTo>
                  <a:pt x="1307" y="13594"/>
                </a:lnTo>
                <a:cubicBezTo>
                  <a:pt x="1315" y="13754"/>
                  <a:pt x="1155" y="13829"/>
                  <a:pt x="1121" y="13981"/>
                </a:cubicBezTo>
                <a:lnTo>
                  <a:pt x="1088" y="14007"/>
                </a:lnTo>
                <a:cubicBezTo>
                  <a:pt x="1009" y="13949"/>
                  <a:pt x="950" y="13926"/>
                  <a:pt x="908" y="13926"/>
                </a:cubicBezTo>
                <a:cubicBezTo>
                  <a:pt x="785" y="13926"/>
                  <a:pt x="807" y="14119"/>
                  <a:pt x="894" y="14175"/>
                </a:cubicBezTo>
                <a:cubicBezTo>
                  <a:pt x="916" y="14108"/>
                  <a:pt x="958" y="14080"/>
                  <a:pt x="1020" y="14080"/>
                </a:cubicBezTo>
                <a:cubicBezTo>
                  <a:pt x="1029" y="14080"/>
                  <a:pt x="1037" y="14081"/>
                  <a:pt x="1046" y="14082"/>
                </a:cubicBezTo>
                <a:cubicBezTo>
                  <a:pt x="1113" y="14209"/>
                  <a:pt x="1054" y="14369"/>
                  <a:pt x="1163" y="14470"/>
                </a:cubicBezTo>
                <a:cubicBezTo>
                  <a:pt x="1206" y="14284"/>
                  <a:pt x="1256" y="14116"/>
                  <a:pt x="1315" y="13948"/>
                </a:cubicBezTo>
                <a:cubicBezTo>
                  <a:pt x="1341" y="13930"/>
                  <a:pt x="1392" y="13914"/>
                  <a:pt x="1416" y="13906"/>
                </a:cubicBezTo>
                <a:cubicBezTo>
                  <a:pt x="1450" y="13964"/>
                  <a:pt x="1474" y="14031"/>
                  <a:pt x="1517" y="14090"/>
                </a:cubicBezTo>
                <a:cubicBezTo>
                  <a:pt x="1551" y="14023"/>
                  <a:pt x="1594" y="13956"/>
                  <a:pt x="1610" y="13879"/>
                </a:cubicBezTo>
                <a:cubicBezTo>
                  <a:pt x="1551" y="13805"/>
                  <a:pt x="1458" y="13787"/>
                  <a:pt x="1383" y="13754"/>
                </a:cubicBezTo>
                <a:cubicBezTo>
                  <a:pt x="1383" y="13736"/>
                  <a:pt x="1392" y="13704"/>
                  <a:pt x="1400" y="13685"/>
                </a:cubicBezTo>
                <a:cubicBezTo>
                  <a:pt x="1405" y="13686"/>
                  <a:pt x="1410" y="13686"/>
                  <a:pt x="1416" y="13686"/>
                </a:cubicBezTo>
                <a:cubicBezTo>
                  <a:pt x="1511" y="13686"/>
                  <a:pt x="1536" y="13598"/>
                  <a:pt x="1551" y="13510"/>
                </a:cubicBezTo>
                <a:cubicBezTo>
                  <a:pt x="1610" y="13493"/>
                  <a:pt x="1669" y="13475"/>
                  <a:pt x="1727" y="13467"/>
                </a:cubicBezTo>
                <a:lnTo>
                  <a:pt x="1727" y="13467"/>
                </a:lnTo>
                <a:cubicBezTo>
                  <a:pt x="1695" y="13518"/>
                  <a:pt x="1660" y="13576"/>
                  <a:pt x="1626" y="13627"/>
                </a:cubicBezTo>
                <a:cubicBezTo>
                  <a:pt x="1531" y="13748"/>
                  <a:pt x="1623" y="13808"/>
                  <a:pt x="1729" y="13808"/>
                </a:cubicBezTo>
                <a:cubicBezTo>
                  <a:pt x="1772" y="13808"/>
                  <a:pt x="1818" y="13798"/>
                  <a:pt x="1854" y="13778"/>
                </a:cubicBezTo>
                <a:lnTo>
                  <a:pt x="1854" y="13778"/>
                </a:lnTo>
                <a:cubicBezTo>
                  <a:pt x="1703" y="13930"/>
                  <a:pt x="2014" y="13871"/>
                  <a:pt x="1929" y="14031"/>
                </a:cubicBezTo>
                <a:cubicBezTo>
                  <a:pt x="1863" y="14065"/>
                  <a:pt x="1788" y="14124"/>
                  <a:pt x="1846" y="14201"/>
                </a:cubicBezTo>
                <a:cubicBezTo>
                  <a:pt x="1796" y="14241"/>
                  <a:pt x="1762" y="14292"/>
                  <a:pt x="1745" y="14353"/>
                </a:cubicBezTo>
                <a:cubicBezTo>
                  <a:pt x="1660" y="14353"/>
                  <a:pt x="1567" y="14334"/>
                  <a:pt x="1474" y="14326"/>
                </a:cubicBezTo>
                <a:lnTo>
                  <a:pt x="1474" y="14326"/>
                </a:lnTo>
                <a:cubicBezTo>
                  <a:pt x="1695" y="14361"/>
                  <a:pt x="1889" y="14536"/>
                  <a:pt x="1897" y="14765"/>
                </a:cubicBezTo>
                <a:cubicBezTo>
                  <a:pt x="1828" y="14890"/>
                  <a:pt x="1812" y="15026"/>
                  <a:pt x="1820" y="15161"/>
                </a:cubicBezTo>
                <a:lnTo>
                  <a:pt x="1820" y="15212"/>
                </a:lnTo>
                <a:cubicBezTo>
                  <a:pt x="1807" y="15213"/>
                  <a:pt x="1794" y="15214"/>
                  <a:pt x="1782" y="15214"/>
                </a:cubicBezTo>
                <a:cubicBezTo>
                  <a:pt x="1469" y="15214"/>
                  <a:pt x="1500" y="14733"/>
                  <a:pt x="1272" y="14579"/>
                </a:cubicBezTo>
                <a:lnTo>
                  <a:pt x="1272" y="14579"/>
                </a:lnTo>
                <a:cubicBezTo>
                  <a:pt x="1240" y="14722"/>
                  <a:pt x="1373" y="14848"/>
                  <a:pt x="1315" y="14983"/>
                </a:cubicBezTo>
                <a:cubicBezTo>
                  <a:pt x="1282" y="15068"/>
                  <a:pt x="1357" y="15151"/>
                  <a:pt x="1392" y="15228"/>
                </a:cubicBezTo>
                <a:cubicBezTo>
                  <a:pt x="1432" y="15212"/>
                  <a:pt x="1465" y="15206"/>
                  <a:pt x="1492" y="15206"/>
                </a:cubicBezTo>
                <a:cubicBezTo>
                  <a:pt x="1640" y="15206"/>
                  <a:pt x="1597" y="15413"/>
                  <a:pt x="1719" y="15464"/>
                </a:cubicBezTo>
                <a:cubicBezTo>
                  <a:pt x="1897" y="15573"/>
                  <a:pt x="2073" y="15675"/>
                  <a:pt x="2166" y="15877"/>
                </a:cubicBezTo>
                <a:cubicBezTo>
                  <a:pt x="2030" y="15850"/>
                  <a:pt x="1879" y="15826"/>
                  <a:pt x="1788" y="15707"/>
                </a:cubicBezTo>
                <a:lnTo>
                  <a:pt x="1788" y="15707"/>
                </a:lnTo>
                <a:cubicBezTo>
                  <a:pt x="1788" y="15776"/>
                  <a:pt x="1796" y="15834"/>
                  <a:pt x="1796" y="15901"/>
                </a:cubicBezTo>
                <a:cubicBezTo>
                  <a:pt x="1789" y="15903"/>
                  <a:pt x="1781" y="15904"/>
                  <a:pt x="1774" y="15904"/>
                </a:cubicBezTo>
                <a:cubicBezTo>
                  <a:pt x="1688" y="15904"/>
                  <a:pt x="1605" y="15778"/>
                  <a:pt x="1550" y="15778"/>
                </a:cubicBezTo>
                <a:cubicBezTo>
                  <a:pt x="1529" y="15778"/>
                  <a:pt x="1512" y="15797"/>
                  <a:pt x="1501" y="15850"/>
                </a:cubicBezTo>
                <a:cubicBezTo>
                  <a:pt x="1458" y="15784"/>
                  <a:pt x="1416" y="15707"/>
                  <a:pt x="1373" y="15648"/>
                </a:cubicBezTo>
                <a:lnTo>
                  <a:pt x="1315" y="15648"/>
                </a:lnTo>
                <a:cubicBezTo>
                  <a:pt x="1307" y="15834"/>
                  <a:pt x="1466" y="15901"/>
                  <a:pt x="1602" y="15994"/>
                </a:cubicBezTo>
                <a:cubicBezTo>
                  <a:pt x="1493" y="16079"/>
                  <a:pt x="1610" y="16247"/>
                  <a:pt x="1501" y="16305"/>
                </a:cubicBezTo>
                <a:cubicBezTo>
                  <a:pt x="1447" y="16285"/>
                  <a:pt x="1381" y="16247"/>
                  <a:pt x="1320" y="16247"/>
                </a:cubicBezTo>
                <a:cubicBezTo>
                  <a:pt x="1284" y="16247"/>
                  <a:pt x="1250" y="16260"/>
                  <a:pt x="1222" y="16297"/>
                </a:cubicBezTo>
                <a:cubicBezTo>
                  <a:pt x="1206" y="16433"/>
                  <a:pt x="1400" y="16414"/>
                  <a:pt x="1485" y="16449"/>
                </a:cubicBezTo>
                <a:cubicBezTo>
                  <a:pt x="1487" y="16487"/>
                  <a:pt x="1468" y="16498"/>
                  <a:pt x="1438" y="16498"/>
                </a:cubicBezTo>
                <a:cubicBezTo>
                  <a:pt x="1392" y="16498"/>
                  <a:pt x="1322" y="16471"/>
                  <a:pt x="1275" y="16471"/>
                </a:cubicBezTo>
                <a:cubicBezTo>
                  <a:pt x="1265" y="16471"/>
                  <a:pt x="1256" y="16472"/>
                  <a:pt x="1248" y="16475"/>
                </a:cubicBezTo>
                <a:cubicBezTo>
                  <a:pt x="1259" y="16558"/>
                  <a:pt x="1314" y="16593"/>
                  <a:pt x="1379" y="16593"/>
                </a:cubicBezTo>
                <a:cubicBezTo>
                  <a:pt x="1413" y="16593"/>
                  <a:pt x="1450" y="16583"/>
                  <a:pt x="1485" y="16566"/>
                </a:cubicBezTo>
                <a:cubicBezTo>
                  <a:pt x="1534" y="16431"/>
                  <a:pt x="1650" y="16356"/>
                  <a:pt x="1782" y="16356"/>
                </a:cubicBezTo>
                <a:cubicBezTo>
                  <a:pt x="1806" y="16356"/>
                  <a:pt x="1830" y="16359"/>
                  <a:pt x="1854" y="16364"/>
                </a:cubicBezTo>
                <a:cubicBezTo>
                  <a:pt x="1745" y="16406"/>
                  <a:pt x="1727" y="16491"/>
                  <a:pt x="1778" y="16592"/>
                </a:cubicBezTo>
                <a:cubicBezTo>
                  <a:pt x="1799" y="16603"/>
                  <a:pt x="1818" y="16608"/>
                  <a:pt x="1834" y="16608"/>
                </a:cubicBezTo>
                <a:cubicBezTo>
                  <a:pt x="1932" y="16608"/>
                  <a:pt x="1943" y="16434"/>
                  <a:pt x="1964" y="16348"/>
                </a:cubicBezTo>
                <a:cubicBezTo>
                  <a:pt x="1921" y="16332"/>
                  <a:pt x="1846" y="16305"/>
                  <a:pt x="1804" y="16297"/>
                </a:cubicBezTo>
                <a:cubicBezTo>
                  <a:pt x="1897" y="16247"/>
                  <a:pt x="2006" y="16255"/>
                  <a:pt x="2022" y="16129"/>
                </a:cubicBezTo>
                <a:cubicBezTo>
                  <a:pt x="2064" y="16150"/>
                  <a:pt x="2101" y="16166"/>
                  <a:pt x="2126" y="16166"/>
                </a:cubicBezTo>
                <a:cubicBezTo>
                  <a:pt x="2161" y="16166"/>
                  <a:pt x="2174" y="16136"/>
                  <a:pt x="2150" y="16053"/>
                </a:cubicBezTo>
                <a:lnTo>
                  <a:pt x="2150" y="16053"/>
                </a:lnTo>
                <a:cubicBezTo>
                  <a:pt x="2275" y="16095"/>
                  <a:pt x="2477" y="16212"/>
                  <a:pt x="2461" y="16348"/>
                </a:cubicBezTo>
                <a:cubicBezTo>
                  <a:pt x="2376" y="16390"/>
                  <a:pt x="2166" y="16364"/>
                  <a:pt x="2224" y="16507"/>
                </a:cubicBezTo>
                <a:cubicBezTo>
                  <a:pt x="2224" y="16542"/>
                  <a:pt x="2233" y="16608"/>
                  <a:pt x="2243" y="16643"/>
                </a:cubicBezTo>
                <a:cubicBezTo>
                  <a:pt x="2251" y="16642"/>
                  <a:pt x="2259" y="16641"/>
                  <a:pt x="2267" y="16641"/>
                </a:cubicBezTo>
                <a:cubicBezTo>
                  <a:pt x="2429" y="16641"/>
                  <a:pt x="2256" y="16908"/>
                  <a:pt x="2200" y="17005"/>
                </a:cubicBezTo>
                <a:cubicBezTo>
                  <a:pt x="2257" y="17113"/>
                  <a:pt x="2333" y="17171"/>
                  <a:pt x="2430" y="17171"/>
                </a:cubicBezTo>
                <a:cubicBezTo>
                  <a:pt x="2475" y="17171"/>
                  <a:pt x="2525" y="17159"/>
                  <a:pt x="2578" y="17132"/>
                </a:cubicBezTo>
                <a:lnTo>
                  <a:pt x="2578" y="17132"/>
                </a:lnTo>
                <a:cubicBezTo>
                  <a:pt x="2570" y="17249"/>
                  <a:pt x="2427" y="17401"/>
                  <a:pt x="2570" y="17476"/>
                </a:cubicBezTo>
                <a:cubicBezTo>
                  <a:pt x="2637" y="17425"/>
                  <a:pt x="2655" y="17342"/>
                  <a:pt x="2679" y="17265"/>
                </a:cubicBezTo>
                <a:cubicBezTo>
                  <a:pt x="2799" y="17334"/>
                  <a:pt x="2924" y="17393"/>
                  <a:pt x="3059" y="17443"/>
                </a:cubicBezTo>
                <a:cubicBezTo>
                  <a:pt x="3009" y="17526"/>
                  <a:pt x="2982" y="17611"/>
                  <a:pt x="3092" y="17662"/>
                </a:cubicBezTo>
                <a:cubicBezTo>
                  <a:pt x="3023" y="17652"/>
                  <a:pt x="2948" y="17608"/>
                  <a:pt x="2885" y="17608"/>
                </a:cubicBezTo>
                <a:cubicBezTo>
                  <a:pt x="2847" y="17608"/>
                  <a:pt x="2814" y="17623"/>
                  <a:pt x="2788" y="17670"/>
                </a:cubicBezTo>
                <a:cubicBezTo>
                  <a:pt x="2889" y="17738"/>
                  <a:pt x="3033" y="17779"/>
                  <a:pt x="2974" y="17931"/>
                </a:cubicBezTo>
                <a:cubicBezTo>
                  <a:pt x="2947" y="17923"/>
                  <a:pt x="2925" y="17920"/>
                  <a:pt x="2906" y="17920"/>
                </a:cubicBezTo>
                <a:cubicBezTo>
                  <a:pt x="2755" y="17920"/>
                  <a:pt x="2858" y="18134"/>
                  <a:pt x="3009" y="18143"/>
                </a:cubicBezTo>
                <a:cubicBezTo>
                  <a:pt x="2958" y="18201"/>
                  <a:pt x="2900" y="18260"/>
                  <a:pt x="2873" y="18335"/>
                </a:cubicBezTo>
                <a:cubicBezTo>
                  <a:pt x="2915" y="18351"/>
                  <a:pt x="2954" y="18362"/>
                  <a:pt x="2983" y="18362"/>
                </a:cubicBezTo>
                <a:cubicBezTo>
                  <a:pt x="3032" y="18362"/>
                  <a:pt x="3056" y="18332"/>
                  <a:pt x="3025" y="18244"/>
                </a:cubicBezTo>
                <a:lnTo>
                  <a:pt x="3025" y="18244"/>
                </a:lnTo>
                <a:cubicBezTo>
                  <a:pt x="3059" y="18252"/>
                  <a:pt x="3142" y="18260"/>
                  <a:pt x="3185" y="18268"/>
                </a:cubicBezTo>
                <a:cubicBezTo>
                  <a:pt x="3203" y="18327"/>
                  <a:pt x="3211" y="18395"/>
                  <a:pt x="3219" y="18454"/>
                </a:cubicBezTo>
                <a:cubicBezTo>
                  <a:pt x="3126" y="18555"/>
                  <a:pt x="3118" y="18630"/>
                  <a:pt x="3278" y="18648"/>
                </a:cubicBezTo>
                <a:cubicBezTo>
                  <a:pt x="3224" y="18771"/>
                  <a:pt x="3257" y="18981"/>
                  <a:pt x="3383" y="18981"/>
                </a:cubicBezTo>
                <a:cubicBezTo>
                  <a:pt x="3413" y="18981"/>
                  <a:pt x="3448" y="18969"/>
                  <a:pt x="3488" y="18941"/>
                </a:cubicBezTo>
                <a:cubicBezTo>
                  <a:pt x="3480" y="18731"/>
                  <a:pt x="3581" y="18555"/>
                  <a:pt x="3658" y="18361"/>
                </a:cubicBezTo>
                <a:cubicBezTo>
                  <a:pt x="3749" y="18385"/>
                  <a:pt x="3834" y="18412"/>
                  <a:pt x="3927" y="18428"/>
                </a:cubicBezTo>
                <a:cubicBezTo>
                  <a:pt x="3910" y="18505"/>
                  <a:pt x="3900" y="18579"/>
                  <a:pt x="3892" y="18656"/>
                </a:cubicBezTo>
                <a:cubicBezTo>
                  <a:pt x="3825" y="18606"/>
                  <a:pt x="3759" y="18547"/>
                  <a:pt x="3682" y="18505"/>
                </a:cubicBezTo>
                <a:lnTo>
                  <a:pt x="3682" y="18505"/>
                </a:lnTo>
                <a:cubicBezTo>
                  <a:pt x="3674" y="18638"/>
                  <a:pt x="3767" y="18840"/>
                  <a:pt x="3581" y="18883"/>
                </a:cubicBezTo>
                <a:cubicBezTo>
                  <a:pt x="3607" y="18984"/>
                  <a:pt x="3690" y="19061"/>
                  <a:pt x="3759" y="19143"/>
                </a:cubicBezTo>
                <a:cubicBezTo>
                  <a:pt x="3756" y="19143"/>
                  <a:pt x="3753" y="19143"/>
                  <a:pt x="3751" y="19143"/>
                </a:cubicBezTo>
                <a:cubicBezTo>
                  <a:pt x="3597" y="19143"/>
                  <a:pt x="3583" y="19372"/>
                  <a:pt x="3724" y="19406"/>
                </a:cubicBezTo>
                <a:cubicBezTo>
                  <a:pt x="3775" y="19372"/>
                  <a:pt x="3817" y="19337"/>
                  <a:pt x="3860" y="19305"/>
                </a:cubicBezTo>
                <a:cubicBezTo>
                  <a:pt x="3900" y="19305"/>
                  <a:pt x="3977" y="19321"/>
                  <a:pt x="4019" y="19329"/>
                </a:cubicBezTo>
                <a:cubicBezTo>
                  <a:pt x="3998" y="19419"/>
                  <a:pt x="4006" y="19492"/>
                  <a:pt x="4084" y="19492"/>
                </a:cubicBezTo>
                <a:cubicBezTo>
                  <a:pt x="4101" y="19492"/>
                  <a:pt x="4121" y="19489"/>
                  <a:pt x="4145" y="19481"/>
                </a:cubicBezTo>
                <a:lnTo>
                  <a:pt x="4145" y="19481"/>
                </a:lnTo>
                <a:cubicBezTo>
                  <a:pt x="4086" y="19540"/>
                  <a:pt x="4028" y="19598"/>
                  <a:pt x="3969" y="19649"/>
                </a:cubicBezTo>
                <a:cubicBezTo>
                  <a:pt x="3900" y="19709"/>
                  <a:pt x="3834" y="19760"/>
                  <a:pt x="3775" y="19827"/>
                </a:cubicBezTo>
                <a:cubicBezTo>
                  <a:pt x="3767" y="19912"/>
                  <a:pt x="3759" y="20003"/>
                  <a:pt x="3825" y="20063"/>
                </a:cubicBezTo>
                <a:cubicBezTo>
                  <a:pt x="3936" y="20134"/>
                  <a:pt x="4006" y="20162"/>
                  <a:pt x="4047" y="20162"/>
                </a:cubicBezTo>
                <a:cubicBezTo>
                  <a:pt x="4154" y="20162"/>
                  <a:pt x="4079" y="19978"/>
                  <a:pt x="4062" y="19869"/>
                </a:cubicBezTo>
                <a:lnTo>
                  <a:pt x="4070" y="19819"/>
                </a:lnTo>
                <a:cubicBezTo>
                  <a:pt x="4163" y="19843"/>
                  <a:pt x="4254" y="19877"/>
                  <a:pt x="4355" y="19893"/>
                </a:cubicBezTo>
                <a:cubicBezTo>
                  <a:pt x="4440" y="19827"/>
                  <a:pt x="4482" y="19734"/>
                  <a:pt x="4525" y="19641"/>
                </a:cubicBezTo>
                <a:lnTo>
                  <a:pt x="4525" y="19641"/>
                </a:lnTo>
                <a:cubicBezTo>
                  <a:pt x="4497" y="19647"/>
                  <a:pt x="4468" y="19651"/>
                  <a:pt x="4442" y="19651"/>
                </a:cubicBezTo>
                <a:cubicBezTo>
                  <a:pt x="4354" y="19651"/>
                  <a:pt x="4284" y="19611"/>
                  <a:pt x="4296" y="19489"/>
                </a:cubicBezTo>
                <a:lnTo>
                  <a:pt x="4296" y="19489"/>
                </a:lnTo>
                <a:cubicBezTo>
                  <a:pt x="4406" y="19540"/>
                  <a:pt x="4525" y="19582"/>
                  <a:pt x="4634" y="19641"/>
                </a:cubicBezTo>
                <a:cubicBezTo>
                  <a:pt x="4576" y="19757"/>
                  <a:pt x="4641" y="19832"/>
                  <a:pt x="4708" y="19832"/>
                </a:cubicBezTo>
                <a:cubicBezTo>
                  <a:pt x="4757" y="19832"/>
                  <a:pt x="4806" y="19792"/>
                  <a:pt x="4810" y="19699"/>
                </a:cubicBezTo>
                <a:cubicBezTo>
                  <a:pt x="4895" y="19768"/>
                  <a:pt x="4972" y="19851"/>
                  <a:pt x="5046" y="19928"/>
                </a:cubicBezTo>
                <a:cubicBezTo>
                  <a:pt x="5032" y="19925"/>
                  <a:pt x="5014" y="19923"/>
                  <a:pt x="4989" y="19923"/>
                </a:cubicBezTo>
                <a:cubicBezTo>
                  <a:pt x="4941" y="19923"/>
                  <a:pt x="4871" y="19930"/>
                  <a:pt x="4769" y="19952"/>
                </a:cubicBezTo>
                <a:cubicBezTo>
                  <a:pt x="4786" y="19978"/>
                  <a:pt x="4836" y="20021"/>
                  <a:pt x="4860" y="20045"/>
                </a:cubicBezTo>
                <a:cubicBezTo>
                  <a:pt x="4779" y="20145"/>
                  <a:pt x="4890" y="20274"/>
                  <a:pt x="4990" y="20274"/>
                </a:cubicBezTo>
                <a:cubicBezTo>
                  <a:pt x="5033" y="20274"/>
                  <a:pt x="5074" y="20250"/>
                  <a:pt x="5097" y="20189"/>
                </a:cubicBezTo>
                <a:cubicBezTo>
                  <a:pt x="5054" y="20180"/>
                  <a:pt x="4962" y="20164"/>
                  <a:pt x="4921" y="20154"/>
                </a:cubicBezTo>
                <a:cubicBezTo>
                  <a:pt x="4988" y="20079"/>
                  <a:pt x="5131" y="19962"/>
                  <a:pt x="5054" y="19928"/>
                </a:cubicBezTo>
                <a:cubicBezTo>
                  <a:pt x="5081" y="19835"/>
                  <a:pt x="5113" y="19750"/>
                  <a:pt x="5214" y="19718"/>
                </a:cubicBezTo>
                <a:lnTo>
                  <a:pt x="5214" y="19718"/>
                </a:lnTo>
                <a:cubicBezTo>
                  <a:pt x="5214" y="19827"/>
                  <a:pt x="5038" y="20013"/>
                  <a:pt x="5214" y="20037"/>
                </a:cubicBezTo>
                <a:cubicBezTo>
                  <a:pt x="5249" y="19819"/>
                  <a:pt x="5443" y="19851"/>
                  <a:pt x="5578" y="19734"/>
                </a:cubicBezTo>
                <a:lnTo>
                  <a:pt x="5578" y="19734"/>
                </a:lnTo>
                <a:cubicBezTo>
                  <a:pt x="5509" y="19885"/>
                  <a:pt x="5738" y="19877"/>
                  <a:pt x="5762" y="19994"/>
                </a:cubicBezTo>
                <a:cubicBezTo>
                  <a:pt x="5742" y="20004"/>
                  <a:pt x="5721" y="20007"/>
                  <a:pt x="5699" y="20007"/>
                </a:cubicBezTo>
                <a:cubicBezTo>
                  <a:pt x="5626" y="20007"/>
                  <a:pt x="5546" y="19966"/>
                  <a:pt x="5480" y="19966"/>
                </a:cubicBezTo>
                <a:cubicBezTo>
                  <a:pt x="5442" y="19966"/>
                  <a:pt x="5409" y="19980"/>
                  <a:pt x="5384" y="20021"/>
                </a:cubicBezTo>
                <a:cubicBezTo>
                  <a:pt x="5369" y="20058"/>
                  <a:pt x="5345" y="20070"/>
                  <a:pt x="5318" y="20070"/>
                </a:cubicBezTo>
                <a:cubicBezTo>
                  <a:pt x="5285" y="20070"/>
                  <a:pt x="5248" y="20051"/>
                  <a:pt x="5214" y="20037"/>
                </a:cubicBezTo>
                <a:lnTo>
                  <a:pt x="5214" y="20037"/>
                </a:lnTo>
                <a:cubicBezTo>
                  <a:pt x="5089" y="20215"/>
                  <a:pt x="5358" y="20215"/>
                  <a:pt x="5384" y="20383"/>
                </a:cubicBezTo>
                <a:cubicBezTo>
                  <a:pt x="5435" y="20332"/>
                  <a:pt x="5485" y="20282"/>
                  <a:pt x="5536" y="20239"/>
                </a:cubicBezTo>
                <a:lnTo>
                  <a:pt x="5536" y="20239"/>
                </a:lnTo>
                <a:cubicBezTo>
                  <a:pt x="5528" y="20407"/>
                  <a:pt x="5594" y="20569"/>
                  <a:pt x="5679" y="20720"/>
                </a:cubicBezTo>
                <a:cubicBezTo>
                  <a:pt x="5737" y="20688"/>
                  <a:pt x="5851" y="20648"/>
                  <a:pt x="5926" y="20648"/>
                </a:cubicBezTo>
                <a:cubicBezTo>
                  <a:pt x="5993" y="20648"/>
                  <a:pt x="6028" y="20680"/>
                  <a:pt x="5964" y="20779"/>
                </a:cubicBezTo>
                <a:cubicBezTo>
                  <a:pt x="6041" y="20787"/>
                  <a:pt x="6108" y="20795"/>
                  <a:pt x="6184" y="20803"/>
                </a:cubicBezTo>
                <a:lnTo>
                  <a:pt x="6158" y="20846"/>
                </a:lnTo>
                <a:cubicBezTo>
                  <a:pt x="6065" y="20955"/>
                  <a:pt x="5999" y="21090"/>
                  <a:pt x="5932" y="21226"/>
                </a:cubicBezTo>
                <a:cubicBezTo>
                  <a:pt x="6073" y="21183"/>
                  <a:pt x="6267" y="21250"/>
                  <a:pt x="6368" y="21114"/>
                </a:cubicBezTo>
                <a:cubicBezTo>
                  <a:pt x="6470" y="21064"/>
                  <a:pt x="6377" y="20955"/>
                  <a:pt x="6360" y="20872"/>
                </a:cubicBezTo>
                <a:lnTo>
                  <a:pt x="6360" y="20872"/>
                </a:lnTo>
                <a:cubicBezTo>
                  <a:pt x="6411" y="20904"/>
                  <a:pt x="6461" y="20938"/>
                  <a:pt x="6512" y="20973"/>
                </a:cubicBezTo>
                <a:cubicBezTo>
                  <a:pt x="6478" y="21106"/>
                  <a:pt x="6563" y="21199"/>
                  <a:pt x="6621" y="21308"/>
                </a:cubicBezTo>
                <a:cubicBezTo>
                  <a:pt x="6520" y="21377"/>
                  <a:pt x="6368" y="21537"/>
                  <a:pt x="6520" y="21630"/>
                </a:cubicBezTo>
                <a:cubicBezTo>
                  <a:pt x="6536" y="21659"/>
                  <a:pt x="6551" y="21670"/>
                  <a:pt x="6567" y="21670"/>
                </a:cubicBezTo>
                <a:cubicBezTo>
                  <a:pt x="6610" y="21670"/>
                  <a:pt x="6653" y="21584"/>
                  <a:pt x="6690" y="21553"/>
                </a:cubicBezTo>
                <a:cubicBezTo>
                  <a:pt x="6703" y="21538"/>
                  <a:pt x="6712" y="21532"/>
                  <a:pt x="6717" y="21532"/>
                </a:cubicBezTo>
                <a:lnTo>
                  <a:pt x="6717" y="21532"/>
                </a:lnTo>
                <a:cubicBezTo>
                  <a:pt x="6742" y="21532"/>
                  <a:pt x="6670" y="21709"/>
                  <a:pt x="6736" y="21709"/>
                </a:cubicBezTo>
                <a:cubicBezTo>
                  <a:pt x="6742" y="21709"/>
                  <a:pt x="6749" y="21708"/>
                  <a:pt x="6757" y="21705"/>
                </a:cubicBezTo>
                <a:cubicBezTo>
                  <a:pt x="6765" y="21662"/>
                  <a:pt x="6781" y="21587"/>
                  <a:pt x="6791" y="21545"/>
                </a:cubicBezTo>
                <a:cubicBezTo>
                  <a:pt x="6908" y="21662"/>
                  <a:pt x="7060" y="21747"/>
                  <a:pt x="7110" y="21915"/>
                </a:cubicBezTo>
                <a:cubicBezTo>
                  <a:pt x="7126" y="21917"/>
                  <a:pt x="7141" y="21918"/>
                  <a:pt x="7154" y="21918"/>
                </a:cubicBezTo>
                <a:cubicBezTo>
                  <a:pt x="7383" y="21918"/>
                  <a:pt x="7126" y="21639"/>
                  <a:pt x="7254" y="21519"/>
                </a:cubicBezTo>
                <a:lnTo>
                  <a:pt x="7254" y="21519"/>
                </a:lnTo>
                <a:cubicBezTo>
                  <a:pt x="7405" y="21587"/>
                  <a:pt x="7422" y="21705"/>
                  <a:pt x="7337" y="21840"/>
                </a:cubicBezTo>
                <a:cubicBezTo>
                  <a:pt x="7369" y="21831"/>
                  <a:pt x="7393" y="21827"/>
                  <a:pt x="7409" y="21827"/>
                </a:cubicBezTo>
                <a:cubicBezTo>
                  <a:pt x="7550" y="21827"/>
                  <a:pt x="7154" y="22124"/>
                  <a:pt x="7387" y="22186"/>
                </a:cubicBezTo>
                <a:cubicBezTo>
                  <a:pt x="7523" y="22277"/>
                  <a:pt x="7581" y="22438"/>
                  <a:pt x="7650" y="22590"/>
                </a:cubicBezTo>
                <a:cubicBezTo>
                  <a:pt x="7689" y="22615"/>
                  <a:pt x="7721" y="22665"/>
                  <a:pt x="7765" y="22665"/>
                </a:cubicBezTo>
                <a:cubicBezTo>
                  <a:pt x="7779" y="22665"/>
                  <a:pt x="7794" y="22661"/>
                  <a:pt x="7810" y="22649"/>
                </a:cubicBezTo>
                <a:cubicBezTo>
                  <a:pt x="7783" y="22497"/>
                  <a:pt x="7986" y="22412"/>
                  <a:pt x="8079" y="22303"/>
                </a:cubicBezTo>
                <a:cubicBezTo>
                  <a:pt x="8105" y="22362"/>
                  <a:pt x="8121" y="22420"/>
                  <a:pt x="8145" y="22479"/>
                </a:cubicBezTo>
                <a:cubicBezTo>
                  <a:pt x="8306" y="22479"/>
                  <a:pt x="8211" y="22156"/>
                  <a:pt x="8354" y="22156"/>
                </a:cubicBezTo>
                <a:cubicBezTo>
                  <a:pt x="8369" y="22156"/>
                  <a:pt x="8387" y="22160"/>
                  <a:pt x="8408" y="22168"/>
                </a:cubicBezTo>
                <a:cubicBezTo>
                  <a:pt x="8542" y="22168"/>
                  <a:pt x="8297" y="22261"/>
                  <a:pt x="8323" y="22337"/>
                </a:cubicBezTo>
                <a:cubicBezTo>
                  <a:pt x="8298" y="22374"/>
                  <a:pt x="8307" y="22385"/>
                  <a:pt x="8329" y="22385"/>
                </a:cubicBezTo>
                <a:cubicBezTo>
                  <a:pt x="8362" y="22385"/>
                  <a:pt x="8425" y="22361"/>
                  <a:pt x="8458" y="22361"/>
                </a:cubicBezTo>
                <a:cubicBezTo>
                  <a:pt x="8479" y="22361"/>
                  <a:pt x="8488" y="22371"/>
                  <a:pt x="8467" y="22404"/>
                </a:cubicBezTo>
                <a:cubicBezTo>
                  <a:pt x="8427" y="22457"/>
                  <a:pt x="8435" y="22471"/>
                  <a:pt x="8463" y="22471"/>
                </a:cubicBezTo>
                <a:cubicBezTo>
                  <a:pt x="8499" y="22471"/>
                  <a:pt x="8567" y="22448"/>
                  <a:pt x="8612" y="22448"/>
                </a:cubicBezTo>
                <a:cubicBezTo>
                  <a:pt x="8645" y="22448"/>
                  <a:pt x="8665" y="22461"/>
                  <a:pt x="8651" y="22505"/>
                </a:cubicBezTo>
                <a:cubicBezTo>
                  <a:pt x="8482" y="22731"/>
                  <a:pt x="8523" y="22784"/>
                  <a:pt x="8609" y="22784"/>
                </a:cubicBezTo>
                <a:cubicBezTo>
                  <a:pt x="8664" y="22784"/>
                  <a:pt x="8737" y="22762"/>
                  <a:pt x="8786" y="22750"/>
                </a:cubicBezTo>
                <a:cubicBezTo>
                  <a:pt x="8853" y="22808"/>
                  <a:pt x="8903" y="22883"/>
                  <a:pt x="9004" y="22901"/>
                </a:cubicBezTo>
                <a:cubicBezTo>
                  <a:pt x="9031" y="22909"/>
                  <a:pt x="9097" y="22926"/>
                  <a:pt x="9132" y="22926"/>
                </a:cubicBezTo>
                <a:cubicBezTo>
                  <a:pt x="9124" y="22976"/>
                  <a:pt x="9116" y="23069"/>
                  <a:pt x="9116" y="23120"/>
                </a:cubicBezTo>
                <a:cubicBezTo>
                  <a:pt x="9076" y="23151"/>
                  <a:pt x="9043" y="23163"/>
                  <a:pt x="9012" y="23163"/>
                </a:cubicBezTo>
                <a:cubicBezTo>
                  <a:pt x="8905" y="23163"/>
                  <a:pt x="8841" y="23012"/>
                  <a:pt x="8724" y="23012"/>
                </a:cubicBezTo>
                <a:cubicBezTo>
                  <a:pt x="8695" y="23012"/>
                  <a:pt x="8663" y="23022"/>
                  <a:pt x="8626" y="23045"/>
                </a:cubicBezTo>
                <a:cubicBezTo>
                  <a:pt x="8752" y="23170"/>
                  <a:pt x="8903" y="23279"/>
                  <a:pt x="8996" y="23431"/>
                </a:cubicBezTo>
                <a:cubicBezTo>
                  <a:pt x="8946" y="23516"/>
                  <a:pt x="8903" y="23609"/>
                  <a:pt x="8837" y="23684"/>
                </a:cubicBezTo>
                <a:cubicBezTo>
                  <a:pt x="8790" y="23673"/>
                  <a:pt x="8739" y="23647"/>
                  <a:pt x="8693" y="23647"/>
                </a:cubicBezTo>
                <a:cubicBezTo>
                  <a:pt x="8665" y="23647"/>
                  <a:pt x="8640" y="23656"/>
                  <a:pt x="8618" y="23684"/>
                </a:cubicBezTo>
                <a:cubicBezTo>
                  <a:pt x="8635" y="23886"/>
                  <a:pt x="8677" y="24088"/>
                  <a:pt x="8812" y="24231"/>
                </a:cubicBezTo>
                <a:cubicBezTo>
                  <a:pt x="8837" y="24282"/>
                  <a:pt x="8845" y="24324"/>
                  <a:pt x="8829" y="24367"/>
                </a:cubicBezTo>
                <a:cubicBezTo>
                  <a:pt x="8744" y="24349"/>
                  <a:pt x="8661" y="24333"/>
                  <a:pt x="8568" y="24316"/>
                </a:cubicBezTo>
                <a:lnTo>
                  <a:pt x="8568" y="24316"/>
                </a:lnTo>
                <a:cubicBezTo>
                  <a:pt x="8568" y="24399"/>
                  <a:pt x="8618" y="24450"/>
                  <a:pt x="8669" y="24510"/>
                </a:cubicBezTo>
                <a:cubicBezTo>
                  <a:pt x="8647" y="24500"/>
                  <a:pt x="8629" y="24495"/>
                  <a:pt x="8615" y="24495"/>
                </a:cubicBezTo>
                <a:cubicBezTo>
                  <a:pt x="8547" y="24495"/>
                  <a:pt x="8557" y="24600"/>
                  <a:pt x="8542" y="24670"/>
                </a:cubicBezTo>
                <a:cubicBezTo>
                  <a:pt x="8467" y="24678"/>
                  <a:pt x="8374" y="24721"/>
                  <a:pt x="8398" y="24814"/>
                </a:cubicBezTo>
                <a:cubicBezTo>
                  <a:pt x="8358" y="24771"/>
                  <a:pt x="8315" y="24729"/>
                  <a:pt x="8281" y="24694"/>
                </a:cubicBezTo>
                <a:lnTo>
                  <a:pt x="8281" y="24694"/>
                </a:lnTo>
                <a:cubicBezTo>
                  <a:pt x="8265" y="24787"/>
                  <a:pt x="8331" y="24864"/>
                  <a:pt x="8358" y="24947"/>
                </a:cubicBezTo>
                <a:cubicBezTo>
                  <a:pt x="8347" y="25107"/>
                  <a:pt x="8265" y="25277"/>
                  <a:pt x="8331" y="25428"/>
                </a:cubicBezTo>
                <a:cubicBezTo>
                  <a:pt x="8398" y="25529"/>
                  <a:pt x="8273" y="25572"/>
                  <a:pt x="8222" y="25630"/>
                </a:cubicBezTo>
                <a:cubicBezTo>
                  <a:pt x="8214" y="25857"/>
                  <a:pt x="8180" y="26101"/>
                  <a:pt x="8315" y="26287"/>
                </a:cubicBezTo>
                <a:cubicBezTo>
                  <a:pt x="8297" y="26285"/>
                  <a:pt x="8280" y="26284"/>
                  <a:pt x="8264" y="26284"/>
                </a:cubicBezTo>
                <a:cubicBezTo>
                  <a:pt x="8211" y="26284"/>
                  <a:pt x="8166" y="26295"/>
                  <a:pt x="8121" y="26320"/>
                </a:cubicBezTo>
                <a:cubicBezTo>
                  <a:pt x="8164" y="26455"/>
                  <a:pt x="8188" y="26641"/>
                  <a:pt x="8366" y="26649"/>
                </a:cubicBezTo>
                <a:cubicBezTo>
                  <a:pt x="8347" y="26673"/>
                  <a:pt x="8307" y="26716"/>
                  <a:pt x="8289" y="26742"/>
                </a:cubicBezTo>
                <a:cubicBezTo>
                  <a:pt x="8137" y="26876"/>
                  <a:pt x="8374" y="27078"/>
                  <a:pt x="8257" y="27239"/>
                </a:cubicBezTo>
                <a:cubicBezTo>
                  <a:pt x="8188" y="27330"/>
                  <a:pt x="8315" y="27357"/>
                  <a:pt x="8374" y="27415"/>
                </a:cubicBezTo>
                <a:lnTo>
                  <a:pt x="8374" y="27516"/>
                </a:lnTo>
                <a:cubicBezTo>
                  <a:pt x="8331" y="27694"/>
                  <a:pt x="8054" y="27987"/>
                  <a:pt x="8347" y="28014"/>
                </a:cubicBezTo>
                <a:cubicBezTo>
                  <a:pt x="8246" y="28165"/>
                  <a:pt x="8297" y="28309"/>
                  <a:pt x="8432" y="28418"/>
                </a:cubicBezTo>
                <a:cubicBezTo>
                  <a:pt x="8105" y="28485"/>
                  <a:pt x="8483" y="28780"/>
                  <a:pt x="8467" y="28966"/>
                </a:cubicBezTo>
                <a:cubicBezTo>
                  <a:pt x="8517" y="29227"/>
                  <a:pt x="8483" y="29530"/>
                  <a:pt x="8635" y="29756"/>
                </a:cubicBezTo>
                <a:cubicBezTo>
                  <a:pt x="8677" y="29799"/>
                  <a:pt x="8661" y="29857"/>
                  <a:pt x="8635" y="29908"/>
                </a:cubicBezTo>
                <a:cubicBezTo>
                  <a:pt x="8616" y="29901"/>
                  <a:pt x="8599" y="29898"/>
                  <a:pt x="8584" y="29898"/>
                </a:cubicBezTo>
                <a:cubicBezTo>
                  <a:pt x="8471" y="29898"/>
                  <a:pt x="8464" y="30074"/>
                  <a:pt x="8584" y="30110"/>
                </a:cubicBezTo>
                <a:cubicBezTo>
                  <a:pt x="8499" y="30237"/>
                  <a:pt x="8374" y="30296"/>
                  <a:pt x="8230" y="30338"/>
                </a:cubicBezTo>
                <a:cubicBezTo>
                  <a:pt x="8230" y="30524"/>
                  <a:pt x="8222" y="30801"/>
                  <a:pt x="8079" y="30894"/>
                </a:cubicBezTo>
                <a:cubicBezTo>
                  <a:pt x="8063" y="30892"/>
                  <a:pt x="8048" y="30892"/>
                  <a:pt x="8033" y="30892"/>
                </a:cubicBezTo>
                <a:cubicBezTo>
                  <a:pt x="7918" y="30892"/>
                  <a:pt x="7821" y="30943"/>
                  <a:pt x="7725" y="30987"/>
                </a:cubicBezTo>
                <a:cubicBezTo>
                  <a:pt x="7674" y="31080"/>
                  <a:pt x="7885" y="31070"/>
                  <a:pt x="7860" y="31171"/>
                </a:cubicBezTo>
                <a:cubicBezTo>
                  <a:pt x="7826" y="31315"/>
                  <a:pt x="7624" y="31509"/>
                  <a:pt x="7725" y="31636"/>
                </a:cubicBezTo>
                <a:cubicBezTo>
                  <a:pt x="7733" y="31652"/>
                  <a:pt x="7751" y="31703"/>
                  <a:pt x="7751" y="31727"/>
                </a:cubicBezTo>
                <a:cubicBezTo>
                  <a:pt x="7480" y="31913"/>
                  <a:pt x="7709" y="32283"/>
                  <a:pt x="7438" y="32453"/>
                </a:cubicBezTo>
                <a:cubicBezTo>
                  <a:pt x="7480" y="32461"/>
                  <a:pt x="7565" y="32477"/>
                  <a:pt x="7608" y="32485"/>
                </a:cubicBezTo>
                <a:cubicBezTo>
                  <a:pt x="7531" y="32586"/>
                  <a:pt x="7539" y="32679"/>
                  <a:pt x="7658" y="32730"/>
                </a:cubicBezTo>
                <a:cubicBezTo>
                  <a:pt x="7699" y="32706"/>
                  <a:pt x="7722" y="32696"/>
                  <a:pt x="7734" y="32696"/>
                </a:cubicBezTo>
                <a:cubicBezTo>
                  <a:pt x="7785" y="32696"/>
                  <a:pt x="7645" y="32863"/>
                  <a:pt x="7758" y="32863"/>
                </a:cubicBezTo>
                <a:cubicBezTo>
                  <a:pt x="7770" y="32863"/>
                  <a:pt x="7784" y="32861"/>
                  <a:pt x="7802" y="32857"/>
                </a:cubicBezTo>
                <a:lnTo>
                  <a:pt x="7842" y="32881"/>
                </a:lnTo>
                <a:cubicBezTo>
                  <a:pt x="7751" y="33009"/>
                  <a:pt x="7818" y="33160"/>
                  <a:pt x="7852" y="33304"/>
                </a:cubicBezTo>
                <a:cubicBezTo>
                  <a:pt x="7919" y="33445"/>
                  <a:pt x="8129" y="33362"/>
                  <a:pt x="8214" y="33506"/>
                </a:cubicBezTo>
                <a:lnTo>
                  <a:pt x="8230" y="33538"/>
                </a:lnTo>
                <a:cubicBezTo>
                  <a:pt x="8196" y="33666"/>
                  <a:pt x="8087" y="33809"/>
                  <a:pt x="8180" y="33926"/>
                </a:cubicBezTo>
                <a:cubicBezTo>
                  <a:pt x="8172" y="34017"/>
                  <a:pt x="8043" y="34163"/>
                  <a:pt x="8201" y="34163"/>
                </a:cubicBezTo>
                <a:cubicBezTo>
                  <a:pt x="8205" y="34163"/>
                  <a:pt x="8209" y="34163"/>
                  <a:pt x="8214" y="34163"/>
                </a:cubicBezTo>
                <a:cubicBezTo>
                  <a:pt x="8219" y="34163"/>
                  <a:pt x="8223" y="34163"/>
                  <a:pt x="8226" y="34163"/>
                </a:cubicBezTo>
                <a:cubicBezTo>
                  <a:pt x="8344" y="34163"/>
                  <a:pt x="7999" y="34315"/>
                  <a:pt x="8180" y="34315"/>
                </a:cubicBezTo>
                <a:cubicBezTo>
                  <a:pt x="8186" y="34314"/>
                  <a:pt x="8192" y="34314"/>
                  <a:pt x="8199" y="34314"/>
                </a:cubicBezTo>
                <a:cubicBezTo>
                  <a:pt x="8338" y="34314"/>
                  <a:pt x="8420" y="34474"/>
                  <a:pt x="8555" y="34474"/>
                </a:cubicBezTo>
                <a:cubicBezTo>
                  <a:pt x="8579" y="34474"/>
                  <a:pt x="8606" y="34469"/>
                  <a:pt x="8635" y="34456"/>
                </a:cubicBezTo>
                <a:lnTo>
                  <a:pt x="8635" y="34456"/>
                </a:lnTo>
                <a:cubicBezTo>
                  <a:pt x="8610" y="34557"/>
                  <a:pt x="8693" y="34575"/>
                  <a:pt x="8770" y="34608"/>
                </a:cubicBezTo>
                <a:cubicBezTo>
                  <a:pt x="8752" y="34658"/>
                  <a:pt x="8736" y="34709"/>
                  <a:pt x="8719" y="34759"/>
                </a:cubicBezTo>
                <a:cubicBezTo>
                  <a:pt x="8794" y="34727"/>
                  <a:pt x="8903" y="34727"/>
                  <a:pt x="8903" y="34618"/>
                </a:cubicBezTo>
                <a:cubicBezTo>
                  <a:pt x="8983" y="34701"/>
                  <a:pt x="9094" y="34734"/>
                  <a:pt x="9210" y="34734"/>
                </a:cubicBezTo>
                <a:cubicBezTo>
                  <a:pt x="9257" y="34734"/>
                  <a:pt x="9304" y="34728"/>
                  <a:pt x="9350" y="34719"/>
                </a:cubicBezTo>
                <a:cubicBezTo>
                  <a:pt x="9362" y="34714"/>
                  <a:pt x="9374" y="34711"/>
                  <a:pt x="9384" y="34711"/>
                </a:cubicBezTo>
                <a:cubicBezTo>
                  <a:pt x="9462" y="34711"/>
                  <a:pt x="9503" y="34833"/>
                  <a:pt x="9570" y="34871"/>
                </a:cubicBezTo>
                <a:cubicBezTo>
                  <a:pt x="9621" y="34828"/>
                  <a:pt x="9672" y="34786"/>
                  <a:pt x="9730" y="34735"/>
                </a:cubicBezTo>
                <a:cubicBezTo>
                  <a:pt x="9874" y="34751"/>
                  <a:pt x="10015" y="34778"/>
                  <a:pt x="10116" y="34895"/>
                </a:cubicBezTo>
                <a:cubicBezTo>
                  <a:pt x="10139" y="34903"/>
                  <a:pt x="10161" y="34907"/>
                  <a:pt x="10183" y="34907"/>
                </a:cubicBezTo>
                <a:cubicBezTo>
                  <a:pt x="10250" y="34907"/>
                  <a:pt x="10310" y="34870"/>
                  <a:pt x="10361" y="34820"/>
                </a:cubicBezTo>
                <a:cubicBezTo>
                  <a:pt x="10417" y="34898"/>
                  <a:pt x="10484" y="34927"/>
                  <a:pt x="10554" y="34927"/>
                </a:cubicBezTo>
                <a:cubicBezTo>
                  <a:pt x="10673" y="34927"/>
                  <a:pt x="10800" y="34843"/>
                  <a:pt x="10901" y="34769"/>
                </a:cubicBezTo>
                <a:cubicBezTo>
                  <a:pt x="10967" y="34735"/>
                  <a:pt x="11026" y="34693"/>
                  <a:pt x="11095" y="34658"/>
                </a:cubicBezTo>
                <a:lnTo>
                  <a:pt x="11095" y="34658"/>
                </a:lnTo>
                <a:cubicBezTo>
                  <a:pt x="11238" y="34871"/>
                  <a:pt x="10850" y="34844"/>
                  <a:pt x="10967" y="35054"/>
                </a:cubicBezTo>
                <a:cubicBezTo>
                  <a:pt x="10974" y="35058"/>
                  <a:pt x="10980" y="35059"/>
                  <a:pt x="10986" y="35059"/>
                </a:cubicBezTo>
                <a:cubicBezTo>
                  <a:pt x="11046" y="35059"/>
                  <a:pt x="11043" y="34895"/>
                  <a:pt x="11148" y="34895"/>
                </a:cubicBezTo>
                <a:cubicBezTo>
                  <a:pt x="11166" y="34895"/>
                  <a:pt x="11187" y="34900"/>
                  <a:pt x="11212" y="34911"/>
                </a:cubicBezTo>
                <a:cubicBezTo>
                  <a:pt x="11339" y="34727"/>
                  <a:pt x="11701" y="34608"/>
                  <a:pt x="11541" y="34331"/>
                </a:cubicBezTo>
                <a:lnTo>
                  <a:pt x="11541" y="34331"/>
                </a:lnTo>
                <a:cubicBezTo>
                  <a:pt x="11554" y="34333"/>
                  <a:pt x="11566" y="34334"/>
                  <a:pt x="11578" y="34334"/>
                </a:cubicBezTo>
                <a:cubicBezTo>
                  <a:pt x="11729" y="34334"/>
                  <a:pt x="11804" y="34139"/>
                  <a:pt x="11928" y="34062"/>
                </a:cubicBezTo>
                <a:cubicBezTo>
                  <a:pt x="11954" y="34044"/>
                  <a:pt x="11996" y="34011"/>
                  <a:pt x="12012" y="33993"/>
                </a:cubicBezTo>
                <a:cubicBezTo>
                  <a:pt x="12022" y="33990"/>
                  <a:pt x="12030" y="33988"/>
                  <a:pt x="12036" y="33988"/>
                </a:cubicBezTo>
                <a:cubicBezTo>
                  <a:pt x="12106" y="33988"/>
                  <a:pt x="11983" y="34174"/>
                  <a:pt x="12075" y="34174"/>
                </a:cubicBezTo>
                <a:cubicBezTo>
                  <a:pt x="12081" y="34174"/>
                  <a:pt x="12089" y="34173"/>
                  <a:pt x="12097" y="34171"/>
                </a:cubicBezTo>
                <a:cubicBezTo>
                  <a:pt x="12100" y="34171"/>
                  <a:pt x="12102" y="34171"/>
                  <a:pt x="12105" y="34171"/>
                </a:cubicBezTo>
                <a:cubicBezTo>
                  <a:pt x="12225" y="34171"/>
                  <a:pt x="12087" y="33967"/>
                  <a:pt x="12079" y="33884"/>
                </a:cubicBezTo>
                <a:cubicBezTo>
                  <a:pt x="12156" y="33833"/>
                  <a:pt x="12231" y="33791"/>
                  <a:pt x="12316" y="33767"/>
                </a:cubicBezTo>
                <a:cubicBezTo>
                  <a:pt x="12323" y="33670"/>
                  <a:pt x="12238" y="33487"/>
                  <a:pt x="12389" y="33487"/>
                </a:cubicBezTo>
                <a:cubicBezTo>
                  <a:pt x="12395" y="33487"/>
                  <a:pt x="12402" y="33487"/>
                  <a:pt x="12409" y="33488"/>
                </a:cubicBezTo>
                <a:cubicBezTo>
                  <a:pt x="12374" y="33362"/>
                  <a:pt x="12704" y="33009"/>
                  <a:pt x="12433" y="32966"/>
                </a:cubicBezTo>
                <a:cubicBezTo>
                  <a:pt x="12483" y="32873"/>
                  <a:pt x="12643" y="32908"/>
                  <a:pt x="12643" y="32772"/>
                </a:cubicBezTo>
                <a:cubicBezTo>
                  <a:pt x="12641" y="32743"/>
                  <a:pt x="12650" y="32733"/>
                  <a:pt x="12664" y="32733"/>
                </a:cubicBezTo>
                <a:cubicBezTo>
                  <a:pt x="12701" y="32733"/>
                  <a:pt x="12774" y="32800"/>
                  <a:pt x="12804" y="32800"/>
                </a:cubicBezTo>
                <a:cubicBezTo>
                  <a:pt x="12818" y="32800"/>
                  <a:pt x="12823" y="32787"/>
                  <a:pt x="12813" y="32748"/>
                </a:cubicBezTo>
                <a:cubicBezTo>
                  <a:pt x="12796" y="32643"/>
                  <a:pt x="12735" y="32443"/>
                  <a:pt x="12885" y="32443"/>
                </a:cubicBezTo>
                <a:cubicBezTo>
                  <a:pt x="12894" y="32443"/>
                  <a:pt x="12904" y="32443"/>
                  <a:pt x="12914" y="32445"/>
                </a:cubicBezTo>
                <a:cubicBezTo>
                  <a:pt x="12946" y="32368"/>
                  <a:pt x="12914" y="32325"/>
                  <a:pt x="12829" y="32317"/>
                </a:cubicBezTo>
                <a:cubicBezTo>
                  <a:pt x="12821" y="32216"/>
                  <a:pt x="12930" y="32123"/>
                  <a:pt x="12845" y="32049"/>
                </a:cubicBezTo>
                <a:cubicBezTo>
                  <a:pt x="12795" y="31980"/>
                  <a:pt x="12754" y="31905"/>
                  <a:pt x="12712" y="31846"/>
                </a:cubicBezTo>
                <a:cubicBezTo>
                  <a:pt x="12619" y="31753"/>
                  <a:pt x="12661" y="31626"/>
                  <a:pt x="12643" y="31517"/>
                </a:cubicBezTo>
                <a:lnTo>
                  <a:pt x="12643" y="31466"/>
                </a:lnTo>
                <a:cubicBezTo>
                  <a:pt x="12677" y="31400"/>
                  <a:pt x="12787" y="31357"/>
                  <a:pt x="12779" y="31272"/>
                </a:cubicBezTo>
                <a:cubicBezTo>
                  <a:pt x="12694" y="31155"/>
                  <a:pt x="12459" y="31020"/>
                  <a:pt x="12627" y="30878"/>
                </a:cubicBezTo>
                <a:cubicBezTo>
                  <a:pt x="12619" y="30777"/>
                  <a:pt x="12534" y="30658"/>
                  <a:pt x="12526" y="30541"/>
                </a:cubicBezTo>
                <a:cubicBezTo>
                  <a:pt x="12744" y="30363"/>
                  <a:pt x="12382" y="30144"/>
                  <a:pt x="12542" y="29934"/>
                </a:cubicBezTo>
                <a:cubicBezTo>
                  <a:pt x="12467" y="29782"/>
                  <a:pt x="12340" y="29639"/>
                  <a:pt x="12441" y="29463"/>
                </a:cubicBezTo>
                <a:cubicBezTo>
                  <a:pt x="12324" y="29261"/>
                  <a:pt x="12492" y="29016"/>
                  <a:pt x="12316" y="28838"/>
                </a:cubicBezTo>
                <a:cubicBezTo>
                  <a:pt x="12409" y="28806"/>
                  <a:pt x="12510" y="28780"/>
                  <a:pt x="12611" y="28756"/>
                </a:cubicBezTo>
                <a:cubicBezTo>
                  <a:pt x="12542" y="28351"/>
                  <a:pt x="12661" y="27836"/>
                  <a:pt x="12433" y="27500"/>
                </a:cubicBezTo>
                <a:cubicBezTo>
                  <a:pt x="12619" y="27179"/>
                  <a:pt x="12265" y="26944"/>
                  <a:pt x="12308" y="26623"/>
                </a:cubicBezTo>
                <a:cubicBezTo>
                  <a:pt x="12209" y="26601"/>
                  <a:pt x="12199" y="26529"/>
                  <a:pt x="12285" y="26529"/>
                </a:cubicBezTo>
                <a:cubicBezTo>
                  <a:pt x="12294" y="26529"/>
                  <a:pt x="12304" y="26530"/>
                  <a:pt x="12316" y="26532"/>
                </a:cubicBezTo>
                <a:cubicBezTo>
                  <a:pt x="12374" y="26362"/>
                  <a:pt x="12172" y="26229"/>
                  <a:pt x="12257" y="26067"/>
                </a:cubicBezTo>
                <a:cubicBezTo>
                  <a:pt x="12206" y="25942"/>
                  <a:pt x="12350" y="25814"/>
                  <a:pt x="12257" y="25713"/>
                </a:cubicBezTo>
                <a:lnTo>
                  <a:pt x="12257" y="25713"/>
                </a:lnTo>
                <a:cubicBezTo>
                  <a:pt x="12220" y="25731"/>
                  <a:pt x="12190" y="25738"/>
                  <a:pt x="12165" y="25738"/>
                </a:cubicBezTo>
                <a:cubicBezTo>
                  <a:pt x="12057" y="25738"/>
                  <a:pt x="12045" y="25595"/>
                  <a:pt x="12037" y="25479"/>
                </a:cubicBezTo>
                <a:cubicBezTo>
                  <a:pt x="11826" y="25394"/>
                  <a:pt x="11835" y="25117"/>
                  <a:pt x="11624" y="25016"/>
                </a:cubicBezTo>
                <a:cubicBezTo>
                  <a:pt x="11457" y="24897"/>
                  <a:pt x="11810" y="24787"/>
                  <a:pt x="11725" y="24636"/>
                </a:cubicBezTo>
                <a:cubicBezTo>
                  <a:pt x="11725" y="24500"/>
                  <a:pt x="11558" y="24492"/>
                  <a:pt x="11499" y="24391"/>
                </a:cubicBezTo>
                <a:lnTo>
                  <a:pt x="11683" y="24391"/>
                </a:lnTo>
                <a:cubicBezTo>
                  <a:pt x="11701" y="24274"/>
                  <a:pt x="11473" y="24367"/>
                  <a:pt x="11473" y="24248"/>
                </a:cubicBezTo>
                <a:cubicBezTo>
                  <a:pt x="11465" y="24215"/>
                  <a:pt x="11457" y="24157"/>
                  <a:pt x="11448" y="24122"/>
                </a:cubicBezTo>
                <a:cubicBezTo>
                  <a:pt x="11422" y="23971"/>
                  <a:pt x="11465" y="23811"/>
                  <a:pt x="11313" y="23710"/>
                </a:cubicBezTo>
                <a:cubicBezTo>
                  <a:pt x="11313" y="23692"/>
                  <a:pt x="11321" y="23651"/>
                  <a:pt x="11329" y="23633"/>
                </a:cubicBezTo>
                <a:cubicBezTo>
                  <a:pt x="11406" y="23583"/>
                  <a:pt x="11531" y="23558"/>
                  <a:pt x="11531" y="23439"/>
                </a:cubicBezTo>
                <a:cubicBezTo>
                  <a:pt x="11448" y="23423"/>
                  <a:pt x="11355" y="23399"/>
                  <a:pt x="11271" y="23380"/>
                </a:cubicBezTo>
                <a:cubicBezTo>
                  <a:pt x="11313" y="23342"/>
                  <a:pt x="11363" y="23327"/>
                  <a:pt x="11414" y="23327"/>
                </a:cubicBezTo>
                <a:cubicBezTo>
                  <a:pt x="11475" y="23327"/>
                  <a:pt x="11537" y="23349"/>
                  <a:pt x="11592" y="23380"/>
                </a:cubicBezTo>
                <a:cubicBezTo>
                  <a:pt x="11667" y="23516"/>
                  <a:pt x="11744" y="23667"/>
                  <a:pt x="11885" y="23734"/>
                </a:cubicBezTo>
                <a:cubicBezTo>
                  <a:pt x="11859" y="23633"/>
                  <a:pt x="11810" y="23390"/>
                  <a:pt x="11906" y="23390"/>
                </a:cubicBezTo>
                <a:cubicBezTo>
                  <a:pt x="11929" y="23390"/>
                  <a:pt x="11961" y="23405"/>
                  <a:pt x="12004" y="23439"/>
                </a:cubicBezTo>
                <a:cubicBezTo>
                  <a:pt x="11996" y="23482"/>
                  <a:pt x="11986" y="23558"/>
                  <a:pt x="11978" y="23601"/>
                </a:cubicBezTo>
                <a:cubicBezTo>
                  <a:pt x="12011" y="23592"/>
                  <a:pt x="12035" y="23589"/>
                  <a:pt x="12052" y="23589"/>
                </a:cubicBezTo>
                <a:cubicBezTo>
                  <a:pt x="12170" y="23589"/>
                  <a:pt x="11906" y="23785"/>
                  <a:pt x="11928" y="23904"/>
                </a:cubicBezTo>
                <a:cubicBezTo>
                  <a:pt x="12010" y="23841"/>
                  <a:pt x="12087" y="23723"/>
                  <a:pt x="12191" y="23723"/>
                </a:cubicBezTo>
                <a:cubicBezTo>
                  <a:pt x="12215" y="23723"/>
                  <a:pt x="12239" y="23729"/>
                  <a:pt x="12265" y="23742"/>
                </a:cubicBezTo>
                <a:cubicBezTo>
                  <a:pt x="12390" y="23769"/>
                  <a:pt x="12510" y="23803"/>
                  <a:pt x="12635" y="23827"/>
                </a:cubicBezTo>
                <a:cubicBezTo>
                  <a:pt x="12602" y="23724"/>
                  <a:pt x="12643" y="23691"/>
                  <a:pt x="12717" y="23691"/>
                </a:cubicBezTo>
                <a:cubicBezTo>
                  <a:pt x="12776" y="23691"/>
                  <a:pt x="12857" y="23712"/>
                  <a:pt x="12938" y="23734"/>
                </a:cubicBezTo>
                <a:cubicBezTo>
                  <a:pt x="12946" y="23641"/>
                  <a:pt x="12965" y="23558"/>
                  <a:pt x="12997" y="23465"/>
                </a:cubicBezTo>
                <a:lnTo>
                  <a:pt x="13039" y="23482"/>
                </a:lnTo>
                <a:cubicBezTo>
                  <a:pt x="13129" y="23627"/>
                  <a:pt x="13093" y="23922"/>
                  <a:pt x="13301" y="23922"/>
                </a:cubicBezTo>
                <a:cubicBezTo>
                  <a:pt x="13309" y="23922"/>
                  <a:pt x="13318" y="23921"/>
                  <a:pt x="13326" y="23920"/>
                </a:cubicBezTo>
                <a:cubicBezTo>
                  <a:pt x="13140" y="23760"/>
                  <a:pt x="13630" y="23641"/>
                  <a:pt x="13419" y="23550"/>
                </a:cubicBezTo>
                <a:cubicBezTo>
                  <a:pt x="13377" y="23457"/>
                  <a:pt x="13436" y="23380"/>
                  <a:pt x="13520" y="23356"/>
                </a:cubicBezTo>
                <a:lnTo>
                  <a:pt x="13520" y="23356"/>
                </a:lnTo>
                <a:cubicBezTo>
                  <a:pt x="13496" y="23510"/>
                  <a:pt x="13608" y="23663"/>
                  <a:pt x="13762" y="23663"/>
                </a:cubicBezTo>
                <a:cubicBezTo>
                  <a:pt x="13776" y="23663"/>
                  <a:pt x="13791" y="23662"/>
                  <a:pt x="13805" y="23659"/>
                </a:cubicBezTo>
                <a:cubicBezTo>
                  <a:pt x="13815" y="23658"/>
                  <a:pt x="13823" y="23657"/>
                  <a:pt x="13831" y="23657"/>
                </a:cubicBezTo>
                <a:cubicBezTo>
                  <a:pt x="13941" y="23657"/>
                  <a:pt x="13944" y="23817"/>
                  <a:pt x="13991" y="23894"/>
                </a:cubicBezTo>
                <a:cubicBezTo>
                  <a:pt x="13933" y="23987"/>
                  <a:pt x="13856" y="24072"/>
                  <a:pt x="13789" y="24157"/>
                </a:cubicBezTo>
                <a:cubicBezTo>
                  <a:pt x="13891" y="24203"/>
                  <a:pt x="13996" y="24228"/>
                  <a:pt x="14103" y="24228"/>
                </a:cubicBezTo>
                <a:cubicBezTo>
                  <a:pt x="14131" y="24228"/>
                  <a:pt x="14158" y="24227"/>
                  <a:pt x="14186" y="24223"/>
                </a:cubicBezTo>
                <a:lnTo>
                  <a:pt x="14186" y="24223"/>
                </a:lnTo>
                <a:cubicBezTo>
                  <a:pt x="14159" y="24282"/>
                  <a:pt x="14143" y="24341"/>
                  <a:pt x="14119" y="24399"/>
                </a:cubicBezTo>
                <a:cubicBezTo>
                  <a:pt x="14337" y="24399"/>
                  <a:pt x="14186" y="24147"/>
                  <a:pt x="14388" y="24147"/>
                </a:cubicBezTo>
                <a:lnTo>
                  <a:pt x="14446" y="24147"/>
                </a:lnTo>
                <a:cubicBezTo>
                  <a:pt x="14422" y="24282"/>
                  <a:pt x="14371" y="24399"/>
                  <a:pt x="14295" y="24500"/>
                </a:cubicBezTo>
                <a:cubicBezTo>
                  <a:pt x="14371" y="24551"/>
                  <a:pt x="14311" y="24636"/>
                  <a:pt x="14303" y="24702"/>
                </a:cubicBezTo>
                <a:cubicBezTo>
                  <a:pt x="14317" y="24706"/>
                  <a:pt x="14330" y="24708"/>
                  <a:pt x="14342" y="24708"/>
                </a:cubicBezTo>
                <a:cubicBezTo>
                  <a:pt x="14466" y="24708"/>
                  <a:pt x="14481" y="24524"/>
                  <a:pt x="14481" y="24417"/>
                </a:cubicBezTo>
                <a:cubicBezTo>
                  <a:pt x="14523" y="24460"/>
                  <a:pt x="14555" y="24510"/>
                  <a:pt x="14598" y="24561"/>
                </a:cubicBezTo>
                <a:cubicBezTo>
                  <a:pt x="14632" y="24612"/>
                  <a:pt x="14675" y="24662"/>
                  <a:pt x="14715" y="24702"/>
                </a:cubicBezTo>
                <a:lnTo>
                  <a:pt x="14683" y="24737"/>
                </a:lnTo>
                <a:cubicBezTo>
                  <a:pt x="14505" y="24771"/>
                  <a:pt x="14539" y="25006"/>
                  <a:pt x="14473" y="25133"/>
                </a:cubicBezTo>
                <a:cubicBezTo>
                  <a:pt x="14497" y="25125"/>
                  <a:pt x="14564" y="25099"/>
                  <a:pt x="14598" y="25091"/>
                </a:cubicBezTo>
                <a:lnTo>
                  <a:pt x="14640" y="25107"/>
                </a:lnTo>
                <a:cubicBezTo>
                  <a:pt x="14555" y="25277"/>
                  <a:pt x="14564" y="25471"/>
                  <a:pt x="14547" y="25655"/>
                </a:cubicBezTo>
                <a:cubicBezTo>
                  <a:pt x="14648" y="25748"/>
                  <a:pt x="14733" y="25875"/>
                  <a:pt x="14776" y="26008"/>
                </a:cubicBezTo>
                <a:cubicBezTo>
                  <a:pt x="14699" y="26008"/>
                  <a:pt x="14640" y="26016"/>
                  <a:pt x="14582" y="26043"/>
                </a:cubicBezTo>
                <a:cubicBezTo>
                  <a:pt x="14598" y="26178"/>
                  <a:pt x="14699" y="26245"/>
                  <a:pt x="14808" y="26312"/>
                </a:cubicBezTo>
                <a:cubicBezTo>
                  <a:pt x="14808" y="26330"/>
                  <a:pt x="14826" y="26354"/>
                  <a:pt x="14826" y="26370"/>
                </a:cubicBezTo>
                <a:cubicBezTo>
                  <a:pt x="14834" y="26481"/>
                  <a:pt x="14859" y="26607"/>
                  <a:pt x="14733" y="26641"/>
                </a:cubicBezTo>
                <a:cubicBezTo>
                  <a:pt x="14758" y="26724"/>
                  <a:pt x="14800" y="26801"/>
                  <a:pt x="14834" y="26886"/>
                </a:cubicBezTo>
                <a:cubicBezTo>
                  <a:pt x="14758" y="26995"/>
                  <a:pt x="14859" y="27053"/>
                  <a:pt x="14935" y="27112"/>
                </a:cubicBezTo>
                <a:cubicBezTo>
                  <a:pt x="14968" y="27239"/>
                  <a:pt x="14994" y="27365"/>
                  <a:pt x="15037" y="27492"/>
                </a:cubicBezTo>
                <a:cubicBezTo>
                  <a:pt x="15047" y="27490"/>
                  <a:pt x="15058" y="27489"/>
                  <a:pt x="15067" y="27489"/>
                </a:cubicBezTo>
                <a:cubicBezTo>
                  <a:pt x="15166" y="27489"/>
                  <a:pt x="15228" y="27599"/>
                  <a:pt x="15305" y="27660"/>
                </a:cubicBezTo>
                <a:cubicBezTo>
                  <a:pt x="15377" y="27774"/>
                  <a:pt x="15466" y="27864"/>
                  <a:pt x="15592" y="27864"/>
                </a:cubicBezTo>
                <a:cubicBezTo>
                  <a:pt x="15616" y="27864"/>
                  <a:pt x="15641" y="27861"/>
                  <a:pt x="15667" y="27854"/>
                </a:cubicBezTo>
                <a:lnTo>
                  <a:pt x="15667" y="27854"/>
                </a:lnTo>
                <a:cubicBezTo>
                  <a:pt x="15637" y="27965"/>
                  <a:pt x="15677" y="27994"/>
                  <a:pt x="15743" y="27994"/>
                </a:cubicBezTo>
                <a:cubicBezTo>
                  <a:pt x="15787" y="27994"/>
                  <a:pt x="15842" y="27982"/>
                  <a:pt x="15896" y="27971"/>
                </a:cubicBezTo>
                <a:cubicBezTo>
                  <a:pt x="16047" y="27971"/>
                  <a:pt x="16173" y="28080"/>
                  <a:pt x="16324" y="28080"/>
                </a:cubicBezTo>
                <a:cubicBezTo>
                  <a:pt x="16345" y="28129"/>
                  <a:pt x="16383" y="28147"/>
                  <a:pt x="16427" y="28147"/>
                </a:cubicBezTo>
                <a:cubicBezTo>
                  <a:pt x="16506" y="28147"/>
                  <a:pt x="16604" y="28087"/>
                  <a:pt x="16654" y="28038"/>
                </a:cubicBezTo>
                <a:cubicBezTo>
                  <a:pt x="16779" y="28123"/>
                  <a:pt x="16949" y="28115"/>
                  <a:pt x="17100" y="28149"/>
                </a:cubicBezTo>
                <a:cubicBezTo>
                  <a:pt x="17109" y="28123"/>
                  <a:pt x="17125" y="28072"/>
                  <a:pt x="17133" y="28048"/>
                </a:cubicBezTo>
                <a:cubicBezTo>
                  <a:pt x="17161" y="28068"/>
                  <a:pt x="17188" y="28082"/>
                  <a:pt x="17209" y="28082"/>
                </a:cubicBezTo>
                <a:cubicBezTo>
                  <a:pt x="17233" y="28082"/>
                  <a:pt x="17251" y="28066"/>
                  <a:pt x="17260" y="28022"/>
                </a:cubicBezTo>
                <a:cubicBezTo>
                  <a:pt x="17394" y="28014"/>
                  <a:pt x="17529" y="27971"/>
                  <a:pt x="17673" y="27963"/>
                </a:cubicBezTo>
                <a:cubicBezTo>
                  <a:pt x="17656" y="27913"/>
                  <a:pt x="17638" y="27854"/>
                  <a:pt x="17622" y="27803"/>
                </a:cubicBezTo>
                <a:cubicBezTo>
                  <a:pt x="17638" y="27795"/>
                  <a:pt x="17673" y="27769"/>
                  <a:pt x="17689" y="27753"/>
                </a:cubicBezTo>
                <a:cubicBezTo>
                  <a:pt x="17782" y="27795"/>
                  <a:pt x="17867" y="27836"/>
                  <a:pt x="17960" y="27870"/>
                </a:cubicBezTo>
                <a:cubicBezTo>
                  <a:pt x="17949" y="27820"/>
                  <a:pt x="17949" y="27761"/>
                  <a:pt x="17941" y="27710"/>
                </a:cubicBezTo>
                <a:lnTo>
                  <a:pt x="17941" y="27710"/>
                </a:lnTo>
                <a:cubicBezTo>
                  <a:pt x="17967" y="27718"/>
                  <a:pt x="17992" y="27721"/>
                  <a:pt x="18017" y="27721"/>
                </a:cubicBezTo>
                <a:cubicBezTo>
                  <a:pt x="18163" y="27721"/>
                  <a:pt x="18292" y="27607"/>
                  <a:pt x="18414" y="27543"/>
                </a:cubicBezTo>
                <a:cubicBezTo>
                  <a:pt x="18330" y="27482"/>
                  <a:pt x="18354" y="27373"/>
                  <a:pt x="18364" y="27280"/>
                </a:cubicBezTo>
                <a:cubicBezTo>
                  <a:pt x="18447" y="27264"/>
                  <a:pt x="18540" y="27248"/>
                  <a:pt x="18633" y="27229"/>
                </a:cubicBezTo>
                <a:cubicBezTo>
                  <a:pt x="18633" y="27163"/>
                  <a:pt x="18625" y="27096"/>
                  <a:pt x="18625" y="27027"/>
                </a:cubicBezTo>
                <a:lnTo>
                  <a:pt x="18625" y="27027"/>
                </a:lnTo>
                <a:cubicBezTo>
                  <a:pt x="18630" y="27028"/>
                  <a:pt x="18636" y="27028"/>
                  <a:pt x="18642" y="27028"/>
                </a:cubicBezTo>
                <a:cubicBezTo>
                  <a:pt x="18760" y="27028"/>
                  <a:pt x="18862" y="26857"/>
                  <a:pt x="18718" y="26801"/>
                </a:cubicBezTo>
                <a:cubicBezTo>
                  <a:pt x="18750" y="26801"/>
                  <a:pt x="18819" y="26793"/>
                  <a:pt x="18851" y="26793"/>
                </a:cubicBezTo>
                <a:cubicBezTo>
                  <a:pt x="18920" y="26641"/>
                  <a:pt x="19096" y="26564"/>
                  <a:pt x="19096" y="26388"/>
                </a:cubicBezTo>
                <a:cubicBezTo>
                  <a:pt x="19111" y="26392"/>
                  <a:pt x="19124" y="26393"/>
                  <a:pt x="19137" y="26393"/>
                </a:cubicBezTo>
                <a:cubicBezTo>
                  <a:pt x="19295" y="26393"/>
                  <a:pt x="19275" y="26160"/>
                  <a:pt x="19197" y="26059"/>
                </a:cubicBezTo>
                <a:cubicBezTo>
                  <a:pt x="19255" y="25984"/>
                  <a:pt x="19356" y="25934"/>
                  <a:pt x="19383" y="25832"/>
                </a:cubicBezTo>
                <a:cubicBezTo>
                  <a:pt x="19335" y="25770"/>
                  <a:pt x="19259" y="25692"/>
                  <a:pt x="19327" y="25692"/>
                </a:cubicBezTo>
                <a:cubicBezTo>
                  <a:pt x="19343" y="25692"/>
                  <a:pt x="19366" y="25696"/>
                  <a:pt x="19399" y="25705"/>
                </a:cubicBezTo>
                <a:cubicBezTo>
                  <a:pt x="19416" y="25710"/>
                  <a:pt x="19428" y="25712"/>
                  <a:pt x="19437" y="25712"/>
                </a:cubicBezTo>
                <a:cubicBezTo>
                  <a:pt x="19493" y="25712"/>
                  <a:pt x="19390" y="25625"/>
                  <a:pt x="19383" y="25588"/>
                </a:cubicBezTo>
                <a:cubicBezTo>
                  <a:pt x="19365" y="25487"/>
                  <a:pt x="19415" y="25335"/>
                  <a:pt x="19274" y="25335"/>
                </a:cubicBezTo>
                <a:cubicBezTo>
                  <a:pt x="19172" y="25319"/>
                  <a:pt x="19298" y="25226"/>
                  <a:pt x="19306" y="25184"/>
                </a:cubicBezTo>
                <a:cubicBezTo>
                  <a:pt x="19340" y="25141"/>
                  <a:pt x="19348" y="25091"/>
                  <a:pt x="19332" y="25048"/>
                </a:cubicBezTo>
                <a:cubicBezTo>
                  <a:pt x="19375" y="24931"/>
                  <a:pt x="19433" y="24804"/>
                  <a:pt x="19356" y="24694"/>
                </a:cubicBezTo>
                <a:cubicBezTo>
                  <a:pt x="19255" y="24619"/>
                  <a:pt x="19355" y="24408"/>
                  <a:pt x="19292" y="24408"/>
                </a:cubicBezTo>
                <a:cubicBezTo>
                  <a:pt x="19277" y="24408"/>
                  <a:pt x="19252" y="24420"/>
                  <a:pt x="19213" y="24450"/>
                </a:cubicBezTo>
                <a:cubicBezTo>
                  <a:pt x="18978" y="24442"/>
                  <a:pt x="19247" y="24308"/>
                  <a:pt x="19314" y="24240"/>
                </a:cubicBezTo>
                <a:cubicBezTo>
                  <a:pt x="19223" y="24189"/>
                  <a:pt x="19104" y="24189"/>
                  <a:pt x="19037" y="24106"/>
                </a:cubicBezTo>
                <a:cubicBezTo>
                  <a:pt x="19130" y="24072"/>
                  <a:pt x="19146" y="23979"/>
                  <a:pt x="19162" y="23904"/>
                </a:cubicBezTo>
                <a:lnTo>
                  <a:pt x="19162" y="23904"/>
                </a:lnTo>
                <a:cubicBezTo>
                  <a:pt x="19053" y="23912"/>
                  <a:pt x="18978" y="24005"/>
                  <a:pt x="18885" y="24056"/>
                </a:cubicBezTo>
                <a:cubicBezTo>
                  <a:pt x="18885" y="24021"/>
                  <a:pt x="18877" y="23963"/>
                  <a:pt x="18877" y="23928"/>
                </a:cubicBezTo>
                <a:cubicBezTo>
                  <a:pt x="18869" y="23894"/>
                  <a:pt x="18851" y="23827"/>
                  <a:pt x="18851" y="23793"/>
                </a:cubicBezTo>
                <a:cubicBezTo>
                  <a:pt x="18835" y="23718"/>
                  <a:pt x="18819" y="23659"/>
                  <a:pt x="18801" y="23591"/>
                </a:cubicBezTo>
                <a:cubicBezTo>
                  <a:pt x="18851" y="23532"/>
                  <a:pt x="18902" y="23473"/>
                  <a:pt x="18952" y="23415"/>
                </a:cubicBezTo>
                <a:cubicBezTo>
                  <a:pt x="19025" y="23323"/>
                  <a:pt x="19119" y="23266"/>
                  <a:pt x="19229" y="23266"/>
                </a:cubicBezTo>
                <a:cubicBezTo>
                  <a:pt x="19260" y="23266"/>
                  <a:pt x="19291" y="23270"/>
                  <a:pt x="19324" y="23279"/>
                </a:cubicBezTo>
                <a:cubicBezTo>
                  <a:pt x="19345" y="23285"/>
                  <a:pt x="19367" y="23288"/>
                  <a:pt x="19390" y="23288"/>
                </a:cubicBezTo>
                <a:cubicBezTo>
                  <a:pt x="19528" y="23288"/>
                  <a:pt x="19672" y="23180"/>
                  <a:pt x="19585" y="23027"/>
                </a:cubicBezTo>
                <a:cubicBezTo>
                  <a:pt x="19573" y="23019"/>
                  <a:pt x="19562" y="23016"/>
                  <a:pt x="19552" y="23016"/>
                </a:cubicBezTo>
                <a:cubicBezTo>
                  <a:pt x="19501" y="23016"/>
                  <a:pt x="19470" y="23097"/>
                  <a:pt x="19440" y="23097"/>
                </a:cubicBezTo>
                <a:cubicBezTo>
                  <a:pt x="19429" y="23097"/>
                  <a:pt x="19418" y="23087"/>
                  <a:pt x="19407" y="23061"/>
                </a:cubicBezTo>
                <a:cubicBezTo>
                  <a:pt x="19389" y="23021"/>
                  <a:pt x="19377" y="23006"/>
                  <a:pt x="19368" y="23006"/>
                </a:cubicBezTo>
                <a:cubicBezTo>
                  <a:pt x="19343" y="23006"/>
                  <a:pt x="19344" y="23127"/>
                  <a:pt x="19332" y="23170"/>
                </a:cubicBezTo>
                <a:cubicBezTo>
                  <a:pt x="19239" y="23154"/>
                  <a:pt x="19138" y="23136"/>
                  <a:pt x="19172" y="23019"/>
                </a:cubicBezTo>
                <a:cubicBezTo>
                  <a:pt x="19213" y="22968"/>
                  <a:pt x="19247" y="22918"/>
                  <a:pt x="19282" y="22867"/>
                </a:cubicBezTo>
                <a:cubicBezTo>
                  <a:pt x="19297" y="22805"/>
                  <a:pt x="19329" y="22787"/>
                  <a:pt x="19366" y="22787"/>
                </a:cubicBezTo>
                <a:cubicBezTo>
                  <a:pt x="19415" y="22787"/>
                  <a:pt x="19474" y="22818"/>
                  <a:pt x="19521" y="22818"/>
                </a:cubicBezTo>
                <a:cubicBezTo>
                  <a:pt x="19554" y="22818"/>
                  <a:pt x="19581" y="22803"/>
                  <a:pt x="19593" y="22750"/>
                </a:cubicBezTo>
                <a:lnTo>
                  <a:pt x="19593" y="22750"/>
                </a:lnTo>
                <a:cubicBezTo>
                  <a:pt x="19587" y="22750"/>
                  <a:pt x="19582" y="22750"/>
                  <a:pt x="19577" y="22750"/>
                </a:cubicBezTo>
                <a:cubicBezTo>
                  <a:pt x="19345" y="22750"/>
                  <a:pt x="19442" y="22577"/>
                  <a:pt x="19484" y="22428"/>
                </a:cubicBezTo>
                <a:cubicBezTo>
                  <a:pt x="19516" y="22327"/>
                  <a:pt x="19391" y="22261"/>
                  <a:pt x="19449" y="22159"/>
                </a:cubicBezTo>
                <a:cubicBezTo>
                  <a:pt x="19475" y="22148"/>
                  <a:pt x="19498" y="22144"/>
                  <a:pt x="19520" y="22144"/>
                </a:cubicBezTo>
                <a:cubicBezTo>
                  <a:pt x="19614" y="22144"/>
                  <a:pt x="19677" y="22233"/>
                  <a:pt x="19753" y="22295"/>
                </a:cubicBezTo>
                <a:cubicBezTo>
                  <a:pt x="19694" y="22337"/>
                  <a:pt x="19635" y="22370"/>
                  <a:pt x="19585" y="22412"/>
                </a:cubicBezTo>
                <a:cubicBezTo>
                  <a:pt x="19694" y="22489"/>
                  <a:pt x="19617" y="22641"/>
                  <a:pt x="19593" y="22750"/>
                </a:cubicBezTo>
                <a:cubicBezTo>
                  <a:pt x="19652" y="22723"/>
                  <a:pt x="19718" y="22707"/>
                  <a:pt x="19787" y="22699"/>
                </a:cubicBezTo>
                <a:cubicBezTo>
                  <a:pt x="19795" y="22782"/>
                  <a:pt x="19803" y="22859"/>
                  <a:pt x="19811" y="22944"/>
                </a:cubicBezTo>
                <a:cubicBezTo>
                  <a:pt x="19932" y="22936"/>
                  <a:pt x="19988" y="22769"/>
                  <a:pt x="20096" y="22769"/>
                </a:cubicBezTo>
                <a:cubicBezTo>
                  <a:pt x="20124" y="22769"/>
                  <a:pt x="20155" y="22781"/>
                  <a:pt x="20191" y="22808"/>
                </a:cubicBezTo>
                <a:cubicBezTo>
                  <a:pt x="20250" y="22649"/>
                  <a:pt x="20207" y="22529"/>
                  <a:pt x="20040" y="22489"/>
                </a:cubicBezTo>
                <a:lnTo>
                  <a:pt x="20040" y="22489"/>
                </a:lnTo>
                <a:cubicBezTo>
                  <a:pt x="20076" y="22613"/>
                  <a:pt x="19985" y="22632"/>
                  <a:pt x="19882" y="22632"/>
                </a:cubicBezTo>
                <a:cubicBezTo>
                  <a:pt x="19836" y="22632"/>
                  <a:pt x="19788" y="22628"/>
                  <a:pt x="19747" y="22628"/>
                </a:cubicBezTo>
                <a:cubicBezTo>
                  <a:pt x="19730" y="22628"/>
                  <a:pt x="19715" y="22629"/>
                  <a:pt x="19702" y="22630"/>
                </a:cubicBezTo>
                <a:cubicBezTo>
                  <a:pt x="19710" y="22479"/>
                  <a:pt x="19803" y="22354"/>
                  <a:pt x="19862" y="22218"/>
                </a:cubicBezTo>
                <a:cubicBezTo>
                  <a:pt x="19862" y="22202"/>
                  <a:pt x="19880" y="22151"/>
                  <a:pt x="19880" y="22125"/>
                </a:cubicBezTo>
                <a:cubicBezTo>
                  <a:pt x="20005" y="22117"/>
                  <a:pt x="20149" y="22135"/>
                  <a:pt x="20199" y="21984"/>
                </a:cubicBezTo>
                <a:cubicBezTo>
                  <a:pt x="20232" y="21934"/>
                  <a:pt x="20286" y="21849"/>
                  <a:pt x="20318" y="21849"/>
                </a:cubicBezTo>
                <a:cubicBezTo>
                  <a:pt x="20335" y="21849"/>
                  <a:pt x="20346" y="21873"/>
                  <a:pt x="20343" y="21941"/>
                </a:cubicBezTo>
                <a:cubicBezTo>
                  <a:pt x="20407" y="21887"/>
                  <a:pt x="20473" y="21841"/>
                  <a:pt x="20538" y="21841"/>
                </a:cubicBezTo>
                <a:cubicBezTo>
                  <a:pt x="20584" y="21841"/>
                  <a:pt x="20628" y="21864"/>
                  <a:pt x="20670" y="21923"/>
                </a:cubicBezTo>
                <a:cubicBezTo>
                  <a:pt x="20687" y="21866"/>
                  <a:pt x="20719" y="21849"/>
                  <a:pt x="20757" y="21849"/>
                </a:cubicBezTo>
                <a:cubicBezTo>
                  <a:pt x="20799" y="21849"/>
                  <a:pt x="20847" y="21869"/>
                  <a:pt x="20891" y="21883"/>
                </a:cubicBezTo>
                <a:cubicBezTo>
                  <a:pt x="20915" y="21894"/>
                  <a:pt x="20940" y="21899"/>
                  <a:pt x="20965" y="21899"/>
                </a:cubicBezTo>
                <a:cubicBezTo>
                  <a:pt x="21050" y="21899"/>
                  <a:pt x="21134" y="21840"/>
                  <a:pt x="21194" y="21781"/>
                </a:cubicBezTo>
                <a:lnTo>
                  <a:pt x="21194" y="21781"/>
                </a:lnTo>
                <a:cubicBezTo>
                  <a:pt x="21153" y="21789"/>
                  <a:pt x="21114" y="21793"/>
                  <a:pt x="21076" y="21793"/>
                </a:cubicBezTo>
                <a:cubicBezTo>
                  <a:pt x="20912" y="21793"/>
                  <a:pt x="20782" y="21720"/>
                  <a:pt x="20678" y="21569"/>
                </a:cubicBezTo>
                <a:cubicBezTo>
                  <a:pt x="20739" y="21537"/>
                  <a:pt x="20798" y="21486"/>
                  <a:pt x="20840" y="21428"/>
                </a:cubicBezTo>
                <a:cubicBezTo>
                  <a:pt x="20907" y="21409"/>
                  <a:pt x="20974" y="21393"/>
                  <a:pt x="21042" y="21393"/>
                </a:cubicBezTo>
                <a:cubicBezTo>
                  <a:pt x="21016" y="21452"/>
                  <a:pt x="21000" y="21511"/>
                  <a:pt x="20974" y="21569"/>
                </a:cubicBezTo>
                <a:cubicBezTo>
                  <a:pt x="21067" y="21519"/>
                  <a:pt x="21160" y="21452"/>
                  <a:pt x="21269" y="21418"/>
                </a:cubicBezTo>
                <a:lnTo>
                  <a:pt x="21269" y="21418"/>
                </a:lnTo>
                <a:cubicBezTo>
                  <a:pt x="21194" y="21529"/>
                  <a:pt x="21261" y="21569"/>
                  <a:pt x="21378" y="21579"/>
                </a:cubicBezTo>
                <a:cubicBezTo>
                  <a:pt x="21437" y="21569"/>
                  <a:pt x="21487" y="21537"/>
                  <a:pt x="21521" y="21468"/>
                </a:cubicBezTo>
                <a:cubicBezTo>
                  <a:pt x="21394" y="21441"/>
                  <a:pt x="21314" y="21329"/>
                  <a:pt x="21187" y="21329"/>
                </a:cubicBezTo>
                <a:cubicBezTo>
                  <a:pt x="21163" y="21329"/>
                  <a:pt x="21137" y="21333"/>
                  <a:pt x="21109" y="21343"/>
                </a:cubicBezTo>
                <a:cubicBezTo>
                  <a:pt x="21184" y="21258"/>
                  <a:pt x="21335" y="21292"/>
                  <a:pt x="21386" y="21183"/>
                </a:cubicBezTo>
                <a:cubicBezTo>
                  <a:pt x="21311" y="21183"/>
                  <a:pt x="21245" y="21165"/>
                  <a:pt x="21202" y="21098"/>
                </a:cubicBezTo>
                <a:cubicBezTo>
                  <a:pt x="21295" y="21074"/>
                  <a:pt x="21378" y="21056"/>
                  <a:pt x="21463" y="21031"/>
                </a:cubicBezTo>
                <a:cubicBezTo>
                  <a:pt x="21412" y="20947"/>
                  <a:pt x="21319" y="20888"/>
                  <a:pt x="21245" y="20821"/>
                </a:cubicBezTo>
                <a:cubicBezTo>
                  <a:pt x="21332" y="20719"/>
                  <a:pt x="21322" y="20552"/>
                  <a:pt x="21213" y="20552"/>
                </a:cubicBezTo>
                <a:cubicBezTo>
                  <a:pt x="21187" y="20552"/>
                  <a:pt x="21155" y="20562"/>
                  <a:pt x="21117" y="20585"/>
                </a:cubicBezTo>
                <a:cubicBezTo>
                  <a:pt x="21143" y="20457"/>
                  <a:pt x="21152" y="20316"/>
                  <a:pt x="21042" y="20223"/>
                </a:cubicBezTo>
                <a:cubicBezTo>
                  <a:pt x="21083" y="20223"/>
                  <a:pt x="21168" y="20239"/>
                  <a:pt x="21210" y="20247"/>
                </a:cubicBezTo>
                <a:cubicBezTo>
                  <a:pt x="21152" y="20425"/>
                  <a:pt x="21303" y="20526"/>
                  <a:pt x="21455" y="20550"/>
                </a:cubicBezTo>
                <a:cubicBezTo>
                  <a:pt x="21649" y="20449"/>
                  <a:pt x="21673" y="20231"/>
                  <a:pt x="21689" y="20037"/>
                </a:cubicBezTo>
                <a:cubicBezTo>
                  <a:pt x="21665" y="20021"/>
                  <a:pt x="21623" y="20003"/>
                  <a:pt x="21606" y="19986"/>
                </a:cubicBezTo>
                <a:cubicBezTo>
                  <a:pt x="21606" y="19962"/>
                  <a:pt x="21598" y="19912"/>
                  <a:pt x="21588" y="19893"/>
                </a:cubicBezTo>
                <a:cubicBezTo>
                  <a:pt x="21612" y="19882"/>
                  <a:pt x="21632" y="19877"/>
                  <a:pt x="21649" y="19877"/>
                </a:cubicBezTo>
                <a:cubicBezTo>
                  <a:pt x="21786" y="19877"/>
                  <a:pt x="21708" y="20208"/>
                  <a:pt x="21859" y="20231"/>
                </a:cubicBezTo>
                <a:cubicBezTo>
                  <a:pt x="21841" y="20172"/>
                  <a:pt x="21833" y="20122"/>
                  <a:pt x="21833" y="20063"/>
                </a:cubicBezTo>
                <a:lnTo>
                  <a:pt x="21833" y="20063"/>
                </a:lnTo>
                <a:cubicBezTo>
                  <a:pt x="21862" y="20073"/>
                  <a:pt x="21891" y="20081"/>
                  <a:pt x="21918" y="20081"/>
                </a:cubicBezTo>
                <a:cubicBezTo>
                  <a:pt x="21955" y="20081"/>
                  <a:pt x="21990" y="20067"/>
                  <a:pt x="22019" y="20029"/>
                </a:cubicBezTo>
                <a:cubicBezTo>
                  <a:pt x="21926" y="19994"/>
                  <a:pt x="21841" y="19962"/>
                  <a:pt x="21790" y="19885"/>
                </a:cubicBezTo>
                <a:cubicBezTo>
                  <a:pt x="21883" y="19843"/>
                  <a:pt x="22053" y="19885"/>
                  <a:pt x="22094" y="19776"/>
                </a:cubicBezTo>
                <a:cubicBezTo>
                  <a:pt x="22102" y="19714"/>
                  <a:pt x="22119" y="19689"/>
                  <a:pt x="22141" y="19689"/>
                </a:cubicBezTo>
                <a:cubicBezTo>
                  <a:pt x="22166" y="19689"/>
                  <a:pt x="22197" y="19722"/>
                  <a:pt x="22229" y="19768"/>
                </a:cubicBezTo>
                <a:cubicBezTo>
                  <a:pt x="22306" y="19869"/>
                  <a:pt x="22423" y="19901"/>
                  <a:pt x="22524" y="19970"/>
                </a:cubicBezTo>
                <a:cubicBezTo>
                  <a:pt x="22498" y="20053"/>
                  <a:pt x="22474" y="20146"/>
                  <a:pt x="22457" y="20231"/>
                </a:cubicBezTo>
                <a:cubicBezTo>
                  <a:pt x="22461" y="20231"/>
                  <a:pt x="22464" y="20231"/>
                  <a:pt x="22468" y="20231"/>
                </a:cubicBezTo>
                <a:cubicBezTo>
                  <a:pt x="22527" y="20231"/>
                  <a:pt x="22609" y="20265"/>
                  <a:pt x="22673" y="20265"/>
                </a:cubicBezTo>
                <a:cubicBezTo>
                  <a:pt x="22720" y="20265"/>
                  <a:pt x="22758" y="20246"/>
                  <a:pt x="22769" y="20180"/>
                </a:cubicBezTo>
                <a:cubicBezTo>
                  <a:pt x="22811" y="20003"/>
                  <a:pt x="22524" y="19962"/>
                  <a:pt x="22575" y="19792"/>
                </a:cubicBezTo>
                <a:cubicBezTo>
                  <a:pt x="22596" y="19711"/>
                  <a:pt x="22631" y="19573"/>
                  <a:pt x="22724" y="19573"/>
                </a:cubicBezTo>
                <a:cubicBezTo>
                  <a:pt x="22738" y="19573"/>
                  <a:pt x="22753" y="19576"/>
                  <a:pt x="22769" y="19582"/>
                </a:cubicBezTo>
                <a:lnTo>
                  <a:pt x="22769" y="19750"/>
                </a:lnTo>
                <a:cubicBezTo>
                  <a:pt x="22785" y="19757"/>
                  <a:pt x="22798" y="19761"/>
                  <a:pt x="22809" y="19761"/>
                </a:cubicBezTo>
                <a:cubicBezTo>
                  <a:pt x="22909" y="19761"/>
                  <a:pt x="22788" y="19462"/>
                  <a:pt x="22819" y="19364"/>
                </a:cubicBezTo>
                <a:lnTo>
                  <a:pt x="22819" y="19364"/>
                </a:lnTo>
                <a:cubicBezTo>
                  <a:pt x="22846" y="19371"/>
                  <a:pt x="22871" y="19374"/>
                  <a:pt x="22893" y="19374"/>
                </a:cubicBezTo>
                <a:cubicBezTo>
                  <a:pt x="22949" y="19374"/>
                  <a:pt x="22991" y="19353"/>
                  <a:pt x="23021" y="19305"/>
                </a:cubicBezTo>
                <a:cubicBezTo>
                  <a:pt x="23096" y="19388"/>
                  <a:pt x="23224" y="19356"/>
                  <a:pt x="23290" y="19457"/>
                </a:cubicBezTo>
                <a:cubicBezTo>
                  <a:pt x="23298" y="19467"/>
                  <a:pt x="23306" y="19471"/>
                  <a:pt x="23316" y="19471"/>
                </a:cubicBezTo>
                <a:cubicBezTo>
                  <a:pt x="23361" y="19471"/>
                  <a:pt x="23420" y="19371"/>
                  <a:pt x="23391" y="19329"/>
                </a:cubicBezTo>
                <a:cubicBezTo>
                  <a:pt x="23292" y="19222"/>
                  <a:pt x="23283" y="19034"/>
                  <a:pt x="23107" y="19034"/>
                </a:cubicBezTo>
                <a:cubicBezTo>
                  <a:pt x="23104" y="19034"/>
                  <a:pt x="23100" y="19034"/>
                  <a:pt x="23096" y="19034"/>
                </a:cubicBezTo>
                <a:cubicBezTo>
                  <a:pt x="22979" y="19034"/>
                  <a:pt x="23131" y="18909"/>
                  <a:pt x="23131" y="18858"/>
                </a:cubicBezTo>
                <a:cubicBezTo>
                  <a:pt x="23197" y="18875"/>
                  <a:pt x="23266" y="18891"/>
                  <a:pt x="23333" y="18909"/>
                </a:cubicBezTo>
                <a:cubicBezTo>
                  <a:pt x="23325" y="19024"/>
                  <a:pt x="23299" y="19212"/>
                  <a:pt x="23473" y="19212"/>
                </a:cubicBezTo>
                <a:cubicBezTo>
                  <a:pt x="23477" y="19212"/>
                  <a:pt x="23481" y="19212"/>
                  <a:pt x="23484" y="19212"/>
                </a:cubicBezTo>
                <a:cubicBezTo>
                  <a:pt x="23490" y="19213"/>
                  <a:pt x="23496" y="19214"/>
                  <a:pt x="23503" y="19214"/>
                </a:cubicBezTo>
                <a:cubicBezTo>
                  <a:pt x="23578" y="19214"/>
                  <a:pt x="23703" y="19137"/>
                  <a:pt x="23748" y="19137"/>
                </a:cubicBezTo>
                <a:cubicBezTo>
                  <a:pt x="23774" y="19137"/>
                  <a:pt x="23774" y="19163"/>
                  <a:pt x="23721" y="19244"/>
                </a:cubicBezTo>
                <a:cubicBezTo>
                  <a:pt x="23770" y="19253"/>
                  <a:pt x="23832" y="19269"/>
                  <a:pt x="23876" y="19269"/>
                </a:cubicBezTo>
                <a:cubicBezTo>
                  <a:pt x="23929" y="19269"/>
                  <a:pt x="23956" y="19245"/>
                  <a:pt x="23905" y="19154"/>
                </a:cubicBezTo>
                <a:cubicBezTo>
                  <a:pt x="24024" y="19061"/>
                  <a:pt x="24024" y="18959"/>
                  <a:pt x="23963" y="18824"/>
                </a:cubicBezTo>
                <a:cubicBezTo>
                  <a:pt x="24040" y="18773"/>
                  <a:pt x="24141" y="18672"/>
                  <a:pt x="24032" y="18598"/>
                </a:cubicBezTo>
                <a:lnTo>
                  <a:pt x="24032" y="18598"/>
                </a:lnTo>
                <a:cubicBezTo>
                  <a:pt x="24012" y="18607"/>
                  <a:pt x="23995" y="18611"/>
                  <a:pt x="23981" y="18611"/>
                </a:cubicBezTo>
                <a:cubicBezTo>
                  <a:pt x="23908" y="18611"/>
                  <a:pt x="23907" y="18500"/>
                  <a:pt x="23822" y="18478"/>
                </a:cubicBezTo>
                <a:cubicBezTo>
                  <a:pt x="23872" y="18420"/>
                  <a:pt x="23955" y="18377"/>
                  <a:pt x="23963" y="18294"/>
                </a:cubicBezTo>
                <a:cubicBezTo>
                  <a:pt x="23872" y="18276"/>
                  <a:pt x="23838" y="18234"/>
                  <a:pt x="23872" y="18159"/>
                </a:cubicBezTo>
                <a:cubicBezTo>
                  <a:pt x="24032" y="18125"/>
                  <a:pt x="24184" y="18092"/>
                  <a:pt x="24335" y="18015"/>
                </a:cubicBezTo>
                <a:cubicBezTo>
                  <a:pt x="24277" y="17906"/>
                  <a:pt x="24394" y="17880"/>
                  <a:pt x="24487" y="17864"/>
                </a:cubicBezTo>
                <a:cubicBezTo>
                  <a:pt x="24479" y="17797"/>
                  <a:pt x="24454" y="17774"/>
                  <a:pt x="24422" y="17774"/>
                </a:cubicBezTo>
                <a:cubicBezTo>
                  <a:pt x="24376" y="17774"/>
                  <a:pt x="24316" y="17818"/>
                  <a:pt x="24267" y="17848"/>
                </a:cubicBezTo>
                <a:cubicBezTo>
                  <a:pt x="24267" y="17763"/>
                  <a:pt x="24293" y="17627"/>
                  <a:pt x="24184" y="17603"/>
                </a:cubicBezTo>
                <a:cubicBezTo>
                  <a:pt x="24087" y="17664"/>
                  <a:pt x="24168" y="17868"/>
                  <a:pt x="24105" y="17868"/>
                </a:cubicBezTo>
                <a:cubicBezTo>
                  <a:pt x="24090" y="17868"/>
                  <a:pt x="24067" y="17857"/>
                  <a:pt x="24032" y="17829"/>
                </a:cubicBezTo>
                <a:cubicBezTo>
                  <a:pt x="23982" y="17941"/>
                  <a:pt x="23788" y="17949"/>
                  <a:pt x="23862" y="18092"/>
                </a:cubicBezTo>
                <a:cubicBezTo>
                  <a:pt x="23855" y="18093"/>
                  <a:pt x="23848" y="18093"/>
                  <a:pt x="23841" y="18093"/>
                </a:cubicBezTo>
                <a:cubicBezTo>
                  <a:pt x="23703" y="18093"/>
                  <a:pt x="23788" y="17936"/>
                  <a:pt x="23788" y="17848"/>
                </a:cubicBezTo>
                <a:lnTo>
                  <a:pt x="23788" y="17848"/>
                </a:lnTo>
                <a:cubicBezTo>
                  <a:pt x="23809" y="17850"/>
                  <a:pt x="23826" y="17851"/>
                  <a:pt x="23840" y="17851"/>
                </a:cubicBezTo>
                <a:cubicBezTo>
                  <a:pt x="23992" y="17851"/>
                  <a:pt x="23786" y="17741"/>
                  <a:pt x="23771" y="17678"/>
                </a:cubicBezTo>
                <a:cubicBezTo>
                  <a:pt x="23982" y="17670"/>
                  <a:pt x="23931" y="17494"/>
                  <a:pt x="23905" y="17342"/>
                </a:cubicBezTo>
                <a:lnTo>
                  <a:pt x="23905" y="17342"/>
                </a:lnTo>
                <a:cubicBezTo>
                  <a:pt x="23885" y="17354"/>
                  <a:pt x="23869" y="17358"/>
                  <a:pt x="23855" y="17358"/>
                </a:cubicBezTo>
                <a:cubicBezTo>
                  <a:pt x="23790" y="17358"/>
                  <a:pt x="23786" y="17245"/>
                  <a:pt x="23703" y="17223"/>
                </a:cubicBezTo>
                <a:cubicBezTo>
                  <a:pt x="23889" y="17183"/>
                  <a:pt x="23889" y="16954"/>
                  <a:pt x="24091" y="16930"/>
                </a:cubicBezTo>
                <a:cubicBezTo>
                  <a:pt x="24064" y="16869"/>
                  <a:pt x="24032" y="16819"/>
                  <a:pt x="24006" y="16768"/>
                </a:cubicBezTo>
                <a:cubicBezTo>
                  <a:pt x="24141" y="16752"/>
                  <a:pt x="24200" y="16608"/>
                  <a:pt x="24285" y="16516"/>
                </a:cubicBezTo>
                <a:cubicBezTo>
                  <a:pt x="24308" y="16533"/>
                  <a:pt x="24328" y="16541"/>
                  <a:pt x="24345" y="16541"/>
                </a:cubicBezTo>
                <a:cubicBezTo>
                  <a:pt x="24401" y="16541"/>
                  <a:pt x="24428" y="16457"/>
                  <a:pt x="24461" y="16398"/>
                </a:cubicBezTo>
                <a:cubicBezTo>
                  <a:pt x="24503" y="16289"/>
                  <a:pt x="24335" y="16212"/>
                  <a:pt x="24428" y="16111"/>
                </a:cubicBezTo>
                <a:cubicBezTo>
                  <a:pt x="24295" y="16055"/>
                  <a:pt x="24153" y="16026"/>
                  <a:pt x="24009" y="16026"/>
                </a:cubicBezTo>
                <a:cubicBezTo>
                  <a:pt x="23960" y="16026"/>
                  <a:pt x="23911" y="16030"/>
                  <a:pt x="23862" y="16036"/>
                </a:cubicBezTo>
                <a:cubicBezTo>
                  <a:pt x="23893" y="16127"/>
                  <a:pt x="24020" y="16139"/>
                  <a:pt x="24133" y="16139"/>
                </a:cubicBezTo>
                <a:cubicBezTo>
                  <a:pt x="24176" y="16139"/>
                  <a:pt x="24218" y="16137"/>
                  <a:pt x="24250" y="16137"/>
                </a:cubicBezTo>
                <a:cubicBezTo>
                  <a:pt x="24091" y="16263"/>
                  <a:pt x="24445" y="16289"/>
                  <a:pt x="24301" y="16398"/>
                </a:cubicBezTo>
                <a:cubicBezTo>
                  <a:pt x="24291" y="16421"/>
                  <a:pt x="24275" y="16429"/>
                  <a:pt x="24258" y="16429"/>
                </a:cubicBezTo>
                <a:cubicBezTo>
                  <a:pt x="24209" y="16429"/>
                  <a:pt x="24145" y="16367"/>
                  <a:pt x="24121" y="16367"/>
                </a:cubicBezTo>
                <a:cubicBezTo>
                  <a:pt x="24111" y="16367"/>
                  <a:pt x="24108" y="16378"/>
                  <a:pt x="24115" y="16406"/>
                </a:cubicBezTo>
                <a:cubicBezTo>
                  <a:pt x="24192" y="16566"/>
                  <a:pt x="24032" y="16659"/>
                  <a:pt x="23897" y="16685"/>
                </a:cubicBezTo>
                <a:cubicBezTo>
                  <a:pt x="24040" y="16534"/>
                  <a:pt x="23788" y="16516"/>
                  <a:pt x="23695" y="16457"/>
                </a:cubicBezTo>
                <a:cubicBezTo>
                  <a:pt x="23652" y="16273"/>
                  <a:pt x="23939" y="16441"/>
                  <a:pt x="23947" y="16273"/>
                </a:cubicBezTo>
                <a:cubicBezTo>
                  <a:pt x="23958" y="16183"/>
                  <a:pt x="23895" y="16153"/>
                  <a:pt x="23824" y="16153"/>
                </a:cubicBezTo>
                <a:cubicBezTo>
                  <a:pt x="23789" y="16153"/>
                  <a:pt x="23751" y="16160"/>
                  <a:pt x="23721" y="16172"/>
                </a:cubicBezTo>
                <a:cubicBezTo>
                  <a:pt x="23753" y="16095"/>
                  <a:pt x="23796" y="16028"/>
                  <a:pt x="23838" y="15952"/>
                </a:cubicBezTo>
                <a:cubicBezTo>
                  <a:pt x="23862" y="15971"/>
                  <a:pt x="23880" y="15979"/>
                  <a:pt x="23892" y="15979"/>
                </a:cubicBezTo>
                <a:cubicBezTo>
                  <a:pt x="23940" y="15979"/>
                  <a:pt x="23915" y="15861"/>
                  <a:pt x="23923" y="15800"/>
                </a:cubicBezTo>
                <a:cubicBezTo>
                  <a:pt x="23990" y="15776"/>
                  <a:pt x="24064" y="15757"/>
                  <a:pt x="24141" y="15749"/>
                </a:cubicBezTo>
                <a:cubicBezTo>
                  <a:pt x="24133" y="15725"/>
                  <a:pt x="24115" y="15675"/>
                  <a:pt x="24107" y="15648"/>
                </a:cubicBezTo>
                <a:cubicBezTo>
                  <a:pt x="24107" y="15531"/>
                  <a:pt x="23973" y="15531"/>
                  <a:pt x="23889" y="15489"/>
                </a:cubicBezTo>
                <a:cubicBezTo>
                  <a:pt x="23872" y="15404"/>
                  <a:pt x="23854" y="15329"/>
                  <a:pt x="23854" y="15252"/>
                </a:cubicBezTo>
                <a:lnTo>
                  <a:pt x="23854" y="15252"/>
                </a:lnTo>
                <a:cubicBezTo>
                  <a:pt x="23990" y="15270"/>
                  <a:pt x="23963" y="15472"/>
                  <a:pt x="24115" y="15472"/>
                </a:cubicBezTo>
                <a:cubicBezTo>
                  <a:pt x="24125" y="15430"/>
                  <a:pt x="24141" y="15345"/>
                  <a:pt x="24157" y="15295"/>
                </a:cubicBezTo>
                <a:cubicBezTo>
                  <a:pt x="24048" y="15212"/>
                  <a:pt x="23889" y="15177"/>
                  <a:pt x="23830" y="15026"/>
                </a:cubicBezTo>
                <a:cubicBezTo>
                  <a:pt x="23982" y="14999"/>
                  <a:pt x="24091" y="14925"/>
                  <a:pt x="24166" y="14789"/>
                </a:cubicBezTo>
                <a:lnTo>
                  <a:pt x="24166" y="14789"/>
                </a:lnTo>
                <a:cubicBezTo>
                  <a:pt x="24137" y="14801"/>
                  <a:pt x="24111" y="14806"/>
                  <a:pt x="24088" y="14806"/>
                </a:cubicBezTo>
                <a:cubicBezTo>
                  <a:pt x="23908" y="14806"/>
                  <a:pt x="23903" y="14494"/>
                  <a:pt x="24075" y="14411"/>
                </a:cubicBezTo>
                <a:cubicBezTo>
                  <a:pt x="24064" y="14334"/>
                  <a:pt x="24064" y="14260"/>
                  <a:pt x="24064" y="14183"/>
                </a:cubicBezTo>
                <a:cubicBezTo>
                  <a:pt x="24083" y="14167"/>
                  <a:pt x="24115" y="14140"/>
                  <a:pt x="24133" y="14124"/>
                </a:cubicBezTo>
                <a:cubicBezTo>
                  <a:pt x="24157" y="14132"/>
                  <a:pt x="24179" y="14135"/>
                  <a:pt x="24199" y="14135"/>
                </a:cubicBezTo>
                <a:cubicBezTo>
                  <a:pt x="24293" y="14135"/>
                  <a:pt x="24350" y="14061"/>
                  <a:pt x="24378" y="13964"/>
                </a:cubicBezTo>
                <a:cubicBezTo>
                  <a:pt x="24388" y="13913"/>
                  <a:pt x="24419" y="13898"/>
                  <a:pt x="24457" y="13898"/>
                </a:cubicBezTo>
                <a:cubicBezTo>
                  <a:pt x="24505" y="13898"/>
                  <a:pt x="24566" y="13922"/>
                  <a:pt x="24612" y="13922"/>
                </a:cubicBezTo>
                <a:cubicBezTo>
                  <a:pt x="24655" y="14015"/>
                  <a:pt x="24663" y="14140"/>
                  <a:pt x="24782" y="14150"/>
                </a:cubicBezTo>
                <a:cubicBezTo>
                  <a:pt x="24748" y="14049"/>
                  <a:pt x="24721" y="13948"/>
                  <a:pt x="24705" y="13847"/>
                </a:cubicBezTo>
                <a:lnTo>
                  <a:pt x="24705" y="13847"/>
                </a:lnTo>
                <a:cubicBezTo>
                  <a:pt x="24772" y="13855"/>
                  <a:pt x="24849" y="13863"/>
                  <a:pt x="24934" y="13879"/>
                </a:cubicBezTo>
                <a:cubicBezTo>
                  <a:pt x="24916" y="13930"/>
                  <a:pt x="24732" y="14023"/>
                  <a:pt x="24849" y="14039"/>
                </a:cubicBezTo>
                <a:cubicBezTo>
                  <a:pt x="25051" y="14049"/>
                  <a:pt x="24806" y="14276"/>
                  <a:pt x="24958" y="14353"/>
                </a:cubicBezTo>
                <a:cubicBezTo>
                  <a:pt x="24971" y="14288"/>
                  <a:pt x="24991" y="14264"/>
                  <a:pt x="25015" y="14264"/>
                </a:cubicBezTo>
                <a:cubicBezTo>
                  <a:pt x="25057" y="14264"/>
                  <a:pt x="25110" y="14334"/>
                  <a:pt x="25152" y="14377"/>
                </a:cubicBezTo>
                <a:cubicBezTo>
                  <a:pt x="25168" y="14411"/>
                  <a:pt x="25194" y="14470"/>
                  <a:pt x="25203" y="14504"/>
                </a:cubicBezTo>
                <a:cubicBezTo>
                  <a:pt x="25296" y="14504"/>
                  <a:pt x="25389" y="14486"/>
                  <a:pt x="25490" y="14478"/>
                </a:cubicBezTo>
                <a:cubicBezTo>
                  <a:pt x="25530" y="14411"/>
                  <a:pt x="25277" y="14385"/>
                  <a:pt x="25455" y="14361"/>
                </a:cubicBezTo>
                <a:lnTo>
                  <a:pt x="25455" y="14361"/>
                </a:lnTo>
                <a:cubicBezTo>
                  <a:pt x="25459" y="14361"/>
                  <a:pt x="25463" y="14361"/>
                  <a:pt x="25466" y="14361"/>
                </a:cubicBezTo>
                <a:cubicBezTo>
                  <a:pt x="25581" y="14361"/>
                  <a:pt x="25420" y="14233"/>
                  <a:pt x="25378" y="14209"/>
                </a:cubicBezTo>
                <a:cubicBezTo>
                  <a:pt x="25360" y="14187"/>
                  <a:pt x="25345" y="14178"/>
                  <a:pt x="25332" y="14178"/>
                </a:cubicBezTo>
                <a:cubicBezTo>
                  <a:pt x="25280" y="14178"/>
                  <a:pt x="25263" y="14316"/>
                  <a:pt x="25200" y="14316"/>
                </a:cubicBezTo>
                <a:cubicBezTo>
                  <a:pt x="25193" y="14316"/>
                  <a:pt x="25185" y="14314"/>
                  <a:pt x="25176" y="14310"/>
                </a:cubicBezTo>
                <a:cubicBezTo>
                  <a:pt x="25093" y="14175"/>
                  <a:pt x="25110" y="14015"/>
                  <a:pt x="25101" y="13855"/>
                </a:cubicBezTo>
                <a:cubicBezTo>
                  <a:pt x="25017" y="13805"/>
                  <a:pt x="24934" y="13770"/>
                  <a:pt x="24849" y="13728"/>
                </a:cubicBezTo>
                <a:cubicBezTo>
                  <a:pt x="24883" y="13576"/>
                  <a:pt x="24748" y="13501"/>
                  <a:pt x="24647" y="13417"/>
                </a:cubicBezTo>
                <a:cubicBezTo>
                  <a:pt x="24630" y="13291"/>
                  <a:pt x="24907" y="13206"/>
                  <a:pt x="24671" y="13180"/>
                </a:cubicBezTo>
                <a:cubicBezTo>
                  <a:pt x="24717" y="13100"/>
                  <a:pt x="24781" y="13060"/>
                  <a:pt x="24844" y="13060"/>
                </a:cubicBezTo>
                <a:cubicBezTo>
                  <a:pt x="24907" y="13060"/>
                  <a:pt x="24970" y="13100"/>
                  <a:pt x="25017" y="13180"/>
                </a:cubicBezTo>
                <a:cubicBezTo>
                  <a:pt x="25075" y="13055"/>
                  <a:pt x="25110" y="12919"/>
                  <a:pt x="25144" y="12786"/>
                </a:cubicBezTo>
                <a:lnTo>
                  <a:pt x="25144" y="12786"/>
                </a:lnTo>
                <a:cubicBezTo>
                  <a:pt x="25047" y="12822"/>
                  <a:pt x="24957" y="12899"/>
                  <a:pt x="24860" y="12899"/>
                </a:cubicBezTo>
                <a:cubicBezTo>
                  <a:pt x="24847" y="12899"/>
                  <a:pt x="24835" y="12898"/>
                  <a:pt x="24823" y="12895"/>
                </a:cubicBezTo>
                <a:cubicBezTo>
                  <a:pt x="24687" y="12902"/>
                  <a:pt x="24613" y="13094"/>
                  <a:pt x="24500" y="13094"/>
                </a:cubicBezTo>
                <a:cubicBezTo>
                  <a:pt x="24473" y="13094"/>
                  <a:pt x="24443" y="13083"/>
                  <a:pt x="24410" y="13055"/>
                </a:cubicBezTo>
                <a:lnTo>
                  <a:pt x="24402" y="12996"/>
                </a:lnTo>
                <a:cubicBezTo>
                  <a:pt x="24479" y="12954"/>
                  <a:pt x="24612" y="12962"/>
                  <a:pt x="24604" y="12836"/>
                </a:cubicBezTo>
                <a:cubicBezTo>
                  <a:pt x="24529" y="12818"/>
                  <a:pt x="24453" y="12810"/>
                  <a:pt x="24378" y="12794"/>
                </a:cubicBezTo>
                <a:cubicBezTo>
                  <a:pt x="24386" y="12709"/>
                  <a:pt x="24402" y="12634"/>
                  <a:pt x="24418" y="12557"/>
                </a:cubicBezTo>
                <a:cubicBezTo>
                  <a:pt x="24378" y="12549"/>
                  <a:pt x="24285" y="12541"/>
                  <a:pt x="24242" y="12533"/>
                </a:cubicBezTo>
                <a:cubicBezTo>
                  <a:pt x="24133" y="12331"/>
                  <a:pt x="24418" y="12254"/>
                  <a:pt x="24418" y="12060"/>
                </a:cubicBezTo>
                <a:cubicBezTo>
                  <a:pt x="24363" y="12060"/>
                  <a:pt x="24307" y="12064"/>
                  <a:pt x="24250" y="12064"/>
                </a:cubicBezTo>
                <a:cubicBezTo>
                  <a:pt x="24222" y="12064"/>
                  <a:pt x="24194" y="12063"/>
                  <a:pt x="24166" y="12060"/>
                </a:cubicBezTo>
                <a:cubicBezTo>
                  <a:pt x="24237" y="12003"/>
                  <a:pt x="24323" y="11979"/>
                  <a:pt x="24409" y="11979"/>
                </a:cubicBezTo>
                <a:cubicBezTo>
                  <a:pt x="24435" y="11979"/>
                  <a:pt x="24461" y="11981"/>
                  <a:pt x="24487" y="11985"/>
                </a:cubicBezTo>
                <a:cubicBezTo>
                  <a:pt x="24519" y="12196"/>
                  <a:pt x="24234" y="12382"/>
                  <a:pt x="24418" y="12557"/>
                </a:cubicBezTo>
                <a:cubicBezTo>
                  <a:pt x="24511" y="12600"/>
                  <a:pt x="24519" y="12717"/>
                  <a:pt x="24596" y="12768"/>
                </a:cubicBezTo>
                <a:cubicBezTo>
                  <a:pt x="24620" y="12566"/>
                  <a:pt x="24966" y="12786"/>
                  <a:pt x="24942" y="12523"/>
                </a:cubicBezTo>
                <a:cubicBezTo>
                  <a:pt x="24889" y="12523"/>
                  <a:pt x="24823" y="12548"/>
                  <a:pt x="24766" y="12548"/>
                </a:cubicBezTo>
                <a:cubicBezTo>
                  <a:pt x="24722" y="12548"/>
                  <a:pt x="24685" y="12533"/>
                  <a:pt x="24663" y="12483"/>
                </a:cubicBezTo>
                <a:cubicBezTo>
                  <a:pt x="24697" y="12406"/>
                  <a:pt x="24790" y="12371"/>
                  <a:pt x="24798" y="12281"/>
                </a:cubicBezTo>
                <a:cubicBezTo>
                  <a:pt x="24721" y="12254"/>
                  <a:pt x="24639" y="12246"/>
                  <a:pt x="24588" y="12179"/>
                </a:cubicBezTo>
                <a:cubicBezTo>
                  <a:pt x="24639" y="12086"/>
                  <a:pt x="24697" y="12010"/>
                  <a:pt x="24740" y="11927"/>
                </a:cubicBezTo>
                <a:lnTo>
                  <a:pt x="24740" y="11927"/>
                </a:lnTo>
                <a:cubicBezTo>
                  <a:pt x="24726" y="11931"/>
                  <a:pt x="24712" y="11932"/>
                  <a:pt x="24699" y="11932"/>
                </a:cubicBezTo>
                <a:cubicBezTo>
                  <a:pt x="24596" y="11932"/>
                  <a:pt x="24514" y="11833"/>
                  <a:pt x="24413" y="11833"/>
                </a:cubicBezTo>
                <a:cubicBezTo>
                  <a:pt x="24386" y="11833"/>
                  <a:pt x="24358" y="11840"/>
                  <a:pt x="24327" y="11858"/>
                </a:cubicBezTo>
                <a:cubicBezTo>
                  <a:pt x="24343" y="11775"/>
                  <a:pt x="24352" y="11698"/>
                  <a:pt x="24368" y="11613"/>
                </a:cubicBezTo>
                <a:lnTo>
                  <a:pt x="24519" y="11690"/>
                </a:lnTo>
                <a:cubicBezTo>
                  <a:pt x="24510" y="11574"/>
                  <a:pt x="24612" y="11513"/>
                  <a:pt x="24717" y="11513"/>
                </a:cubicBezTo>
                <a:cubicBezTo>
                  <a:pt x="24793" y="11513"/>
                  <a:pt x="24871" y="11546"/>
                  <a:pt x="24907" y="11613"/>
                </a:cubicBezTo>
                <a:cubicBezTo>
                  <a:pt x="24918" y="11610"/>
                  <a:pt x="24933" y="11609"/>
                  <a:pt x="24950" y="11609"/>
                </a:cubicBezTo>
                <a:cubicBezTo>
                  <a:pt x="24997" y="11609"/>
                  <a:pt x="25060" y="11618"/>
                  <a:pt x="25108" y="11618"/>
                </a:cubicBezTo>
                <a:cubicBezTo>
                  <a:pt x="25168" y="11618"/>
                  <a:pt x="25204" y="11603"/>
                  <a:pt x="25152" y="11539"/>
                </a:cubicBezTo>
                <a:cubicBezTo>
                  <a:pt x="25140" y="11508"/>
                  <a:pt x="25116" y="11500"/>
                  <a:pt x="25088" y="11500"/>
                </a:cubicBezTo>
                <a:cubicBezTo>
                  <a:pt x="25059" y="11500"/>
                  <a:pt x="25026" y="11509"/>
                  <a:pt x="25001" y="11509"/>
                </a:cubicBezTo>
                <a:cubicBezTo>
                  <a:pt x="24966" y="11509"/>
                  <a:pt x="24945" y="11492"/>
                  <a:pt x="24966" y="11411"/>
                </a:cubicBezTo>
                <a:lnTo>
                  <a:pt x="24966" y="11411"/>
                </a:lnTo>
                <a:cubicBezTo>
                  <a:pt x="24935" y="11426"/>
                  <a:pt x="24905" y="11431"/>
                  <a:pt x="24875" y="11431"/>
                </a:cubicBezTo>
                <a:cubicBezTo>
                  <a:pt x="24798" y="11431"/>
                  <a:pt x="24725" y="11397"/>
                  <a:pt x="24656" y="11397"/>
                </a:cubicBezTo>
                <a:cubicBezTo>
                  <a:pt x="24627" y="11397"/>
                  <a:pt x="24598" y="11403"/>
                  <a:pt x="24570" y="11421"/>
                </a:cubicBezTo>
                <a:cubicBezTo>
                  <a:pt x="24538" y="11490"/>
                  <a:pt x="24484" y="11555"/>
                  <a:pt x="24433" y="11555"/>
                </a:cubicBezTo>
                <a:cubicBezTo>
                  <a:pt x="24402" y="11555"/>
                  <a:pt x="24373" y="11532"/>
                  <a:pt x="24352" y="11472"/>
                </a:cubicBezTo>
                <a:cubicBezTo>
                  <a:pt x="24326" y="11453"/>
                  <a:pt x="24305" y="11445"/>
                  <a:pt x="24288" y="11445"/>
                </a:cubicBezTo>
                <a:cubicBezTo>
                  <a:pt x="24214" y="11445"/>
                  <a:pt x="24213" y="11597"/>
                  <a:pt x="24234" y="11664"/>
                </a:cubicBezTo>
                <a:cubicBezTo>
                  <a:pt x="24200" y="11648"/>
                  <a:pt x="24133" y="11605"/>
                  <a:pt x="24107" y="11589"/>
                </a:cubicBezTo>
                <a:cubicBezTo>
                  <a:pt x="24176" y="11446"/>
                  <a:pt x="24335" y="11310"/>
                  <a:pt x="24149" y="11193"/>
                </a:cubicBezTo>
                <a:lnTo>
                  <a:pt x="24149" y="11193"/>
                </a:lnTo>
                <a:cubicBezTo>
                  <a:pt x="24108" y="11249"/>
                  <a:pt x="24087" y="11270"/>
                  <a:pt x="24077" y="11270"/>
                </a:cubicBezTo>
                <a:cubicBezTo>
                  <a:pt x="24042" y="11270"/>
                  <a:pt x="24125" y="11037"/>
                  <a:pt x="24004" y="11037"/>
                </a:cubicBezTo>
                <a:cubicBezTo>
                  <a:pt x="23999" y="11037"/>
                  <a:pt x="23993" y="11038"/>
                  <a:pt x="23988" y="11039"/>
                </a:cubicBezTo>
                <a:lnTo>
                  <a:pt x="23988" y="11039"/>
                </a:lnTo>
                <a:cubicBezTo>
                  <a:pt x="24095" y="11013"/>
                  <a:pt x="24258" y="10881"/>
                  <a:pt x="24073" y="10881"/>
                </a:cubicBezTo>
                <a:cubicBezTo>
                  <a:pt x="24068" y="10881"/>
                  <a:pt x="24062" y="10881"/>
                  <a:pt x="24056" y="10882"/>
                </a:cubicBezTo>
                <a:lnTo>
                  <a:pt x="23990" y="10855"/>
                </a:lnTo>
                <a:cubicBezTo>
                  <a:pt x="24048" y="10805"/>
                  <a:pt x="24107" y="10754"/>
                  <a:pt x="24176" y="10730"/>
                </a:cubicBezTo>
                <a:cubicBezTo>
                  <a:pt x="24285" y="10680"/>
                  <a:pt x="24301" y="10536"/>
                  <a:pt x="24352" y="10435"/>
                </a:cubicBezTo>
                <a:cubicBezTo>
                  <a:pt x="24337" y="10433"/>
                  <a:pt x="24322" y="10432"/>
                  <a:pt x="24307" y="10432"/>
                </a:cubicBezTo>
                <a:cubicBezTo>
                  <a:pt x="24255" y="10432"/>
                  <a:pt x="24205" y="10444"/>
                  <a:pt x="24166" y="10477"/>
                </a:cubicBezTo>
                <a:cubicBezTo>
                  <a:pt x="24195" y="10412"/>
                  <a:pt x="24205" y="10221"/>
                  <a:pt x="24285" y="10221"/>
                </a:cubicBezTo>
                <a:cubicBezTo>
                  <a:pt x="24299" y="10221"/>
                  <a:pt x="24316" y="10227"/>
                  <a:pt x="24335" y="10241"/>
                </a:cubicBezTo>
                <a:cubicBezTo>
                  <a:pt x="24359" y="10260"/>
                  <a:pt x="24376" y="10269"/>
                  <a:pt x="24389" y="10269"/>
                </a:cubicBezTo>
                <a:cubicBezTo>
                  <a:pt x="24447" y="10269"/>
                  <a:pt x="24406" y="10095"/>
                  <a:pt x="24461" y="10039"/>
                </a:cubicBezTo>
                <a:cubicBezTo>
                  <a:pt x="24443" y="10031"/>
                  <a:pt x="24429" y="10028"/>
                  <a:pt x="24416" y="10028"/>
                </a:cubicBezTo>
                <a:cubicBezTo>
                  <a:pt x="24342" y="10028"/>
                  <a:pt x="24329" y="10134"/>
                  <a:pt x="24259" y="10134"/>
                </a:cubicBezTo>
                <a:cubicBezTo>
                  <a:pt x="24247" y="10134"/>
                  <a:pt x="24233" y="10131"/>
                  <a:pt x="24216" y="10124"/>
                </a:cubicBezTo>
                <a:cubicBezTo>
                  <a:pt x="24199" y="10116"/>
                  <a:pt x="24184" y="10113"/>
                  <a:pt x="24171" y="10113"/>
                </a:cubicBezTo>
                <a:cubicBezTo>
                  <a:pt x="24099" y="10113"/>
                  <a:pt x="24095" y="10217"/>
                  <a:pt x="24024" y="10217"/>
                </a:cubicBezTo>
                <a:cubicBezTo>
                  <a:pt x="24036" y="10104"/>
                  <a:pt x="24086" y="9968"/>
                  <a:pt x="24180" y="9968"/>
                </a:cubicBezTo>
                <a:cubicBezTo>
                  <a:pt x="24212" y="9968"/>
                  <a:pt x="24250" y="9984"/>
                  <a:pt x="24293" y="10023"/>
                </a:cubicBezTo>
                <a:cubicBezTo>
                  <a:pt x="24394" y="9828"/>
                  <a:pt x="24157" y="9828"/>
                  <a:pt x="24099" y="9711"/>
                </a:cubicBezTo>
                <a:cubicBezTo>
                  <a:pt x="24199" y="9698"/>
                  <a:pt x="24297" y="9690"/>
                  <a:pt x="24400" y="9690"/>
                </a:cubicBezTo>
                <a:cubicBezTo>
                  <a:pt x="24436" y="9690"/>
                  <a:pt x="24473" y="9691"/>
                  <a:pt x="24511" y="9693"/>
                </a:cubicBezTo>
                <a:cubicBezTo>
                  <a:pt x="24487" y="9669"/>
                  <a:pt x="24445" y="9634"/>
                  <a:pt x="24418" y="9618"/>
                </a:cubicBezTo>
                <a:cubicBezTo>
                  <a:pt x="24469" y="9541"/>
                  <a:pt x="24461" y="9483"/>
                  <a:pt x="24386" y="9440"/>
                </a:cubicBezTo>
                <a:cubicBezTo>
                  <a:pt x="24383" y="9509"/>
                  <a:pt x="24365" y="9530"/>
                  <a:pt x="24337" y="9530"/>
                </a:cubicBezTo>
                <a:cubicBezTo>
                  <a:pt x="24295" y="9530"/>
                  <a:pt x="24232" y="9480"/>
                  <a:pt x="24175" y="9480"/>
                </a:cubicBezTo>
                <a:cubicBezTo>
                  <a:pt x="24160" y="9480"/>
                  <a:pt x="24146" y="9483"/>
                  <a:pt x="24133" y="9491"/>
                </a:cubicBezTo>
                <a:cubicBezTo>
                  <a:pt x="24044" y="9564"/>
                  <a:pt x="24002" y="9728"/>
                  <a:pt x="23872" y="9728"/>
                </a:cubicBezTo>
                <a:cubicBezTo>
                  <a:pt x="23867" y="9728"/>
                  <a:pt x="23860" y="9728"/>
                  <a:pt x="23854" y="9727"/>
                </a:cubicBezTo>
                <a:cubicBezTo>
                  <a:pt x="23854" y="9560"/>
                  <a:pt x="23947" y="9432"/>
                  <a:pt x="24064" y="9323"/>
                </a:cubicBezTo>
                <a:cubicBezTo>
                  <a:pt x="24075" y="9307"/>
                  <a:pt x="24083" y="9264"/>
                  <a:pt x="24091" y="9248"/>
                </a:cubicBezTo>
                <a:cubicBezTo>
                  <a:pt x="24104" y="9251"/>
                  <a:pt x="24117" y="9253"/>
                  <a:pt x="24129" y="9253"/>
                </a:cubicBezTo>
                <a:cubicBezTo>
                  <a:pt x="24247" y="9253"/>
                  <a:pt x="24307" y="9120"/>
                  <a:pt x="24368" y="9028"/>
                </a:cubicBezTo>
                <a:lnTo>
                  <a:pt x="24368" y="9028"/>
                </a:lnTo>
                <a:cubicBezTo>
                  <a:pt x="24364" y="9028"/>
                  <a:pt x="24360" y="9028"/>
                  <a:pt x="24356" y="9028"/>
                </a:cubicBezTo>
                <a:cubicBezTo>
                  <a:pt x="24295" y="9028"/>
                  <a:pt x="24209" y="8994"/>
                  <a:pt x="24142" y="8994"/>
                </a:cubicBezTo>
                <a:cubicBezTo>
                  <a:pt x="24098" y="8994"/>
                  <a:pt x="24062" y="9010"/>
                  <a:pt x="24048" y="9062"/>
                </a:cubicBezTo>
                <a:cubicBezTo>
                  <a:pt x="23939" y="8852"/>
                  <a:pt x="24226" y="9004"/>
                  <a:pt x="24267" y="8860"/>
                </a:cubicBezTo>
                <a:cubicBezTo>
                  <a:pt x="24166" y="8802"/>
                  <a:pt x="24099" y="8700"/>
                  <a:pt x="24006" y="8624"/>
                </a:cubicBezTo>
                <a:lnTo>
                  <a:pt x="24006" y="8624"/>
                </a:lnTo>
                <a:cubicBezTo>
                  <a:pt x="24011" y="8723"/>
                  <a:pt x="24071" y="8868"/>
                  <a:pt x="23985" y="8868"/>
                </a:cubicBezTo>
                <a:cubicBezTo>
                  <a:pt x="23948" y="8868"/>
                  <a:pt x="23882" y="8840"/>
                  <a:pt x="23771" y="8767"/>
                </a:cubicBezTo>
                <a:cubicBezTo>
                  <a:pt x="23779" y="8733"/>
                  <a:pt x="23779" y="8674"/>
                  <a:pt x="23779" y="8650"/>
                </a:cubicBezTo>
                <a:cubicBezTo>
                  <a:pt x="23810" y="8666"/>
                  <a:pt x="23833" y="8673"/>
                  <a:pt x="23849" y="8673"/>
                </a:cubicBezTo>
                <a:cubicBezTo>
                  <a:pt x="23928" y="8673"/>
                  <a:pt x="23868" y="8515"/>
                  <a:pt x="23846" y="8440"/>
                </a:cubicBezTo>
                <a:cubicBezTo>
                  <a:pt x="23865" y="8355"/>
                  <a:pt x="23886" y="8325"/>
                  <a:pt x="23910" y="8325"/>
                </a:cubicBezTo>
                <a:cubicBezTo>
                  <a:pt x="23968" y="8325"/>
                  <a:pt x="24042" y="8506"/>
                  <a:pt x="24134" y="8506"/>
                </a:cubicBezTo>
                <a:cubicBezTo>
                  <a:pt x="24157" y="8506"/>
                  <a:pt x="24182" y="8494"/>
                  <a:pt x="24208" y="8464"/>
                </a:cubicBezTo>
                <a:cubicBezTo>
                  <a:pt x="24176" y="8371"/>
                  <a:pt x="24115" y="8270"/>
                  <a:pt x="24040" y="8203"/>
                </a:cubicBezTo>
                <a:cubicBezTo>
                  <a:pt x="24075" y="8102"/>
                  <a:pt x="24032" y="8009"/>
                  <a:pt x="23990" y="7924"/>
                </a:cubicBezTo>
                <a:cubicBezTo>
                  <a:pt x="23916" y="7931"/>
                  <a:pt x="23838" y="7967"/>
                  <a:pt x="23767" y="7967"/>
                </a:cubicBezTo>
                <a:cubicBezTo>
                  <a:pt x="23733" y="7967"/>
                  <a:pt x="23700" y="7959"/>
                  <a:pt x="23670" y="7934"/>
                </a:cubicBezTo>
                <a:cubicBezTo>
                  <a:pt x="23788" y="7858"/>
                  <a:pt x="24014" y="7874"/>
                  <a:pt x="23923" y="7682"/>
                </a:cubicBezTo>
                <a:lnTo>
                  <a:pt x="23923" y="7682"/>
                </a:lnTo>
                <a:cubicBezTo>
                  <a:pt x="23937" y="7685"/>
                  <a:pt x="23950" y="7687"/>
                  <a:pt x="23961" y="7687"/>
                </a:cubicBezTo>
                <a:cubicBezTo>
                  <a:pt x="24047" y="7687"/>
                  <a:pt x="24041" y="7586"/>
                  <a:pt x="24048" y="7504"/>
                </a:cubicBezTo>
                <a:cubicBezTo>
                  <a:pt x="23990" y="7488"/>
                  <a:pt x="23923" y="7461"/>
                  <a:pt x="23872" y="7445"/>
                </a:cubicBezTo>
                <a:lnTo>
                  <a:pt x="23872" y="7445"/>
                </a:lnTo>
                <a:cubicBezTo>
                  <a:pt x="23926" y="7540"/>
                  <a:pt x="23992" y="7619"/>
                  <a:pt x="23909" y="7619"/>
                </a:cubicBezTo>
                <a:cubicBezTo>
                  <a:pt x="23889" y="7619"/>
                  <a:pt x="23861" y="7614"/>
                  <a:pt x="23822" y="7605"/>
                </a:cubicBezTo>
                <a:lnTo>
                  <a:pt x="23822" y="7605"/>
                </a:lnTo>
                <a:cubicBezTo>
                  <a:pt x="23866" y="7726"/>
                  <a:pt x="23815" y="7754"/>
                  <a:pt x="23738" y="7754"/>
                </a:cubicBezTo>
                <a:cubicBezTo>
                  <a:pt x="23670" y="7754"/>
                  <a:pt x="23581" y="7732"/>
                  <a:pt x="23519" y="7732"/>
                </a:cubicBezTo>
                <a:cubicBezTo>
                  <a:pt x="23519" y="7672"/>
                  <a:pt x="23519" y="7613"/>
                  <a:pt x="23527" y="7554"/>
                </a:cubicBezTo>
                <a:lnTo>
                  <a:pt x="23644" y="7554"/>
                </a:lnTo>
                <a:cubicBezTo>
                  <a:pt x="23535" y="7469"/>
                  <a:pt x="23418" y="7419"/>
                  <a:pt x="23306" y="7344"/>
                </a:cubicBezTo>
                <a:cubicBezTo>
                  <a:pt x="23317" y="7251"/>
                  <a:pt x="23407" y="7192"/>
                  <a:pt x="23458" y="7126"/>
                </a:cubicBezTo>
                <a:lnTo>
                  <a:pt x="23458" y="7126"/>
                </a:lnTo>
                <a:cubicBezTo>
                  <a:pt x="23341" y="7150"/>
                  <a:pt x="23248" y="7227"/>
                  <a:pt x="23139" y="7267"/>
                </a:cubicBezTo>
                <a:cubicBezTo>
                  <a:pt x="23025" y="7211"/>
                  <a:pt x="22908" y="7151"/>
                  <a:pt x="22787" y="7151"/>
                </a:cubicBezTo>
                <a:cubicBezTo>
                  <a:pt x="22728" y="7151"/>
                  <a:pt x="22669" y="7165"/>
                  <a:pt x="22609" y="7201"/>
                </a:cubicBezTo>
                <a:lnTo>
                  <a:pt x="22641" y="7166"/>
                </a:lnTo>
                <a:cubicBezTo>
                  <a:pt x="22718" y="7099"/>
                  <a:pt x="22793" y="7033"/>
                  <a:pt x="22852" y="6940"/>
                </a:cubicBezTo>
                <a:cubicBezTo>
                  <a:pt x="22877" y="6965"/>
                  <a:pt x="22905" y="6982"/>
                  <a:pt x="22930" y="6982"/>
                </a:cubicBezTo>
                <a:cubicBezTo>
                  <a:pt x="22956" y="6982"/>
                  <a:pt x="22979" y="6965"/>
                  <a:pt x="22995" y="6924"/>
                </a:cubicBezTo>
                <a:cubicBezTo>
                  <a:pt x="22920" y="6873"/>
                  <a:pt x="22920" y="6788"/>
                  <a:pt x="22920" y="6711"/>
                </a:cubicBezTo>
                <a:cubicBezTo>
                  <a:pt x="22934" y="6649"/>
                  <a:pt x="22860" y="6487"/>
                  <a:pt x="22802" y="6487"/>
                </a:cubicBezTo>
                <a:cubicBezTo>
                  <a:pt x="22790" y="6487"/>
                  <a:pt x="22779" y="6494"/>
                  <a:pt x="22769" y="6509"/>
                </a:cubicBezTo>
                <a:cubicBezTo>
                  <a:pt x="22540" y="6509"/>
                  <a:pt x="22793" y="6349"/>
                  <a:pt x="22870" y="6291"/>
                </a:cubicBezTo>
                <a:cubicBezTo>
                  <a:pt x="22939" y="6252"/>
                  <a:pt x="22934" y="6242"/>
                  <a:pt x="22903" y="6242"/>
                </a:cubicBezTo>
                <a:cubicBezTo>
                  <a:pt x="22865" y="6242"/>
                  <a:pt x="22788" y="6257"/>
                  <a:pt x="22751" y="6257"/>
                </a:cubicBezTo>
                <a:cubicBezTo>
                  <a:pt x="22785" y="6174"/>
                  <a:pt x="22843" y="6081"/>
                  <a:pt x="22819" y="5988"/>
                </a:cubicBezTo>
                <a:lnTo>
                  <a:pt x="22819" y="5988"/>
                </a:lnTo>
                <a:cubicBezTo>
                  <a:pt x="22794" y="6011"/>
                  <a:pt x="22775" y="6021"/>
                  <a:pt x="22759" y="6021"/>
                </a:cubicBezTo>
                <a:cubicBezTo>
                  <a:pt x="22691" y="6021"/>
                  <a:pt x="22693" y="5833"/>
                  <a:pt x="22583" y="5820"/>
                </a:cubicBezTo>
                <a:cubicBezTo>
                  <a:pt x="22625" y="5777"/>
                  <a:pt x="22668" y="5735"/>
                  <a:pt x="22718" y="5684"/>
                </a:cubicBezTo>
                <a:cubicBezTo>
                  <a:pt x="22655" y="5684"/>
                  <a:pt x="22584" y="5620"/>
                  <a:pt x="22527" y="5620"/>
                </a:cubicBezTo>
                <a:cubicBezTo>
                  <a:pt x="22507" y="5620"/>
                  <a:pt x="22489" y="5628"/>
                  <a:pt x="22474" y="5650"/>
                </a:cubicBezTo>
                <a:cubicBezTo>
                  <a:pt x="22447" y="5626"/>
                  <a:pt x="22389" y="5591"/>
                  <a:pt x="22364" y="5575"/>
                </a:cubicBezTo>
                <a:cubicBezTo>
                  <a:pt x="22389" y="5498"/>
                  <a:pt x="22423" y="5424"/>
                  <a:pt x="22457" y="5347"/>
                </a:cubicBezTo>
                <a:lnTo>
                  <a:pt x="22457" y="5347"/>
                </a:lnTo>
                <a:cubicBezTo>
                  <a:pt x="22413" y="5353"/>
                  <a:pt x="22369" y="5357"/>
                  <a:pt x="22324" y="5357"/>
                </a:cubicBezTo>
                <a:cubicBezTo>
                  <a:pt x="22189" y="5357"/>
                  <a:pt x="22054" y="5326"/>
                  <a:pt x="21934" y="5264"/>
                </a:cubicBezTo>
                <a:cubicBezTo>
                  <a:pt x="22003" y="5205"/>
                  <a:pt x="22061" y="5163"/>
                  <a:pt x="22136" y="5120"/>
                </a:cubicBezTo>
                <a:lnTo>
                  <a:pt x="22136" y="5120"/>
                </a:lnTo>
                <a:cubicBezTo>
                  <a:pt x="22136" y="5171"/>
                  <a:pt x="22128" y="5264"/>
                  <a:pt x="22128" y="5306"/>
                </a:cubicBezTo>
                <a:cubicBezTo>
                  <a:pt x="22213" y="5222"/>
                  <a:pt x="22322" y="5163"/>
                  <a:pt x="22431" y="5112"/>
                </a:cubicBezTo>
                <a:lnTo>
                  <a:pt x="22431" y="5112"/>
                </a:lnTo>
                <a:cubicBezTo>
                  <a:pt x="22403" y="5186"/>
                  <a:pt x="22447" y="5229"/>
                  <a:pt x="22493" y="5229"/>
                </a:cubicBezTo>
                <a:cubicBezTo>
                  <a:pt x="22529" y="5229"/>
                  <a:pt x="22567" y="5201"/>
                  <a:pt x="22567" y="5137"/>
                </a:cubicBezTo>
                <a:cubicBezTo>
                  <a:pt x="22575" y="5163"/>
                  <a:pt x="22599" y="5222"/>
                  <a:pt x="22609" y="5256"/>
                </a:cubicBezTo>
                <a:cubicBezTo>
                  <a:pt x="22641" y="5187"/>
                  <a:pt x="22793" y="5155"/>
                  <a:pt x="22769" y="5112"/>
                </a:cubicBezTo>
                <a:cubicBezTo>
                  <a:pt x="22902" y="5054"/>
                  <a:pt x="22862" y="4918"/>
                  <a:pt x="22827" y="4817"/>
                </a:cubicBezTo>
                <a:cubicBezTo>
                  <a:pt x="22734" y="4817"/>
                  <a:pt x="22692" y="4892"/>
                  <a:pt x="22684" y="4977"/>
                </a:cubicBezTo>
                <a:lnTo>
                  <a:pt x="22641" y="4969"/>
                </a:lnTo>
                <a:cubicBezTo>
                  <a:pt x="22637" y="5034"/>
                  <a:pt x="22626" y="5057"/>
                  <a:pt x="22610" y="5057"/>
                </a:cubicBezTo>
                <a:cubicBezTo>
                  <a:pt x="22573" y="5057"/>
                  <a:pt x="22509" y="4933"/>
                  <a:pt x="22437" y="4933"/>
                </a:cubicBezTo>
                <a:cubicBezTo>
                  <a:pt x="22432" y="4933"/>
                  <a:pt x="22428" y="4933"/>
                  <a:pt x="22423" y="4934"/>
                </a:cubicBezTo>
                <a:cubicBezTo>
                  <a:pt x="22372" y="4985"/>
                  <a:pt x="22338" y="5044"/>
                  <a:pt x="22280" y="5094"/>
                </a:cubicBezTo>
                <a:cubicBezTo>
                  <a:pt x="22271" y="4993"/>
                  <a:pt x="22263" y="4892"/>
                  <a:pt x="22237" y="4791"/>
                </a:cubicBezTo>
                <a:cubicBezTo>
                  <a:pt x="22226" y="4788"/>
                  <a:pt x="22215" y="4786"/>
                  <a:pt x="22204" y="4786"/>
                </a:cubicBezTo>
                <a:cubicBezTo>
                  <a:pt x="22136" y="4786"/>
                  <a:pt x="22076" y="4846"/>
                  <a:pt x="22019" y="4876"/>
                </a:cubicBezTo>
                <a:cubicBezTo>
                  <a:pt x="22053" y="4690"/>
                  <a:pt x="21825" y="4751"/>
                  <a:pt x="21716" y="4716"/>
                </a:cubicBezTo>
                <a:lnTo>
                  <a:pt x="21716" y="4716"/>
                </a:lnTo>
                <a:cubicBezTo>
                  <a:pt x="21673" y="4910"/>
                  <a:pt x="21910" y="4740"/>
                  <a:pt x="21934" y="4892"/>
                </a:cubicBezTo>
                <a:cubicBezTo>
                  <a:pt x="21825" y="4934"/>
                  <a:pt x="21724" y="4977"/>
                  <a:pt x="21631" y="5054"/>
                </a:cubicBezTo>
                <a:cubicBezTo>
                  <a:pt x="21673" y="4902"/>
                  <a:pt x="21614" y="4775"/>
                  <a:pt x="21497" y="4682"/>
                </a:cubicBezTo>
                <a:lnTo>
                  <a:pt x="21497" y="4682"/>
                </a:lnTo>
                <a:cubicBezTo>
                  <a:pt x="21572" y="4690"/>
                  <a:pt x="21639" y="4708"/>
                  <a:pt x="21716" y="4716"/>
                </a:cubicBezTo>
                <a:cubicBezTo>
                  <a:pt x="21716" y="4690"/>
                  <a:pt x="21707" y="4631"/>
                  <a:pt x="21699" y="4607"/>
                </a:cubicBezTo>
                <a:lnTo>
                  <a:pt x="21699" y="4607"/>
                </a:lnTo>
                <a:cubicBezTo>
                  <a:pt x="21715" y="4609"/>
                  <a:pt x="21729" y="4610"/>
                  <a:pt x="21740" y="4610"/>
                </a:cubicBezTo>
                <a:cubicBezTo>
                  <a:pt x="21868" y="4610"/>
                  <a:pt x="21743" y="4494"/>
                  <a:pt x="21665" y="4455"/>
                </a:cubicBezTo>
                <a:cubicBezTo>
                  <a:pt x="21634" y="4378"/>
                  <a:pt x="21667" y="4365"/>
                  <a:pt x="21713" y="4365"/>
                </a:cubicBezTo>
                <a:cubicBezTo>
                  <a:pt x="21737" y="4365"/>
                  <a:pt x="21763" y="4368"/>
                  <a:pt x="21787" y="4368"/>
                </a:cubicBezTo>
                <a:cubicBezTo>
                  <a:pt x="21833" y="4368"/>
                  <a:pt x="21868" y="4355"/>
                  <a:pt x="21841" y="4277"/>
                </a:cubicBezTo>
                <a:cubicBezTo>
                  <a:pt x="21707" y="4167"/>
                  <a:pt x="21555" y="4101"/>
                  <a:pt x="21390" y="4101"/>
                </a:cubicBezTo>
                <a:cubicBezTo>
                  <a:pt x="21381" y="4101"/>
                  <a:pt x="21371" y="4101"/>
                  <a:pt x="21362" y="4102"/>
                </a:cubicBezTo>
                <a:cubicBezTo>
                  <a:pt x="21311" y="4203"/>
                  <a:pt x="21277" y="4354"/>
                  <a:pt x="21143" y="4362"/>
                </a:cubicBezTo>
                <a:cubicBezTo>
                  <a:pt x="21050" y="4472"/>
                  <a:pt x="21396" y="4530"/>
                  <a:pt x="21226" y="4599"/>
                </a:cubicBezTo>
                <a:cubicBezTo>
                  <a:pt x="21205" y="4612"/>
                  <a:pt x="21184" y="4618"/>
                  <a:pt x="21163" y="4618"/>
                </a:cubicBezTo>
                <a:cubicBezTo>
                  <a:pt x="21054" y="4618"/>
                  <a:pt x="20965" y="4456"/>
                  <a:pt x="21050" y="4370"/>
                </a:cubicBezTo>
                <a:cubicBezTo>
                  <a:pt x="21065" y="4295"/>
                  <a:pt x="21208" y="4153"/>
                  <a:pt x="21107" y="4153"/>
                </a:cubicBezTo>
                <a:cubicBezTo>
                  <a:pt x="21095" y="4153"/>
                  <a:pt x="21079" y="4156"/>
                  <a:pt x="21059" y="4160"/>
                </a:cubicBezTo>
                <a:cubicBezTo>
                  <a:pt x="21048" y="4231"/>
                  <a:pt x="21015" y="4255"/>
                  <a:pt x="20973" y="4255"/>
                </a:cubicBezTo>
                <a:cubicBezTo>
                  <a:pt x="20911" y="4255"/>
                  <a:pt x="20830" y="4200"/>
                  <a:pt x="20780" y="4160"/>
                </a:cubicBezTo>
                <a:cubicBezTo>
                  <a:pt x="20790" y="4059"/>
                  <a:pt x="20873" y="3924"/>
                  <a:pt x="20747" y="3873"/>
                </a:cubicBezTo>
                <a:cubicBezTo>
                  <a:pt x="20707" y="3914"/>
                  <a:pt x="20666" y="4078"/>
                  <a:pt x="20617" y="4078"/>
                </a:cubicBezTo>
                <a:cubicBezTo>
                  <a:pt x="20604" y="4078"/>
                  <a:pt x="20591" y="4068"/>
                  <a:pt x="20577" y="4043"/>
                </a:cubicBezTo>
                <a:cubicBezTo>
                  <a:pt x="20560" y="4018"/>
                  <a:pt x="20528" y="3902"/>
                  <a:pt x="20506" y="3902"/>
                </a:cubicBezTo>
                <a:cubicBezTo>
                  <a:pt x="20498" y="3902"/>
                  <a:pt x="20491" y="3918"/>
                  <a:pt x="20486" y="3958"/>
                </a:cubicBezTo>
                <a:cubicBezTo>
                  <a:pt x="20468" y="4017"/>
                  <a:pt x="20444" y="4075"/>
                  <a:pt x="20418" y="4134"/>
                </a:cubicBezTo>
                <a:cubicBezTo>
                  <a:pt x="20292" y="4051"/>
                  <a:pt x="20157" y="3974"/>
                  <a:pt x="20013" y="3942"/>
                </a:cubicBezTo>
                <a:lnTo>
                  <a:pt x="20013" y="3942"/>
                </a:lnTo>
                <a:cubicBezTo>
                  <a:pt x="20133" y="4075"/>
                  <a:pt x="20234" y="4227"/>
                  <a:pt x="20258" y="4405"/>
                </a:cubicBezTo>
                <a:lnTo>
                  <a:pt x="20242" y="4463"/>
                </a:lnTo>
                <a:cubicBezTo>
                  <a:pt x="20226" y="4387"/>
                  <a:pt x="20195" y="4358"/>
                  <a:pt x="20166" y="4358"/>
                </a:cubicBezTo>
                <a:cubicBezTo>
                  <a:pt x="20105" y="4358"/>
                  <a:pt x="20049" y="4485"/>
                  <a:pt x="20141" y="4565"/>
                </a:cubicBezTo>
                <a:cubicBezTo>
                  <a:pt x="20106" y="4615"/>
                  <a:pt x="20064" y="4674"/>
                  <a:pt x="20032" y="4732"/>
                </a:cubicBezTo>
                <a:cubicBezTo>
                  <a:pt x="19955" y="4732"/>
                  <a:pt x="19888" y="4708"/>
                  <a:pt x="19819" y="4690"/>
                </a:cubicBezTo>
                <a:cubicBezTo>
                  <a:pt x="19912" y="4530"/>
                  <a:pt x="19534" y="4522"/>
                  <a:pt x="19829" y="4498"/>
                </a:cubicBezTo>
                <a:cubicBezTo>
                  <a:pt x="19880" y="4480"/>
                  <a:pt x="19904" y="4429"/>
                  <a:pt x="19904" y="4346"/>
                </a:cubicBezTo>
                <a:cubicBezTo>
                  <a:pt x="19931" y="4211"/>
                  <a:pt x="19939" y="4075"/>
                  <a:pt x="19854" y="3966"/>
                </a:cubicBezTo>
                <a:cubicBezTo>
                  <a:pt x="19798" y="3885"/>
                  <a:pt x="19849" y="3729"/>
                  <a:pt x="19722" y="3729"/>
                </a:cubicBezTo>
                <a:cubicBezTo>
                  <a:pt x="19715" y="3729"/>
                  <a:pt x="19709" y="3729"/>
                  <a:pt x="19702" y="3730"/>
                </a:cubicBezTo>
                <a:cubicBezTo>
                  <a:pt x="19694" y="3772"/>
                  <a:pt x="19660" y="3865"/>
                  <a:pt x="19652" y="3908"/>
                </a:cubicBezTo>
                <a:cubicBezTo>
                  <a:pt x="19646" y="3776"/>
                  <a:pt x="19572" y="3670"/>
                  <a:pt x="19473" y="3670"/>
                </a:cubicBezTo>
                <a:cubicBezTo>
                  <a:pt x="19432" y="3670"/>
                  <a:pt x="19387" y="3688"/>
                  <a:pt x="19340" y="3730"/>
                </a:cubicBezTo>
                <a:cubicBezTo>
                  <a:pt x="19348" y="3689"/>
                  <a:pt x="19348" y="3604"/>
                  <a:pt x="19348" y="3562"/>
                </a:cubicBezTo>
                <a:cubicBezTo>
                  <a:pt x="19340" y="3560"/>
                  <a:pt x="19332" y="3559"/>
                  <a:pt x="19324" y="3559"/>
                </a:cubicBezTo>
                <a:cubicBezTo>
                  <a:pt x="19252" y="3559"/>
                  <a:pt x="19194" y="3627"/>
                  <a:pt x="19130" y="3627"/>
                </a:cubicBezTo>
                <a:cubicBezTo>
                  <a:pt x="19108" y="3627"/>
                  <a:pt x="19085" y="3618"/>
                  <a:pt x="19061" y="3596"/>
                </a:cubicBezTo>
                <a:lnTo>
                  <a:pt x="19061" y="3596"/>
                </a:lnTo>
                <a:cubicBezTo>
                  <a:pt x="19061" y="3713"/>
                  <a:pt x="19053" y="3831"/>
                  <a:pt x="19130" y="3942"/>
                </a:cubicBezTo>
                <a:cubicBezTo>
                  <a:pt x="19088" y="3932"/>
                  <a:pt x="19003" y="3924"/>
                  <a:pt x="18952" y="3924"/>
                </a:cubicBezTo>
                <a:cubicBezTo>
                  <a:pt x="18952" y="3806"/>
                  <a:pt x="19071" y="3604"/>
                  <a:pt x="18885" y="3596"/>
                </a:cubicBezTo>
                <a:lnTo>
                  <a:pt x="18877" y="3554"/>
                </a:lnTo>
                <a:cubicBezTo>
                  <a:pt x="18894" y="3538"/>
                  <a:pt x="18936" y="3511"/>
                  <a:pt x="18952" y="3503"/>
                </a:cubicBezTo>
                <a:cubicBezTo>
                  <a:pt x="19172" y="3487"/>
                  <a:pt x="19197" y="3242"/>
                  <a:pt x="19003" y="3149"/>
                </a:cubicBezTo>
                <a:lnTo>
                  <a:pt x="19003" y="3149"/>
                </a:lnTo>
                <a:cubicBezTo>
                  <a:pt x="19003" y="3192"/>
                  <a:pt x="18987" y="3285"/>
                  <a:pt x="18978" y="3325"/>
                </a:cubicBezTo>
                <a:cubicBezTo>
                  <a:pt x="18934" y="3392"/>
                  <a:pt x="18874" y="3410"/>
                  <a:pt x="18807" y="3410"/>
                </a:cubicBezTo>
                <a:cubicBezTo>
                  <a:pt x="18730" y="3410"/>
                  <a:pt x="18645" y="3385"/>
                  <a:pt x="18569" y="3385"/>
                </a:cubicBezTo>
                <a:cubicBezTo>
                  <a:pt x="18562" y="3385"/>
                  <a:pt x="18555" y="3386"/>
                  <a:pt x="18548" y="3386"/>
                </a:cubicBezTo>
                <a:cubicBezTo>
                  <a:pt x="18667" y="3293"/>
                  <a:pt x="18784" y="3174"/>
                  <a:pt x="18944" y="3141"/>
                </a:cubicBezTo>
                <a:cubicBezTo>
                  <a:pt x="18910" y="3091"/>
                  <a:pt x="18944" y="2982"/>
                  <a:pt x="18869" y="2972"/>
                </a:cubicBezTo>
                <a:cubicBezTo>
                  <a:pt x="18827" y="3107"/>
                  <a:pt x="18649" y="3065"/>
                  <a:pt x="18582" y="3174"/>
                </a:cubicBezTo>
                <a:cubicBezTo>
                  <a:pt x="18566" y="3099"/>
                  <a:pt x="18532" y="3048"/>
                  <a:pt x="18473" y="3006"/>
                </a:cubicBezTo>
                <a:cubicBezTo>
                  <a:pt x="18478" y="2954"/>
                  <a:pt x="18496" y="2938"/>
                  <a:pt x="18521" y="2938"/>
                </a:cubicBezTo>
                <a:cubicBezTo>
                  <a:pt x="18564" y="2938"/>
                  <a:pt x="18624" y="2988"/>
                  <a:pt x="18655" y="2988"/>
                </a:cubicBezTo>
                <a:cubicBezTo>
                  <a:pt x="18670" y="2988"/>
                  <a:pt x="18679" y="2975"/>
                  <a:pt x="18675" y="2939"/>
                </a:cubicBezTo>
                <a:cubicBezTo>
                  <a:pt x="18689" y="2856"/>
                  <a:pt x="18644" y="2832"/>
                  <a:pt x="18587" y="2832"/>
                </a:cubicBezTo>
                <a:cubicBezTo>
                  <a:pt x="18546" y="2832"/>
                  <a:pt x="18500" y="2844"/>
                  <a:pt x="18465" y="2854"/>
                </a:cubicBezTo>
                <a:cubicBezTo>
                  <a:pt x="18513" y="2793"/>
                  <a:pt x="18516" y="2637"/>
                  <a:pt x="18586" y="2637"/>
                </a:cubicBezTo>
                <a:cubicBezTo>
                  <a:pt x="18601" y="2637"/>
                  <a:pt x="18619" y="2644"/>
                  <a:pt x="18641" y="2660"/>
                </a:cubicBezTo>
                <a:cubicBezTo>
                  <a:pt x="18658" y="2676"/>
                  <a:pt x="18673" y="2682"/>
                  <a:pt x="18686" y="2682"/>
                </a:cubicBezTo>
                <a:cubicBezTo>
                  <a:pt x="18736" y="2682"/>
                  <a:pt x="18759" y="2583"/>
                  <a:pt x="18792" y="2543"/>
                </a:cubicBezTo>
                <a:cubicBezTo>
                  <a:pt x="18718" y="2535"/>
                  <a:pt x="18641" y="2517"/>
                  <a:pt x="18566" y="2501"/>
                </a:cubicBezTo>
                <a:cubicBezTo>
                  <a:pt x="18598" y="2408"/>
                  <a:pt x="18649" y="2325"/>
                  <a:pt x="18667" y="2232"/>
                </a:cubicBezTo>
                <a:cubicBezTo>
                  <a:pt x="18637" y="2224"/>
                  <a:pt x="18607" y="2221"/>
                  <a:pt x="18578" y="2221"/>
                </a:cubicBezTo>
                <a:cubicBezTo>
                  <a:pt x="18507" y="2221"/>
                  <a:pt x="18438" y="2239"/>
                  <a:pt x="18372" y="2256"/>
                </a:cubicBezTo>
                <a:cubicBezTo>
                  <a:pt x="18404" y="2365"/>
                  <a:pt x="18524" y="2476"/>
                  <a:pt x="18481" y="2602"/>
                </a:cubicBezTo>
                <a:cubicBezTo>
                  <a:pt x="18456" y="2637"/>
                  <a:pt x="18428" y="2649"/>
                  <a:pt x="18399" y="2649"/>
                </a:cubicBezTo>
                <a:cubicBezTo>
                  <a:pt x="18337" y="2649"/>
                  <a:pt x="18268" y="2594"/>
                  <a:pt x="18212" y="2577"/>
                </a:cubicBezTo>
                <a:cubicBezTo>
                  <a:pt x="18194" y="2652"/>
                  <a:pt x="18178" y="2729"/>
                  <a:pt x="18162" y="2804"/>
                </a:cubicBezTo>
                <a:cubicBezTo>
                  <a:pt x="18156" y="2804"/>
                  <a:pt x="18150" y="2805"/>
                  <a:pt x="18145" y="2805"/>
                </a:cubicBezTo>
                <a:cubicBezTo>
                  <a:pt x="18072" y="2805"/>
                  <a:pt x="18043" y="2756"/>
                  <a:pt x="18051" y="2678"/>
                </a:cubicBezTo>
                <a:cubicBezTo>
                  <a:pt x="18021" y="2662"/>
                  <a:pt x="17993" y="2655"/>
                  <a:pt x="17966" y="2655"/>
                </a:cubicBezTo>
                <a:cubicBezTo>
                  <a:pt x="17867" y="2655"/>
                  <a:pt x="17798" y="2757"/>
                  <a:pt x="17798" y="2862"/>
                </a:cubicBezTo>
                <a:lnTo>
                  <a:pt x="17739" y="2881"/>
                </a:lnTo>
                <a:cubicBezTo>
                  <a:pt x="17731" y="2862"/>
                  <a:pt x="17707" y="2820"/>
                  <a:pt x="17689" y="2796"/>
                </a:cubicBezTo>
                <a:cubicBezTo>
                  <a:pt x="17808" y="2618"/>
                  <a:pt x="17909" y="2442"/>
                  <a:pt x="18010" y="2256"/>
                </a:cubicBezTo>
                <a:lnTo>
                  <a:pt x="18010" y="2256"/>
                </a:lnTo>
                <a:cubicBezTo>
                  <a:pt x="17981" y="2269"/>
                  <a:pt x="17952" y="2274"/>
                  <a:pt x="17924" y="2274"/>
                </a:cubicBezTo>
                <a:cubicBezTo>
                  <a:pt x="17861" y="2274"/>
                  <a:pt x="17801" y="2251"/>
                  <a:pt x="17742" y="2251"/>
                </a:cubicBezTo>
                <a:cubicBezTo>
                  <a:pt x="17713" y="2251"/>
                  <a:pt x="17685" y="2256"/>
                  <a:pt x="17656" y="2274"/>
                </a:cubicBezTo>
                <a:cubicBezTo>
                  <a:pt x="17664" y="2189"/>
                  <a:pt x="17697" y="2088"/>
                  <a:pt x="17588" y="2054"/>
                </a:cubicBezTo>
                <a:cubicBezTo>
                  <a:pt x="17606" y="1878"/>
                  <a:pt x="17319" y="1827"/>
                  <a:pt x="17495" y="1650"/>
                </a:cubicBezTo>
                <a:cubicBezTo>
                  <a:pt x="17485" y="1648"/>
                  <a:pt x="17476" y="1647"/>
                  <a:pt x="17468" y="1647"/>
                </a:cubicBezTo>
                <a:cubicBezTo>
                  <a:pt x="17328" y="1647"/>
                  <a:pt x="17334" y="1887"/>
                  <a:pt x="17191" y="1910"/>
                </a:cubicBezTo>
                <a:cubicBezTo>
                  <a:pt x="17191" y="1829"/>
                  <a:pt x="17185" y="1803"/>
                  <a:pt x="17173" y="1803"/>
                </a:cubicBezTo>
                <a:cubicBezTo>
                  <a:pt x="17150" y="1803"/>
                  <a:pt x="17108" y="1886"/>
                  <a:pt x="17043" y="1886"/>
                </a:cubicBezTo>
                <a:cubicBezTo>
                  <a:pt x="17032" y="1886"/>
                  <a:pt x="17020" y="1884"/>
                  <a:pt x="17007" y="1878"/>
                </a:cubicBezTo>
                <a:cubicBezTo>
                  <a:pt x="17000" y="1786"/>
                  <a:pt x="17075" y="1629"/>
                  <a:pt x="16954" y="1629"/>
                </a:cubicBezTo>
                <a:cubicBezTo>
                  <a:pt x="16943" y="1629"/>
                  <a:pt x="16930" y="1630"/>
                  <a:pt x="16914" y="1633"/>
                </a:cubicBezTo>
                <a:cubicBezTo>
                  <a:pt x="16939" y="1734"/>
                  <a:pt x="16965" y="1844"/>
                  <a:pt x="16830" y="1852"/>
                </a:cubicBezTo>
                <a:cubicBezTo>
                  <a:pt x="16850" y="1809"/>
                  <a:pt x="16842" y="1796"/>
                  <a:pt x="16821" y="1796"/>
                </a:cubicBezTo>
                <a:cubicBezTo>
                  <a:pt x="16790" y="1796"/>
                  <a:pt x="16734" y="1822"/>
                  <a:pt x="16697" y="1822"/>
                </a:cubicBezTo>
                <a:cubicBezTo>
                  <a:pt x="16673" y="1822"/>
                  <a:pt x="16657" y="1811"/>
                  <a:pt x="16662" y="1777"/>
                </a:cubicBezTo>
                <a:cubicBezTo>
                  <a:pt x="16654" y="1751"/>
                  <a:pt x="16627" y="1718"/>
                  <a:pt x="16611" y="1700"/>
                </a:cubicBezTo>
                <a:cubicBezTo>
                  <a:pt x="16607" y="1700"/>
                  <a:pt x="16603" y="1700"/>
                  <a:pt x="16600" y="1700"/>
                </a:cubicBezTo>
                <a:cubicBezTo>
                  <a:pt x="16500" y="1700"/>
                  <a:pt x="16435" y="1788"/>
                  <a:pt x="16340" y="1788"/>
                </a:cubicBezTo>
                <a:cubicBezTo>
                  <a:pt x="16330" y="1788"/>
                  <a:pt x="16319" y="1787"/>
                  <a:pt x="16308" y="1785"/>
                </a:cubicBezTo>
                <a:cubicBezTo>
                  <a:pt x="16351" y="1700"/>
                  <a:pt x="16468" y="1668"/>
                  <a:pt x="16510" y="1583"/>
                </a:cubicBezTo>
                <a:cubicBezTo>
                  <a:pt x="16477" y="1530"/>
                  <a:pt x="16427" y="1516"/>
                  <a:pt x="16371" y="1516"/>
                </a:cubicBezTo>
                <a:cubicBezTo>
                  <a:pt x="16308" y="1516"/>
                  <a:pt x="16237" y="1534"/>
                  <a:pt x="16174" y="1534"/>
                </a:cubicBezTo>
                <a:cubicBezTo>
                  <a:pt x="16150" y="1534"/>
                  <a:pt x="16127" y="1531"/>
                  <a:pt x="16106" y="1524"/>
                </a:cubicBezTo>
                <a:cubicBezTo>
                  <a:pt x="16047" y="1397"/>
                  <a:pt x="16231" y="1314"/>
                  <a:pt x="16316" y="1263"/>
                </a:cubicBezTo>
                <a:cubicBezTo>
                  <a:pt x="16342" y="1439"/>
                  <a:pt x="16502" y="1466"/>
                  <a:pt x="16636" y="1524"/>
                </a:cubicBezTo>
                <a:cubicBezTo>
                  <a:pt x="16627" y="1439"/>
                  <a:pt x="16636" y="1346"/>
                  <a:pt x="16662" y="1263"/>
                </a:cubicBezTo>
                <a:cubicBezTo>
                  <a:pt x="16569" y="1203"/>
                  <a:pt x="16502" y="1112"/>
                  <a:pt x="16425" y="1035"/>
                </a:cubicBezTo>
                <a:cubicBezTo>
                  <a:pt x="16417" y="1111"/>
                  <a:pt x="16390" y="1135"/>
                  <a:pt x="16353" y="1135"/>
                </a:cubicBezTo>
                <a:cubicBezTo>
                  <a:pt x="16292" y="1135"/>
                  <a:pt x="16203" y="1073"/>
                  <a:pt x="16124" y="1073"/>
                </a:cubicBezTo>
                <a:cubicBezTo>
                  <a:pt x="16100" y="1073"/>
                  <a:pt x="16077" y="1079"/>
                  <a:pt x="16055" y="1094"/>
                </a:cubicBezTo>
                <a:cubicBezTo>
                  <a:pt x="16063" y="1051"/>
                  <a:pt x="16063" y="968"/>
                  <a:pt x="16072" y="926"/>
                </a:cubicBezTo>
                <a:cubicBezTo>
                  <a:pt x="16061" y="922"/>
                  <a:pt x="16051" y="920"/>
                  <a:pt x="16043" y="920"/>
                </a:cubicBezTo>
                <a:cubicBezTo>
                  <a:pt x="15972" y="920"/>
                  <a:pt x="16012" y="1075"/>
                  <a:pt x="16005" y="1128"/>
                </a:cubicBezTo>
                <a:cubicBezTo>
                  <a:pt x="16047" y="1179"/>
                  <a:pt x="16140" y="1203"/>
                  <a:pt x="16148" y="1280"/>
                </a:cubicBezTo>
                <a:cubicBezTo>
                  <a:pt x="16139" y="1279"/>
                  <a:pt x="16129" y="1279"/>
                  <a:pt x="16119" y="1279"/>
                </a:cubicBezTo>
                <a:cubicBezTo>
                  <a:pt x="16049" y="1279"/>
                  <a:pt x="15977" y="1290"/>
                  <a:pt x="15907" y="1290"/>
                </a:cubicBezTo>
                <a:cubicBezTo>
                  <a:pt x="15828" y="1290"/>
                  <a:pt x="15752" y="1276"/>
                  <a:pt x="15685" y="1213"/>
                </a:cubicBezTo>
                <a:cubicBezTo>
                  <a:pt x="15718" y="1086"/>
                  <a:pt x="15877" y="1027"/>
                  <a:pt x="15768" y="867"/>
                </a:cubicBezTo>
                <a:cubicBezTo>
                  <a:pt x="15837" y="859"/>
                  <a:pt x="15904" y="849"/>
                  <a:pt x="15970" y="841"/>
                </a:cubicBezTo>
                <a:cubicBezTo>
                  <a:pt x="16013" y="716"/>
                  <a:pt x="15946" y="596"/>
                  <a:pt x="15896" y="495"/>
                </a:cubicBezTo>
                <a:cubicBezTo>
                  <a:pt x="15874" y="481"/>
                  <a:pt x="15855" y="476"/>
                  <a:pt x="15838" y="476"/>
                </a:cubicBezTo>
                <a:cubicBezTo>
                  <a:pt x="15757" y="476"/>
                  <a:pt x="15728" y="613"/>
                  <a:pt x="15662" y="613"/>
                </a:cubicBezTo>
                <a:cubicBezTo>
                  <a:pt x="15642" y="613"/>
                  <a:pt x="15620" y="601"/>
                  <a:pt x="15592" y="572"/>
                </a:cubicBezTo>
                <a:lnTo>
                  <a:pt x="15592" y="572"/>
                </a:lnTo>
                <a:cubicBezTo>
                  <a:pt x="15534" y="708"/>
                  <a:pt x="15667" y="758"/>
                  <a:pt x="15694" y="867"/>
                </a:cubicBezTo>
                <a:cubicBezTo>
                  <a:pt x="15760" y="1043"/>
                  <a:pt x="15584" y="1112"/>
                  <a:pt x="15473" y="1203"/>
                </a:cubicBezTo>
                <a:cubicBezTo>
                  <a:pt x="15473" y="1272"/>
                  <a:pt x="15483" y="1330"/>
                  <a:pt x="15433" y="1389"/>
                </a:cubicBezTo>
                <a:cubicBezTo>
                  <a:pt x="15406" y="1365"/>
                  <a:pt x="15348" y="1314"/>
                  <a:pt x="15322" y="1288"/>
                </a:cubicBezTo>
                <a:cubicBezTo>
                  <a:pt x="15332" y="1214"/>
                  <a:pt x="15328" y="1191"/>
                  <a:pt x="15315" y="1191"/>
                </a:cubicBezTo>
                <a:cubicBezTo>
                  <a:pt x="15293" y="1191"/>
                  <a:pt x="15246" y="1252"/>
                  <a:pt x="15190" y="1252"/>
                </a:cubicBezTo>
                <a:cubicBezTo>
                  <a:pt x="15162" y="1252"/>
                  <a:pt x="15133" y="1238"/>
                  <a:pt x="15103" y="1195"/>
                </a:cubicBezTo>
                <a:lnTo>
                  <a:pt x="15103" y="1195"/>
                </a:lnTo>
                <a:cubicBezTo>
                  <a:pt x="15170" y="1322"/>
                  <a:pt x="15053" y="1330"/>
                  <a:pt x="14960" y="1365"/>
                </a:cubicBezTo>
                <a:cubicBezTo>
                  <a:pt x="14885" y="1365"/>
                  <a:pt x="14808" y="1381"/>
                  <a:pt x="14733" y="1381"/>
                </a:cubicBezTo>
                <a:cubicBezTo>
                  <a:pt x="14707" y="1304"/>
                  <a:pt x="14691" y="1229"/>
                  <a:pt x="14683" y="1152"/>
                </a:cubicBezTo>
                <a:lnTo>
                  <a:pt x="14683" y="1152"/>
                </a:lnTo>
                <a:cubicBezTo>
                  <a:pt x="14710" y="1175"/>
                  <a:pt x="14737" y="1185"/>
                  <a:pt x="14762" y="1185"/>
                </a:cubicBezTo>
                <a:cubicBezTo>
                  <a:pt x="14861" y="1185"/>
                  <a:pt x="14944" y="1041"/>
                  <a:pt x="15010" y="960"/>
                </a:cubicBezTo>
                <a:cubicBezTo>
                  <a:pt x="14976" y="910"/>
                  <a:pt x="14954" y="892"/>
                  <a:pt x="14939" y="892"/>
                </a:cubicBezTo>
                <a:cubicBezTo>
                  <a:pt x="14894" y="892"/>
                  <a:pt x="14907" y="1055"/>
                  <a:pt x="14822" y="1055"/>
                </a:cubicBezTo>
                <a:cubicBezTo>
                  <a:pt x="14809" y="1055"/>
                  <a:pt x="14794" y="1052"/>
                  <a:pt x="14776" y="1043"/>
                </a:cubicBezTo>
                <a:cubicBezTo>
                  <a:pt x="14845" y="966"/>
                  <a:pt x="14813" y="857"/>
                  <a:pt x="14714" y="857"/>
                </a:cubicBezTo>
                <a:cubicBezTo>
                  <a:pt x="14707" y="857"/>
                  <a:pt x="14699" y="858"/>
                  <a:pt x="14691" y="859"/>
                </a:cubicBezTo>
                <a:cubicBezTo>
                  <a:pt x="14707" y="914"/>
                  <a:pt x="14621" y="962"/>
                  <a:pt x="14580" y="962"/>
                </a:cubicBezTo>
                <a:cubicBezTo>
                  <a:pt x="14559" y="962"/>
                  <a:pt x="14550" y="949"/>
                  <a:pt x="14574" y="918"/>
                </a:cubicBezTo>
                <a:cubicBezTo>
                  <a:pt x="14691" y="790"/>
                  <a:pt x="14454" y="833"/>
                  <a:pt x="14388" y="809"/>
                </a:cubicBezTo>
                <a:lnTo>
                  <a:pt x="14388" y="809"/>
                </a:lnTo>
                <a:cubicBezTo>
                  <a:pt x="14353" y="892"/>
                  <a:pt x="14388" y="942"/>
                  <a:pt x="14481" y="950"/>
                </a:cubicBezTo>
                <a:cubicBezTo>
                  <a:pt x="14438" y="984"/>
                  <a:pt x="14388" y="1019"/>
                  <a:pt x="14329" y="1043"/>
                </a:cubicBezTo>
                <a:cubicBezTo>
                  <a:pt x="14236" y="993"/>
                  <a:pt x="14151" y="900"/>
                  <a:pt x="14042" y="892"/>
                </a:cubicBezTo>
                <a:cubicBezTo>
                  <a:pt x="13975" y="968"/>
                  <a:pt x="13882" y="1019"/>
                  <a:pt x="13848" y="1128"/>
                </a:cubicBezTo>
                <a:cubicBezTo>
                  <a:pt x="13704" y="1162"/>
                  <a:pt x="13587" y="1237"/>
                  <a:pt x="13502" y="1346"/>
                </a:cubicBezTo>
                <a:cubicBezTo>
                  <a:pt x="13530" y="1254"/>
                  <a:pt x="13507" y="1225"/>
                  <a:pt x="13464" y="1225"/>
                </a:cubicBezTo>
                <a:cubicBezTo>
                  <a:pt x="13429" y="1225"/>
                  <a:pt x="13380" y="1244"/>
                  <a:pt x="13334" y="1263"/>
                </a:cubicBezTo>
                <a:cubicBezTo>
                  <a:pt x="13369" y="1136"/>
                  <a:pt x="13175" y="1195"/>
                  <a:pt x="13108" y="1162"/>
                </a:cubicBezTo>
                <a:cubicBezTo>
                  <a:pt x="13140" y="1120"/>
                  <a:pt x="13159" y="1069"/>
                  <a:pt x="13159" y="1011"/>
                </a:cubicBezTo>
                <a:cubicBezTo>
                  <a:pt x="13233" y="984"/>
                  <a:pt x="13385" y="1011"/>
                  <a:pt x="13419" y="926"/>
                </a:cubicBezTo>
                <a:cubicBezTo>
                  <a:pt x="13250" y="859"/>
                  <a:pt x="13318" y="596"/>
                  <a:pt x="13124" y="556"/>
                </a:cubicBezTo>
                <a:cubicBezTo>
                  <a:pt x="13146" y="508"/>
                  <a:pt x="13177" y="489"/>
                  <a:pt x="13211" y="489"/>
                </a:cubicBezTo>
                <a:cubicBezTo>
                  <a:pt x="13243" y="489"/>
                  <a:pt x="13277" y="505"/>
                  <a:pt x="13310" y="530"/>
                </a:cubicBezTo>
                <a:cubicBezTo>
                  <a:pt x="13317" y="466"/>
                  <a:pt x="13263" y="311"/>
                  <a:pt x="13185" y="311"/>
                </a:cubicBezTo>
                <a:cubicBezTo>
                  <a:pt x="13171" y="311"/>
                  <a:pt x="13156" y="316"/>
                  <a:pt x="13140" y="328"/>
                </a:cubicBezTo>
                <a:cubicBezTo>
                  <a:pt x="13120" y="355"/>
                  <a:pt x="13098" y="365"/>
                  <a:pt x="13076" y="365"/>
                </a:cubicBezTo>
                <a:cubicBezTo>
                  <a:pt x="13008" y="365"/>
                  <a:pt x="12935" y="268"/>
                  <a:pt x="12872" y="243"/>
                </a:cubicBezTo>
                <a:lnTo>
                  <a:pt x="12872" y="243"/>
                </a:lnTo>
                <a:cubicBezTo>
                  <a:pt x="12805" y="471"/>
                  <a:pt x="13183" y="394"/>
                  <a:pt x="13047" y="631"/>
                </a:cubicBezTo>
                <a:cubicBezTo>
                  <a:pt x="13003" y="608"/>
                  <a:pt x="12951" y="560"/>
                  <a:pt x="12901" y="560"/>
                </a:cubicBezTo>
                <a:cubicBezTo>
                  <a:pt x="12876" y="560"/>
                  <a:pt x="12852" y="572"/>
                  <a:pt x="12829" y="606"/>
                </a:cubicBezTo>
                <a:cubicBezTo>
                  <a:pt x="12845" y="505"/>
                  <a:pt x="12863" y="394"/>
                  <a:pt x="12736" y="386"/>
                </a:cubicBezTo>
                <a:cubicBezTo>
                  <a:pt x="12762" y="319"/>
                  <a:pt x="12795" y="261"/>
                  <a:pt x="12821" y="192"/>
                </a:cubicBezTo>
                <a:cubicBezTo>
                  <a:pt x="12754" y="152"/>
                  <a:pt x="12686" y="109"/>
                  <a:pt x="12619" y="91"/>
                </a:cubicBezTo>
                <a:cubicBezTo>
                  <a:pt x="12610" y="166"/>
                  <a:pt x="12584" y="192"/>
                  <a:pt x="12550" y="192"/>
                </a:cubicBezTo>
                <a:cubicBezTo>
                  <a:pt x="12483" y="192"/>
                  <a:pt x="12385" y="92"/>
                  <a:pt x="12324" y="59"/>
                </a:cubicBezTo>
                <a:cubicBezTo>
                  <a:pt x="12281" y="125"/>
                  <a:pt x="12249" y="192"/>
                  <a:pt x="12215" y="261"/>
                </a:cubicBezTo>
                <a:cubicBezTo>
                  <a:pt x="12255" y="261"/>
                  <a:pt x="12306" y="239"/>
                  <a:pt x="12349" y="239"/>
                </a:cubicBezTo>
                <a:cubicBezTo>
                  <a:pt x="12376" y="239"/>
                  <a:pt x="12400" y="248"/>
                  <a:pt x="12417" y="277"/>
                </a:cubicBezTo>
                <a:cubicBezTo>
                  <a:pt x="12487" y="317"/>
                  <a:pt x="12329" y="430"/>
                  <a:pt x="12420" y="430"/>
                </a:cubicBezTo>
                <a:cubicBezTo>
                  <a:pt x="12426" y="430"/>
                  <a:pt x="12433" y="430"/>
                  <a:pt x="12441" y="429"/>
                </a:cubicBezTo>
                <a:lnTo>
                  <a:pt x="12441" y="429"/>
                </a:lnTo>
                <a:cubicBezTo>
                  <a:pt x="12398" y="490"/>
                  <a:pt x="12338" y="516"/>
                  <a:pt x="12269" y="516"/>
                </a:cubicBezTo>
                <a:cubicBezTo>
                  <a:pt x="12243" y="516"/>
                  <a:pt x="12216" y="512"/>
                  <a:pt x="12188" y="505"/>
                </a:cubicBezTo>
                <a:cubicBezTo>
                  <a:pt x="12231" y="445"/>
                  <a:pt x="12281" y="394"/>
                  <a:pt x="12332" y="344"/>
                </a:cubicBezTo>
                <a:cubicBezTo>
                  <a:pt x="12303" y="331"/>
                  <a:pt x="12277" y="325"/>
                  <a:pt x="12254" y="325"/>
                </a:cubicBezTo>
                <a:cubicBezTo>
                  <a:pt x="12143" y="325"/>
                  <a:pt x="12091" y="456"/>
                  <a:pt x="12021" y="546"/>
                </a:cubicBezTo>
                <a:cubicBezTo>
                  <a:pt x="12079" y="370"/>
                  <a:pt x="11877" y="479"/>
                  <a:pt x="11802" y="378"/>
                </a:cubicBezTo>
                <a:cubicBezTo>
                  <a:pt x="11810" y="226"/>
                  <a:pt x="11911" y="125"/>
                  <a:pt x="119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2742529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828800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7"/>
          <p:cNvSpPr/>
          <p:nvPr/>
        </p:nvSpPr>
        <p:spPr>
          <a:xfrm rot="5400000">
            <a:off x="4383935" y="-3485889"/>
            <a:ext cx="9520250" cy="17258782"/>
          </a:xfrm>
          <a:custGeom>
            <a:avLst/>
            <a:gdLst/>
            <a:ahLst/>
            <a:cxnLst/>
            <a:rect l="l" t="t" r="r" b="b"/>
            <a:pathLst>
              <a:path w="40957" h="113113" extrusionOk="0">
                <a:moveTo>
                  <a:pt x="1266" y="0"/>
                </a:moveTo>
                <a:cubicBezTo>
                  <a:pt x="1033" y="0"/>
                  <a:pt x="813" y="13"/>
                  <a:pt x="605" y="13"/>
                </a:cubicBezTo>
                <a:cubicBezTo>
                  <a:pt x="388" y="25"/>
                  <a:pt x="193" y="37"/>
                  <a:pt x="1" y="37"/>
                </a:cubicBezTo>
                <a:lnTo>
                  <a:pt x="1" y="113113"/>
                </a:lnTo>
                <a:lnTo>
                  <a:pt x="40956" y="113113"/>
                </a:lnTo>
                <a:lnTo>
                  <a:pt x="40956" y="87715"/>
                </a:lnTo>
                <a:cubicBezTo>
                  <a:pt x="40904" y="87560"/>
                  <a:pt x="40851" y="87405"/>
                  <a:pt x="40801" y="87263"/>
                </a:cubicBezTo>
                <a:cubicBezTo>
                  <a:pt x="40091" y="85364"/>
                  <a:pt x="39675" y="83723"/>
                  <a:pt x="39626" y="81655"/>
                </a:cubicBezTo>
                <a:cubicBezTo>
                  <a:pt x="39598" y="80556"/>
                  <a:pt x="39675" y="79458"/>
                  <a:pt x="39651" y="78357"/>
                </a:cubicBezTo>
                <a:cubicBezTo>
                  <a:pt x="39626" y="77117"/>
                  <a:pt x="39263" y="75953"/>
                  <a:pt x="39238" y="74713"/>
                </a:cubicBezTo>
                <a:cubicBezTo>
                  <a:pt x="39210" y="73550"/>
                  <a:pt x="39222" y="72492"/>
                  <a:pt x="39043" y="71341"/>
                </a:cubicBezTo>
                <a:cubicBezTo>
                  <a:pt x="38810" y="69737"/>
                  <a:pt x="38487" y="68484"/>
                  <a:pt x="37920" y="66986"/>
                </a:cubicBezTo>
                <a:cubicBezTo>
                  <a:pt x="37479" y="65811"/>
                  <a:pt x="36989" y="64505"/>
                  <a:pt x="36847" y="63276"/>
                </a:cubicBezTo>
                <a:cubicBezTo>
                  <a:pt x="36664" y="61828"/>
                  <a:pt x="37026" y="60265"/>
                  <a:pt x="37647" y="58971"/>
                </a:cubicBezTo>
                <a:cubicBezTo>
                  <a:pt x="38112" y="58003"/>
                  <a:pt x="38034" y="57293"/>
                  <a:pt x="38034" y="56195"/>
                </a:cubicBezTo>
                <a:cubicBezTo>
                  <a:pt x="38034" y="54371"/>
                  <a:pt x="38075" y="52833"/>
                  <a:pt x="37532" y="51102"/>
                </a:cubicBezTo>
                <a:cubicBezTo>
                  <a:pt x="37144" y="49886"/>
                  <a:pt x="37051" y="48220"/>
                  <a:pt x="37324" y="46980"/>
                </a:cubicBezTo>
                <a:cubicBezTo>
                  <a:pt x="37492" y="46217"/>
                  <a:pt x="37920" y="45959"/>
                  <a:pt x="37104" y="45078"/>
                </a:cubicBezTo>
                <a:cubicBezTo>
                  <a:pt x="36484" y="44393"/>
                  <a:pt x="34092" y="43800"/>
                  <a:pt x="34043" y="42960"/>
                </a:cubicBezTo>
                <a:cubicBezTo>
                  <a:pt x="34570" y="42702"/>
                  <a:pt x="34973" y="41564"/>
                  <a:pt x="35268" y="41086"/>
                </a:cubicBezTo>
                <a:cubicBezTo>
                  <a:pt x="35696" y="40388"/>
                  <a:pt x="36198" y="39703"/>
                  <a:pt x="36794" y="39095"/>
                </a:cubicBezTo>
                <a:cubicBezTo>
                  <a:pt x="37222" y="38670"/>
                  <a:pt x="37982" y="38282"/>
                  <a:pt x="38280" y="37777"/>
                </a:cubicBezTo>
                <a:cubicBezTo>
                  <a:pt x="38785" y="36911"/>
                  <a:pt x="38034" y="35773"/>
                  <a:pt x="38034" y="34793"/>
                </a:cubicBezTo>
                <a:cubicBezTo>
                  <a:pt x="38059" y="32826"/>
                  <a:pt x="38047" y="31030"/>
                  <a:pt x="37402" y="29132"/>
                </a:cubicBezTo>
                <a:cubicBezTo>
                  <a:pt x="36716" y="27088"/>
                  <a:pt x="36431" y="25422"/>
                  <a:pt x="36431" y="23264"/>
                </a:cubicBezTo>
                <a:cubicBezTo>
                  <a:pt x="36446" y="21880"/>
                  <a:pt x="36304" y="20432"/>
                  <a:pt x="36418" y="19051"/>
                </a:cubicBezTo>
                <a:cubicBezTo>
                  <a:pt x="36524" y="17811"/>
                  <a:pt x="38047" y="16322"/>
                  <a:pt x="37827" y="15264"/>
                </a:cubicBezTo>
                <a:cubicBezTo>
                  <a:pt x="37647" y="14448"/>
                  <a:pt x="36353" y="13595"/>
                  <a:pt x="35826" y="13028"/>
                </a:cubicBezTo>
                <a:cubicBezTo>
                  <a:pt x="35283" y="12460"/>
                  <a:pt x="34337" y="11592"/>
                  <a:pt x="34080" y="10804"/>
                </a:cubicBezTo>
                <a:cubicBezTo>
                  <a:pt x="33680" y="9628"/>
                  <a:pt x="34300" y="8207"/>
                  <a:pt x="34015" y="7004"/>
                </a:cubicBezTo>
                <a:cubicBezTo>
                  <a:pt x="33757" y="5931"/>
                  <a:pt x="32309" y="4163"/>
                  <a:pt x="31313" y="3775"/>
                </a:cubicBezTo>
                <a:cubicBezTo>
                  <a:pt x="31027" y="3659"/>
                  <a:pt x="30720" y="3616"/>
                  <a:pt x="30402" y="3616"/>
                </a:cubicBezTo>
                <a:cubicBezTo>
                  <a:pt x="29904" y="3616"/>
                  <a:pt x="29375" y="3722"/>
                  <a:pt x="28847" y="3825"/>
                </a:cubicBezTo>
                <a:cubicBezTo>
                  <a:pt x="28305" y="3937"/>
                  <a:pt x="27765" y="4046"/>
                  <a:pt x="27247" y="4046"/>
                </a:cubicBezTo>
                <a:cubicBezTo>
                  <a:pt x="27220" y="4046"/>
                  <a:pt x="27193" y="4046"/>
                  <a:pt x="27166" y="4045"/>
                </a:cubicBezTo>
                <a:cubicBezTo>
                  <a:pt x="25652" y="3992"/>
                  <a:pt x="24607" y="3604"/>
                  <a:pt x="24024" y="2209"/>
                </a:cubicBezTo>
                <a:cubicBezTo>
                  <a:pt x="23624" y="1294"/>
                  <a:pt x="23546" y="1241"/>
                  <a:pt x="22513" y="1111"/>
                </a:cubicBezTo>
                <a:cubicBezTo>
                  <a:pt x="20897" y="918"/>
                  <a:pt x="19321" y="813"/>
                  <a:pt x="17693" y="813"/>
                </a:cubicBezTo>
                <a:cubicBezTo>
                  <a:pt x="17456" y="809"/>
                  <a:pt x="17234" y="802"/>
                  <a:pt x="17018" y="802"/>
                </a:cubicBezTo>
                <a:cubicBezTo>
                  <a:pt x="16539" y="802"/>
                  <a:pt x="16097" y="838"/>
                  <a:pt x="15624" y="1033"/>
                </a:cubicBezTo>
                <a:cubicBezTo>
                  <a:pt x="14849" y="1356"/>
                  <a:pt x="14306" y="1874"/>
                  <a:pt x="13441" y="2004"/>
                </a:cubicBezTo>
                <a:cubicBezTo>
                  <a:pt x="12842" y="2090"/>
                  <a:pt x="12141" y="2136"/>
                  <a:pt x="11434" y="2136"/>
                </a:cubicBezTo>
                <a:cubicBezTo>
                  <a:pt x="10568" y="2136"/>
                  <a:pt x="9692" y="2068"/>
                  <a:pt x="8980" y="1926"/>
                </a:cubicBezTo>
                <a:cubicBezTo>
                  <a:pt x="8437" y="1821"/>
                  <a:pt x="7677" y="1784"/>
                  <a:pt x="7172" y="1641"/>
                </a:cubicBezTo>
                <a:cubicBezTo>
                  <a:pt x="6617" y="1474"/>
                  <a:pt x="6282" y="1033"/>
                  <a:pt x="5739" y="853"/>
                </a:cubicBezTo>
                <a:cubicBezTo>
                  <a:pt x="4923" y="568"/>
                  <a:pt x="3927" y="568"/>
                  <a:pt x="3074" y="310"/>
                </a:cubicBezTo>
                <a:cubicBezTo>
                  <a:pt x="2429" y="103"/>
                  <a:pt x="1939" y="13"/>
                  <a:pt x="12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374" name="Google Shape;374;p37"/>
          <p:cNvGrpSpPr/>
          <p:nvPr/>
        </p:nvGrpSpPr>
        <p:grpSpPr>
          <a:xfrm>
            <a:off x="642560" y="9206991"/>
            <a:ext cx="797452" cy="518722"/>
            <a:chOff x="114418" y="210957"/>
            <a:chExt cx="398726" cy="259361"/>
          </a:xfrm>
        </p:grpSpPr>
        <p:sp>
          <p:nvSpPr>
            <p:cNvPr id="375" name="Google Shape;375;p37"/>
            <p:cNvSpPr/>
            <p:nvPr/>
          </p:nvSpPr>
          <p:spPr>
            <a:xfrm rot="-5400000">
              <a:off x="251367" y="211336"/>
              <a:ext cx="60236" cy="59478"/>
            </a:xfrm>
            <a:custGeom>
              <a:avLst/>
              <a:gdLst/>
              <a:ahLst/>
              <a:cxnLst/>
              <a:rect l="l" t="t" r="r" b="b"/>
              <a:pathLst>
                <a:path w="1272" h="1256" extrusionOk="0">
                  <a:moveTo>
                    <a:pt x="633" y="0"/>
                  </a:moveTo>
                  <a:cubicBezTo>
                    <a:pt x="295" y="0"/>
                    <a:pt x="0" y="292"/>
                    <a:pt x="0" y="625"/>
                  </a:cubicBezTo>
                  <a:cubicBezTo>
                    <a:pt x="0" y="940"/>
                    <a:pt x="320" y="1256"/>
                    <a:pt x="635" y="1256"/>
                  </a:cubicBezTo>
                  <a:cubicBezTo>
                    <a:pt x="639" y="1256"/>
                    <a:pt x="643" y="1256"/>
                    <a:pt x="647" y="1256"/>
                  </a:cubicBezTo>
                  <a:cubicBezTo>
                    <a:pt x="942" y="1256"/>
                    <a:pt x="1254" y="952"/>
                    <a:pt x="1264" y="657"/>
                  </a:cubicBezTo>
                  <a:cubicBezTo>
                    <a:pt x="1272" y="303"/>
                    <a:pt x="1001" y="18"/>
                    <a:pt x="647" y="0"/>
                  </a:cubicBezTo>
                  <a:cubicBezTo>
                    <a:pt x="642" y="0"/>
                    <a:pt x="638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6" name="Google Shape;376;p37"/>
            <p:cNvSpPr/>
            <p:nvPr/>
          </p:nvSpPr>
          <p:spPr>
            <a:xfrm rot="-5400000">
              <a:off x="391394" y="348569"/>
              <a:ext cx="127764" cy="115736"/>
            </a:xfrm>
            <a:custGeom>
              <a:avLst/>
              <a:gdLst/>
              <a:ahLst/>
              <a:cxnLst/>
              <a:rect l="l" t="t" r="r" b="b"/>
              <a:pathLst>
                <a:path w="2698" h="2444" extrusionOk="0">
                  <a:moveTo>
                    <a:pt x="1515" y="1"/>
                  </a:moveTo>
                  <a:cubicBezTo>
                    <a:pt x="1395" y="1"/>
                    <a:pt x="1271" y="29"/>
                    <a:pt x="1147" y="41"/>
                  </a:cubicBezTo>
                  <a:cubicBezTo>
                    <a:pt x="971" y="134"/>
                    <a:pt x="684" y="33"/>
                    <a:pt x="617" y="328"/>
                  </a:cubicBezTo>
                  <a:cubicBezTo>
                    <a:pt x="221" y="411"/>
                    <a:pt x="288" y="799"/>
                    <a:pt x="170" y="1044"/>
                  </a:cubicBezTo>
                  <a:cubicBezTo>
                    <a:pt x="1" y="1398"/>
                    <a:pt x="338" y="2039"/>
                    <a:pt x="726" y="2214"/>
                  </a:cubicBezTo>
                  <a:lnTo>
                    <a:pt x="759" y="2241"/>
                  </a:lnTo>
                  <a:lnTo>
                    <a:pt x="801" y="2241"/>
                  </a:lnTo>
                  <a:cubicBezTo>
                    <a:pt x="860" y="2257"/>
                    <a:pt x="894" y="2299"/>
                    <a:pt x="937" y="2324"/>
                  </a:cubicBezTo>
                  <a:cubicBezTo>
                    <a:pt x="1098" y="2407"/>
                    <a:pt x="1251" y="2444"/>
                    <a:pt x="1397" y="2444"/>
                  </a:cubicBezTo>
                  <a:cubicBezTo>
                    <a:pt x="1678" y="2444"/>
                    <a:pt x="1937" y="2310"/>
                    <a:pt x="2192" y="2121"/>
                  </a:cubicBezTo>
                  <a:cubicBezTo>
                    <a:pt x="2317" y="1927"/>
                    <a:pt x="2511" y="1776"/>
                    <a:pt x="2527" y="1523"/>
                  </a:cubicBezTo>
                  <a:cubicBezTo>
                    <a:pt x="2538" y="1422"/>
                    <a:pt x="2620" y="1382"/>
                    <a:pt x="2697" y="1347"/>
                  </a:cubicBezTo>
                  <a:cubicBezTo>
                    <a:pt x="2570" y="1169"/>
                    <a:pt x="2554" y="959"/>
                    <a:pt x="2511" y="757"/>
                  </a:cubicBezTo>
                  <a:cubicBezTo>
                    <a:pt x="2368" y="480"/>
                    <a:pt x="2166" y="270"/>
                    <a:pt x="1870" y="142"/>
                  </a:cubicBezTo>
                  <a:cubicBezTo>
                    <a:pt x="1759" y="31"/>
                    <a:pt x="1640" y="1"/>
                    <a:pt x="1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7" name="Google Shape;377;p37"/>
            <p:cNvSpPr/>
            <p:nvPr/>
          </p:nvSpPr>
          <p:spPr>
            <a:xfrm rot="-5400000">
              <a:off x="111339" y="412262"/>
              <a:ext cx="54316" cy="48160"/>
            </a:xfrm>
            <a:custGeom>
              <a:avLst/>
              <a:gdLst/>
              <a:ahLst/>
              <a:cxnLst/>
              <a:rect l="l" t="t" r="r" b="b"/>
              <a:pathLst>
                <a:path w="1147" h="1017" extrusionOk="0">
                  <a:moveTo>
                    <a:pt x="716" y="0"/>
                  </a:moveTo>
                  <a:cubicBezTo>
                    <a:pt x="708" y="0"/>
                    <a:pt x="700" y="2"/>
                    <a:pt x="691" y="3"/>
                  </a:cubicBezTo>
                  <a:cubicBezTo>
                    <a:pt x="136" y="46"/>
                    <a:pt x="0" y="232"/>
                    <a:pt x="144" y="737"/>
                  </a:cubicBezTo>
                  <a:cubicBezTo>
                    <a:pt x="323" y="926"/>
                    <a:pt x="464" y="1016"/>
                    <a:pt x="603" y="1016"/>
                  </a:cubicBezTo>
                  <a:cubicBezTo>
                    <a:pt x="693" y="1016"/>
                    <a:pt x="781" y="978"/>
                    <a:pt x="877" y="905"/>
                  </a:cubicBezTo>
                  <a:cubicBezTo>
                    <a:pt x="1146" y="703"/>
                    <a:pt x="1146" y="493"/>
                    <a:pt x="894" y="105"/>
                  </a:cubicBezTo>
                  <a:cubicBezTo>
                    <a:pt x="870" y="60"/>
                    <a:pt x="843" y="28"/>
                    <a:pt x="802" y="28"/>
                  </a:cubicBezTo>
                  <a:cubicBezTo>
                    <a:pt x="796" y="28"/>
                    <a:pt x="790" y="29"/>
                    <a:pt x="784" y="30"/>
                  </a:cubicBezTo>
                  <a:cubicBezTo>
                    <a:pt x="765" y="10"/>
                    <a:pt x="741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78" name="Google Shape;378;p37"/>
          <p:cNvSpPr/>
          <p:nvPr/>
        </p:nvSpPr>
        <p:spPr>
          <a:xfrm rot="-7199897">
            <a:off x="15750128" y="-468082"/>
            <a:ext cx="3096160" cy="309616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79" name="Google Shape;379;p37"/>
          <p:cNvSpPr/>
          <p:nvPr/>
        </p:nvSpPr>
        <p:spPr>
          <a:xfrm>
            <a:off x="14205209" y="6114958"/>
            <a:ext cx="3568222" cy="3610728"/>
          </a:xfrm>
          <a:custGeom>
            <a:avLst/>
            <a:gdLst/>
            <a:ahLst/>
            <a:cxnLst/>
            <a:rect l="l" t="t" r="r" b="b"/>
            <a:pathLst>
              <a:path w="35510" h="35933" extrusionOk="0">
                <a:moveTo>
                  <a:pt x="20055" y="123"/>
                </a:moveTo>
                <a:cubicBezTo>
                  <a:pt x="20011" y="123"/>
                  <a:pt x="19984" y="160"/>
                  <a:pt x="19971" y="203"/>
                </a:cubicBezTo>
                <a:lnTo>
                  <a:pt x="19869" y="203"/>
                </a:lnTo>
                <a:cubicBezTo>
                  <a:pt x="19902" y="235"/>
                  <a:pt x="19936" y="270"/>
                  <a:pt x="19971" y="304"/>
                </a:cubicBezTo>
                <a:cubicBezTo>
                  <a:pt x="19971" y="270"/>
                  <a:pt x="19971" y="235"/>
                  <a:pt x="19979" y="203"/>
                </a:cubicBezTo>
                <a:cubicBezTo>
                  <a:pt x="20021" y="193"/>
                  <a:pt x="20064" y="177"/>
                  <a:pt x="20114" y="160"/>
                </a:cubicBezTo>
                <a:cubicBezTo>
                  <a:pt x="20104" y="142"/>
                  <a:pt x="20096" y="126"/>
                  <a:pt x="20080" y="126"/>
                </a:cubicBezTo>
                <a:cubicBezTo>
                  <a:pt x="20071" y="124"/>
                  <a:pt x="20063" y="123"/>
                  <a:pt x="20055" y="123"/>
                </a:cubicBezTo>
                <a:close/>
                <a:moveTo>
                  <a:pt x="18314" y="842"/>
                </a:moveTo>
                <a:lnTo>
                  <a:pt x="18314" y="842"/>
                </a:lnTo>
                <a:cubicBezTo>
                  <a:pt x="18355" y="851"/>
                  <a:pt x="18397" y="877"/>
                  <a:pt x="18446" y="900"/>
                </a:cubicBezTo>
                <a:cubicBezTo>
                  <a:pt x="18436" y="900"/>
                  <a:pt x="18436" y="910"/>
                  <a:pt x="18436" y="910"/>
                </a:cubicBezTo>
                <a:lnTo>
                  <a:pt x="18396" y="910"/>
                </a:lnTo>
                <a:cubicBezTo>
                  <a:pt x="18370" y="884"/>
                  <a:pt x="18353" y="868"/>
                  <a:pt x="18319" y="850"/>
                </a:cubicBezTo>
                <a:cubicBezTo>
                  <a:pt x="18312" y="850"/>
                  <a:pt x="18317" y="844"/>
                  <a:pt x="18314" y="842"/>
                </a:cubicBezTo>
                <a:close/>
                <a:moveTo>
                  <a:pt x="19018" y="1011"/>
                </a:moveTo>
                <a:lnTo>
                  <a:pt x="19018" y="1028"/>
                </a:lnTo>
                <a:cubicBezTo>
                  <a:pt x="19018" y="1020"/>
                  <a:pt x="19010" y="1011"/>
                  <a:pt x="19010" y="1011"/>
                </a:cubicBezTo>
                <a:close/>
                <a:moveTo>
                  <a:pt x="18790" y="1214"/>
                </a:moveTo>
                <a:lnTo>
                  <a:pt x="18790" y="1214"/>
                </a:lnTo>
                <a:cubicBezTo>
                  <a:pt x="18859" y="1280"/>
                  <a:pt x="18824" y="1339"/>
                  <a:pt x="18766" y="1398"/>
                </a:cubicBezTo>
                <a:lnTo>
                  <a:pt x="18766" y="1355"/>
                </a:lnTo>
                <a:cubicBezTo>
                  <a:pt x="18766" y="1305"/>
                  <a:pt x="18782" y="1264"/>
                  <a:pt x="18790" y="1214"/>
                </a:cubicBezTo>
                <a:close/>
                <a:moveTo>
                  <a:pt x="23308" y="1217"/>
                </a:moveTo>
                <a:cubicBezTo>
                  <a:pt x="23238" y="1217"/>
                  <a:pt x="23174" y="1236"/>
                  <a:pt x="23162" y="1331"/>
                </a:cubicBezTo>
                <a:cubicBezTo>
                  <a:pt x="23154" y="1406"/>
                  <a:pt x="23237" y="1406"/>
                  <a:pt x="23298" y="1416"/>
                </a:cubicBezTo>
                <a:cubicBezTo>
                  <a:pt x="23330" y="1347"/>
                  <a:pt x="23356" y="1288"/>
                  <a:pt x="23381" y="1222"/>
                </a:cubicBezTo>
                <a:cubicBezTo>
                  <a:pt x="23357" y="1220"/>
                  <a:pt x="23332" y="1217"/>
                  <a:pt x="23308" y="1217"/>
                </a:cubicBezTo>
                <a:close/>
                <a:moveTo>
                  <a:pt x="22186" y="1113"/>
                </a:moveTo>
                <a:cubicBezTo>
                  <a:pt x="22093" y="1272"/>
                  <a:pt x="22152" y="1406"/>
                  <a:pt x="22287" y="1507"/>
                </a:cubicBezTo>
                <a:cubicBezTo>
                  <a:pt x="22319" y="1440"/>
                  <a:pt x="22354" y="1373"/>
                  <a:pt x="22388" y="1305"/>
                </a:cubicBezTo>
                <a:cubicBezTo>
                  <a:pt x="22396" y="1272"/>
                  <a:pt x="22396" y="1246"/>
                  <a:pt x="22388" y="1214"/>
                </a:cubicBezTo>
                <a:cubicBezTo>
                  <a:pt x="22346" y="1129"/>
                  <a:pt x="22269" y="1113"/>
                  <a:pt x="22186" y="1113"/>
                </a:cubicBezTo>
                <a:close/>
                <a:moveTo>
                  <a:pt x="12988" y="1895"/>
                </a:moveTo>
                <a:cubicBezTo>
                  <a:pt x="13004" y="1921"/>
                  <a:pt x="13021" y="1937"/>
                  <a:pt x="13039" y="1962"/>
                </a:cubicBezTo>
                <a:cubicBezTo>
                  <a:pt x="13004" y="1972"/>
                  <a:pt x="12962" y="1996"/>
                  <a:pt x="12928" y="2022"/>
                </a:cubicBezTo>
                <a:cubicBezTo>
                  <a:pt x="12954" y="1980"/>
                  <a:pt x="12970" y="1937"/>
                  <a:pt x="12988" y="1895"/>
                </a:cubicBezTo>
                <a:close/>
                <a:moveTo>
                  <a:pt x="17047" y="2214"/>
                </a:moveTo>
                <a:cubicBezTo>
                  <a:pt x="17056" y="2224"/>
                  <a:pt x="17072" y="2241"/>
                  <a:pt x="17082" y="2249"/>
                </a:cubicBezTo>
                <a:lnTo>
                  <a:pt x="17082" y="2265"/>
                </a:lnTo>
                <a:cubicBezTo>
                  <a:pt x="17064" y="2249"/>
                  <a:pt x="17056" y="2232"/>
                  <a:pt x="17047" y="2214"/>
                </a:cubicBezTo>
                <a:close/>
                <a:moveTo>
                  <a:pt x="17047" y="2315"/>
                </a:moveTo>
                <a:cubicBezTo>
                  <a:pt x="17021" y="2366"/>
                  <a:pt x="16981" y="2392"/>
                  <a:pt x="16930" y="2408"/>
                </a:cubicBezTo>
                <a:cubicBezTo>
                  <a:pt x="16954" y="2384"/>
                  <a:pt x="16981" y="2358"/>
                  <a:pt x="16997" y="2325"/>
                </a:cubicBezTo>
                <a:lnTo>
                  <a:pt x="16997" y="2315"/>
                </a:lnTo>
                <a:close/>
                <a:moveTo>
                  <a:pt x="17013" y="2602"/>
                </a:moveTo>
                <a:lnTo>
                  <a:pt x="17005" y="2645"/>
                </a:lnTo>
                <a:cubicBezTo>
                  <a:pt x="17005" y="2661"/>
                  <a:pt x="17005" y="2669"/>
                  <a:pt x="17013" y="2687"/>
                </a:cubicBezTo>
                <a:cubicBezTo>
                  <a:pt x="17005" y="2687"/>
                  <a:pt x="16997" y="2687"/>
                  <a:pt x="16989" y="2679"/>
                </a:cubicBezTo>
                <a:lnTo>
                  <a:pt x="16989" y="2645"/>
                </a:lnTo>
                <a:cubicBezTo>
                  <a:pt x="16989" y="2637"/>
                  <a:pt x="17013" y="2602"/>
                  <a:pt x="17013" y="2602"/>
                </a:cubicBezTo>
                <a:close/>
                <a:moveTo>
                  <a:pt x="21612" y="2922"/>
                </a:moveTo>
                <a:cubicBezTo>
                  <a:pt x="21612" y="2932"/>
                  <a:pt x="21604" y="2940"/>
                  <a:pt x="21604" y="2948"/>
                </a:cubicBezTo>
                <a:lnTo>
                  <a:pt x="21604" y="2922"/>
                </a:lnTo>
                <a:close/>
                <a:moveTo>
                  <a:pt x="22995" y="3124"/>
                </a:moveTo>
                <a:cubicBezTo>
                  <a:pt x="23011" y="3142"/>
                  <a:pt x="23035" y="3166"/>
                  <a:pt x="23053" y="3185"/>
                </a:cubicBezTo>
                <a:cubicBezTo>
                  <a:pt x="23035" y="3193"/>
                  <a:pt x="23019" y="3201"/>
                  <a:pt x="23003" y="3217"/>
                </a:cubicBezTo>
                <a:cubicBezTo>
                  <a:pt x="23011" y="3185"/>
                  <a:pt x="23011" y="3158"/>
                  <a:pt x="22995" y="3124"/>
                </a:cubicBezTo>
                <a:close/>
                <a:moveTo>
                  <a:pt x="24687" y="3294"/>
                </a:moveTo>
                <a:cubicBezTo>
                  <a:pt x="24695" y="3302"/>
                  <a:pt x="24703" y="3310"/>
                  <a:pt x="24703" y="3326"/>
                </a:cubicBezTo>
                <a:lnTo>
                  <a:pt x="24652" y="3326"/>
                </a:lnTo>
                <a:cubicBezTo>
                  <a:pt x="24662" y="3310"/>
                  <a:pt x="24679" y="3302"/>
                  <a:pt x="24687" y="3294"/>
                </a:cubicBezTo>
                <a:close/>
                <a:moveTo>
                  <a:pt x="19069" y="3352"/>
                </a:moveTo>
                <a:lnTo>
                  <a:pt x="19069" y="3352"/>
                </a:lnTo>
                <a:cubicBezTo>
                  <a:pt x="19077" y="3360"/>
                  <a:pt x="19077" y="3360"/>
                  <a:pt x="19085" y="3360"/>
                </a:cubicBezTo>
                <a:cubicBezTo>
                  <a:pt x="19085" y="3360"/>
                  <a:pt x="19085" y="3369"/>
                  <a:pt x="19077" y="3369"/>
                </a:cubicBezTo>
                <a:cubicBezTo>
                  <a:pt x="19077" y="3369"/>
                  <a:pt x="19069" y="3360"/>
                  <a:pt x="19069" y="3352"/>
                </a:cubicBezTo>
                <a:close/>
                <a:moveTo>
                  <a:pt x="22665" y="3842"/>
                </a:moveTo>
                <a:lnTo>
                  <a:pt x="22665" y="3850"/>
                </a:lnTo>
                <a:cubicBezTo>
                  <a:pt x="22665" y="3842"/>
                  <a:pt x="22657" y="3842"/>
                  <a:pt x="22657" y="3842"/>
                </a:cubicBezTo>
                <a:close/>
                <a:moveTo>
                  <a:pt x="17561" y="3882"/>
                </a:moveTo>
                <a:lnTo>
                  <a:pt x="17561" y="3916"/>
                </a:lnTo>
                <a:cubicBezTo>
                  <a:pt x="17561" y="3916"/>
                  <a:pt x="17561" y="3908"/>
                  <a:pt x="17553" y="3908"/>
                </a:cubicBezTo>
                <a:cubicBezTo>
                  <a:pt x="17553" y="3900"/>
                  <a:pt x="17561" y="3892"/>
                  <a:pt x="17561" y="3882"/>
                </a:cubicBezTo>
                <a:close/>
                <a:moveTo>
                  <a:pt x="19085" y="4017"/>
                </a:moveTo>
                <a:lnTo>
                  <a:pt x="19085" y="4034"/>
                </a:lnTo>
                <a:lnTo>
                  <a:pt x="19077" y="4034"/>
                </a:lnTo>
                <a:cubicBezTo>
                  <a:pt x="19085" y="4026"/>
                  <a:pt x="19085" y="4026"/>
                  <a:pt x="19085" y="4017"/>
                </a:cubicBezTo>
                <a:close/>
                <a:moveTo>
                  <a:pt x="7589" y="4236"/>
                </a:moveTo>
                <a:cubicBezTo>
                  <a:pt x="7592" y="4243"/>
                  <a:pt x="7596" y="4249"/>
                  <a:pt x="7599" y="4254"/>
                </a:cubicBezTo>
                <a:lnTo>
                  <a:pt x="7599" y="4254"/>
                </a:lnTo>
                <a:cubicBezTo>
                  <a:pt x="7595" y="4251"/>
                  <a:pt x="7592" y="4248"/>
                  <a:pt x="7589" y="4246"/>
                </a:cubicBezTo>
                <a:lnTo>
                  <a:pt x="7589" y="4236"/>
                </a:lnTo>
                <a:close/>
                <a:moveTo>
                  <a:pt x="19194" y="4304"/>
                </a:moveTo>
                <a:cubicBezTo>
                  <a:pt x="19204" y="4304"/>
                  <a:pt x="19204" y="4313"/>
                  <a:pt x="19204" y="4313"/>
                </a:cubicBezTo>
                <a:cubicBezTo>
                  <a:pt x="19194" y="4321"/>
                  <a:pt x="19194" y="4321"/>
                  <a:pt x="19194" y="4329"/>
                </a:cubicBezTo>
                <a:lnTo>
                  <a:pt x="19194" y="4304"/>
                </a:lnTo>
                <a:close/>
                <a:moveTo>
                  <a:pt x="7640" y="4313"/>
                </a:moveTo>
                <a:cubicBezTo>
                  <a:pt x="7703" y="4424"/>
                  <a:pt x="7729" y="4561"/>
                  <a:pt x="7842" y="4650"/>
                </a:cubicBezTo>
                <a:cubicBezTo>
                  <a:pt x="7861" y="4664"/>
                  <a:pt x="7866" y="4667"/>
                  <a:pt x="7865" y="4667"/>
                </a:cubicBezTo>
                <a:cubicBezTo>
                  <a:pt x="7864" y="4667"/>
                  <a:pt x="7858" y="4664"/>
                  <a:pt x="7856" y="4664"/>
                </a:cubicBezTo>
                <a:cubicBezTo>
                  <a:pt x="7854" y="4664"/>
                  <a:pt x="7856" y="4668"/>
                  <a:pt x="7874" y="4682"/>
                </a:cubicBezTo>
                <a:lnTo>
                  <a:pt x="7884" y="4682"/>
                </a:lnTo>
                <a:lnTo>
                  <a:pt x="7884" y="4725"/>
                </a:lnTo>
                <a:cubicBezTo>
                  <a:pt x="7737" y="4633"/>
                  <a:pt x="7703" y="4463"/>
                  <a:pt x="7640" y="4313"/>
                </a:cubicBezTo>
                <a:close/>
                <a:moveTo>
                  <a:pt x="28461" y="4751"/>
                </a:moveTo>
                <a:cubicBezTo>
                  <a:pt x="28469" y="4751"/>
                  <a:pt x="28477" y="4759"/>
                  <a:pt x="28477" y="4759"/>
                </a:cubicBezTo>
                <a:cubicBezTo>
                  <a:pt x="28477" y="4767"/>
                  <a:pt x="28469" y="4767"/>
                  <a:pt x="28469" y="4775"/>
                </a:cubicBezTo>
                <a:cubicBezTo>
                  <a:pt x="28469" y="4767"/>
                  <a:pt x="28461" y="4759"/>
                  <a:pt x="28461" y="4751"/>
                </a:cubicBezTo>
                <a:close/>
                <a:moveTo>
                  <a:pt x="14124" y="5137"/>
                </a:moveTo>
                <a:cubicBezTo>
                  <a:pt x="14124" y="5137"/>
                  <a:pt x="14124" y="5145"/>
                  <a:pt x="14132" y="5145"/>
                </a:cubicBezTo>
                <a:lnTo>
                  <a:pt x="14124" y="5145"/>
                </a:lnTo>
                <a:lnTo>
                  <a:pt x="14124" y="5137"/>
                </a:lnTo>
                <a:close/>
                <a:moveTo>
                  <a:pt x="25503" y="5206"/>
                </a:moveTo>
                <a:cubicBezTo>
                  <a:pt x="25503" y="5214"/>
                  <a:pt x="25503" y="5214"/>
                  <a:pt x="25511" y="5222"/>
                </a:cubicBezTo>
                <a:cubicBezTo>
                  <a:pt x="25503" y="5222"/>
                  <a:pt x="25503" y="5214"/>
                  <a:pt x="25495" y="5214"/>
                </a:cubicBezTo>
                <a:lnTo>
                  <a:pt x="25503" y="5206"/>
                </a:lnTo>
                <a:close/>
                <a:moveTo>
                  <a:pt x="22194" y="5238"/>
                </a:moveTo>
                <a:lnTo>
                  <a:pt x="22186" y="5246"/>
                </a:lnTo>
                <a:cubicBezTo>
                  <a:pt x="22186" y="5246"/>
                  <a:pt x="22186" y="5238"/>
                  <a:pt x="22176" y="5238"/>
                </a:cubicBezTo>
                <a:close/>
                <a:moveTo>
                  <a:pt x="21460" y="5600"/>
                </a:moveTo>
                <a:cubicBezTo>
                  <a:pt x="21460" y="5610"/>
                  <a:pt x="21468" y="5627"/>
                  <a:pt x="21479" y="5635"/>
                </a:cubicBezTo>
                <a:lnTo>
                  <a:pt x="21444" y="5635"/>
                </a:lnTo>
                <a:cubicBezTo>
                  <a:pt x="21444" y="5618"/>
                  <a:pt x="21452" y="5610"/>
                  <a:pt x="21460" y="5600"/>
                </a:cubicBezTo>
                <a:close/>
                <a:moveTo>
                  <a:pt x="12119" y="5821"/>
                </a:moveTo>
                <a:lnTo>
                  <a:pt x="12119" y="5837"/>
                </a:lnTo>
                <a:lnTo>
                  <a:pt x="12111" y="5837"/>
                </a:lnTo>
                <a:cubicBezTo>
                  <a:pt x="12111" y="5829"/>
                  <a:pt x="12111" y="5829"/>
                  <a:pt x="12119" y="5821"/>
                </a:cubicBezTo>
                <a:close/>
                <a:moveTo>
                  <a:pt x="22287" y="5946"/>
                </a:moveTo>
                <a:lnTo>
                  <a:pt x="22295" y="5964"/>
                </a:lnTo>
                <a:cubicBezTo>
                  <a:pt x="22287" y="5954"/>
                  <a:pt x="22287" y="5946"/>
                  <a:pt x="22277" y="5946"/>
                </a:cubicBezTo>
                <a:close/>
                <a:moveTo>
                  <a:pt x="30464" y="5441"/>
                </a:moveTo>
                <a:cubicBezTo>
                  <a:pt x="30474" y="5449"/>
                  <a:pt x="30490" y="5459"/>
                  <a:pt x="30498" y="5459"/>
                </a:cubicBezTo>
                <a:cubicBezTo>
                  <a:pt x="30549" y="5610"/>
                  <a:pt x="30591" y="5770"/>
                  <a:pt x="30599" y="5930"/>
                </a:cubicBezTo>
                <a:cubicBezTo>
                  <a:pt x="30593" y="5929"/>
                  <a:pt x="30588" y="5929"/>
                  <a:pt x="30582" y="5929"/>
                </a:cubicBezTo>
                <a:cubicBezTo>
                  <a:pt x="30506" y="5929"/>
                  <a:pt x="30453" y="5977"/>
                  <a:pt x="30413" y="6039"/>
                </a:cubicBezTo>
                <a:cubicBezTo>
                  <a:pt x="30413" y="6047"/>
                  <a:pt x="30413" y="6055"/>
                  <a:pt x="30405" y="6055"/>
                </a:cubicBezTo>
                <a:cubicBezTo>
                  <a:pt x="30403" y="6058"/>
                  <a:pt x="30400" y="6060"/>
                  <a:pt x="30397" y="6060"/>
                </a:cubicBezTo>
                <a:cubicBezTo>
                  <a:pt x="30392" y="6060"/>
                  <a:pt x="30387" y="6055"/>
                  <a:pt x="30381" y="6055"/>
                </a:cubicBezTo>
                <a:cubicBezTo>
                  <a:pt x="30373" y="6031"/>
                  <a:pt x="30373" y="5996"/>
                  <a:pt x="30355" y="5972"/>
                </a:cubicBezTo>
                <a:cubicBezTo>
                  <a:pt x="30203" y="5752"/>
                  <a:pt x="30238" y="5576"/>
                  <a:pt x="30464" y="5441"/>
                </a:cubicBezTo>
                <a:close/>
                <a:moveTo>
                  <a:pt x="13627" y="6308"/>
                </a:moveTo>
                <a:lnTo>
                  <a:pt x="13627" y="6318"/>
                </a:lnTo>
                <a:cubicBezTo>
                  <a:pt x="13627" y="6318"/>
                  <a:pt x="13627" y="6308"/>
                  <a:pt x="13619" y="6308"/>
                </a:cubicBezTo>
                <a:close/>
                <a:moveTo>
                  <a:pt x="30280" y="6401"/>
                </a:moveTo>
                <a:cubicBezTo>
                  <a:pt x="30288" y="6427"/>
                  <a:pt x="30296" y="6451"/>
                  <a:pt x="30304" y="6478"/>
                </a:cubicBezTo>
                <a:cubicBezTo>
                  <a:pt x="30296" y="6469"/>
                  <a:pt x="30280" y="6459"/>
                  <a:pt x="30262" y="6451"/>
                </a:cubicBezTo>
                <a:cubicBezTo>
                  <a:pt x="30272" y="6443"/>
                  <a:pt x="30280" y="6427"/>
                  <a:pt x="30280" y="6419"/>
                </a:cubicBezTo>
                <a:lnTo>
                  <a:pt x="30280" y="6401"/>
                </a:lnTo>
                <a:close/>
                <a:moveTo>
                  <a:pt x="13501" y="6538"/>
                </a:moveTo>
                <a:cubicBezTo>
                  <a:pt x="13502" y="6538"/>
                  <a:pt x="13502" y="6540"/>
                  <a:pt x="13502" y="6544"/>
                </a:cubicBezTo>
                <a:lnTo>
                  <a:pt x="13494" y="6544"/>
                </a:lnTo>
                <a:cubicBezTo>
                  <a:pt x="13498" y="6540"/>
                  <a:pt x="13500" y="6538"/>
                  <a:pt x="13501" y="6538"/>
                </a:cubicBezTo>
                <a:close/>
                <a:moveTo>
                  <a:pt x="12313" y="6544"/>
                </a:moveTo>
                <a:lnTo>
                  <a:pt x="12313" y="6552"/>
                </a:lnTo>
                <a:lnTo>
                  <a:pt x="12305" y="6552"/>
                </a:lnTo>
                <a:cubicBezTo>
                  <a:pt x="12305" y="6544"/>
                  <a:pt x="12305" y="6544"/>
                  <a:pt x="12313" y="6544"/>
                </a:cubicBezTo>
                <a:close/>
                <a:moveTo>
                  <a:pt x="9071" y="6637"/>
                </a:moveTo>
                <a:cubicBezTo>
                  <a:pt x="9079" y="6645"/>
                  <a:pt x="9087" y="6653"/>
                  <a:pt x="9105" y="6653"/>
                </a:cubicBezTo>
                <a:lnTo>
                  <a:pt x="9105" y="6662"/>
                </a:lnTo>
                <a:lnTo>
                  <a:pt x="9105" y="6672"/>
                </a:lnTo>
                <a:cubicBezTo>
                  <a:pt x="9097" y="6662"/>
                  <a:pt x="9087" y="6653"/>
                  <a:pt x="9071" y="6645"/>
                </a:cubicBezTo>
                <a:lnTo>
                  <a:pt x="9071" y="6637"/>
                </a:lnTo>
                <a:close/>
                <a:moveTo>
                  <a:pt x="21082" y="6847"/>
                </a:moveTo>
                <a:cubicBezTo>
                  <a:pt x="21074" y="6847"/>
                  <a:pt x="21074" y="6856"/>
                  <a:pt x="21074" y="6856"/>
                </a:cubicBezTo>
                <a:lnTo>
                  <a:pt x="21074" y="6847"/>
                </a:lnTo>
                <a:close/>
                <a:moveTo>
                  <a:pt x="24208" y="6940"/>
                </a:moveTo>
                <a:lnTo>
                  <a:pt x="24208" y="6949"/>
                </a:lnTo>
                <a:lnTo>
                  <a:pt x="24197" y="6949"/>
                </a:lnTo>
                <a:lnTo>
                  <a:pt x="24208" y="6940"/>
                </a:lnTo>
                <a:close/>
                <a:moveTo>
                  <a:pt x="13383" y="7268"/>
                </a:moveTo>
                <a:cubicBezTo>
                  <a:pt x="13392" y="7286"/>
                  <a:pt x="13393" y="7294"/>
                  <a:pt x="13393" y="7302"/>
                </a:cubicBezTo>
                <a:lnTo>
                  <a:pt x="13393" y="7302"/>
                </a:lnTo>
                <a:cubicBezTo>
                  <a:pt x="13393" y="7294"/>
                  <a:pt x="13392" y="7286"/>
                  <a:pt x="13383" y="7278"/>
                </a:cubicBezTo>
                <a:lnTo>
                  <a:pt x="13383" y="7268"/>
                </a:lnTo>
                <a:close/>
                <a:moveTo>
                  <a:pt x="11446" y="7420"/>
                </a:moveTo>
                <a:lnTo>
                  <a:pt x="11446" y="7430"/>
                </a:lnTo>
                <a:lnTo>
                  <a:pt x="11438" y="7438"/>
                </a:lnTo>
                <a:lnTo>
                  <a:pt x="11430" y="7438"/>
                </a:lnTo>
                <a:cubicBezTo>
                  <a:pt x="11438" y="7430"/>
                  <a:pt x="11438" y="7430"/>
                  <a:pt x="11446" y="7420"/>
                </a:cubicBezTo>
                <a:close/>
                <a:moveTo>
                  <a:pt x="7233" y="7461"/>
                </a:moveTo>
                <a:cubicBezTo>
                  <a:pt x="7203" y="7461"/>
                  <a:pt x="7173" y="7474"/>
                  <a:pt x="7142" y="7504"/>
                </a:cubicBezTo>
                <a:cubicBezTo>
                  <a:pt x="7084" y="7555"/>
                  <a:pt x="7126" y="7614"/>
                  <a:pt x="7193" y="7648"/>
                </a:cubicBezTo>
                <a:lnTo>
                  <a:pt x="7369" y="7648"/>
                </a:lnTo>
                <a:cubicBezTo>
                  <a:pt x="7379" y="7648"/>
                  <a:pt x="7387" y="7648"/>
                  <a:pt x="7395" y="7632"/>
                </a:cubicBezTo>
                <a:cubicBezTo>
                  <a:pt x="7419" y="7606"/>
                  <a:pt x="7454" y="7581"/>
                  <a:pt x="7480" y="7555"/>
                </a:cubicBezTo>
                <a:lnTo>
                  <a:pt x="7379" y="7555"/>
                </a:lnTo>
                <a:cubicBezTo>
                  <a:pt x="7335" y="7501"/>
                  <a:pt x="7285" y="7461"/>
                  <a:pt x="7233" y="7461"/>
                </a:cubicBezTo>
                <a:close/>
                <a:moveTo>
                  <a:pt x="30575" y="7462"/>
                </a:moveTo>
                <a:cubicBezTo>
                  <a:pt x="30591" y="7488"/>
                  <a:pt x="30616" y="7496"/>
                  <a:pt x="30642" y="7504"/>
                </a:cubicBezTo>
                <a:cubicBezTo>
                  <a:pt x="30626" y="7504"/>
                  <a:pt x="30608" y="7513"/>
                  <a:pt x="30599" y="7513"/>
                </a:cubicBezTo>
                <a:cubicBezTo>
                  <a:pt x="30541" y="7547"/>
                  <a:pt x="30506" y="7597"/>
                  <a:pt x="30498" y="7656"/>
                </a:cubicBezTo>
                <a:cubicBezTo>
                  <a:pt x="30474" y="7664"/>
                  <a:pt x="30456" y="7664"/>
                  <a:pt x="30440" y="7672"/>
                </a:cubicBezTo>
                <a:cubicBezTo>
                  <a:pt x="30440" y="7622"/>
                  <a:pt x="30432" y="7571"/>
                  <a:pt x="30405" y="7531"/>
                </a:cubicBezTo>
                <a:cubicBezTo>
                  <a:pt x="30456" y="7521"/>
                  <a:pt x="30506" y="7513"/>
                  <a:pt x="30557" y="7488"/>
                </a:cubicBezTo>
                <a:cubicBezTo>
                  <a:pt x="30557" y="7480"/>
                  <a:pt x="30565" y="7470"/>
                  <a:pt x="30575" y="7462"/>
                </a:cubicBezTo>
                <a:close/>
                <a:moveTo>
                  <a:pt x="12010" y="7656"/>
                </a:moveTo>
                <a:cubicBezTo>
                  <a:pt x="12010" y="7664"/>
                  <a:pt x="12002" y="7672"/>
                  <a:pt x="12002" y="7682"/>
                </a:cubicBezTo>
                <a:lnTo>
                  <a:pt x="12002" y="7656"/>
                </a:lnTo>
                <a:close/>
                <a:moveTo>
                  <a:pt x="23389" y="7757"/>
                </a:moveTo>
                <a:lnTo>
                  <a:pt x="23389" y="7765"/>
                </a:lnTo>
                <a:lnTo>
                  <a:pt x="23381" y="7765"/>
                </a:lnTo>
                <a:cubicBezTo>
                  <a:pt x="23381" y="7765"/>
                  <a:pt x="23389" y="7765"/>
                  <a:pt x="23389" y="7757"/>
                </a:cubicBezTo>
                <a:close/>
                <a:moveTo>
                  <a:pt x="30456" y="7858"/>
                </a:moveTo>
                <a:cubicBezTo>
                  <a:pt x="30448" y="7858"/>
                  <a:pt x="30448" y="7866"/>
                  <a:pt x="30448" y="7866"/>
                </a:cubicBezTo>
                <a:lnTo>
                  <a:pt x="30448" y="7858"/>
                </a:lnTo>
                <a:close/>
                <a:moveTo>
                  <a:pt x="8422" y="8060"/>
                </a:moveTo>
                <a:lnTo>
                  <a:pt x="8422" y="8068"/>
                </a:lnTo>
                <a:cubicBezTo>
                  <a:pt x="8414" y="8068"/>
                  <a:pt x="8414" y="8068"/>
                  <a:pt x="8414" y="8060"/>
                </a:cubicBezTo>
                <a:close/>
                <a:moveTo>
                  <a:pt x="26094" y="8052"/>
                </a:moveTo>
                <a:lnTo>
                  <a:pt x="26102" y="8060"/>
                </a:lnTo>
                <a:lnTo>
                  <a:pt x="26102" y="8068"/>
                </a:lnTo>
                <a:cubicBezTo>
                  <a:pt x="26094" y="8060"/>
                  <a:pt x="26094" y="8060"/>
                  <a:pt x="26094" y="8052"/>
                </a:cubicBezTo>
                <a:close/>
                <a:moveTo>
                  <a:pt x="14545" y="8238"/>
                </a:moveTo>
                <a:cubicBezTo>
                  <a:pt x="14537" y="8246"/>
                  <a:pt x="14537" y="8254"/>
                  <a:pt x="14529" y="8263"/>
                </a:cubicBezTo>
                <a:lnTo>
                  <a:pt x="14529" y="8246"/>
                </a:lnTo>
                <a:cubicBezTo>
                  <a:pt x="14537" y="8246"/>
                  <a:pt x="14537" y="8238"/>
                  <a:pt x="14545" y="8238"/>
                </a:cubicBezTo>
                <a:close/>
                <a:moveTo>
                  <a:pt x="28275" y="8263"/>
                </a:moveTo>
                <a:cubicBezTo>
                  <a:pt x="28275" y="8271"/>
                  <a:pt x="28267" y="8279"/>
                  <a:pt x="28259" y="8279"/>
                </a:cubicBezTo>
                <a:cubicBezTo>
                  <a:pt x="28259" y="8279"/>
                  <a:pt x="28250" y="8279"/>
                  <a:pt x="28250" y="8271"/>
                </a:cubicBezTo>
                <a:cubicBezTo>
                  <a:pt x="28259" y="8271"/>
                  <a:pt x="28267" y="8263"/>
                  <a:pt x="28275" y="8263"/>
                </a:cubicBezTo>
                <a:close/>
                <a:moveTo>
                  <a:pt x="31661" y="8339"/>
                </a:moveTo>
                <a:cubicBezTo>
                  <a:pt x="31661" y="8347"/>
                  <a:pt x="31653" y="8356"/>
                  <a:pt x="31653" y="8364"/>
                </a:cubicBezTo>
                <a:lnTo>
                  <a:pt x="31645" y="8364"/>
                </a:lnTo>
                <a:cubicBezTo>
                  <a:pt x="31645" y="8356"/>
                  <a:pt x="31653" y="8347"/>
                  <a:pt x="31653" y="8339"/>
                </a:cubicBezTo>
                <a:close/>
                <a:moveTo>
                  <a:pt x="10805" y="8364"/>
                </a:moveTo>
                <a:cubicBezTo>
                  <a:pt x="10797" y="8372"/>
                  <a:pt x="10797" y="8372"/>
                  <a:pt x="10789" y="8372"/>
                </a:cubicBezTo>
                <a:cubicBezTo>
                  <a:pt x="10797" y="8372"/>
                  <a:pt x="10797" y="8364"/>
                  <a:pt x="10805" y="8364"/>
                </a:cubicBezTo>
                <a:close/>
                <a:moveTo>
                  <a:pt x="19667" y="8457"/>
                </a:moveTo>
                <a:lnTo>
                  <a:pt x="19675" y="8465"/>
                </a:lnTo>
                <a:lnTo>
                  <a:pt x="19667" y="8465"/>
                </a:lnTo>
                <a:lnTo>
                  <a:pt x="19667" y="8457"/>
                </a:lnTo>
                <a:close/>
                <a:moveTo>
                  <a:pt x="9703" y="8853"/>
                </a:moveTo>
                <a:lnTo>
                  <a:pt x="9703" y="8861"/>
                </a:lnTo>
                <a:lnTo>
                  <a:pt x="9693" y="8861"/>
                </a:lnTo>
                <a:cubicBezTo>
                  <a:pt x="9693" y="8861"/>
                  <a:pt x="9693" y="8853"/>
                  <a:pt x="9703" y="8853"/>
                </a:cubicBezTo>
                <a:close/>
                <a:moveTo>
                  <a:pt x="21713" y="8936"/>
                </a:moveTo>
                <a:lnTo>
                  <a:pt x="21713" y="8946"/>
                </a:lnTo>
                <a:lnTo>
                  <a:pt x="21705" y="8946"/>
                </a:lnTo>
                <a:cubicBezTo>
                  <a:pt x="21705" y="8936"/>
                  <a:pt x="21713" y="8936"/>
                  <a:pt x="21713" y="8936"/>
                </a:cubicBezTo>
                <a:close/>
                <a:moveTo>
                  <a:pt x="31317" y="9193"/>
                </a:moveTo>
                <a:cubicBezTo>
                  <a:pt x="31324" y="9193"/>
                  <a:pt x="31332" y="9194"/>
                  <a:pt x="31341" y="9198"/>
                </a:cubicBezTo>
                <a:cubicBezTo>
                  <a:pt x="31309" y="9236"/>
                  <a:pt x="31286" y="9282"/>
                  <a:pt x="31243" y="9282"/>
                </a:cubicBezTo>
                <a:cubicBezTo>
                  <a:pt x="31239" y="9282"/>
                  <a:pt x="31236" y="9282"/>
                  <a:pt x="31232" y="9281"/>
                </a:cubicBezTo>
                <a:cubicBezTo>
                  <a:pt x="31259" y="9246"/>
                  <a:pt x="31277" y="9193"/>
                  <a:pt x="31317" y="9193"/>
                </a:cubicBezTo>
                <a:close/>
                <a:moveTo>
                  <a:pt x="18982" y="9111"/>
                </a:moveTo>
                <a:cubicBezTo>
                  <a:pt x="18989" y="9111"/>
                  <a:pt x="18996" y="9112"/>
                  <a:pt x="19002" y="9114"/>
                </a:cubicBezTo>
                <a:cubicBezTo>
                  <a:pt x="18968" y="9180"/>
                  <a:pt x="18942" y="9249"/>
                  <a:pt x="18917" y="9316"/>
                </a:cubicBezTo>
                <a:cubicBezTo>
                  <a:pt x="18875" y="9289"/>
                  <a:pt x="18859" y="9257"/>
                  <a:pt x="18891" y="9188"/>
                </a:cubicBezTo>
                <a:cubicBezTo>
                  <a:pt x="18925" y="9128"/>
                  <a:pt x="18954" y="9111"/>
                  <a:pt x="18982" y="9111"/>
                </a:cubicBezTo>
                <a:close/>
                <a:moveTo>
                  <a:pt x="31788" y="9374"/>
                </a:moveTo>
                <a:lnTo>
                  <a:pt x="31788" y="9382"/>
                </a:lnTo>
                <a:cubicBezTo>
                  <a:pt x="31778" y="9382"/>
                  <a:pt x="31778" y="9374"/>
                  <a:pt x="31770" y="9374"/>
                </a:cubicBezTo>
                <a:close/>
                <a:moveTo>
                  <a:pt x="30230" y="8784"/>
                </a:moveTo>
                <a:cubicBezTo>
                  <a:pt x="30321" y="8869"/>
                  <a:pt x="30419" y="8926"/>
                  <a:pt x="30538" y="8926"/>
                </a:cubicBezTo>
                <a:cubicBezTo>
                  <a:pt x="30561" y="8926"/>
                  <a:pt x="30584" y="8924"/>
                  <a:pt x="30608" y="8919"/>
                </a:cubicBezTo>
                <a:cubicBezTo>
                  <a:pt x="30650" y="8903"/>
                  <a:pt x="30676" y="8877"/>
                  <a:pt x="30709" y="8861"/>
                </a:cubicBezTo>
                <a:cubicBezTo>
                  <a:pt x="30717" y="8861"/>
                  <a:pt x="30735" y="8861"/>
                  <a:pt x="30743" y="8869"/>
                </a:cubicBezTo>
                <a:cubicBezTo>
                  <a:pt x="30779" y="8919"/>
                  <a:pt x="30802" y="9013"/>
                  <a:pt x="30861" y="9013"/>
                </a:cubicBezTo>
                <a:cubicBezTo>
                  <a:pt x="30871" y="9013"/>
                  <a:pt x="30882" y="9011"/>
                  <a:pt x="30895" y="9004"/>
                </a:cubicBezTo>
                <a:cubicBezTo>
                  <a:pt x="30988" y="8962"/>
                  <a:pt x="30945" y="8869"/>
                  <a:pt x="30937" y="8794"/>
                </a:cubicBezTo>
                <a:lnTo>
                  <a:pt x="30937" y="8794"/>
                </a:lnTo>
                <a:cubicBezTo>
                  <a:pt x="30979" y="8853"/>
                  <a:pt x="31038" y="8895"/>
                  <a:pt x="31113" y="8895"/>
                </a:cubicBezTo>
                <a:cubicBezTo>
                  <a:pt x="31046" y="8970"/>
                  <a:pt x="30996" y="9055"/>
                  <a:pt x="31062" y="9188"/>
                </a:cubicBezTo>
                <a:cubicBezTo>
                  <a:pt x="31062" y="9198"/>
                  <a:pt x="31070" y="9198"/>
                  <a:pt x="31081" y="9207"/>
                </a:cubicBezTo>
                <a:cubicBezTo>
                  <a:pt x="31004" y="9249"/>
                  <a:pt x="30919" y="9281"/>
                  <a:pt x="30911" y="9332"/>
                </a:cubicBezTo>
                <a:cubicBezTo>
                  <a:pt x="30896" y="9450"/>
                  <a:pt x="30840" y="9469"/>
                  <a:pt x="30775" y="9469"/>
                </a:cubicBezTo>
                <a:cubicBezTo>
                  <a:pt x="30746" y="9469"/>
                  <a:pt x="30716" y="9465"/>
                  <a:pt x="30686" y="9465"/>
                </a:cubicBezTo>
                <a:cubicBezTo>
                  <a:pt x="30674" y="9465"/>
                  <a:pt x="30662" y="9465"/>
                  <a:pt x="30650" y="9467"/>
                </a:cubicBezTo>
                <a:cubicBezTo>
                  <a:pt x="30655" y="9360"/>
                  <a:pt x="30623" y="9317"/>
                  <a:pt x="30571" y="9317"/>
                </a:cubicBezTo>
                <a:cubicBezTo>
                  <a:pt x="30537" y="9317"/>
                  <a:pt x="30494" y="9336"/>
                  <a:pt x="30448" y="9366"/>
                </a:cubicBezTo>
                <a:cubicBezTo>
                  <a:pt x="30432" y="9324"/>
                  <a:pt x="30424" y="9249"/>
                  <a:pt x="30413" y="9249"/>
                </a:cubicBezTo>
                <a:cubicBezTo>
                  <a:pt x="30408" y="9248"/>
                  <a:pt x="30404" y="9248"/>
                  <a:pt x="30400" y="9248"/>
                </a:cubicBezTo>
                <a:cubicBezTo>
                  <a:pt x="30333" y="9248"/>
                  <a:pt x="30354" y="9319"/>
                  <a:pt x="30347" y="9366"/>
                </a:cubicBezTo>
                <a:cubicBezTo>
                  <a:pt x="30272" y="9332"/>
                  <a:pt x="30203" y="9308"/>
                  <a:pt x="30128" y="9273"/>
                </a:cubicBezTo>
                <a:cubicBezTo>
                  <a:pt x="30070" y="9265"/>
                  <a:pt x="30009" y="9249"/>
                  <a:pt x="29951" y="9239"/>
                </a:cubicBezTo>
                <a:cubicBezTo>
                  <a:pt x="29942" y="9122"/>
                  <a:pt x="29942" y="9004"/>
                  <a:pt x="30086" y="8970"/>
                </a:cubicBezTo>
                <a:cubicBezTo>
                  <a:pt x="30187" y="8936"/>
                  <a:pt x="30230" y="8869"/>
                  <a:pt x="30230" y="8784"/>
                </a:cubicBezTo>
                <a:close/>
                <a:moveTo>
                  <a:pt x="15497" y="9502"/>
                </a:moveTo>
                <a:lnTo>
                  <a:pt x="15497" y="9542"/>
                </a:lnTo>
                <a:lnTo>
                  <a:pt x="15489" y="9542"/>
                </a:lnTo>
                <a:cubicBezTo>
                  <a:pt x="15489" y="9534"/>
                  <a:pt x="15497" y="9518"/>
                  <a:pt x="15497" y="9502"/>
                </a:cubicBezTo>
                <a:close/>
                <a:moveTo>
                  <a:pt x="30650" y="9467"/>
                </a:moveTo>
                <a:cubicBezTo>
                  <a:pt x="30591" y="9534"/>
                  <a:pt x="30557" y="9552"/>
                  <a:pt x="30533" y="9552"/>
                </a:cubicBezTo>
                <a:cubicBezTo>
                  <a:pt x="30575" y="9526"/>
                  <a:pt x="30608" y="9492"/>
                  <a:pt x="30650" y="9467"/>
                </a:cubicBezTo>
                <a:close/>
                <a:moveTo>
                  <a:pt x="24005" y="9568"/>
                </a:moveTo>
                <a:lnTo>
                  <a:pt x="24005" y="9576"/>
                </a:lnTo>
                <a:lnTo>
                  <a:pt x="23995" y="9568"/>
                </a:lnTo>
                <a:close/>
                <a:moveTo>
                  <a:pt x="8398" y="9661"/>
                </a:moveTo>
                <a:lnTo>
                  <a:pt x="8389" y="9669"/>
                </a:lnTo>
                <a:cubicBezTo>
                  <a:pt x="8389" y="9669"/>
                  <a:pt x="8389" y="9661"/>
                  <a:pt x="8398" y="9661"/>
                </a:cubicBezTo>
                <a:close/>
                <a:moveTo>
                  <a:pt x="15539" y="9845"/>
                </a:moveTo>
                <a:cubicBezTo>
                  <a:pt x="15539" y="9855"/>
                  <a:pt x="15548" y="9855"/>
                  <a:pt x="15539" y="9864"/>
                </a:cubicBezTo>
                <a:lnTo>
                  <a:pt x="15539" y="9845"/>
                </a:lnTo>
                <a:close/>
                <a:moveTo>
                  <a:pt x="6342" y="9957"/>
                </a:moveTo>
                <a:lnTo>
                  <a:pt x="6342" y="9957"/>
                </a:lnTo>
                <a:cubicBezTo>
                  <a:pt x="6350" y="9965"/>
                  <a:pt x="6358" y="9973"/>
                  <a:pt x="6368" y="9981"/>
                </a:cubicBezTo>
                <a:lnTo>
                  <a:pt x="6358" y="9981"/>
                </a:lnTo>
                <a:cubicBezTo>
                  <a:pt x="6350" y="9981"/>
                  <a:pt x="6350" y="9973"/>
                  <a:pt x="6342" y="9957"/>
                </a:cubicBezTo>
                <a:close/>
                <a:moveTo>
                  <a:pt x="27482" y="10108"/>
                </a:moveTo>
                <a:cubicBezTo>
                  <a:pt x="27474" y="10108"/>
                  <a:pt x="27474" y="10116"/>
                  <a:pt x="27466" y="10124"/>
                </a:cubicBezTo>
                <a:cubicBezTo>
                  <a:pt x="27466" y="10116"/>
                  <a:pt x="27474" y="10116"/>
                  <a:pt x="27474" y="10108"/>
                </a:cubicBezTo>
                <a:close/>
                <a:moveTo>
                  <a:pt x="9206" y="10276"/>
                </a:moveTo>
                <a:cubicBezTo>
                  <a:pt x="9198" y="10276"/>
                  <a:pt x="9198" y="10276"/>
                  <a:pt x="9198" y="10284"/>
                </a:cubicBezTo>
                <a:lnTo>
                  <a:pt x="9198" y="10276"/>
                </a:lnTo>
                <a:close/>
                <a:moveTo>
                  <a:pt x="27525" y="10300"/>
                </a:moveTo>
                <a:cubicBezTo>
                  <a:pt x="27517" y="10300"/>
                  <a:pt x="27517" y="10300"/>
                  <a:pt x="27509" y="10310"/>
                </a:cubicBezTo>
                <a:lnTo>
                  <a:pt x="27501" y="10310"/>
                </a:lnTo>
                <a:cubicBezTo>
                  <a:pt x="27509" y="10300"/>
                  <a:pt x="27517" y="10300"/>
                  <a:pt x="27525" y="10300"/>
                </a:cubicBezTo>
                <a:close/>
                <a:moveTo>
                  <a:pt x="23777" y="10276"/>
                </a:moveTo>
                <a:cubicBezTo>
                  <a:pt x="23777" y="10300"/>
                  <a:pt x="23785" y="10326"/>
                  <a:pt x="23785" y="10351"/>
                </a:cubicBezTo>
                <a:cubicBezTo>
                  <a:pt x="23777" y="10326"/>
                  <a:pt x="23761" y="10292"/>
                  <a:pt x="23769" y="10292"/>
                </a:cubicBezTo>
                <a:cubicBezTo>
                  <a:pt x="23769" y="10284"/>
                  <a:pt x="23777" y="10284"/>
                  <a:pt x="23777" y="10276"/>
                </a:cubicBezTo>
                <a:close/>
                <a:moveTo>
                  <a:pt x="13787" y="10393"/>
                </a:moveTo>
                <a:cubicBezTo>
                  <a:pt x="13787" y="10401"/>
                  <a:pt x="13787" y="10401"/>
                  <a:pt x="13797" y="10411"/>
                </a:cubicBezTo>
                <a:cubicBezTo>
                  <a:pt x="13779" y="10411"/>
                  <a:pt x="13771" y="10411"/>
                  <a:pt x="13763" y="10401"/>
                </a:cubicBezTo>
                <a:cubicBezTo>
                  <a:pt x="13771" y="10401"/>
                  <a:pt x="13779" y="10393"/>
                  <a:pt x="13787" y="10393"/>
                </a:cubicBezTo>
                <a:close/>
                <a:moveTo>
                  <a:pt x="25714" y="10462"/>
                </a:moveTo>
                <a:lnTo>
                  <a:pt x="25714" y="10470"/>
                </a:lnTo>
                <a:lnTo>
                  <a:pt x="25705" y="10478"/>
                </a:lnTo>
                <a:cubicBezTo>
                  <a:pt x="25705" y="10478"/>
                  <a:pt x="25714" y="10470"/>
                  <a:pt x="25714" y="10462"/>
                </a:cubicBezTo>
                <a:close/>
                <a:moveTo>
                  <a:pt x="29344" y="10789"/>
                </a:moveTo>
                <a:cubicBezTo>
                  <a:pt x="29344" y="10797"/>
                  <a:pt x="29344" y="10797"/>
                  <a:pt x="29336" y="10806"/>
                </a:cubicBezTo>
                <a:cubicBezTo>
                  <a:pt x="29336" y="10797"/>
                  <a:pt x="29328" y="10797"/>
                  <a:pt x="29328" y="10789"/>
                </a:cubicBezTo>
                <a:close/>
                <a:moveTo>
                  <a:pt x="6115" y="10848"/>
                </a:moveTo>
                <a:cubicBezTo>
                  <a:pt x="6131" y="10856"/>
                  <a:pt x="6156" y="10874"/>
                  <a:pt x="6174" y="10882"/>
                </a:cubicBezTo>
                <a:cubicBezTo>
                  <a:pt x="6156" y="10899"/>
                  <a:pt x="6148" y="10933"/>
                  <a:pt x="6148" y="10975"/>
                </a:cubicBezTo>
                <a:cubicBezTo>
                  <a:pt x="6148" y="10983"/>
                  <a:pt x="6156" y="10992"/>
                  <a:pt x="6166" y="11000"/>
                </a:cubicBezTo>
                <a:cubicBezTo>
                  <a:pt x="6156" y="11018"/>
                  <a:pt x="6148" y="11026"/>
                  <a:pt x="6148" y="11042"/>
                </a:cubicBezTo>
                <a:cubicBezTo>
                  <a:pt x="6123" y="11026"/>
                  <a:pt x="6105" y="11008"/>
                  <a:pt x="6081" y="11000"/>
                </a:cubicBezTo>
                <a:cubicBezTo>
                  <a:pt x="6097" y="10983"/>
                  <a:pt x="6105" y="10975"/>
                  <a:pt x="6115" y="10967"/>
                </a:cubicBezTo>
                <a:cubicBezTo>
                  <a:pt x="6123" y="10925"/>
                  <a:pt x="6123" y="10882"/>
                  <a:pt x="6115" y="10848"/>
                </a:cubicBezTo>
                <a:close/>
                <a:moveTo>
                  <a:pt x="18960" y="11034"/>
                </a:moveTo>
                <a:cubicBezTo>
                  <a:pt x="18960" y="11042"/>
                  <a:pt x="18960" y="11050"/>
                  <a:pt x="18968" y="11050"/>
                </a:cubicBezTo>
                <a:cubicBezTo>
                  <a:pt x="18960" y="11050"/>
                  <a:pt x="18952" y="11058"/>
                  <a:pt x="18942" y="11058"/>
                </a:cubicBezTo>
                <a:cubicBezTo>
                  <a:pt x="18952" y="11050"/>
                  <a:pt x="18960" y="11042"/>
                  <a:pt x="18960" y="11034"/>
                </a:cubicBezTo>
                <a:close/>
                <a:moveTo>
                  <a:pt x="8683" y="11076"/>
                </a:moveTo>
                <a:lnTo>
                  <a:pt x="8693" y="11084"/>
                </a:lnTo>
                <a:cubicBezTo>
                  <a:pt x="8674" y="11084"/>
                  <a:pt x="8658" y="11093"/>
                  <a:pt x="8650" y="11093"/>
                </a:cubicBezTo>
                <a:cubicBezTo>
                  <a:pt x="8658" y="11084"/>
                  <a:pt x="8666" y="11084"/>
                  <a:pt x="8683" y="11076"/>
                </a:cubicBezTo>
                <a:close/>
                <a:moveTo>
                  <a:pt x="10704" y="11270"/>
                </a:moveTo>
                <a:cubicBezTo>
                  <a:pt x="10704" y="11270"/>
                  <a:pt x="10704" y="11279"/>
                  <a:pt x="10714" y="11279"/>
                </a:cubicBezTo>
                <a:lnTo>
                  <a:pt x="10704" y="11279"/>
                </a:lnTo>
                <a:lnTo>
                  <a:pt x="10704" y="11270"/>
                </a:lnTo>
                <a:close/>
                <a:moveTo>
                  <a:pt x="27112" y="11590"/>
                </a:moveTo>
                <a:lnTo>
                  <a:pt x="27112" y="11598"/>
                </a:lnTo>
                <a:cubicBezTo>
                  <a:pt x="27112" y="11598"/>
                  <a:pt x="27104" y="11598"/>
                  <a:pt x="27104" y="11590"/>
                </a:cubicBezTo>
                <a:close/>
                <a:moveTo>
                  <a:pt x="31501" y="11119"/>
                </a:moveTo>
                <a:cubicBezTo>
                  <a:pt x="31626" y="11220"/>
                  <a:pt x="31770" y="11270"/>
                  <a:pt x="31930" y="11311"/>
                </a:cubicBezTo>
                <a:cubicBezTo>
                  <a:pt x="31940" y="11311"/>
                  <a:pt x="31940" y="11303"/>
                  <a:pt x="31948" y="11303"/>
                </a:cubicBezTo>
                <a:cubicBezTo>
                  <a:pt x="31956" y="11303"/>
                  <a:pt x="31956" y="11311"/>
                  <a:pt x="31956" y="11321"/>
                </a:cubicBezTo>
                <a:cubicBezTo>
                  <a:pt x="31940" y="11337"/>
                  <a:pt x="31913" y="11353"/>
                  <a:pt x="31897" y="11372"/>
                </a:cubicBezTo>
                <a:cubicBezTo>
                  <a:pt x="31897" y="11380"/>
                  <a:pt x="31889" y="11380"/>
                  <a:pt x="31889" y="11380"/>
                </a:cubicBezTo>
                <a:cubicBezTo>
                  <a:pt x="31796" y="11380"/>
                  <a:pt x="31711" y="11388"/>
                  <a:pt x="31661" y="11489"/>
                </a:cubicBezTo>
                <a:cubicBezTo>
                  <a:pt x="31626" y="11513"/>
                  <a:pt x="31594" y="11547"/>
                  <a:pt x="31552" y="11574"/>
                </a:cubicBezTo>
                <a:cubicBezTo>
                  <a:pt x="31498" y="11551"/>
                  <a:pt x="31447" y="11539"/>
                  <a:pt x="31400" y="11539"/>
                </a:cubicBezTo>
                <a:cubicBezTo>
                  <a:pt x="31304" y="11539"/>
                  <a:pt x="31220" y="11585"/>
                  <a:pt x="31147" y="11675"/>
                </a:cubicBezTo>
                <a:cubicBezTo>
                  <a:pt x="31139" y="11683"/>
                  <a:pt x="31131" y="11683"/>
                  <a:pt x="31121" y="11683"/>
                </a:cubicBezTo>
                <a:cubicBezTo>
                  <a:pt x="31163" y="11590"/>
                  <a:pt x="31198" y="11505"/>
                  <a:pt x="31182" y="11404"/>
                </a:cubicBezTo>
                <a:cubicBezTo>
                  <a:pt x="31182" y="11396"/>
                  <a:pt x="31182" y="11396"/>
                  <a:pt x="31172" y="11388"/>
                </a:cubicBezTo>
                <a:cubicBezTo>
                  <a:pt x="31198" y="11380"/>
                  <a:pt x="31214" y="11380"/>
                  <a:pt x="31240" y="11372"/>
                </a:cubicBezTo>
                <a:cubicBezTo>
                  <a:pt x="31315" y="11337"/>
                  <a:pt x="31442" y="11329"/>
                  <a:pt x="31366" y="11202"/>
                </a:cubicBezTo>
                <a:lnTo>
                  <a:pt x="31392" y="11202"/>
                </a:lnTo>
                <a:cubicBezTo>
                  <a:pt x="31434" y="11177"/>
                  <a:pt x="31467" y="11151"/>
                  <a:pt x="31501" y="11119"/>
                </a:cubicBezTo>
                <a:close/>
                <a:moveTo>
                  <a:pt x="5941" y="11738"/>
                </a:moveTo>
                <a:cubicBezTo>
                  <a:pt x="5937" y="11742"/>
                  <a:pt x="5937" y="11743"/>
                  <a:pt x="5937" y="11750"/>
                </a:cubicBezTo>
                <a:cubicBezTo>
                  <a:pt x="5933" y="11754"/>
                  <a:pt x="5931" y="11756"/>
                  <a:pt x="5930" y="11759"/>
                </a:cubicBezTo>
                <a:lnTo>
                  <a:pt x="5930" y="11759"/>
                </a:lnTo>
                <a:cubicBezTo>
                  <a:pt x="5931" y="11750"/>
                  <a:pt x="5936" y="11743"/>
                  <a:pt x="5941" y="11738"/>
                </a:cubicBezTo>
                <a:close/>
                <a:moveTo>
                  <a:pt x="3515" y="11590"/>
                </a:moveTo>
                <a:cubicBezTo>
                  <a:pt x="3496" y="11590"/>
                  <a:pt x="3476" y="11593"/>
                  <a:pt x="3453" y="11598"/>
                </a:cubicBezTo>
                <a:cubicBezTo>
                  <a:pt x="3394" y="11614"/>
                  <a:pt x="3368" y="11665"/>
                  <a:pt x="3386" y="11715"/>
                </a:cubicBezTo>
                <a:cubicBezTo>
                  <a:pt x="3413" y="11801"/>
                  <a:pt x="3457" y="11829"/>
                  <a:pt x="3508" y="11829"/>
                </a:cubicBezTo>
                <a:cubicBezTo>
                  <a:pt x="3553" y="11829"/>
                  <a:pt x="3604" y="11808"/>
                  <a:pt x="3655" y="11784"/>
                </a:cubicBezTo>
                <a:cubicBezTo>
                  <a:pt x="3655" y="11669"/>
                  <a:pt x="3619" y="11590"/>
                  <a:pt x="3515" y="11590"/>
                </a:cubicBezTo>
                <a:close/>
                <a:moveTo>
                  <a:pt x="8885" y="12196"/>
                </a:moveTo>
                <a:cubicBezTo>
                  <a:pt x="8895" y="12204"/>
                  <a:pt x="8895" y="12204"/>
                  <a:pt x="8895" y="12212"/>
                </a:cubicBezTo>
                <a:lnTo>
                  <a:pt x="8895" y="12221"/>
                </a:lnTo>
                <a:lnTo>
                  <a:pt x="8885" y="12221"/>
                </a:lnTo>
                <a:lnTo>
                  <a:pt x="8885" y="12196"/>
                </a:lnTo>
                <a:close/>
                <a:moveTo>
                  <a:pt x="3900" y="12415"/>
                </a:moveTo>
                <a:lnTo>
                  <a:pt x="3908" y="12423"/>
                </a:lnTo>
                <a:cubicBezTo>
                  <a:pt x="3878" y="12438"/>
                  <a:pt x="3846" y="12450"/>
                  <a:pt x="3813" y="12456"/>
                </a:cubicBezTo>
                <a:lnTo>
                  <a:pt x="3813" y="12456"/>
                </a:lnTo>
                <a:cubicBezTo>
                  <a:pt x="3844" y="12447"/>
                  <a:pt x="3867" y="12432"/>
                  <a:pt x="3900" y="12415"/>
                </a:cubicBezTo>
                <a:close/>
                <a:moveTo>
                  <a:pt x="3802" y="12457"/>
                </a:moveTo>
                <a:cubicBezTo>
                  <a:pt x="3796" y="12458"/>
                  <a:pt x="3790" y="12459"/>
                  <a:pt x="3783" y="12459"/>
                </a:cubicBezTo>
                <a:lnTo>
                  <a:pt x="3783" y="12459"/>
                </a:lnTo>
                <a:cubicBezTo>
                  <a:pt x="3789" y="12458"/>
                  <a:pt x="3795" y="12457"/>
                  <a:pt x="3802" y="12457"/>
                </a:cubicBezTo>
                <a:close/>
                <a:moveTo>
                  <a:pt x="9909" y="12478"/>
                </a:moveTo>
                <a:lnTo>
                  <a:pt x="9895" y="12491"/>
                </a:lnTo>
                <a:cubicBezTo>
                  <a:pt x="9895" y="12485"/>
                  <a:pt x="9902" y="12484"/>
                  <a:pt x="9909" y="12478"/>
                </a:cubicBezTo>
                <a:close/>
                <a:moveTo>
                  <a:pt x="29767" y="12962"/>
                </a:moveTo>
                <a:cubicBezTo>
                  <a:pt x="29767" y="12962"/>
                  <a:pt x="29756" y="12962"/>
                  <a:pt x="29756" y="12971"/>
                </a:cubicBezTo>
                <a:lnTo>
                  <a:pt x="29756" y="12962"/>
                </a:lnTo>
                <a:close/>
                <a:moveTo>
                  <a:pt x="31552" y="13090"/>
                </a:moveTo>
                <a:cubicBezTo>
                  <a:pt x="31560" y="13090"/>
                  <a:pt x="31560" y="13090"/>
                  <a:pt x="31560" y="13098"/>
                </a:cubicBezTo>
                <a:cubicBezTo>
                  <a:pt x="31560" y="13098"/>
                  <a:pt x="31560" y="13090"/>
                  <a:pt x="31552" y="13090"/>
                </a:cubicBezTo>
                <a:close/>
                <a:moveTo>
                  <a:pt x="2240" y="13191"/>
                </a:moveTo>
                <a:lnTo>
                  <a:pt x="2240" y="13199"/>
                </a:lnTo>
                <a:lnTo>
                  <a:pt x="2248" y="13191"/>
                </a:lnTo>
                <a:close/>
                <a:moveTo>
                  <a:pt x="10906" y="13300"/>
                </a:moveTo>
                <a:cubicBezTo>
                  <a:pt x="10906" y="13300"/>
                  <a:pt x="10898" y="13300"/>
                  <a:pt x="10898" y="13308"/>
                </a:cubicBezTo>
                <a:lnTo>
                  <a:pt x="10898" y="13300"/>
                </a:lnTo>
                <a:close/>
                <a:moveTo>
                  <a:pt x="2602" y="13300"/>
                </a:moveTo>
                <a:lnTo>
                  <a:pt x="2602" y="13316"/>
                </a:lnTo>
                <a:cubicBezTo>
                  <a:pt x="2602" y="13308"/>
                  <a:pt x="2602" y="13308"/>
                  <a:pt x="2594" y="13300"/>
                </a:cubicBezTo>
                <a:close/>
                <a:moveTo>
                  <a:pt x="28333" y="13383"/>
                </a:moveTo>
                <a:cubicBezTo>
                  <a:pt x="28325" y="13383"/>
                  <a:pt x="28325" y="13393"/>
                  <a:pt x="28317" y="13393"/>
                </a:cubicBezTo>
                <a:lnTo>
                  <a:pt x="28317" y="13383"/>
                </a:lnTo>
                <a:close/>
                <a:moveTo>
                  <a:pt x="31921" y="12878"/>
                </a:moveTo>
                <a:cubicBezTo>
                  <a:pt x="31964" y="12997"/>
                  <a:pt x="32023" y="13106"/>
                  <a:pt x="32099" y="13199"/>
                </a:cubicBezTo>
                <a:cubicBezTo>
                  <a:pt x="32099" y="13207"/>
                  <a:pt x="32107" y="13207"/>
                  <a:pt x="32107" y="13215"/>
                </a:cubicBezTo>
                <a:cubicBezTo>
                  <a:pt x="31980" y="13249"/>
                  <a:pt x="31839" y="13266"/>
                  <a:pt x="31804" y="13468"/>
                </a:cubicBezTo>
                <a:cubicBezTo>
                  <a:pt x="31796" y="13535"/>
                  <a:pt x="31727" y="13577"/>
                  <a:pt x="31653" y="13577"/>
                </a:cubicBezTo>
                <a:cubicBezTo>
                  <a:pt x="31645" y="13569"/>
                  <a:pt x="31636" y="13553"/>
                  <a:pt x="31626" y="13545"/>
                </a:cubicBezTo>
                <a:cubicBezTo>
                  <a:pt x="31610" y="13518"/>
                  <a:pt x="31586" y="13502"/>
                  <a:pt x="31560" y="13484"/>
                </a:cubicBezTo>
                <a:cubicBezTo>
                  <a:pt x="31594" y="13444"/>
                  <a:pt x="31610" y="13393"/>
                  <a:pt x="31594" y="13342"/>
                </a:cubicBezTo>
                <a:cubicBezTo>
                  <a:pt x="31626" y="13324"/>
                  <a:pt x="31661" y="13300"/>
                  <a:pt x="31677" y="13249"/>
                </a:cubicBezTo>
                <a:cubicBezTo>
                  <a:pt x="31687" y="13215"/>
                  <a:pt x="31669" y="13191"/>
                  <a:pt x="31653" y="13173"/>
                </a:cubicBezTo>
                <a:lnTo>
                  <a:pt x="31653" y="13122"/>
                </a:lnTo>
                <a:cubicBezTo>
                  <a:pt x="31658" y="13122"/>
                  <a:pt x="31667" y="13126"/>
                  <a:pt x="31675" y="13126"/>
                </a:cubicBezTo>
                <a:cubicBezTo>
                  <a:pt x="31680" y="13126"/>
                  <a:pt x="31684" y="13125"/>
                  <a:pt x="31687" y="13122"/>
                </a:cubicBezTo>
                <a:cubicBezTo>
                  <a:pt x="31703" y="13122"/>
                  <a:pt x="31719" y="13114"/>
                  <a:pt x="31738" y="13106"/>
                </a:cubicBezTo>
                <a:cubicBezTo>
                  <a:pt x="31754" y="13106"/>
                  <a:pt x="31762" y="13098"/>
                  <a:pt x="31770" y="13090"/>
                </a:cubicBezTo>
                <a:cubicBezTo>
                  <a:pt x="31796" y="13090"/>
                  <a:pt x="31812" y="13072"/>
                  <a:pt x="31829" y="13055"/>
                </a:cubicBezTo>
                <a:cubicBezTo>
                  <a:pt x="31847" y="13039"/>
                  <a:pt x="31871" y="13029"/>
                  <a:pt x="31889" y="13005"/>
                </a:cubicBezTo>
                <a:cubicBezTo>
                  <a:pt x="31905" y="12971"/>
                  <a:pt x="31913" y="12938"/>
                  <a:pt x="31921" y="12896"/>
                </a:cubicBezTo>
                <a:lnTo>
                  <a:pt x="31921" y="12878"/>
                </a:lnTo>
                <a:close/>
                <a:moveTo>
                  <a:pt x="4363" y="13771"/>
                </a:moveTo>
                <a:lnTo>
                  <a:pt x="4363" y="13787"/>
                </a:lnTo>
                <a:lnTo>
                  <a:pt x="4355" y="13787"/>
                </a:lnTo>
                <a:cubicBezTo>
                  <a:pt x="4355" y="13779"/>
                  <a:pt x="4355" y="13779"/>
                  <a:pt x="4363" y="13771"/>
                </a:cubicBezTo>
                <a:close/>
                <a:moveTo>
                  <a:pt x="4355" y="13787"/>
                </a:moveTo>
                <a:lnTo>
                  <a:pt x="4355" y="13787"/>
                </a:lnTo>
                <a:cubicBezTo>
                  <a:pt x="4355" y="13797"/>
                  <a:pt x="4355" y="13797"/>
                  <a:pt x="4363" y="13797"/>
                </a:cubicBezTo>
                <a:lnTo>
                  <a:pt x="4363" y="13813"/>
                </a:lnTo>
                <a:cubicBezTo>
                  <a:pt x="4355" y="13813"/>
                  <a:pt x="4355" y="13805"/>
                  <a:pt x="4355" y="13787"/>
                </a:cubicBezTo>
                <a:close/>
                <a:moveTo>
                  <a:pt x="4557" y="13973"/>
                </a:moveTo>
                <a:lnTo>
                  <a:pt x="4557" y="13981"/>
                </a:lnTo>
                <a:cubicBezTo>
                  <a:pt x="4557" y="13981"/>
                  <a:pt x="4549" y="13981"/>
                  <a:pt x="4549" y="13973"/>
                </a:cubicBezTo>
                <a:close/>
                <a:moveTo>
                  <a:pt x="6477" y="14394"/>
                </a:moveTo>
                <a:lnTo>
                  <a:pt x="6477" y="14404"/>
                </a:lnTo>
                <a:lnTo>
                  <a:pt x="6469" y="14404"/>
                </a:lnTo>
                <a:cubicBezTo>
                  <a:pt x="6459" y="14412"/>
                  <a:pt x="6443" y="14412"/>
                  <a:pt x="6435" y="14412"/>
                </a:cubicBezTo>
                <a:cubicBezTo>
                  <a:pt x="6451" y="14412"/>
                  <a:pt x="6459" y="14404"/>
                  <a:pt x="6477" y="14394"/>
                </a:cubicBezTo>
                <a:close/>
                <a:moveTo>
                  <a:pt x="6156" y="14487"/>
                </a:moveTo>
                <a:lnTo>
                  <a:pt x="6166" y="14495"/>
                </a:lnTo>
                <a:cubicBezTo>
                  <a:pt x="6161" y="14500"/>
                  <a:pt x="6156" y="14502"/>
                  <a:pt x="6152" y="14502"/>
                </a:cubicBezTo>
                <a:cubicBezTo>
                  <a:pt x="6148" y="14502"/>
                  <a:pt x="6144" y="14500"/>
                  <a:pt x="6140" y="14495"/>
                </a:cubicBezTo>
                <a:cubicBezTo>
                  <a:pt x="6148" y="14495"/>
                  <a:pt x="6156" y="14495"/>
                  <a:pt x="6156" y="14487"/>
                </a:cubicBezTo>
                <a:close/>
                <a:moveTo>
                  <a:pt x="3267" y="14563"/>
                </a:moveTo>
                <a:lnTo>
                  <a:pt x="3267" y="14614"/>
                </a:lnTo>
                <a:cubicBezTo>
                  <a:pt x="3267" y="14606"/>
                  <a:pt x="3259" y="14606"/>
                  <a:pt x="3251" y="14606"/>
                </a:cubicBezTo>
                <a:cubicBezTo>
                  <a:pt x="3259" y="14588"/>
                  <a:pt x="3267" y="14580"/>
                  <a:pt x="3267" y="14563"/>
                </a:cubicBezTo>
                <a:close/>
                <a:moveTo>
                  <a:pt x="5871" y="14689"/>
                </a:moveTo>
                <a:lnTo>
                  <a:pt x="5871" y="14697"/>
                </a:lnTo>
                <a:cubicBezTo>
                  <a:pt x="5863" y="14697"/>
                  <a:pt x="5863" y="14697"/>
                  <a:pt x="5863" y="14689"/>
                </a:cubicBezTo>
                <a:close/>
                <a:moveTo>
                  <a:pt x="25724" y="14832"/>
                </a:moveTo>
                <a:lnTo>
                  <a:pt x="25724" y="14832"/>
                </a:lnTo>
                <a:cubicBezTo>
                  <a:pt x="25748" y="14848"/>
                  <a:pt x="25774" y="14859"/>
                  <a:pt x="25807" y="14867"/>
                </a:cubicBezTo>
                <a:cubicBezTo>
                  <a:pt x="25802" y="14868"/>
                  <a:pt x="25798" y="14869"/>
                  <a:pt x="25793" y="14869"/>
                </a:cubicBezTo>
                <a:cubicBezTo>
                  <a:pt x="25770" y="14869"/>
                  <a:pt x="25744" y="14854"/>
                  <a:pt x="25724" y="14832"/>
                </a:cubicBezTo>
                <a:close/>
                <a:moveTo>
                  <a:pt x="30852" y="14899"/>
                </a:moveTo>
                <a:cubicBezTo>
                  <a:pt x="30860" y="14909"/>
                  <a:pt x="30860" y="14909"/>
                  <a:pt x="30852" y="14917"/>
                </a:cubicBezTo>
                <a:cubicBezTo>
                  <a:pt x="30852" y="14925"/>
                  <a:pt x="30844" y="14925"/>
                  <a:pt x="30836" y="14933"/>
                </a:cubicBezTo>
                <a:lnTo>
                  <a:pt x="30836" y="14909"/>
                </a:lnTo>
                <a:lnTo>
                  <a:pt x="30844" y="14909"/>
                </a:lnTo>
                <a:cubicBezTo>
                  <a:pt x="30852" y="14909"/>
                  <a:pt x="30852" y="14917"/>
                  <a:pt x="30852" y="14917"/>
                </a:cubicBezTo>
                <a:lnTo>
                  <a:pt x="30852" y="14909"/>
                </a:lnTo>
                <a:lnTo>
                  <a:pt x="30852" y="14899"/>
                </a:lnTo>
                <a:close/>
                <a:moveTo>
                  <a:pt x="12877" y="15085"/>
                </a:moveTo>
                <a:cubicBezTo>
                  <a:pt x="12877" y="15093"/>
                  <a:pt x="12869" y="15093"/>
                  <a:pt x="12869" y="15101"/>
                </a:cubicBezTo>
                <a:cubicBezTo>
                  <a:pt x="12861" y="15093"/>
                  <a:pt x="12861" y="15093"/>
                  <a:pt x="12853" y="15085"/>
                </a:cubicBezTo>
                <a:close/>
                <a:moveTo>
                  <a:pt x="28637" y="15303"/>
                </a:moveTo>
                <a:cubicBezTo>
                  <a:pt x="28637" y="15313"/>
                  <a:pt x="28645" y="15313"/>
                  <a:pt x="28645" y="15313"/>
                </a:cubicBezTo>
                <a:lnTo>
                  <a:pt x="28637" y="15313"/>
                </a:lnTo>
                <a:lnTo>
                  <a:pt x="28637" y="15303"/>
                </a:lnTo>
                <a:close/>
                <a:moveTo>
                  <a:pt x="9602" y="15708"/>
                </a:moveTo>
                <a:lnTo>
                  <a:pt x="9602" y="15718"/>
                </a:lnTo>
                <a:lnTo>
                  <a:pt x="9592" y="15718"/>
                </a:lnTo>
                <a:lnTo>
                  <a:pt x="9592" y="15708"/>
                </a:lnTo>
                <a:close/>
                <a:moveTo>
                  <a:pt x="28637" y="15869"/>
                </a:moveTo>
                <a:lnTo>
                  <a:pt x="28637" y="15877"/>
                </a:lnTo>
                <a:lnTo>
                  <a:pt x="28629" y="15877"/>
                </a:lnTo>
                <a:cubicBezTo>
                  <a:pt x="28637" y="15877"/>
                  <a:pt x="28637" y="15869"/>
                  <a:pt x="28637" y="15869"/>
                </a:cubicBezTo>
                <a:close/>
                <a:moveTo>
                  <a:pt x="6645" y="16080"/>
                </a:moveTo>
                <a:lnTo>
                  <a:pt x="6645" y="16104"/>
                </a:lnTo>
                <a:lnTo>
                  <a:pt x="6637" y="16104"/>
                </a:lnTo>
                <a:cubicBezTo>
                  <a:pt x="6637" y="16096"/>
                  <a:pt x="6637" y="16088"/>
                  <a:pt x="6645" y="16080"/>
                </a:cubicBezTo>
                <a:close/>
                <a:moveTo>
                  <a:pt x="32360" y="16213"/>
                </a:moveTo>
                <a:lnTo>
                  <a:pt x="32360" y="16222"/>
                </a:lnTo>
                <a:cubicBezTo>
                  <a:pt x="32358" y="16221"/>
                  <a:pt x="32356" y="16218"/>
                  <a:pt x="32352" y="16213"/>
                </a:cubicBezTo>
                <a:close/>
                <a:moveTo>
                  <a:pt x="7065" y="16223"/>
                </a:moveTo>
                <a:lnTo>
                  <a:pt x="7065" y="16223"/>
                </a:lnTo>
                <a:cubicBezTo>
                  <a:pt x="7076" y="16231"/>
                  <a:pt x="7084" y="16231"/>
                  <a:pt x="7100" y="16239"/>
                </a:cubicBezTo>
                <a:cubicBezTo>
                  <a:pt x="7092" y="16274"/>
                  <a:pt x="7084" y="16290"/>
                  <a:pt x="7065" y="16298"/>
                </a:cubicBezTo>
                <a:cubicBezTo>
                  <a:pt x="7076" y="16274"/>
                  <a:pt x="7076" y="16247"/>
                  <a:pt x="7065" y="16223"/>
                </a:cubicBezTo>
                <a:close/>
                <a:moveTo>
                  <a:pt x="31349" y="16415"/>
                </a:moveTo>
                <a:lnTo>
                  <a:pt x="31357" y="16425"/>
                </a:lnTo>
                <a:cubicBezTo>
                  <a:pt x="31349" y="16425"/>
                  <a:pt x="31349" y="16425"/>
                  <a:pt x="31341" y="16415"/>
                </a:cubicBezTo>
                <a:close/>
                <a:moveTo>
                  <a:pt x="2535" y="16516"/>
                </a:moveTo>
                <a:cubicBezTo>
                  <a:pt x="2543" y="16516"/>
                  <a:pt x="2551" y="16526"/>
                  <a:pt x="2560" y="16526"/>
                </a:cubicBezTo>
                <a:cubicBezTo>
                  <a:pt x="2551" y="16534"/>
                  <a:pt x="2551" y="16542"/>
                  <a:pt x="2543" y="16551"/>
                </a:cubicBezTo>
                <a:cubicBezTo>
                  <a:pt x="2543" y="16534"/>
                  <a:pt x="2535" y="16526"/>
                  <a:pt x="2535" y="16516"/>
                </a:cubicBezTo>
                <a:close/>
                <a:moveTo>
                  <a:pt x="29732" y="16819"/>
                </a:moveTo>
                <a:cubicBezTo>
                  <a:pt x="29732" y="16830"/>
                  <a:pt x="29724" y="16830"/>
                  <a:pt x="29724" y="16830"/>
                </a:cubicBezTo>
                <a:cubicBezTo>
                  <a:pt x="29724" y="16819"/>
                  <a:pt x="29732" y="16819"/>
                  <a:pt x="29732" y="16819"/>
                </a:cubicBezTo>
                <a:close/>
                <a:moveTo>
                  <a:pt x="29951" y="16811"/>
                </a:moveTo>
                <a:lnTo>
                  <a:pt x="29951" y="16830"/>
                </a:lnTo>
                <a:cubicBezTo>
                  <a:pt x="29942" y="16846"/>
                  <a:pt x="29934" y="16862"/>
                  <a:pt x="29934" y="16880"/>
                </a:cubicBezTo>
                <a:cubicBezTo>
                  <a:pt x="29926" y="16862"/>
                  <a:pt x="29926" y="16846"/>
                  <a:pt x="29918" y="16830"/>
                </a:cubicBezTo>
                <a:lnTo>
                  <a:pt x="29951" y="16830"/>
                </a:lnTo>
                <a:lnTo>
                  <a:pt x="29942" y="16819"/>
                </a:lnTo>
                <a:cubicBezTo>
                  <a:pt x="29942" y="16819"/>
                  <a:pt x="29942" y="16811"/>
                  <a:pt x="29951" y="16811"/>
                </a:cubicBezTo>
                <a:close/>
                <a:moveTo>
                  <a:pt x="22590" y="17022"/>
                </a:moveTo>
                <a:cubicBezTo>
                  <a:pt x="22590" y="17022"/>
                  <a:pt x="22590" y="17032"/>
                  <a:pt x="22580" y="17032"/>
                </a:cubicBezTo>
                <a:lnTo>
                  <a:pt x="22580" y="17022"/>
                </a:lnTo>
                <a:close/>
                <a:moveTo>
                  <a:pt x="14327" y="17452"/>
                </a:moveTo>
                <a:cubicBezTo>
                  <a:pt x="14318" y="17468"/>
                  <a:pt x="14302" y="17487"/>
                  <a:pt x="14284" y="17503"/>
                </a:cubicBezTo>
                <a:cubicBezTo>
                  <a:pt x="14276" y="17495"/>
                  <a:pt x="14276" y="17487"/>
                  <a:pt x="14276" y="17476"/>
                </a:cubicBezTo>
                <a:cubicBezTo>
                  <a:pt x="14292" y="17468"/>
                  <a:pt x="14310" y="17460"/>
                  <a:pt x="14327" y="17452"/>
                </a:cubicBezTo>
                <a:close/>
                <a:moveTo>
                  <a:pt x="30515" y="17460"/>
                </a:moveTo>
                <a:cubicBezTo>
                  <a:pt x="30490" y="17487"/>
                  <a:pt x="30474" y="17503"/>
                  <a:pt x="30448" y="17527"/>
                </a:cubicBezTo>
                <a:lnTo>
                  <a:pt x="30448" y="17511"/>
                </a:lnTo>
                <a:cubicBezTo>
                  <a:pt x="30474" y="17487"/>
                  <a:pt x="30498" y="17468"/>
                  <a:pt x="30515" y="17460"/>
                </a:cubicBezTo>
                <a:close/>
                <a:moveTo>
                  <a:pt x="5778" y="17596"/>
                </a:moveTo>
                <a:cubicBezTo>
                  <a:pt x="5786" y="17604"/>
                  <a:pt x="5794" y="17604"/>
                  <a:pt x="5802" y="17612"/>
                </a:cubicBezTo>
                <a:cubicBezTo>
                  <a:pt x="5794" y="17612"/>
                  <a:pt x="5786" y="17620"/>
                  <a:pt x="5778" y="17628"/>
                </a:cubicBezTo>
                <a:lnTo>
                  <a:pt x="5778" y="17596"/>
                </a:lnTo>
                <a:close/>
                <a:moveTo>
                  <a:pt x="30945" y="17646"/>
                </a:moveTo>
                <a:lnTo>
                  <a:pt x="30937" y="17654"/>
                </a:lnTo>
                <a:lnTo>
                  <a:pt x="30929" y="17654"/>
                </a:lnTo>
                <a:cubicBezTo>
                  <a:pt x="30937" y="17646"/>
                  <a:pt x="30937" y="17646"/>
                  <a:pt x="30945" y="17646"/>
                </a:cubicBezTo>
                <a:close/>
                <a:moveTo>
                  <a:pt x="30868" y="18024"/>
                </a:moveTo>
                <a:cubicBezTo>
                  <a:pt x="30868" y="18032"/>
                  <a:pt x="30868" y="18032"/>
                  <a:pt x="30860" y="18042"/>
                </a:cubicBezTo>
                <a:cubicBezTo>
                  <a:pt x="30860" y="18042"/>
                  <a:pt x="30852" y="18032"/>
                  <a:pt x="30852" y="18024"/>
                </a:cubicBezTo>
                <a:close/>
                <a:moveTo>
                  <a:pt x="11244" y="17763"/>
                </a:moveTo>
                <a:cubicBezTo>
                  <a:pt x="11329" y="17865"/>
                  <a:pt x="11387" y="17982"/>
                  <a:pt x="11454" y="18101"/>
                </a:cubicBezTo>
                <a:cubicBezTo>
                  <a:pt x="11371" y="18042"/>
                  <a:pt x="11270" y="17966"/>
                  <a:pt x="11127" y="17830"/>
                </a:cubicBezTo>
                <a:cubicBezTo>
                  <a:pt x="11135" y="17814"/>
                  <a:pt x="11143" y="17806"/>
                  <a:pt x="11169" y="17790"/>
                </a:cubicBezTo>
                <a:cubicBezTo>
                  <a:pt x="11177" y="17780"/>
                  <a:pt x="11193" y="17780"/>
                  <a:pt x="11244" y="17763"/>
                </a:cubicBezTo>
                <a:close/>
                <a:moveTo>
                  <a:pt x="5347" y="18117"/>
                </a:moveTo>
                <a:cubicBezTo>
                  <a:pt x="5353" y="18117"/>
                  <a:pt x="5355" y="18120"/>
                  <a:pt x="5358" y="18122"/>
                </a:cubicBezTo>
                <a:lnTo>
                  <a:pt x="5358" y="18122"/>
                </a:lnTo>
                <a:lnTo>
                  <a:pt x="5347" y="18117"/>
                </a:lnTo>
                <a:close/>
                <a:moveTo>
                  <a:pt x="28966" y="18295"/>
                </a:moveTo>
                <a:cubicBezTo>
                  <a:pt x="28966" y="18303"/>
                  <a:pt x="28958" y="18319"/>
                  <a:pt x="28958" y="18327"/>
                </a:cubicBezTo>
                <a:lnTo>
                  <a:pt x="28940" y="18327"/>
                </a:lnTo>
                <a:cubicBezTo>
                  <a:pt x="28948" y="18319"/>
                  <a:pt x="28958" y="18303"/>
                  <a:pt x="28966" y="18295"/>
                </a:cubicBezTo>
                <a:close/>
                <a:moveTo>
                  <a:pt x="2653" y="19255"/>
                </a:moveTo>
                <a:cubicBezTo>
                  <a:pt x="2669" y="19280"/>
                  <a:pt x="2687" y="19296"/>
                  <a:pt x="2703" y="19314"/>
                </a:cubicBezTo>
                <a:cubicBezTo>
                  <a:pt x="2687" y="19314"/>
                  <a:pt x="2669" y="19322"/>
                  <a:pt x="2653" y="19322"/>
                </a:cubicBezTo>
                <a:cubicBezTo>
                  <a:pt x="2636" y="19322"/>
                  <a:pt x="2618" y="19306"/>
                  <a:pt x="2628" y="19296"/>
                </a:cubicBezTo>
                <a:cubicBezTo>
                  <a:pt x="2636" y="19280"/>
                  <a:pt x="2644" y="19271"/>
                  <a:pt x="2653" y="19255"/>
                </a:cubicBezTo>
                <a:close/>
                <a:moveTo>
                  <a:pt x="1912" y="19303"/>
                </a:moveTo>
                <a:cubicBezTo>
                  <a:pt x="1917" y="19303"/>
                  <a:pt x="1930" y="19319"/>
                  <a:pt x="1937" y="19338"/>
                </a:cubicBezTo>
                <a:cubicBezTo>
                  <a:pt x="1945" y="19338"/>
                  <a:pt x="1945" y="19338"/>
                  <a:pt x="1945" y="19346"/>
                </a:cubicBezTo>
                <a:cubicBezTo>
                  <a:pt x="1945" y="19338"/>
                  <a:pt x="1937" y="19338"/>
                  <a:pt x="1937" y="19338"/>
                </a:cubicBezTo>
                <a:lnTo>
                  <a:pt x="1937" y="19346"/>
                </a:lnTo>
                <a:cubicBezTo>
                  <a:pt x="1929" y="19330"/>
                  <a:pt x="1921" y="19314"/>
                  <a:pt x="1911" y="19306"/>
                </a:cubicBezTo>
                <a:cubicBezTo>
                  <a:pt x="1911" y="19304"/>
                  <a:pt x="1911" y="19303"/>
                  <a:pt x="1912" y="19303"/>
                </a:cubicBezTo>
                <a:close/>
                <a:moveTo>
                  <a:pt x="8515" y="19439"/>
                </a:moveTo>
                <a:lnTo>
                  <a:pt x="8515" y="19447"/>
                </a:lnTo>
                <a:cubicBezTo>
                  <a:pt x="8507" y="19447"/>
                  <a:pt x="8507" y="19457"/>
                  <a:pt x="8507" y="19457"/>
                </a:cubicBezTo>
                <a:lnTo>
                  <a:pt x="8507" y="19457"/>
                </a:lnTo>
                <a:cubicBezTo>
                  <a:pt x="8507" y="19457"/>
                  <a:pt x="8507" y="19447"/>
                  <a:pt x="8515" y="19439"/>
                </a:cubicBezTo>
                <a:close/>
                <a:moveTo>
                  <a:pt x="3597" y="19548"/>
                </a:moveTo>
                <a:cubicBezTo>
                  <a:pt x="3578" y="19567"/>
                  <a:pt x="3562" y="19591"/>
                  <a:pt x="3546" y="19617"/>
                </a:cubicBezTo>
                <a:cubicBezTo>
                  <a:pt x="3546" y="19609"/>
                  <a:pt x="3546" y="19599"/>
                  <a:pt x="3554" y="19591"/>
                </a:cubicBezTo>
                <a:cubicBezTo>
                  <a:pt x="3562" y="19559"/>
                  <a:pt x="3578" y="19548"/>
                  <a:pt x="3597" y="19548"/>
                </a:cubicBezTo>
                <a:close/>
                <a:moveTo>
                  <a:pt x="2881" y="19524"/>
                </a:moveTo>
                <a:cubicBezTo>
                  <a:pt x="2881" y="19548"/>
                  <a:pt x="2881" y="19575"/>
                  <a:pt x="2871" y="19599"/>
                </a:cubicBezTo>
                <a:lnTo>
                  <a:pt x="2863" y="19599"/>
                </a:lnTo>
                <a:cubicBezTo>
                  <a:pt x="2832" y="19599"/>
                  <a:pt x="2806" y="19609"/>
                  <a:pt x="2781" y="19623"/>
                </a:cubicBezTo>
                <a:lnTo>
                  <a:pt x="2781" y="19623"/>
                </a:lnTo>
                <a:cubicBezTo>
                  <a:pt x="2822" y="19596"/>
                  <a:pt x="2860" y="19565"/>
                  <a:pt x="2881" y="19524"/>
                </a:cubicBezTo>
                <a:close/>
                <a:moveTo>
                  <a:pt x="2695" y="19668"/>
                </a:moveTo>
                <a:lnTo>
                  <a:pt x="2695" y="19668"/>
                </a:lnTo>
                <a:cubicBezTo>
                  <a:pt x="2669" y="19684"/>
                  <a:pt x="2636" y="19692"/>
                  <a:pt x="2618" y="19718"/>
                </a:cubicBezTo>
                <a:cubicBezTo>
                  <a:pt x="2636" y="19684"/>
                  <a:pt x="2669" y="19676"/>
                  <a:pt x="2695" y="19668"/>
                </a:cubicBezTo>
                <a:close/>
                <a:moveTo>
                  <a:pt x="25900" y="19710"/>
                </a:moveTo>
                <a:cubicBezTo>
                  <a:pt x="25966" y="19710"/>
                  <a:pt x="26027" y="19718"/>
                  <a:pt x="26094" y="19734"/>
                </a:cubicBezTo>
                <a:cubicBezTo>
                  <a:pt x="26077" y="19740"/>
                  <a:pt x="26059" y="19742"/>
                  <a:pt x="26040" y="19742"/>
                </a:cubicBezTo>
                <a:cubicBezTo>
                  <a:pt x="26001" y="19742"/>
                  <a:pt x="25956" y="19732"/>
                  <a:pt x="25900" y="19710"/>
                </a:cubicBezTo>
                <a:close/>
                <a:moveTo>
                  <a:pt x="32663" y="19540"/>
                </a:moveTo>
                <a:cubicBezTo>
                  <a:pt x="32578" y="19583"/>
                  <a:pt x="32554" y="19660"/>
                  <a:pt x="32562" y="19742"/>
                </a:cubicBezTo>
                <a:cubicBezTo>
                  <a:pt x="32655" y="19710"/>
                  <a:pt x="32663" y="19625"/>
                  <a:pt x="32663" y="19540"/>
                </a:cubicBezTo>
                <a:close/>
                <a:moveTo>
                  <a:pt x="31930" y="19575"/>
                </a:moveTo>
                <a:cubicBezTo>
                  <a:pt x="31897" y="19676"/>
                  <a:pt x="31948" y="19785"/>
                  <a:pt x="31930" y="19894"/>
                </a:cubicBezTo>
                <a:cubicBezTo>
                  <a:pt x="31889" y="19777"/>
                  <a:pt x="31812" y="19684"/>
                  <a:pt x="31738" y="19591"/>
                </a:cubicBezTo>
                <a:cubicBezTo>
                  <a:pt x="31746" y="19583"/>
                  <a:pt x="31746" y="19575"/>
                  <a:pt x="31754" y="19575"/>
                </a:cubicBezTo>
                <a:cubicBezTo>
                  <a:pt x="31781" y="19588"/>
                  <a:pt x="31811" y="19597"/>
                  <a:pt x="31842" y="19597"/>
                </a:cubicBezTo>
                <a:cubicBezTo>
                  <a:pt x="31868" y="19597"/>
                  <a:pt x="31895" y="19590"/>
                  <a:pt x="31921" y="19575"/>
                </a:cubicBezTo>
                <a:close/>
                <a:moveTo>
                  <a:pt x="3047" y="19899"/>
                </a:moveTo>
                <a:cubicBezTo>
                  <a:pt x="3068" y="19899"/>
                  <a:pt x="3090" y="19905"/>
                  <a:pt x="3107" y="19912"/>
                </a:cubicBezTo>
                <a:cubicBezTo>
                  <a:pt x="3107" y="19945"/>
                  <a:pt x="3107" y="19971"/>
                  <a:pt x="3124" y="20003"/>
                </a:cubicBezTo>
                <a:lnTo>
                  <a:pt x="3107" y="20003"/>
                </a:lnTo>
                <a:cubicBezTo>
                  <a:pt x="3091" y="20011"/>
                  <a:pt x="3080" y="20014"/>
                  <a:pt x="3073" y="20014"/>
                </a:cubicBezTo>
                <a:cubicBezTo>
                  <a:pt x="3037" y="20014"/>
                  <a:pt x="3084" y="19943"/>
                  <a:pt x="3049" y="19937"/>
                </a:cubicBezTo>
                <a:cubicBezTo>
                  <a:pt x="3049" y="19920"/>
                  <a:pt x="2998" y="19912"/>
                  <a:pt x="3022" y="19902"/>
                </a:cubicBezTo>
                <a:cubicBezTo>
                  <a:pt x="3030" y="19900"/>
                  <a:pt x="3038" y="19899"/>
                  <a:pt x="3047" y="19899"/>
                </a:cubicBezTo>
                <a:close/>
                <a:moveTo>
                  <a:pt x="32866" y="19237"/>
                </a:moveTo>
                <a:cubicBezTo>
                  <a:pt x="32655" y="19245"/>
                  <a:pt x="32663" y="19397"/>
                  <a:pt x="32663" y="19540"/>
                </a:cubicBezTo>
                <a:cubicBezTo>
                  <a:pt x="32730" y="19575"/>
                  <a:pt x="32799" y="19609"/>
                  <a:pt x="32866" y="19641"/>
                </a:cubicBezTo>
                <a:lnTo>
                  <a:pt x="32916" y="19649"/>
                </a:lnTo>
                <a:lnTo>
                  <a:pt x="32967" y="19641"/>
                </a:lnTo>
                <a:cubicBezTo>
                  <a:pt x="33062" y="19697"/>
                  <a:pt x="33105" y="19845"/>
                  <a:pt x="33245" y="19845"/>
                </a:cubicBezTo>
                <a:cubicBezTo>
                  <a:pt x="33253" y="19845"/>
                  <a:pt x="33261" y="19845"/>
                  <a:pt x="33270" y="19844"/>
                </a:cubicBezTo>
                <a:lnTo>
                  <a:pt x="33270" y="19844"/>
                </a:lnTo>
                <a:lnTo>
                  <a:pt x="33270" y="19844"/>
                </a:lnTo>
                <a:cubicBezTo>
                  <a:pt x="33326" y="19902"/>
                  <a:pt x="33293" y="20062"/>
                  <a:pt x="33405" y="20062"/>
                </a:cubicBezTo>
                <a:cubicBezTo>
                  <a:pt x="33425" y="20062"/>
                  <a:pt x="33450" y="20057"/>
                  <a:pt x="33480" y="20046"/>
                </a:cubicBezTo>
                <a:cubicBezTo>
                  <a:pt x="33480" y="19971"/>
                  <a:pt x="33472" y="19902"/>
                  <a:pt x="33472" y="19835"/>
                </a:cubicBezTo>
                <a:cubicBezTo>
                  <a:pt x="33446" y="19819"/>
                  <a:pt x="33421" y="19811"/>
                  <a:pt x="33395" y="19801"/>
                </a:cubicBezTo>
                <a:cubicBezTo>
                  <a:pt x="33421" y="19785"/>
                  <a:pt x="33446" y="19761"/>
                  <a:pt x="33464" y="19734"/>
                </a:cubicBezTo>
                <a:cubicBezTo>
                  <a:pt x="33514" y="19676"/>
                  <a:pt x="33607" y="19617"/>
                  <a:pt x="33597" y="19567"/>
                </a:cubicBezTo>
                <a:cubicBezTo>
                  <a:pt x="33589" y="19510"/>
                  <a:pt x="33560" y="19494"/>
                  <a:pt x="33522" y="19494"/>
                </a:cubicBezTo>
                <a:cubicBezTo>
                  <a:pt x="33487" y="19494"/>
                  <a:pt x="33445" y="19507"/>
                  <a:pt x="33405" y="19516"/>
                </a:cubicBezTo>
                <a:cubicBezTo>
                  <a:pt x="33357" y="19526"/>
                  <a:pt x="33307" y="19536"/>
                  <a:pt x="33259" y="19536"/>
                </a:cubicBezTo>
                <a:cubicBezTo>
                  <a:pt x="33189" y="19536"/>
                  <a:pt x="33123" y="19515"/>
                  <a:pt x="33068" y="19439"/>
                </a:cubicBezTo>
                <a:cubicBezTo>
                  <a:pt x="32940" y="19431"/>
                  <a:pt x="32874" y="19364"/>
                  <a:pt x="32866" y="19237"/>
                </a:cubicBezTo>
                <a:close/>
                <a:moveTo>
                  <a:pt x="30860" y="20147"/>
                </a:moveTo>
                <a:cubicBezTo>
                  <a:pt x="30860" y="20147"/>
                  <a:pt x="30860" y="20155"/>
                  <a:pt x="30852" y="20155"/>
                </a:cubicBezTo>
                <a:lnTo>
                  <a:pt x="30852" y="20147"/>
                </a:lnTo>
                <a:close/>
                <a:moveTo>
                  <a:pt x="28149" y="20232"/>
                </a:moveTo>
                <a:cubicBezTo>
                  <a:pt x="28139" y="20240"/>
                  <a:pt x="28139" y="20240"/>
                  <a:pt x="28131" y="20248"/>
                </a:cubicBezTo>
                <a:cubicBezTo>
                  <a:pt x="28131" y="20240"/>
                  <a:pt x="28139" y="20240"/>
                  <a:pt x="28149" y="20232"/>
                </a:cubicBezTo>
                <a:close/>
                <a:moveTo>
                  <a:pt x="30153" y="20349"/>
                </a:moveTo>
                <a:lnTo>
                  <a:pt x="30161" y="20357"/>
                </a:lnTo>
                <a:lnTo>
                  <a:pt x="30153" y="20357"/>
                </a:lnTo>
                <a:lnTo>
                  <a:pt x="30153" y="20349"/>
                </a:lnTo>
                <a:close/>
                <a:moveTo>
                  <a:pt x="7520" y="20527"/>
                </a:moveTo>
                <a:cubicBezTo>
                  <a:pt x="7512" y="20535"/>
                  <a:pt x="7496" y="20543"/>
                  <a:pt x="7480" y="20551"/>
                </a:cubicBezTo>
                <a:lnTo>
                  <a:pt x="7480" y="20527"/>
                </a:lnTo>
                <a:close/>
                <a:moveTo>
                  <a:pt x="8996" y="20947"/>
                </a:moveTo>
                <a:cubicBezTo>
                  <a:pt x="8996" y="20947"/>
                  <a:pt x="9004" y="20947"/>
                  <a:pt x="9012" y="20955"/>
                </a:cubicBezTo>
                <a:lnTo>
                  <a:pt x="8996" y="20955"/>
                </a:lnTo>
                <a:lnTo>
                  <a:pt x="8996" y="20947"/>
                </a:lnTo>
                <a:close/>
                <a:moveTo>
                  <a:pt x="28940" y="20955"/>
                </a:moveTo>
                <a:lnTo>
                  <a:pt x="28940" y="20963"/>
                </a:lnTo>
                <a:lnTo>
                  <a:pt x="28932" y="20955"/>
                </a:lnTo>
                <a:close/>
                <a:moveTo>
                  <a:pt x="2889" y="20846"/>
                </a:moveTo>
                <a:cubicBezTo>
                  <a:pt x="2897" y="20854"/>
                  <a:pt x="2897" y="20862"/>
                  <a:pt x="2905" y="20872"/>
                </a:cubicBezTo>
                <a:cubicBezTo>
                  <a:pt x="2931" y="20913"/>
                  <a:pt x="2964" y="20939"/>
                  <a:pt x="2940" y="20990"/>
                </a:cubicBezTo>
                <a:cubicBezTo>
                  <a:pt x="2897" y="20990"/>
                  <a:pt x="2881" y="20955"/>
                  <a:pt x="2855" y="20931"/>
                </a:cubicBezTo>
                <a:cubicBezTo>
                  <a:pt x="2871" y="20905"/>
                  <a:pt x="2889" y="20872"/>
                  <a:pt x="2889" y="20846"/>
                </a:cubicBezTo>
                <a:close/>
                <a:moveTo>
                  <a:pt x="12693" y="21024"/>
                </a:moveTo>
                <a:cubicBezTo>
                  <a:pt x="12685" y="21032"/>
                  <a:pt x="12685" y="21040"/>
                  <a:pt x="12685" y="21048"/>
                </a:cubicBezTo>
                <a:cubicBezTo>
                  <a:pt x="12675" y="21040"/>
                  <a:pt x="12659" y="21040"/>
                  <a:pt x="12651" y="21032"/>
                </a:cubicBezTo>
                <a:cubicBezTo>
                  <a:pt x="12667" y="21032"/>
                  <a:pt x="12675" y="21024"/>
                  <a:pt x="12693" y="21024"/>
                </a:cubicBezTo>
                <a:close/>
                <a:moveTo>
                  <a:pt x="28333" y="21149"/>
                </a:moveTo>
                <a:cubicBezTo>
                  <a:pt x="28341" y="21149"/>
                  <a:pt x="28341" y="21158"/>
                  <a:pt x="28352" y="21158"/>
                </a:cubicBezTo>
                <a:cubicBezTo>
                  <a:pt x="28341" y="21166"/>
                  <a:pt x="28341" y="21176"/>
                  <a:pt x="28341" y="21184"/>
                </a:cubicBezTo>
                <a:cubicBezTo>
                  <a:pt x="28341" y="21176"/>
                  <a:pt x="28333" y="21166"/>
                  <a:pt x="28333" y="21149"/>
                </a:cubicBezTo>
                <a:close/>
                <a:moveTo>
                  <a:pt x="29876" y="21352"/>
                </a:moveTo>
                <a:cubicBezTo>
                  <a:pt x="29876" y="21360"/>
                  <a:pt x="29876" y="21360"/>
                  <a:pt x="29868" y="21360"/>
                </a:cubicBezTo>
                <a:lnTo>
                  <a:pt x="29868" y="21352"/>
                </a:lnTo>
                <a:close/>
                <a:moveTo>
                  <a:pt x="11749" y="21487"/>
                </a:moveTo>
                <a:cubicBezTo>
                  <a:pt x="11749" y="21511"/>
                  <a:pt x="11765" y="21538"/>
                  <a:pt x="11784" y="21562"/>
                </a:cubicBezTo>
                <a:cubicBezTo>
                  <a:pt x="11749" y="21546"/>
                  <a:pt x="11733" y="21519"/>
                  <a:pt x="11749" y="21487"/>
                </a:cubicBezTo>
                <a:close/>
                <a:moveTo>
                  <a:pt x="9693" y="21562"/>
                </a:moveTo>
                <a:cubicBezTo>
                  <a:pt x="9703" y="21562"/>
                  <a:pt x="9712" y="21562"/>
                  <a:pt x="9712" y="21570"/>
                </a:cubicBezTo>
                <a:cubicBezTo>
                  <a:pt x="9703" y="21570"/>
                  <a:pt x="9693" y="21570"/>
                  <a:pt x="9685" y="21580"/>
                </a:cubicBezTo>
                <a:lnTo>
                  <a:pt x="9685" y="21562"/>
                </a:lnTo>
                <a:close/>
                <a:moveTo>
                  <a:pt x="27011" y="21631"/>
                </a:moveTo>
                <a:lnTo>
                  <a:pt x="27011" y="21639"/>
                </a:lnTo>
                <a:lnTo>
                  <a:pt x="27003" y="21639"/>
                </a:lnTo>
                <a:cubicBezTo>
                  <a:pt x="27011" y="21639"/>
                  <a:pt x="27011" y="21631"/>
                  <a:pt x="27011" y="21631"/>
                </a:cubicBezTo>
                <a:close/>
                <a:moveTo>
                  <a:pt x="9416" y="21732"/>
                </a:moveTo>
                <a:lnTo>
                  <a:pt x="9416" y="21740"/>
                </a:lnTo>
                <a:cubicBezTo>
                  <a:pt x="9416" y="21740"/>
                  <a:pt x="9408" y="21740"/>
                  <a:pt x="9408" y="21748"/>
                </a:cubicBezTo>
                <a:cubicBezTo>
                  <a:pt x="9408" y="21740"/>
                  <a:pt x="9408" y="21740"/>
                  <a:pt x="9416" y="21732"/>
                </a:cubicBezTo>
                <a:close/>
                <a:moveTo>
                  <a:pt x="9938" y="22025"/>
                </a:moveTo>
                <a:cubicBezTo>
                  <a:pt x="9956" y="22035"/>
                  <a:pt x="9980" y="22043"/>
                  <a:pt x="9997" y="22059"/>
                </a:cubicBezTo>
                <a:cubicBezTo>
                  <a:pt x="10007" y="22067"/>
                  <a:pt x="10007" y="22067"/>
                  <a:pt x="10007" y="22075"/>
                </a:cubicBezTo>
                <a:lnTo>
                  <a:pt x="10007" y="22110"/>
                </a:lnTo>
                <a:cubicBezTo>
                  <a:pt x="10004" y="22112"/>
                  <a:pt x="10001" y="22115"/>
                  <a:pt x="10000" y="22117"/>
                </a:cubicBezTo>
                <a:lnTo>
                  <a:pt x="10000" y="22117"/>
                </a:lnTo>
                <a:cubicBezTo>
                  <a:pt x="10003" y="22088"/>
                  <a:pt x="9995" y="22073"/>
                  <a:pt x="9988" y="22059"/>
                </a:cubicBezTo>
                <a:lnTo>
                  <a:pt x="9980" y="22051"/>
                </a:lnTo>
                <a:cubicBezTo>
                  <a:pt x="9972" y="22043"/>
                  <a:pt x="9964" y="22035"/>
                  <a:pt x="9946" y="22035"/>
                </a:cubicBezTo>
                <a:lnTo>
                  <a:pt x="9938" y="22025"/>
                </a:lnTo>
                <a:close/>
                <a:moveTo>
                  <a:pt x="30448" y="22269"/>
                </a:moveTo>
                <a:cubicBezTo>
                  <a:pt x="30448" y="22277"/>
                  <a:pt x="30456" y="22277"/>
                  <a:pt x="30456" y="22288"/>
                </a:cubicBezTo>
                <a:cubicBezTo>
                  <a:pt x="30456" y="22296"/>
                  <a:pt x="30456" y="22296"/>
                  <a:pt x="30448" y="22296"/>
                </a:cubicBezTo>
                <a:lnTo>
                  <a:pt x="30448" y="22269"/>
                </a:lnTo>
                <a:close/>
                <a:moveTo>
                  <a:pt x="4017" y="22075"/>
                </a:moveTo>
                <a:lnTo>
                  <a:pt x="4017" y="22102"/>
                </a:lnTo>
                <a:cubicBezTo>
                  <a:pt x="4126" y="22277"/>
                  <a:pt x="4304" y="22261"/>
                  <a:pt x="4472" y="22269"/>
                </a:cubicBezTo>
                <a:cubicBezTo>
                  <a:pt x="4437" y="22288"/>
                  <a:pt x="4405" y="22304"/>
                  <a:pt x="4387" y="22338"/>
                </a:cubicBezTo>
                <a:cubicBezTo>
                  <a:pt x="4378" y="22341"/>
                  <a:pt x="4368" y="22342"/>
                  <a:pt x="4359" y="22342"/>
                </a:cubicBezTo>
                <a:cubicBezTo>
                  <a:pt x="4267" y="22342"/>
                  <a:pt x="4169" y="22223"/>
                  <a:pt x="4077" y="22223"/>
                </a:cubicBezTo>
                <a:cubicBezTo>
                  <a:pt x="4041" y="22223"/>
                  <a:pt x="4007" y="22240"/>
                  <a:pt x="3975" y="22288"/>
                </a:cubicBezTo>
                <a:cubicBezTo>
                  <a:pt x="3950" y="22227"/>
                  <a:pt x="3932" y="22176"/>
                  <a:pt x="3916" y="22118"/>
                </a:cubicBezTo>
                <a:cubicBezTo>
                  <a:pt x="3916" y="22093"/>
                  <a:pt x="3924" y="22085"/>
                  <a:pt x="3932" y="22075"/>
                </a:cubicBezTo>
                <a:close/>
                <a:moveTo>
                  <a:pt x="3461" y="22439"/>
                </a:moveTo>
                <a:cubicBezTo>
                  <a:pt x="3477" y="22447"/>
                  <a:pt x="3495" y="22463"/>
                  <a:pt x="3520" y="22471"/>
                </a:cubicBezTo>
                <a:cubicBezTo>
                  <a:pt x="3504" y="22471"/>
                  <a:pt x="3487" y="22480"/>
                  <a:pt x="3469" y="22480"/>
                </a:cubicBezTo>
                <a:cubicBezTo>
                  <a:pt x="3469" y="22463"/>
                  <a:pt x="3461" y="22455"/>
                  <a:pt x="3461" y="22439"/>
                </a:cubicBezTo>
                <a:close/>
                <a:moveTo>
                  <a:pt x="31155" y="22455"/>
                </a:moveTo>
                <a:lnTo>
                  <a:pt x="31155" y="22480"/>
                </a:lnTo>
                <a:lnTo>
                  <a:pt x="31147" y="22480"/>
                </a:lnTo>
                <a:cubicBezTo>
                  <a:pt x="31147" y="22471"/>
                  <a:pt x="31139" y="22463"/>
                  <a:pt x="31131" y="22455"/>
                </a:cubicBezTo>
                <a:close/>
                <a:moveTo>
                  <a:pt x="23979" y="22540"/>
                </a:moveTo>
                <a:lnTo>
                  <a:pt x="23979" y="22556"/>
                </a:lnTo>
                <a:cubicBezTo>
                  <a:pt x="23971" y="22556"/>
                  <a:pt x="23963" y="22556"/>
                  <a:pt x="23955" y="22548"/>
                </a:cubicBezTo>
                <a:cubicBezTo>
                  <a:pt x="23963" y="22548"/>
                  <a:pt x="23971" y="22540"/>
                  <a:pt x="23979" y="22540"/>
                </a:cubicBezTo>
                <a:close/>
                <a:moveTo>
                  <a:pt x="6477" y="22556"/>
                </a:moveTo>
                <a:lnTo>
                  <a:pt x="6469" y="22564"/>
                </a:lnTo>
                <a:lnTo>
                  <a:pt x="6459" y="22556"/>
                </a:lnTo>
                <a:close/>
                <a:moveTo>
                  <a:pt x="28341" y="22649"/>
                </a:moveTo>
                <a:lnTo>
                  <a:pt x="28352" y="22657"/>
                </a:lnTo>
                <a:lnTo>
                  <a:pt x="28325" y="22657"/>
                </a:lnTo>
                <a:cubicBezTo>
                  <a:pt x="28333" y="22666"/>
                  <a:pt x="28341" y="22674"/>
                  <a:pt x="28341" y="22682"/>
                </a:cubicBezTo>
                <a:lnTo>
                  <a:pt x="28341" y="22692"/>
                </a:lnTo>
                <a:cubicBezTo>
                  <a:pt x="28333" y="22682"/>
                  <a:pt x="28325" y="22674"/>
                  <a:pt x="28317" y="22666"/>
                </a:cubicBezTo>
                <a:cubicBezTo>
                  <a:pt x="28325" y="22666"/>
                  <a:pt x="28325" y="22657"/>
                  <a:pt x="28325" y="22657"/>
                </a:cubicBezTo>
                <a:cubicBezTo>
                  <a:pt x="28333" y="22657"/>
                  <a:pt x="28333" y="22649"/>
                  <a:pt x="28341" y="22649"/>
                </a:cubicBezTo>
                <a:close/>
                <a:moveTo>
                  <a:pt x="34972" y="22775"/>
                </a:moveTo>
                <a:lnTo>
                  <a:pt x="35004" y="22793"/>
                </a:lnTo>
                <a:cubicBezTo>
                  <a:pt x="35039" y="22809"/>
                  <a:pt x="35063" y="22833"/>
                  <a:pt x="35081" y="22860"/>
                </a:cubicBezTo>
                <a:cubicBezTo>
                  <a:pt x="35055" y="22833"/>
                  <a:pt x="35031" y="22817"/>
                  <a:pt x="34996" y="22817"/>
                </a:cubicBezTo>
                <a:cubicBezTo>
                  <a:pt x="34988" y="22817"/>
                  <a:pt x="34972" y="22775"/>
                  <a:pt x="34972" y="22775"/>
                </a:cubicBezTo>
                <a:close/>
                <a:moveTo>
                  <a:pt x="34214" y="23046"/>
                </a:moveTo>
                <a:cubicBezTo>
                  <a:pt x="34222" y="23046"/>
                  <a:pt x="34222" y="23054"/>
                  <a:pt x="34222" y="23054"/>
                </a:cubicBezTo>
                <a:lnTo>
                  <a:pt x="34214" y="23054"/>
                </a:lnTo>
                <a:lnTo>
                  <a:pt x="34214" y="23046"/>
                </a:lnTo>
                <a:close/>
                <a:moveTo>
                  <a:pt x="8379" y="23155"/>
                </a:moveTo>
                <a:cubicBezTo>
                  <a:pt x="8384" y="23159"/>
                  <a:pt x="8387" y="23161"/>
                  <a:pt x="8388" y="23163"/>
                </a:cubicBezTo>
                <a:lnTo>
                  <a:pt x="8388" y="23163"/>
                </a:lnTo>
                <a:cubicBezTo>
                  <a:pt x="8379" y="23162"/>
                  <a:pt x="8379" y="23155"/>
                  <a:pt x="8379" y="23155"/>
                </a:cubicBezTo>
                <a:close/>
                <a:moveTo>
                  <a:pt x="7773" y="23365"/>
                </a:moveTo>
                <a:cubicBezTo>
                  <a:pt x="7773" y="23365"/>
                  <a:pt x="7783" y="23365"/>
                  <a:pt x="7783" y="23373"/>
                </a:cubicBezTo>
                <a:lnTo>
                  <a:pt x="7773" y="23365"/>
                </a:lnTo>
                <a:close/>
                <a:moveTo>
                  <a:pt x="31727" y="23533"/>
                </a:moveTo>
                <a:lnTo>
                  <a:pt x="31727" y="23533"/>
                </a:lnTo>
                <a:cubicBezTo>
                  <a:pt x="31727" y="23533"/>
                  <a:pt x="31738" y="23533"/>
                  <a:pt x="31738" y="23541"/>
                </a:cubicBezTo>
                <a:lnTo>
                  <a:pt x="31738" y="23551"/>
                </a:lnTo>
                <a:cubicBezTo>
                  <a:pt x="31738" y="23541"/>
                  <a:pt x="31738" y="23541"/>
                  <a:pt x="31727" y="23533"/>
                </a:cubicBezTo>
                <a:close/>
                <a:moveTo>
                  <a:pt x="7084" y="23575"/>
                </a:moveTo>
                <a:lnTo>
                  <a:pt x="7076" y="23583"/>
                </a:lnTo>
                <a:cubicBezTo>
                  <a:pt x="7076" y="23575"/>
                  <a:pt x="7076" y="23575"/>
                  <a:pt x="7065" y="23575"/>
                </a:cubicBezTo>
                <a:close/>
                <a:moveTo>
                  <a:pt x="9180" y="23626"/>
                </a:moveTo>
                <a:lnTo>
                  <a:pt x="9180" y="23634"/>
                </a:lnTo>
                <a:lnTo>
                  <a:pt x="9172" y="23634"/>
                </a:lnTo>
                <a:cubicBezTo>
                  <a:pt x="9172" y="23634"/>
                  <a:pt x="9180" y="23634"/>
                  <a:pt x="9180" y="23626"/>
                </a:cubicBezTo>
                <a:close/>
                <a:moveTo>
                  <a:pt x="7783" y="23761"/>
                </a:moveTo>
                <a:lnTo>
                  <a:pt x="7783" y="23769"/>
                </a:lnTo>
                <a:lnTo>
                  <a:pt x="7773" y="23769"/>
                </a:lnTo>
                <a:cubicBezTo>
                  <a:pt x="7783" y="23769"/>
                  <a:pt x="7783" y="23769"/>
                  <a:pt x="7783" y="23761"/>
                </a:cubicBezTo>
                <a:close/>
                <a:moveTo>
                  <a:pt x="26785" y="24038"/>
                </a:moveTo>
                <a:cubicBezTo>
                  <a:pt x="26827" y="24038"/>
                  <a:pt x="26800" y="24060"/>
                  <a:pt x="26784" y="24060"/>
                </a:cubicBezTo>
                <a:cubicBezTo>
                  <a:pt x="26777" y="24060"/>
                  <a:pt x="26772" y="24056"/>
                  <a:pt x="26775" y="24046"/>
                </a:cubicBezTo>
                <a:lnTo>
                  <a:pt x="26785" y="24038"/>
                </a:lnTo>
                <a:close/>
                <a:moveTo>
                  <a:pt x="9491" y="24174"/>
                </a:moveTo>
                <a:lnTo>
                  <a:pt x="9491" y="24190"/>
                </a:lnTo>
                <a:cubicBezTo>
                  <a:pt x="9491" y="24182"/>
                  <a:pt x="9491" y="24182"/>
                  <a:pt x="9483" y="24182"/>
                </a:cubicBezTo>
                <a:lnTo>
                  <a:pt x="9491" y="24174"/>
                </a:lnTo>
                <a:close/>
                <a:moveTo>
                  <a:pt x="18361" y="24360"/>
                </a:moveTo>
                <a:lnTo>
                  <a:pt x="18361" y="24376"/>
                </a:lnTo>
                <a:lnTo>
                  <a:pt x="18345" y="24376"/>
                </a:lnTo>
                <a:cubicBezTo>
                  <a:pt x="18353" y="24368"/>
                  <a:pt x="18353" y="24368"/>
                  <a:pt x="18361" y="24360"/>
                </a:cubicBezTo>
                <a:close/>
                <a:moveTo>
                  <a:pt x="18396" y="24368"/>
                </a:moveTo>
                <a:cubicBezTo>
                  <a:pt x="18378" y="24368"/>
                  <a:pt x="18370" y="24376"/>
                  <a:pt x="18361" y="24376"/>
                </a:cubicBezTo>
                <a:cubicBezTo>
                  <a:pt x="18370" y="24376"/>
                  <a:pt x="18370" y="24368"/>
                  <a:pt x="18378" y="24368"/>
                </a:cubicBezTo>
                <a:close/>
                <a:moveTo>
                  <a:pt x="29522" y="24543"/>
                </a:moveTo>
                <a:cubicBezTo>
                  <a:pt x="29530" y="24562"/>
                  <a:pt x="29530" y="24570"/>
                  <a:pt x="29530" y="24578"/>
                </a:cubicBezTo>
                <a:lnTo>
                  <a:pt x="29522" y="24578"/>
                </a:lnTo>
                <a:lnTo>
                  <a:pt x="29522" y="24543"/>
                </a:lnTo>
                <a:close/>
                <a:moveTo>
                  <a:pt x="11151" y="24679"/>
                </a:moveTo>
                <a:cubicBezTo>
                  <a:pt x="11143" y="24687"/>
                  <a:pt x="11127" y="24695"/>
                  <a:pt x="11108" y="24695"/>
                </a:cubicBezTo>
                <a:lnTo>
                  <a:pt x="11108" y="24679"/>
                </a:lnTo>
                <a:close/>
                <a:moveTo>
                  <a:pt x="18408" y="24729"/>
                </a:moveTo>
                <a:cubicBezTo>
                  <a:pt x="18445" y="24730"/>
                  <a:pt x="18483" y="24732"/>
                  <a:pt x="18521" y="24754"/>
                </a:cubicBezTo>
                <a:cubicBezTo>
                  <a:pt x="18488" y="24738"/>
                  <a:pt x="18449" y="24730"/>
                  <a:pt x="18408" y="24729"/>
                </a:cubicBezTo>
                <a:close/>
                <a:moveTo>
                  <a:pt x="29134" y="25033"/>
                </a:moveTo>
                <a:cubicBezTo>
                  <a:pt x="29142" y="25033"/>
                  <a:pt x="29142" y="25033"/>
                  <a:pt x="29150" y="25041"/>
                </a:cubicBezTo>
                <a:cubicBezTo>
                  <a:pt x="29142" y="25041"/>
                  <a:pt x="29142" y="25041"/>
                  <a:pt x="29134" y="25033"/>
                </a:cubicBezTo>
                <a:close/>
                <a:moveTo>
                  <a:pt x="29546" y="25269"/>
                </a:moveTo>
                <a:lnTo>
                  <a:pt x="29546" y="25277"/>
                </a:lnTo>
                <a:lnTo>
                  <a:pt x="29538" y="25277"/>
                </a:lnTo>
                <a:lnTo>
                  <a:pt x="29546" y="25269"/>
                </a:lnTo>
                <a:close/>
                <a:moveTo>
                  <a:pt x="30636" y="25269"/>
                </a:moveTo>
                <a:cubicBezTo>
                  <a:pt x="30640" y="25272"/>
                  <a:pt x="30645" y="25275"/>
                  <a:pt x="30650" y="25277"/>
                </a:cubicBezTo>
                <a:lnTo>
                  <a:pt x="30650" y="25285"/>
                </a:lnTo>
                <a:lnTo>
                  <a:pt x="30650" y="25293"/>
                </a:lnTo>
                <a:cubicBezTo>
                  <a:pt x="30646" y="25285"/>
                  <a:pt x="30642" y="25276"/>
                  <a:pt x="30636" y="25269"/>
                </a:cubicBezTo>
                <a:close/>
                <a:moveTo>
                  <a:pt x="30650" y="25386"/>
                </a:moveTo>
                <a:lnTo>
                  <a:pt x="30642" y="25395"/>
                </a:lnTo>
                <a:lnTo>
                  <a:pt x="30642" y="25386"/>
                </a:lnTo>
                <a:close/>
                <a:moveTo>
                  <a:pt x="28948" y="25977"/>
                </a:moveTo>
                <a:cubicBezTo>
                  <a:pt x="28948" y="25985"/>
                  <a:pt x="28940" y="26001"/>
                  <a:pt x="28940" y="26009"/>
                </a:cubicBezTo>
                <a:cubicBezTo>
                  <a:pt x="28932" y="26009"/>
                  <a:pt x="28932" y="26001"/>
                  <a:pt x="28932" y="26001"/>
                </a:cubicBezTo>
                <a:cubicBezTo>
                  <a:pt x="28932" y="25993"/>
                  <a:pt x="28940" y="25985"/>
                  <a:pt x="28940" y="25977"/>
                </a:cubicBezTo>
                <a:close/>
                <a:moveTo>
                  <a:pt x="6097" y="26153"/>
                </a:moveTo>
                <a:cubicBezTo>
                  <a:pt x="6097" y="26161"/>
                  <a:pt x="6089" y="26161"/>
                  <a:pt x="6089" y="26169"/>
                </a:cubicBezTo>
                <a:cubicBezTo>
                  <a:pt x="6081" y="26169"/>
                  <a:pt x="6073" y="26169"/>
                  <a:pt x="6065" y="26161"/>
                </a:cubicBezTo>
                <a:cubicBezTo>
                  <a:pt x="6073" y="26161"/>
                  <a:pt x="6089" y="26161"/>
                  <a:pt x="6097" y="26153"/>
                </a:cubicBezTo>
                <a:close/>
                <a:moveTo>
                  <a:pt x="28511" y="26432"/>
                </a:moveTo>
                <a:cubicBezTo>
                  <a:pt x="28511" y="26456"/>
                  <a:pt x="28511" y="26472"/>
                  <a:pt x="28519" y="26490"/>
                </a:cubicBezTo>
                <a:cubicBezTo>
                  <a:pt x="28511" y="26490"/>
                  <a:pt x="28503" y="26490"/>
                  <a:pt x="28493" y="26498"/>
                </a:cubicBezTo>
                <a:cubicBezTo>
                  <a:pt x="28503" y="26472"/>
                  <a:pt x="28503" y="26448"/>
                  <a:pt x="28503" y="26432"/>
                </a:cubicBezTo>
                <a:close/>
                <a:moveTo>
                  <a:pt x="23862" y="26482"/>
                </a:moveTo>
                <a:lnTo>
                  <a:pt x="23862" y="26506"/>
                </a:lnTo>
                <a:cubicBezTo>
                  <a:pt x="23862" y="26498"/>
                  <a:pt x="23854" y="26498"/>
                  <a:pt x="23854" y="26490"/>
                </a:cubicBezTo>
                <a:lnTo>
                  <a:pt x="23862" y="26482"/>
                </a:lnTo>
                <a:close/>
                <a:moveTo>
                  <a:pt x="13746" y="26523"/>
                </a:moveTo>
                <a:lnTo>
                  <a:pt x="13746" y="26523"/>
                </a:lnTo>
                <a:cubicBezTo>
                  <a:pt x="13763" y="26565"/>
                  <a:pt x="13787" y="26616"/>
                  <a:pt x="13821" y="26674"/>
                </a:cubicBezTo>
                <a:cubicBezTo>
                  <a:pt x="13779" y="26642"/>
                  <a:pt x="13754" y="26583"/>
                  <a:pt x="13746" y="26523"/>
                </a:cubicBezTo>
                <a:close/>
                <a:moveTo>
                  <a:pt x="29655" y="26650"/>
                </a:moveTo>
                <a:cubicBezTo>
                  <a:pt x="29674" y="26658"/>
                  <a:pt x="29682" y="26658"/>
                  <a:pt x="29698" y="26674"/>
                </a:cubicBezTo>
                <a:cubicBezTo>
                  <a:pt x="29682" y="26666"/>
                  <a:pt x="29666" y="26658"/>
                  <a:pt x="29655" y="26650"/>
                </a:cubicBezTo>
                <a:close/>
                <a:moveTo>
                  <a:pt x="28814" y="26876"/>
                </a:moveTo>
                <a:lnTo>
                  <a:pt x="28814" y="26894"/>
                </a:lnTo>
                <a:cubicBezTo>
                  <a:pt x="28806" y="26886"/>
                  <a:pt x="28806" y="26886"/>
                  <a:pt x="28796" y="26886"/>
                </a:cubicBezTo>
                <a:cubicBezTo>
                  <a:pt x="28806" y="26876"/>
                  <a:pt x="28806" y="26876"/>
                  <a:pt x="28814" y="26876"/>
                </a:cubicBezTo>
                <a:close/>
                <a:moveTo>
                  <a:pt x="10411" y="26903"/>
                </a:moveTo>
                <a:cubicBezTo>
                  <a:pt x="10411" y="26903"/>
                  <a:pt x="10411" y="26911"/>
                  <a:pt x="10401" y="26911"/>
                </a:cubicBezTo>
                <a:lnTo>
                  <a:pt x="10401" y="26903"/>
                </a:lnTo>
                <a:close/>
                <a:moveTo>
                  <a:pt x="26413" y="27171"/>
                </a:moveTo>
                <a:lnTo>
                  <a:pt x="26413" y="27171"/>
                </a:lnTo>
                <a:cubicBezTo>
                  <a:pt x="26413" y="27180"/>
                  <a:pt x="26421" y="27190"/>
                  <a:pt x="26421" y="27198"/>
                </a:cubicBezTo>
                <a:cubicBezTo>
                  <a:pt x="26421" y="27198"/>
                  <a:pt x="26421" y="27206"/>
                  <a:pt x="26413" y="27206"/>
                </a:cubicBezTo>
                <a:cubicBezTo>
                  <a:pt x="26413" y="27198"/>
                  <a:pt x="26405" y="27198"/>
                  <a:pt x="26405" y="27198"/>
                </a:cubicBezTo>
                <a:lnTo>
                  <a:pt x="26421" y="27198"/>
                </a:lnTo>
                <a:cubicBezTo>
                  <a:pt x="26413" y="27190"/>
                  <a:pt x="26413" y="27180"/>
                  <a:pt x="26413" y="27171"/>
                </a:cubicBezTo>
                <a:close/>
                <a:moveTo>
                  <a:pt x="27695" y="27222"/>
                </a:moveTo>
                <a:cubicBezTo>
                  <a:pt x="27703" y="27230"/>
                  <a:pt x="27711" y="27230"/>
                  <a:pt x="27719" y="27230"/>
                </a:cubicBezTo>
                <a:lnTo>
                  <a:pt x="27719" y="27240"/>
                </a:lnTo>
                <a:cubicBezTo>
                  <a:pt x="27711" y="27230"/>
                  <a:pt x="27703" y="27230"/>
                  <a:pt x="27695" y="27222"/>
                </a:cubicBezTo>
                <a:close/>
                <a:moveTo>
                  <a:pt x="7783" y="27299"/>
                </a:moveTo>
                <a:lnTo>
                  <a:pt x="7783" y="27307"/>
                </a:lnTo>
                <a:cubicBezTo>
                  <a:pt x="7773" y="27307"/>
                  <a:pt x="7773" y="27299"/>
                  <a:pt x="7773" y="27299"/>
                </a:cubicBezTo>
                <a:close/>
                <a:moveTo>
                  <a:pt x="16954" y="27299"/>
                </a:moveTo>
                <a:cubicBezTo>
                  <a:pt x="16955" y="27307"/>
                  <a:pt x="16963" y="27307"/>
                  <a:pt x="16963" y="27307"/>
                </a:cubicBezTo>
                <a:lnTo>
                  <a:pt x="16963" y="27315"/>
                </a:lnTo>
                <a:cubicBezTo>
                  <a:pt x="16963" y="27307"/>
                  <a:pt x="16955" y="27307"/>
                  <a:pt x="16954" y="27299"/>
                </a:cubicBezTo>
                <a:close/>
                <a:moveTo>
                  <a:pt x="6299" y="27400"/>
                </a:moveTo>
                <a:cubicBezTo>
                  <a:pt x="6283" y="27408"/>
                  <a:pt x="6275" y="27408"/>
                  <a:pt x="6257" y="27408"/>
                </a:cubicBezTo>
                <a:cubicBezTo>
                  <a:pt x="6275" y="27408"/>
                  <a:pt x="6283" y="27400"/>
                  <a:pt x="6299" y="27400"/>
                </a:cubicBezTo>
                <a:close/>
                <a:moveTo>
                  <a:pt x="18066" y="27584"/>
                </a:moveTo>
                <a:cubicBezTo>
                  <a:pt x="18066" y="27594"/>
                  <a:pt x="18066" y="27594"/>
                  <a:pt x="18074" y="27602"/>
                </a:cubicBezTo>
                <a:cubicBezTo>
                  <a:pt x="18066" y="27602"/>
                  <a:pt x="18066" y="27594"/>
                  <a:pt x="18058" y="27594"/>
                </a:cubicBezTo>
                <a:cubicBezTo>
                  <a:pt x="18058" y="27584"/>
                  <a:pt x="18066" y="27584"/>
                  <a:pt x="18066" y="27584"/>
                </a:cubicBezTo>
                <a:close/>
                <a:moveTo>
                  <a:pt x="29059" y="28081"/>
                </a:moveTo>
                <a:lnTo>
                  <a:pt x="29067" y="28089"/>
                </a:lnTo>
                <a:cubicBezTo>
                  <a:pt x="29059" y="28089"/>
                  <a:pt x="29059" y="28099"/>
                  <a:pt x="29049" y="28107"/>
                </a:cubicBezTo>
                <a:cubicBezTo>
                  <a:pt x="29059" y="28099"/>
                  <a:pt x="29049" y="28089"/>
                  <a:pt x="29059" y="28081"/>
                </a:cubicBezTo>
                <a:close/>
                <a:moveTo>
                  <a:pt x="12713" y="28195"/>
                </a:moveTo>
                <a:cubicBezTo>
                  <a:pt x="12715" y="28200"/>
                  <a:pt x="12717" y="28204"/>
                  <a:pt x="12717" y="28208"/>
                </a:cubicBezTo>
                <a:lnTo>
                  <a:pt x="12726" y="28208"/>
                </a:lnTo>
                <a:cubicBezTo>
                  <a:pt x="12726" y="28208"/>
                  <a:pt x="12726" y="28217"/>
                  <a:pt x="12717" y="28217"/>
                </a:cubicBezTo>
                <a:lnTo>
                  <a:pt x="12717" y="28208"/>
                </a:lnTo>
                <a:lnTo>
                  <a:pt x="12713" y="28195"/>
                </a:lnTo>
                <a:close/>
                <a:moveTo>
                  <a:pt x="9273" y="28291"/>
                </a:moveTo>
                <a:cubicBezTo>
                  <a:pt x="9281" y="28291"/>
                  <a:pt x="9281" y="28301"/>
                  <a:pt x="9289" y="28301"/>
                </a:cubicBezTo>
                <a:lnTo>
                  <a:pt x="9273" y="28301"/>
                </a:lnTo>
                <a:lnTo>
                  <a:pt x="9273" y="28291"/>
                </a:lnTo>
                <a:close/>
                <a:moveTo>
                  <a:pt x="26354" y="28411"/>
                </a:moveTo>
                <a:lnTo>
                  <a:pt x="26354" y="28419"/>
                </a:lnTo>
                <a:cubicBezTo>
                  <a:pt x="26354" y="28419"/>
                  <a:pt x="26346" y="28419"/>
                  <a:pt x="26346" y="28427"/>
                </a:cubicBezTo>
                <a:cubicBezTo>
                  <a:pt x="26346" y="28419"/>
                  <a:pt x="26346" y="28411"/>
                  <a:pt x="26354" y="28411"/>
                </a:cubicBezTo>
                <a:close/>
                <a:moveTo>
                  <a:pt x="15944" y="28722"/>
                </a:moveTo>
                <a:cubicBezTo>
                  <a:pt x="15944" y="28725"/>
                  <a:pt x="15945" y="28725"/>
                  <a:pt x="15946" y="28725"/>
                </a:cubicBezTo>
                <a:cubicBezTo>
                  <a:pt x="15948" y="28725"/>
                  <a:pt x="15952" y="28722"/>
                  <a:pt x="15952" y="28722"/>
                </a:cubicBezTo>
                <a:lnTo>
                  <a:pt x="15952" y="28722"/>
                </a:lnTo>
                <a:cubicBezTo>
                  <a:pt x="15952" y="28730"/>
                  <a:pt x="15944" y="28730"/>
                  <a:pt x="15944" y="28730"/>
                </a:cubicBezTo>
                <a:lnTo>
                  <a:pt x="15944" y="28722"/>
                </a:lnTo>
                <a:close/>
                <a:moveTo>
                  <a:pt x="23912" y="28781"/>
                </a:moveTo>
                <a:cubicBezTo>
                  <a:pt x="23920" y="28789"/>
                  <a:pt x="23920" y="28789"/>
                  <a:pt x="23920" y="28797"/>
                </a:cubicBezTo>
                <a:lnTo>
                  <a:pt x="23886" y="28797"/>
                </a:lnTo>
                <a:cubicBezTo>
                  <a:pt x="23894" y="28789"/>
                  <a:pt x="23904" y="28789"/>
                  <a:pt x="23912" y="28781"/>
                </a:cubicBezTo>
                <a:close/>
                <a:moveTo>
                  <a:pt x="13433" y="28797"/>
                </a:moveTo>
                <a:cubicBezTo>
                  <a:pt x="13425" y="28797"/>
                  <a:pt x="13425" y="28797"/>
                  <a:pt x="13425" y="28807"/>
                </a:cubicBezTo>
                <a:lnTo>
                  <a:pt x="13425" y="28797"/>
                </a:lnTo>
                <a:close/>
                <a:moveTo>
                  <a:pt x="7488" y="28908"/>
                </a:moveTo>
                <a:cubicBezTo>
                  <a:pt x="7480" y="28908"/>
                  <a:pt x="7480" y="28916"/>
                  <a:pt x="7480" y="28916"/>
                </a:cubicBezTo>
                <a:lnTo>
                  <a:pt x="7470" y="28916"/>
                </a:lnTo>
                <a:cubicBezTo>
                  <a:pt x="7480" y="28908"/>
                  <a:pt x="7480" y="28908"/>
                  <a:pt x="7488" y="28908"/>
                </a:cubicBezTo>
                <a:close/>
                <a:moveTo>
                  <a:pt x="11127" y="28991"/>
                </a:moveTo>
                <a:cubicBezTo>
                  <a:pt x="11127" y="28999"/>
                  <a:pt x="11118" y="28999"/>
                  <a:pt x="11118" y="28999"/>
                </a:cubicBezTo>
                <a:lnTo>
                  <a:pt x="11118" y="28991"/>
                </a:lnTo>
                <a:close/>
                <a:moveTo>
                  <a:pt x="15228" y="29092"/>
                </a:moveTo>
                <a:lnTo>
                  <a:pt x="15228" y="29110"/>
                </a:lnTo>
                <a:lnTo>
                  <a:pt x="15220" y="29110"/>
                </a:lnTo>
                <a:cubicBezTo>
                  <a:pt x="15228" y="29110"/>
                  <a:pt x="15228" y="29100"/>
                  <a:pt x="15228" y="29092"/>
                </a:cubicBezTo>
                <a:close/>
                <a:moveTo>
                  <a:pt x="14116" y="29110"/>
                </a:moveTo>
                <a:cubicBezTo>
                  <a:pt x="14116" y="29118"/>
                  <a:pt x="14116" y="29126"/>
                  <a:pt x="14108" y="29134"/>
                </a:cubicBezTo>
                <a:cubicBezTo>
                  <a:pt x="14116" y="29126"/>
                  <a:pt x="14108" y="29118"/>
                  <a:pt x="14108" y="29110"/>
                </a:cubicBezTo>
                <a:close/>
                <a:moveTo>
                  <a:pt x="23803" y="29201"/>
                </a:moveTo>
                <a:lnTo>
                  <a:pt x="23803" y="29211"/>
                </a:lnTo>
                <a:lnTo>
                  <a:pt x="23793" y="29211"/>
                </a:lnTo>
                <a:lnTo>
                  <a:pt x="23785" y="29219"/>
                </a:lnTo>
                <a:cubicBezTo>
                  <a:pt x="23777" y="29219"/>
                  <a:pt x="23769" y="29227"/>
                  <a:pt x="23761" y="29227"/>
                </a:cubicBezTo>
                <a:cubicBezTo>
                  <a:pt x="23777" y="29219"/>
                  <a:pt x="23785" y="29211"/>
                  <a:pt x="23803" y="29201"/>
                </a:cubicBezTo>
                <a:close/>
                <a:moveTo>
                  <a:pt x="13627" y="29413"/>
                </a:moveTo>
                <a:lnTo>
                  <a:pt x="13627" y="29421"/>
                </a:lnTo>
                <a:cubicBezTo>
                  <a:pt x="13619" y="29421"/>
                  <a:pt x="13619" y="29413"/>
                  <a:pt x="13619" y="29413"/>
                </a:cubicBezTo>
                <a:close/>
                <a:moveTo>
                  <a:pt x="28232" y="28932"/>
                </a:moveTo>
                <a:cubicBezTo>
                  <a:pt x="28270" y="28954"/>
                  <a:pt x="28310" y="28959"/>
                  <a:pt x="28352" y="28959"/>
                </a:cubicBezTo>
                <a:cubicBezTo>
                  <a:pt x="28377" y="28959"/>
                  <a:pt x="28403" y="28957"/>
                  <a:pt x="28429" y="28957"/>
                </a:cubicBezTo>
                <a:cubicBezTo>
                  <a:pt x="28457" y="28957"/>
                  <a:pt x="28484" y="28959"/>
                  <a:pt x="28511" y="28966"/>
                </a:cubicBezTo>
                <a:cubicBezTo>
                  <a:pt x="28352" y="29009"/>
                  <a:pt x="28309" y="29134"/>
                  <a:pt x="28301" y="29278"/>
                </a:cubicBezTo>
                <a:lnTo>
                  <a:pt x="28301" y="29344"/>
                </a:lnTo>
                <a:cubicBezTo>
                  <a:pt x="28259" y="29379"/>
                  <a:pt x="28240" y="29429"/>
                  <a:pt x="28232" y="29480"/>
                </a:cubicBezTo>
                <a:lnTo>
                  <a:pt x="28208" y="29504"/>
                </a:lnTo>
                <a:lnTo>
                  <a:pt x="28149" y="29504"/>
                </a:lnTo>
                <a:cubicBezTo>
                  <a:pt x="28112" y="29443"/>
                  <a:pt x="28072" y="29413"/>
                  <a:pt x="28031" y="29413"/>
                </a:cubicBezTo>
                <a:cubicBezTo>
                  <a:pt x="27990" y="29413"/>
                  <a:pt x="27947" y="29445"/>
                  <a:pt x="27905" y="29504"/>
                </a:cubicBezTo>
                <a:cubicBezTo>
                  <a:pt x="27879" y="29472"/>
                  <a:pt x="27854" y="29446"/>
                  <a:pt x="27828" y="29413"/>
                </a:cubicBezTo>
                <a:cubicBezTo>
                  <a:pt x="27828" y="29328"/>
                  <a:pt x="27820" y="29252"/>
                  <a:pt x="27735" y="29211"/>
                </a:cubicBezTo>
                <a:cubicBezTo>
                  <a:pt x="27735" y="29177"/>
                  <a:pt x="27727" y="29150"/>
                  <a:pt x="27719" y="29118"/>
                </a:cubicBezTo>
                <a:cubicBezTo>
                  <a:pt x="27744" y="29051"/>
                  <a:pt x="27751" y="28940"/>
                  <a:pt x="27812" y="28940"/>
                </a:cubicBezTo>
                <a:cubicBezTo>
                  <a:pt x="27836" y="28940"/>
                  <a:pt x="27868" y="28957"/>
                  <a:pt x="27913" y="28999"/>
                </a:cubicBezTo>
                <a:cubicBezTo>
                  <a:pt x="27972" y="29058"/>
                  <a:pt x="28019" y="29081"/>
                  <a:pt x="28058" y="29081"/>
                </a:cubicBezTo>
                <a:cubicBezTo>
                  <a:pt x="28131" y="29081"/>
                  <a:pt x="28179" y="29003"/>
                  <a:pt x="28232" y="28932"/>
                </a:cubicBezTo>
                <a:close/>
                <a:moveTo>
                  <a:pt x="28443" y="30001"/>
                </a:moveTo>
                <a:cubicBezTo>
                  <a:pt x="28418" y="30086"/>
                  <a:pt x="28283" y="30052"/>
                  <a:pt x="28224" y="30103"/>
                </a:cubicBezTo>
                <a:cubicBezTo>
                  <a:pt x="28216" y="30070"/>
                  <a:pt x="28200" y="30044"/>
                  <a:pt x="28174" y="30020"/>
                </a:cubicBezTo>
                <a:lnTo>
                  <a:pt x="28174" y="30020"/>
                </a:lnTo>
                <a:cubicBezTo>
                  <a:pt x="28200" y="30023"/>
                  <a:pt x="28227" y="30025"/>
                  <a:pt x="28254" y="30025"/>
                </a:cubicBezTo>
                <a:cubicBezTo>
                  <a:pt x="28294" y="30025"/>
                  <a:pt x="28333" y="30020"/>
                  <a:pt x="28368" y="30010"/>
                </a:cubicBezTo>
                <a:cubicBezTo>
                  <a:pt x="28392" y="30010"/>
                  <a:pt x="28418" y="30001"/>
                  <a:pt x="28443" y="30001"/>
                </a:cubicBezTo>
                <a:close/>
                <a:moveTo>
                  <a:pt x="12339" y="30094"/>
                </a:moveTo>
                <a:cubicBezTo>
                  <a:pt x="12348" y="30111"/>
                  <a:pt x="12348" y="30121"/>
                  <a:pt x="12348" y="30121"/>
                </a:cubicBezTo>
                <a:lnTo>
                  <a:pt x="12313" y="30121"/>
                </a:lnTo>
                <a:cubicBezTo>
                  <a:pt x="12321" y="30111"/>
                  <a:pt x="12331" y="30103"/>
                  <a:pt x="12339" y="30094"/>
                </a:cubicBezTo>
                <a:close/>
                <a:moveTo>
                  <a:pt x="28644" y="30216"/>
                </a:moveTo>
                <a:lnTo>
                  <a:pt x="28644" y="30216"/>
                </a:lnTo>
                <a:cubicBezTo>
                  <a:pt x="28636" y="30220"/>
                  <a:pt x="28630" y="30225"/>
                  <a:pt x="28620" y="30230"/>
                </a:cubicBezTo>
                <a:lnTo>
                  <a:pt x="28620" y="30222"/>
                </a:lnTo>
                <a:lnTo>
                  <a:pt x="28644" y="30216"/>
                </a:lnTo>
                <a:close/>
                <a:moveTo>
                  <a:pt x="13746" y="30222"/>
                </a:moveTo>
                <a:cubicBezTo>
                  <a:pt x="13758" y="30226"/>
                  <a:pt x="13772" y="30230"/>
                  <a:pt x="13787" y="30230"/>
                </a:cubicBezTo>
                <a:cubicBezTo>
                  <a:pt x="13792" y="30230"/>
                  <a:pt x="13797" y="30229"/>
                  <a:pt x="13802" y="30228"/>
                </a:cubicBezTo>
                <a:lnTo>
                  <a:pt x="13802" y="30228"/>
                </a:lnTo>
                <a:cubicBezTo>
                  <a:pt x="13790" y="30233"/>
                  <a:pt x="13777" y="30235"/>
                  <a:pt x="13765" y="30235"/>
                </a:cubicBezTo>
                <a:cubicBezTo>
                  <a:pt x="13753" y="30235"/>
                  <a:pt x="13740" y="30233"/>
                  <a:pt x="13728" y="30230"/>
                </a:cubicBezTo>
                <a:cubicBezTo>
                  <a:pt x="13736" y="30230"/>
                  <a:pt x="13736" y="30222"/>
                  <a:pt x="13746" y="30222"/>
                </a:cubicBezTo>
                <a:close/>
                <a:moveTo>
                  <a:pt x="16441" y="30448"/>
                </a:moveTo>
                <a:lnTo>
                  <a:pt x="16441" y="30456"/>
                </a:lnTo>
                <a:cubicBezTo>
                  <a:pt x="16433" y="30456"/>
                  <a:pt x="16415" y="30448"/>
                  <a:pt x="16415" y="30448"/>
                </a:cubicBezTo>
                <a:close/>
                <a:moveTo>
                  <a:pt x="9887" y="30515"/>
                </a:moveTo>
                <a:cubicBezTo>
                  <a:pt x="9887" y="30525"/>
                  <a:pt x="9895" y="30525"/>
                  <a:pt x="9887" y="30533"/>
                </a:cubicBezTo>
                <a:cubicBezTo>
                  <a:pt x="9887" y="30525"/>
                  <a:pt x="9879" y="30515"/>
                  <a:pt x="9879" y="30515"/>
                </a:cubicBezTo>
                <a:close/>
                <a:moveTo>
                  <a:pt x="22995" y="30525"/>
                </a:moveTo>
                <a:cubicBezTo>
                  <a:pt x="23011" y="30525"/>
                  <a:pt x="23035" y="30525"/>
                  <a:pt x="23053" y="30533"/>
                </a:cubicBezTo>
                <a:cubicBezTo>
                  <a:pt x="23045" y="30549"/>
                  <a:pt x="23035" y="30576"/>
                  <a:pt x="23027" y="30592"/>
                </a:cubicBezTo>
                <a:cubicBezTo>
                  <a:pt x="23011" y="30565"/>
                  <a:pt x="23003" y="30541"/>
                  <a:pt x="22995" y="30525"/>
                </a:cubicBezTo>
                <a:close/>
                <a:moveTo>
                  <a:pt x="21891" y="30592"/>
                </a:moveTo>
                <a:lnTo>
                  <a:pt x="21883" y="30600"/>
                </a:lnTo>
                <a:lnTo>
                  <a:pt x="21873" y="30600"/>
                </a:lnTo>
                <a:lnTo>
                  <a:pt x="21891" y="30592"/>
                </a:lnTo>
                <a:close/>
                <a:moveTo>
                  <a:pt x="17106" y="30685"/>
                </a:moveTo>
                <a:cubicBezTo>
                  <a:pt x="17122" y="30701"/>
                  <a:pt x="17140" y="30701"/>
                  <a:pt x="17149" y="30701"/>
                </a:cubicBezTo>
                <a:lnTo>
                  <a:pt x="17149" y="30717"/>
                </a:lnTo>
                <a:cubicBezTo>
                  <a:pt x="17132" y="30709"/>
                  <a:pt x="17122" y="30701"/>
                  <a:pt x="17106" y="30685"/>
                </a:cubicBezTo>
                <a:close/>
                <a:moveTo>
                  <a:pt x="17258" y="30717"/>
                </a:moveTo>
                <a:cubicBezTo>
                  <a:pt x="17250" y="30717"/>
                  <a:pt x="17250" y="30717"/>
                  <a:pt x="17250" y="30727"/>
                </a:cubicBezTo>
                <a:cubicBezTo>
                  <a:pt x="17250" y="30717"/>
                  <a:pt x="17250" y="30717"/>
                  <a:pt x="17242" y="30717"/>
                </a:cubicBezTo>
                <a:close/>
                <a:moveTo>
                  <a:pt x="19793" y="30701"/>
                </a:moveTo>
                <a:lnTo>
                  <a:pt x="19793" y="30701"/>
                </a:lnTo>
                <a:cubicBezTo>
                  <a:pt x="19819" y="30735"/>
                  <a:pt x="19827" y="30768"/>
                  <a:pt x="19827" y="30794"/>
                </a:cubicBezTo>
                <a:cubicBezTo>
                  <a:pt x="19819" y="30760"/>
                  <a:pt x="19801" y="30727"/>
                  <a:pt x="19793" y="30701"/>
                </a:cubicBezTo>
                <a:close/>
                <a:moveTo>
                  <a:pt x="14545" y="30802"/>
                </a:moveTo>
                <a:cubicBezTo>
                  <a:pt x="14545" y="30802"/>
                  <a:pt x="14537" y="30810"/>
                  <a:pt x="14537" y="30818"/>
                </a:cubicBezTo>
                <a:cubicBezTo>
                  <a:pt x="14545" y="30810"/>
                  <a:pt x="14555" y="30810"/>
                  <a:pt x="14571" y="30810"/>
                </a:cubicBezTo>
                <a:cubicBezTo>
                  <a:pt x="14563" y="30828"/>
                  <a:pt x="14545" y="30828"/>
                  <a:pt x="14529" y="30828"/>
                </a:cubicBezTo>
                <a:cubicBezTo>
                  <a:pt x="14529" y="30810"/>
                  <a:pt x="14537" y="30802"/>
                  <a:pt x="14545" y="30802"/>
                </a:cubicBezTo>
                <a:close/>
                <a:moveTo>
                  <a:pt x="25623" y="30919"/>
                </a:moveTo>
                <a:cubicBezTo>
                  <a:pt x="25623" y="30929"/>
                  <a:pt x="25612" y="30937"/>
                  <a:pt x="25612" y="30937"/>
                </a:cubicBezTo>
                <a:lnTo>
                  <a:pt x="25612" y="30919"/>
                </a:lnTo>
                <a:close/>
                <a:moveTo>
                  <a:pt x="8111" y="31164"/>
                </a:moveTo>
                <a:cubicBezTo>
                  <a:pt x="8127" y="31182"/>
                  <a:pt x="8137" y="31190"/>
                  <a:pt x="8153" y="31198"/>
                </a:cubicBezTo>
                <a:lnTo>
                  <a:pt x="8145" y="31198"/>
                </a:lnTo>
                <a:cubicBezTo>
                  <a:pt x="8128" y="31198"/>
                  <a:pt x="8116" y="31201"/>
                  <a:pt x="8108" y="31201"/>
                </a:cubicBezTo>
                <a:cubicBezTo>
                  <a:pt x="8096" y="31201"/>
                  <a:pt x="8096" y="31195"/>
                  <a:pt x="8111" y="31164"/>
                </a:cubicBezTo>
                <a:close/>
                <a:moveTo>
                  <a:pt x="8161" y="31206"/>
                </a:moveTo>
                <a:cubicBezTo>
                  <a:pt x="8166" y="31211"/>
                  <a:pt x="8170" y="31216"/>
                  <a:pt x="8175" y="31219"/>
                </a:cubicBezTo>
                <a:lnTo>
                  <a:pt x="8175" y="31219"/>
                </a:lnTo>
                <a:cubicBezTo>
                  <a:pt x="8161" y="31214"/>
                  <a:pt x="8161" y="31213"/>
                  <a:pt x="8161" y="31206"/>
                </a:cubicBezTo>
                <a:close/>
                <a:moveTo>
                  <a:pt x="25218" y="31324"/>
                </a:moveTo>
                <a:cubicBezTo>
                  <a:pt x="25208" y="31334"/>
                  <a:pt x="25208" y="31342"/>
                  <a:pt x="25200" y="31358"/>
                </a:cubicBezTo>
                <a:lnTo>
                  <a:pt x="25200" y="31334"/>
                </a:lnTo>
                <a:cubicBezTo>
                  <a:pt x="25208" y="31334"/>
                  <a:pt x="25208" y="31324"/>
                  <a:pt x="25208" y="31324"/>
                </a:cubicBezTo>
                <a:close/>
                <a:moveTo>
                  <a:pt x="15143" y="31408"/>
                </a:moveTo>
                <a:lnTo>
                  <a:pt x="15143" y="31417"/>
                </a:lnTo>
                <a:lnTo>
                  <a:pt x="15135" y="31417"/>
                </a:lnTo>
                <a:cubicBezTo>
                  <a:pt x="15137" y="31414"/>
                  <a:pt x="15139" y="31412"/>
                  <a:pt x="15143" y="31408"/>
                </a:cubicBezTo>
                <a:close/>
                <a:moveTo>
                  <a:pt x="15135" y="31417"/>
                </a:moveTo>
                <a:lnTo>
                  <a:pt x="15135" y="31425"/>
                </a:lnTo>
                <a:lnTo>
                  <a:pt x="15127" y="31425"/>
                </a:lnTo>
                <a:cubicBezTo>
                  <a:pt x="15131" y="31421"/>
                  <a:pt x="15133" y="31419"/>
                  <a:pt x="15135" y="31417"/>
                </a:cubicBezTo>
                <a:close/>
                <a:moveTo>
                  <a:pt x="17747" y="31526"/>
                </a:moveTo>
                <a:cubicBezTo>
                  <a:pt x="17739" y="31526"/>
                  <a:pt x="17739" y="31536"/>
                  <a:pt x="17739" y="31536"/>
                </a:cubicBezTo>
                <a:lnTo>
                  <a:pt x="17739" y="31526"/>
                </a:lnTo>
                <a:close/>
                <a:moveTo>
                  <a:pt x="18074" y="31930"/>
                </a:moveTo>
                <a:cubicBezTo>
                  <a:pt x="18066" y="31940"/>
                  <a:pt x="18058" y="31940"/>
                  <a:pt x="18050" y="31948"/>
                </a:cubicBezTo>
                <a:cubicBezTo>
                  <a:pt x="18058" y="31940"/>
                  <a:pt x="18066" y="31930"/>
                  <a:pt x="18066" y="31930"/>
                </a:cubicBezTo>
                <a:close/>
                <a:moveTo>
                  <a:pt x="22000" y="32023"/>
                </a:moveTo>
                <a:lnTo>
                  <a:pt x="22000" y="32031"/>
                </a:lnTo>
                <a:lnTo>
                  <a:pt x="21992" y="32031"/>
                </a:lnTo>
                <a:cubicBezTo>
                  <a:pt x="21992" y="32023"/>
                  <a:pt x="21992" y="32023"/>
                  <a:pt x="22000" y="32023"/>
                </a:cubicBezTo>
                <a:close/>
                <a:moveTo>
                  <a:pt x="12414" y="32108"/>
                </a:moveTo>
                <a:cubicBezTo>
                  <a:pt x="12414" y="32116"/>
                  <a:pt x="12414" y="32124"/>
                  <a:pt x="12406" y="32124"/>
                </a:cubicBezTo>
                <a:cubicBezTo>
                  <a:pt x="12398" y="32124"/>
                  <a:pt x="12382" y="32116"/>
                  <a:pt x="12372" y="32108"/>
                </a:cubicBezTo>
                <a:close/>
                <a:moveTo>
                  <a:pt x="19271" y="32142"/>
                </a:moveTo>
                <a:lnTo>
                  <a:pt x="19271" y="32150"/>
                </a:lnTo>
                <a:lnTo>
                  <a:pt x="19263" y="32142"/>
                </a:lnTo>
                <a:close/>
                <a:moveTo>
                  <a:pt x="10603" y="32142"/>
                </a:moveTo>
                <a:cubicBezTo>
                  <a:pt x="10603" y="32150"/>
                  <a:pt x="10613" y="32150"/>
                  <a:pt x="10621" y="32150"/>
                </a:cubicBezTo>
                <a:cubicBezTo>
                  <a:pt x="10613" y="32150"/>
                  <a:pt x="10603" y="32158"/>
                  <a:pt x="10595" y="32158"/>
                </a:cubicBezTo>
                <a:cubicBezTo>
                  <a:pt x="10595" y="32150"/>
                  <a:pt x="10595" y="32150"/>
                  <a:pt x="10603" y="32142"/>
                </a:cubicBezTo>
                <a:close/>
                <a:moveTo>
                  <a:pt x="20072" y="32233"/>
                </a:moveTo>
                <a:lnTo>
                  <a:pt x="20072" y="32243"/>
                </a:lnTo>
                <a:cubicBezTo>
                  <a:pt x="20064" y="32243"/>
                  <a:pt x="20064" y="32233"/>
                  <a:pt x="20064" y="32233"/>
                </a:cubicBezTo>
                <a:close/>
                <a:moveTo>
                  <a:pt x="25394" y="32369"/>
                </a:moveTo>
                <a:cubicBezTo>
                  <a:pt x="25394" y="32377"/>
                  <a:pt x="25386" y="32377"/>
                  <a:pt x="25386" y="32377"/>
                </a:cubicBezTo>
                <a:cubicBezTo>
                  <a:pt x="25386" y="32377"/>
                  <a:pt x="25386" y="32369"/>
                  <a:pt x="25378" y="32369"/>
                </a:cubicBezTo>
                <a:close/>
                <a:moveTo>
                  <a:pt x="16247" y="32637"/>
                </a:moveTo>
                <a:lnTo>
                  <a:pt x="16247" y="32656"/>
                </a:lnTo>
                <a:cubicBezTo>
                  <a:pt x="16239" y="32656"/>
                  <a:pt x="16239" y="32648"/>
                  <a:pt x="16231" y="32648"/>
                </a:cubicBezTo>
                <a:lnTo>
                  <a:pt x="16239" y="32637"/>
                </a:lnTo>
                <a:close/>
                <a:moveTo>
                  <a:pt x="8177" y="32706"/>
                </a:moveTo>
                <a:lnTo>
                  <a:pt x="8177" y="32714"/>
                </a:lnTo>
                <a:lnTo>
                  <a:pt x="8169" y="32714"/>
                </a:lnTo>
                <a:lnTo>
                  <a:pt x="8177" y="32706"/>
                </a:lnTo>
                <a:close/>
                <a:moveTo>
                  <a:pt x="20181" y="32739"/>
                </a:moveTo>
                <a:cubicBezTo>
                  <a:pt x="20173" y="32749"/>
                  <a:pt x="20173" y="32757"/>
                  <a:pt x="20173" y="32765"/>
                </a:cubicBezTo>
                <a:lnTo>
                  <a:pt x="20173" y="32749"/>
                </a:lnTo>
                <a:lnTo>
                  <a:pt x="20173" y="32739"/>
                </a:lnTo>
                <a:close/>
                <a:moveTo>
                  <a:pt x="17553" y="32925"/>
                </a:moveTo>
                <a:cubicBezTo>
                  <a:pt x="17553" y="32933"/>
                  <a:pt x="17561" y="32933"/>
                  <a:pt x="17561" y="32941"/>
                </a:cubicBezTo>
                <a:lnTo>
                  <a:pt x="17553" y="32941"/>
                </a:lnTo>
                <a:lnTo>
                  <a:pt x="17553" y="32925"/>
                </a:lnTo>
                <a:close/>
                <a:moveTo>
                  <a:pt x="8278" y="32233"/>
                </a:moveTo>
                <a:lnTo>
                  <a:pt x="8278" y="32233"/>
                </a:lnTo>
                <a:cubicBezTo>
                  <a:pt x="8359" y="32264"/>
                  <a:pt x="8429" y="32361"/>
                  <a:pt x="8519" y="32361"/>
                </a:cubicBezTo>
                <a:cubicBezTo>
                  <a:pt x="8553" y="32361"/>
                  <a:pt x="8590" y="32347"/>
                  <a:pt x="8632" y="32310"/>
                </a:cubicBezTo>
                <a:cubicBezTo>
                  <a:pt x="8642" y="32302"/>
                  <a:pt x="8650" y="32302"/>
                  <a:pt x="8658" y="32294"/>
                </a:cubicBezTo>
                <a:cubicBezTo>
                  <a:pt x="8666" y="32310"/>
                  <a:pt x="8674" y="32318"/>
                  <a:pt x="8693" y="32334"/>
                </a:cubicBezTo>
                <a:cubicBezTo>
                  <a:pt x="8641" y="32512"/>
                  <a:pt x="8680" y="32553"/>
                  <a:pt x="8746" y="32553"/>
                </a:cubicBezTo>
                <a:cubicBezTo>
                  <a:pt x="8802" y="32553"/>
                  <a:pt x="8878" y="32524"/>
                  <a:pt x="8936" y="32524"/>
                </a:cubicBezTo>
                <a:cubicBezTo>
                  <a:pt x="8955" y="32524"/>
                  <a:pt x="8972" y="32527"/>
                  <a:pt x="8986" y="32536"/>
                </a:cubicBezTo>
                <a:cubicBezTo>
                  <a:pt x="8919" y="32597"/>
                  <a:pt x="8844" y="32656"/>
                  <a:pt x="8767" y="32706"/>
                </a:cubicBezTo>
                <a:cubicBezTo>
                  <a:pt x="8650" y="32789"/>
                  <a:pt x="8616" y="32890"/>
                  <a:pt x="8683" y="33018"/>
                </a:cubicBezTo>
                <a:cubicBezTo>
                  <a:pt x="8674" y="33034"/>
                  <a:pt x="8666" y="33042"/>
                  <a:pt x="8658" y="33052"/>
                </a:cubicBezTo>
                <a:lnTo>
                  <a:pt x="8658" y="33068"/>
                </a:lnTo>
                <a:cubicBezTo>
                  <a:pt x="8642" y="33084"/>
                  <a:pt x="8624" y="33102"/>
                  <a:pt x="8608" y="33119"/>
                </a:cubicBezTo>
                <a:cubicBezTo>
                  <a:pt x="8608" y="33111"/>
                  <a:pt x="8608" y="33111"/>
                  <a:pt x="8600" y="33102"/>
                </a:cubicBezTo>
                <a:cubicBezTo>
                  <a:pt x="8464" y="33076"/>
                  <a:pt x="8363" y="33009"/>
                  <a:pt x="8355" y="32858"/>
                </a:cubicBezTo>
                <a:cubicBezTo>
                  <a:pt x="8355" y="32840"/>
                  <a:pt x="8347" y="32823"/>
                  <a:pt x="8339" y="32807"/>
                </a:cubicBezTo>
                <a:cubicBezTo>
                  <a:pt x="8430" y="32765"/>
                  <a:pt x="8549" y="32749"/>
                  <a:pt x="8507" y="32587"/>
                </a:cubicBezTo>
                <a:cubicBezTo>
                  <a:pt x="8486" y="32515"/>
                  <a:pt x="8452" y="32493"/>
                  <a:pt x="8412" y="32493"/>
                </a:cubicBezTo>
                <a:cubicBezTo>
                  <a:pt x="8387" y="32493"/>
                  <a:pt x="8359" y="32502"/>
                  <a:pt x="8329" y="32512"/>
                </a:cubicBezTo>
                <a:cubicBezTo>
                  <a:pt x="8321" y="32419"/>
                  <a:pt x="8339" y="32302"/>
                  <a:pt x="8278" y="32233"/>
                </a:cubicBezTo>
                <a:close/>
                <a:moveTo>
                  <a:pt x="16441" y="33193"/>
                </a:moveTo>
                <a:cubicBezTo>
                  <a:pt x="16407" y="33212"/>
                  <a:pt x="16374" y="33220"/>
                  <a:pt x="16340" y="33228"/>
                </a:cubicBezTo>
                <a:cubicBezTo>
                  <a:pt x="16374" y="33220"/>
                  <a:pt x="16399" y="33212"/>
                  <a:pt x="16433" y="33193"/>
                </a:cubicBezTo>
                <a:close/>
                <a:moveTo>
                  <a:pt x="23389" y="33153"/>
                </a:moveTo>
                <a:lnTo>
                  <a:pt x="23399" y="33161"/>
                </a:lnTo>
                <a:cubicBezTo>
                  <a:pt x="23389" y="33185"/>
                  <a:pt x="23399" y="33212"/>
                  <a:pt x="23399" y="33228"/>
                </a:cubicBezTo>
                <a:cubicBezTo>
                  <a:pt x="23377" y="33234"/>
                  <a:pt x="23357" y="33236"/>
                  <a:pt x="23350" y="33246"/>
                </a:cubicBezTo>
                <a:lnTo>
                  <a:pt x="23350" y="33246"/>
                </a:lnTo>
                <a:cubicBezTo>
                  <a:pt x="23359" y="33214"/>
                  <a:pt x="23374" y="33183"/>
                  <a:pt x="23389" y="33153"/>
                </a:cubicBezTo>
                <a:close/>
                <a:moveTo>
                  <a:pt x="16138" y="33143"/>
                </a:moveTo>
                <a:lnTo>
                  <a:pt x="16138" y="33153"/>
                </a:lnTo>
                <a:cubicBezTo>
                  <a:pt x="16187" y="33214"/>
                  <a:pt x="16237" y="33235"/>
                  <a:pt x="16287" y="33235"/>
                </a:cubicBezTo>
                <a:cubicBezTo>
                  <a:pt x="16305" y="33235"/>
                  <a:pt x="16322" y="33232"/>
                  <a:pt x="16340" y="33228"/>
                </a:cubicBezTo>
                <a:lnTo>
                  <a:pt x="16340" y="33228"/>
                </a:lnTo>
                <a:cubicBezTo>
                  <a:pt x="16289" y="33244"/>
                  <a:pt x="16239" y="33254"/>
                  <a:pt x="16188" y="33270"/>
                </a:cubicBezTo>
                <a:cubicBezTo>
                  <a:pt x="16154" y="33286"/>
                  <a:pt x="16130" y="33313"/>
                  <a:pt x="16103" y="33337"/>
                </a:cubicBezTo>
                <a:lnTo>
                  <a:pt x="16095" y="33337"/>
                </a:lnTo>
                <a:lnTo>
                  <a:pt x="16095" y="33321"/>
                </a:lnTo>
                <a:cubicBezTo>
                  <a:pt x="16087" y="33286"/>
                  <a:pt x="16079" y="33254"/>
                  <a:pt x="16053" y="33228"/>
                </a:cubicBezTo>
                <a:cubicBezTo>
                  <a:pt x="16079" y="33203"/>
                  <a:pt x="16112" y="33177"/>
                  <a:pt x="16138" y="33143"/>
                </a:cubicBezTo>
                <a:close/>
                <a:moveTo>
                  <a:pt x="21596" y="33515"/>
                </a:moveTo>
                <a:cubicBezTo>
                  <a:pt x="21596" y="33515"/>
                  <a:pt x="21596" y="33523"/>
                  <a:pt x="21588" y="33531"/>
                </a:cubicBezTo>
                <a:lnTo>
                  <a:pt x="21588" y="33523"/>
                </a:lnTo>
                <a:cubicBezTo>
                  <a:pt x="21588" y="33523"/>
                  <a:pt x="21588" y="33515"/>
                  <a:pt x="21596" y="33515"/>
                </a:cubicBezTo>
                <a:close/>
                <a:moveTo>
                  <a:pt x="9670" y="33559"/>
                </a:moveTo>
                <a:cubicBezTo>
                  <a:pt x="9677" y="33559"/>
                  <a:pt x="9685" y="33561"/>
                  <a:pt x="9693" y="33565"/>
                </a:cubicBezTo>
                <a:lnTo>
                  <a:pt x="9653" y="33565"/>
                </a:lnTo>
                <a:cubicBezTo>
                  <a:pt x="9657" y="33561"/>
                  <a:pt x="9663" y="33559"/>
                  <a:pt x="9670" y="33559"/>
                </a:cubicBezTo>
                <a:close/>
                <a:moveTo>
                  <a:pt x="9635" y="33573"/>
                </a:moveTo>
                <a:cubicBezTo>
                  <a:pt x="9635" y="33582"/>
                  <a:pt x="9627" y="33582"/>
                  <a:pt x="9627" y="33590"/>
                </a:cubicBezTo>
                <a:lnTo>
                  <a:pt x="9610" y="33590"/>
                </a:lnTo>
                <a:cubicBezTo>
                  <a:pt x="9619" y="33590"/>
                  <a:pt x="9627" y="33582"/>
                  <a:pt x="9635" y="33573"/>
                </a:cubicBezTo>
                <a:close/>
                <a:moveTo>
                  <a:pt x="23348" y="33254"/>
                </a:moveTo>
                <a:lnTo>
                  <a:pt x="23365" y="33270"/>
                </a:lnTo>
                <a:cubicBezTo>
                  <a:pt x="23356" y="33363"/>
                  <a:pt x="23348" y="33464"/>
                  <a:pt x="23399" y="33547"/>
                </a:cubicBezTo>
                <a:cubicBezTo>
                  <a:pt x="23365" y="33582"/>
                  <a:pt x="23330" y="33608"/>
                  <a:pt x="23306" y="33632"/>
                </a:cubicBezTo>
                <a:cubicBezTo>
                  <a:pt x="23288" y="33616"/>
                  <a:pt x="23272" y="33608"/>
                  <a:pt x="23255" y="33590"/>
                </a:cubicBezTo>
                <a:cubicBezTo>
                  <a:pt x="23322" y="33489"/>
                  <a:pt x="23322" y="33363"/>
                  <a:pt x="23348" y="33254"/>
                </a:cubicBezTo>
                <a:close/>
                <a:moveTo>
                  <a:pt x="23761" y="33557"/>
                </a:moveTo>
                <a:cubicBezTo>
                  <a:pt x="23761" y="33565"/>
                  <a:pt x="23769" y="33573"/>
                  <a:pt x="23769" y="33582"/>
                </a:cubicBezTo>
                <a:cubicBezTo>
                  <a:pt x="23769" y="33598"/>
                  <a:pt x="23769" y="33616"/>
                  <a:pt x="23777" y="33632"/>
                </a:cubicBezTo>
                <a:cubicBezTo>
                  <a:pt x="23765" y="33628"/>
                  <a:pt x="23752" y="33626"/>
                  <a:pt x="23741" y="33626"/>
                </a:cubicBezTo>
                <a:cubicBezTo>
                  <a:pt x="23729" y="33626"/>
                  <a:pt x="23718" y="33628"/>
                  <a:pt x="23710" y="33632"/>
                </a:cubicBezTo>
                <a:cubicBezTo>
                  <a:pt x="23718" y="33608"/>
                  <a:pt x="23743" y="33582"/>
                  <a:pt x="23761" y="33557"/>
                </a:cubicBezTo>
                <a:close/>
                <a:moveTo>
                  <a:pt x="12111" y="33640"/>
                </a:moveTo>
                <a:cubicBezTo>
                  <a:pt x="12119" y="33640"/>
                  <a:pt x="12119" y="33648"/>
                  <a:pt x="12119" y="33648"/>
                </a:cubicBezTo>
                <a:lnTo>
                  <a:pt x="12087" y="33648"/>
                </a:lnTo>
                <a:cubicBezTo>
                  <a:pt x="12095" y="33640"/>
                  <a:pt x="12103" y="33640"/>
                  <a:pt x="12111" y="33640"/>
                </a:cubicBezTo>
                <a:close/>
                <a:moveTo>
                  <a:pt x="13477" y="33557"/>
                </a:moveTo>
                <a:cubicBezTo>
                  <a:pt x="13482" y="33557"/>
                  <a:pt x="13488" y="33557"/>
                  <a:pt x="13494" y="33557"/>
                </a:cubicBezTo>
                <a:cubicBezTo>
                  <a:pt x="13484" y="33590"/>
                  <a:pt x="13494" y="33616"/>
                  <a:pt x="13510" y="33648"/>
                </a:cubicBezTo>
                <a:cubicBezTo>
                  <a:pt x="13417" y="33674"/>
                  <a:pt x="13358" y="33733"/>
                  <a:pt x="13342" y="33826"/>
                </a:cubicBezTo>
                <a:cubicBezTo>
                  <a:pt x="13317" y="33817"/>
                  <a:pt x="13292" y="33813"/>
                  <a:pt x="13267" y="33813"/>
                </a:cubicBezTo>
                <a:cubicBezTo>
                  <a:pt x="13250" y="33813"/>
                  <a:pt x="13232" y="33815"/>
                  <a:pt x="13215" y="33818"/>
                </a:cubicBezTo>
                <a:lnTo>
                  <a:pt x="13207" y="33818"/>
                </a:lnTo>
                <a:cubicBezTo>
                  <a:pt x="13199" y="33792"/>
                  <a:pt x="13180" y="33759"/>
                  <a:pt x="13164" y="33741"/>
                </a:cubicBezTo>
                <a:cubicBezTo>
                  <a:pt x="13269" y="33677"/>
                  <a:pt x="13337" y="33557"/>
                  <a:pt x="13477" y="33557"/>
                </a:cubicBezTo>
                <a:close/>
                <a:moveTo>
                  <a:pt x="9542" y="33596"/>
                </a:moveTo>
                <a:cubicBezTo>
                  <a:pt x="9553" y="33596"/>
                  <a:pt x="9564" y="33597"/>
                  <a:pt x="9576" y="33598"/>
                </a:cubicBezTo>
                <a:cubicBezTo>
                  <a:pt x="9424" y="33632"/>
                  <a:pt x="9281" y="33683"/>
                  <a:pt x="9206" y="33834"/>
                </a:cubicBezTo>
                <a:cubicBezTo>
                  <a:pt x="9188" y="33818"/>
                  <a:pt x="9172" y="33810"/>
                  <a:pt x="9164" y="33800"/>
                </a:cubicBezTo>
                <a:cubicBezTo>
                  <a:pt x="9274" y="33705"/>
                  <a:pt x="9376" y="33596"/>
                  <a:pt x="9542" y="33596"/>
                </a:cubicBezTo>
                <a:close/>
                <a:moveTo>
                  <a:pt x="14899" y="34305"/>
                </a:moveTo>
                <a:lnTo>
                  <a:pt x="14899" y="34315"/>
                </a:lnTo>
                <a:lnTo>
                  <a:pt x="14891" y="34315"/>
                </a:lnTo>
                <a:lnTo>
                  <a:pt x="14899" y="34305"/>
                </a:lnTo>
                <a:close/>
                <a:moveTo>
                  <a:pt x="13758" y="34581"/>
                </a:moveTo>
                <a:cubicBezTo>
                  <a:pt x="13763" y="34581"/>
                  <a:pt x="13770" y="34582"/>
                  <a:pt x="13779" y="34584"/>
                </a:cubicBezTo>
                <a:cubicBezTo>
                  <a:pt x="13803" y="34632"/>
                  <a:pt x="13775" y="34642"/>
                  <a:pt x="13743" y="34649"/>
                </a:cubicBezTo>
                <a:lnTo>
                  <a:pt x="13743" y="34649"/>
                </a:lnTo>
                <a:cubicBezTo>
                  <a:pt x="13747" y="34647"/>
                  <a:pt x="13749" y="34643"/>
                  <a:pt x="13754" y="34643"/>
                </a:cubicBezTo>
                <a:cubicBezTo>
                  <a:pt x="13761" y="34622"/>
                  <a:pt x="13724" y="34581"/>
                  <a:pt x="13758" y="34581"/>
                </a:cubicBezTo>
                <a:close/>
                <a:moveTo>
                  <a:pt x="14879" y="35007"/>
                </a:moveTo>
                <a:cubicBezTo>
                  <a:pt x="14888" y="35007"/>
                  <a:pt x="14898" y="35009"/>
                  <a:pt x="14909" y="35013"/>
                </a:cubicBezTo>
                <a:cubicBezTo>
                  <a:pt x="14899" y="35013"/>
                  <a:pt x="14891" y="35013"/>
                  <a:pt x="14874" y="35023"/>
                </a:cubicBezTo>
                <a:cubicBezTo>
                  <a:pt x="14789" y="35047"/>
                  <a:pt x="14731" y="35106"/>
                  <a:pt x="14672" y="35164"/>
                </a:cubicBezTo>
                <a:cubicBezTo>
                  <a:pt x="14680" y="35142"/>
                  <a:pt x="14673" y="35118"/>
                  <a:pt x="14666" y="35095"/>
                </a:cubicBezTo>
                <a:lnTo>
                  <a:pt x="14666" y="35095"/>
                </a:lnTo>
                <a:cubicBezTo>
                  <a:pt x="14668" y="35098"/>
                  <a:pt x="14672" y="35098"/>
                  <a:pt x="14672" y="35098"/>
                </a:cubicBezTo>
                <a:cubicBezTo>
                  <a:pt x="14747" y="35098"/>
                  <a:pt x="14807" y="35007"/>
                  <a:pt x="14879" y="35007"/>
                </a:cubicBezTo>
                <a:close/>
                <a:moveTo>
                  <a:pt x="17830" y="1"/>
                </a:moveTo>
                <a:cubicBezTo>
                  <a:pt x="17738" y="111"/>
                  <a:pt x="17630" y="234"/>
                  <a:pt x="17483" y="234"/>
                </a:cubicBezTo>
                <a:cubicBezTo>
                  <a:pt x="17442" y="234"/>
                  <a:pt x="17398" y="225"/>
                  <a:pt x="17351" y="203"/>
                </a:cubicBezTo>
                <a:cubicBezTo>
                  <a:pt x="17292" y="169"/>
                  <a:pt x="17233" y="142"/>
                  <a:pt x="17173" y="110"/>
                </a:cubicBezTo>
                <a:lnTo>
                  <a:pt x="17173" y="118"/>
                </a:lnTo>
                <a:cubicBezTo>
                  <a:pt x="17053" y="151"/>
                  <a:pt x="17009" y="305"/>
                  <a:pt x="16867" y="305"/>
                </a:cubicBezTo>
                <a:cubicBezTo>
                  <a:pt x="16860" y="305"/>
                  <a:pt x="16853" y="305"/>
                  <a:pt x="16845" y="304"/>
                </a:cubicBezTo>
                <a:cubicBezTo>
                  <a:pt x="16795" y="203"/>
                  <a:pt x="16686" y="211"/>
                  <a:pt x="16601" y="177"/>
                </a:cubicBezTo>
                <a:cubicBezTo>
                  <a:pt x="16542" y="150"/>
                  <a:pt x="16497" y="139"/>
                  <a:pt x="16462" y="139"/>
                </a:cubicBezTo>
                <a:cubicBezTo>
                  <a:pt x="16343" y="139"/>
                  <a:pt x="16348" y="274"/>
                  <a:pt x="16348" y="405"/>
                </a:cubicBezTo>
                <a:cubicBezTo>
                  <a:pt x="16483" y="437"/>
                  <a:pt x="16593" y="514"/>
                  <a:pt x="16686" y="631"/>
                </a:cubicBezTo>
                <a:cubicBezTo>
                  <a:pt x="16702" y="623"/>
                  <a:pt x="16718" y="615"/>
                  <a:pt x="16744" y="607"/>
                </a:cubicBezTo>
                <a:lnTo>
                  <a:pt x="16744" y="607"/>
                </a:lnTo>
                <a:cubicBezTo>
                  <a:pt x="16718" y="623"/>
                  <a:pt x="16702" y="640"/>
                  <a:pt x="16694" y="674"/>
                </a:cubicBezTo>
                <a:cubicBezTo>
                  <a:pt x="16701" y="756"/>
                  <a:pt x="16656" y="785"/>
                  <a:pt x="16599" y="785"/>
                </a:cubicBezTo>
                <a:cubicBezTo>
                  <a:pt x="16592" y="785"/>
                  <a:pt x="16584" y="784"/>
                  <a:pt x="16576" y="783"/>
                </a:cubicBezTo>
                <a:cubicBezTo>
                  <a:pt x="16457" y="884"/>
                  <a:pt x="16180" y="850"/>
                  <a:pt x="16255" y="1121"/>
                </a:cubicBezTo>
                <a:lnTo>
                  <a:pt x="16247" y="1121"/>
                </a:lnTo>
                <a:cubicBezTo>
                  <a:pt x="16247" y="1153"/>
                  <a:pt x="16255" y="1179"/>
                  <a:pt x="16255" y="1204"/>
                </a:cubicBezTo>
                <a:cubicBezTo>
                  <a:pt x="16314" y="1204"/>
                  <a:pt x="16382" y="1204"/>
                  <a:pt x="16449" y="1214"/>
                </a:cubicBezTo>
                <a:lnTo>
                  <a:pt x="16449" y="1297"/>
                </a:lnTo>
                <a:cubicBezTo>
                  <a:pt x="16399" y="1432"/>
                  <a:pt x="16204" y="1381"/>
                  <a:pt x="16146" y="1507"/>
                </a:cubicBezTo>
                <a:cubicBezTo>
                  <a:pt x="16213" y="1541"/>
                  <a:pt x="16281" y="1575"/>
                  <a:pt x="16348" y="1608"/>
                </a:cubicBezTo>
                <a:cubicBezTo>
                  <a:pt x="16415" y="1735"/>
                  <a:pt x="16534" y="1709"/>
                  <a:pt x="16643" y="1719"/>
                </a:cubicBezTo>
                <a:lnTo>
                  <a:pt x="16643" y="1810"/>
                </a:lnTo>
                <a:cubicBezTo>
                  <a:pt x="16651" y="1810"/>
                  <a:pt x="16659" y="1820"/>
                  <a:pt x="16659" y="1820"/>
                </a:cubicBezTo>
                <a:cubicBezTo>
                  <a:pt x="16659" y="1820"/>
                  <a:pt x="16651" y="1820"/>
                  <a:pt x="16643" y="1810"/>
                </a:cubicBezTo>
                <a:lnTo>
                  <a:pt x="16643" y="1810"/>
                </a:lnTo>
                <a:cubicBezTo>
                  <a:pt x="16651" y="1844"/>
                  <a:pt x="16651" y="1879"/>
                  <a:pt x="16651" y="1911"/>
                </a:cubicBezTo>
                <a:cubicBezTo>
                  <a:pt x="16644" y="1973"/>
                  <a:pt x="16616" y="2067"/>
                  <a:pt x="16579" y="2067"/>
                </a:cubicBezTo>
                <a:cubicBezTo>
                  <a:pt x="16575" y="2067"/>
                  <a:pt x="16571" y="2065"/>
                  <a:pt x="16566" y="2063"/>
                </a:cubicBezTo>
                <a:cubicBezTo>
                  <a:pt x="16510" y="2028"/>
                  <a:pt x="16463" y="2015"/>
                  <a:pt x="16421" y="2015"/>
                </a:cubicBezTo>
                <a:cubicBezTo>
                  <a:pt x="16299" y="2015"/>
                  <a:pt x="16225" y="2131"/>
                  <a:pt x="16138" y="2206"/>
                </a:cubicBezTo>
                <a:cubicBezTo>
                  <a:pt x="16103" y="2214"/>
                  <a:pt x="16071" y="2214"/>
                  <a:pt x="16045" y="2214"/>
                </a:cubicBezTo>
                <a:cubicBezTo>
                  <a:pt x="15954" y="2108"/>
                  <a:pt x="15863" y="2015"/>
                  <a:pt x="15755" y="2015"/>
                </a:cubicBezTo>
                <a:cubicBezTo>
                  <a:pt x="15692" y="2015"/>
                  <a:pt x="15624" y="2046"/>
                  <a:pt x="15548" y="2123"/>
                </a:cubicBezTo>
                <a:cubicBezTo>
                  <a:pt x="15531" y="2131"/>
                  <a:pt x="15515" y="2131"/>
                  <a:pt x="15505" y="2148"/>
                </a:cubicBezTo>
                <a:cubicBezTo>
                  <a:pt x="15481" y="2174"/>
                  <a:pt x="15497" y="2198"/>
                  <a:pt x="15531" y="2224"/>
                </a:cubicBezTo>
                <a:cubicBezTo>
                  <a:pt x="15549" y="2254"/>
                  <a:pt x="15572" y="2263"/>
                  <a:pt x="15599" y="2263"/>
                </a:cubicBezTo>
                <a:cubicBezTo>
                  <a:pt x="15648" y="2263"/>
                  <a:pt x="15707" y="2230"/>
                  <a:pt x="15755" y="2230"/>
                </a:cubicBezTo>
                <a:cubicBezTo>
                  <a:pt x="15791" y="2230"/>
                  <a:pt x="15821" y="2249"/>
                  <a:pt x="15835" y="2315"/>
                </a:cubicBezTo>
                <a:cubicBezTo>
                  <a:pt x="15742" y="2358"/>
                  <a:pt x="15675" y="2427"/>
                  <a:pt x="15641" y="2517"/>
                </a:cubicBezTo>
                <a:cubicBezTo>
                  <a:pt x="15675" y="2619"/>
                  <a:pt x="15707" y="2720"/>
                  <a:pt x="15742" y="2821"/>
                </a:cubicBezTo>
                <a:cubicBezTo>
                  <a:pt x="15707" y="2855"/>
                  <a:pt x="15675" y="2889"/>
                  <a:pt x="15641" y="2914"/>
                </a:cubicBezTo>
                <a:cubicBezTo>
                  <a:pt x="15633" y="2913"/>
                  <a:pt x="15625" y="2913"/>
                  <a:pt x="15618" y="2913"/>
                </a:cubicBezTo>
                <a:cubicBezTo>
                  <a:pt x="15490" y="2913"/>
                  <a:pt x="15431" y="2980"/>
                  <a:pt x="15446" y="3116"/>
                </a:cubicBezTo>
                <a:cubicBezTo>
                  <a:pt x="15438" y="3150"/>
                  <a:pt x="15438" y="3185"/>
                  <a:pt x="15438" y="3225"/>
                </a:cubicBezTo>
                <a:cubicBezTo>
                  <a:pt x="15404" y="3225"/>
                  <a:pt x="15372" y="3225"/>
                  <a:pt x="15337" y="3217"/>
                </a:cubicBezTo>
                <a:cubicBezTo>
                  <a:pt x="15337" y="3134"/>
                  <a:pt x="15321" y="3057"/>
                  <a:pt x="15244" y="3015"/>
                </a:cubicBezTo>
                <a:cubicBezTo>
                  <a:pt x="15186" y="2922"/>
                  <a:pt x="15119" y="2831"/>
                  <a:pt x="15060" y="2738"/>
                </a:cubicBezTo>
                <a:cubicBezTo>
                  <a:pt x="15085" y="2730"/>
                  <a:pt x="15111" y="2720"/>
                  <a:pt x="15143" y="2720"/>
                </a:cubicBezTo>
                <a:cubicBezTo>
                  <a:pt x="15170" y="2720"/>
                  <a:pt x="15202" y="2730"/>
                  <a:pt x="15236" y="2738"/>
                </a:cubicBezTo>
                <a:cubicBezTo>
                  <a:pt x="15274" y="2775"/>
                  <a:pt x="15309" y="2795"/>
                  <a:pt x="15339" y="2795"/>
                </a:cubicBezTo>
                <a:cubicBezTo>
                  <a:pt x="15376" y="2795"/>
                  <a:pt x="15407" y="2764"/>
                  <a:pt x="15430" y="2695"/>
                </a:cubicBezTo>
                <a:lnTo>
                  <a:pt x="15430" y="2637"/>
                </a:lnTo>
                <a:cubicBezTo>
                  <a:pt x="15438" y="2578"/>
                  <a:pt x="15523" y="2509"/>
                  <a:pt x="15455" y="2459"/>
                </a:cubicBezTo>
                <a:cubicBezTo>
                  <a:pt x="15438" y="2446"/>
                  <a:pt x="15422" y="2441"/>
                  <a:pt x="15406" y="2441"/>
                </a:cubicBezTo>
                <a:cubicBezTo>
                  <a:pt x="15350" y="2441"/>
                  <a:pt x="15296" y="2505"/>
                  <a:pt x="15236" y="2517"/>
                </a:cubicBezTo>
                <a:cubicBezTo>
                  <a:pt x="15230" y="2419"/>
                  <a:pt x="15264" y="2279"/>
                  <a:pt x="15158" y="2279"/>
                </a:cubicBezTo>
                <a:cubicBezTo>
                  <a:pt x="15129" y="2279"/>
                  <a:pt x="15089" y="2290"/>
                  <a:pt x="15034" y="2315"/>
                </a:cubicBezTo>
                <a:cubicBezTo>
                  <a:pt x="15039" y="2208"/>
                  <a:pt x="15009" y="2171"/>
                  <a:pt x="14960" y="2171"/>
                </a:cubicBezTo>
                <a:cubicBezTo>
                  <a:pt x="14925" y="2171"/>
                  <a:pt x="14881" y="2190"/>
                  <a:pt x="14832" y="2214"/>
                </a:cubicBezTo>
                <a:cubicBezTo>
                  <a:pt x="14798" y="2214"/>
                  <a:pt x="14757" y="2224"/>
                  <a:pt x="14723" y="2224"/>
                </a:cubicBezTo>
                <a:cubicBezTo>
                  <a:pt x="14701" y="2221"/>
                  <a:pt x="14678" y="2219"/>
                  <a:pt x="14656" y="2219"/>
                </a:cubicBezTo>
                <a:cubicBezTo>
                  <a:pt x="14603" y="2219"/>
                  <a:pt x="14555" y="2235"/>
                  <a:pt x="14537" y="2307"/>
                </a:cubicBezTo>
                <a:cubicBezTo>
                  <a:pt x="14537" y="2376"/>
                  <a:pt x="14579" y="2408"/>
                  <a:pt x="14630" y="2435"/>
                </a:cubicBezTo>
                <a:cubicBezTo>
                  <a:pt x="14664" y="2485"/>
                  <a:pt x="14696" y="2536"/>
                  <a:pt x="14731" y="2586"/>
                </a:cubicBezTo>
                <a:cubicBezTo>
                  <a:pt x="14696" y="2602"/>
                  <a:pt x="14664" y="2619"/>
                  <a:pt x="14630" y="2619"/>
                </a:cubicBezTo>
                <a:cubicBezTo>
                  <a:pt x="14571" y="2619"/>
                  <a:pt x="14513" y="2610"/>
                  <a:pt x="14444" y="2610"/>
                </a:cubicBezTo>
                <a:cubicBezTo>
                  <a:pt x="14428" y="2535"/>
                  <a:pt x="14405" y="2480"/>
                  <a:pt x="14361" y="2480"/>
                </a:cubicBezTo>
                <a:cubicBezTo>
                  <a:pt x="14337" y="2480"/>
                  <a:pt x="14307" y="2497"/>
                  <a:pt x="14268" y="2536"/>
                </a:cubicBezTo>
                <a:cubicBezTo>
                  <a:pt x="14217" y="2586"/>
                  <a:pt x="14175" y="2653"/>
                  <a:pt x="14124" y="2720"/>
                </a:cubicBezTo>
                <a:cubicBezTo>
                  <a:pt x="14058" y="2712"/>
                  <a:pt x="13989" y="2703"/>
                  <a:pt x="13999" y="2619"/>
                </a:cubicBezTo>
                <a:cubicBezTo>
                  <a:pt x="13999" y="2477"/>
                  <a:pt x="14082" y="2366"/>
                  <a:pt x="14159" y="2214"/>
                </a:cubicBezTo>
                <a:lnTo>
                  <a:pt x="14159" y="2214"/>
                </a:lnTo>
                <a:cubicBezTo>
                  <a:pt x="14031" y="2224"/>
                  <a:pt x="13965" y="2224"/>
                  <a:pt x="13898" y="2232"/>
                </a:cubicBezTo>
                <a:cubicBezTo>
                  <a:pt x="13847" y="2182"/>
                  <a:pt x="13787" y="2131"/>
                  <a:pt x="13736" y="2081"/>
                </a:cubicBezTo>
                <a:cubicBezTo>
                  <a:pt x="13686" y="2019"/>
                  <a:pt x="13625" y="2007"/>
                  <a:pt x="13563" y="2007"/>
                </a:cubicBezTo>
                <a:cubicBezTo>
                  <a:pt x="13523" y="2007"/>
                  <a:pt x="13483" y="2012"/>
                  <a:pt x="13443" y="2012"/>
                </a:cubicBezTo>
                <a:cubicBezTo>
                  <a:pt x="13338" y="1878"/>
                  <a:pt x="13250" y="1718"/>
                  <a:pt x="13053" y="1718"/>
                </a:cubicBezTo>
                <a:cubicBezTo>
                  <a:pt x="13042" y="1718"/>
                  <a:pt x="13032" y="1718"/>
                  <a:pt x="13021" y="1719"/>
                </a:cubicBezTo>
                <a:cubicBezTo>
                  <a:pt x="13021" y="1677"/>
                  <a:pt x="13013" y="1642"/>
                  <a:pt x="13004" y="1600"/>
                </a:cubicBezTo>
                <a:cubicBezTo>
                  <a:pt x="13004" y="1541"/>
                  <a:pt x="13004" y="1474"/>
                  <a:pt x="13013" y="1416"/>
                </a:cubicBezTo>
                <a:lnTo>
                  <a:pt x="13047" y="1406"/>
                </a:lnTo>
                <a:cubicBezTo>
                  <a:pt x="13004" y="1373"/>
                  <a:pt x="12962" y="1339"/>
                  <a:pt x="12920" y="1305"/>
                </a:cubicBezTo>
                <a:cubicBezTo>
                  <a:pt x="12928" y="1272"/>
                  <a:pt x="12928" y="1238"/>
                  <a:pt x="12928" y="1204"/>
                </a:cubicBezTo>
                <a:lnTo>
                  <a:pt x="12928" y="1204"/>
                </a:lnTo>
                <a:cubicBezTo>
                  <a:pt x="12861" y="1214"/>
                  <a:pt x="12794" y="1214"/>
                  <a:pt x="12726" y="1214"/>
                </a:cubicBezTo>
                <a:cubicBezTo>
                  <a:pt x="12685" y="1315"/>
                  <a:pt x="12608" y="1373"/>
                  <a:pt x="12515" y="1406"/>
                </a:cubicBezTo>
                <a:cubicBezTo>
                  <a:pt x="12576" y="1479"/>
                  <a:pt x="12626" y="1506"/>
                  <a:pt x="12669" y="1506"/>
                </a:cubicBezTo>
                <a:cubicBezTo>
                  <a:pt x="12768" y="1506"/>
                  <a:pt x="12832" y="1361"/>
                  <a:pt x="12920" y="1315"/>
                </a:cubicBezTo>
                <a:cubicBezTo>
                  <a:pt x="12920" y="1347"/>
                  <a:pt x="12920" y="1381"/>
                  <a:pt x="12928" y="1416"/>
                </a:cubicBezTo>
                <a:cubicBezTo>
                  <a:pt x="12920" y="1482"/>
                  <a:pt x="12920" y="1549"/>
                  <a:pt x="12920" y="1608"/>
                </a:cubicBezTo>
                <a:cubicBezTo>
                  <a:pt x="12794" y="1668"/>
                  <a:pt x="12786" y="1810"/>
                  <a:pt x="12717" y="1903"/>
                </a:cubicBezTo>
                <a:cubicBezTo>
                  <a:pt x="12592" y="1903"/>
                  <a:pt x="12523" y="1972"/>
                  <a:pt x="12533" y="2097"/>
                </a:cubicBezTo>
                <a:cubicBezTo>
                  <a:pt x="12523" y="2315"/>
                  <a:pt x="12321" y="2477"/>
                  <a:pt x="12289" y="2712"/>
                </a:cubicBezTo>
                <a:cubicBezTo>
                  <a:pt x="12566" y="2712"/>
                  <a:pt x="12507" y="2501"/>
                  <a:pt x="12574" y="2384"/>
                </a:cubicBezTo>
                <a:cubicBezTo>
                  <a:pt x="12618" y="2316"/>
                  <a:pt x="12659" y="2290"/>
                  <a:pt x="12703" y="2290"/>
                </a:cubicBezTo>
                <a:cubicBezTo>
                  <a:pt x="12736" y="2290"/>
                  <a:pt x="12771" y="2304"/>
                  <a:pt x="12810" y="2325"/>
                </a:cubicBezTo>
                <a:cubicBezTo>
                  <a:pt x="12838" y="2361"/>
                  <a:pt x="12863" y="2374"/>
                  <a:pt x="12887" y="2374"/>
                </a:cubicBezTo>
                <a:cubicBezTo>
                  <a:pt x="12936" y="2374"/>
                  <a:pt x="12979" y="2322"/>
                  <a:pt x="13029" y="2315"/>
                </a:cubicBezTo>
                <a:cubicBezTo>
                  <a:pt x="13147" y="2473"/>
                  <a:pt x="13206" y="2724"/>
                  <a:pt x="13465" y="2724"/>
                </a:cubicBezTo>
                <a:cubicBezTo>
                  <a:pt x="13484" y="2724"/>
                  <a:pt x="13504" y="2723"/>
                  <a:pt x="13526" y="2720"/>
                </a:cubicBezTo>
                <a:cubicBezTo>
                  <a:pt x="13603" y="2746"/>
                  <a:pt x="13678" y="2770"/>
                  <a:pt x="13763" y="2770"/>
                </a:cubicBezTo>
                <a:cubicBezTo>
                  <a:pt x="13957" y="2788"/>
                  <a:pt x="14050" y="2906"/>
                  <a:pt x="14023" y="3108"/>
                </a:cubicBezTo>
                <a:cubicBezTo>
                  <a:pt x="13922" y="3116"/>
                  <a:pt x="13821" y="3134"/>
                  <a:pt x="13712" y="3150"/>
                </a:cubicBezTo>
                <a:cubicBezTo>
                  <a:pt x="13699" y="3147"/>
                  <a:pt x="13686" y="3144"/>
                  <a:pt x="13676" y="3144"/>
                </a:cubicBezTo>
                <a:cubicBezTo>
                  <a:pt x="13640" y="3144"/>
                  <a:pt x="13621" y="3167"/>
                  <a:pt x="13627" y="3225"/>
                </a:cubicBezTo>
                <a:cubicBezTo>
                  <a:pt x="13635" y="3294"/>
                  <a:pt x="13635" y="3360"/>
                  <a:pt x="13645" y="3427"/>
                </a:cubicBezTo>
                <a:cubicBezTo>
                  <a:pt x="13635" y="3496"/>
                  <a:pt x="13627" y="3563"/>
                  <a:pt x="13619" y="3621"/>
                </a:cubicBezTo>
                <a:cubicBezTo>
                  <a:pt x="13552" y="3664"/>
                  <a:pt x="13494" y="3698"/>
                  <a:pt x="13425" y="3730"/>
                </a:cubicBezTo>
                <a:cubicBezTo>
                  <a:pt x="13393" y="3722"/>
                  <a:pt x="13358" y="3722"/>
                  <a:pt x="13324" y="3722"/>
                </a:cubicBezTo>
                <a:cubicBezTo>
                  <a:pt x="13300" y="3680"/>
                  <a:pt x="13265" y="3639"/>
                  <a:pt x="13231" y="3597"/>
                </a:cubicBezTo>
                <a:cubicBezTo>
                  <a:pt x="13079" y="3528"/>
                  <a:pt x="12928" y="3453"/>
                  <a:pt x="12810" y="3336"/>
                </a:cubicBezTo>
                <a:cubicBezTo>
                  <a:pt x="12744" y="3326"/>
                  <a:pt x="12675" y="3326"/>
                  <a:pt x="12608" y="3318"/>
                </a:cubicBezTo>
                <a:cubicBezTo>
                  <a:pt x="12584" y="3318"/>
                  <a:pt x="12550" y="3318"/>
                  <a:pt x="12515" y="3326"/>
                </a:cubicBezTo>
                <a:cubicBezTo>
                  <a:pt x="12321" y="3243"/>
                  <a:pt x="12608" y="3041"/>
                  <a:pt x="12422" y="2956"/>
                </a:cubicBezTo>
                <a:lnTo>
                  <a:pt x="12422" y="2956"/>
                </a:lnTo>
                <a:cubicBezTo>
                  <a:pt x="12238" y="3015"/>
                  <a:pt x="12364" y="3243"/>
                  <a:pt x="12212" y="3326"/>
                </a:cubicBezTo>
                <a:cubicBezTo>
                  <a:pt x="12153" y="3326"/>
                  <a:pt x="12087" y="3326"/>
                  <a:pt x="12028" y="3336"/>
                </a:cubicBezTo>
                <a:cubicBezTo>
                  <a:pt x="11959" y="3302"/>
                  <a:pt x="11893" y="3267"/>
                  <a:pt x="11826" y="3235"/>
                </a:cubicBezTo>
                <a:cubicBezTo>
                  <a:pt x="11741" y="3251"/>
                  <a:pt x="11741" y="3286"/>
                  <a:pt x="11800" y="3326"/>
                </a:cubicBezTo>
                <a:cubicBezTo>
                  <a:pt x="11808" y="3360"/>
                  <a:pt x="11808" y="3395"/>
                  <a:pt x="11808" y="3419"/>
                </a:cubicBezTo>
                <a:cubicBezTo>
                  <a:pt x="11749" y="3445"/>
                  <a:pt x="11648" y="3462"/>
                  <a:pt x="11648" y="3496"/>
                </a:cubicBezTo>
                <a:cubicBezTo>
                  <a:pt x="11628" y="3604"/>
                  <a:pt x="11599" y="3639"/>
                  <a:pt x="11566" y="3639"/>
                </a:cubicBezTo>
                <a:cubicBezTo>
                  <a:pt x="11518" y="3639"/>
                  <a:pt x="11459" y="3562"/>
                  <a:pt x="11403" y="3538"/>
                </a:cubicBezTo>
                <a:cubicBezTo>
                  <a:pt x="11379" y="3528"/>
                  <a:pt x="11345" y="3528"/>
                  <a:pt x="11311" y="3528"/>
                </a:cubicBezTo>
                <a:cubicBezTo>
                  <a:pt x="11278" y="3496"/>
                  <a:pt x="11244" y="3462"/>
                  <a:pt x="11209" y="3427"/>
                </a:cubicBezTo>
                <a:cubicBezTo>
                  <a:pt x="11177" y="3363"/>
                  <a:pt x="11145" y="3335"/>
                  <a:pt x="11113" y="3335"/>
                </a:cubicBezTo>
                <a:cubicBezTo>
                  <a:pt x="11078" y="3335"/>
                  <a:pt x="11043" y="3367"/>
                  <a:pt x="11007" y="3419"/>
                </a:cubicBezTo>
                <a:lnTo>
                  <a:pt x="10999" y="3419"/>
                </a:lnTo>
                <a:cubicBezTo>
                  <a:pt x="10848" y="3377"/>
                  <a:pt x="10856" y="3185"/>
                  <a:pt x="10765" y="3134"/>
                </a:cubicBezTo>
                <a:cubicBezTo>
                  <a:pt x="10759" y="3131"/>
                  <a:pt x="10754" y="3129"/>
                  <a:pt x="10749" y="3129"/>
                </a:cubicBezTo>
                <a:cubicBezTo>
                  <a:pt x="10690" y="3129"/>
                  <a:pt x="10669" y="3329"/>
                  <a:pt x="10532" y="3329"/>
                </a:cubicBezTo>
                <a:cubicBezTo>
                  <a:pt x="10523" y="3329"/>
                  <a:pt x="10513" y="3328"/>
                  <a:pt x="10502" y="3326"/>
                </a:cubicBezTo>
                <a:cubicBezTo>
                  <a:pt x="10480" y="3321"/>
                  <a:pt x="10457" y="3319"/>
                  <a:pt x="10435" y="3319"/>
                </a:cubicBezTo>
                <a:cubicBezTo>
                  <a:pt x="10391" y="3319"/>
                  <a:pt x="10346" y="3326"/>
                  <a:pt x="10300" y="3326"/>
                </a:cubicBezTo>
                <a:lnTo>
                  <a:pt x="10300" y="3318"/>
                </a:lnTo>
                <a:cubicBezTo>
                  <a:pt x="10300" y="3159"/>
                  <a:pt x="10225" y="3124"/>
                  <a:pt x="10125" y="3124"/>
                </a:cubicBezTo>
                <a:cubicBezTo>
                  <a:pt x="10088" y="3124"/>
                  <a:pt x="10048" y="3129"/>
                  <a:pt x="10007" y="3134"/>
                </a:cubicBezTo>
                <a:cubicBezTo>
                  <a:pt x="9988" y="3193"/>
                  <a:pt x="9980" y="3251"/>
                  <a:pt x="9972" y="3310"/>
                </a:cubicBezTo>
                <a:cubicBezTo>
                  <a:pt x="9946" y="3302"/>
                  <a:pt x="9922" y="3294"/>
                  <a:pt x="9895" y="3286"/>
                </a:cubicBezTo>
                <a:cubicBezTo>
                  <a:pt x="9879" y="3235"/>
                  <a:pt x="9863" y="3185"/>
                  <a:pt x="9829" y="3142"/>
                </a:cubicBezTo>
                <a:cubicBezTo>
                  <a:pt x="9794" y="3023"/>
                  <a:pt x="9770" y="2914"/>
                  <a:pt x="9693" y="2821"/>
                </a:cubicBezTo>
                <a:cubicBezTo>
                  <a:pt x="9568" y="2906"/>
                  <a:pt x="9542" y="3092"/>
                  <a:pt x="9382" y="3134"/>
                </a:cubicBezTo>
                <a:cubicBezTo>
                  <a:pt x="9350" y="3134"/>
                  <a:pt x="9323" y="3134"/>
                  <a:pt x="9299" y="3142"/>
                </a:cubicBezTo>
                <a:cubicBezTo>
                  <a:pt x="9289" y="3057"/>
                  <a:pt x="9289" y="2964"/>
                  <a:pt x="9257" y="2898"/>
                </a:cubicBezTo>
                <a:cubicBezTo>
                  <a:pt x="9234" y="2856"/>
                  <a:pt x="9182" y="2832"/>
                  <a:pt x="9139" y="2832"/>
                </a:cubicBezTo>
                <a:cubicBezTo>
                  <a:pt x="9101" y="2832"/>
                  <a:pt x="9071" y="2850"/>
                  <a:pt x="9071" y="2889"/>
                </a:cubicBezTo>
                <a:cubicBezTo>
                  <a:pt x="9097" y="3158"/>
                  <a:pt x="8725" y="3201"/>
                  <a:pt x="8776" y="3478"/>
                </a:cubicBezTo>
                <a:cubicBezTo>
                  <a:pt x="8787" y="3533"/>
                  <a:pt x="8752" y="3552"/>
                  <a:pt x="8707" y="3552"/>
                </a:cubicBezTo>
                <a:cubicBezTo>
                  <a:pt x="8683" y="3552"/>
                  <a:pt x="8656" y="3547"/>
                  <a:pt x="8632" y="3538"/>
                </a:cubicBezTo>
                <a:cubicBezTo>
                  <a:pt x="8531" y="3496"/>
                  <a:pt x="8582" y="3453"/>
                  <a:pt x="8616" y="3395"/>
                </a:cubicBezTo>
                <a:cubicBezTo>
                  <a:pt x="8676" y="3276"/>
                  <a:pt x="8621" y="3234"/>
                  <a:pt x="8542" y="3234"/>
                </a:cubicBezTo>
                <a:cubicBezTo>
                  <a:pt x="8520" y="3234"/>
                  <a:pt x="8496" y="3237"/>
                  <a:pt x="8472" y="3243"/>
                </a:cubicBezTo>
                <a:cubicBezTo>
                  <a:pt x="8379" y="3267"/>
                  <a:pt x="8288" y="3302"/>
                  <a:pt x="8212" y="3419"/>
                </a:cubicBezTo>
                <a:cubicBezTo>
                  <a:pt x="8399" y="3485"/>
                  <a:pt x="8453" y="3731"/>
                  <a:pt x="8684" y="3731"/>
                </a:cubicBezTo>
                <a:cubicBezTo>
                  <a:pt x="8692" y="3731"/>
                  <a:pt x="8700" y="3731"/>
                  <a:pt x="8709" y="3730"/>
                </a:cubicBezTo>
                <a:lnTo>
                  <a:pt x="8709" y="3730"/>
                </a:lnTo>
                <a:cubicBezTo>
                  <a:pt x="8709" y="3765"/>
                  <a:pt x="8693" y="3799"/>
                  <a:pt x="8674" y="3823"/>
                </a:cubicBezTo>
                <a:cubicBezTo>
                  <a:pt x="8653" y="3822"/>
                  <a:pt x="8632" y="3821"/>
                  <a:pt x="8614" y="3821"/>
                </a:cubicBezTo>
                <a:cubicBezTo>
                  <a:pt x="8293" y="3821"/>
                  <a:pt x="8490" y="4077"/>
                  <a:pt x="8480" y="4228"/>
                </a:cubicBezTo>
                <a:lnTo>
                  <a:pt x="8389" y="4228"/>
                </a:lnTo>
                <a:cubicBezTo>
                  <a:pt x="8355" y="4195"/>
                  <a:pt x="8321" y="4161"/>
                  <a:pt x="8288" y="4127"/>
                </a:cubicBezTo>
                <a:cubicBezTo>
                  <a:pt x="8272" y="4123"/>
                  <a:pt x="8257" y="4122"/>
                  <a:pt x="8242" y="4122"/>
                </a:cubicBezTo>
                <a:cubicBezTo>
                  <a:pt x="8179" y="4122"/>
                  <a:pt x="8129" y="4151"/>
                  <a:pt x="8094" y="4220"/>
                </a:cubicBezTo>
                <a:cubicBezTo>
                  <a:pt x="8094" y="4286"/>
                  <a:pt x="8086" y="4363"/>
                  <a:pt x="8086" y="4430"/>
                </a:cubicBezTo>
                <a:cubicBezTo>
                  <a:pt x="8077" y="4431"/>
                  <a:pt x="8069" y="4431"/>
                  <a:pt x="8061" y="4431"/>
                </a:cubicBezTo>
                <a:cubicBezTo>
                  <a:pt x="7874" y="4431"/>
                  <a:pt x="7964" y="4232"/>
                  <a:pt x="7892" y="4153"/>
                </a:cubicBezTo>
                <a:cubicBezTo>
                  <a:pt x="7812" y="4063"/>
                  <a:pt x="7736" y="3979"/>
                  <a:pt x="7655" y="3979"/>
                </a:cubicBezTo>
                <a:cubicBezTo>
                  <a:pt x="7600" y="3979"/>
                  <a:pt x="7542" y="4020"/>
                  <a:pt x="7480" y="4127"/>
                </a:cubicBezTo>
                <a:cubicBezTo>
                  <a:pt x="7177" y="4304"/>
                  <a:pt x="7480" y="4565"/>
                  <a:pt x="7387" y="4767"/>
                </a:cubicBezTo>
                <a:cubicBezTo>
                  <a:pt x="7538" y="4802"/>
                  <a:pt x="7639" y="4842"/>
                  <a:pt x="7437" y="4961"/>
                </a:cubicBezTo>
                <a:cubicBezTo>
                  <a:pt x="7328" y="5028"/>
                  <a:pt x="7278" y="5121"/>
                  <a:pt x="7286" y="5257"/>
                </a:cubicBezTo>
                <a:cubicBezTo>
                  <a:pt x="7286" y="5281"/>
                  <a:pt x="7278" y="5315"/>
                  <a:pt x="7259" y="5339"/>
                </a:cubicBezTo>
                <a:cubicBezTo>
                  <a:pt x="7286" y="5398"/>
                  <a:pt x="7318" y="5441"/>
                  <a:pt x="7387" y="5467"/>
                </a:cubicBezTo>
                <a:cubicBezTo>
                  <a:pt x="7454" y="5467"/>
                  <a:pt x="7496" y="5432"/>
                  <a:pt x="7496" y="5374"/>
                </a:cubicBezTo>
                <a:cubicBezTo>
                  <a:pt x="7538" y="5374"/>
                  <a:pt x="7581" y="5366"/>
                  <a:pt x="7613" y="5348"/>
                </a:cubicBezTo>
                <a:lnTo>
                  <a:pt x="7613" y="5348"/>
                </a:lnTo>
                <a:cubicBezTo>
                  <a:pt x="7563" y="5475"/>
                  <a:pt x="7571" y="5584"/>
                  <a:pt x="7783" y="5635"/>
                </a:cubicBezTo>
                <a:lnTo>
                  <a:pt x="7783" y="5744"/>
                </a:lnTo>
                <a:cubicBezTo>
                  <a:pt x="7807" y="5778"/>
                  <a:pt x="7834" y="5812"/>
                  <a:pt x="7866" y="5837"/>
                </a:cubicBezTo>
                <a:lnTo>
                  <a:pt x="7900" y="5863"/>
                </a:lnTo>
                <a:cubicBezTo>
                  <a:pt x="7859" y="6018"/>
                  <a:pt x="7858" y="6140"/>
                  <a:pt x="8057" y="6140"/>
                </a:cubicBezTo>
                <a:cubicBezTo>
                  <a:pt x="8063" y="6140"/>
                  <a:pt x="8069" y="6140"/>
                  <a:pt x="8076" y="6140"/>
                </a:cubicBezTo>
                <a:cubicBezTo>
                  <a:pt x="8111" y="6174"/>
                  <a:pt x="8145" y="6207"/>
                  <a:pt x="8177" y="6241"/>
                </a:cubicBezTo>
                <a:lnTo>
                  <a:pt x="8177" y="6350"/>
                </a:lnTo>
                <a:cubicBezTo>
                  <a:pt x="8151" y="6419"/>
                  <a:pt x="8100" y="6438"/>
                  <a:pt x="8042" y="6438"/>
                </a:cubicBezTo>
                <a:cubicBezTo>
                  <a:pt x="8029" y="6438"/>
                  <a:pt x="8015" y="6437"/>
                  <a:pt x="8001" y="6435"/>
                </a:cubicBezTo>
                <a:cubicBezTo>
                  <a:pt x="7944" y="6377"/>
                  <a:pt x="7901" y="6264"/>
                  <a:pt x="7830" y="6264"/>
                </a:cubicBezTo>
                <a:cubicBezTo>
                  <a:pt x="7807" y="6264"/>
                  <a:pt x="7780" y="6276"/>
                  <a:pt x="7749" y="6308"/>
                </a:cubicBezTo>
                <a:cubicBezTo>
                  <a:pt x="7714" y="6350"/>
                  <a:pt x="7613" y="6552"/>
                  <a:pt x="7783" y="6645"/>
                </a:cubicBezTo>
                <a:cubicBezTo>
                  <a:pt x="7834" y="6754"/>
                  <a:pt x="7900" y="6831"/>
                  <a:pt x="8009" y="6856"/>
                </a:cubicBezTo>
                <a:cubicBezTo>
                  <a:pt x="8009" y="6914"/>
                  <a:pt x="8001" y="6983"/>
                  <a:pt x="7993" y="7042"/>
                </a:cubicBezTo>
                <a:cubicBezTo>
                  <a:pt x="7985" y="7126"/>
                  <a:pt x="7967" y="7201"/>
                  <a:pt x="7884" y="7252"/>
                </a:cubicBezTo>
                <a:cubicBezTo>
                  <a:pt x="7884" y="7217"/>
                  <a:pt x="7874" y="7177"/>
                  <a:pt x="7874" y="7143"/>
                </a:cubicBezTo>
                <a:cubicBezTo>
                  <a:pt x="7892" y="6999"/>
                  <a:pt x="7807" y="6957"/>
                  <a:pt x="7682" y="6949"/>
                </a:cubicBezTo>
                <a:cubicBezTo>
                  <a:pt x="7642" y="6717"/>
                  <a:pt x="7519" y="6626"/>
                  <a:pt x="7342" y="6626"/>
                </a:cubicBezTo>
                <a:cubicBezTo>
                  <a:pt x="7293" y="6626"/>
                  <a:pt x="7241" y="6633"/>
                  <a:pt x="7185" y="6645"/>
                </a:cubicBezTo>
                <a:cubicBezTo>
                  <a:pt x="7158" y="6318"/>
                  <a:pt x="6813" y="6536"/>
                  <a:pt x="6722" y="6283"/>
                </a:cubicBezTo>
                <a:lnTo>
                  <a:pt x="6722" y="6283"/>
                </a:lnTo>
                <a:cubicBezTo>
                  <a:pt x="6645" y="6544"/>
                  <a:pt x="6914" y="6571"/>
                  <a:pt x="6873" y="6738"/>
                </a:cubicBezTo>
                <a:cubicBezTo>
                  <a:pt x="6813" y="6757"/>
                  <a:pt x="6764" y="6799"/>
                  <a:pt x="6700" y="6799"/>
                </a:cubicBezTo>
                <a:cubicBezTo>
                  <a:pt x="6683" y="6799"/>
                  <a:pt x="6665" y="6796"/>
                  <a:pt x="6645" y="6789"/>
                </a:cubicBezTo>
                <a:cubicBezTo>
                  <a:pt x="6627" y="6782"/>
                  <a:pt x="6609" y="6778"/>
                  <a:pt x="6592" y="6778"/>
                </a:cubicBezTo>
                <a:cubicBezTo>
                  <a:pt x="6547" y="6778"/>
                  <a:pt x="6512" y="6806"/>
                  <a:pt x="6520" y="6874"/>
                </a:cubicBezTo>
                <a:cubicBezTo>
                  <a:pt x="6520" y="6932"/>
                  <a:pt x="6578" y="6940"/>
                  <a:pt x="6629" y="6940"/>
                </a:cubicBezTo>
                <a:cubicBezTo>
                  <a:pt x="6679" y="6949"/>
                  <a:pt x="6722" y="6949"/>
                  <a:pt x="6772" y="6957"/>
                </a:cubicBezTo>
                <a:cubicBezTo>
                  <a:pt x="6831" y="6999"/>
                  <a:pt x="6890" y="7042"/>
                  <a:pt x="6948" y="7084"/>
                </a:cubicBezTo>
                <a:cubicBezTo>
                  <a:pt x="6956" y="7007"/>
                  <a:pt x="6964" y="6924"/>
                  <a:pt x="6974" y="6847"/>
                </a:cubicBezTo>
                <a:cubicBezTo>
                  <a:pt x="6981" y="6742"/>
                  <a:pt x="6956" y="6611"/>
                  <a:pt x="7058" y="6611"/>
                </a:cubicBezTo>
                <a:cubicBezTo>
                  <a:pt x="7086" y="6611"/>
                  <a:pt x="7125" y="6621"/>
                  <a:pt x="7177" y="6645"/>
                </a:cubicBezTo>
                <a:cubicBezTo>
                  <a:pt x="7259" y="6882"/>
                  <a:pt x="7419" y="7015"/>
                  <a:pt x="7672" y="7058"/>
                </a:cubicBezTo>
                <a:cubicBezTo>
                  <a:pt x="7672" y="7084"/>
                  <a:pt x="7682" y="7116"/>
                  <a:pt x="7690" y="7143"/>
                </a:cubicBezTo>
                <a:cubicBezTo>
                  <a:pt x="7690" y="7185"/>
                  <a:pt x="7682" y="7217"/>
                  <a:pt x="7682" y="7260"/>
                </a:cubicBezTo>
                <a:cubicBezTo>
                  <a:pt x="7636" y="7254"/>
                  <a:pt x="7594" y="7207"/>
                  <a:pt x="7549" y="7207"/>
                </a:cubicBezTo>
                <a:cubicBezTo>
                  <a:pt x="7527" y="7207"/>
                  <a:pt x="7504" y="7219"/>
                  <a:pt x="7480" y="7252"/>
                </a:cubicBezTo>
                <a:cubicBezTo>
                  <a:pt x="7437" y="7268"/>
                  <a:pt x="7395" y="7286"/>
                  <a:pt x="7344" y="7294"/>
                </a:cubicBezTo>
                <a:cubicBezTo>
                  <a:pt x="7369" y="7353"/>
                  <a:pt x="7429" y="7345"/>
                  <a:pt x="7470" y="7361"/>
                </a:cubicBezTo>
                <a:cubicBezTo>
                  <a:pt x="7470" y="7420"/>
                  <a:pt x="7480" y="7488"/>
                  <a:pt x="7480" y="7555"/>
                </a:cubicBezTo>
                <a:cubicBezTo>
                  <a:pt x="7512" y="7555"/>
                  <a:pt x="7547" y="7563"/>
                  <a:pt x="7581" y="7563"/>
                </a:cubicBezTo>
                <a:cubicBezTo>
                  <a:pt x="7656" y="7690"/>
                  <a:pt x="7749" y="7800"/>
                  <a:pt x="7892" y="7850"/>
                </a:cubicBezTo>
                <a:cubicBezTo>
                  <a:pt x="7975" y="7866"/>
                  <a:pt x="8068" y="7850"/>
                  <a:pt x="8102" y="7951"/>
                </a:cubicBezTo>
                <a:cubicBezTo>
                  <a:pt x="8058" y="8029"/>
                  <a:pt x="8001" y="8049"/>
                  <a:pt x="7939" y="8049"/>
                </a:cubicBezTo>
                <a:cubicBezTo>
                  <a:pt x="7879" y="8049"/>
                  <a:pt x="7815" y="8031"/>
                  <a:pt x="7756" y="8031"/>
                </a:cubicBezTo>
                <a:cubicBezTo>
                  <a:pt x="7723" y="8031"/>
                  <a:pt x="7692" y="8036"/>
                  <a:pt x="7664" y="8052"/>
                </a:cubicBezTo>
                <a:cubicBezTo>
                  <a:pt x="7639" y="8018"/>
                  <a:pt x="7613" y="7986"/>
                  <a:pt x="7589" y="7951"/>
                </a:cubicBezTo>
                <a:cubicBezTo>
                  <a:pt x="7572" y="7862"/>
                  <a:pt x="7552" y="7781"/>
                  <a:pt x="7497" y="7781"/>
                </a:cubicBezTo>
                <a:cubicBezTo>
                  <a:pt x="7469" y="7781"/>
                  <a:pt x="7431" y="7803"/>
                  <a:pt x="7379" y="7858"/>
                </a:cubicBezTo>
                <a:cubicBezTo>
                  <a:pt x="7314" y="7843"/>
                  <a:pt x="7249" y="7778"/>
                  <a:pt x="7184" y="7778"/>
                </a:cubicBezTo>
                <a:cubicBezTo>
                  <a:pt x="7148" y="7778"/>
                  <a:pt x="7112" y="7798"/>
                  <a:pt x="7076" y="7858"/>
                </a:cubicBezTo>
                <a:lnTo>
                  <a:pt x="7076" y="7967"/>
                </a:lnTo>
                <a:cubicBezTo>
                  <a:pt x="7108" y="7994"/>
                  <a:pt x="7142" y="8026"/>
                  <a:pt x="7177" y="8060"/>
                </a:cubicBezTo>
                <a:cubicBezTo>
                  <a:pt x="7201" y="8111"/>
                  <a:pt x="7235" y="8145"/>
                  <a:pt x="7294" y="8145"/>
                </a:cubicBezTo>
                <a:lnTo>
                  <a:pt x="7328" y="8153"/>
                </a:lnTo>
                <a:lnTo>
                  <a:pt x="7369" y="8153"/>
                </a:lnTo>
                <a:cubicBezTo>
                  <a:pt x="7411" y="8196"/>
                  <a:pt x="7445" y="8228"/>
                  <a:pt x="7480" y="8263"/>
                </a:cubicBezTo>
                <a:cubicBezTo>
                  <a:pt x="7328" y="8364"/>
                  <a:pt x="7310" y="8499"/>
                  <a:pt x="7379" y="8659"/>
                </a:cubicBezTo>
                <a:cubicBezTo>
                  <a:pt x="7336" y="8693"/>
                  <a:pt x="7302" y="8717"/>
                  <a:pt x="7268" y="8744"/>
                </a:cubicBezTo>
                <a:cubicBezTo>
                  <a:pt x="7264" y="8744"/>
                  <a:pt x="7261" y="8745"/>
                  <a:pt x="7259" y="8745"/>
                </a:cubicBezTo>
                <a:cubicBezTo>
                  <a:pt x="7201" y="8745"/>
                  <a:pt x="7196" y="8627"/>
                  <a:pt x="7137" y="8627"/>
                </a:cubicBezTo>
                <a:cubicBezTo>
                  <a:pt x="7121" y="8627"/>
                  <a:pt x="7102" y="8636"/>
                  <a:pt x="7076" y="8659"/>
                </a:cubicBezTo>
                <a:cubicBezTo>
                  <a:pt x="7060" y="8656"/>
                  <a:pt x="7046" y="8655"/>
                  <a:pt x="7033" y="8655"/>
                </a:cubicBezTo>
                <a:cubicBezTo>
                  <a:pt x="6916" y="8655"/>
                  <a:pt x="6879" y="8755"/>
                  <a:pt x="6855" y="8861"/>
                </a:cubicBezTo>
                <a:cubicBezTo>
                  <a:pt x="6873" y="8861"/>
                  <a:pt x="6890" y="8869"/>
                  <a:pt x="6914" y="8869"/>
                </a:cubicBezTo>
                <a:cubicBezTo>
                  <a:pt x="6906" y="8885"/>
                  <a:pt x="6898" y="8895"/>
                  <a:pt x="6898" y="8903"/>
                </a:cubicBezTo>
                <a:cubicBezTo>
                  <a:pt x="6881" y="8885"/>
                  <a:pt x="6863" y="8869"/>
                  <a:pt x="6855" y="8861"/>
                </a:cubicBezTo>
                <a:cubicBezTo>
                  <a:pt x="6798" y="8850"/>
                  <a:pt x="6738" y="8836"/>
                  <a:pt x="6681" y="8836"/>
                </a:cubicBezTo>
                <a:cubicBezTo>
                  <a:pt x="6607" y="8836"/>
                  <a:pt x="6538" y="8860"/>
                  <a:pt x="6485" y="8946"/>
                </a:cubicBezTo>
                <a:cubicBezTo>
                  <a:pt x="6435" y="8861"/>
                  <a:pt x="6350" y="8810"/>
                  <a:pt x="6267" y="8768"/>
                </a:cubicBezTo>
                <a:cubicBezTo>
                  <a:pt x="6260" y="8767"/>
                  <a:pt x="6253" y="8767"/>
                  <a:pt x="6246" y="8767"/>
                </a:cubicBezTo>
                <a:cubicBezTo>
                  <a:pt x="6186" y="8767"/>
                  <a:pt x="6167" y="8801"/>
                  <a:pt x="6174" y="8861"/>
                </a:cubicBezTo>
                <a:cubicBezTo>
                  <a:pt x="6182" y="8895"/>
                  <a:pt x="6182" y="8936"/>
                  <a:pt x="6190" y="8970"/>
                </a:cubicBezTo>
                <a:cubicBezTo>
                  <a:pt x="6156" y="9188"/>
                  <a:pt x="6384" y="9138"/>
                  <a:pt x="6469" y="9239"/>
                </a:cubicBezTo>
                <a:cubicBezTo>
                  <a:pt x="6190" y="9281"/>
                  <a:pt x="5945" y="9374"/>
                  <a:pt x="5879" y="9704"/>
                </a:cubicBezTo>
                <a:lnTo>
                  <a:pt x="6166" y="9704"/>
                </a:lnTo>
                <a:cubicBezTo>
                  <a:pt x="6156" y="9720"/>
                  <a:pt x="6148" y="9736"/>
                  <a:pt x="6166" y="9754"/>
                </a:cubicBezTo>
                <a:cubicBezTo>
                  <a:pt x="6166" y="9795"/>
                  <a:pt x="6174" y="9829"/>
                  <a:pt x="6174" y="9872"/>
                </a:cubicBezTo>
                <a:cubicBezTo>
                  <a:pt x="6198" y="10023"/>
                  <a:pt x="6140" y="10140"/>
                  <a:pt x="6022" y="10260"/>
                </a:cubicBezTo>
                <a:cubicBezTo>
                  <a:pt x="5887" y="10393"/>
                  <a:pt x="6166" y="10521"/>
                  <a:pt x="6073" y="10672"/>
                </a:cubicBezTo>
                <a:cubicBezTo>
                  <a:pt x="6038" y="10688"/>
                  <a:pt x="6004" y="10704"/>
                  <a:pt x="5980" y="10704"/>
                </a:cubicBezTo>
                <a:cubicBezTo>
                  <a:pt x="5945" y="10704"/>
                  <a:pt x="5685" y="10755"/>
                  <a:pt x="5669" y="10773"/>
                </a:cubicBezTo>
                <a:cubicBezTo>
                  <a:pt x="5600" y="10840"/>
                  <a:pt x="5525" y="10907"/>
                  <a:pt x="5458" y="10983"/>
                </a:cubicBezTo>
                <a:cubicBezTo>
                  <a:pt x="5369" y="10886"/>
                  <a:pt x="5319" y="10838"/>
                  <a:pt x="5280" y="10838"/>
                </a:cubicBezTo>
                <a:cubicBezTo>
                  <a:pt x="5241" y="10838"/>
                  <a:pt x="5214" y="10886"/>
                  <a:pt x="5171" y="10983"/>
                </a:cubicBezTo>
                <a:cubicBezTo>
                  <a:pt x="5105" y="11008"/>
                  <a:pt x="5028" y="11042"/>
                  <a:pt x="4961" y="11076"/>
                </a:cubicBezTo>
                <a:cubicBezTo>
                  <a:pt x="4894" y="11071"/>
                  <a:pt x="4828" y="10901"/>
                  <a:pt x="4761" y="10901"/>
                </a:cubicBezTo>
                <a:cubicBezTo>
                  <a:pt x="4727" y="10901"/>
                  <a:pt x="4692" y="10947"/>
                  <a:pt x="4658" y="11084"/>
                </a:cubicBezTo>
                <a:cubicBezTo>
                  <a:pt x="4557" y="11076"/>
                  <a:pt x="4464" y="11068"/>
                  <a:pt x="4363" y="11068"/>
                </a:cubicBezTo>
                <a:cubicBezTo>
                  <a:pt x="4328" y="10941"/>
                  <a:pt x="4296" y="10806"/>
                  <a:pt x="4262" y="10680"/>
                </a:cubicBezTo>
                <a:cubicBezTo>
                  <a:pt x="4076" y="10957"/>
                  <a:pt x="4235" y="11311"/>
                  <a:pt x="4059" y="11590"/>
                </a:cubicBezTo>
                <a:cubicBezTo>
                  <a:pt x="3958" y="11549"/>
                  <a:pt x="3895" y="11523"/>
                  <a:pt x="3853" y="11523"/>
                </a:cubicBezTo>
                <a:cubicBezTo>
                  <a:pt x="3783" y="11523"/>
                  <a:pt x="3771" y="11592"/>
                  <a:pt x="3740" y="11776"/>
                </a:cubicBezTo>
                <a:cubicBezTo>
                  <a:pt x="3714" y="11784"/>
                  <a:pt x="3679" y="11784"/>
                  <a:pt x="3655" y="11784"/>
                </a:cubicBezTo>
                <a:cubicBezTo>
                  <a:pt x="3679" y="11826"/>
                  <a:pt x="3706" y="11867"/>
                  <a:pt x="3740" y="11901"/>
                </a:cubicBezTo>
                <a:cubicBezTo>
                  <a:pt x="3764" y="11960"/>
                  <a:pt x="3823" y="12010"/>
                  <a:pt x="3791" y="12079"/>
                </a:cubicBezTo>
                <a:cubicBezTo>
                  <a:pt x="3767" y="12116"/>
                  <a:pt x="3738" y="12133"/>
                  <a:pt x="3706" y="12133"/>
                </a:cubicBezTo>
                <a:cubicBezTo>
                  <a:pt x="3680" y="12133"/>
                  <a:pt x="3651" y="12122"/>
                  <a:pt x="3621" y="12103"/>
                </a:cubicBezTo>
                <a:cubicBezTo>
                  <a:pt x="3427" y="11994"/>
                  <a:pt x="3251" y="11867"/>
                  <a:pt x="3166" y="11632"/>
                </a:cubicBezTo>
                <a:lnTo>
                  <a:pt x="3166" y="11632"/>
                </a:lnTo>
                <a:cubicBezTo>
                  <a:pt x="3065" y="11826"/>
                  <a:pt x="3200" y="11944"/>
                  <a:pt x="3251" y="12087"/>
                </a:cubicBezTo>
                <a:cubicBezTo>
                  <a:pt x="3386" y="12162"/>
                  <a:pt x="3554" y="12188"/>
                  <a:pt x="3554" y="12390"/>
                </a:cubicBezTo>
                <a:cubicBezTo>
                  <a:pt x="3520" y="12423"/>
                  <a:pt x="3487" y="12457"/>
                  <a:pt x="3453" y="12491"/>
                </a:cubicBezTo>
                <a:cubicBezTo>
                  <a:pt x="3271" y="12513"/>
                  <a:pt x="3102" y="12604"/>
                  <a:pt x="2916" y="12604"/>
                </a:cubicBezTo>
                <a:cubicBezTo>
                  <a:pt x="2896" y="12604"/>
                  <a:pt x="2875" y="12603"/>
                  <a:pt x="2855" y="12601"/>
                </a:cubicBezTo>
                <a:lnTo>
                  <a:pt x="2855" y="12795"/>
                </a:lnTo>
                <a:cubicBezTo>
                  <a:pt x="2780" y="12912"/>
                  <a:pt x="2737" y="13047"/>
                  <a:pt x="2746" y="13191"/>
                </a:cubicBezTo>
                <a:lnTo>
                  <a:pt x="2653" y="13191"/>
                </a:lnTo>
                <a:cubicBezTo>
                  <a:pt x="2644" y="13064"/>
                  <a:pt x="2578" y="12989"/>
                  <a:pt x="2442" y="12989"/>
                </a:cubicBezTo>
                <a:cubicBezTo>
                  <a:pt x="2426" y="12979"/>
                  <a:pt x="2400" y="12971"/>
                  <a:pt x="2376" y="12962"/>
                </a:cubicBezTo>
                <a:lnTo>
                  <a:pt x="2376" y="12962"/>
                </a:lnTo>
                <a:cubicBezTo>
                  <a:pt x="2349" y="13039"/>
                  <a:pt x="2392" y="13064"/>
                  <a:pt x="2442" y="13090"/>
                </a:cubicBezTo>
                <a:cubicBezTo>
                  <a:pt x="2477" y="13122"/>
                  <a:pt x="2509" y="13157"/>
                  <a:pt x="2543" y="13191"/>
                </a:cubicBezTo>
                <a:cubicBezTo>
                  <a:pt x="2442" y="13191"/>
                  <a:pt x="2341" y="13199"/>
                  <a:pt x="2240" y="13199"/>
                </a:cubicBezTo>
                <a:cubicBezTo>
                  <a:pt x="2139" y="13308"/>
                  <a:pt x="1996" y="13409"/>
                  <a:pt x="2038" y="13595"/>
                </a:cubicBezTo>
                <a:cubicBezTo>
                  <a:pt x="1886" y="13686"/>
                  <a:pt x="1860" y="13856"/>
                  <a:pt x="1801" y="13999"/>
                </a:cubicBezTo>
                <a:cubicBezTo>
                  <a:pt x="1759" y="14078"/>
                  <a:pt x="1708" y="14153"/>
                  <a:pt x="1629" y="14153"/>
                </a:cubicBezTo>
                <a:cubicBezTo>
                  <a:pt x="1599" y="14153"/>
                  <a:pt x="1564" y="14142"/>
                  <a:pt x="1525" y="14117"/>
                </a:cubicBezTo>
                <a:cubicBezTo>
                  <a:pt x="1490" y="14141"/>
                  <a:pt x="1456" y="14167"/>
                  <a:pt x="1423" y="14192"/>
                </a:cubicBezTo>
                <a:cubicBezTo>
                  <a:pt x="1397" y="14202"/>
                  <a:pt x="1365" y="14202"/>
                  <a:pt x="1339" y="14202"/>
                </a:cubicBezTo>
                <a:cubicBezTo>
                  <a:pt x="1365" y="14303"/>
                  <a:pt x="1397" y="14404"/>
                  <a:pt x="1423" y="14513"/>
                </a:cubicBezTo>
                <a:cubicBezTo>
                  <a:pt x="1386" y="14656"/>
                  <a:pt x="1404" y="14742"/>
                  <a:pt x="1502" y="14742"/>
                </a:cubicBezTo>
                <a:cubicBezTo>
                  <a:pt x="1538" y="14742"/>
                  <a:pt x="1584" y="14731"/>
                  <a:pt x="1642" y="14707"/>
                </a:cubicBezTo>
                <a:lnTo>
                  <a:pt x="1642" y="14707"/>
                </a:lnTo>
                <a:cubicBezTo>
                  <a:pt x="1692" y="14899"/>
                  <a:pt x="1583" y="15093"/>
                  <a:pt x="1727" y="15287"/>
                </a:cubicBezTo>
                <a:cubicBezTo>
                  <a:pt x="1860" y="15473"/>
                  <a:pt x="1557" y="15742"/>
                  <a:pt x="1828" y="16003"/>
                </a:cubicBezTo>
                <a:cubicBezTo>
                  <a:pt x="1828" y="15726"/>
                  <a:pt x="1894" y="15524"/>
                  <a:pt x="1945" y="15322"/>
                </a:cubicBezTo>
                <a:cubicBezTo>
                  <a:pt x="2030" y="15364"/>
                  <a:pt x="2046" y="15439"/>
                  <a:pt x="2030" y="15532"/>
                </a:cubicBezTo>
                <a:cubicBezTo>
                  <a:pt x="2022" y="15582"/>
                  <a:pt x="1945" y="15667"/>
                  <a:pt x="2062" y="15667"/>
                </a:cubicBezTo>
                <a:cubicBezTo>
                  <a:pt x="2139" y="15657"/>
                  <a:pt x="2139" y="15566"/>
                  <a:pt x="2147" y="15505"/>
                </a:cubicBezTo>
                <a:cubicBezTo>
                  <a:pt x="2206" y="15540"/>
                  <a:pt x="2274" y="15574"/>
                  <a:pt x="2333" y="15607"/>
                </a:cubicBezTo>
                <a:cubicBezTo>
                  <a:pt x="2376" y="15607"/>
                  <a:pt x="2424" y="15561"/>
                  <a:pt x="2470" y="15561"/>
                </a:cubicBezTo>
                <a:cubicBezTo>
                  <a:pt x="2495" y="15561"/>
                  <a:pt x="2520" y="15575"/>
                  <a:pt x="2543" y="15617"/>
                </a:cubicBezTo>
                <a:cubicBezTo>
                  <a:pt x="2485" y="15742"/>
                  <a:pt x="2392" y="15819"/>
                  <a:pt x="2248" y="15827"/>
                </a:cubicBezTo>
                <a:cubicBezTo>
                  <a:pt x="2208" y="15827"/>
                  <a:pt x="2165" y="15821"/>
                  <a:pt x="2124" y="15821"/>
                </a:cubicBezTo>
                <a:cubicBezTo>
                  <a:pt x="2055" y="15821"/>
                  <a:pt x="1993" y="15838"/>
                  <a:pt x="1961" y="15928"/>
                </a:cubicBezTo>
                <a:cubicBezTo>
                  <a:pt x="1916" y="16061"/>
                  <a:pt x="1854" y="16105"/>
                  <a:pt x="1784" y="16105"/>
                </a:cubicBezTo>
                <a:cubicBezTo>
                  <a:pt x="1711" y="16105"/>
                  <a:pt x="1630" y="16058"/>
                  <a:pt x="1549" y="16011"/>
                </a:cubicBezTo>
                <a:cubicBezTo>
                  <a:pt x="1515" y="15965"/>
                  <a:pt x="1483" y="15882"/>
                  <a:pt x="1429" y="15882"/>
                </a:cubicBezTo>
                <a:cubicBezTo>
                  <a:pt x="1415" y="15882"/>
                  <a:pt x="1399" y="15888"/>
                  <a:pt x="1381" y="15902"/>
                </a:cubicBezTo>
                <a:cubicBezTo>
                  <a:pt x="1304" y="15960"/>
                  <a:pt x="1423" y="16037"/>
                  <a:pt x="1432" y="16112"/>
                </a:cubicBezTo>
                <a:cubicBezTo>
                  <a:pt x="1347" y="16154"/>
                  <a:pt x="1339" y="16231"/>
                  <a:pt x="1339" y="16314"/>
                </a:cubicBezTo>
                <a:cubicBezTo>
                  <a:pt x="1264" y="16585"/>
                  <a:pt x="1027" y="16761"/>
                  <a:pt x="934" y="17022"/>
                </a:cubicBezTo>
                <a:cubicBezTo>
                  <a:pt x="977" y="17191"/>
                  <a:pt x="849" y="17301"/>
                  <a:pt x="799" y="17436"/>
                </a:cubicBezTo>
                <a:cubicBezTo>
                  <a:pt x="697" y="17696"/>
                  <a:pt x="651" y="17782"/>
                  <a:pt x="486" y="17782"/>
                </a:cubicBezTo>
                <a:cubicBezTo>
                  <a:pt x="421" y="17782"/>
                  <a:pt x="338" y="17768"/>
                  <a:pt x="227" y="17747"/>
                </a:cubicBezTo>
                <a:cubicBezTo>
                  <a:pt x="191" y="17739"/>
                  <a:pt x="153" y="17729"/>
                  <a:pt x="116" y="17729"/>
                </a:cubicBezTo>
                <a:cubicBezTo>
                  <a:pt x="75" y="17729"/>
                  <a:pt x="35" y="17741"/>
                  <a:pt x="0" y="17780"/>
                </a:cubicBezTo>
                <a:cubicBezTo>
                  <a:pt x="17" y="17891"/>
                  <a:pt x="91" y="17915"/>
                  <a:pt x="176" y="17923"/>
                </a:cubicBezTo>
                <a:cubicBezTo>
                  <a:pt x="370" y="17941"/>
                  <a:pt x="413" y="17974"/>
                  <a:pt x="202" y="18059"/>
                </a:cubicBezTo>
                <a:cubicBezTo>
                  <a:pt x="134" y="18083"/>
                  <a:pt x="134" y="18168"/>
                  <a:pt x="126" y="18234"/>
                </a:cubicBezTo>
                <a:cubicBezTo>
                  <a:pt x="160" y="18269"/>
                  <a:pt x="184" y="18303"/>
                  <a:pt x="219" y="18346"/>
                </a:cubicBezTo>
                <a:cubicBezTo>
                  <a:pt x="142" y="18580"/>
                  <a:pt x="344" y="18732"/>
                  <a:pt x="386" y="18952"/>
                </a:cubicBezTo>
                <a:cubicBezTo>
                  <a:pt x="413" y="18724"/>
                  <a:pt x="615" y="18665"/>
                  <a:pt x="732" y="18538"/>
                </a:cubicBezTo>
                <a:lnTo>
                  <a:pt x="833" y="18538"/>
                </a:lnTo>
                <a:cubicBezTo>
                  <a:pt x="833" y="18580"/>
                  <a:pt x="833" y="18639"/>
                  <a:pt x="884" y="18657"/>
                </a:cubicBezTo>
                <a:cubicBezTo>
                  <a:pt x="892" y="18657"/>
                  <a:pt x="926" y="18614"/>
                  <a:pt x="934" y="18588"/>
                </a:cubicBezTo>
                <a:cubicBezTo>
                  <a:pt x="950" y="18522"/>
                  <a:pt x="969" y="18463"/>
                  <a:pt x="1035" y="18429"/>
                </a:cubicBezTo>
                <a:lnTo>
                  <a:pt x="1035" y="18429"/>
                </a:lnTo>
                <a:cubicBezTo>
                  <a:pt x="1128" y="18649"/>
                  <a:pt x="1070" y="18825"/>
                  <a:pt x="833" y="18825"/>
                </a:cubicBezTo>
                <a:cubicBezTo>
                  <a:pt x="538" y="18825"/>
                  <a:pt x="514" y="19027"/>
                  <a:pt x="455" y="19205"/>
                </a:cubicBezTo>
                <a:cubicBezTo>
                  <a:pt x="413" y="19346"/>
                  <a:pt x="413" y="19498"/>
                  <a:pt x="455" y="19641"/>
                </a:cubicBezTo>
                <a:cubicBezTo>
                  <a:pt x="558" y="19576"/>
                  <a:pt x="645" y="19542"/>
                  <a:pt x="727" y="19542"/>
                </a:cubicBezTo>
                <a:cubicBezTo>
                  <a:pt x="863" y="19542"/>
                  <a:pt x="983" y="19638"/>
                  <a:pt x="1136" y="19844"/>
                </a:cubicBezTo>
                <a:cubicBezTo>
                  <a:pt x="1283" y="19792"/>
                  <a:pt x="1411" y="19658"/>
                  <a:pt x="1587" y="19658"/>
                </a:cubicBezTo>
                <a:cubicBezTo>
                  <a:pt x="1613" y="19658"/>
                  <a:pt x="1640" y="19661"/>
                  <a:pt x="1668" y="19668"/>
                </a:cubicBezTo>
                <a:cubicBezTo>
                  <a:pt x="1466" y="19928"/>
                  <a:pt x="1466" y="19928"/>
                  <a:pt x="1743" y="20046"/>
                </a:cubicBezTo>
                <a:cubicBezTo>
                  <a:pt x="1800" y="20118"/>
                  <a:pt x="1867" y="20152"/>
                  <a:pt x="1934" y="20152"/>
                </a:cubicBezTo>
                <a:cubicBezTo>
                  <a:pt x="1986" y="20152"/>
                  <a:pt x="2038" y="20133"/>
                  <a:pt x="2089" y="20096"/>
                </a:cubicBezTo>
                <a:cubicBezTo>
                  <a:pt x="2173" y="20038"/>
                  <a:pt x="2232" y="19953"/>
                  <a:pt x="2341" y="19953"/>
                </a:cubicBezTo>
                <a:cubicBezTo>
                  <a:pt x="2377" y="19953"/>
                  <a:pt x="2416" y="19948"/>
                  <a:pt x="2449" y="19948"/>
                </a:cubicBezTo>
                <a:cubicBezTo>
                  <a:pt x="2524" y="19948"/>
                  <a:pt x="2573" y="19972"/>
                  <a:pt x="2509" y="20131"/>
                </a:cubicBezTo>
                <a:cubicBezTo>
                  <a:pt x="2497" y="20176"/>
                  <a:pt x="2514" y="20256"/>
                  <a:pt x="2600" y="20256"/>
                </a:cubicBezTo>
                <a:cubicBezTo>
                  <a:pt x="2625" y="20256"/>
                  <a:pt x="2657" y="20249"/>
                  <a:pt x="2695" y="20232"/>
                </a:cubicBezTo>
                <a:cubicBezTo>
                  <a:pt x="2720" y="20219"/>
                  <a:pt x="2744" y="20213"/>
                  <a:pt x="2766" y="20213"/>
                </a:cubicBezTo>
                <a:cubicBezTo>
                  <a:pt x="2860" y="20213"/>
                  <a:pt x="2933" y="20314"/>
                  <a:pt x="2940" y="20442"/>
                </a:cubicBezTo>
                <a:cubicBezTo>
                  <a:pt x="2901" y="20440"/>
                  <a:pt x="2864" y="20437"/>
                  <a:pt x="2824" y="20437"/>
                </a:cubicBezTo>
                <a:cubicBezTo>
                  <a:pt x="2724" y="20437"/>
                  <a:pt x="2610" y="20452"/>
                  <a:pt x="2434" y="20519"/>
                </a:cubicBezTo>
                <a:cubicBezTo>
                  <a:pt x="2644" y="20543"/>
                  <a:pt x="2737" y="20551"/>
                  <a:pt x="2838" y="20559"/>
                </a:cubicBezTo>
                <a:cubicBezTo>
                  <a:pt x="2838" y="20594"/>
                  <a:pt x="2847" y="20620"/>
                  <a:pt x="2847" y="20652"/>
                </a:cubicBezTo>
                <a:cubicBezTo>
                  <a:pt x="2669" y="20703"/>
                  <a:pt x="2679" y="20812"/>
                  <a:pt x="2746" y="20947"/>
                </a:cubicBezTo>
                <a:cubicBezTo>
                  <a:pt x="2746" y="21083"/>
                  <a:pt x="2719" y="21184"/>
                  <a:pt x="2618" y="21285"/>
                </a:cubicBezTo>
                <a:cubicBezTo>
                  <a:pt x="2517" y="21410"/>
                  <a:pt x="2661" y="21428"/>
                  <a:pt x="2746" y="21461"/>
                </a:cubicBezTo>
                <a:cubicBezTo>
                  <a:pt x="2779" y="21512"/>
                  <a:pt x="2817" y="21540"/>
                  <a:pt x="2864" y="21540"/>
                </a:cubicBezTo>
                <a:cubicBezTo>
                  <a:pt x="2886" y="21540"/>
                  <a:pt x="2912" y="21533"/>
                  <a:pt x="2940" y="21519"/>
                </a:cubicBezTo>
                <a:cubicBezTo>
                  <a:pt x="2978" y="21495"/>
                  <a:pt x="3014" y="21486"/>
                  <a:pt x="3048" y="21486"/>
                </a:cubicBezTo>
                <a:cubicBezTo>
                  <a:pt x="3118" y="21486"/>
                  <a:pt x="3183" y="21525"/>
                  <a:pt x="3251" y="21554"/>
                </a:cubicBezTo>
                <a:cubicBezTo>
                  <a:pt x="3251" y="21588"/>
                  <a:pt x="3251" y="21612"/>
                  <a:pt x="3267" y="21639"/>
                </a:cubicBezTo>
                <a:cubicBezTo>
                  <a:pt x="3368" y="21798"/>
                  <a:pt x="3225" y="21865"/>
                  <a:pt x="3150" y="21958"/>
                </a:cubicBezTo>
                <a:cubicBezTo>
                  <a:pt x="3057" y="22025"/>
                  <a:pt x="2855" y="22025"/>
                  <a:pt x="2905" y="22195"/>
                </a:cubicBezTo>
                <a:cubicBezTo>
                  <a:pt x="2940" y="22320"/>
                  <a:pt x="2931" y="22514"/>
                  <a:pt x="3150" y="22530"/>
                </a:cubicBezTo>
                <a:cubicBezTo>
                  <a:pt x="3217" y="22540"/>
                  <a:pt x="3285" y="22615"/>
                  <a:pt x="3352" y="22657"/>
                </a:cubicBezTo>
                <a:cubicBezTo>
                  <a:pt x="3562" y="22674"/>
                  <a:pt x="3799" y="22631"/>
                  <a:pt x="3924" y="22926"/>
                </a:cubicBezTo>
                <a:cubicBezTo>
                  <a:pt x="3749" y="22926"/>
                  <a:pt x="3606" y="22752"/>
                  <a:pt x="3462" y="22752"/>
                </a:cubicBezTo>
                <a:cubicBezTo>
                  <a:pt x="3399" y="22752"/>
                  <a:pt x="3335" y="22786"/>
                  <a:pt x="3267" y="22884"/>
                </a:cubicBezTo>
                <a:cubicBezTo>
                  <a:pt x="3259" y="22910"/>
                  <a:pt x="3259" y="22934"/>
                  <a:pt x="3259" y="22961"/>
                </a:cubicBezTo>
                <a:cubicBezTo>
                  <a:pt x="3235" y="23054"/>
                  <a:pt x="3115" y="23104"/>
                  <a:pt x="3124" y="23238"/>
                </a:cubicBezTo>
                <a:cubicBezTo>
                  <a:pt x="3129" y="23238"/>
                  <a:pt x="3135" y="23238"/>
                  <a:pt x="3140" y="23238"/>
                </a:cubicBezTo>
                <a:cubicBezTo>
                  <a:pt x="3322" y="23238"/>
                  <a:pt x="3486" y="23106"/>
                  <a:pt x="3676" y="23106"/>
                </a:cubicBezTo>
                <a:cubicBezTo>
                  <a:pt x="3710" y="23106"/>
                  <a:pt x="3745" y="23111"/>
                  <a:pt x="3780" y="23120"/>
                </a:cubicBezTo>
                <a:cubicBezTo>
                  <a:pt x="3665" y="23160"/>
                  <a:pt x="3663" y="23335"/>
                  <a:pt x="3517" y="23335"/>
                </a:cubicBezTo>
                <a:cubicBezTo>
                  <a:pt x="3505" y="23335"/>
                  <a:pt x="3492" y="23333"/>
                  <a:pt x="3477" y="23331"/>
                </a:cubicBezTo>
                <a:cubicBezTo>
                  <a:pt x="3462" y="23328"/>
                  <a:pt x="3448" y="23327"/>
                  <a:pt x="3436" y="23327"/>
                </a:cubicBezTo>
                <a:cubicBezTo>
                  <a:pt x="3218" y="23327"/>
                  <a:pt x="3433" y="23662"/>
                  <a:pt x="3217" y="23692"/>
                </a:cubicBezTo>
                <a:cubicBezTo>
                  <a:pt x="3200" y="23703"/>
                  <a:pt x="3326" y="23794"/>
                  <a:pt x="3352" y="23870"/>
                </a:cubicBezTo>
                <a:lnTo>
                  <a:pt x="3352" y="23878"/>
                </a:lnTo>
                <a:cubicBezTo>
                  <a:pt x="3243" y="23937"/>
                  <a:pt x="3243" y="24006"/>
                  <a:pt x="3352" y="24072"/>
                </a:cubicBezTo>
                <a:cubicBezTo>
                  <a:pt x="3453" y="24208"/>
                  <a:pt x="3554" y="24341"/>
                  <a:pt x="3655" y="24477"/>
                </a:cubicBezTo>
                <a:cubicBezTo>
                  <a:pt x="3740" y="24721"/>
                  <a:pt x="3823" y="24966"/>
                  <a:pt x="3924" y="25200"/>
                </a:cubicBezTo>
                <a:cubicBezTo>
                  <a:pt x="3954" y="25279"/>
                  <a:pt x="3980" y="25305"/>
                  <a:pt x="4004" y="25305"/>
                </a:cubicBezTo>
                <a:cubicBezTo>
                  <a:pt x="4056" y="25305"/>
                  <a:pt x="4100" y="25184"/>
                  <a:pt x="4152" y="25184"/>
                </a:cubicBezTo>
                <a:cubicBezTo>
                  <a:pt x="4185" y="25219"/>
                  <a:pt x="4219" y="25251"/>
                  <a:pt x="4254" y="25285"/>
                </a:cubicBezTo>
                <a:cubicBezTo>
                  <a:pt x="4254" y="25352"/>
                  <a:pt x="4254" y="25421"/>
                  <a:pt x="4262" y="25488"/>
                </a:cubicBezTo>
                <a:cubicBezTo>
                  <a:pt x="4241" y="25485"/>
                  <a:pt x="4220" y="25485"/>
                  <a:pt x="4199" y="25485"/>
                </a:cubicBezTo>
                <a:cubicBezTo>
                  <a:pt x="4032" y="25485"/>
                  <a:pt x="3865" y="25542"/>
                  <a:pt x="3698" y="25542"/>
                </a:cubicBezTo>
                <a:cubicBezTo>
                  <a:pt x="3616" y="25542"/>
                  <a:pt x="3534" y="25529"/>
                  <a:pt x="3453" y="25488"/>
                </a:cubicBezTo>
                <a:cubicBezTo>
                  <a:pt x="3445" y="25488"/>
                  <a:pt x="3427" y="25496"/>
                  <a:pt x="3419" y="25522"/>
                </a:cubicBezTo>
                <a:cubicBezTo>
                  <a:pt x="3411" y="25538"/>
                  <a:pt x="3419" y="25562"/>
                  <a:pt x="3453" y="25581"/>
                </a:cubicBezTo>
                <a:lnTo>
                  <a:pt x="3453" y="25589"/>
                </a:lnTo>
                <a:cubicBezTo>
                  <a:pt x="3570" y="26052"/>
                  <a:pt x="4001" y="25841"/>
                  <a:pt x="4278" y="25967"/>
                </a:cubicBezTo>
                <a:cubicBezTo>
                  <a:pt x="4304" y="25959"/>
                  <a:pt x="4328" y="25959"/>
                  <a:pt x="4363" y="25950"/>
                </a:cubicBezTo>
                <a:lnTo>
                  <a:pt x="4363" y="25950"/>
                </a:lnTo>
                <a:cubicBezTo>
                  <a:pt x="4355" y="25967"/>
                  <a:pt x="4355" y="25977"/>
                  <a:pt x="4355" y="25985"/>
                </a:cubicBezTo>
                <a:cubicBezTo>
                  <a:pt x="4328" y="25993"/>
                  <a:pt x="4296" y="25993"/>
                  <a:pt x="4262" y="25993"/>
                </a:cubicBezTo>
                <a:cubicBezTo>
                  <a:pt x="4185" y="26027"/>
                  <a:pt x="4195" y="26052"/>
                  <a:pt x="4270" y="26086"/>
                </a:cubicBezTo>
                <a:lnTo>
                  <a:pt x="4514" y="26086"/>
                </a:lnTo>
                <a:cubicBezTo>
                  <a:pt x="4397" y="26110"/>
                  <a:pt x="4262" y="26136"/>
                  <a:pt x="4254" y="26219"/>
                </a:cubicBezTo>
                <a:cubicBezTo>
                  <a:pt x="4227" y="26456"/>
                  <a:pt x="4126" y="26482"/>
                  <a:pt x="3924" y="26490"/>
                </a:cubicBezTo>
                <a:cubicBezTo>
                  <a:pt x="3807" y="26498"/>
                  <a:pt x="3690" y="26666"/>
                  <a:pt x="3958" y="26700"/>
                </a:cubicBezTo>
                <a:lnTo>
                  <a:pt x="4152" y="26700"/>
                </a:lnTo>
                <a:cubicBezTo>
                  <a:pt x="4084" y="26818"/>
                  <a:pt x="4043" y="26953"/>
                  <a:pt x="4059" y="27097"/>
                </a:cubicBezTo>
                <a:cubicBezTo>
                  <a:pt x="3908" y="27113"/>
                  <a:pt x="3865" y="27163"/>
                  <a:pt x="3916" y="27323"/>
                </a:cubicBezTo>
                <a:cubicBezTo>
                  <a:pt x="3975" y="27501"/>
                  <a:pt x="4177" y="27467"/>
                  <a:pt x="4254" y="27602"/>
                </a:cubicBezTo>
                <a:lnTo>
                  <a:pt x="4161" y="27602"/>
                </a:lnTo>
                <a:cubicBezTo>
                  <a:pt x="4178" y="27769"/>
                  <a:pt x="4238" y="27868"/>
                  <a:pt x="4363" y="27868"/>
                </a:cubicBezTo>
                <a:cubicBezTo>
                  <a:pt x="4407" y="27868"/>
                  <a:pt x="4460" y="27855"/>
                  <a:pt x="4522" y="27828"/>
                </a:cubicBezTo>
                <a:cubicBezTo>
                  <a:pt x="4599" y="27796"/>
                  <a:pt x="4682" y="27804"/>
                  <a:pt x="4767" y="27796"/>
                </a:cubicBezTo>
                <a:lnTo>
                  <a:pt x="4767" y="27796"/>
                </a:lnTo>
                <a:cubicBezTo>
                  <a:pt x="4775" y="27964"/>
                  <a:pt x="4708" y="28073"/>
                  <a:pt x="4557" y="28158"/>
                </a:cubicBezTo>
                <a:cubicBezTo>
                  <a:pt x="4464" y="28208"/>
                  <a:pt x="4278" y="28166"/>
                  <a:pt x="4336" y="28392"/>
                </a:cubicBezTo>
                <a:cubicBezTo>
                  <a:pt x="4375" y="28562"/>
                  <a:pt x="4470" y="28606"/>
                  <a:pt x="4602" y="28606"/>
                </a:cubicBezTo>
                <a:cubicBezTo>
                  <a:pt x="4614" y="28606"/>
                  <a:pt x="4627" y="28605"/>
                  <a:pt x="4640" y="28605"/>
                </a:cubicBezTo>
                <a:cubicBezTo>
                  <a:pt x="4666" y="28655"/>
                  <a:pt x="4708" y="28679"/>
                  <a:pt x="4759" y="28706"/>
                </a:cubicBezTo>
                <a:cubicBezTo>
                  <a:pt x="4809" y="28730"/>
                  <a:pt x="4902" y="28688"/>
                  <a:pt x="4876" y="28797"/>
                </a:cubicBezTo>
                <a:cubicBezTo>
                  <a:pt x="4818" y="28991"/>
                  <a:pt x="4791" y="29177"/>
                  <a:pt x="5070" y="29201"/>
                </a:cubicBezTo>
                <a:cubicBezTo>
                  <a:pt x="5105" y="29211"/>
                  <a:pt x="5129" y="29219"/>
                  <a:pt x="5163" y="29227"/>
                </a:cubicBezTo>
                <a:cubicBezTo>
                  <a:pt x="5203" y="29322"/>
                  <a:pt x="5240" y="29354"/>
                  <a:pt x="5277" y="29354"/>
                </a:cubicBezTo>
                <a:cubicBezTo>
                  <a:pt x="5341" y="29354"/>
                  <a:pt x="5402" y="29254"/>
                  <a:pt x="5466" y="29211"/>
                </a:cubicBezTo>
                <a:cubicBezTo>
                  <a:pt x="5474" y="29084"/>
                  <a:pt x="5541" y="29017"/>
                  <a:pt x="5677" y="29009"/>
                </a:cubicBezTo>
                <a:cubicBezTo>
                  <a:pt x="5691" y="29009"/>
                  <a:pt x="5705" y="29009"/>
                  <a:pt x="5719" y="29009"/>
                </a:cubicBezTo>
                <a:cubicBezTo>
                  <a:pt x="5815" y="29009"/>
                  <a:pt x="5912" y="29003"/>
                  <a:pt x="5972" y="28908"/>
                </a:cubicBezTo>
                <a:cubicBezTo>
                  <a:pt x="6004" y="28873"/>
                  <a:pt x="6038" y="28839"/>
                  <a:pt x="6073" y="28807"/>
                </a:cubicBezTo>
                <a:cubicBezTo>
                  <a:pt x="6140" y="28847"/>
                  <a:pt x="6224" y="28882"/>
                  <a:pt x="6291" y="28932"/>
                </a:cubicBezTo>
                <a:cubicBezTo>
                  <a:pt x="6419" y="29033"/>
                  <a:pt x="6376" y="29177"/>
                  <a:pt x="6358" y="29302"/>
                </a:cubicBezTo>
                <a:cubicBezTo>
                  <a:pt x="6340" y="29397"/>
                  <a:pt x="6305" y="29428"/>
                  <a:pt x="6254" y="29428"/>
                </a:cubicBezTo>
                <a:cubicBezTo>
                  <a:pt x="6214" y="29428"/>
                  <a:pt x="6165" y="29409"/>
                  <a:pt x="6105" y="29387"/>
                </a:cubicBezTo>
                <a:cubicBezTo>
                  <a:pt x="6098" y="29385"/>
                  <a:pt x="6091" y="29384"/>
                  <a:pt x="6084" y="29384"/>
                </a:cubicBezTo>
                <a:cubicBezTo>
                  <a:pt x="6021" y="29384"/>
                  <a:pt x="5981" y="29481"/>
                  <a:pt x="5988" y="29565"/>
                </a:cubicBezTo>
                <a:cubicBezTo>
                  <a:pt x="5988" y="29631"/>
                  <a:pt x="6017" y="29643"/>
                  <a:pt x="6056" y="29643"/>
                </a:cubicBezTo>
                <a:cubicBezTo>
                  <a:pt x="6077" y="29643"/>
                  <a:pt x="6100" y="29640"/>
                  <a:pt x="6123" y="29640"/>
                </a:cubicBezTo>
                <a:cubicBezTo>
                  <a:pt x="6162" y="29641"/>
                  <a:pt x="6201" y="29642"/>
                  <a:pt x="6239" y="29642"/>
                </a:cubicBezTo>
                <a:cubicBezTo>
                  <a:pt x="6449" y="29642"/>
                  <a:pt x="6645" y="29610"/>
                  <a:pt x="6780" y="29403"/>
                </a:cubicBezTo>
                <a:lnTo>
                  <a:pt x="6881" y="29403"/>
                </a:lnTo>
                <a:cubicBezTo>
                  <a:pt x="6906" y="29437"/>
                  <a:pt x="6940" y="29480"/>
                  <a:pt x="6974" y="29514"/>
                </a:cubicBezTo>
                <a:cubicBezTo>
                  <a:pt x="6823" y="29682"/>
                  <a:pt x="6823" y="29850"/>
                  <a:pt x="6974" y="30010"/>
                </a:cubicBezTo>
                <a:cubicBezTo>
                  <a:pt x="6991" y="30049"/>
                  <a:pt x="7008" y="30069"/>
                  <a:pt x="7026" y="30069"/>
                </a:cubicBezTo>
                <a:cubicBezTo>
                  <a:pt x="7042" y="30069"/>
                  <a:pt x="7059" y="30052"/>
                  <a:pt x="7076" y="30020"/>
                </a:cubicBezTo>
                <a:cubicBezTo>
                  <a:pt x="7193" y="30086"/>
                  <a:pt x="7209" y="30222"/>
                  <a:pt x="7278" y="30323"/>
                </a:cubicBezTo>
                <a:cubicBezTo>
                  <a:pt x="7243" y="30355"/>
                  <a:pt x="7209" y="30390"/>
                  <a:pt x="7185" y="30424"/>
                </a:cubicBezTo>
                <a:cubicBezTo>
                  <a:pt x="7060" y="30337"/>
                  <a:pt x="6976" y="30201"/>
                  <a:pt x="6813" y="30201"/>
                </a:cubicBezTo>
                <a:cubicBezTo>
                  <a:pt x="6767" y="30201"/>
                  <a:pt x="6714" y="30212"/>
                  <a:pt x="6653" y="30238"/>
                </a:cubicBezTo>
                <a:cubicBezTo>
                  <a:pt x="6408" y="30339"/>
                  <a:pt x="6501" y="30483"/>
                  <a:pt x="6477" y="30626"/>
                </a:cubicBezTo>
                <a:cubicBezTo>
                  <a:pt x="6477" y="30701"/>
                  <a:pt x="6637" y="30802"/>
                  <a:pt x="6485" y="30869"/>
                </a:cubicBezTo>
                <a:cubicBezTo>
                  <a:pt x="6342" y="30929"/>
                  <a:pt x="6400" y="30996"/>
                  <a:pt x="6427" y="31097"/>
                </a:cubicBezTo>
                <a:cubicBezTo>
                  <a:pt x="6476" y="31288"/>
                  <a:pt x="6584" y="31339"/>
                  <a:pt x="6719" y="31339"/>
                </a:cubicBezTo>
                <a:cubicBezTo>
                  <a:pt x="6767" y="31339"/>
                  <a:pt x="6820" y="31333"/>
                  <a:pt x="6873" y="31324"/>
                </a:cubicBezTo>
                <a:cubicBezTo>
                  <a:pt x="6885" y="31327"/>
                  <a:pt x="6897" y="31328"/>
                  <a:pt x="6909" y="31328"/>
                </a:cubicBezTo>
                <a:cubicBezTo>
                  <a:pt x="6998" y="31328"/>
                  <a:pt x="7093" y="31251"/>
                  <a:pt x="7182" y="31251"/>
                </a:cubicBezTo>
                <a:cubicBezTo>
                  <a:pt x="7236" y="31251"/>
                  <a:pt x="7289" y="31280"/>
                  <a:pt x="7336" y="31374"/>
                </a:cubicBezTo>
                <a:cubicBezTo>
                  <a:pt x="7371" y="31450"/>
                  <a:pt x="7396" y="31486"/>
                  <a:pt x="7422" y="31486"/>
                </a:cubicBezTo>
                <a:cubicBezTo>
                  <a:pt x="7452" y="31486"/>
                  <a:pt x="7485" y="31439"/>
                  <a:pt x="7538" y="31350"/>
                </a:cubicBezTo>
                <a:cubicBezTo>
                  <a:pt x="7571" y="31299"/>
                  <a:pt x="7631" y="31265"/>
                  <a:pt x="7682" y="31222"/>
                </a:cubicBezTo>
                <a:lnTo>
                  <a:pt x="7682" y="31222"/>
                </a:lnTo>
                <a:cubicBezTo>
                  <a:pt x="7690" y="31350"/>
                  <a:pt x="7656" y="31509"/>
                  <a:pt x="7807" y="31560"/>
                </a:cubicBezTo>
                <a:cubicBezTo>
                  <a:pt x="7823" y="31565"/>
                  <a:pt x="7838" y="31568"/>
                  <a:pt x="7852" y="31568"/>
                </a:cubicBezTo>
                <a:cubicBezTo>
                  <a:pt x="7950" y="31568"/>
                  <a:pt x="8004" y="31450"/>
                  <a:pt x="8076" y="31384"/>
                </a:cubicBezTo>
                <a:cubicBezTo>
                  <a:pt x="8119" y="31342"/>
                  <a:pt x="8153" y="31283"/>
                  <a:pt x="8187" y="31222"/>
                </a:cubicBezTo>
                <a:lnTo>
                  <a:pt x="8288" y="31222"/>
                </a:lnTo>
                <a:cubicBezTo>
                  <a:pt x="8321" y="31291"/>
                  <a:pt x="8355" y="31358"/>
                  <a:pt x="8389" y="31425"/>
                </a:cubicBezTo>
                <a:cubicBezTo>
                  <a:pt x="8379" y="31459"/>
                  <a:pt x="8379" y="31493"/>
                  <a:pt x="8389" y="31526"/>
                </a:cubicBezTo>
                <a:cubicBezTo>
                  <a:pt x="8410" y="31562"/>
                  <a:pt x="8388" y="31572"/>
                  <a:pt x="8348" y="31572"/>
                </a:cubicBezTo>
                <a:cubicBezTo>
                  <a:pt x="8299" y="31572"/>
                  <a:pt x="8224" y="31556"/>
                  <a:pt x="8176" y="31556"/>
                </a:cubicBezTo>
                <a:cubicBezTo>
                  <a:pt x="8110" y="31556"/>
                  <a:pt x="8095" y="31586"/>
                  <a:pt x="8270" y="31728"/>
                </a:cubicBezTo>
                <a:cubicBezTo>
                  <a:pt x="8313" y="31770"/>
                  <a:pt x="8313" y="31813"/>
                  <a:pt x="8246" y="31829"/>
                </a:cubicBezTo>
                <a:cubicBezTo>
                  <a:pt x="8026" y="31890"/>
                  <a:pt x="8094" y="32065"/>
                  <a:pt x="8086" y="32201"/>
                </a:cubicBezTo>
                <a:cubicBezTo>
                  <a:pt x="8060" y="32217"/>
                  <a:pt x="8036" y="32243"/>
                  <a:pt x="8018" y="32268"/>
                </a:cubicBezTo>
                <a:cubicBezTo>
                  <a:pt x="7959" y="32520"/>
                  <a:pt x="7951" y="32815"/>
                  <a:pt x="7581" y="32832"/>
                </a:cubicBezTo>
                <a:cubicBezTo>
                  <a:pt x="7621" y="32882"/>
                  <a:pt x="7656" y="32941"/>
                  <a:pt x="7698" y="32991"/>
                </a:cubicBezTo>
                <a:cubicBezTo>
                  <a:pt x="7403" y="33127"/>
                  <a:pt x="7581" y="33228"/>
                  <a:pt x="7722" y="33345"/>
                </a:cubicBezTo>
                <a:cubicBezTo>
                  <a:pt x="7807" y="33414"/>
                  <a:pt x="7858" y="33531"/>
                  <a:pt x="7943" y="33608"/>
                </a:cubicBezTo>
                <a:cubicBezTo>
                  <a:pt x="8169" y="33810"/>
                  <a:pt x="8169" y="34020"/>
                  <a:pt x="7985" y="34247"/>
                </a:cubicBezTo>
                <a:cubicBezTo>
                  <a:pt x="8153" y="34398"/>
                  <a:pt x="7850" y="34534"/>
                  <a:pt x="7959" y="34651"/>
                </a:cubicBezTo>
                <a:cubicBezTo>
                  <a:pt x="7995" y="34690"/>
                  <a:pt x="8023" y="34705"/>
                  <a:pt x="8048" y="34705"/>
                </a:cubicBezTo>
                <a:cubicBezTo>
                  <a:pt x="8135" y="34705"/>
                  <a:pt x="8169" y="34516"/>
                  <a:pt x="8265" y="34516"/>
                </a:cubicBezTo>
                <a:cubicBezTo>
                  <a:pt x="8277" y="34516"/>
                  <a:pt x="8290" y="34519"/>
                  <a:pt x="8305" y="34526"/>
                </a:cubicBezTo>
                <a:cubicBezTo>
                  <a:pt x="8321" y="34534"/>
                  <a:pt x="8329" y="34550"/>
                  <a:pt x="8347" y="34558"/>
                </a:cubicBezTo>
                <a:cubicBezTo>
                  <a:pt x="8374" y="34564"/>
                  <a:pt x="8396" y="34567"/>
                  <a:pt x="8414" y="34567"/>
                </a:cubicBezTo>
                <a:cubicBezTo>
                  <a:pt x="8548" y="34567"/>
                  <a:pt x="8460" y="34415"/>
                  <a:pt x="8491" y="34348"/>
                </a:cubicBezTo>
                <a:cubicBezTo>
                  <a:pt x="8557" y="34315"/>
                  <a:pt x="8624" y="34281"/>
                  <a:pt x="8693" y="34247"/>
                </a:cubicBezTo>
                <a:cubicBezTo>
                  <a:pt x="8709" y="34230"/>
                  <a:pt x="8733" y="34214"/>
                  <a:pt x="8751" y="34196"/>
                </a:cubicBezTo>
                <a:lnTo>
                  <a:pt x="8794" y="34188"/>
                </a:lnTo>
                <a:lnTo>
                  <a:pt x="8794" y="34188"/>
                </a:lnTo>
                <a:cubicBezTo>
                  <a:pt x="8794" y="34188"/>
                  <a:pt x="8767" y="34215"/>
                  <a:pt x="8761" y="34215"/>
                </a:cubicBezTo>
                <a:lnTo>
                  <a:pt x="8761" y="34215"/>
                </a:lnTo>
                <a:lnTo>
                  <a:pt x="8759" y="34214"/>
                </a:lnTo>
                <a:lnTo>
                  <a:pt x="8759" y="34214"/>
                </a:lnTo>
                <a:cubicBezTo>
                  <a:pt x="8759" y="34215"/>
                  <a:pt x="8760" y="34215"/>
                  <a:pt x="8760" y="34215"/>
                </a:cubicBezTo>
                <a:cubicBezTo>
                  <a:pt x="8761" y="34215"/>
                  <a:pt x="8761" y="34215"/>
                  <a:pt x="8761" y="34215"/>
                </a:cubicBezTo>
                <a:lnTo>
                  <a:pt x="8761" y="34215"/>
                </a:lnTo>
                <a:lnTo>
                  <a:pt x="8794" y="34247"/>
                </a:lnTo>
                <a:cubicBezTo>
                  <a:pt x="8788" y="34351"/>
                  <a:pt x="8820" y="34385"/>
                  <a:pt x="8871" y="34385"/>
                </a:cubicBezTo>
                <a:cubicBezTo>
                  <a:pt x="8906" y="34385"/>
                  <a:pt x="8950" y="34368"/>
                  <a:pt x="8996" y="34348"/>
                </a:cubicBezTo>
                <a:cubicBezTo>
                  <a:pt x="8996" y="34214"/>
                  <a:pt x="9063" y="34146"/>
                  <a:pt x="9198" y="34146"/>
                </a:cubicBezTo>
                <a:cubicBezTo>
                  <a:pt x="9408" y="34146"/>
                  <a:pt x="9576" y="34146"/>
                  <a:pt x="9712" y="33893"/>
                </a:cubicBezTo>
                <a:cubicBezTo>
                  <a:pt x="9726" y="33867"/>
                  <a:pt x="9750" y="33858"/>
                  <a:pt x="9781" y="33858"/>
                </a:cubicBezTo>
                <a:cubicBezTo>
                  <a:pt x="9876" y="33858"/>
                  <a:pt x="10036" y="33946"/>
                  <a:pt x="10184" y="33946"/>
                </a:cubicBezTo>
                <a:cubicBezTo>
                  <a:pt x="10243" y="33946"/>
                  <a:pt x="10300" y="33932"/>
                  <a:pt x="10350" y="33893"/>
                </a:cubicBezTo>
                <a:cubicBezTo>
                  <a:pt x="10393" y="33863"/>
                  <a:pt x="10421" y="33826"/>
                  <a:pt x="10466" y="33826"/>
                </a:cubicBezTo>
                <a:cubicBezTo>
                  <a:pt x="10486" y="33826"/>
                  <a:pt x="10508" y="33833"/>
                  <a:pt x="10536" y="33850"/>
                </a:cubicBezTo>
                <a:cubicBezTo>
                  <a:pt x="10587" y="33970"/>
                  <a:pt x="10645" y="34103"/>
                  <a:pt x="10704" y="34247"/>
                </a:cubicBezTo>
                <a:cubicBezTo>
                  <a:pt x="10645" y="34273"/>
                  <a:pt x="10595" y="34323"/>
                  <a:pt x="10645" y="34382"/>
                </a:cubicBezTo>
                <a:cubicBezTo>
                  <a:pt x="10658" y="34394"/>
                  <a:pt x="10670" y="34399"/>
                  <a:pt x="10682" y="34399"/>
                </a:cubicBezTo>
                <a:cubicBezTo>
                  <a:pt x="10721" y="34399"/>
                  <a:pt x="10759" y="34354"/>
                  <a:pt x="10797" y="34348"/>
                </a:cubicBezTo>
                <a:cubicBezTo>
                  <a:pt x="10896" y="34313"/>
                  <a:pt x="10935" y="34157"/>
                  <a:pt x="11036" y="34157"/>
                </a:cubicBezTo>
                <a:cubicBezTo>
                  <a:pt x="11057" y="34157"/>
                  <a:pt x="11081" y="34164"/>
                  <a:pt x="11108" y="34180"/>
                </a:cubicBezTo>
                <a:cubicBezTo>
                  <a:pt x="11201" y="34238"/>
                  <a:pt x="11084" y="34356"/>
                  <a:pt x="11108" y="34441"/>
                </a:cubicBezTo>
                <a:lnTo>
                  <a:pt x="11108" y="34441"/>
                </a:lnTo>
                <a:lnTo>
                  <a:pt x="11108" y="34441"/>
                </a:lnTo>
                <a:cubicBezTo>
                  <a:pt x="11108" y="34441"/>
                  <a:pt x="11118" y="34449"/>
                  <a:pt x="11118" y="34457"/>
                </a:cubicBezTo>
                <a:cubicBezTo>
                  <a:pt x="11118" y="34449"/>
                  <a:pt x="11108" y="34449"/>
                  <a:pt x="11108" y="34441"/>
                </a:cubicBezTo>
                <a:lnTo>
                  <a:pt x="11108" y="34542"/>
                </a:lnTo>
                <a:cubicBezTo>
                  <a:pt x="11151" y="34635"/>
                  <a:pt x="11228" y="34651"/>
                  <a:pt x="11311" y="34651"/>
                </a:cubicBezTo>
                <a:lnTo>
                  <a:pt x="11412" y="34550"/>
                </a:lnTo>
                <a:cubicBezTo>
                  <a:pt x="11446" y="34584"/>
                  <a:pt x="11480" y="34619"/>
                  <a:pt x="11513" y="34651"/>
                </a:cubicBezTo>
                <a:cubicBezTo>
                  <a:pt x="11682" y="34526"/>
                  <a:pt x="11547" y="34214"/>
                  <a:pt x="11816" y="34146"/>
                </a:cubicBezTo>
                <a:cubicBezTo>
                  <a:pt x="11850" y="34113"/>
                  <a:pt x="11877" y="34079"/>
                  <a:pt x="11909" y="34044"/>
                </a:cubicBezTo>
                <a:lnTo>
                  <a:pt x="12010" y="34044"/>
                </a:lnTo>
                <a:cubicBezTo>
                  <a:pt x="12060" y="34129"/>
                  <a:pt x="12129" y="34146"/>
                  <a:pt x="12212" y="34146"/>
                </a:cubicBezTo>
                <a:cubicBezTo>
                  <a:pt x="12228" y="34139"/>
                  <a:pt x="12246" y="34136"/>
                  <a:pt x="12265" y="34136"/>
                </a:cubicBezTo>
                <a:cubicBezTo>
                  <a:pt x="12338" y="34136"/>
                  <a:pt x="12429" y="34175"/>
                  <a:pt x="12501" y="34175"/>
                </a:cubicBezTo>
                <a:cubicBezTo>
                  <a:pt x="12578" y="34175"/>
                  <a:pt x="12632" y="34130"/>
                  <a:pt x="12616" y="33943"/>
                </a:cubicBezTo>
                <a:cubicBezTo>
                  <a:pt x="12770" y="33830"/>
                  <a:pt x="12738" y="33538"/>
                  <a:pt x="12997" y="33538"/>
                </a:cubicBezTo>
                <a:cubicBezTo>
                  <a:pt x="13007" y="33538"/>
                  <a:pt x="13018" y="33538"/>
                  <a:pt x="13029" y="33539"/>
                </a:cubicBezTo>
                <a:cubicBezTo>
                  <a:pt x="13029" y="33608"/>
                  <a:pt x="13021" y="33674"/>
                  <a:pt x="13021" y="33741"/>
                </a:cubicBezTo>
                <a:cubicBezTo>
                  <a:pt x="13004" y="33842"/>
                  <a:pt x="12659" y="33935"/>
                  <a:pt x="12988" y="34044"/>
                </a:cubicBezTo>
                <a:cubicBezTo>
                  <a:pt x="12988" y="34044"/>
                  <a:pt x="12978" y="34044"/>
                  <a:pt x="12978" y="34053"/>
                </a:cubicBezTo>
                <a:cubicBezTo>
                  <a:pt x="12928" y="34247"/>
                  <a:pt x="13047" y="34323"/>
                  <a:pt x="13207" y="34374"/>
                </a:cubicBezTo>
                <a:cubicBezTo>
                  <a:pt x="13229" y="34365"/>
                  <a:pt x="13247" y="34361"/>
                  <a:pt x="13262" y="34361"/>
                </a:cubicBezTo>
                <a:cubicBezTo>
                  <a:pt x="13306" y="34361"/>
                  <a:pt x="13322" y="34395"/>
                  <a:pt x="13316" y="34457"/>
                </a:cubicBezTo>
                <a:cubicBezTo>
                  <a:pt x="13401" y="34550"/>
                  <a:pt x="13409" y="34743"/>
                  <a:pt x="13568" y="34743"/>
                </a:cubicBezTo>
                <a:cubicBezTo>
                  <a:pt x="13598" y="34743"/>
                  <a:pt x="13634" y="34736"/>
                  <a:pt x="13678" y="34720"/>
                </a:cubicBezTo>
                <a:cubicBezTo>
                  <a:pt x="13678" y="34709"/>
                  <a:pt x="13686" y="34701"/>
                  <a:pt x="13686" y="34701"/>
                </a:cubicBezTo>
                <a:cubicBezTo>
                  <a:pt x="13686" y="34898"/>
                  <a:pt x="13791" y="34952"/>
                  <a:pt x="13909" y="34952"/>
                </a:cubicBezTo>
                <a:cubicBezTo>
                  <a:pt x="13959" y="34952"/>
                  <a:pt x="14010" y="34942"/>
                  <a:pt x="14058" y="34930"/>
                </a:cubicBezTo>
                <a:cubicBezTo>
                  <a:pt x="14102" y="34919"/>
                  <a:pt x="14143" y="34914"/>
                  <a:pt x="14183" y="34914"/>
                </a:cubicBezTo>
                <a:cubicBezTo>
                  <a:pt x="14322" y="34914"/>
                  <a:pt x="14433" y="34977"/>
                  <a:pt x="14543" y="35061"/>
                </a:cubicBezTo>
                <a:lnTo>
                  <a:pt x="14543" y="35061"/>
                </a:lnTo>
                <a:cubicBezTo>
                  <a:pt x="14491" y="35053"/>
                  <a:pt x="14434" y="35034"/>
                  <a:pt x="14390" y="35034"/>
                </a:cubicBezTo>
                <a:cubicBezTo>
                  <a:pt x="14325" y="35034"/>
                  <a:pt x="14287" y="35075"/>
                  <a:pt x="14335" y="35249"/>
                </a:cubicBezTo>
                <a:lnTo>
                  <a:pt x="14630" y="35249"/>
                </a:lnTo>
                <a:cubicBezTo>
                  <a:pt x="14689" y="35304"/>
                  <a:pt x="14740" y="35324"/>
                  <a:pt x="14788" y="35324"/>
                </a:cubicBezTo>
                <a:cubicBezTo>
                  <a:pt x="14916" y="35324"/>
                  <a:pt x="15013" y="35175"/>
                  <a:pt x="15135" y="35156"/>
                </a:cubicBezTo>
                <a:cubicBezTo>
                  <a:pt x="15170" y="35257"/>
                  <a:pt x="15202" y="35358"/>
                  <a:pt x="15236" y="35451"/>
                </a:cubicBezTo>
                <a:cubicBezTo>
                  <a:pt x="15236" y="35536"/>
                  <a:pt x="15252" y="35611"/>
                  <a:pt x="15329" y="35662"/>
                </a:cubicBezTo>
                <a:cubicBezTo>
                  <a:pt x="15497" y="35747"/>
                  <a:pt x="15667" y="35831"/>
                  <a:pt x="15851" y="35932"/>
                </a:cubicBezTo>
                <a:cubicBezTo>
                  <a:pt x="15901" y="35747"/>
                  <a:pt x="15624" y="35595"/>
                  <a:pt x="15818" y="35518"/>
                </a:cubicBezTo>
                <a:cubicBezTo>
                  <a:pt x="15908" y="35482"/>
                  <a:pt x="15998" y="35365"/>
                  <a:pt x="16122" y="35365"/>
                </a:cubicBezTo>
                <a:cubicBezTo>
                  <a:pt x="16171" y="35365"/>
                  <a:pt x="16227" y="35384"/>
                  <a:pt x="16289" y="35435"/>
                </a:cubicBezTo>
                <a:cubicBezTo>
                  <a:pt x="16390" y="35510"/>
                  <a:pt x="16558" y="35528"/>
                  <a:pt x="16686" y="35619"/>
                </a:cubicBezTo>
                <a:cubicBezTo>
                  <a:pt x="16715" y="35639"/>
                  <a:pt x="16767" y="35653"/>
                  <a:pt x="16807" y="35653"/>
                </a:cubicBezTo>
                <a:cubicBezTo>
                  <a:pt x="16836" y="35653"/>
                  <a:pt x="16858" y="35646"/>
                  <a:pt x="16861" y="35629"/>
                </a:cubicBezTo>
                <a:cubicBezTo>
                  <a:pt x="16897" y="35427"/>
                  <a:pt x="17006" y="35396"/>
                  <a:pt x="17127" y="35396"/>
                </a:cubicBezTo>
                <a:cubicBezTo>
                  <a:pt x="17181" y="35396"/>
                  <a:pt x="17237" y="35402"/>
                  <a:pt x="17290" y="35402"/>
                </a:cubicBezTo>
                <a:cubicBezTo>
                  <a:pt x="17351" y="35402"/>
                  <a:pt x="17408" y="35394"/>
                  <a:pt x="17452" y="35358"/>
                </a:cubicBezTo>
                <a:cubicBezTo>
                  <a:pt x="17367" y="35257"/>
                  <a:pt x="17191" y="35233"/>
                  <a:pt x="17149" y="35098"/>
                </a:cubicBezTo>
                <a:cubicBezTo>
                  <a:pt x="17157" y="35096"/>
                  <a:pt x="17165" y="35096"/>
                  <a:pt x="17173" y="35096"/>
                </a:cubicBezTo>
                <a:cubicBezTo>
                  <a:pt x="17266" y="35096"/>
                  <a:pt x="17364" y="35171"/>
                  <a:pt x="17454" y="35171"/>
                </a:cubicBezTo>
                <a:cubicBezTo>
                  <a:pt x="17504" y="35171"/>
                  <a:pt x="17552" y="35148"/>
                  <a:pt x="17595" y="35073"/>
                </a:cubicBezTo>
                <a:cubicBezTo>
                  <a:pt x="17657" y="34969"/>
                  <a:pt x="17722" y="34937"/>
                  <a:pt x="17790" y="34937"/>
                </a:cubicBezTo>
                <a:cubicBezTo>
                  <a:pt x="17881" y="34937"/>
                  <a:pt x="17975" y="34994"/>
                  <a:pt x="18066" y="35013"/>
                </a:cubicBezTo>
                <a:cubicBezTo>
                  <a:pt x="18074" y="35063"/>
                  <a:pt x="18093" y="35106"/>
                  <a:pt x="18143" y="35114"/>
                </a:cubicBezTo>
                <a:cubicBezTo>
                  <a:pt x="18153" y="35116"/>
                  <a:pt x="18163" y="35116"/>
                  <a:pt x="18171" y="35116"/>
                </a:cubicBezTo>
                <a:cubicBezTo>
                  <a:pt x="18246" y="35116"/>
                  <a:pt x="18252" y="35048"/>
                  <a:pt x="18252" y="34980"/>
                </a:cubicBezTo>
                <a:lnTo>
                  <a:pt x="18268" y="34980"/>
                </a:lnTo>
                <a:cubicBezTo>
                  <a:pt x="18311" y="34946"/>
                  <a:pt x="18303" y="34879"/>
                  <a:pt x="18361" y="34879"/>
                </a:cubicBezTo>
                <a:cubicBezTo>
                  <a:pt x="18349" y="35145"/>
                  <a:pt x="18536" y="35153"/>
                  <a:pt x="18685" y="35153"/>
                </a:cubicBezTo>
                <a:cubicBezTo>
                  <a:pt x="18695" y="35153"/>
                  <a:pt x="18705" y="35153"/>
                  <a:pt x="18714" y="35153"/>
                </a:cubicBezTo>
                <a:cubicBezTo>
                  <a:pt x="18742" y="35153"/>
                  <a:pt x="18768" y="35154"/>
                  <a:pt x="18790" y="35156"/>
                </a:cubicBezTo>
                <a:cubicBezTo>
                  <a:pt x="18988" y="35181"/>
                  <a:pt x="19168" y="35301"/>
                  <a:pt x="19370" y="35301"/>
                </a:cubicBezTo>
                <a:cubicBezTo>
                  <a:pt x="19453" y="35301"/>
                  <a:pt x="19540" y="35281"/>
                  <a:pt x="19633" y="35225"/>
                </a:cubicBezTo>
                <a:cubicBezTo>
                  <a:pt x="19861" y="35081"/>
                  <a:pt x="19878" y="34972"/>
                  <a:pt x="19659" y="34887"/>
                </a:cubicBezTo>
                <a:cubicBezTo>
                  <a:pt x="19439" y="34802"/>
                  <a:pt x="19314" y="34651"/>
                  <a:pt x="19212" y="34457"/>
                </a:cubicBezTo>
                <a:lnTo>
                  <a:pt x="19212" y="34457"/>
                </a:lnTo>
                <a:cubicBezTo>
                  <a:pt x="19217" y="34457"/>
                  <a:pt x="19222" y="34457"/>
                  <a:pt x="19227" y="34457"/>
                </a:cubicBezTo>
                <a:cubicBezTo>
                  <a:pt x="19481" y="34457"/>
                  <a:pt x="19475" y="34193"/>
                  <a:pt x="19566" y="34044"/>
                </a:cubicBezTo>
                <a:lnTo>
                  <a:pt x="19667" y="34146"/>
                </a:lnTo>
                <a:lnTo>
                  <a:pt x="19667" y="34247"/>
                </a:lnTo>
                <a:cubicBezTo>
                  <a:pt x="19633" y="34281"/>
                  <a:pt x="19599" y="34315"/>
                  <a:pt x="19574" y="34348"/>
                </a:cubicBezTo>
                <a:cubicBezTo>
                  <a:pt x="19609" y="34433"/>
                  <a:pt x="19675" y="34457"/>
                  <a:pt x="19760" y="34457"/>
                </a:cubicBezTo>
                <a:cubicBezTo>
                  <a:pt x="19793" y="34491"/>
                  <a:pt x="19827" y="34526"/>
                  <a:pt x="19851" y="34558"/>
                </a:cubicBezTo>
                <a:cubicBezTo>
                  <a:pt x="19939" y="34623"/>
                  <a:pt x="20033" y="34659"/>
                  <a:pt x="20126" y="34659"/>
                </a:cubicBezTo>
                <a:cubicBezTo>
                  <a:pt x="20203" y="34659"/>
                  <a:pt x="20279" y="34633"/>
                  <a:pt x="20349" y="34576"/>
                </a:cubicBezTo>
                <a:cubicBezTo>
                  <a:pt x="20395" y="34537"/>
                  <a:pt x="20438" y="34525"/>
                  <a:pt x="20480" y="34525"/>
                </a:cubicBezTo>
                <a:cubicBezTo>
                  <a:pt x="20542" y="34525"/>
                  <a:pt x="20601" y="34550"/>
                  <a:pt x="20662" y="34550"/>
                </a:cubicBezTo>
                <a:cubicBezTo>
                  <a:pt x="20668" y="34550"/>
                  <a:pt x="20673" y="34550"/>
                  <a:pt x="20678" y="34550"/>
                </a:cubicBezTo>
                <a:lnTo>
                  <a:pt x="20880" y="34550"/>
                </a:lnTo>
                <a:cubicBezTo>
                  <a:pt x="20973" y="34744"/>
                  <a:pt x="21234" y="34811"/>
                  <a:pt x="21284" y="35047"/>
                </a:cubicBezTo>
                <a:cubicBezTo>
                  <a:pt x="21317" y="35055"/>
                  <a:pt x="21343" y="35055"/>
                  <a:pt x="21377" y="35055"/>
                </a:cubicBezTo>
                <a:cubicBezTo>
                  <a:pt x="21479" y="35005"/>
                  <a:pt x="21588" y="34962"/>
                  <a:pt x="21612" y="34837"/>
                </a:cubicBezTo>
                <a:lnTo>
                  <a:pt x="21654" y="34837"/>
                </a:lnTo>
                <a:lnTo>
                  <a:pt x="21689" y="34871"/>
                </a:lnTo>
                <a:cubicBezTo>
                  <a:pt x="21696" y="34872"/>
                  <a:pt x="21703" y="34872"/>
                  <a:pt x="21710" y="34872"/>
                </a:cubicBezTo>
                <a:cubicBezTo>
                  <a:pt x="21801" y="34872"/>
                  <a:pt x="21873" y="34823"/>
                  <a:pt x="21883" y="34744"/>
                </a:cubicBezTo>
                <a:cubicBezTo>
                  <a:pt x="21904" y="34557"/>
                  <a:pt x="21952" y="34499"/>
                  <a:pt x="22011" y="34499"/>
                </a:cubicBezTo>
                <a:cubicBezTo>
                  <a:pt x="22094" y="34499"/>
                  <a:pt x="22199" y="34612"/>
                  <a:pt x="22287" y="34651"/>
                </a:cubicBezTo>
                <a:lnTo>
                  <a:pt x="22388" y="34651"/>
                </a:lnTo>
                <a:cubicBezTo>
                  <a:pt x="22418" y="34659"/>
                  <a:pt x="22446" y="34662"/>
                  <a:pt x="22471" y="34662"/>
                </a:cubicBezTo>
                <a:cubicBezTo>
                  <a:pt x="22612" y="34662"/>
                  <a:pt x="22694" y="34554"/>
                  <a:pt x="22708" y="34433"/>
                </a:cubicBezTo>
                <a:cubicBezTo>
                  <a:pt x="22730" y="34228"/>
                  <a:pt x="22820" y="34189"/>
                  <a:pt x="22931" y="34189"/>
                </a:cubicBezTo>
                <a:cubicBezTo>
                  <a:pt x="22993" y="34189"/>
                  <a:pt x="23062" y="34201"/>
                  <a:pt x="23128" y="34204"/>
                </a:cubicBezTo>
                <a:cubicBezTo>
                  <a:pt x="23154" y="34204"/>
                  <a:pt x="23179" y="34196"/>
                  <a:pt x="23205" y="34180"/>
                </a:cubicBezTo>
                <a:cubicBezTo>
                  <a:pt x="23205" y="34222"/>
                  <a:pt x="23213" y="34265"/>
                  <a:pt x="23229" y="34289"/>
                </a:cubicBezTo>
                <a:cubicBezTo>
                  <a:pt x="23248" y="34326"/>
                  <a:pt x="23271" y="34385"/>
                  <a:pt x="23311" y="34385"/>
                </a:cubicBezTo>
                <a:cubicBezTo>
                  <a:pt x="23326" y="34385"/>
                  <a:pt x="23344" y="34377"/>
                  <a:pt x="23365" y="34356"/>
                </a:cubicBezTo>
                <a:cubicBezTo>
                  <a:pt x="23399" y="34323"/>
                  <a:pt x="23365" y="34265"/>
                  <a:pt x="23322" y="34230"/>
                </a:cubicBezTo>
                <a:cubicBezTo>
                  <a:pt x="23288" y="34204"/>
                  <a:pt x="23255" y="34188"/>
                  <a:pt x="23221" y="34164"/>
                </a:cubicBezTo>
                <a:cubicBezTo>
                  <a:pt x="23229" y="34164"/>
                  <a:pt x="23237" y="34154"/>
                  <a:pt x="23255" y="34146"/>
                </a:cubicBezTo>
                <a:cubicBezTo>
                  <a:pt x="23272" y="33978"/>
                  <a:pt x="23280" y="33810"/>
                  <a:pt x="23314" y="33648"/>
                </a:cubicBezTo>
                <a:lnTo>
                  <a:pt x="23314" y="33640"/>
                </a:lnTo>
                <a:cubicBezTo>
                  <a:pt x="23338" y="33640"/>
                  <a:pt x="23365" y="33648"/>
                  <a:pt x="23389" y="33648"/>
                </a:cubicBezTo>
                <a:cubicBezTo>
                  <a:pt x="23402" y="33789"/>
                  <a:pt x="23441" y="33886"/>
                  <a:pt x="23545" y="33886"/>
                </a:cubicBezTo>
                <a:cubicBezTo>
                  <a:pt x="23584" y="33886"/>
                  <a:pt x="23633" y="33872"/>
                  <a:pt x="23692" y="33842"/>
                </a:cubicBezTo>
                <a:lnTo>
                  <a:pt x="23692" y="33842"/>
                </a:lnTo>
                <a:cubicBezTo>
                  <a:pt x="23870" y="34036"/>
                  <a:pt x="23415" y="34020"/>
                  <a:pt x="23591" y="34230"/>
                </a:cubicBezTo>
                <a:cubicBezTo>
                  <a:pt x="23624" y="34218"/>
                  <a:pt x="23660" y="34214"/>
                  <a:pt x="23696" y="34214"/>
                </a:cubicBezTo>
                <a:cubicBezTo>
                  <a:pt x="23756" y="34214"/>
                  <a:pt x="23819" y="34224"/>
                  <a:pt x="23882" y="34224"/>
                </a:cubicBezTo>
                <a:cubicBezTo>
                  <a:pt x="23956" y="34224"/>
                  <a:pt x="24029" y="34209"/>
                  <a:pt x="24096" y="34146"/>
                </a:cubicBezTo>
                <a:cubicBezTo>
                  <a:pt x="23894" y="34079"/>
                  <a:pt x="23963" y="33935"/>
                  <a:pt x="23995" y="33810"/>
                </a:cubicBezTo>
                <a:lnTo>
                  <a:pt x="23995" y="33810"/>
                </a:lnTo>
                <a:cubicBezTo>
                  <a:pt x="24013" y="33826"/>
                  <a:pt x="24030" y="33834"/>
                  <a:pt x="24046" y="33850"/>
                </a:cubicBezTo>
                <a:cubicBezTo>
                  <a:pt x="24106" y="33877"/>
                  <a:pt x="24157" y="33901"/>
                  <a:pt x="24208" y="33943"/>
                </a:cubicBezTo>
                <a:lnTo>
                  <a:pt x="24298" y="33943"/>
                </a:lnTo>
                <a:cubicBezTo>
                  <a:pt x="24349" y="33877"/>
                  <a:pt x="24442" y="33901"/>
                  <a:pt x="24501" y="33850"/>
                </a:cubicBezTo>
                <a:cubicBezTo>
                  <a:pt x="24535" y="33850"/>
                  <a:pt x="24569" y="33842"/>
                  <a:pt x="24602" y="33842"/>
                </a:cubicBezTo>
                <a:cubicBezTo>
                  <a:pt x="24519" y="33640"/>
                  <a:pt x="24687" y="33531"/>
                  <a:pt x="24763" y="33387"/>
                </a:cubicBezTo>
                <a:cubicBezTo>
                  <a:pt x="24805" y="33310"/>
                  <a:pt x="24856" y="33286"/>
                  <a:pt x="24910" y="33286"/>
                </a:cubicBezTo>
                <a:cubicBezTo>
                  <a:pt x="24990" y="33286"/>
                  <a:pt x="25076" y="33337"/>
                  <a:pt x="25148" y="33337"/>
                </a:cubicBezTo>
                <a:cubicBezTo>
                  <a:pt x="25173" y="33337"/>
                  <a:pt x="25197" y="33331"/>
                  <a:pt x="25218" y="33313"/>
                </a:cubicBezTo>
                <a:cubicBezTo>
                  <a:pt x="25185" y="33088"/>
                  <a:pt x="25079" y="33024"/>
                  <a:pt x="24948" y="33024"/>
                </a:cubicBezTo>
                <a:cubicBezTo>
                  <a:pt x="24882" y="33024"/>
                  <a:pt x="24810" y="33040"/>
                  <a:pt x="24737" y="33060"/>
                </a:cubicBezTo>
                <a:cubicBezTo>
                  <a:pt x="24729" y="33060"/>
                  <a:pt x="24703" y="33052"/>
                  <a:pt x="24695" y="33052"/>
                </a:cubicBezTo>
                <a:cubicBezTo>
                  <a:pt x="24685" y="33051"/>
                  <a:pt x="24676" y="33050"/>
                  <a:pt x="24666" y="33050"/>
                </a:cubicBezTo>
                <a:cubicBezTo>
                  <a:pt x="24596" y="33050"/>
                  <a:pt x="24538" y="33083"/>
                  <a:pt x="24501" y="33135"/>
                </a:cubicBezTo>
                <a:cubicBezTo>
                  <a:pt x="24460" y="33143"/>
                  <a:pt x="24418" y="33143"/>
                  <a:pt x="24383" y="33153"/>
                </a:cubicBezTo>
                <a:lnTo>
                  <a:pt x="24325" y="33153"/>
                </a:lnTo>
                <a:cubicBezTo>
                  <a:pt x="24189" y="33084"/>
                  <a:pt x="24208" y="32959"/>
                  <a:pt x="24208" y="32840"/>
                </a:cubicBezTo>
                <a:lnTo>
                  <a:pt x="24208" y="32840"/>
                </a:lnTo>
                <a:cubicBezTo>
                  <a:pt x="24232" y="32850"/>
                  <a:pt x="24266" y="32874"/>
                  <a:pt x="24290" y="32874"/>
                </a:cubicBezTo>
                <a:cubicBezTo>
                  <a:pt x="24330" y="32883"/>
                  <a:pt x="24370" y="32888"/>
                  <a:pt x="24410" y="32888"/>
                </a:cubicBezTo>
                <a:cubicBezTo>
                  <a:pt x="24585" y="32888"/>
                  <a:pt x="24761" y="32809"/>
                  <a:pt x="24865" y="32749"/>
                </a:cubicBezTo>
                <a:cubicBezTo>
                  <a:pt x="24929" y="32712"/>
                  <a:pt x="24987" y="32699"/>
                  <a:pt x="25040" y="32699"/>
                </a:cubicBezTo>
                <a:cubicBezTo>
                  <a:pt x="25155" y="32699"/>
                  <a:pt x="25250" y="32757"/>
                  <a:pt x="25356" y="32757"/>
                </a:cubicBezTo>
                <a:cubicBezTo>
                  <a:pt x="25360" y="32757"/>
                  <a:pt x="25365" y="32757"/>
                  <a:pt x="25370" y="32757"/>
                </a:cubicBezTo>
                <a:cubicBezTo>
                  <a:pt x="25429" y="32749"/>
                  <a:pt x="25402" y="32613"/>
                  <a:pt x="25410" y="32528"/>
                </a:cubicBezTo>
                <a:cubicBezTo>
                  <a:pt x="25546" y="32528"/>
                  <a:pt x="25623" y="32470"/>
                  <a:pt x="25612" y="32326"/>
                </a:cubicBezTo>
                <a:cubicBezTo>
                  <a:pt x="25554" y="32201"/>
                  <a:pt x="25378" y="32268"/>
                  <a:pt x="25309" y="32142"/>
                </a:cubicBezTo>
                <a:cubicBezTo>
                  <a:pt x="25344" y="32142"/>
                  <a:pt x="25378" y="32132"/>
                  <a:pt x="25402" y="32124"/>
                </a:cubicBezTo>
                <a:cubicBezTo>
                  <a:pt x="25503" y="32124"/>
                  <a:pt x="25604" y="32124"/>
                  <a:pt x="25714" y="32132"/>
                </a:cubicBezTo>
                <a:lnTo>
                  <a:pt x="25714" y="32031"/>
                </a:lnTo>
                <a:lnTo>
                  <a:pt x="25815" y="32031"/>
                </a:lnTo>
                <a:cubicBezTo>
                  <a:pt x="25822" y="32032"/>
                  <a:pt x="25829" y="32033"/>
                  <a:pt x="25836" y="32033"/>
                </a:cubicBezTo>
                <a:cubicBezTo>
                  <a:pt x="25896" y="32033"/>
                  <a:pt x="25916" y="31992"/>
                  <a:pt x="25916" y="31930"/>
                </a:cubicBezTo>
                <a:cubicBezTo>
                  <a:pt x="25883" y="31746"/>
                  <a:pt x="26009" y="31594"/>
                  <a:pt x="26001" y="31417"/>
                </a:cubicBezTo>
                <a:cubicBezTo>
                  <a:pt x="25926" y="31257"/>
                  <a:pt x="25764" y="31131"/>
                  <a:pt x="25807" y="30929"/>
                </a:cubicBezTo>
                <a:lnTo>
                  <a:pt x="25815" y="30929"/>
                </a:lnTo>
                <a:lnTo>
                  <a:pt x="25815" y="30919"/>
                </a:lnTo>
                <a:cubicBezTo>
                  <a:pt x="25950" y="30954"/>
                  <a:pt x="26077" y="30988"/>
                  <a:pt x="26211" y="31020"/>
                </a:cubicBezTo>
                <a:cubicBezTo>
                  <a:pt x="26312" y="31020"/>
                  <a:pt x="26413" y="31020"/>
                  <a:pt x="26514" y="31030"/>
                </a:cubicBezTo>
                <a:cubicBezTo>
                  <a:pt x="26490" y="30929"/>
                  <a:pt x="26463" y="30836"/>
                  <a:pt x="26439" y="30743"/>
                </a:cubicBezTo>
                <a:cubicBezTo>
                  <a:pt x="26463" y="30735"/>
                  <a:pt x="26498" y="30717"/>
                  <a:pt x="26532" y="30717"/>
                </a:cubicBezTo>
                <a:cubicBezTo>
                  <a:pt x="26556" y="30717"/>
                  <a:pt x="26591" y="30727"/>
                  <a:pt x="26615" y="30743"/>
                </a:cubicBezTo>
                <a:cubicBezTo>
                  <a:pt x="26649" y="30802"/>
                  <a:pt x="26684" y="30861"/>
                  <a:pt x="26716" y="30919"/>
                </a:cubicBezTo>
                <a:cubicBezTo>
                  <a:pt x="26716" y="31071"/>
                  <a:pt x="26775" y="31156"/>
                  <a:pt x="26995" y="31206"/>
                </a:cubicBezTo>
                <a:cubicBezTo>
                  <a:pt x="26835" y="30988"/>
                  <a:pt x="27171" y="30810"/>
                  <a:pt x="26926" y="30634"/>
                </a:cubicBezTo>
                <a:cubicBezTo>
                  <a:pt x="26860" y="30626"/>
                  <a:pt x="26793" y="30626"/>
                  <a:pt x="26724" y="30616"/>
                </a:cubicBezTo>
                <a:cubicBezTo>
                  <a:pt x="26649" y="30576"/>
                  <a:pt x="26623" y="30507"/>
                  <a:pt x="26623" y="30424"/>
                </a:cubicBezTo>
                <a:cubicBezTo>
                  <a:pt x="26724" y="30406"/>
                  <a:pt x="26844" y="30440"/>
                  <a:pt x="26926" y="30347"/>
                </a:cubicBezTo>
                <a:cubicBezTo>
                  <a:pt x="26961" y="30339"/>
                  <a:pt x="26995" y="30331"/>
                  <a:pt x="27027" y="30323"/>
                </a:cubicBezTo>
                <a:cubicBezTo>
                  <a:pt x="27062" y="30312"/>
                  <a:pt x="27093" y="30307"/>
                  <a:pt x="27120" y="30307"/>
                </a:cubicBezTo>
                <a:cubicBezTo>
                  <a:pt x="27295" y="30307"/>
                  <a:pt x="27316" y="30521"/>
                  <a:pt x="27432" y="30616"/>
                </a:cubicBezTo>
                <a:cubicBezTo>
                  <a:pt x="27473" y="30633"/>
                  <a:pt x="27513" y="30640"/>
                  <a:pt x="27553" y="30640"/>
                </a:cubicBezTo>
                <a:cubicBezTo>
                  <a:pt x="27610" y="30640"/>
                  <a:pt x="27667" y="30627"/>
                  <a:pt x="27727" y="30616"/>
                </a:cubicBezTo>
                <a:lnTo>
                  <a:pt x="27719" y="30608"/>
                </a:lnTo>
                <a:lnTo>
                  <a:pt x="27719" y="30608"/>
                </a:lnTo>
                <a:cubicBezTo>
                  <a:pt x="27737" y="30612"/>
                  <a:pt x="27754" y="30614"/>
                  <a:pt x="27771" y="30614"/>
                </a:cubicBezTo>
                <a:cubicBezTo>
                  <a:pt x="27865" y="30614"/>
                  <a:pt x="27944" y="30558"/>
                  <a:pt x="28030" y="30515"/>
                </a:cubicBezTo>
                <a:lnTo>
                  <a:pt x="28131" y="30515"/>
                </a:lnTo>
                <a:cubicBezTo>
                  <a:pt x="28137" y="30514"/>
                  <a:pt x="28143" y="30513"/>
                  <a:pt x="28150" y="30513"/>
                </a:cubicBezTo>
                <a:cubicBezTo>
                  <a:pt x="28208" y="30513"/>
                  <a:pt x="28284" y="30565"/>
                  <a:pt x="28343" y="30565"/>
                </a:cubicBezTo>
                <a:cubicBezTo>
                  <a:pt x="28389" y="30565"/>
                  <a:pt x="28425" y="30534"/>
                  <a:pt x="28434" y="30424"/>
                </a:cubicBezTo>
                <a:lnTo>
                  <a:pt x="28434" y="30414"/>
                </a:lnTo>
                <a:cubicBezTo>
                  <a:pt x="28493" y="30414"/>
                  <a:pt x="28554" y="30406"/>
                  <a:pt x="28612" y="30398"/>
                </a:cubicBezTo>
                <a:cubicBezTo>
                  <a:pt x="28629" y="30424"/>
                  <a:pt x="28679" y="30456"/>
                  <a:pt x="28671" y="30475"/>
                </a:cubicBezTo>
                <a:cubicBezTo>
                  <a:pt x="28655" y="30533"/>
                  <a:pt x="28586" y="30608"/>
                  <a:pt x="28604" y="30642"/>
                </a:cubicBezTo>
                <a:cubicBezTo>
                  <a:pt x="28624" y="30684"/>
                  <a:pt x="28644" y="30699"/>
                  <a:pt x="28664" y="30699"/>
                </a:cubicBezTo>
                <a:cubicBezTo>
                  <a:pt x="28703" y="30699"/>
                  <a:pt x="28744" y="30642"/>
                  <a:pt x="28788" y="30626"/>
                </a:cubicBezTo>
                <a:cubicBezTo>
                  <a:pt x="28824" y="30614"/>
                  <a:pt x="28851" y="30608"/>
                  <a:pt x="28871" y="30608"/>
                </a:cubicBezTo>
                <a:cubicBezTo>
                  <a:pt x="28980" y="30608"/>
                  <a:pt x="28913" y="30755"/>
                  <a:pt x="28940" y="30818"/>
                </a:cubicBezTo>
                <a:cubicBezTo>
                  <a:pt x="29009" y="30786"/>
                  <a:pt x="29067" y="30751"/>
                  <a:pt x="29134" y="30717"/>
                </a:cubicBezTo>
                <a:cubicBezTo>
                  <a:pt x="29150" y="30390"/>
                  <a:pt x="28873" y="30331"/>
                  <a:pt x="28663" y="30212"/>
                </a:cubicBezTo>
                <a:cubicBezTo>
                  <a:pt x="28687" y="30145"/>
                  <a:pt x="28713" y="30086"/>
                  <a:pt x="28738" y="30020"/>
                </a:cubicBezTo>
                <a:cubicBezTo>
                  <a:pt x="28881" y="29775"/>
                  <a:pt x="29017" y="29522"/>
                  <a:pt x="28948" y="29219"/>
                </a:cubicBezTo>
                <a:lnTo>
                  <a:pt x="28932" y="29211"/>
                </a:lnTo>
                <a:lnTo>
                  <a:pt x="28940" y="29211"/>
                </a:lnTo>
                <a:lnTo>
                  <a:pt x="28948" y="29219"/>
                </a:lnTo>
                <a:cubicBezTo>
                  <a:pt x="29009" y="29219"/>
                  <a:pt x="29067" y="29211"/>
                  <a:pt x="29134" y="29211"/>
                </a:cubicBezTo>
                <a:cubicBezTo>
                  <a:pt x="29157" y="29288"/>
                  <a:pt x="29181" y="29314"/>
                  <a:pt x="29205" y="29314"/>
                </a:cubicBezTo>
                <a:cubicBezTo>
                  <a:pt x="29249" y="29314"/>
                  <a:pt x="29293" y="29227"/>
                  <a:pt x="29336" y="29211"/>
                </a:cubicBezTo>
                <a:cubicBezTo>
                  <a:pt x="29488" y="29092"/>
                  <a:pt x="29682" y="29134"/>
                  <a:pt x="29900" y="29068"/>
                </a:cubicBezTo>
                <a:cubicBezTo>
                  <a:pt x="29740" y="28999"/>
                  <a:pt x="29647" y="28948"/>
                  <a:pt x="29546" y="28908"/>
                </a:cubicBezTo>
                <a:lnTo>
                  <a:pt x="29546" y="28898"/>
                </a:lnTo>
                <a:cubicBezTo>
                  <a:pt x="29552" y="28842"/>
                  <a:pt x="29560" y="28770"/>
                  <a:pt x="29613" y="28770"/>
                </a:cubicBezTo>
                <a:cubicBezTo>
                  <a:pt x="29630" y="28770"/>
                  <a:pt x="29653" y="28778"/>
                  <a:pt x="29682" y="28797"/>
                </a:cubicBezTo>
                <a:cubicBezTo>
                  <a:pt x="29736" y="28835"/>
                  <a:pt x="29783" y="28852"/>
                  <a:pt x="29825" y="28852"/>
                </a:cubicBezTo>
                <a:cubicBezTo>
                  <a:pt x="29911" y="28852"/>
                  <a:pt x="29975" y="28782"/>
                  <a:pt x="30044" y="28696"/>
                </a:cubicBezTo>
                <a:lnTo>
                  <a:pt x="30086" y="28696"/>
                </a:lnTo>
                <a:lnTo>
                  <a:pt x="30137" y="28706"/>
                </a:lnTo>
                <a:cubicBezTo>
                  <a:pt x="30206" y="28752"/>
                  <a:pt x="30275" y="28778"/>
                  <a:pt x="30345" y="28778"/>
                </a:cubicBezTo>
                <a:cubicBezTo>
                  <a:pt x="30412" y="28778"/>
                  <a:pt x="30479" y="28755"/>
                  <a:pt x="30549" y="28706"/>
                </a:cubicBezTo>
                <a:lnTo>
                  <a:pt x="30549" y="28605"/>
                </a:lnTo>
                <a:cubicBezTo>
                  <a:pt x="30557" y="28570"/>
                  <a:pt x="30557" y="28536"/>
                  <a:pt x="30549" y="28504"/>
                </a:cubicBezTo>
                <a:cubicBezTo>
                  <a:pt x="30515" y="28443"/>
                  <a:pt x="30482" y="28376"/>
                  <a:pt x="30448" y="28310"/>
                </a:cubicBezTo>
                <a:cubicBezTo>
                  <a:pt x="30506" y="28208"/>
                  <a:pt x="30583" y="28107"/>
                  <a:pt x="30448" y="27998"/>
                </a:cubicBezTo>
                <a:cubicBezTo>
                  <a:pt x="30448" y="27964"/>
                  <a:pt x="30440" y="27929"/>
                  <a:pt x="30440" y="27897"/>
                </a:cubicBezTo>
                <a:cubicBezTo>
                  <a:pt x="30448" y="27828"/>
                  <a:pt x="30405" y="27804"/>
                  <a:pt x="30355" y="27786"/>
                </a:cubicBezTo>
                <a:cubicBezTo>
                  <a:pt x="30347" y="27754"/>
                  <a:pt x="30339" y="27719"/>
                  <a:pt x="30331" y="27695"/>
                </a:cubicBezTo>
                <a:cubicBezTo>
                  <a:pt x="30355" y="27644"/>
                  <a:pt x="30389" y="27602"/>
                  <a:pt x="30413" y="27551"/>
                </a:cubicBezTo>
                <a:lnTo>
                  <a:pt x="30432" y="27551"/>
                </a:lnTo>
                <a:cubicBezTo>
                  <a:pt x="30608" y="27551"/>
                  <a:pt x="30735" y="27501"/>
                  <a:pt x="30810" y="27323"/>
                </a:cubicBezTo>
                <a:cubicBezTo>
                  <a:pt x="30828" y="27323"/>
                  <a:pt x="30844" y="27331"/>
                  <a:pt x="30844" y="27341"/>
                </a:cubicBezTo>
                <a:cubicBezTo>
                  <a:pt x="30818" y="27365"/>
                  <a:pt x="30802" y="27392"/>
                  <a:pt x="30785" y="27408"/>
                </a:cubicBezTo>
                <a:cubicBezTo>
                  <a:pt x="30533" y="27897"/>
                  <a:pt x="31046" y="27677"/>
                  <a:pt x="31163" y="27820"/>
                </a:cubicBezTo>
                <a:cubicBezTo>
                  <a:pt x="31198" y="27820"/>
                  <a:pt x="31240" y="27820"/>
                  <a:pt x="31273" y="27828"/>
                </a:cubicBezTo>
                <a:cubicBezTo>
                  <a:pt x="31283" y="27847"/>
                  <a:pt x="31299" y="27847"/>
                  <a:pt x="31315" y="27847"/>
                </a:cubicBezTo>
                <a:cubicBezTo>
                  <a:pt x="31333" y="27855"/>
                  <a:pt x="31349" y="27871"/>
                  <a:pt x="31357" y="27887"/>
                </a:cubicBezTo>
                <a:cubicBezTo>
                  <a:pt x="31400" y="27964"/>
                  <a:pt x="31450" y="28022"/>
                  <a:pt x="31535" y="28031"/>
                </a:cubicBezTo>
                <a:lnTo>
                  <a:pt x="31552" y="28031"/>
                </a:lnTo>
                <a:cubicBezTo>
                  <a:pt x="31560" y="28049"/>
                  <a:pt x="31568" y="28073"/>
                  <a:pt x="31568" y="28099"/>
                </a:cubicBezTo>
                <a:cubicBezTo>
                  <a:pt x="31493" y="28115"/>
                  <a:pt x="31384" y="28099"/>
                  <a:pt x="31392" y="28217"/>
                </a:cubicBezTo>
                <a:cubicBezTo>
                  <a:pt x="31400" y="28291"/>
                  <a:pt x="31485" y="28301"/>
                  <a:pt x="31552" y="28310"/>
                </a:cubicBezTo>
                <a:cubicBezTo>
                  <a:pt x="31594" y="28267"/>
                  <a:pt x="31626" y="28233"/>
                  <a:pt x="31661" y="28190"/>
                </a:cubicBezTo>
                <a:lnTo>
                  <a:pt x="31661" y="28190"/>
                </a:lnTo>
                <a:lnTo>
                  <a:pt x="31653" y="28200"/>
                </a:lnTo>
                <a:cubicBezTo>
                  <a:pt x="31687" y="28231"/>
                  <a:pt x="31722" y="28245"/>
                  <a:pt x="31757" y="28245"/>
                </a:cubicBezTo>
                <a:cubicBezTo>
                  <a:pt x="31790" y="28245"/>
                  <a:pt x="31823" y="28233"/>
                  <a:pt x="31855" y="28208"/>
                </a:cubicBezTo>
                <a:cubicBezTo>
                  <a:pt x="31867" y="28195"/>
                  <a:pt x="31884" y="28187"/>
                  <a:pt x="31902" y="28187"/>
                </a:cubicBezTo>
                <a:cubicBezTo>
                  <a:pt x="31909" y="28187"/>
                  <a:pt x="31915" y="28188"/>
                  <a:pt x="31921" y="28190"/>
                </a:cubicBezTo>
                <a:cubicBezTo>
                  <a:pt x="31964" y="28182"/>
                  <a:pt x="31980" y="28150"/>
                  <a:pt x="31990" y="28115"/>
                </a:cubicBezTo>
                <a:cubicBezTo>
                  <a:pt x="31999" y="28118"/>
                  <a:pt x="32008" y="28120"/>
                  <a:pt x="32017" y="28120"/>
                </a:cubicBezTo>
                <a:cubicBezTo>
                  <a:pt x="32032" y="28120"/>
                  <a:pt x="32047" y="28115"/>
                  <a:pt x="32057" y="28099"/>
                </a:cubicBezTo>
                <a:cubicBezTo>
                  <a:pt x="32065" y="28022"/>
                  <a:pt x="32023" y="27929"/>
                  <a:pt x="32099" y="27887"/>
                </a:cubicBezTo>
                <a:cubicBezTo>
                  <a:pt x="32103" y="27886"/>
                  <a:pt x="32106" y="27885"/>
                  <a:pt x="32109" y="27885"/>
                </a:cubicBezTo>
                <a:cubicBezTo>
                  <a:pt x="32143" y="27885"/>
                  <a:pt x="32151" y="27959"/>
                  <a:pt x="32158" y="27998"/>
                </a:cubicBezTo>
                <a:cubicBezTo>
                  <a:pt x="32225" y="27998"/>
                  <a:pt x="32293" y="27998"/>
                  <a:pt x="32360" y="28006"/>
                </a:cubicBezTo>
                <a:lnTo>
                  <a:pt x="32360" y="27897"/>
                </a:lnTo>
                <a:cubicBezTo>
                  <a:pt x="32368" y="27871"/>
                  <a:pt x="32368" y="27836"/>
                  <a:pt x="32360" y="27804"/>
                </a:cubicBezTo>
                <a:cubicBezTo>
                  <a:pt x="32318" y="27719"/>
                  <a:pt x="32243" y="27703"/>
                  <a:pt x="32158" y="27695"/>
                </a:cubicBezTo>
                <a:cubicBezTo>
                  <a:pt x="32132" y="27669"/>
                  <a:pt x="32101" y="27658"/>
                  <a:pt x="32073" y="27658"/>
                </a:cubicBezTo>
                <a:cubicBezTo>
                  <a:pt x="32064" y="27658"/>
                  <a:pt x="32056" y="27659"/>
                  <a:pt x="32049" y="27661"/>
                </a:cubicBezTo>
                <a:cubicBezTo>
                  <a:pt x="32057" y="27644"/>
                  <a:pt x="32057" y="27618"/>
                  <a:pt x="32065" y="27602"/>
                </a:cubicBezTo>
                <a:cubicBezTo>
                  <a:pt x="32073" y="27568"/>
                  <a:pt x="32073" y="27533"/>
                  <a:pt x="32081" y="27501"/>
                </a:cubicBezTo>
                <a:cubicBezTo>
                  <a:pt x="32192" y="27349"/>
                  <a:pt x="32496" y="27543"/>
                  <a:pt x="32512" y="27272"/>
                </a:cubicBezTo>
                <a:cubicBezTo>
                  <a:pt x="32520" y="27121"/>
                  <a:pt x="32461" y="26945"/>
                  <a:pt x="32259" y="26894"/>
                </a:cubicBezTo>
                <a:lnTo>
                  <a:pt x="32360" y="26793"/>
                </a:lnTo>
                <a:lnTo>
                  <a:pt x="32461" y="26793"/>
                </a:lnTo>
                <a:cubicBezTo>
                  <a:pt x="32526" y="26822"/>
                  <a:pt x="32584" y="26837"/>
                  <a:pt x="32635" y="26837"/>
                </a:cubicBezTo>
                <a:cubicBezTo>
                  <a:pt x="32751" y="26837"/>
                  <a:pt x="32831" y="26761"/>
                  <a:pt x="32866" y="26591"/>
                </a:cubicBezTo>
                <a:lnTo>
                  <a:pt x="32857" y="26591"/>
                </a:lnTo>
                <a:cubicBezTo>
                  <a:pt x="32857" y="26533"/>
                  <a:pt x="32866" y="26482"/>
                  <a:pt x="32866" y="26421"/>
                </a:cubicBezTo>
                <a:cubicBezTo>
                  <a:pt x="32866" y="26413"/>
                  <a:pt x="32874" y="26405"/>
                  <a:pt x="32882" y="26397"/>
                </a:cubicBezTo>
                <a:cubicBezTo>
                  <a:pt x="32874" y="26363"/>
                  <a:pt x="32866" y="26330"/>
                  <a:pt x="32866" y="26296"/>
                </a:cubicBezTo>
                <a:cubicBezTo>
                  <a:pt x="32823" y="26262"/>
                  <a:pt x="32799" y="26219"/>
                  <a:pt x="32764" y="26187"/>
                </a:cubicBezTo>
                <a:cubicBezTo>
                  <a:pt x="32680" y="26144"/>
                  <a:pt x="32621" y="26086"/>
                  <a:pt x="32621" y="25985"/>
                </a:cubicBezTo>
                <a:lnTo>
                  <a:pt x="32655" y="25985"/>
                </a:lnTo>
                <a:cubicBezTo>
                  <a:pt x="32663" y="25916"/>
                  <a:pt x="32680" y="25857"/>
                  <a:pt x="32722" y="25815"/>
                </a:cubicBezTo>
                <a:cubicBezTo>
                  <a:pt x="32773" y="25841"/>
                  <a:pt x="32823" y="25857"/>
                  <a:pt x="32866" y="25884"/>
                </a:cubicBezTo>
                <a:cubicBezTo>
                  <a:pt x="32991" y="25807"/>
                  <a:pt x="33126" y="25740"/>
                  <a:pt x="33235" y="25647"/>
                </a:cubicBezTo>
                <a:cubicBezTo>
                  <a:pt x="33343" y="25548"/>
                  <a:pt x="33445" y="25499"/>
                  <a:pt x="33543" y="25499"/>
                </a:cubicBezTo>
                <a:cubicBezTo>
                  <a:pt x="33653" y="25499"/>
                  <a:pt x="33757" y="25561"/>
                  <a:pt x="33860" y="25682"/>
                </a:cubicBezTo>
                <a:cubicBezTo>
                  <a:pt x="33868" y="25690"/>
                  <a:pt x="33884" y="25690"/>
                  <a:pt x="33892" y="25698"/>
                </a:cubicBezTo>
                <a:cubicBezTo>
                  <a:pt x="33892" y="25948"/>
                  <a:pt x="34015" y="26004"/>
                  <a:pt x="34170" y="26004"/>
                </a:cubicBezTo>
                <a:cubicBezTo>
                  <a:pt x="34234" y="26004"/>
                  <a:pt x="34304" y="25994"/>
                  <a:pt x="34374" y="25985"/>
                </a:cubicBezTo>
                <a:lnTo>
                  <a:pt x="34374" y="25589"/>
                </a:lnTo>
                <a:cubicBezTo>
                  <a:pt x="34281" y="25554"/>
                  <a:pt x="34188" y="25530"/>
                  <a:pt x="34095" y="25496"/>
                </a:cubicBezTo>
                <a:cubicBezTo>
                  <a:pt x="34012" y="25479"/>
                  <a:pt x="33901" y="25496"/>
                  <a:pt x="33850" y="25445"/>
                </a:cubicBezTo>
                <a:cubicBezTo>
                  <a:pt x="33752" y="25347"/>
                  <a:pt x="33656" y="25311"/>
                  <a:pt x="33555" y="25311"/>
                </a:cubicBezTo>
                <a:cubicBezTo>
                  <a:pt x="33414" y="25311"/>
                  <a:pt x="33264" y="25381"/>
                  <a:pt x="33092" y="25445"/>
                </a:cubicBezTo>
                <a:cubicBezTo>
                  <a:pt x="33185" y="25285"/>
                  <a:pt x="33142" y="25158"/>
                  <a:pt x="33102" y="25033"/>
                </a:cubicBezTo>
                <a:cubicBezTo>
                  <a:pt x="33060" y="24889"/>
                  <a:pt x="33169" y="24822"/>
                  <a:pt x="33278" y="24772"/>
                </a:cubicBezTo>
                <a:cubicBezTo>
                  <a:pt x="33293" y="24773"/>
                  <a:pt x="33308" y="24774"/>
                  <a:pt x="33322" y="24774"/>
                </a:cubicBezTo>
                <a:cubicBezTo>
                  <a:pt x="33390" y="24774"/>
                  <a:pt x="33450" y="24754"/>
                  <a:pt x="33472" y="24671"/>
                </a:cubicBezTo>
                <a:cubicBezTo>
                  <a:pt x="33472" y="24602"/>
                  <a:pt x="33472" y="24543"/>
                  <a:pt x="33464" y="24477"/>
                </a:cubicBezTo>
                <a:cubicBezTo>
                  <a:pt x="33472" y="24442"/>
                  <a:pt x="33472" y="24410"/>
                  <a:pt x="33472" y="24368"/>
                </a:cubicBezTo>
                <a:cubicBezTo>
                  <a:pt x="33324" y="24218"/>
                  <a:pt x="33181" y="24064"/>
                  <a:pt x="32960" y="24064"/>
                </a:cubicBezTo>
                <a:cubicBezTo>
                  <a:pt x="32930" y="24064"/>
                  <a:pt x="32898" y="24066"/>
                  <a:pt x="32866" y="24072"/>
                </a:cubicBezTo>
                <a:cubicBezTo>
                  <a:pt x="32805" y="23981"/>
                  <a:pt x="32720" y="23971"/>
                  <a:pt x="32634" y="23971"/>
                </a:cubicBezTo>
                <a:cubicBezTo>
                  <a:pt x="32610" y="23971"/>
                  <a:pt x="32586" y="23971"/>
                  <a:pt x="32562" y="23971"/>
                </a:cubicBezTo>
                <a:lnTo>
                  <a:pt x="32267" y="23971"/>
                </a:lnTo>
                <a:lnTo>
                  <a:pt x="32259" y="23979"/>
                </a:lnTo>
                <a:lnTo>
                  <a:pt x="32259" y="23971"/>
                </a:lnTo>
                <a:lnTo>
                  <a:pt x="32267" y="23971"/>
                </a:lnTo>
                <a:cubicBezTo>
                  <a:pt x="32267" y="23905"/>
                  <a:pt x="32259" y="23836"/>
                  <a:pt x="32259" y="23769"/>
                </a:cubicBezTo>
                <a:cubicBezTo>
                  <a:pt x="32293" y="23769"/>
                  <a:pt x="32326" y="23777"/>
                  <a:pt x="32360" y="23777"/>
                </a:cubicBezTo>
                <a:cubicBezTo>
                  <a:pt x="32382" y="23815"/>
                  <a:pt x="32450" y="23846"/>
                  <a:pt x="32466" y="23846"/>
                </a:cubicBezTo>
                <a:cubicBezTo>
                  <a:pt x="32468" y="23846"/>
                  <a:pt x="32469" y="23845"/>
                  <a:pt x="32469" y="23844"/>
                </a:cubicBezTo>
                <a:cubicBezTo>
                  <a:pt x="32469" y="23711"/>
                  <a:pt x="32663" y="23533"/>
                  <a:pt x="32384" y="23458"/>
                </a:cubicBezTo>
                <a:cubicBezTo>
                  <a:pt x="32376" y="23432"/>
                  <a:pt x="32376" y="23407"/>
                  <a:pt x="32376" y="23381"/>
                </a:cubicBezTo>
                <a:cubicBezTo>
                  <a:pt x="32446" y="23342"/>
                  <a:pt x="32453" y="23235"/>
                  <a:pt x="32562" y="23235"/>
                </a:cubicBezTo>
                <a:cubicBezTo>
                  <a:pt x="32573" y="23235"/>
                  <a:pt x="32584" y="23236"/>
                  <a:pt x="32597" y="23238"/>
                </a:cubicBezTo>
                <a:cubicBezTo>
                  <a:pt x="32620" y="23241"/>
                  <a:pt x="32639" y="23243"/>
                  <a:pt x="32654" y="23243"/>
                </a:cubicBezTo>
                <a:cubicBezTo>
                  <a:pt x="32779" y="23243"/>
                  <a:pt x="32671" y="23129"/>
                  <a:pt x="32663" y="23070"/>
                </a:cubicBezTo>
                <a:cubicBezTo>
                  <a:pt x="32698" y="23035"/>
                  <a:pt x="32730" y="23003"/>
                  <a:pt x="32764" y="22969"/>
                </a:cubicBezTo>
                <a:cubicBezTo>
                  <a:pt x="32799" y="22961"/>
                  <a:pt x="32831" y="22961"/>
                  <a:pt x="32866" y="22961"/>
                </a:cubicBezTo>
                <a:cubicBezTo>
                  <a:pt x="32900" y="23054"/>
                  <a:pt x="32975" y="23070"/>
                  <a:pt x="33060" y="23070"/>
                </a:cubicBezTo>
                <a:cubicBezTo>
                  <a:pt x="32959" y="23205"/>
                  <a:pt x="33068" y="23339"/>
                  <a:pt x="33076" y="23474"/>
                </a:cubicBezTo>
                <a:cubicBezTo>
                  <a:pt x="33076" y="23543"/>
                  <a:pt x="33082" y="23638"/>
                  <a:pt x="33156" y="23638"/>
                </a:cubicBezTo>
                <a:cubicBezTo>
                  <a:pt x="33165" y="23638"/>
                  <a:pt x="33174" y="23637"/>
                  <a:pt x="33185" y="23634"/>
                </a:cubicBezTo>
                <a:cubicBezTo>
                  <a:pt x="33286" y="23601"/>
                  <a:pt x="33235" y="23517"/>
                  <a:pt x="33169" y="23466"/>
                </a:cubicBezTo>
                <a:cubicBezTo>
                  <a:pt x="33363" y="23163"/>
                  <a:pt x="33363" y="23163"/>
                  <a:pt x="33068" y="23062"/>
                </a:cubicBezTo>
                <a:cubicBezTo>
                  <a:pt x="33168" y="22951"/>
                  <a:pt x="33215" y="22898"/>
                  <a:pt x="33262" y="22898"/>
                </a:cubicBezTo>
                <a:cubicBezTo>
                  <a:pt x="33298" y="22898"/>
                  <a:pt x="33335" y="22928"/>
                  <a:pt x="33395" y="22985"/>
                </a:cubicBezTo>
                <a:cubicBezTo>
                  <a:pt x="33466" y="23056"/>
                  <a:pt x="33539" y="23064"/>
                  <a:pt x="33613" y="23064"/>
                </a:cubicBezTo>
                <a:cubicBezTo>
                  <a:pt x="33635" y="23064"/>
                  <a:pt x="33658" y="23063"/>
                  <a:pt x="33680" y="23063"/>
                </a:cubicBezTo>
                <a:cubicBezTo>
                  <a:pt x="33709" y="23063"/>
                  <a:pt x="33738" y="23064"/>
                  <a:pt x="33767" y="23070"/>
                </a:cubicBezTo>
                <a:lnTo>
                  <a:pt x="33767" y="23171"/>
                </a:lnTo>
                <a:cubicBezTo>
                  <a:pt x="33733" y="23197"/>
                  <a:pt x="33690" y="23221"/>
                  <a:pt x="33658" y="23256"/>
                </a:cubicBezTo>
                <a:cubicBezTo>
                  <a:pt x="33619" y="23250"/>
                  <a:pt x="33580" y="23232"/>
                  <a:pt x="33548" y="23232"/>
                </a:cubicBezTo>
                <a:cubicBezTo>
                  <a:pt x="33539" y="23232"/>
                  <a:pt x="33530" y="23234"/>
                  <a:pt x="33522" y="23238"/>
                </a:cubicBezTo>
                <a:cubicBezTo>
                  <a:pt x="33472" y="23264"/>
                  <a:pt x="33488" y="23314"/>
                  <a:pt x="33522" y="23357"/>
                </a:cubicBezTo>
                <a:cubicBezTo>
                  <a:pt x="33597" y="23460"/>
                  <a:pt x="33709" y="23466"/>
                  <a:pt x="33822" y="23466"/>
                </a:cubicBezTo>
                <a:cubicBezTo>
                  <a:pt x="33837" y="23466"/>
                  <a:pt x="33853" y="23466"/>
                  <a:pt x="33868" y="23466"/>
                </a:cubicBezTo>
                <a:cubicBezTo>
                  <a:pt x="33799" y="23559"/>
                  <a:pt x="33717" y="23642"/>
                  <a:pt x="33658" y="23743"/>
                </a:cubicBezTo>
                <a:cubicBezTo>
                  <a:pt x="33581" y="23870"/>
                  <a:pt x="33698" y="23862"/>
                  <a:pt x="33775" y="23870"/>
                </a:cubicBezTo>
                <a:cubicBezTo>
                  <a:pt x="33810" y="23785"/>
                  <a:pt x="33884" y="23769"/>
                  <a:pt x="33969" y="23769"/>
                </a:cubicBezTo>
                <a:cubicBezTo>
                  <a:pt x="33985" y="23752"/>
                  <a:pt x="34002" y="23743"/>
                  <a:pt x="34020" y="23743"/>
                </a:cubicBezTo>
                <a:cubicBezTo>
                  <a:pt x="34038" y="23743"/>
                  <a:pt x="34057" y="23752"/>
                  <a:pt x="34078" y="23769"/>
                </a:cubicBezTo>
                <a:cubicBezTo>
                  <a:pt x="34113" y="23777"/>
                  <a:pt x="34145" y="23785"/>
                  <a:pt x="34188" y="23794"/>
                </a:cubicBezTo>
                <a:cubicBezTo>
                  <a:pt x="34188" y="23785"/>
                  <a:pt x="34196" y="23777"/>
                  <a:pt x="34204" y="23769"/>
                </a:cubicBezTo>
                <a:cubicBezTo>
                  <a:pt x="34264" y="23769"/>
                  <a:pt x="34323" y="23743"/>
                  <a:pt x="34355" y="23684"/>
                </a:cubicBezTo>
                <a:cubicBezTo>
                  <a:pt x="34315" y="23660"/>
                  <a:pt x="34264" y="23634"/>
                  <a:pt x="34222" y="23618"/>
                </a:cubicBezTo>
                <a:lnTo>
                  <a:pt x="34222" y="23610"/>
                </a:lnTo>
                <a:cubicBezTo>
                  <a:pt x="34204" y="23583"/>
                  <a:pt x="34196" y="23567"/>
                  <a:pt x="34179" y="23551"/>
                </a:cubicBezTo>
                <a:cubicBezTo>
                  <a:pt x="34160" y="23556"/>
                  <a:pt x="34140" y="23559"/>
                  <a:pt x="34122" y="23559"/>
                </a:cubicBezTo>
                <a:cubicBezTo>
                  <a:pt x="34031" y="23559"/>
                  <a:pt x="33953" y="23501"/>
                  <a:pt x="33876" y="23466"/>
                </a:cubicBezTo>
                <a:cubicBezTo>
                  <a:pt x="33868" y="23389"/>
                  <a:pt x="33860" y="23306"/>
                  <a:pt x="33791" y="23248"/>
                </a:cubicBezTo>
                <a:cubicBezTo>
                  <a:pt x="33775" y="23221"/>
                  <a:pt x="33775" y="23197"/>
                  <a:pt x="33775" y="23171"/>
                </a:cubicBezTo>
                <a:cubicBezTo>
                  <a:pt x="33810" y="23137"/>
                  <a:pt x="33842" y="23112"/>
                  <a:pt x="33876" y="23086"/>
                </a:cubicBezTo>
                <a:cubicBezTo>
                  <a:pt x="33901" y="23078"/>
                  <a:pt x="33935" y="23070"/>
                  <a:pt x="33961" y="23062"/>
                </a:cubicBezTo>
                <a:cubicBezTo>
                  <a:pt x="34028" y="23096"/>
                  <a:pt x="34103" y="23128"/>
                  <a:pt x="34179" y="23163"/>
                </a:cubicBezTo>
                <a:lnTo>
                  <a:pt x="34272" y="23163"/>
                </a:lnTo>
                <a:cubicBezTo>
                  <a:pt x="34406" y="23213"/>
                  <a:pt x="34549" y="23272"/>
                  <a:pt x="34685" y="23323"/>
                </a:cubicBezTo>
                <a:cubicBezTo>
                  <a:pt x="34712" y="23332"/>
                  <a:pt x="34736" y="23337"/>
                  <a:pt x="34756" y="23337"/>
                </a:cubicBezTo>
                <a:cubicBezTo>
                  <a:pt x="34840" y="23337"/>
                  <a:pt x="34864" y="23259"/>
                  <a:pt x="34879" y="23171"/>
                </a:cubicBezTo>
                <a:cubicBezTo>
                  <a:pt x="34911" y="23163"/>
                  <a:pt x="34938" y="23163"/>
                  <a:pt x="34972" y="23163"/>
                </a:cubicBezTo>
                <a:cubicBezTo>
                  <a:pt x="35105" y="23104"/>
                  <a:pt x="35073" y="22977"/>
                  <a:pt x="35081" y="22868"/>
                </a:cubicBezTo>
                <a:cubicBezTo>
                  <a:pt x="35249" y="22843"/>
                  <a:pt x="35400" y="22793"/>
                  <a:pt x="35510" y="22657"/>
                </a:cubicBezTo>
                <a:cubicBezTo>
                  <a:pt x="35376" y="22471"/>
                  <a:pt x="35105" y="22421"/>
                  <a:pt x="35081" y="22160"/>
                </a:cubicBezTo>
                <a:cubicBezTo>
                  <a:pt x="35038" y="22195"/>
                  <a:pt x="34994" y="22207"/>
                  <a:pt x="34951" y="22207"/>
                </a:cubicBezTo>
                <a:cubicBezTo>
                  <a:pt x="34863" y="22207"/>
                  <a:pt x="34776" y="22160"/>
                  <a:pt x="34690" y="22160"/>
                </a:cubicBezTo>
                <a:cubicBezTo>
                  <a:pt x="34686" y="22160"/>
                  <a:pt x="34681" y="22160"/>
                  <a:pt x="34677" y="22160"/>
                </a:cubicBezTo>
                <a:cubicBezTo>
                  <a:pt x="34592" y="22245"/>
                  <a:pt x="34669" y="22378"/>
                  <a:pt x="34576" y="22463"/>
                </a:cubicBezTo>
                <a:cubicBezTo>
                  <a:pt x="34459" y="22525"/>
                  <a:pt x="34344" y="22565"/>
                  <a:pt x="34208" y="22565"/>
                </a:cubicBezTo>
                <a:cubicBezTo>
                  <a:pt x="34196" y="22565"/>
                  <a:pt x="34184" y="22565"/>
                  <a:pt x="34171" y="22564"/>
                </a:cubicBezTo>
                <a:cubicBezTo>
                  <a:pt x="34158" y="22562"/>
                  <a:pt x="34145" y="22560"/>
                  <a:pt x="34133" y="22560"/>
                </a:cubicBezTo>
                <a:cubicBezTo>
                  <a:pt x="34000" y="22560"/>
                  <a:pt x="33984" y="22728"/>
                  <a:pt x="33876" y="22775"/>
                </a:cubicBezTo>
                <a:lnTo>
                  <a:pt x="33868" y="22775"/>
                </a:lnTo>
                <a:cubicBezTo>
                  <a:pt x="33868" y="22775"/>
                  <a:pt x="33868" y="22767"/>
                  <a:pt x="33876" y="22767"/>
                </a:cubicBezTo>
                <a:cubicBezTo>
                  <a:pt x="33860" y="22591"/>
                  <a:pt x="33767" y="22471"/>
                  <a:pt x="33581" y="22463"/>
                </a:cubicBezTo>
                <a:cubicBezTo>
                  <a:pt x="33496" y="22455"/>
                  <a:pt x="33421" y="22439"/>
                  <a:pt x="33371" y="22362"/>
                </a:cubicBezTo>
                <a:cubicBezTo>
                  <a:pt x="33371" y="22328"/>
                  <a:pt x="33371" y="22296"/>
                  <a:pt x="33363" y="22269"/>
                </a:cubicBezTo>
                <a:cubicBezTo>
                  <a:pt x="33363" y="22126"/>
                  <a:pt x="33446" y="22067"/>
                  <a:pt x="33573" y="22043"/>
                </a:cubicBezTo>
                <a:cubicBezTo>
                  <a:pt x="33640" y="22035"/>
                  <a:pt x="33717" y="21984"/>
                  <a:pt x="33690" y="21916"/>
                </a:cubicBezTo>
                <a:cubicBezTo>
                  <a:pt x="33670" y="21865"/>
                  <a:pt x="33624" y="21857"/>
                  <a:pt x="33574" y="21857"/>
                </a:cubicBezTo>
                <a:cubicBezTo>
                  <a:pt x="33554" y="21857"/>
                  <a:pt x="33533" y="21858"/>
                  <a:pt x="33512" y="21858"/>
                </a:cubicBezTo>
                <a:cubicBezTo>
                  <a:pt x="33501" y="21858"/>
                  <a:pt x="33490" y="21858"/>
                  <a:pt x="33480" y="21857"/>
                </a:cubicBezTo>
                <a:cubicBezTo>
                  <a:pt x="33470" y="21742"/>
                  <a:pt x="33444" y="21672"/>
                  <a:pt x="33385" y="21672"/>
                </a:cubicBezTo>
                <a:cubicBezTo>
                  <a:pt x="33348" y="21672"/>
                  <a:pt x="33300" y="21698"/>
                  <a:pt x="33235" y="21756"/>
                </a:cubicBezTo>
                <a:cubicBezTo>
                  <a:pt x="32983" y="21705"/>
                  <a:pt x="33092" y="21495"/>
                  <a:pt x="33060" y="21352"/>
                </a:cubicBezTo>
                <a:cubicBezTo>
                  <a:pt x="33068" y="21317"/>
                  <a:pt x="33068" y="21285"/>
                  <a:pt x="33068" y="21251"/>
                </a:cubicBezTo>
                <a:cubicBezTo>
                  <a:pt x="33081" y="21252"/>
                  <a:pt x="33095" y="21253"/>
                  <a:pt x="33108" y="21253"/>
                </a:cubicBezTo>
                <a:cubicBezTo>
                  <a:pt x="33168" y="21253"/>
                  <a:pt x="33224" y="21234"/>
                  <a:pt x="33244" y="21158"/>
                </a:cubicBezTo>
                <a:lnTo>
                  <a:pt x="33068" y="21158"/>
                </a:lnTo>
                <a:cubicBezTo>
                  <a:pt x="32950" y="21083"/>
                  <a:pt x="32975" y="20955"/>
                  <a:pt x="32967" y="20846"/>
                </a:cubicBezTo>
                <a:cubicBezTo>
                  <a:pt x="32959" y="20788"/>
                  <a:pt x="32924" y="20753"/>
                  <a:pt x="32866" y="20753"/>
                </a:cubicBezTo>
                <a:cubicBezTo>
                  <a:pt x="32831" y="20753"/>
                  <a:pt x="32799" y="20745"/>
                  <a:pt x="32764" y="20745"/>
                </a:cubicBezTo>
                <a:cubicBezTo>
                  <a:pt x="32698" y="20889"/>
                  <a:pt x="32597" y="20990"/>
                  <a:pt x="32445" y="21040"/>
                </a:cubicBezTo>
                <a:cubicBezTo>
                  <a:pt x="32385" y="21028"/>
                  <a:pt x="32319" y="20999"/>
                  <a:pt x="32269" y="20999"/>
                </a:cubicBezTo>
                <a:cubicBezTo>
                  <a:pt x="32256" y="20999"/>
                  <a:pt x="32244" y="21001"/>
                  <a:pt x="32233" y="21006"/>
                </a:cubicBezTo>
                <a:cubicBezTo>
                  <a:pt x="32176" y="21038"/>
                  <a:pt x="32136" y="21051"/>
                  <a:pt x="32109" y="21051"/>
                </a:cubicBezTo>
                <a:cubicBezTo>
                  <a:pt x="32029" y="21051"/>
                  <a:pt x="32057" y="20936"/>
                  <a:pt x="32057" y="20854"/>
                </a:cubicBezTo>
                <a:lnTo>
                  <a:pt x="32057" y="20854"/>
                </a:lnTo>
                <a:cubicBezTo>
                  <a:pt x="32071" y="20860"/>
                  <a:pt x="32083" y="20862"/>
                  <a:pt x="32095" y="20862"/>
                </a:cubicBezTo>
                <a:cubicBezTo>
                  <a:pt x="32176" y="20862"/>
                  <a:pt x="32217" y="20748"/>
                  <a:pt x="32296" y="20748"/>
                </a:cubicBezTo>
                <a:cubicBezTo>
                  <a:pt x="32310" y="20748"/>
                  <a:pt x="32326" y="20752"/>
                  <a:pt x="32344" y="20761"/>
                </a:cubicBezTo>
                <a:cubicBezTo>
                  <a:pt x="32397" y="20787"/>
                  <a:pt x="32430" y="20802"/>
                  <a:pt x="32455" y="20802"/>
                </a:cubicBezTo>
                <a:cubicBezTo>
                  <a:pt x="32496" y="20802"/>
                  <a:pt x="32514" y="20761"/>
                  <a:pt x="32562" y="20660"/>
                </a:cubicBezTo>
                <a:lnTo>
                  <a:pt x="32764" y="20660"/>
                </a:lnTo>
                <a:cubicBezTo>
                  <a:pt x="32849" y="20519"/>
                  <a:pt x="32722" y="20383"/>
                  <a:pt x="32748" y="20240"/>
                </a:cubicBezTo>
                <a:cubicBezTo>
                  <a:pt x="32764" y="20173"/>
                  <a:pt x="32799" y="20096"/>
                  <a:pt x="32722" y="20030"/>
                </a:cubicBezTo>
                <a:cubicBezTo>
                  <a:pt x="32719" y="20027"/>
                  <a:pt x="32716" y="20026"/>
                  <a:pt x="32712" y="20026"/>
                </a:cubicBezTo>
                <a:cubicBezTo>
                  <a:pt x="32704" y="20026"/>
                  <a:pt x="32694" y="20030"/>
                  <a:pt x="32688" y="20030"/>
                </a:cubicBezTo>
                <a:cubicBezTo>
                  <a:pt x="32613" y="20096"/>
                  <a:pt x="32663" y="20173"/>
                  <a:pt x="32680" y="20240"/>
                </a:cubicBezTo>
                <a:cubicBezTo>
                  <a:pt x="32680" y="20357"/>
                  <a:pt x="32629" y="20458"/>
                  <a:pt x="32554" y="20543"/>
                </a:cubicBezTo>
                <a:cubicBezTo>
                  <a:pt x="32469" y="20543"/>
                  <a:pt x="32395" y="20527"/>
                  <a:pt x="32352" y="20442"/>
                </a:cubicBezTo>
                <a:cubicBezTo>
                  <a:pt x="32302" y="20333"/>
                  <a:pt x="32275" y="20216"/>
                  <a:pt x="32142" y="20165"/>
                </a:cubicBezTo>
                <a:cubicBezTo>
                  <a:pt x="32124" y="20147"/>
                  <a:pt x="32099" y="20139"/>
                  <a:pt x="32073" y="20131"/>
                </a:cubicBezTo>
                <a:lnTo>
                  <a:pt x="32073" y="20054"/>
                </a:lnTo>
                <a:cubicBezTo>
                  <a:pt x="32093" y="20056"/>
                  <a:pt x="32111" y="20057"/>
                  <a:pt x="32129" y="20057"/>
                </a:cubicBezTo>
                <a:cubicBezTo>
                  <a:pt x="32339" y="20057"/>
                  <a:pt x="32462" y="19921"/>
                  <a:pt x="32562" y="19742"/>
                </a:cubicBezTo>
                <a:cubicBezTo>
                  <a:pt x="32555" y="19741"/>
                  <a:pt x="32548" y="19741"/>
                  <a:pt x="32541" y="19741"/>
                </a:cubicBezTo>
                <a:cubicBezTo>
                  <a:pt x="32483" y="19741"/>
                  <a:pt x="32426" y="19777"/>
                  <a:pt x="32371" y="19777"/>
                </a:cubicBezTo>
                <a:cubicBezTo>
                  <a:pt x="32345" y="19777"/>
                  <a:pt x="32319" y="19768"/>
                  <a:pt x="32293" y="19742"/>
                </a:cubicBezTo>
                <a:cubicBezTo>
                  <a:pt x="32293" y="19540"/>
                  <a:pt x="32528" y="19346"/>
                  <a:pt x="32403" y="19187"/>
                </a:cubicBezTo>
                <a:cubicBezTo>
                  <a:pt x="32259" y="18976"/>
                  <a:pt x="32453" y="18891"/>
                  <a:pt x="32469" y="18750"/>
                </a:cubicBezTo>
                <a:cubicBezTo>
                  <a:pt x="32528" y="18716"/>
                  <a:pt x="32562" y="18606"/>
                  <a:pt x="32546" y="18606"/>
                </a:cubicBezTo>
                <a:cubicBezTo>
                  <a:pt x="32541" y="18607"/>
                  <a:pt x="32537" y="18607"/>
                  <a:pt x="32533" y="18607"/>
                </a:cubicBezTo>
                <a:cubicBezTo>
                  <a:pt x="32321" y="18607"/>
                  <a:pt x="32393" y="18418"/>
                  <a:pt x="32326" y="18319"/>
                </a:cubicBezTo>
                <a:cubicBezTo>
                  <a:pt x="32315" y="18299"/>
                  <a:pt x="32298" y="18292"/>
                  <a:pt x="32278" y="18292"/>
                </a:cubicBezTo>
                <a:cubicBezTo>
                  <a:pt x="32242" y="18292"/>
                  <a:pt x="32196" y="18317"/>
                  <a:pt x="32158" y="18327"/>
                </a:cubicBezTo>
                <a:cubicBezTo>
                  <a:pt x="32124" y="18303"/>
                  <a:pt x="32081" y="18269"/>
                  <a:pt x="32041" y="18245"/>
                </a:cubicBezTo>
                <a:cubicBezTo>
                  <a:pt x="32014" y="18133"/>
                  <a:pt x="31972" y="18016"/>
                  <a:pt x="32116" y="17958"/>
                </a:cubicBezTo>
                <a:cubicBezTo>
                  <a:pt x="32267" y="17891"/>
                  <a:pt x="32275" y="17772"/>
                  <a:pt x="32251" y="17638"/>
                </a:cubicBezTo>
                <a:cubicBezTo>
                  <a:pt x="32217" y="17577"/>
                  <a:pt x="32192" y="17519"/>
                  <a:pt x="32150" y="17468"/>
                </a:cubicBezTo>
                <a:cubicBezTo>
                  <a:pt x="32031" y="17309"/>
                  <a:pt x="32099" y="17242"/>
                  <a:pt x="32267" y="17216"/>
                </a:cubicBezTo>
                <a:cubicBezTo>
                  <a:pt x="32352" y="17230"/>
                  <a:pt x="32396" y="17364"/>
                  <a:pt x="32487" y="17364"/>
                </a:cubicBezTo>
                <a:cubicBezTo>
                  <a:pt x="32513" y="17364"/>
                  <a:pt x="32543" y="17353"/>
                  <a:pt x="32578" y="17325"/>
                </a:cubicBezTo>
                <a:lnTo>
                  <a:pt x="32655" y="17325"/>
                </a:lnTo>
                <a:cubicBezTo>
                  <a:pt x="32706" y="17377"/>
                  <a:pt x="32744" y="17397"/>
                  <a:pt x="32772" y="17397"/>
                </a:cubicBezTo>
                <a:cubicBezTo>
                  <a:pt x="32832" y="17397"/>
                  <a:pt x="32853" y="17305"/>
                  <a:pt x="32882" y="17224"/>
                </a:cubicBezTo>
                <a:cubicBezTo>
                  <a:pt x="32962" y="17153"/>
                  <a:pt x="33012" y="17020"/>
                  <a:pt x="33146" y="17020"/>
                </a:cubicBezTo>
                <a:cubicBezTo>
                  <a:pt x="33153" y="17020"/>
                  <a:pt x="33161" y="17021"/>
                  <a:pt x="33169" y="17022"/>
                </a:cubicBezTo>
                <a:lnTo>
                  <a:pt x="33169" y="16718"/>
                </a:lnTo>
                <a:cubicBezTo>
                  <a:pt x="33193" y="16686"/>
                  <a:pt x="33227" y="16652"/>
                  <a:pt x="33262" y="16617"/>
                </a:cubicBezTo>
                <a:lnTo>
                  <a:pt x="33666" y="16617"/>
                </a:lnTo>
                <a:cubicBezTo>
                  <a:pt x="33624" y="16516"/>
                  <a:pt x="33395" y="16458"/>
                  <a:pt x="33597" y="16290"/>
                </a:cubicBezTo>
                <a:cubicBezTo>
                  <a:pt x="33708" y="16205"/>
                  <a:pt x="33674" y="16096"/>
                  <a:pt x="33581" y="16003"/>
                </a:cubicBezTo>
                <a:cubicBezTo>
                  <a:pt x="33355" y="15809"/>
                  <a:pt x="33009" y="15920"/>
                  <a:pt x="32807" y="15683"/>
                </a:cubicBezTo>
                <a:cubicBezTo>
                  <a:pt x="32789" y="15700"/>
                  <a:pt x="32773" y="15708"/>
                  <a:pt x="32756" y="15718"/>
                </a:cubicBezTo>
                <a:cubicBezTo>
                  <a:pt x="32730" y="15708"/>
                  <a:pt x="32698" y="15708"/>
                  <a:pt x="32663" y="15708"/>
                </a:cubicBezTo>
                <a:cubicBezTo>
                  <a:pt x="32629" y="15675"/>
                  <a:pt x="32597" y="15641"/>
                  <a:pt x="32554" y="15617"/>
                </a:cubicBezTo>
                <a:cubicBezTo>
                  <a:pt x="32528" y="15617"/>
                  <a:pt x="32496" y="15607"/>
                  <a:pt x="32461" y="15607"/>
                </a:cubicBezTo>
                <a:cubicBezTo>
                  <a:pt x="32461" y="15574"/>
                  <a:pt x="32461" y="15540"/>
                  <a:pt x="32453" y="15505"/>
                </a:cubicBezTo>
                <a:cubicBezTo>
                  <a:pt x="32461" y="15505"/>
                  <a:pt x="32469" y="15497"/>
                  <a:pt x="32477" y="15481"/>
                </a:cubicBezTo>
                <a:cubicBezTo>
                  <a:pt x="32504" y="15455"/>
                  <a:pt x="32536" y="15439"/>
                  <a:pt x="32562" y="15415"/>
                </a:cubicBezTo>
                <a:lnTo>
                  <a:pt x="32453" y="15415"/>
                </a:lnTo>
                <a:cubicBezTo>
                  <a:pt x="32427" y="15380"/>
                  <a:pt x="32395" y="15346"/>
                  <a:pt x="32368" y="15313"/>
                </a:cubicBezTo>
                <a:lnTo>
                  <a:pt x="32360" y="15303"/>
                </a:lnTo>
                <a:cubicBezTo>
                  <a:pt x="32334" y="15263"/>
                  <a:pt x="32302" y="15245"/>
                  <a:pt x="32275" y="15237"/>
                </a:cubicBezTo>
                <a:cubicBezTo>
                  <a:pt x="32334" y="15127"/>
                  <a:pt x="32562" y="15178"/>
                  <a:pt x="32570" y="15010"/>
                </a:cubicBezTo>
                <a:cubicBezTo>
                  <a:pt x="32562" y="14909"/>
                  <a:pt x="32562" y="14808"/>
                  <a:pt x="32562" y="14707"/>
                </a:cubicBezTo>
                <a:lnTo>
                  <a:pt x="32562" y="14707"/>
                </a:lnTo>
                <a:cubicBezTo>
                  <a:pt x="32591" y="14711"/>
                  <a:pt x="32619" y="14711"/>
                  <a:pt x="32648" y="14711"/>
                </a:cubicBezTo>
                <a:cubicBezTo>
                  <a:pt x="32665" y="14711"/>
                  <a:pt x="32681" y="14711"/>
                  <a:pt x="32698" y="14711"/>
                </a:cubicBezTo>
                <a:cubicBezTo>
                  <a:pt x="32781" y="14711"/>
                  <a:pt x="32865" y="14716"/>
                  <a:pt x="32940" y="14782"/>
                </a:cubicBezTo>
                <a:cubicBezTo>
                  <a:pt x="32992" y="14822"/>
                  <a:pt x="33031" y="14840"/>
                  <a:pt x="33060" y="14840"/>
                </a:cubicBezTo>
                <a:cubicBezTo>
                  <a:pt x="33123" y="14840"/>
                  <a:pt x="33140" y="14760"/>
                  <a:pt x="33134" y="14656"/>
                </a:cubicBezTo>
                <a:cubicBezTo>
                  <a:pt x="33126" y="14588"/>
                  <a:pt x="33118" y="14529"/>
                  <a:pt x="33193" y="14487"/>
                </a:cubicBezTo>
                <a:cubicBezTo>
                  <a:pt x="33395" y="14444"/>
                  <a:pt x="33589" y="14394"/>
                  <a:pt x="33565" y="14117"/>
                </a:cubicBezTo>
                <a:cubicBezTo>
                  <a:pt x="33531" y="14050"/>
                  <a:pt x="33496" y="13973"/>
                  <a:pt x="33472" y="13906"/>
                </a:cubicBezTo>
                <a:cubicBezTo>
                  <a:pt x="33547" y="13856"/>
                  <a:pt x="33658" y="13813"/>
                  <a:pt x="33597" y="13696"/>
                </a:cubicBezTo>
                <a:cubicBezTo>
                  <a:pt x="33580" y="13667"/>
                  <a:pt x="33559" y="13653"/>
                  <a:pt x="33538" y="13653"/>
                </a:cubicBezTo>
                <a:cubicBezTo>
                  <a:pt x="33509" y="13653"/>
                  <a:pt x="33479" y="13678"/>
                  <a:pt x="33456" y="13721"/>
                </a:cubicBezTo>
                <a:lnTo>
                  <a:pt x="33278" y="13721"/>
                </a:lnTo>
                <a:cubicBezTo>
                  <a:pt x="33270" y="13678"/>
                  <a:pt x="33270" y="13646"/>
                  <a:pt x="33270" y="13603"/>
                </a:cubicBezTo>
                <a:cubicBezTo>
                  <a:pt x="33294" y="13577"/>
                  <a:pt x="33320" y="13553"/>
                  <a:pt x="33355" y="13518"/>
                </a:cubicBezTo>
                <a:cubicBezTo>
                  <a:pt x="33363" y="13518"/>
                  <a:pt x="33371" y="13510"/>
                  <a:pt x="33371" y="13494"/>
                </a:cubicBezTo>
                <a:cubicBezTo>
                  <a:pt x="33464" y="13452"/>
                  <a:pt x="33547" y="13393"/>
                  <a:pt x="33506" y="13266"/>
                </a:cubicBezTo>
                <a:cubicBezTo>
                  <a:pt x="33456" y="13122"/>
                  <a:pt x="33395" y="12979"/>
                  <a:pt x="33345" y="12819"/>
                </a:cubicBezTo>
                <a:lnTo>
                  <a:pt x="33345" y="12819"/>
                </a:lnTo>
                <a:cubicBezTo>
                  <a:pt x="33382" y="12828"/>
                  <a:pt x="33416" y="12833"/>
                  <a:pt x="33446" y="12833"/>
                </a:cubicBezTo>
                <a:cubicBezTo>
                  <a:pt x="33555" y="12833"/>
                  <a:pt x="33627" y="12777"/>
                  <a:pt x="33698" y="12686"/>
                </a:cubicBezTo>
                <a:cubicBezTo>
                  <a:pt x="33747" y="12615"/>
                  <a:pt x="33822" y="12582"/>
                  <a:pt x="33889" y="12582"/>
                </a:cubicBezTo>
                <a:cubicBezTo>
                  <a:pt x="33952" y="12582"/>
                  <a:pt x="34007" y="12611"/>
                  <a:pt x="34028" y="12667"/>
                </a:cubicBezTo>
                <a:cubicBezTo>
                  <a:pt x="34129" y="12954"/>
                  <a:pt x="34416" y="12938"/>
                  <a:pt x="34576" y="13098"/>
                </a:cubicBezTo>
                <a:cubicBezTo>
                  <a:pt x="34669" y="13055"/>
                  <a:pt x="34677" y="12979"/>
                  <a:pt x="34677" y="12896"/>
                </a:cubicBezTo>
                <a:lnTo>
                  <a:pt x="34685" y="12888"/>
                </a:lnTo>
                <a:cubicBezTo>
                  <a:pt x="34650" y="12861"/>
                  <a:pt x="34608" y="12827"/>
                  <a:pt x="34576" y="12795"/>
                </a:cubicBezTo>
                <a:cubicBezTo>
                  <a:pt x="34382" y="12718"/>
                  <a:pt x="34070" y="12752"/>
                  <a:pt x="34204" y="12382"/>
                </a:cubicBezTo>
                <a:cubicBezTo>
                  <a:pt x="34209" y="12381"/>
                  <a:pt x="34214" y="12381"/>
                  <a:pt x="34219" y="12381"/>
                </a:cubicBezTo>
                <a:cubicBezTo>
                  <a:pt x="34304" y="12381"/>
                  <a:pt x="34310" y="12514"/>
                  <a:pt x="34397" y="12514"/>
                </a:cubicBezTo>
                <a:cubicBezTo>
                  <a:pt x="34407" y="12514"/>
                  <a:pt x="34419" y="12512"/>
                  <a:pt x="34432" y="12508"/>
                </a:cubicBezTo>
                <a:cubicBezTo>
                  <a:pt x="34475" y="12390"/>
                  <a:pt x="34347" y="12297"/>
                  <a:pt x="34374" y="12180"/>
                </a:cubicBezTo>
                <a:cubicBezTo>
                  <a:pt x="34374" y="12076"/>
                  <a:pt x="34359" y="12002"/>
                  <a:pt x="34307" y="12002"/>
                </a:cubicBezTo>
                <a:cubicBezTo>
                  <a:pt x="34278" y="12002"/>
                  <a:pt x="34237" y="12025"/>
                  <a:pt x="34179" y="12079"/>
                </a:cubicBezTo>
                <a:cubicBezTo>
                  <a:pt x="34137" y="12154"/>
                  <a:pt x="34103" y="12231"/>
                  <a:pt x="34062" y="12305"/>
                </a:cubicBezTo>
                <a:cubicBezTo>
                  <a:pt x="33993" y="12417"/>
                  <a:pt x="33929" y="12465"/>
                  <a:pt x="33869" y="12465"/>
                </a:cubicBezTo>
                <a:cubicBezTo>
                  <a:pt x="33797" y="12465"/>
                  <a:pt x="33730" y="12396"/>
                  <a:pt x="33666" y="12281"/>
                </a:cubicBezTo>
                <a:cubicBezTo>
                  <a:pt x="33658" y="12255"/>
                  <a:pt x="33658" y="12231"/>
                  <a:pt x="33666" y="12204"/>
                </a:cubicBezTo>
                <a:cubicBezTo>
                  <a:pt x="33648" y="12146"/>
                  <a:pt x="33615" y="12111"/>
                  <a:pt x="33557" y="12087"/>
                </a:cubicBezTo>
                <a:cubicBezTo>
                  <a:pt x="33531" y="12095"/>
                  <a:pt x="33496" y="12095"/>
                  <a:pt x="33472" y="12095"/>
                </a:cubicBezTo>
                <a:cubicBezTo>
                  <a:pt x="33488" y="12018"/>
                  <a:pt x="33573" y="11936"/>
                  <a:pt x="33522" y="11859"/>
                </a:cubicBezTo>
                <a:cubicBezTo>
                  <a:pt x="33501" y="11826"/>
                  <a:pt x="33478" y="11814"/>
                  <a:pt x="33455" y="11814"/>
                </a:cubicBezTo>
                <a:cubicBezTo>
                  <a:pt x="33391" y="11814"/>
                  <a:pt x="33321" y="11909"/>
                  <a:pt x="33250" y="11909"/>
                </a:cubicBezTo>
                <a:cubicBezTo>
                  <a:pt x="33229" y="11909"/>
                  <a:pt x="33207" y="11900"/>
                  <a:pt x="33185" y="11877"/>
                </a:cubicBezTo>
                <a:cubicBezTo>
                  <a:pt x="33142" y="11715"/>
                  <a:pt x="33193" y="11574"/>
                  <a:pt x="33227" y="11422"/>
                </a:cubicBezTo>
                <a:cubicBezTo>
                  <a:pt x="33254" y="11311"/>
                  <a:pt x="33142" y="11295"/>
                  <a:pt x="33068" y="11279"/>
                </a:cubicBezTo>
                <a:lnTo>
                  <a:pt x="32967" y="11279"/>
                </a:lnTo>
                <a:cubicBezTo>
                  <a:pt x="32932" y="11244"/>
                  <a:pt x="32900" y="11210"/>
                  <a:pt x="32866" y="11177"/>
                </a:cubicBezTo>
                <a:cubicBezTo>
                  <a:pt x="32823" y="11008"/>
                  <a:pt x="32789" y="10840"/>
                  <a:pt x="32756" y="10672"/>
                </a:cubicBezTo>
                <a:lnTo>
                  <a:pt x="32756" y="10494"/>
                </a:lnTo>
                <a:cubicBezTo>
                  <a:pt x="32807" y="10377"/>
                  <a:pt x="32975" y="10335"/>
                  <a:pt x="32967" y="10175"/>
                </a:cubicBezTo>
                <a:cubicBezTo>
                  <a:pt x="33023" y="10125"/>
                  <a:pt x="33070" y="10105"/>
                  <a:pt x="33113" y="10105"/>
                </a:cubicBezTo>
                <a:cubicBezTo>
                  <a:pt x="33237" y="10105"/>
                  <a:pt x="33324" y="10270"/>
                  <a:pt x="33480" y="10351"/>
                </a:cubicBezTo>
                <a:cubicBezTo>
                  <a:pt x="33413" y="10116"/>
                  <a:pt x="33607" y="10015"/>
                  <a:pt x="33615" y="9864"/>
                </a:cubicBezTo>
                <a:cubicBezTo>
                  <a:pt x="33615" y="9678"/>
                  <a:pt x="33371" y="9619"/>
                  <a:pt x="33278" y="9467"/>
                </a:cubicBezTo>
                <a:cubicBezTo>
                  <a:pt x="33242" y="9420"/>
                  <a:pt x="33202" y="9376"/>
                  <a:pt x="33154" y="9376"/>
                </a:cubicBezTo>
                <a:cubicBezTo>
                  <a:pt x="33135" y="9376"/>
                  <a:pt x="33114" y="9383"/>
                  <a:pt x="33092" y="9401"/>
                </a:cubicBezTo>
                <a:cubicBezTo>
                  <a:pt x="33017" y="9467"/>
                  <a:pt x="33068" y="9576"/>
                  <a:pt x="33068" y="9661"/>
                </a:cubicBezTo>
                <a:cubicBezTo>
                  <a:pt x="32952" y="9686"/>
                  <a:pt x="32862" y="9701"/>
                  <a:pt x="32789" y="9701"/>
                </a:cubicBezTo>
                <a:cubicBezTo>
                  <a:pt x="32583" y="9701"/>
                  <a:pt x="32502" y="9583"/>
                  <a:pt x="32334" y="9223"/>
                </a:cubicBezTo>
                <a:lnTo>
                  <a:pt x="32344" y="9198"/>
                </a:lnTo>
                <a:cubicBezTo>
                  <a:pt x="32384" y="9021"/>
                  <a:pt x="32637" y="8835"/>
                  <a:pt x="32293" y="8659"/>
                </a:cubicBezTo>
                <a:cubicBezTo>
                  <a:pt x="32209" y="8608"/>
                  <a:pt x="32233" y="8364"/>
                  <a:pt x="32445" y="8321"/>
                </a:cubicBezTo>
                <a:cubicBezTo>
                  <a:pt x="32456" y="8319"/>
                  <a:pt x="32467" y="8318"/>
                  <a:pt x="32479" y="8318"/>
                </a:cubicBezTo>
                <a:cubicBezTo>
                  <a:pt x="32499" y="8318"/>
                  <a:pt x="32520" y="8320"/>
                  <a:pt x="32538" y="8320"/>
                </a:cubicBezTo>
                <a:cubicBezTo>
                  <a:pt x="32580" y="8320"/>
                  <a:pt x="32613" y="8308"/>
                  <a:pt x="32613" y="8228"/>
                </a:cubicBezTo>
                <a:cubicBezTo>
                  <a:pt x="32528" y="8170"/>
                  <a:pt x="32445" y="8127"/>
                  <a:pt x="32360" y="8077"/>
                </a:cubicBezTo>
                <a:cubicBezTo>
                  <a:pt x="32395" y="8018"/>
                  <a:pt x="32461" y="7951"/>
                  <a:pt x="32453" y="7909"/>
                </a:cubicBezTo>
                <a:cubicBezTo>
                  <a:pt x="32443" y="7867"/>
                  <a:pt x="32410" y="7856"/>
                  <a:pt x="32372" y="7856"/>
                </a:cubicBezTo>
                <a:cubicBezTo>
                  <a:pt x="32343" y="7856"/>
                  <a:pt x="32310" y="7863"/>
                  <a:pt x="32283" y="7866"/>
                </a:cubicBezTo>
                <a:cubicBezTo>
                  <a:pt x="32234" y="7856"/>
                  <a:pt x="32189" y="7823"/>
                  <a:pt x="32139" y="7823"/>
                </a:cubicBezTo>
                <a:cubicBezTo>
                  <a:pt x="32113" y="7823"/>
                  <a:pt x="32086" y="7832"/>
                  <a:pt x="32057" y="7858"/>
                </a:cubicBezTo>
                <a:cubicBezTo>
                  <a:pt x="31905" y="7986"/>
                  <a:pt x="31719" y="8026"/>
                  <a:pt x="31535" y="8068"/>
                </a:cubicBezTo>
                <a:cubicBezTo>
                  <a:pt x="31522" y="8072"/>
                  <a:pt x="31512" y="8075"/>
                  <a:pt x="31501" y="8075"/>
                </a:cubicBezTo>
                <a:cubicBezTo>
                  <a:pt x="31490" y="8075"/>
                  <a:pt x="31480" y="8072"/>
                  <a:pt x="31467" y="8068"/>
                </a:cubicBezTo>
                <a:cubicBezTo>
                  <a:pt x="31222" y="8077"/>
                  <a:pt x="31030" y="8196"/>
                  <a:pt x="30852" y="8364"/>
                </a:cubicBezTo>
                <a:lnTo>
                  <a:pt x="30852" y="8465"/>
                </a:lnTo>
                <a:cubicBezTo>
                  <a:pt x="30701" y="8380"/>
                  <a:pt x="30599" y="8289"/>
                  <a:pt x="30777" y="8127"/>
                </a:cubicBezTo>
                <a:cubicBezTo>
                  <a:pt x="30818" y="8095"/>
                  <a:pt x="30828" y="8010"/>
                  <a:pt x="30844" y="7951"/>
                </a:cubicBezTo>
                <a:cubicBezTo>
                  <a:pt x="30860" y="7925"/>
                  <a:pt x="30860" y="7893"/>
                  <a:pt x="30860" y="7858"/>
                </a:cubicBezTo>
                <a:cubicBezTo>
                  <a:pt x="30878" y="7862"/>
                  <a:pt x="30895" y="7864"/>
                  <a:pt x="30911" y="7864"/>
                </a:cubicBezTo>
                <a:cubicBezTo>
                  <a:pt x="31004" y="7864"/>
                  <a:pt x="31074" y="7806"/>
                  <a:pt x="31139" y="7749"/>
                </a:cubicBezTo>
                <a:cubicBezTo>
                  <a:pt x="31225" y="7749"/>
                  <a:pt x="31267" y="7585"/>
                  <a:pt x="31353" y="7585"/>
                </a:cubicBezTo>
                <a:cubicBezTo>
                  <a:pt x="31383" y="7585"/>
                  <a:pt x="31420" y="7606"/>
                  <a:pt x="31467" y="7664"/>
                </a:cubicBezTo>
                <a:cubicBezTo>
                  <a:pt x="31603" y="7792"/>
                  <a:pt x="31679" y="7855"/>
                  <a:pt x="31743" y="7855"/>
                </a:cubicBezTo>
                <a:cubicBezTo>
                  <a:pt x="31805" y="7855"/>
                  <a:pt x="31855" y="7794"/>
                  <a:pt x="31940" y="7672"/>
                </a:cubicBezTo>
                <a:cubicBezTo>
                  <a:pt x="31990" y="7606"/>
                  <a:pt x="32023" y="7531"/>
                  <a:pt x="32057" y="7462"/>
                </a:cubicBezTo>
                <a:cubicBezTo>
                  <a:pt x="32073" y="7403"/>
                  <a:pt x="32057" y="7361"/>
                  <a:pt x="32006" y="7353"/>
                </a:cubicBezTo>
                <a:cubicBezTo>
                  <a:pt x="31995" y="7351"/>
                  <a:pt x="31985" y="7349"/>
                  <a:pt x="31975" y="7349"/>
                </a:cubicBezTo>
                <a:cubicBezTo>
                  <a:pt x="31918" y="7349"/>
                  <a:pt x="31885" y="7389"/>
                  <a:pt x="31863" y="7446"/>
                </a:cubicBezTo>
                <a:cubicBezTo>
                  <a:pt x="31840" y="7551"/>
                  <a:pt x="31807" y="7648"/>
                  <a:pt x="31676" y="7648"/>
                </a:cubicBezTo>
                <a:cubicBezTo>
                  <a:pt x="31671" y="7648"/>
                  <a:pt x="31666" y="7648"/>
                  <a:pt x="31661" y="7648"/>
                </a:cubicBezTo>
                <a:cubicBezTo>
                  <a:pt x="31661" y="7589"/>
                  <a:pt x="31653" y="7521"/>
                  <a:pt x="31653" y="7454"/>
                </a:cubicBezTo>
                <a:cubicBezTo>
                  <a:pt x="31727" y="7420"/>
                  <a:pt x="31727" y="7387"/>
                  <a:pt x="31661" y="7353"/>
                </a:cubicBezTo>
                <a:cubicBezTo>
                  <a:pt x="31661" y="7286"/>
                  <a:pt x="31669" y="7228"/>
                  <a:pt x="31677" y="7159"/>
                </a:cubicBezTo>
                <a:cubicBezTo>
                  <a:pt x="31820" y="7007"/>
                  <a:pt x="31746" y="6847"/>
                  <a:pt x="31626" y="6746"/>
                </a:cubicBezTo>
                <a:cubicBezTo>
                  <a:pt x="31606" y="6726"/>
                  <a:pt x="31586" y="6717"/>
                  <a:pt x="31568" y="6717"/>
                </a:cubicBezTo>
                <a:cubicBezTo>
                  <a:pt x="31496" y="6717"/>
                  <a:pt x="31436" y="6841"/>
                  <a:pt x="31349" y="6847"/>
                </a:cubicBezTo>
                <a:cubicBezTo>
                  <a:pt x="31320" y="6841"/>
                  <a:pt x="31288" y="6839"/>
                  <a:pt x="31257" y="6839"/>
                </a:cubicBezTo>
                <a:cubicBezTo>
                  <a:pt x="31206" y="6839"/>
                  <a:pt x="31155" y="6844"/>
                  <a:pt x="31104" y="6844"/>
                </a:cubicBezTo>
                <a:cubicBezTo>
                  <a:pt x="31014" y="6844"/>
                  <a:pt x="30926" y="6829"/>
                  <a:pt x="30852" y="6746"/>
                </a:cubicBezTo>
                <a:cubicBezTo>
                  <a:pt x="30692" y="6754"/>
                  <a:pt x="30557" y="6839"/>
                  <a:pt x="30432" y="6924"/>
                </a:cubicBezTo>
                <a:lnTo>
                  <a:pt x="30363" y="6924"/>
                </a:lnTo>
                <a:cubicBezTo>
                  <a:pt x="30331" y="6890"/>
                  <a:pt x="30296" y="6856"/>
                  <a:pt x="30272" y="6831"/>
                </a:cubicBezTo>
                <a:cubicBezTo>
                  <a:pt x="30262" y="6805"/>
                  <a:pt x="30254" y="6781"/>
                  <a:pt x="30254" y="6754"/>
                </a:cubicBezTo>
                <a:cubicBezTo>
                  <a:pt x="30265" y="6752"/>
                  <a:pt x="30277" y="6751"/>
                  <a:pt x="30290" y="6751"/>
                </a:cubicBezTo>
                <a:cubicBezTo>
                  <a:pt x="30313" y="6751"/>
                  <a:pt x="30338" y="6754"/>
                  <a:pt x="30362" y="6754"/>
                </a:cubicBezTo>
                <a:cubicBezTo>
                  <a:pt x="30403" y="6754"/>
                  <a:pt x="30439" y="6745"/>
                  <a:pt x="30456" y="6696"/>
                </a:cubicBezTo>
                <a:cubicBezTo>
                  <a:pt x="30464" y="6662"/>
                  <a:pt x="30389" y="6595"/>
                  <a:pt x="30347" y="6544"/>
                </a:cubicBezTo>
                <a:cubicBezTo>
                  <a:pt x="30474" y="6520"/>
                  <a:pt x="30608" y="6494"/>
                  <a:pt x="30735" y="6469"/>
                </a:cubicBezTo>
                <a:cubicBezTo>
                  <a:pt x="30860" y="6595"/>
                  <a:pt x="31070" y="6528"/>
                  <a:pt x="31206" y="6688"/>
                </a:cubicBezTo>
                <a:cubicBezTo>
                  <a:pt x="31229" y="6713"/>
                  <a:pt x="31253" y="6723"/>
                  <a:pt x="31276" y="6723"/>
                </a:cubicBezTo>
                <a:cubicBezTo>
                  <a:pt x="31346" y="6723"/>
                  <a:pt x="31413" y="6628"/>
                  <a:pt x="31450" y="6552"/>
                </a:cubicBezTo>
                <a:cubicBezTo>
                  <a:pt x="31459" y="6520"/>
                  <a:pt x="31459" y="6486"/>
                  <a:pt x="31450" y="6451"/>
                </a:cubicBezTo>
                <a:cubicBezTo>
                  <a:pt x="31295" y="6286"/>
                  <a:pt x="31198" y="6211"/>
                  <a:pt x="31076" y="6211"/>
                </a:cubicBezTo>
                <a:cubicBezTo>
                  <a:pt x="30987" y="6211"/>
                  <a:pt x="30884" y="6251"/>
                  <a:pt x="30735" y="6326"/>
                </a:cubicBezTo>
                <a:cubicBezTo>
                  <a:pt x="30676" y="6334"/>
                  <a:pt x="30608" y="6334"/>
                  <a:pt x="30549" y="6342"/>
                </a:cubicBezTo>
                <a:cubicBezTo>
                  <a:pt x="30533" y="6182"/>
                  <a:pt x="30692" y="6148"/>
                  <a:pt x="30751" y="6047"/>
                </a:cubicBezTo>
                <a:cubicBezTo>
                  <a:pt x="30895" y="5938"/>
                  <a:pt x="31062" y="5863"/>
                  <a:pt x="31172" y="5701"/>
                </a:cubicBezTo>
                <a:cubicBezTo>
                  <a:pt x="31197" y="5672"/>
                  <a:pt x="31235" y="5603"/>
                  <a:pt x="31274" y="5603"/>
                </a:cubicBezTo>
                <a:cubicBezTo>
                  <a:pt x="31288" y="5603"/>
                  <a:pt x="31302" y="5612"/>
                  <a:pt x="31315" y="5635"/>
                </a:cubicBezTo>
                <a:cubicBezTo>
                  <a:pt x="31371" y="5715"/>
                  <a:pt x="31406" y="5745"/>
                  <a:pt x="31429" y="5745"/>
                </a:cubicBezTo>
                <a:cubicBezTo>
                  <a:pt x="31491" y="5745"/>
                  <a:pt x="31464" y="5528"/>
                  <a:pt x="31523" y="5528"/>
                </a:cubicBezTo>
                <a:cubicBezTo>
                  <a:pt x="31531" y="5528"/>
                  <a:pt x="31540" y="5532"/>
                  <a:pt x="31552" y="5542"/>
                </a:cubicBezTo>
                <a:cubicBezTo>
                  <a:pt x="31424" y="5398"/>
                  <a:pt x="31517" y="5164"/>
                  <a:pt x="31349" y="5036"/>
                </a:cubicBezTo>
                <a:cubicBezTo>
                  <a:pt x="31315" y="5036"/>
                  <a:pt x="31283" y="5036"/>
                  <a:pt x="31256" y="5044"/>
                </a:cubicBezTo>
                <a:cubicBezTo>
                  <a:pt x="31245" y="4979"/>
                  <a:pt x="31258" y="4886"/>
                  <a:pt x="31204" y="4886"/>
                </a:cubicBezTo>
                <a:cubicBezTo>
                  <a:pt x="31183" y="4886"/>
                  <a:pt x="31152" y="4900"/>
                  <a:pt x="31105" y="4935"/>
                </a:cubicBezTo>
                <a:cubicBezTo>
                  <a:pt x="31081" y="4834"/>
                  <a:pt x="31113" y="4741"/>
                  <a:pt x="31147" y="4640"/>
                </a:cubicBezTo>
                <a:cubicBezTo>
                  <a:pt x="31147" y="4608"/>
                  <a:pt x="31155" y="4573"/>
                  <a:pt x="31155" y="4531"/>
                </a:cubicBezTo>
                <a:cubicBezTo>
                  <a:pt x="31113" y="4456"/>
                  <a:pt x="31038" y="4430"/>
                  <a:pt x="30953" y="4430"/>
                </a:cubicBezTo>
                <a:cubicBezTo>
                  <a:pt x="30727" y="4488"/>
                  <a:pt x="30533" y="4581"/>
                  <a:pt x="30440" y="4842"/>
                </a:cubicBezTo>
                <a:cubicBezTo>
                  <a:pt x="30518" y="4842"/>
                  <a:pt x="30585" y="4802"/>
                  <a:pt x="30649" y="4802"/>
                </a:cubicBezTo>
                <a:cubicBezTo>
                  <a:pt x="30681" y="4802"/>
                  <a:pt x="30712" y="4812"/>
                  <a:pt x="30743" y="4842"/>
                </a:cubicBezTo>
                <a:cubicBezTo>
                  <a:pt x="30836" y="4953"/>
                  <a:pt x="30743" y="5028"/>
                  <a:pt x="30684" y="5105"/>
                </a:cubicBezTo>
                <a:cubicBezTo>
                  <a:pt x="30650" y="5156"/>
                  <a:pt x="30591" y="5196"/>
                  <a:pt x="30549" y="5238"/>
                </a:cubicBezTo>
                <a:lnTo>
                  <a:pt x="30456" y="5238"/>
                </a:lnTo>
                <a:cubicBezTo>
                  <a:pt x="30238" y="5188"/>
                  <a:pt x="30102" y="4994"/>
                  <a:pt x="29884" y="4852"/>
                </a:cubicBezTo>
                <a:lnTo>
                  <a:pt x="29884" y="4852"/>
                </a:lnTo>
                <a:cubicBezTo>
                  <a:pt x="29908" y="5054"/>
                  <a:pt x="29926" y="5196"/>
                  <a:pt x="29942" y="5339"/>
                </a:cubicBezTo>
                <a:cubicBezTo>
                  <a:pt x="29817" y="5416"/>
                  <a:pt x="29631" y="5424"/>
                  <a:pt x="29631" y="5627"/>
                </a:cubicBezTo>
                <a:cubicBezTo>
                  <a:pt x="29605" y="5635"/>
                  <a:pt x="29573" y="5643"/>
                  <a:pt x="29546" y="5651"/>
                </a:cubicBezTo>
                <a:cubicBezTo>
                  <a:pt x="29504" y="5610"/>
                  <a:pt x="29471" y="5568"/>
                  <a:pt x="29429" y="5534"/>
                </a:cubicBezTo>
                <a:cubicBezTo>
                  <a:pt x="29514" y="5517"/>
                  <a:pt x="29504" y="5483"/>
                  <a:pt x="29445" y="5441"/>
                </a:cubicBezTo>
                <a:cubicBezTo>
                  <a:pt x="29403" y="5348"/>
                  <a:pt x="29362" y="5257"/>
                  <a:pt x="29328" y="5164"/>
                </a:cubicBezTo>
                <a:cubicBezTo>
                  <a:pt x="29243" y="4986"/>
                  <a:pt x="29041" y="5028"/>
                  <a:pt x="28916" y="4927"/>
                </a:cubicBezTo>
                <a:cubicBezTo>
                  <a:pt x="28905" y="4760"/>
                  <a:pt x="28828" y="4731"/>
                  <a:pt x="28737" y="4731"/>
                </a:cubicBezTo>
                <a:cubicBezTo>
                  <a:pt x="28689" y="4731"/>
                  <a:pt x="28636" y="4739"/>
                  <a:pt x="28588" y="4739"/>
                </a:cubicBezTo>
                <a:cubicBezTo>
                  <a:pt x="28567" y="4739"/>
                  <a:pt x="28546" y="4738"/>
                  <a:pt x="28527" y="4733"/>
                </a:cubicBezTo>
                <a:cubicBezTo>
                  <a:pt x="28527" y="4632"/>
                  <a:pt x="28493" y="4549"/>
                  <a:pt x="28376" y="4539"/>
                </a:cubicBezTo>
                <a:cubicBezTo>
                  <a:pt x="28250" y="4539"/>
                  <a:pt x="28232" y="4632"/>
                  <a:pt x="28232" y="4733"/>
                </a:cubicBezTo>
                <a:cubicBezTo>
                  <a:pt x="28179" y="4759"/>
                  <a:pt x="28127" y="4769"/>
                  <a:pt x="28074" y="4769"/>
                </a:cubicBezTo>
                <a:cubicBezTo>
                  <a:pt x="27955" y="4769"/>
                  <a:pt x="27836" y="4722"/>
                  <a:pt x="27717" y="4722"/>
                </a:cubicBezTo>
                <a:cubicBezTo>
                  <a:pt x="27687" y="4722"/>
                  <a:pt x="27656" y="4725"/>
                  <a:pt x="27626" y="4733"/>
                </a:cubicBezTo>
                <a:lnTo>
                  <a:pt x="27525" y="4733"/>
                </a:lnTo>
                <a:lnTo>
                  <a:pt x="27525" y="4539"/>
                </a:lnTo>
                <a:lnTo>
                  <a:pt x="27533" y="4539"/>
                </a:lnTo>
                <a:cubicBezTo>
                  <a:pt x="27745" y="4430"/>
                  <a:pt x="27786" y="4195"/>
                  <a:pt x="27929" y="4034"/>
                </a:cubicBezTo>
                <a:cubicBezTo>
                  <a:pt x="27910" y="3948"/>
                  <a:pt x="27858" y="3929"/>
                  <a:pt x="27792" y="3929"/>
                </a:cubicBezTo>
                <a:cubicBezTo>
                  <a:pt x="27774" y="3929"/>
                  <a:pt x="27755" y="3931"/>
                  <a:pt x="27735" y="3933"/>
                </a:cubicBezTo>
                <a:cubicBezTo>
                  <a:pt x="27543" y="3967"/>
                  <a:pt x="27567" y="4161"/>
                  <a:pt x="27482" y="4321"/>
                </a:cubicBezTo>
                <a:cubicBezTo>
                  <a:pt x="27533" y="4044"/>
                  <a:pt x="27272" y="4084"/>
                  <a:pt x="27213" y="3975"/>
                </a:cubicBezTo>
                <a:cubicBezTo>
                  <a:pt x="27096" y="3730"/>
                  <a:pt x="27525" y="3815"/>
                  <a:pt x="27474" y="3589"/>
                </a:cubicBezTo>
                <a:cubicBezTo>
                  <a:pt x="27434" y="3546"/>
                  <a:pt x="27396" y="3530"/>
                  <a:pt x="27359" y="3530"/>
                </a:cubicBezTo>
                <a:cubicBezTo>
                  <a:pt x="27278" y="3530"/>
                  <a:pt x="27202" y="3602"/>
                  <a:pt x="27120" y="3629"/>
                </a:cubicBezTo>
                <a:cubicBezTo>
                  <a:pt x="27112" y="3597"/>
                  <a:pt x="27112" y="3571"/>
                  <a:pt x="27112" y="3546"/>
                </a:cubicBezTo>
                <a:cubicBezTo>
                  <a:pt x="27117" y="3398"/>
                  <a:pt x="27076" y="3353"/>
                  <a:pt x="27017" y="3353"/>
                </a:cubicBezTo>
                <a:cubicBezTo>
                  <a:pt x="26964" y="3353"/>
                  <a:pt x="26898" y="3388"/>
                  <a:pt x="26835" y="3419"/>
                </a:cubicBezTo>
                <a:lnTo>
                  <a:pt x="26825" y="3411"/>
                </a:lnTo>
                <a:cubicBezTo>
                  <a:pt x="26788" y="3389"/>
                  <a:pt x="26742" y="3335"/>
                  <a:pt x="26714" y="3335"/>
                </a:cubicBezTo>
                <a:cubicBezTo>
                  <a:pt x="26712" y="3335"/>
                  <a:pt x="26710" y="3335"/>
                  <a:pt x="26708" y="3336"/>
                </a:cubicBezTo>
                <a:cubicBezTo>
                  <a:pt x="26641" y="3360"/>
                  <a:pt x="26581" y="3374"/>
                  <a:pt x="26529" y="3374"/>
                </a:cubicBezTo>
                <a:cubicBezTo>
                  <a:pt x="26417" y="3374"/>
                  <a:pt x="26336" y="3311"/>
                  <a:pt x="26280" y="3150"/>
                </a:cubicBezTo>
                <a:cubicBezTo>
                  <a:pt x="26258" y="3091"/>
                  <a:pt x="26217" y="3070"/>
                  <a:pt x="26171" y="3070"/>
                </a:cubicBezTo>
                <a:cubicBezTo>
                  <a:pt x="26124" y="3070"/>
                  <a:pt x="26072" y="3091"/>
                  <a:pt x="26027" y="3116"/>
                </a:cubicBezTo>
                <a:cubicBezTo>
                  <a:pt x="25984" y="3092"/>
                  <a:pt x="25950" y="3057"/>
                  <a:pt x="25908" y="3033"/>
                </a:cubicBezTo>
                <a:lnTo>
                  <a:pt x="25740" y="3033"/>
                </a:lnTo>
                <a:cubicBezTo>
                  <a:pt x="25689" y="3033"/>
                  <a:pt x="25647" y="3033"/>
                  <a:pt x="25604" y="3023"/>
                </a:cubicBezTo>
                <a:cubicBezTo>
                  <a:pt x="25520" y="3045"/>
                  <a:pt x="25448" y="3108"/>
                  <a:pt x="25357" y="3108"/>
                </a:cubicBezTo>
                <a:cubicBezTo>
                  <a:pt x="25339" y="3108"/>
                  <a:pt x="25321" y="3105"/>
                  <a:pt x="25301" y="3100"/>
                </a:cubicBezTo>
                <a:cubicBezTo>
                  <a:pt x="25125" y="2889"/>
                  <a:pt x="24814" y="3033"/>
                  <a:pt x="24628" y="2847"/>
                </a:cubicBezTo>
                <a:cubicBezTo>
                  <a:pt x="24564" y="2780"/>
                  <a:pt x="24507" y="2754"/>
                  <a:pt x="24455" y="2754"/>
                </a:cubicBezTo>
                <a:cubicBezTo>
                  <a:pt x="24355" y="2754"/>
                  <a:pt x="24270" y="2848"/>
                  <a:pt x="24181" y="2932"/>
                </a:cubicBezTo>
                <a:cubicBezTo>
                  <a:pt x="24030" y="3065"/>
                  <a:pt x="24038" y="3209"/>
                  <a:pt x="24189" y="3336"/>
                </a:cubicBezTo>
                <a:cubicBezTo>
                  <a:pt x="24197" y="3403"/>
                  <a:pt x="24208" y="3462"/>
                  <a:pt x="24224" y="3520"/>
                </a:cubicBezTo>
                <a:lnTo>
                  <a:pt x="23987" y="3520"/>
                </a:lnTo>
                <a:cubicBezTo>
                  <a:pt x="24005" y="3437"/>
                  <a:pt x="23987" y="3360"/>
                  <a:pt x="23904" y="3310"/>
                </a:cubicBezTo>
                <a:cubicBezTo>
                  <a:pt x="23886" y="3158"/>
                  <a:pt x="23827" y="3023"/>
                  <a:pt x="23718" y="2922"/>
                </a:cubicBezTo>
                <a:cubicBezTo>
                  <a:pt x="23685" y="2832"/>
                  <a:pt x="23631" y="2809"/>
                  <a:pt x="23570" y="2809"/>
                </a:cubicBezTo>
                <a:cubicBezTo>
                  <a:pt x="23522" y="2809"/>
                  <a:pt x="23471" y="2823"/>
                  <a:pt x="23423" y="2831"/>
                </a:cubicBezTo>
                <a:cubicBezTo>
                  <a:pt x="23297" y="2891"/>
                  <a:pt x="23225" y="2926"/>
                  <a:pt x="23181" y="2926"/>
                </a:cubicBezTo>
                <a:cubicBezTo>
                  <a:pt x="23122" y="2926"/>
                  <a:pt x="23114" y="2864"/>
                  <a:pt x="23096" y="2720"/>
                </a:cubicBezTo>
                <a:lnTo>
                  <a:pt x="23035" y="2720"/>
                </a:lnTo>
                <a:cubicBezTo>
                  <a:pt x="23061" y="2703"/>
                  <a:pt x="23078" y="2679"/>
                  <a:pt x="23096" y="2645"/>
                </a:cubicBezTo>
                <a:lnTo>
                  <a:pt x="23104" y="2645"/>
                </a:lnTo>
                <a:cubicBezTo>
                  <a:pt x="23104" y="2669"/>
                  <a:pt x="23096" y="2695"/>
                  <a:pt x="23096" y="2720"/>
                </a:cubicBezTo>
                <a:cubicBezTo>
                  <a:pt x="23128" y="2687"/>
                  <a:pt x="23162" y="2653"/>
                  <a:pt x="23197" y="2610"/>
                </a:cubicBezTo>
                <a:cubicBezTo>
                  <a:pt x="23247" y="2613"/>
                  <a:pt x="23300" y="2620"/>
                  <a:pt x="23349" y="2620"/>
                </a:cubicBezTo>
                <a:cubicBezTo>
                  <a:pt x="23449" y="2620"/>
                  <a:pt x="23538" y="2594"/>
                  <a:pt x="23583" y="2459"/>
                </a:cubicBezTo>
                <a:cubicBezTo>
                  <a:pt x="23609" y="2435"/>
                  <a:pt x="23625" y="2400"/>
                  <a:pt x="23633" y="2358"/>
                </a:cubicBezTo>
                <a:cubicBezTo>
                  <a:pt x="23625" y="2307"/>
                  <a:pt x="23583" y="2265"/>
                  <a:pt x="23559" y="2214"/>
                </a:cubicBezTo>
                <a:cubicBezTo>
                  <a:pt x="23524" y="2148"/>
                  <a:pt x="23490" y="2081"/>
                  <a:pt x="23609" y="2022"/>
                </a:cubicBezTo>
                <a:lnTo>
                  <a:pt x="23894" y="2022"/>
                </a:lnTo>
                <a:cubicBezTo>
                  <a:pt x="23929" y="2139"/>
                  <a:pt x="23743" y="2190"/>
                  <a:pt x="23793" y="2315"/>
                </a:cubicBezTo>
                <a:cubicBezTo>
                  <a:pt x="23905" y="2390"/>
                  <a:pt x="23972" y="2590"/>
                  <a:pt x="24111" y="2590"/>
                </a:cubicBezTo>
                <a:cubicBezTo>
                  <a:pt x="24160" y="2590"/>
                  <a:pt x="24218" y="2565"/>
                  <a:pt x="24290" y="2501"/>
                </a:cubicBezTo>
                <a:cubicBezTo>
                  <a:pt x="24333" y="2477"/>
                  <a:pt x="24375" y="2443"/>
                  <a:pt x="24418" y="2408"/>
                </a:cubicBezTo>
                <a:cubicBezTo>
                  <a:pt x="24418" y="2384"/>
                  <a:pt x="24410" y="2366"/>
                  <a:pt x="24400" y="2342"/>
                </a:cubicBezTo>
                <a:cubicBezTo>
                  <a:pt x="24400" y="2334"/>
                  <a:pt x="24410" y="2325"/>
                  <a:pt x="24410" y="2315"/>
                </a:cubicBezTo>
                <a:cubicBezTo>
                  <a:pt x="24400" y="2291"/>
                  <a:pt x="24391" y="2257"/>
                  <a:pt x="24391" y="2224"/>
                </a:cubicBezTo>
                <a:cubicBezTo>
                  <a:pt x="24383" y="2164"/>
                  <a:pt x="24349" y="2139"/>
                  <a:pt x="24290" y="2131"/>
                </a:cubicBezTo>
                <a:cubicBezTo>
                  <a:pt x="24258" y="2131"/>
                  <a:pt x="24224" y="2123"/>
                  <a:pt x="24189" y="2123"/>
                </a:cubicBezTo>
                <a:cubicBezTo>
                  <a:pt x="24165" y="2113"/>
                  <a:pt x="24147" y="2097"/>
                  <a:pt x="24123" y="2097"/>
                </a:cubicBezTo>
                <a:cubicBezTo>
                  <a:pt x="24075" y="2028"/>
                  <a:pt x="24015" y="2010"/>
                  <a:pt x="23950" y="2010"/>
                </a:cubicBezTo>
                <a:cubicBezTo>
                  <a:pt x="23935" y="2010"/>
                  <a:pt x="23920" y="2011"/>
                  <a:pt x="23904" y="2012"/>
                </a:cubicBezTo>
                <a:lnTo>
                  <a:pt x="23904" y="1953"/>
                </a:lnTo>
                <a:cubicBezTo>
                  <a:pt x="23912" y="1953"/>
                  <a:pt x="23929" y="1953"/>
                  <a:pt x="23937" y="1945"/>
                </a:cubicBezTo>
                <a:cubicBezTo>
                  <a:pt x="24147" y="1860"/>
                  <a:pt x="24248" y="1658"/>
                  <a:pt x="24400" y="1507"/>
                </a:cubicBezTo>
                <a:cubicBezTo>
                  <a:pt x="24450" y="1331"/>
                  <a:pt x="24670" y="1355"/>
                  <a:pt x="24788" y="1195"/>
                </a:cubicBezTo>
                <a:cubicBezTo>
                  <a:pt x="24620" y="1044"/>
                  <a:pt x="24400" y="935"/>
                  <a:pt x="24341" y="674"/>
                </a:cubicBezTo>
                <a:lnTo>
                  <a:pt x="24341" y="674"/>
                </a:lnTo>
                <a:cubicBezTo>
                  <a:pt x="24375" y="935"/>
                  <a:pt x="24080" y="1044"/>
                  <a:pt x="24131" y="1323"/>
                </a:cubicBezTo>
                <a:cubicBezTo>
                  <a:pt x="24157" y="1406"/>
                  <a:pt x="23878" y="1575"/>
                  <a:pt x="23710" y="1668"/>
                </a:cubicBezTo>
                <a:cubicBezTo>
                  <a:pt x="23699" y="1674"/>
                  <a:pt x="23690" y="1676"/>
                  <a:pt x="23681" y="1676"/>
                </a:cubicBezTo>
                <a:cubicBezTo>
                  <a:pt x="23621" y="1676"/>
                  <a:pt x="23606" y="1566"/>
                  <a:pt x="23583" y="1499"/>
                </a:cubicBezTo>
                <a:cubicBezTo>
                  <a:pt x="23551" y="1406"/>
                  <a:pt x="23474" y="1406"/>
                  <a:pt x="23389" y="1406"/>
                </a:cubicBezTo>
                <a:cubicBezTo>
                  <a:pt x="23365" y="1406"/>
                  <a:pt x="23330" y="1406"/>
                  <a:pt x="23298" y="1416"/>
                </a:cubicBezTo>
                <a:cubicBezTo>
                  <a:pt x="23171" y="1491"/>
                  <a:pt x="23146" y="1650"/>
                  <a:pt x="23045" y="1751"/>
                </a:cubicBezTo>
                <a:cubicBezTo>
                  <a:pt x="23011" y="1778"/>
                  <a:pt x="23003" y="1802"/>
                  <a:pt x="23011" y="1836"/>
                </a:cubicBezTo>
                <a:cubicBezTo>
                  <a:pt x="22976" y="1778"/>
                  <a:pt x="23061" y="1759"/>
                  <a:pt x="23053" y="1709"/>
                </a:cubicBezTo>
                <a:cubicBezTo>
                  <a:pt x="23020" y="1564"/>
                  <a:pt x="23019" y="1405"/>
                  <a:pt x="22822" y="1405"/>
                </a:cubicBezTo>
                <a:cubicBezTo>
                  <a:pt x="22812" y="1405"/>
                  <a:pt x="22803" y="1405"/>
                  <a:pt x="22792" y="1406"/>
                </a:cubicBezTo>
                <a:cubicBezTo>
                  <a:pt x="22598" y="1517"/>
                  <a:pt x="22421" y="1634"/>
                  <a:pt x="22479" y="1903"/>
                </a:cubicBezTo>
                <a:lnTo>
                  <a:pt x="22471" y="1903"/>
                </a:lnTo>
                <a:cubicBezTo>
                  <a:pt x="22370" y="1887"/>
                  <a:pt x="22277" y="1852"/>
                  <a:pt x="22338" y="1719"/>
                </a:cubicBezTo>
                <a:cubicBezTo>
                  <a:pt x="22378" y="1634"/>
                  <a:pt x="22378" y="1557"/>
                  <a:pt x="22287" y="1507"/>
                </a:cubicBezTo>
                <a:cubicBezTo>
                  <a:pt x="22269" y="1506"/>
                  <a:pt x="22252" y="1506"/>
                  <a:pt x="22234" y="1506"/>
                </a:cubicBezTo>
                <a:cubicBezTo>
                  <a:pt x="22067" y="1506"/>
                  <a:pt x="21901" y="1534"/>
                  <a:pt x="21740" y="1534"/>
                </a:cubicBezTo>
                <a:cubicBezTo>
                  <a:pt x="21723" y="1534"/>
                  <a:pt x="21706" y="1534"/>
                  <a:pt x="21689" y="1533"/>
                </a:cubicBezTo>
                <a:cubicBezTo>
                  <a:pt x="21689" y="1491"/>
                  <a:pt x="21681" y="1448"/>
                  <a:pt x="21681" y="1406"/>
                </a:cubicBezTo>
                <a:cubicBezTo>
                  <a:pt x="21671" y="1264"/>
                  <a:pt x="21671" y="1121"/>
                  <a:pt x="21662" y="977"/>
                </a:cubicBezTo>
                <a:lnTo>
                  <a:pt x="21662" y="842"/>
                </a:lnTo>
                <a:cubicBezTo>
                  <a:pt x="21671" y="799"/>
                  <a:pt x="21671" y="749"/>
                  <a:pt x="21681" y="708"/>
                </a:cubicBezTo>
                <a:cubicBezTo>
                  <a:pt x="21612" y="675"/>
                  <a:pt x="21555" y="661"/>
                  <a:pt x="21507" y="661"/>
                </a:cubicBezTo>
                <a:cubicBezTo>
                  <a:pt x="21333" y="661"/>
                  <a:pt x="21270" y="843"/>
                  <a:pt x="21191" y="1001"/>
                </a:cubicBezTo>
                <a:cubicBezTo>
                  <a:pt x="21157" y="928"/>
                  <a:pt x="21095" y="907"/>
                  <a:pt x="21029" y="907"/>
                </a:cubicBezTo>
                <a:cubicBezTo>
                  <a:pt x="21013" y="907"/>
                  <a:pt x="20997" y="908"/>
                  <a:pt x="20981" y="910"/>
                </a:cubicBezTo>
                <a:cubicBezTo>
                  <a:pt x="20913" y="977"/>
                  <a:pt x="20846" y="1044"/>
                  <a:pt x="20787" y="1113"/>
                </a:cubicBezTo>
                <a:cubicBezTo>
                  <a:pt x="20710" y="1137"/>
                  <a:pt x="20627" y="1163"/>
                  <a:pt x="20652" y="1264"/>
                </a:cubicBezTo>
                <a:cubicBezTo>
                  <a:pt x="20652" y="1288"/>
                  <a:pt x="20729" y="1297"/>
                  <a:pt x="20771" y="1315"/>
                </a:cubicBezTo>
                <a:cubicBezTo>
                  <a:pt x="20771" y="1339"/>
                  <a:pt x="20771" y="1365"/>
                  <a:pt x="20761" y="1389"/>
                </a:cubicBezTo>
                <a:cubicBezTo>
                  <a:pt x="20722" y="1403"/>
                  <a:pt x="20690" y="1409"/>
                  <a:pt x="20661" y="1409"/>
                </a:cubicBezTo>
                <a:cubicBezTo>
                  <a:pt x="20492" y="1409"/>
                  <a:pt x="20482" y="1198"/>
                  <a:pt x="20375" y="1102"/>
                </a:cubicBezTo>
                <a:lnTo>
                  <a:pt x="20266" y="1102"/>
                </a:lnTo>
                <a:cubicBezTo>
                  <a:pt x="20154" y="1078"/>
                  <a:pt x="20053" y="1052"/>
                  <a:pt x="19944" y="1028"/>
                </a:cubicBezTo>
                <a:cubicBezTo>
                  <a:pt x="19920" y="1028"/>
                  <a:pt x="19894" y="1020"/>
                  <a:pt x="19878" y="1001"/>
                </a:cubicBezTo>
                <a:cubicBezTo>
                  <a:pt x="20215" y="791"/>
                  <a:pt x="20256" y="674"/>
                  <a:pt x="20080" y="395"/>
                </a:cubicBezTo>
                <a:cubicBezTo>
                  <a:pt x="20037" y="363"/>
                  <a:pt x="20003" y="336"/>
                  <a:pt x="19971" y="304"/>
                </a:cubicBezTo>
                <a:lnTo>
                  <a:pt x="19971" y="405"/>
                </a:lnTo>
                <a:lnTo>
                  <a:pt x="19971" y="496"/>
                </a:lnTo>
                <a:cubicBezTo>
                  <a:pt x="19962" y="547"/>
                  <a:pt x="19944" y="589"/>
                  <a:pt x="19936" y="640"/>
                </a:cubicBezTo>
                <a:cubicBezTo>
                  <a:pt x="19884" y="598"/>
                  <a:pt x="19845" y="582"/>
                  <a:pt x="19815" y="582"/>
                </a:cubicBezTo>
                <a:cubicBezTo>
                  <a:pt x="19700" y="582"/>
                  <a:pt x="19703" y="810"/>
                  <a:pt x="19595" y="810"/>
                </a:cubicBezTo>
                <a:cubicBezTo>
                  <a:pt x="19591" y="810"/>
                  <a:pt x="19587" y="810"/>
                  <a:pt x="19582" y="809"/>
                </a:cubicBezTo>
                <a:cubicBezTo>
                  <a:pt x="19567" y="809"/>
                  <a:pt x="19550" y="808"/>
                  <a:pt x="19534" y="808"/>
                </a:cubicBezTo>
                <a:cubicBezTo>
                  <a:pt x="19429" y="808"/>
                  <a:pt x="19314" y="821"/>
                  <a:pt x="19210" y="821"/>
                </a:cubicBezTo>
                <a:cubicBezTo>
                  <a:pt x="19109" y="821"/>
                  <a:pt x="19017" y="809"/>
                  <a:pt x="18952" y="759"/>
                </a:cubicBezTo>
                <a:cubicBezTo>
                  <a:pt x="18689" y="573"/>
                  <a:pt x="18412" y="557"/>
                  <a:pt x="18143" y="480"/>
                </a:cubicBezTo>
                <a:cubicBezTo>
                  <a:pt x="18032" y="445"/>
                  <a:pt x="17907" y="496"/>
                  <a:pt x="17814" y="387"/>
                </a:cubicBezTo>
                <a:cubicBezTo>
                  <a:pt x="17696" y="253"/>
                  <a:pt x="17991" y="185"/>
                  <a:pt x="178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80" name="Google Shape;380;p37"/>
          <p:cNvSpPr/>
          <p:nvPr/>
        </p:nvSpPr>
        <p:spPr>
          <a:xfrm>
            <a:off x="-135150" y="-903453"/>
            <a:ext cx="2052728" cy="5212486"/>
          </a:xfrm>
          <a:custGeom>
            <a:avLst/>
            <a:gdLst/>
            <a:ahLst/>
            <a:cxnLst/>
            <a:rect l="l" t="t" r="r" b="b"/>
            <a:pathLst>
              <a:path w="20054" h="34150" extrusionOk="0">
                <a:moveTo>
                  <a:pt x="12469" y="432"/>
                </a:moveTo>
                <a:cubicBezTo>
                  <a:pt x="12530" y="432"/>
                  <a:pt x="12453" y="579"/>
                  <a:pt x="12433" y="642"/>
                </a:cubicBezTo>
                <a:cubicBezTo>
                  <a:pt x="12400" y="645"/>
                  <a:pt x="12362" y="650"/>
                  <a:pt x="12326" y="650"/>
                </a:cubicBezTo>
                <a:cubicBezTo>
                  <a:pt x="12258" y="650"/>
                  <a:pt x="12196" y="633"/>
                  <a:pt x="12180" y="557"/>
                </a:cubicBezTo>
                <a:cubicBezTo>
                  <a:pt x="12255" y="523"/>
                  <a:pt x="12332" y="490"/>
                  <a:pt x="12407" y="456"/>
                </a:cubicBezTo>
                <a:cubicBezTo>
                  <a:pt x="12435" y="439"/>
                  <a:pt x="12456" y="432"/>
                  <a:pt x="12469" y="432"/>
                </a:cubicBezTo>
                <a:close/>
                <a:moveTo>
                  <a:pt x="8127" y="1054"/>
                </a:moveTo>
                <a:cubicBezTo>
                  <a:pt x="8204" y="1070"/>
                  <a:pt x="8254" y="1113"/>
                  <a:pt x="8271" y="1190"/>
                </a:cubicBezTo>
                <a:cubicBezTo>
                  <a:pt x="8263" y="1214"/>
                  <a:pt x="8254" y="1256"/>
                  <a:pt x="8246" y="1281"/>
                </a:cubicBezTo>
                <a:cubicBezTo>
                  <a:pt x="8238" y="1299"/>
                  <a:pt x="8204" y="1331"/>
                  <a:pt x="8188" y="1349"/>
                </a:cubicBezTo>
                <a:cubicBezTo>
                  <a:pt x="8137" y="1408"/>
                  <a:pt x="8068" y="1450"/>
                  <a:pt x="7994" y="1459"/>
                </a:cubicBezTo>
                <a:cubicBezTo>
                  <a:pt x="8010" y="1366"/>
                  <a:pt x="8026" y="1273"/>
                  <a:pt x="7986" y="1180"/>
                </a:cubicBezTo>
                <a:cubicBezTo>
                  <a:pt x="8036" y="1139"/>
                  <a:pt x="8087" y="1097"/>
                  <a:pt x="8127" y="1054"/>
                </a:cubicBezTo>
                <a:close/>
                <a:moveTo>
                  <a:pt x="2991" y="3312"/>
                </a:moveTo>
                <a:cubicBezTo>
                  <a:pt x="3057" y="3379"/>
                  <a:pt x="3124" y="3446"/>
                  <a:pt x="3201" y="3514"/>
                </a:cubicBezTo>
                <a:cubicBezTo>
                  <a:pt x="3158" y="3555"/>
                  <a:pt x="3116" y="3597"/>
                  <a:pt x="3073" y="3648"/>
                </a:cubicBezTo>
                <a:cubicBezTo>
                  <a:pt x="3023" y="3589"/>
                  <a:pt x="2982" y="3522"/>
                  <a:pt x="2956" y="3454"/>
                </a:cubicBezTo>
                <a:cubicBezTo>
                  <a:pt x="2964" y="3421"/>
                  <a:pt x="2982" y="3345"/>
                  <a:pt x="2991" y="3312"/>
                </a:cubicBezTo>
                <a:close/>
                <a:moveTo>
                  <a:pt x="2881" y="3573"/>
                </a:moveTo>
                <a:cubicBezTo>
                  <a:pt x="2900" y="3637"/>
                  <a:pt x="2920" y="3712"/>
                  <a:pt x="2982" y="3712"/>
                </a:cubicBezTo>
                <a:cubicBezTo>
                  <a:pt x="3001" y="3712"/>
                  <a:pt x="3022" y="3705"/>
                  <a:pt x="3049" y="3690"/>
                </a:cubicBezTo>
                <a:lnTo>
                  <a:pt x="3049" y="3690"/>
                </a:lnTo>
                <a:cubicBezTo>
                  <a:pt x="2999" y="3808"/>
                  <a:pt x="2964" y="3943"/>
                  <a:pt x="2855" y="4020"/>
                </a:cubicBezTo>
                <a:cubicBezTo>
                  <a:pt x="2831" y="4020"/>
                  <a:pt x="2780" y="4010"/>
                  <a:pt x="2754" y="4010"/>
                </a:cubicBezTo>
                <a:cubicBezTo>
                  <a:pt x="2738" y="3993"/>
                  <a:pt x="2695" y="3951"/>
                  <a:pt x="2669" y="3935"/>
                </a:cubicBezTo>
                <a:lnTo>
                  <a:pt x="2645" y="3884"/>
                </a:lnTo>
                <a:cubicBezTo>
                  <a:pt x="2536" y="3698"/>
                  <a:pt x="2813" y="3706"/>
                  <a:pt x="2881" y="3573"/>
                </a:cubicBezTo>
                <a:close/>
                <a:moveTo>
                  <a:pt x="2022" y="5148"/>
                </a:moveTo>
                <a:cubicBezTo>
                  <a:pt x="2105" y="5233"/>
                  <a:pt x="2105" y="5374"/>
                  <a:pt x="2089" y="5485"/>
                </a:cubicBezTo>
                <a:cubicBezTo>
                  <a:pt x="2012" y="5485"/>
                  <a:pt x="1962" y="5518"/>
                  <a:pt x="1954" y="5594"/>
                </a:cubicBezTo>
                <a:cubicBezTo>
                  <a:pt x="1883" y="5551"/>
                  <a:pt x="1693" y="5403"/>
                  <a:pt x="1782" y="5403"/>
                </a:cubicBezTo>
                <a:cubicBezTo>
                  <a:pt x="1797" y="5403"/>
                  <a:pt x="1820" y="5407"/>
                  <a:pt x="1852" y="5417"/>
                </a:cubicBezTo>
                <a:cubicBezTo>
                  <a:pt x="1852" y="5291"/>
                  <a:pt x="1879" y="5164"/>
                  <a:pt x="2022" y="5148"/>
                </a:cubicBezTo>
                <a:close/>
                <a:moveTo>
                  <a:pt x="1622" y="5690"/>
                </a:moveTo>
                <a:cubicBezTo>
                  <a:pt x="1671" y="5690"/>
                  <a:pt x="1717" y="5724"/>
                  <a:pt x="1693" y="5797"/>
                </a:cubicBezTo>
                <a:cubicBezTo>
                  <a:pt x="1664" y="5802"/>
                  <a:pt x="1609" y="5846"/>
                  <a:pt x="1571" y="5846"/>
                </a:cubicBezTo>
                <a:cubicBezTo>
                  <a:pt x="1553" y="5846"/>
                  <a:pt x="1538" y="5835"/>
                  <a:pt x="1533" y="5805"/>
                </a:cubicBezTo>
                <a:cubicBezTo>
                  <a:pt x="1511" y="5730"/>
                  <a:pt x="1569" y="5690"/>
                  <a:pt x="1622" y="5690"/>
                </a:cubicBezTo>
                <a:close/>
                <a:moveTo>
                  <a:pt x="18733" y="7022"/>
                </a:moveTo>
                <a:cubicBezTo>
                  <a:pt x="18740" y="7022"/>
                  <a:pt x="18749" y="7023"/>
                  <a:pt x="18758" y="7026"/>
                </a:cubicBezTo>
                <a:cubicBezTo>
                  <a:pt x="18772" y="7137"/>
                  <a:pt x="18736" y="7252"/>
                  <a:pt x="18621" y="7252"/>
                </a:cubicBezTo>
                <a:cubicBezTo>
                  <a:pt x="18603" y="7252"/>
                  <a:pt x="18585" y="7250"/>
                  <a:pt x="18564" y="7244"/>
                </a:cubicBezTo>
                <a:cubicBezTo>
                  <a:pt x="18588" y="7193"/>
                  <a:pt x="18598" y="7161"/>
                  <a:pt x="18606" y="7135"/>
                </a:cubicBezTo>
                <a:lnTo>
                  <a:pt x="18606" y="7143"/>
                </a:lnTo>
                <a:cubicBezTo>
                  <a:pt x="18674" y="7121"/>
                  <a:pt x="18661" y="7022"/>
                  <a:pt x="18733" y="7022"/>
                </a:cubicBezTo>
                <a:close/>
                <a:moveTo>
                  <a:pt x="979" y="10209"/>
                </a:moveTo>
                <a:cubicBezTo>
                  <a:pt x="990" y="10209"/>
                  <a:pt x="1001" y="10211"/>
                  <a:pt x="1011" y="10218"/>
                </a:cubicBezTo>
                <a:cubicBezTo>
                  <a:pt x="1020" y="10213"/>
                  <a:pt x="1027" y="10211"/>
                  <a:pt x="1033" y="10211"/>
                </a:cubicBezTo>
                <a:cubicBezTo>
                  <a:pt x="1095" y="10211"/>
                  <a:pt x="1088" y="10392"/>
                  <a:pt x="1020" y="10392"/>
                </a:cubicBezTo>
                <a:cubicBezTo>
                  <a:pt x="1014" y="10392"/>
                  <a:pt x="1008" y="10390"/>
                  <a:pt x="1001" y="10387"/>
                </a:cubicBezTo>
                <a:lnTo>
                  <a:pt x="910" y="10387"/>
                </a:lnTo>
                <a:cubicBezTo>
                  <a:pt x="907" y="10388"/>
                  <a:pt x="904" y="10388"/>
                  <a:pt x="900" y="10388"/>
                </a:cubicBezTo>
                <a:cubicBezTo>
                  <a:pt x="817" y="10388"/>
                  <a:pt x="892" y="10209"/>
                  <a:pt x="979" y="10209"/>
                </a:cubicBezTo>
                <a:close/>
                <a:moveTo>
                  <a:pt x="640" y="10159"/>
                </a:moveTo>
                <a:cubicBezTo>
                  <a:pt x="698" y="10294"/>
                  <a:pt x="690" y="10438"/>
                  <a:pt x="708" y="10579"/>
                </a:cubicBezTo>
                <a:cubicBezTo>
                  <a:pt x="607" y="10571"/>
                  <a:pt x="506" y="10539"/>
                  <a:pt x="429" y="10478"/>
                </a:cubicBezTo>
                <a:cubicBezTo>
                  <a:pt x="514" y="10377"/>
                  <a:pt x="597" y="10286"/>
                  <a:pt x="640" y="10159"/>
                </a:cubicBezTo>
                <a:close/>
                <a:moveTo>
                  <a:pt x="19209" y="11211"/>
                </a:moveTo>
                <a:cubicBezTo>
                  <a:pt x="19224" y="11211"/>
                  <a:pt x="19239" y="11214"/>
                  <a:pt x="19255" y="11220"/>
                </a:cubicBezTo>
                <a:cubicBezTo>
                  <a:pt x="19314" y="11297"/>
                  <a:pt x="19389" y="11364"/>
                  <a:pt x="19447" y="11449"/>
                </a:cubicBezTo>
                <a:cubicBezTo>
                  <a:pt x="19389" y="11574"/>
                  <a:pt x="19338" y="11718"/>
                  <a:pt x="19195" y="11760"/>
                </a:cubicBezTo>
                <a:lnTo>
                  <a:pt x="19179" y="11709"/>
                </a:lnTo>
                <a:cubicBezTo>
                  <a:pt x="19296" y="11590"/>
                  <a:pt x="19170" y="11449"/>
                  <a:pt x="19136" y="11321"/>
                </a:cubicBezTo>
                <a:lnTo>
                  <a:pt x="19136" y="11228"/>
                </a:lnTo>
                <a:cubicBezTo>
                  <a:pt x="19162" y="11218"/>
                  <a:pt x="19185" y="11211"/>
                  <a:pt x="19209" y="11211"/>
                </a:cubicBezTo>
                <a:close/>
                <a:moveTo>
                  <a:pt x="1347" y="12021"/>
                </a:moveTo>
                <a:cubicBezTo>
                  <a:pt x="1483" y="12087"/>
                  <a:pt x="1390" y="12223"/>
                  <a:pt x="1373" y="12332"/>
                </a:cubicBezTo>
                <a:cubicBezTo>
                  <a:pt x="1354" y="12339"/>
                  <a:pt x="1336" y="12341"/>
                  <a:pt x="1318" y="12341"/>
                </a:cubicBezTo>
                <a:cubicBezTo>
                  <a:pt x="1264" y="12341"/>
                  <a:pt x="1213" y="12315"/>
                  <a:pt x="1163" y="12290"/>
                </a:cubicBezTo>
                <a:lnTo>
                  <a:pt x="1163" y="12247"/>
                </a:lnTo>
                <a:cubicBezTo>
                  <a:pt x="1195" y="12207"/>
                  <a:pt x="1230" y="12164"/>
                  <a:pt x="1272" y="12130"/>
                </a:cubicBezTo>
                <a:cubicBezTo>
                  <a:pt x="1288" y="12106"/>
                  <a:pt x="1331" y="12045"/>
                  <a:pt x="1347" y="12021"/>
                </a:cubicBezTo>
                <a:close/>
                <a:moveTo>
                  <a:pt x="19405" y="12405"/>
                </a:moveTo>
                <a:cubicBezTo>
                  <a:pt x="19442" y="12405"/>
                  <a:pt x="19482" y="12429"/>
                  <a:pt x="19516" y="12484"/>
                </a:cubicBezTo>
                <a:cubicBezTo>
                  <a:pt x="19495" y="12554"/>
                  <a:pt x="19456" y="12583"/>
                  <a:pt x="19406" y="12583"/>
                </a:cubicBezTo>
                <a:cubicBezTo>
                  <a:pt x="19373" y="12583"/>
                  <a:pt x="19336" y="12570"/>
                  <a:pt x="19296" y="12550"/>
                </a:cubicBezTo>
                <a:lnTo>
                  <a:pt x="19296" y="12550"/>
                </a:lnTo>
                <a:cubicBezTo>
                  <a:pt x="19296" y="12627"/>
                  <a:pt x="19306" y="12720"/>
                  <a:pt x="19213" y="12744"/>
                </a:cubicBezTo>
                <a:cubicBezTo>
                  <a:pt x="19144" y="12720"/>
                  <a:pt x="19077" y="12694"/>
                  <a:pt x="19011" y="12670"/>
                </a:cubicBezTo>
                <a:cubicBezTo>
                  <a:pt x="19061" y="12635"/>
                  <a:pt x="19104" y="12601"/>
                  <a:pt x="19154" y="12561"/>
                </a:cubicBezTo>
                <a:lnTo>
                  <a:pt x="19205" y="12561"/>
                </a:lnTo>
                <a:cubicBezTo>
                  <a:pt x="19229" y="12561"/>
                  <a:pt x="19272" y="12550"/>
                  <a:pt x="19296" y="12550"/>
                </a:cubicBezTo>
                <a:cubicBezTo>
                  <a:pt x="19302" y="12460"/>
                  <a:pt x="19349" y="12405"/>
                  <a:pt x="19405" y="12405"/>
                </a:cubicBezTo>
                <a:close/>
                <a:moveTo>
                  <a:pt x="18332" y="14846"/>
                </a:moveTo>
                <a:cubicBezTo>
                  <a:pt x="18385" y="14846"/>
                  <a:pt x="18409" y="14908"/>
                  <a:pt x="18437" y="14952"/>
                </a:cubicBezTo>
                <a:cubicBezTo>
                  <a:pt x="18455" y="14986"/>
                  <a:pt x="18487" y="15045"/>
                  <a:pt x="18505" y="15069"/>
                </a:cubicBezTo>
                <a:cubicBezTo>
                  <a:pt x="18515" y="15151"/>
                  <a:pt x="18467" y="15165"/>
                  <a:pt x="18410" y="15165"/>
                </a:cubicBezTo>
                <a:cubicBezTo>
                  <a:pt x="18381" y="15165"/>
                  <a:pt x="18350" y="15161"/>
                  <a:pt x="18323" y="15161"/>
                </a:cubicBezTo>
                <a:cubicBezTo>
                  <a:pt x="18316" y="15161"/>
                  <a:pt x="18309" y="15161"/>
                  <a:pt x="18303" y="15162"/>
                </a:cubicBezTo>
                <a:cubicBezTo>
                  <a:pt x="18303" y="15053"/>
                  <a:pt x="18210" y="14926"/>
                  <a:pt x="18303" y="14851"/>
                </a:cubicBezTo>
                <a:cubicBezTo>
                  <a:pt x="18314" y="14847"/>
                  <a:pt x="18323" y="14846"/>
                  <a:pt x="18332" y="14846"/>
                </a:cubicBezTo>
                <a:close/>
                <a:moveTo>
                  <a:pt x="17545" y="15162"/>
                </a:moveTo>
                <a:lnTo>
                  <a:pt x="17537" y="15213"/>
                </a:lnTo>
                <a:cubicBezTo>
                  <a:pt x="17503" y="15279"/>
                  <a:pt x="17511" y="15330"/>
                  <a:pt x="17596" y="15348"/>
                </a:cubicBezTo>
                <a:cubicBezTo>
                  <a:pt x="17576" y="15391"/>
                  <a:pt x="17548" y="15403"/>
                  <a:pt x="17516" y="15403"/>
                </a:cubicBezTo>
                <a:cubicBezTo>
                  <a:pt x="17477" y="15403"/>
                  <a:pt x="17434" y="15386"/>
                  <a:pt x="17394" y="15380"/>
                </a:cubicBezTo>
                <a:cubicBezTo>
                  <a:pt x="17351" y="15372"/>
                  <a:pt x="17258" y="15364"/>
                  <a:pt x="17216" y="15356"/>
                </a:cubicBezTo>
                <a:cubicBezTo>
                  <a:pt x="17325" y="15289"/>
                  <a:pt x="17436" y="15229"/>
                  <a:pt x="17545" y="15162"/>
                </a:cubicBezTo>
                <a:close/>
                <a:moveTo>
                  <a:pt x="17452" y="15625"/>
                </a:moveTo>
                <a:cubicBezTo>
                  <a:pt x="17511" y="15651"/>
                  <a:pt x="17553" y="15694"/>
                  <a:pt x="17578" y="15752"/>
                </a:cubicBezTo>
                <a:cubicBezTo>
                  <a:pt x="17610" y="15847"/>
                  <a:pt x="17537" y="15905"/>
                  <a:pt x="17453" y="15905"/>
                </a:cubicBezTo>
                <a:cubicBezTo>
                  <a:pt x="17447" y="15905"/>
                  <a:pt x="17442" y="15905"/>
                  <a:pt x="17436" y="15904"/>
                </a:cubicBezTo>
                <a:cubicBezTo>
                  <a:pt x="17436" y="15811"/>
                  <a:pt x="17444" y="15718"/>
                  <a:pt x="17452" y="15625"/>
                </a:cubicBezTo>
                <a:close/>
                <a:moveTo>
                  <a:pt x="7208" y="16628"/>
                </a:moveTo>
                <a:cubicBezTo>
                  <a:pt x="7258" y="16628"/>
                  <a:pt x="7305" y="16639"/>
                  <a:pt x="7345" y="16678"/>
                </a:cubicBezTo>
                <a:cubicBezTo>
                  <a:pt x="7327" y="16801"/>
                  <a:pt x="7245" y="16850"/>
                  <a:pt x="7150" y="16850"/>
                </a:cubicBezTo>
                <a:cubicBezTo>
                  <a:pt x="7106" y="16850"/>
                  <a:pt x="7060" y="16840"/>
                  <a:pt x="7015" y="16822"/>
                </a:cubicBezTo>
                <a:cubicBezTo>
                  <a:pt x="6999" y="16763"/>
                  <a:pt x="6983" y="16705"/>
                  <a:pt x="6965" y="16644"/>
                </a:cubicBezTo>
                <a:lnTo>
                  <a:pt x="6965" y="16644"/>
                </a:lnTo>
                <a:cubicBezTo>
                  <a:pt x="6978" y="16646"/>
                  <a:pt x="6991" y="16647"/>
                  <a:pt x="7005" y="16647"/>
                </a:cubicBezTo>
                <a:cubicBezTo>
                  <a:pt x="7072" y="16647"/>
                  <a:pt x="7143" y="16628"/>
                  <a:pt x="7208" y="16628"/>
                </a:cubicBezTo>
                <a:close/>
                <a:moveTo>
                  <a:pt x="7913" y="16884"/>
                </a:moveTo>
                <a:cubicBezTo>
                  <a:pt x="7968" y="16884"/>
                  <a:pt x="8017" y="16903"/>
                  <a:pt x="8036" y="16957"/>
                </a:cubicBezTo>
                <a:cubicBezTo>
                  <a:pt x="7959" y="16973"/>
                  <a:pt x="7885" y="16990"/>
                  <a:pt x="7808" y="17008"/>
                </a:cubicBezTo>
                <a:cubicBezTo>
                  <a:pt x="7803" y="17008"/>
                  <a:pt x="7799" y="17008"/>
                  <a:pt x="7794" y="17008"/>
                </a:cubicBezTo>
                <a:cubicBezTo>
                  <a:pt x="7603" y="17008"/>
                  <a:pt x="7775" y="16884"/>
                  <a:pt x="7913" y="16884"/>
                </a:cubicBezTo>
                <a:close/>
                <a:moveTo>
                  <a:pt x="12718" y="17125"/>
                </a:moveTo>
                <a:cubicBezTo>
                  <a:pt x="12912" y="17149"/>
                  <a:pt x="12837" y="17370"/>
                  <a:pt x="12811" y="17503"/>
                </a:cubicBezTo>
                <a:cubicBezTo>
                  <a:pt x="12819" y="17537"/>
                  <a:pt x="12827" y="17622"/>
                  <a:pt x="12827" y="17665"/>
                </a:cubicBezTo>
                <a:cubicBezTo>
                  <a:pt x="12920" y="17849"/>
                  <a:pt x="12667" y="17857"/>
                  <a:pt x="12617" y="17992"/>
                </a:cubicBezTo>
                <a:cubicBezTo>
                  <a:pt x="12736" y="17968"/>
                  <a:pt x="12878" y="17976"/>
                  <a:pt x="12979" y="17883"/>
                </a:cubicBezTo>
                <a:cubicBezTo>
                  <a:pt x="12994" y="17878"/>
                  <a:pt x="13006" y="17875"/>
                  <a:pt x="13017" y="17875"/>
                </a:cubicBezTo>
                <a:cubicBezTo>
                  <a:pt x="13091" y="17875"/>
                  <a:pt x="13072" y="17990"/>
                  <a:pt x="13130" y="18035"/>
                </a:cubicBezTo>
                <a:cubicBezTo>
                  <a:pt x="13190" y="18081"/>
                  <a:pt x="13261" y="18086"/>
                  <a:pt x="13333" y="18086"/>
                </a:cubicBezTo>
                <a:cubicBezTo>
                  <a:pt x="13353" y="18086"/>
                  <a:pt x="13373" y="18085"/>
                  <a:pt x="13393" y="18085"/>
                </a:cubicBezTo>
                <a:cubicBezTo>
                  <a:pt x="13411" y="18085"/>
                  <a:pt x="13430" y="18084"/>
                  <a:pt x="13449" y="18084"/>
                </a:cubicBezTo>
                <a:cubicBezTo>
                  <a:pt x="13517" y="18084"/>
                  <a:pt x="13580" y="18094"/>
                  <a:pt x="13561" y="18186"/>
                </a:cubicBezTo>
                <a:cubicBezTo>
                  <a:pt x="13518" y="18271"/>
                  <a:pt x="13545" y="18372"/>
                  <a:pt x="13510" y="18455"/>
                </a:cubicBezTo>
                <a:cubicBezTo>
                  <a:pt x="13484" y="18506"/>
                  <a:pt x="13468" y="18556"/>
                  <a:pt x="13452" y="18615"/>
                </a:cubicBezTo>
                <a:lnTo>
                  <a:pt x="13670" y="18615"/>
                </a:lnTo>
                <a:lnTo>
                  <a:pt x="13712" y="18625"/>
                </a:lnTo>
                <a:cubicBezTo>
                  <a:pt x="13721" y="18692"/>
                  <a:pt x="13771" y="18742"/>
                  <a:pt x="13822" y="18785"/>
                </a:cubicBezTo>
                <a:cubicBezTo>
                  <a:pt x="13931" y="18928"/>
                  <a:pt x="13939" y="19104"/>
                  <a:pt x="13999" y="19264"/>
                </a:cubicBezTo>
                <a:cubicBezTo>
                  <a:pt x="13981" y="19332"/>
                  <a:pt x="13981" y="19415"/>
                  <a:pt x="13898" y="19434"/>
                </a:cubicBezTo>
                <a:lnTo>
                  <a:pt x="13880" y="19474"/>
                </a:lnTo>
                <a:cubicBezTo>
                  <a:pt x="13872" y="19535"/>
                  <a:pt x="13856" y="19585"/>
                  <a:pt x="13838" y="19636"/>
                </a:cubicBezTo>
                <a:lnTo>
                  <a:pt x="13822" y="19686"/>
                </a:lnTo>
                <a:lnTo>
                  <a:pt x="13830" y="19737"/>
                </a:lnTo>
                <a:cubicBezTo>
                  <a:pt x="13864" y="19939"/>
                  <a:pt x="13949" y="20123"/>
                  <a:pt x="13888" y="20333"/>
                </a:cubicBezTo>
                <a:cubicBezTo>
                  <a:pt x="13872" y="20434"/>
                  <a:pt x="13838" y="20535"/>
                  <a:pt x="13830" y="20636"/>
                </a:cubicBezTo>
                <a:cubicBezTo>
                  <a:pt x="13814" y="20654"/>
                  <a:pt x="13779" y="20671"/>
                  <a:pt x="13771" y="20687"/>
                </a:cubicBezTo>
                <a:cubicBezTo>
                  <a:pt x="13636" y="20756"/>
                  <a:pt x="13585" y="20873"/>
                  <a:pt x="13611" y="21016"/>
                </a:cubicBezTo>
                <a:cubicBezTo>
                  <a:pt x="13636" y="21168"/>
                  <a:pt x="13526" y="21269"/>
                  <a:pt x="13452" y="21386"/>
                </a:cubicBezTo>
                <a:cubicBezTo>
                  <a:pt x="13535" y="21597"/>
                  <a:pt x="13494" y="21698"/>
                  <a:pt x="13351" y="21698"/>
                </a:cubicBezTo>
                <a:cubicBezTo>
                  <a:pt x="13375" y="21809"/>
                  <a:pt x="13401" y="21918"/>
                  <a:pt x="13409" y="22027"/>
                </a:cubicBezTo>
                <a:cubicBezTo>
                  <a:pt x="13393" y="22102"/>
                  <a:pt x="13375" y="22187"/>
                  <a:pt x="13343" y="22264"/>
                </a:cubicBezTo>
                <a:cubicBezTo>
                  <a:pt x="13266" y="22253"/>
                  <a:pt x="13199" y="22237"/>
                  <a:pt x="13130" y="22237"/>
                </a:cubicBezTo>
                <a:cubicBezTo>
                  <a:pt x="13157" y="22330"/>
                  <a:pt x="13282" y="22397"/>
                  <a:pt x="13181" y="22490"/>
                </a:cubicBezTo>
                <a:cubicBezTo>
                  <a:pt x="13122" y="22718"/>
                  <a:pt x="12878" y="22828"/>
                  <a:pt x="12837" y="23046"/>
                </a:cubicBezTo>
                <a:cubicBezTo>
                  <a:pt x="12811" y="23240"/>
                  <a:pt x="12574" y="23307"/>
                  <a:pt x="12550" y="23509"/>
                </a:cubicBezTo>
                <a:cubicBezTo>
                  <a:pt x="12534" y="23527"/>
                  <a:pt x="12500" y="23551"/>
                  <a:pt x="12491" y="23567"/>
                </a:cubicBezTo>
                <a:lnTo>
                  <a:pt x="12281" y="23567"/>
                </a:lnTo>
                <a:cubicBezTo>
                  <a:pt x="12289" y="23652"/>
                  <a:pt x="12314" y="23745"/>
                  <a:pt x="12332" y="23830"/>
                </a:cubicBezTo>
                <a:cubicBezTo>
                  <a:pt x="12316" y="23834"/>
                  <a:pt x="12302" y="23835"/>
                  <a:pt x="12287" y="23835"/>
                </a:cubicBezTo>
                <a:cubicBezTo>
                  <a:pt x="12127" y="23835"/>
                  <a:pt x="12030" y="23639"/>
                  <a:pt x="12045" y="23485"/>
                </a:cubicBezTo>
                <a:cubicBezTo>
                  <a:pt x="11893" y="23458"/>
                  <a:pt x="11859" y="23315"/>
                  <a:pt x="11792" y="23206"/>
                </a:cubicBezTo>
                <a:cubicBezTo>
                  <a:pt x="11707" y="23163"/>
                  <a:pt x="11614" y="23131"/>
                  <a:pt x="11523" y="23096"/>
                </a:cubicBezTo>
                <a:cubicBezTo>
                  <a:pt x="11454" y="23062"/>
                  <a:pt x="11388" y="23022"/>
                  <a:pt x="11329" y="22979"/>
                </a:cubicBezTo>
                <a:lnTo>
                  <a:pt x="11321" y="22937"/>
                </a:lnTo>
                <a:cubicBezTo>
                  <a:pt x="11311" y="22793"/>
                  <a:pt x="11186" y="22708"/>
                  <a:pt x="11119" y="22599"/>
                </a:cubicBezTo>
                <a:cubicBezTo>
                  <a:pt x="11085" y="22506"/>
                  <a:pt x="11042" y="22423"/>
                  <a:pt x="11008" y="22338"/>
                </a:cubicBezTo>
                <a:cubicBezTo>
                  <a:pt x="10832" y="22221"/>
                  <a:pt x="10715" y="22051"/>
                  <a:pt x="10630" y="21867"/>
                </a:cubicBezTo>
                <a:cubicBezTo>
                  <a:pt x="10622" y="21833"/>
                  <a:pt x="10614" y="21782"/>
                  <a:pt x="10603" y="21758"/>
                </a:cubicBezTo>
                <a:cubicBezTo>
                  <a:pt x="10579" y="21665"/>
                  <a:pt x="10579" y="21572"/>
                  <a:pt x="10579" y="21479"/>
                </a:cubicBezTo>
                <a:lnTo>
                  <a:pt x="10579" y="21016"/>
                </a:lnTo>
                <a:cubicBezTo>
                  <a:pt x="10601" y="21010"/>
                  <a:pt x="10627" y="21008"/>
                  <a:pt x="10653" y="21008"/>
                </a:cubicBezTo>
                <a:cubicBezTo>
                  <a:pt x="10677" y="21008"/>
                  <a:pt x="10702" y="21009"/>
                  <a:pt x="10726" y="21009"/>
                </a:cubicBezTo>
                <a:cubicBezTo>
                  <a:pt x="10777" y="21009"/>
                  <a:pt x="10823" y="21003"/>
                  <a:pt x="10848" y="20966"/>
                </a:cubicBezTo>
                <a:cubicBezTo>
                  <a:pt x="10933" y="20873"/>
                  <a:pt x="10967" y="20756"/>
                  <a:pt x="10941" y="20636"/>
                </a:cubicBezTo>
                <a:cubicBezTo>
                  <a:pt x="11000" y="20612"/>
                  <a:pt x="11050" y="20596"/>
                  <a:pt x="11109" y="20578"/>
                </a:cubicBezTo>
                <a:cubicBezTo>
                  <a:pt x="11127" y="20486"/>
                  <a:pt x="11119" y="20452"/>
                  <a:pt x="11089" y="20452"/>
                </a:cubicBezTo>
                <a:cubicBezTo>
                  <a:pt x="11064" y="20452"/>
                  <a:pt x="11025" y="20476"/>
                  <a:pt x="10975" y="20511"/>
                </a:cubicBezTo>
                <a:cubicBezTo>
                  <a:pt x="10957" y="20495"/>
                  <a:pt x="10917" y="20444"/>
                  <a:pt x="10899" y="20426"/>
                </a:cubicBezTo>
                <a:cubicBezTo>
                  <a:pt x="10866" y="20423"/>
                  <a:pt x="10833" y="20420"/>
                  <a:pt x="10800" y="20420"/>
                </a:cubicBezTo>
                <a:cubicBezTo>
                  <a:pt x="10738" y="20420"/>
                  <a:pt x="10678" y="20430"/>
                  <a:pt x="10630" y="20469"/>
                </a:cubicBezTo>
                <a:cubicBezTo>
                  <a:pt x="10603" y="20477"/>
                  <a:pt x="10553" y="20477"/>
                  <a:pt x="10529" y="20477"/>
                </a:cubicBezTo>
                <a:cubicBezTo>
                  <a:pt x="10595" y="20359"/>
                  <a:pt x="10630" y="20165"/>
                  <a:pt x="10789" y="20157"/>
                </a:cubicBezTo>
                <a:cubicBezTo>
                  <a:pt x="10798" y="20158"/>
                  <a:pt x="10807" y="20159"/>
                  <a:pt x="10815" y="20159"/>
                </a:cubicBezTo>
                <a:cubicBezTo>
                  <a:pt x="10982" y="20159"/>
                  <a:pt x="10983" y="19945"/>
                  <a:pt x="10817" y="19945"/>
                </a:cubicBezTo>
                <a:cubicBezTo>
                  <a:pt x="10808" y="19945"/>
                  <a:pt x="10799" y="19946"/>
                  <a:pt x="10789" y="19947"/>
                </a:cubicBezTo>
                <a:cubicBezTo>
                  <a:pt x="10646" y="19947"/>
                  <a:pt x="10646" y="19761"/>
                  <a:pt x="10587" y="19668"/>
                </a:cubicBezTo>
                <a:cubicBezTo>
                  <a:pt x="10579" y="19567"/>
                  <a:pt x="10571" y="19458"/>
                  <a:pt x="10638" y="19373"/>
                </a:cubicBezTo>
                <a:cubicBezTo>
                  <a:pt x="10688" y="19332"/>
                  <a:pt x="10747" y="19290"/>
                  <a:pt x="10731" y="19213"/>
                </a:cubicBezTo>
                <a:cubicBezTo>
                  <a:pt x="10731" y="18960"/>
                  <a:pt x="10688" y="18684"/>
                  <a:pt x="10907" y="18514"/>
                </a:cubicBezTo>
                <a:cubicBezTo>
                  <a:pt x="11018" y="18413"/>
                  <a:pt x="10975" y="18237"/>
                  <a:pt x="11093" y="18144"/>
                </a:cubicBezTo>
                <a:cubicBezTo>
                  <a:pt x="11104" y="18211"/>
                  <a:pt x="11122" y="18232"/>
                  <a:pt x="11144" y="18232"/>
                </a:cubicBezTo>
                <a:cubicBezTo>
                  <a:pt x="11180" y="18232"/>
                  <a:pt x="11228" y="18176"/>
                  <a:pt x="11277" y="18176"/>
                </a:cubicBezTo>
                <a:cubicBezTo>
                  <a:pt x="11288" y="18176"/>
                  <a:pt x="11299" y="18179"/>
                  <a:pt x="11311" y="18186"/>
                </a:cubicBezTo>
                <a:cubicBezTo>
                  <a:pt x="11349" y="18215"/>
                  <a:pt x="11402" y="18238"/>
                  <a:pt x="11447" y="18238"/>
                </a:cubicBezTo>
                <a:cubicBezTo>
                  <a:pt x="11494" y="18238"/>
                  <a:pt x="11531" y="18213"/>
                  <a:pt x="11531" y="18144"/>
                </a:cubicBezTo>
                <a:cubicBezTo>
                  <a:pt x="11539" y="18109"/>
                  <a:pt x="11547" y="18035"/>
                  <a:pt x="11547" y="18000"/>
                </a:cubicBezTo>
                <a:cubicBezTo>
                  <a:pt x="11598" y="17950"/>
                  <a:pt x="11649" y="17891"/>
                  <a:pt x="11657" y="17816"/>
                </a:cubicBezTo>
                <a:cubicBezTo>
                  <a:pt x="11617" y="17716"/>
                  <a:pt x="11426" y="17555"/>
                  <a:pt x="11579" y="17555"/>
                </a:cubicBezTo>
                <a:cubicBezTo>
                  <a:pt x="11621" y="17555"/>
                  <a:pt x="11689" y="17567"/>
                  <a:pt x="11792" y="17596"/>
                </a:cubicBezTo>
                <a:cubicBezTo>
                  <a:pt x="11800" y="17564"/>
                  <a:pt x="11800" y="17479"/>
                  <a:pt x="11800" y="17436"/>
                </a:cubicBezTo>
                <a:cubicBezTo>
                  <a:pt x="11808" y="17386"/>
                  <a:pt x="11843" y="17343"/>
                  <a:pt x="11893" y="17319"/>
                </a:cubicBezTo>
                <a:cubicBezTo>
                  <a:pt x="11893" y="17370"/>
                  <a:pt x="11909" y="17452"/>
                  <a:pt x="11909" y="17503"/>
                </a:cubicBezTo>
                <a:cubicBezTo>
                  <a:pt x="11913" y="17550"/>
                  <a:pt x="11955" y="17558"/>
                  <a:pt x="12002" y="17558"/>
                </a:cubicBezTo>
                <a:cubicBezTo>
                  <a:pt x="12027" y="17558"/>
                  <a:pt x="12053" y="17556"/>
                  <a:pt x="12077" y="17556"/>
                </a:cubicBezTo>
                <a:cubicBezTo>
                  <a:pt x="12098" y="17556"/>
                  <a:pt x="12116" y="17558"/>
                  <a:pt x="12130" y="17564"/>
                </a:cubicBezTo>
                <a:cubicBezTo>
                  <a:pt x="12095" y="17655"/>
                  <a:pt x="12002" y="17705"/>
                  <a:pt x="11952" y="17798"/>
                </a:cubicBezTo>
                <a:cubicBezTo>
                  <a:pt x="11978" y="17816"/>
                  <a:pt x="12029" y="17857"/>
                  <a:pt x="12045" y="17883"/>
                </a:cubicBezTo>
                <a:cubicBezTo>
                  <a:pt x="12061" y="17992"/>
                  <a:pt x="12180" y="17976"/>
                  <a:pt x="12263" y="17992"/>
                </a:cubicBezTo>
                <a:cubicBezTo>
                  <a:pt x="12316" y="18061"/>
                  <a:pt x="12390" y="18094"/>
                  <a:pt x="12472" y="18094"/>
                </a:cubicBezTo>
                <a:cubicBezTo>
                  <a:pt x="12481" y="18094"/>
                  <a:pt x="12490" y="18094"/>
                  <a:pt x="12500" y="18093"/>
                </a:cubicBezTo>
                <a:cubicBezTo>
                  <a:pt x="12566" y="18000"/>
                  <a:pt x="12491" y="17934"/>
                  <a:pt x="12433" y="17875"/>
                </a:cubicBezTo>
                <a:cubicBezTo>
                  <a:pt x="12382" y="17689"/>
                  <a:pt x="12516" y="17521"/>
                  <a:pt x="12558" y="17351"/>
                </a:cubicBezTo>
                <a:cubicBezTo>
                  <a:pt x="12617" y="17327"/>
                  <a:pt x="12787" y="17311"/>
                  <a:pt x="12718" y="17226"/>
                </a:cubicBezTo>
                <a:lnTo>
                  <a:pt x="12718" y="17125"/>
                </a:lnTo>
                <a:close/>
                <a:moveTo>
                  <a:pt x="11851" y="0"/>
                </a:moveTo>
                <a:cubicBezTo>
                  <a:pt x="11839" y="0"/>
                  <a:pt x="11825" y="3"/>
                  <a:pt x="11808" y="9"/>
                </a:cubicBezTo>
                <a:cubicBezTo>
                  <a:pt x="11800" y="7"/>
                  <a:pt x="11794" y="7"/>
                  <a:pt x="11788" y="7"/>
                </a:cubicBezTo>
                <a:cubicBezTo>
                  <a:pt x="11720" y="7"/>
                  <a:pt x="11845" y="140"/>
                  <a:pt x="11776" y="187"/>
                </a:cubicBezTo>
                <a:cubicBezTo>
                  <a:pt x="11765" y="188"/>
                  <a:pt x="11755" y="189"/>
                  <a:pt x="11746" y="189"/>
                </a:cubicBezTo>
                <a:cubicBezTo>
                  <a:pt x="11628" y="189"/>
                  <a:pt x="11652" y="95"/>
                  <a:pt x="11691" y="1"/>
                </a:cubicBezTo>
                <a:lnTo>
                  <a:pt x="11691" y="1"/>
                </a:lnTo>
                <a:cubicBezTo>
                  <a:pt x="11612" y="7"/>
                  <a:pt x="11533" y="53"/>
                  <a:pt x="11454" y="53"/>
                </a:cubicBezTo>
                <a:cubicBezTo>
                  <a:pt x="11423" y="53"/>
                  <a:pt x="11392" y="46"/>
                  <a:pt x="11361" y="27"/>
                </a:cubicBezTo>
                <a:cubicBezTo>
                  <a:pt x="11338" y="14"/>
                  <a:pt x="11312" y="7"/>
                  <a:pt x="11288" y="7"/>
                </a:cubicBezTo>
                <a:cubicBezTo>
                  <a:pt x="11235" y="7"/>
                  <a:pt x="11186" y="39"/>
                  <a:pt x="11169" y="102"/>
                </a:cubicBezTo>
                <a:cubicBezTo>
                  <a:pt x="11228" y="110"/>
                  <a:pt x="11270" y="145"/>
                  <a:pt x="11287" y="211"/>
                </a:cubicBezTo>
                <a:cubicBezTo>
                  <a:pt x="11220" y="339"/>
                  <a:pt x="11210" y="506"/>
                  <a:pt x="11236" y="658"/>
                </a:cubicBezTo>
                <a:cubicBezTo>
                  <a:pt x="11210" y="683"/>
                  <a:pt x="11193" y="693"/>
                  <a:pt x="11182" y="693"/>
                </a:cubicBezTo>
                <a:cubicBezTo>
                  <a:pt x="11133" y="693"/>
                  <a:pt x="11204" y="493"/>
                  <a:pt x="11146" y="493"/>
                </a:cubicBezTo>
                <a:cubicBezTo>
                  <a:pt x="11141" y="493"/>
                  <a:pt x="11134" y="495"/>
                  <a:pt x="11127" y="498"/>
                </a:cubicBezTo>
                <a:cubicBezTo>
                  <a:pt x="11115" y="425"/>
                  <a:pt x="11076" y="403"/>
                  <a:pt x="11029" y="403"/>
                </a:cubicBezTo>
                <a:cubicBezTo>
                  <a:pt x="10972" y="403"/>
                  <a:pt x="10903" y="434"/>
                  <a:pt x="10848" y="448"/>
                </a:cubicBezTo>
                <a:cubicBezTo>
                  <a:pt x="10789" y="363"/>
                  <a:pt x="10579" y="405"/>
                  <a:pt x="10595" y="280"/>
                </a:cubicBezTo>
                <a:cubicBezTo>
                  <a:pt x="10680" y="128"/>
                  <a:pt x="10462" y="94"/>
                  <a:pt x="10377" y="9"/>
                </a:cubicBezTo>
                <a:cubicBezTo>
                  <a:pt x="10361" y="78"/>
                  <a:pt x="10343" y="145"/>
                  <a:pt x="10335" y="211"/>
                </a:cubicBezTo>
                <a:cubicBezTo>
                  <a:pt x="10436" y="320"/>
                  <a:pt x="10563" y="397"/>
                  <a:pt x="10478" y="591"/>
                </a:cubicBezTo>
                <a:cubicBezTo>
                  <a:pt x="10411" y="591"/>
                  <a:pt x="10343" y="599"/>
                  <a:pt x="10276" y="599"/>
                </a:cubicBezTo>
                <a:lnTo>
                  <a:pt x="10268" y="541"/>
                </a:lnTo>
                <a:cubicBezTo>
                  <a:pt x="10268" y="472"/>
                  <a:pt x="10250" y="422"/>
                  <a:pt x="10209" y="381"/>
                </a:cubicBezTo>
                <a:cubicBezTo>
                  <a:pt x="10225" y="355"/>
                  <a:pt x="10260" y="304"/>
                  <a:pt x="10276" y="280"/>
                </a:cubicBezTo>
                <a:cubicBezTo>
                  <a:pt x="10250" y="161"/>
                  <a:pt x="10124" y="195"/>
                  <a:pt x="10039" y="179"/>
                </a:cubicBezTo>
                <a:cubicBezTo>
                  <a:pt x="10032" y="178"/>
                  <a:pt x="10026" y="177"/>
                  <a:pt x="10019" y="177"/>
                </a:cubicBezTo>
                <a:cubicBezTo>
                  <a:pt x="9960" y="177"/>
                  <a:pt x="9907" y="213"/>
                  <a:pt x="9845" y="229"/>
                </a:cubicBezTo>
                <a:cubicBezTo>
                  <a:pt x="9803" y="137"/>
                  <a:pt x="9726" y="58"/>
                  <a:pt x="9629" y="58"/>
                </a:cubicBezTo>
                <a:cubicBezTo>
                  <a:pt x="9609" y="58"/>
                  <a:pt x="9589" y="61"/>
                  <a:pt x="9568" y="68"/>
                </a:cubicBezTo>
                <a:cubicBezTo>
                  <a:pt x="9536" y="89"/>
                  <a:pt x="9502" y="97"/>
                  <a:pt x="9467" y="97"/>
                </a:cubicBezTo>
                <a:cubicBezTo>
                  <a:pt x="9421" y="97"/>
                  <a:pt x="9373" y="83"/>
                  <a:pt x="9324" y="68"/>
                </a:cubicBezTo>
                <a:cubicBezTo>
                  <a:pt x="9319" y="137"/>
                  <a:pt x="9215" y="206"/>
                  <a:pt x="9143" y="206"/>
                </a:cubicBezTo>
                <a:cubicBezTo>
                  <a:pt x="9101" y="206"/>
                  <a:pt x="9070" y="182"/>
                  <a:pt x="9079" y="118"/>
                </a:cubicBezTo>
                <a:lnTo>
                  <a:pt x="9079" y="118"/>
                </a:lnTo>
                <a:cubicBezTo>
                  <a:pt x="8996" y="145"/>
                  <a:pt x="9029" y="296"/>
                  <a:pt x="8946" y="331"/>
                </a:cubicBezTo>
                <a:cubicBezTo>
                  <a:pt x="8930" y="187"/>
                  <a:pt x="8886" y="45"/>
                  <a:pt x="8750" y="45"/>
                </a:cubicBezTo>
                <a:cubicBezTo>
                  <a:pt x="8726" y="45"/>
                  <a:pt x="8698" y="49"/>
                  <a:pt x="8667" y="60"/>
                </a:cubicBezTo>
                <a:cubicBezTo>
                  <a:pt x="8701" y="229"/>
                  <a:pt x="8784" y="381"/>
                  <a:pt x="8784" y="557"/>
                </a:cubicBezTo>
                <a:cubicBezTo>
                  <a:pt x="8774" y="552"/>
                  <a:pt x="8766" y="550"/>
                  <a:pt x="8759" y="550"/>
                </a:cubicBezTo>
                <a:cubicBezTo>
                  <a:pt x="8707" y="550"/>
                  <a:pt x="8717" y="657"/>
                  <a:pt x="8649" y="657"/>
                </a:cubicBezTo>
                <a:cubicBezTo>
                  <a:pt x="8640" y="657"/>
                  <a:pt x="8629" y="655"/>
                  <a:pt x="8616" y="650"/>
                </a:cubicBezTo>
                <a:cubicBezTo>
                  <a:pt x="8603" y="646"/>
                  <a:pt x="8592" y="644"/>
                  <a:pt x="8582" y="644"/>
                </a:cubicBezTo>
                <a:cubicBezTo>
                  <a:pt x="8507" y="644"/>
                  <a:pt x="8516" y="757"/>
                  <a:pt x="8446" y="757"/>
                </a:cubicBezTo>
                <a:cubicBezTo>
                  <a:pt x="8437" y="757"/>
                  <a:pt x="8426" y="755"/>
                  <a:pt x="8414" y="751"/>
                </a:cubicBezTo>
                <a:cubicBezTo>
                  <a:pt x="8414" y="624"/>
                  <a:pt x="8289" y="658"/>
                  <a:pt x="8204" y="634"/>
                </a:cubicBezTo>
                <a:cubicBezTo>
                  <a:pt x="8204" y="550"/>
                  <a:pt x="8151" y="540"/>
                  <a:pt x="8089" y="540"/>
                </a:cubicBezTo>
                <a:cubicBezTo>
                  <a:pt x="8068" y="540"/>
                  <a:pt x="8047" y="541"/>
                  <a:pt x="8026" y="541"/>
                </a:cubicBezTo>
                <a:cubicBezTo>
                  <a:pt x="8002" y="684"/>
                  <a:pt x="8212" y="709"/>
                  <a:pt x="8188" y="852"/>
                </a:cubicBezTo>
                <a:cubicBezTo>
                  <a:pt x="8150" y="882"/>
                  <a:pt x="8117" y="895"/>
                  <a:pt x="8087" y="895"/>
                </a:cubicBezTo>
                <a:cubicBezTo>
                  <a:pt x="8008" y="895"/>
                  <a:pt x="7950" y="812"/>
                  <a:pt x="7885" y="751"/>
                </a:cubicBezTo>
                <a:cubicBezTo>
                  <a:pt x="7842" y="876"/>
                  <a:pt x="7792" y="1004"/>
                  <a:pt x="7723" y="1113"/>
                </a:cubicBezTo>
                <a:cubicBezTo>
                  <a:pt x="7682" y="1121"/>
                  <a:pt x="7606" y="1129"/>
                  <a:pt x="7563" y="1139"/>
                </a:cubicBezTo>
                <a:cubicBezTo>
                  <a:pt x="7547" y="1121"/>
                  <a:pt x="7513" y="1089"/>
                  <a:pt x="7488" y="1070"/>
                </a:cubicBezTo>
                <a:cubicBezTo>
                  <a:pt x="7470" y="886"/>
                  <a:pt x="7707" y="836"/>
                  <a:pt x="7715" y="658"/>
                </a:cubicBezTo>
                <a:cubicBezTo>
                  <a:pt x="7672" y="650"/>
                  <a:pt x="7589" y="642"/>
                  <a:pt x="7547" y="642"/>
                </a:cubicBezTo>
                <a:cubicBezTo>
                  <a:pt x="7563" y="498"/>
                  <a:pt x="7773" y="440"/>
                  <a:pt x="7765" y="280"/>
                </a:cubicBezTo>
                <a:cubicBezTo>
                  <a:pt x="7749" y="278"/>
                  <a:pt x="7732" y="277"/>
                  <a:pt x="7715" y="277"/>
                </a:cubicBezTo>
                <a:cubicBezTo>
                  <a:pt x="7648" y="277"/>
                  <a:pt x="7580" y="291"/>
                  <a:pt x="7513" y="304"/>
                </a:cubicBezTo>
                <a:cubicBezTo>
                  <a:pt x="7471" y="246"/>
                  <a:pt x="7317" y="175"/>
                  <a:pt x="7216" y="175"/>
                </a:cubicBezTo>
                <a:cubicBezTo>
                  <a:pt x="7155" y="175"/>
                  <a:pt x="7114" y="201"/>
                  <a:pt x="7126" y="270"/>
                </a:cubicBezTo>
                <a:cubicBezTo>
                  <a:pt x="6957" y="312"/>
                  <a:pt x="6949" y="599"/>
                  <a:pt x="7084" y="700"/>
                </a:cubicBezTo>
                <a:cubicBezTo>
                  <a:pt x="7033" y="759"/>
                  <a:pt x="6957" y="818"/>
                  <a:pt x="6965" y="911"/>
                </a:cubicBezTo>
                <a:cubicBezTo>
                  <a:pt x="7100" y="876"/>
                  <a:pt x="7244" y="876"/>
                  <a:pt x="7387" y="868"/>
                </a:cubicBezTo>
                <a:cubicBezTo>
                  <a:pt x="7420" y="937"/>
                  <a:pt x="7438" y="1004"/>
                  <a:pt x="7395" y="1070"/>
                </a:cubicBezTo>
                <a:lnTo>
                  <a:pt x="7329" y="1139"/>
                </a:lnTo>
                <a:cubicBezTo>
                  <a:pt x="7297" y="1093"/>
                  <a:pt x="7266" y="1075"/>
                  <a:pt x="7239" y="1075"/>
                </a:cubicBezTo>
                <a:cubicBezTo>
                  <a:pt x="7186" y="1075"/>
                  <a:pt x="7151" y="1147"/>
                  <a:pt x="7167" y="1230"/>
                </a:cubicBezTo>
                <a:cubicBezTo>
                  <a:pt x="7066" y="1206"/>
                  <a:pt x="6965" y="1172"/>
                  <a:pt x="6864" y="1172"/>
                </a:cubicBezTo>
                <a:cubicBezTo>
                  <a:pt x="6839" y="1172"/>
                  <a:pt x="6789" y="1190"/>
                  <a:pt x="6763" y="1190"/>
                </a:cubicBezTo>
                <a:cubicBezTo>
                  <a:pt x="6730" y="1197"/>
                  <a:pt x="6697" y="1200"/>
                  <a:pt x="6664" y="1200"/>
                </a:cubicBezTo>
                <a:cubicBezTo>
                  <a:pt x="6588" y="1200"/>
                  <a:pt x="6514" y="1184"/>
                  <a:pt x="6443" y="1172"/>
                </a:cubicBezTo>
                <a:cubicBezTo>
                  <a:pt x="6399" y="1121"/>
                  <a:pt x="6388" y="1020"/>
                  <a:pt x="6320" y="1020"/>
                </a:cubicBezTo>
                <a:cubicBezTo>
                  <a:pt x="6309" y="1020"/>
                  <a:pt x="6297" y="1023"/>
                  <a:pt x="6284" y="1028"/>
                </a:cubicBezTo>
                <a:cubicBezTo>
                  <a:pt x="6191" y="1121"/>
                  <a:pt x="6284" y="1273"/>
                  <a:pt x="6284" y="1392"/>
                </a:cubicBezTo>
                <a:cubicBezTo>
                  <a:pt x="6379" y="1344"/>
                  <a:pt x="6467" y="1280"/>
                  <a:pt x="6576" y="1280"/>
                </a:cubicBezTo>
                <a:cubicBezTo>
                  <a:pt x="6582" y="1280"/>
                  <a:pt x="6588" y="1280"/>
                  <a:pt x="6595" y="1281"/>
                </a:cubicBezTo>
                <a:cubicBezTo>
                  <a:pt x="6571" y="1349"/>
                  <a:pt x="6486" y="1357"/>
                  <a:pt x="6435" y="1400"/>
                </a:cubicBezTo>
                <a:cubicBezTo>
                  <a:pt x="6469" y="1450"/>
                  <a:pt x="6510" y="1501"/>
                  <a:pt x="6544" y="1552"/>
                </a:cubicBezTo>
                <a:cubicBezTo>
                  <a:pt x="6453" y="1543"/>
                  <a:pt x="6318" y="1492"/>
                  <a:pt x="6225" y="1492"/>
                </a:cubicBezTo>
                <a:cubicBezTo>
                  <a:pt x="6127" y="1492"/>
                  <a:pt x="6075" y="1547"/>
                  <a:pt x="6166" y="1762"/>
                </a:cubicBezTo>
                <a:cubicBezTo>
                  <a:pt x="6147" y="1768"/>
                  <a:pt x="6131" y="1771"/>
                  <a:pt x="6118" y="1771"/>
                </a:cubicBezTo>
                <a:cubicBezTo>
                  <a:pt x="6028" y="1771"/>
                  <a:pt x="6071" y="1634"/>
                  <a:pt x="6055" y="1560"/>
                </a:cubicBezTo>
                <a:lnTo>
                  <a:pt x="6055" y="1560"/>
                </a:lnTo>
                <a:cubicBezTo>
                  <a:pt x="6005" y="1578"/>
                  <a:pt x="5963" y="1586"/>
                  <a:pt x="5928" y="1586"/>
                </a:cubicBezTo>
                <a:cubicBezTo>
                  <a:pt x="5721" y="1586"/>
                  <a:pt x="5723" y="1311"/>
                  <a:pt x="5693" y="1139"/>
                </a:cubicBezTo>
                <a:cubicBezTo>
                  <a:pt x="5857" y="1106"/>
                  <a:pt x="5771" y="1068"/>
                  <a:pt x="5673" y="1068"/>
                </a:cubicBezTo>
                <a:cubicBezTo>
                  <a:pt x="5645" y="1068"/>
                  <a:pt x="5616" y="1071"/>
                  <a:pt x="5592" y="1079"/>
                </a:cubicBezTo>
                <a:cubicBezTo>
                  <a:pt x="5584" y="1163"/>
                  <a:pt x="5568" y="1256"/>
                  <a:pt x="5534" y="1341"/>
                </a:cubicBezTo>
                <a:cubicBezTo>
                  <a:pt x="5530" y="1340"/>
                  <a:pt x="5526" y="1340"/>
                  <a:pt x="5522" y="1340"/>
                </a:cubicBezTo>
                <a:cubicBezTo>
                  <a:pt x="5442" y="1340"/>
                  <a:pt x="5438" y="1571"/>
                  <a:pt x="5541" y="1571"/>
                </a:cubicBezTo>
                <a:cubicBezTo>
                  <a:pt x="5554" y="1571"/>
                  <a:pt x="5568" y="1568"/>
                  <a:pt x="5584" y="1560"/>
                </a:cubicBezTo>
                <a:lnTo>
                  <a:pt x="5584" y="1560"/>
                </a:lnTo>
                <a:cubicBezTo>
                  <a:pt x="5577" y="1603"/>
                  <a:pt x="5607" y="1611"/>
                  <a:pt x="5647" y="1611"/>
                </a:cubicBezTo>
                <a:cubicBezTo>
                  <a:pt x="5673" y="1611"/>
                  <a:pt x="5703" y="1608"/>
                  <a:pt x="5730" y="1608"/>
                </a:cubicBezTo>
                <a:cubicBezTo>
                  <a:pt x="5752" y="1608"/>
                  <a:pt x="5772" y="1610"/>
                  <a:pt x="5786" y="1618"/>
                </a:cubicBezTo>
                <a:cubicBezTo>
                  <a:pt x="5813" y="1677"/>
                  <a:pt x="5845" y="1746"/>
                  <a:pt x="5853" y="1820"/>
                </a:cubicBezTo>
                <a:cubicBezTo>
                  <a:pt x="5835" y="1827"/>
                  <a:pt x="5820" y="1829"/>
                  <a:pt x="5807" y="1829"/>
                </a:cubicBezTo>
                <a:cubicBezTo>
                  <a:pt x="5732" y="1829"/>
                  <a:pt x="5743" y="1732"/>
                  <a:pt x="5736" y="1653"/>
                </a:cubicBezTo>
                <a:lnTo>
                  <a:pt x="5736" y="1653"/>
                </a:lnTo>
                <a:cubicBezTo>
                  <a:pt x="5651" y="1675"/>
                  <a:pt x="5659" y="1817"/>
                  <a:pt x="5571" y="1817"/>
                </a:cubicBezTo>
                <a:cubicBezTo>
                  <a:pt x="5562" y="1817"/>
                  <a:pt x="5553" y="1815"/>
                  <a:pt x="5542" y="1812"/>
                </a:cubicBezTo>
                <a:cubicBezTo>
                  <a:pt x="5555" y="1747"/>
                  <a:pt x="5508" y="1711"/>
                  <a:pt x="5466" y="1711"/>
                </a:cubicBezTo>
                <a:cubicBezTo>
                  <a:pt x="5427" y="1711"/>
                  <a:pt x="5392" y="1743"/>
                  <a:pt x="5416" y="1812"/>
                </a:cubicBezTo>
                <a:lnTo>
                  <a:pt x="5374" y="1837"/>
                </a:lnTo>
                <a:cubicBezTo>
                  <a:pt x="5358" y="1762"/>
                  <a:pt x="5323" y="1618"/>
                  <a:pt x="5307" y="1552"/>
                </a:cubicBezTo>
                <a:lnTo>
                  <a:pt x="5257" y="1543"/>
                </a:lnTo>
                <a:cubicBezTo>
                  <a:pt x="5265" y="1483"/>
                  <a:pt x="5307" y="1442"/>
                  <a:pt x="5366" y="1424"/>
                </a:cubicBezTo>
                <a:cubicBezTo>
                  <a:pt x="5366" y="1357"/>
                  <a:pt x="5331" y="1299"/>
                  <a:pt x="5315" y="1240"/>
                </a:cubicBezTo>
                <a:cubicBezTo>
                  <a:pt x="5145" y="1341"/>
                  <a:pt x="4885" y="1331"/>
                  <a:pt x="4826" y="1543"/>
                </a:cubicBezTo>
                <a:cubicBezTo>
                  <a:pt x="4774" y="1527"/>
                  <a:pt x="4724" y="1517"/>
                  <a:pt x="4675" y="1517"/>
                </a:cubicBezTo>
                <a:cubicBezTo>
                  <a:pt x="4622" y="1517"/>
                  <a:pt x="4571" y="1529"/>
                  <a:pt x="4523" y="1560"/>
                </a:cubicBezTo>
                <a:cubicBezTo>
                  <a:pt x="4537" y="1631"/>
                  <a:pt x="4571" y="1651"/>
                  <a:pt x="4615" y="1651"/>
                </a:cubicBezTo>
                <a:cubicBezTo>
                  <a:pt x="4670" y="1651"/>
                  <a:pt x="4740" y="1618"/>
                  <a:pt x="4798" y="1618"/>
                </a:cubicBezTo>
                <a:cubicBezTo>
                  <a:pt x="4833" y="1618"/>
                  <a:pt x="4864" y="1630"/>
                  <a:pt x="4885" y="1669"/>
                </a:cubicBezTo>
                <a:cubicBezTo>
                  <a:pt x="4877" y="1762"/>
                  <a:pt x="4893" y="1879"/>
                  <a:pt x="4834" y="1964"/>
                </a:cubicBezTo>
                <a:cubicBezTo>
                  <a:pt x="4751" y="1938"/>
                  <a:pt x="4666" y="1921"/>
                  <a:pt x="4573" y="1921"/>
                </a:cubicBezTo>
                <a:cubicBezTo>
                  <a:pt x="4564" y="1926"/>
                  <a:pt x="4551" y="1927"/>
                  <a:pt x="4536" y="1927"/>
                </a:cubicBezTo>
                <a:cubicBezTo>
                  <a:pt x="4502" y="1927"/>
                  <a:pt x="4458" y="1919"/>
                  <a:pt x="4422" y="1919"/>
                </a:cubicBezTo>
                <a:cubicBezTo>
                  <a:pt x="4379" y="1919"/>
                  <a:pt x="4347" y="1931"/>
                  <a:pt x="4355" y="1980"/>
                </a:cubicBezTo>
                <a:cubicBezTo>
                  <a:pt x="4352" y="1980"/>
                  <a:pt x="4350" y="1980"/>
                  <a:pt x="4348" y="1980"/>
                </a:cubicBezTo>
                <a:cubicBezTo>
                  <a:pt x="4265" y="1980"/>
                  <a:pt x="4320" y="2117"/>
                  <a:pt x="4286" y="2174"/>
                </a:cubicBezTo>
                <a:cubicBezTo>
                  <a:pt x="4236" y="2267"/>
                  <a:pt x="4422" y="2376"/>
                  <a:pt x="4304" y="2443"/>
                </a:cubicBezTo>
                <a:cubicBezTo>
                  <a:pt x="4275" y="2443"/>
                  <a:pt x="4191" y="2400"/>
                  <a:pt x="4160" y="2400"/>
                </a:cubicBezTo>
                <a:cubicBezTo>
                  <a:pt x="4146" y="2400"/>
                  <a:pt x="4143" y="2409"/>
                  <a:pt x="4161" y="2435"/>
                </a:cubicBezTo>
                <a:cubicBezTo>
                  <a:pt x="4127" y="2461"/>
                  <a:pt x="4060" y="2504"/>
                  <a:pt x="4017" y="2520"/>
                </a:cubicBezTo>
                <a:cubicBezTo>
                  <a:pt x="4001" y="2443"/>
                  <a:pt x="3943" y="2368"/>
                  <a:pt x="3967" y="2283"/>
                </a:cubicBezTo>
                <a:cubicBezTo>
                  <a:pt x="3974" y="2212"/>
                  <a:pt x="4025" y="2077"/>
                  <a:pt x="3949" y="2077"/>
                </a:cubicBezTo>
                <a:cubicBezTo>
                  <a:pt x="3937" y="2077"/>
                  <a:pt x="3921" y="2081"/>
                  <a:pt x="3900" y="2089"/>
                </a:cubicBezTo>
                <a:cubicBezTo>
                  <a:pt x="3892" y="2217"/>
                  <a:pt x="3757" y="2302"/>
                  <a:pt x="3815" y="2435"/>
                </a:cubicBezTo>
                <a:cubicBezTo>
                  <a:pt x="3684" y="2488"/>
                  <a:pt x="3637" y="2677"/>
                  <a:pt x="3496" y="2677"/>
                </a:cubicBezTo>
                <a:cubicBezTo>
                  <a:pt x="3483" y="2677"/>
                  <a:pt x="3469" y="2675"/>
                  <a:pt x="3453" y="2671"/>
                </a:cubicBezTo>
                <a:cubicBezTo>
                  <a:pt x="3496" y="2578"/>
                  <a:pt x="3555" y="2494"/>
                  <a:pt x="3613" y="2411"/>
                </a:cubicBezTo>
                <a:cubicBezTo>
                  <a:pt x="3579" y="2403"/>
                  <a:pt x="3512" y="2392"/>
                  <a:pt x="3470" y="2392"/>
                </a:cubicBezTo>
                <a:cubicBezTo>
                  <a:pt x="3470" y="2311"/>
                  <a:pt x="3416" y="2295"/>
                  <a:pt x="3355" y="2295"/>
                </a:cubicBezTo>
                <a:cubicBezTo>
                  <a:pt x="3317" y="2295"/>
                  <a:pt x="3275" y="2302"/>
                  <a:pt x="3243" y="2302"/>
                </a:cubicBezTo>
                <a:cubicBezTo>
                  <a:pt x="3226" y="2341"/>
                  <a:pt x="3337" y="2454"/>
                  <a:pt x="3252" y="2454"/>
                </a:cubicBezTo>
                <a:cubicBezTo>
                  <a:pt x="3250" y="2454"/>
                  <a:pt x="3247" y="2453"/>
                  <a:pt x="3243" y="2453"/>
                </a:cubicBezTo>
                <a:cubicBezTo>
                  <a:pt x="3235" y="2452"/>
                  <a:pt x="3227" y="2451"/>
                  <a:pt x="3220" y="2451"/>
                </a:cubicBezTo>
                <a:cubicBezTo>
                  <a:pt x="3131" y="2451"/>
                  <a:pt x="3113" y="2550"/>
                  <a:pt x="3084" y="2621"/>
                </a:cubicBezTo>
                <a:cubicBezTo>
                  <a:pt x="3150" y="2605"/>
                  <a:pt x="3217" y="2570"/>
                  <a:pt x="3294" y="2562"/>
                </a:cubicBezTo>
                <a:cubicBezTo>
                  <a:pt x="3352" y="2655"/>
                  <a:pt x="3360" y="2764"/>
                  <a:pt x="3453" y="2823"/>
                </a:cubicBezTo>
                <a:cubicBezTo>
                  <a:pt x="3446" y="2822"/>
                  <a:pt x="3440" y="2822"/>
                  <a:pt x="3434" y="2822"/>
                </a:cubicBezTo>
                <a:cubicBezTo>
                  <a:pt x="3288" y="2822"/>
                  <a:pt x="3434" y="3003"/>
                  <a:pt x="3344" y="3092"/>
                </a:cubicBezTo>
                <a:cubicBezTo>
                  <a:pt x="3337" y="3092"/>
                  <a:pt x="3329" y="3093"/>
                  <a:pt x="3322" y="3093"/>
                </a:cubicBezTo>
                <a:cubicBezTo>
                  <a:pt x="3228" y="3093"/>
                  <a:pt x="3135" y="3048"/>
                  <a:pt x="3049" y="3033"/>
                </a:cubicBezTo>
                <a:cubicBezTo>
                  <a:pt x="3073" y="2967"/>
                  <a:pt x="3073" y="2898"/>
                  <a:pt x="3041" y="2831"/>
                </a:cubicBezTo>
                <a:cubicBezTo>
                  <a:pt x="3230" y="2811"/>
                  <a:pt x="3056" y="2708"/>
                  <a:pt x="2935" y="2708"/>
                </a:cubicBezTo>
                <a:cubicBezTo>
                  <a:pt x="2910" y="2708"/>
                  <a:pt x="2888" y="2712"/>
                  <a:pt x="2871" y="2722"/>
                </a:cubicBezTo>
                <a:cubicBezTo>
                  <a:pt x="2914" y="2789"/>
                  <a:pt x="2982" y="2847"/>
                  <a:pt x="2982" y="2932"/>
                </a:cubicBezTo>
                <a:cubicBezTo>
                  <a:pt x="2914" y="2890"/>
                  <a:pt x="2855" y="2823"/>
                  <a:pt x="2762" y="2823"/>
                </a:cubicBezTo>
                <a:cubicBezTo>
                  <a:pt x="2742" y="2820"/>
                  <a:pt x="2722" y="2819"/>
                  <a:pt x="2703" y="2819"/>
                </a:cubicBezTo>
                <a:cubicBezTo>
                  <a:pt x="2603" y="2819"/>
                  <a:pt x="2517" y="2856"/>
                  <a:pt x="2459" y="2940"/>
                </a:cubicBezTo>
                <a:cubicBezTo>
                  <a:pt x="2477" y="3017"/>
                  <a:pt x="2517" y="3084"/>
                  <a:pt x="2560" y="3142"/>
                </a:cubicBezTo>
                <a:cubicBezTo>
                  <a:pt x="2580" y="3149"/>
                  <a:pt x="2598" y="3151"/>
                  <a:pt x="2616" y="3151"/>
                </a:cubicBezTo>
                <a:cubicBezTo>
                  <a:pt x="2721" y="3151"/>
                  <a:pt x="2796" y="3053"/>
                  <a:pt x="2839" y="2967"/>
                </a:cubicBezTo>
                <a:cubicBezTo>
                  <a:pt x="2881" y="2999"/>
                  <a:pt x="2914" y="3033"/>
                  <a:pt x="2956" y="3076"/>
                </a:cubicBezTo>
                <a:cubicBezTo>
                  <a:pt x="2914" y="3118"/>
                  <a:pt x="2871" y="3169"/>
                  <a:pt x="2831" y="3219"/>
                </a:cubicBezTo>
                <a:cubicBezTo>
                  <a:pt x="2780" y="3320"/>
                  <a:pt x="2922" y="3464"/>
                  <a:pt x="2780" y="3531"/>
                </a:cubicBezTo>
                <a:cubicBezTo>
                  <a:pt x="2793" y="3434"/>
                  <a:pt x="2747" y="3406"/>
                  <a:pt x="2680" y="3406"/>
                </a:cubicBezTo>
                <a:cubicBezTo>
                  <a:pt x="2659" y="3406"/>
                  <a:pt x="2635" y="3409"/>
                  <a:pt x="2610" y="3413"/>
                </a:cubicBezTo>
                <a:cubicBezTo>
                  <a:pt x="2610" y="3531"/>
                  <a:pt x="2602" y="3656"/>
                  <a:pt x="2485" y="3717"/>
                </a:cubicBezTo>
                <a:cubicBezTo>
                  <a:pt x="2474" y="3725"/>
                  <a:pt x="2466" y="3729"/>
                  <a:pt x="2461" y="3729"/>
                </a:cubicBezTo>
                <a:cubicBezTo>
                  <a:pt x="2422" y="3729"/>
                  <a:pt x="2477" y="3565"/>
                  <a:pt x="2398" y="3565"/>
                </a:cubicBezTo>
                <a:cubicBezTo>
                  <a:pt x="2396" y="3565"/>
                  <a:pt x="2394" y="3565"/>
                  <a:pt x="2392" y="3565"/>
                </a:cubicBezTo>
                <a:cubicBezTo>
                  <a:pt x="2364" y="3541"/>
                  <a:pt x="2339" y="3531"/>
                  <a:pt x="2318" y="3531"/>
                </a:cubicBezTo>
                <a:cubicBezTo>
                  <a:pt x="2232" y="3531"/>
                  <a:pt x="2207" y="3696"/>
                  <a:pt x="2241" y="3783"/>
                </a:cubicBezTo>
                <a:cubicBezTo>
                  <a:pt x="2267" y="3776"/>
                  <a:pt x="2287" y="3773"/>
                  <a:pt x="2304" y="3773"/>
                </a:cubicBezTo>
                <a:cubicBezTo>
                  <a:pt x="2427" y="3773"/>
                  <a:pt x="2322" y="3945"/>
                  <a:pt x="2427" y="4020"/>
                </a:cubicBezTo>
                <a:lnTo>
                  <a:pt x="2459" y="4052"/>
                </a:lnTo>
                <a:cubicBezTo>
                  <a:pt x="2501" y="4103"/>
                  <a:pt x="2578" y="4153"/>
                  <a:pt x="2517" y="4230"/>
                </a:cubicBezTo>
                <a:cubicBezTo>
                  <a:pt x="2493" y="4242"/>
                  <a:pt x="2469" y="4246"/>
                  <a:pt x="2447" y="4246"/>
                </a:cubicBezTo>
                <a:cubicBezTo>
                  <a:pt x="2370" y="4246"/>
                  <a:pt x="2306" y="4190"/>
                  <a:pt x="2241" y="4145"/>
                </a:cubicBezTo>
                <a:cubicBezTo>
                  <a:pt x="2190" y="4222"/>
                  <a:pt x="2148" y="4305"/>
                  <a:pt x="2081" y="4374"/>
                </a:cubicBezTo>
                <a:cubicBezTo>
                  <a:pt x="2081" y="4331"/>
                  <a:pt x="2073" y="4246"/>
                  <a:pt x="2073" y="4204"/>
                </a:cubicBezTo>
                <a:cubicBezTo>
                  <a:pt x="1972" y="4246"/>
                  <a:pt x="1988" y="4382"/>
                  <a:pt x="1996" y="4475"/>
                </a:cubicBezTo>
                <a:cubicBezTo>
                  <a:pt x="1929" y="4525"/>
                  <a:pt x="1727" y="4515"/>
                  <a:pt x="1871" y="4626"/>
                </a:cubicBezTo>
                <a:cubicBezTo>
                  <a:pt x="1887" y="4701"/>
                  <a:pt x="2004" y="4735"/>
                  <a:pt x="2012" y="4836"/>
                </a:cubicBezTo>
                <a:cubicBezTo>
                  <a:pt x="1937" y="4911"/>
                  <a:pt x="1852" y="4954"/>
                  <a:pt x="1778" y="5020"/>
                </a:cubicBezTo>
                <a:cubicBezTo>
                  <a:pt x="1759" y="5198"/>
                  <a:pt x="1525" y="5214"/>
                  <a:pt x="1592" y="5425"/>
                </a:cubicBezTo>
                <a:cubicBezTo>
                  <a:pt x="1554" y="5398"/>
                  <a:pt x="1523" y="5387"/>
                  <a:pt x="1498" y="5387"/>
                </a:cubicBezTo>
                <a:cubicBezTo>
                  <a:pt x="1426" y="5387"/>
                  <a:pt x="1400" y="5478"/>
                  <a:pt x="1406" y="5576"/>
                </a:cubicBezTo>
                <a:cubicBezTo>
                  <a:pt x="1335" y="5619"/>
                  <a:pt x="1361" y="5786"/>
                  <a:pt x="1303" y="5786"/>
                </a:cubicBezTo>
                <a:cubicBezTo>
                  <a:pt x="1293" y="5786"/>
                  <a:pt x="1280" y="5782"/>
                  <a:pt x="1264" y="5770"/>
                </a:cubicBezTo>
                <a:cubicBezTo>
                  <a:pt x="1260" y="5769"/>
                  <a:pt x="1256" y="5768"/>
                  <a:pt x="1252" y="5768"/>
                </a:cubicBezTo>
                <a:cubicBezTo>
                  <a:pt x="1166" y="5768"/>
                  <a:pt x="1161" y="6083"/>
                  <a:pt x="1313" y="6083"/>
                </a:cubicBezTo>
                <a:cubicBezTo>
                  <a:pt x="1319" y="6083"/>
                  <a:pt x="1325" y="6083"/>
                  <a:pt x="1331" y="6082"/>
                </a:cubicBezTo>
                <a:lnTo>
                  <a:pt x="1331" y="6082"/>
                </a:lnTo>
                <a:cubicBezTo>
                  <a:pt x="1306" y="6153"/>
                  <a:pt x="1246" y="6321"/>
                  <a:pt x="1356" y="6321"/>
                </a:cubicBezTo>
                <a:cubicBezTo>
                  <a:pt x="1364" y="6321"/>
                  <a:pt x="1372" y="6320"/>
                  <a:pt x="1381" y="6318"/>
                </a:cubicBezTo>
                <a:cubicBezTo>
                  <a:pt x="1391" y="6317"/>
                  <a:pt x="1399" y="6317"/>
                  <a:pt x="1407" y="6317"/>
                </a:cubicBezTo>
                <a:cubicBezTo>
                  <a:pt x="1545" y="6317"/>
                  <a:pt x="1441" y="6451"/>
                  <a:pt x="1456" y="6547"/>
                </a:cubicBezTo>
                <a:cubicBezTo>
                  <a:pt x="1466" y="6613"/>
                  <a:pt x="1483" y="6739"/>
                  <a:pt x="1491" y="6807"/>
                </a:cubicBezTo>
                <a:cubicBezTo>
                  <a:pt x="1474" y="6802"/>
                  <a:pt x="1458" y="6800"/>
                  <a:pt x="1443" y="6800"/>
                </a:cubicBezTo>
                <a:cubicBezTo>
                  <a:pt x="1333" y="6800"/>
                  <a:pt x="1268" y="6919"/>
                  <a:pt x="1424" y="6933"/>
                </a:cubicBezTo>
                <a:cubicBezTo>
                  <a:pt x="1378" y="7042"/>
                  <a:pt x="1458" y="7156"/>
                  <a:pt x="1324" y="7156"/>
                </a:cubicBezTo>
                <a:cubicBezTo>
                  <a:pt x="1311" y="7156"/>
                  <a:pt x="1297" y="7155"/>
                  <a:pt x="1280" y="7153"/>
                </a:cubicBezTo>
                <a:cubicBezTo>
                  <a:pt x="1263" y="7103"/>
                  <a:pt x="1227" y="7083"/>
                  <a:pt x="1192" y="7083"/>
                </a:cubicBezTo>
                <a:cubicBezTo>
                  <a:pt x="1126" y="7083"/>
                  <a:pt x="1063" y="7154"/>
                  <a:pt x="1129" y="7236"/>
                </a:cubicBezTo>
                <a:cubicBezTo>
                  <a:pt x="1109" y="7230"/>
                  <a:pt x="1093" y="7227"/>
                  <a:pt x="1079" y="7227"/>
                </a:cubicBezTo>
                <a:cubicBezTo>
                  <a:pt x="998" y="7227"/>
                  <a:pt x="1010" y="7326"/>
                  <a:pt x="1001" y="7406"/>
                </a:cubicBezTo>
                <a:cubicBezTo>
                  <a:pt x="892" y="7379"/>
                  <a:pt x="809" y="7313"/>
                  <a:pt x="708" y="7286"/>
                </a:cubicBezTo>
                <a:lnTo>
                  <a:pt x="708" y="7286"/>
                </a:lnTo>
                <a:cubicBezTo>
                  <a:pt x="724" y="7379"/>
                  <a:pt x="698" y="7464"/>
                  <a:pt x="690" y="7547"/>
                </a:cubicBezTo>
                <a:cubicBezTo>
                  <a:pt x="666" y="7658"/>
                  <a:pt x="733" y="7733"/>
                  <a:pt x="791" y="7810"/>
                </a:cubicBezTo>
                <a:cubicBezTo>
                  <a:pt x="700" y="7826"/>
                  <a:pt x="482" y="7994"/>
                  <a:pt x="676" y="7994"/>
                </a:cubicBezTo>
                <a:cubicBezTo>
                  <a:pt x="681" y="7994"/>
                  <a:pt x="685" y="7994"/>
                  <a:pt x="690" y="7994"/>
                </a:cubicBezTo>
                <a:lnTo>
                  <a:pt x="690" y="7994"/>
                </a:lnTo>
                <a:cubicBezTo>
                  <a:pt x="682" y="8079"/>
                  <a:pt x="538" y="8063"/>
                  <a:pt x="538" y="8146"/>
                </a:cubicBezTo>
                <a:cubicBezTo>
                  <a:pt x="488" y="8239"/>
                  <a:pt x="607" y="8281"/>
                  <a:pt x="666" y="8305"/>
                </a:cubicBezTo>
                <a:cubicBezTo>
                  <a:pt x="658" y="8433"/>
                  <a:pt x="530" y="8398"/>
                  <a:pt x="437" y="8425"/>
                </a:cubicBezTo>
                <a:cubicBezTo>
                  <a:pt x="421" y="8483"/>
                  <a:pt x="405" y="8550"/>
                  <a:pt x="379" y="8619"/>
                </a:cubicBezTo>
                <a:cubicBezTo>
                  <a:pt x="445" y="8627"/>
                  <a:pt x="538" y="8609"/>
                  <a:pt x="581" y="8677"/>
                </a:cubicBezTo>
                <a:cubicBezTo>
                  <a:pt x="539" y="8687"/>
                  <a:pt x="493" y="8698"/>
                  <a:pt x="447" y="8698"/>
                </a:cubicBezTo>
                <a:cubicBezTo>
                  <a:pt x="421" y="8698"/>
                  <a:pt x="395" y="8694"/>
                  <a:pt x="371" y="8685"/>
                </a:cubicBezTo>
                <a:lnTo>
                  <a:pt x="371" y="8685"/>
                </a:lnTo>
                <a:cubicBezTo>
                  <a:pt x="312" y="8879"/>
                  <a:pt x="698" y="8693"/>
                  <a:pt x="530" y="8887"/>
                </a:cubicBezTo>
                <a:cubicBezTo>
                  <a:pt x="507" y="8884"/>
                  <a:pt x="489" y="8883"/>
                  <a:pt x="476" y="8883"/>
                </a:cubicBezTo>
                <a:cubicBezTo>
                  <a:pt x="345" y="8883"/>
                  <a:pt x="611" y="9022"/>
                  <a:pt x="496" y="9114"/>
                </a:cubicBezTo>
                <a:cubicBezTo>
                  <a:pt x="480" y="9173"/>
                  <a:pt x="362" y="9317"/>
                  <a:pt x="476" y="9317"/>
                </a:cubicBezTo>
                <a:cubicBezTo>
                  <a:pt x="480" y="9317"/>
                  <a:pt x="484" y="9316"/>
                  <a:pt x="488" y="9316"/>
                </a:cubicBezTo>
                <a:lnTo>
                  <a:pt x="488" y="9316"/>
                </a:lnTo>
                <a:cubicBezTo>
                  <a:pt x="472" y="9342"/>
                  <a:pt x="437" y="9385"/>
                  <a:pt x="429" y="9409"/>
                </a:cubicBezTo>
                <a:cubicBezTo>
                  <a:pt x="595" y="9409"/>
                  <a:pt x="540" y="9543"/>
                  <a:pt x="424" y="9543"/>
                </a:cubicBezTo>
                <a:cubicBezTo>
                  <a:pt x="410" y="9543"/>
                  <a:pt x="395" y="9541"/>
                  <a:pt x="379" y="9536"/>
                </a:cubicBezTo>
                <a:lnTo>
                  <a:pt x="379" y="9536"/>
                </a:lnTo>
                <a:cubicBezTo>
                  <a:pt x="343" y="9629"/>
                  <a:pt x="402" y="9639"/>
                  <a:pt x="472" y="9639"/>
                </a:cubicBezTo>
                <a:cubicBezTo>
                  <a:pt x="492" y="9639"/>
                  <a:pt x="512" y="9639"/>
                  <a:pt x="532" y="9639"/>
                </a:cubicBezTo>
                <a:cubicBezTo>
                  <a:pt x="556" y="9639"/>
                  <a:pt x="579" y="9640"/>
                  <a:pt x="597" y="9646"/>
                </a:cubicBezTo>
                <a:cubicBezTo>
                  <a:pt x="589" y="9712"/>
                  <a:pt x="581" y="9789"/>
                  <a:pt x="573" y="9856"/>
                </a:cubicBezTo>
                <a:cubicBezTo>
                  <a:pt x="674" y="9781"/>
                  <a:pt x="775" y="9720"/>
                  <a:pt x="884" y="9670"/>
                </a:cubicBezTo>
                <a:cubicBezTo>
                  <a:pt x="900" y="9704"/>
                  <a:pt x="935" y="9771"/>
                  <a:pt x="951" y="9805"/>
                </a:cubicBezTo>
                <a:cubicBezTo>
                  <a:pt x="910" y="9832"/>
                  <a:pt x="868" y="9856"/>
                  <a:pt x="817" y="9864"/>
                </a:cubicBezTo>
                <a:cubicBezTo>
                  <a:pt x="765" y="9869"/>
                  <a:pt x="709" y="9894"/>
                  <a:pt x="658" y="9894"/>
                </a:cubicBezTo>
                <a:cubicBezTo>
                  <a:pt x="627" y="9894"/>
                  <a:pt x="598" y="9885"/>
                  <a:pt x="573" y="9856"/>
                </a:cubicBezTo>
                <a:cubicBezTo>
                  <a:pt x="539" y="9812"/>
                  <a:pt x="498" y="9796"/>
                  <a:pt x="455" y="9796"/>
                </a:cubicBezTo>
                <a:cubicBezTo>
                  <a:pt x="391" y="9796"/>
                  <a:pt x="322" y="9830"/>
                  <a:pt x="262" y="9856"/>
                </a:cubicBezTo>
                <a:cubicBezTo>
                  <a:pt x="241" y="9842"/>
                  <a:pt x="223" y="9837"/>
                  <a:pt x="208" y="9837"/>
                </a:cubicBezTo>
                <a:cubicBezTo>
                  <a:pt x="125" y="9837"/>
                  <a:pt x="136" y="10017"/>
                  <a:pt x="236" y="10017"/>
                </a:cubicBezTo>
                <a:cubicBezTo>
                  <a:pt x="241" y="10017"/>
                  <a:pt x="247" y="10017"/>
                  <a:pt x="253" y="10015"/>
                </a:cubicBezTo>
                <a:lnTo>
                  <a:pt x="253" y="10015"/>
                </a:lnTo>
                <a:cubicBezTo>
                  <a:pt x="201" y="10133"/>
                  <a:pt x="182" y="10288"/>
                  <a:pt x="314" y="10288"/>
                </a:cubicBezTo>
                <a:cubicBezTo>
                  <a:pt x="335" y="10288"/>
                  <a:pt x="359" y="10284"/>
                  <a:pt x="387" y="10276"/>
                </a:cubicBezTo>
                <a:lnTo>
                  <a:pt x="387" y="10276"/>
                </a:lnTo>
                <a:cubicBezTo>
                  <a:pt x="363" y="10345"/>
                  <a:pt x="333" y="10415"/>
                  <a:pt x="278" y="10415"/>
                </a:cubicBezTo>
                <a:cubicBezTo>
                  <a:pt x="259" y="10415"/>
                  <a:pt x="237" y="10407"/>
                  <a:pt x="211" y="10387"/>
                </a:cubicBezTo>
                <a:lnTo>
                  <a:pt x="211" y="10387"/>
                </a:lnTo>
                <a:cubicBezTo>
                  <a:pt x="198" y="10464"/>
                  <a:pt x="203" y="10520"/>
                  <a:pt x="249" y="10520"/>
                </a:cubicBezTo>
                <a:cubicBezTo>
                  <a:pt x="268" y="10520"/>
                  <a:pt x="294" y="10511"/>
                  <a:pt x="328" y="10488"/>
                </a:cubicBezTo>
                <a:lnTo>
                  <a:pt x="328" y="10488"/>
                </a:lnTo>
                <a:cubicBezTo>
                  <a:pt x="344" y="10715"/>
                  <a:pt x="1" y="10664"/>
                  <a:pt x="1" y="10858"/>
                </a:cubicBezTo>
                <a:cubicBezTo>
                  <a:pt x="65" y="10836"/>
                  <a:pt x="132" y="10828"/>
                  <a:pt x="199" y="10828"/>
                </a:cubicBezTo>
                <a:cubicBezTo>
                  <a:pt x="308" y="10828"/>
                  <a:pt x="419" y="10848"/>
                  <a:pt x="522" y="10858"/>
                </a:cubicBezTo>
                <a:cubicBezTo>
                  <a:pt x="413" y="10681"/>
                  <a:pt x="648" y="10731"/>
                  <a:pt x="741" y="10691"/>
                </a:cubicBezTo>
                <a:lnTo>
                  <a:pt x="741" y="10691"/>
                </a:lnTo>
                <a:cubicBezTo>
                  <a:pt x="741" y="10772"/>
                  <a:pt x="781" y="10916"/>
                  <a:pt x="682" y="10916"/>
                </a:cubicBezTo>
                <a:cubicBezTo>
                  <a:pt x="670" y="10916"/>
                  <a:pt x="656" y="10914"/>
                  <a:pt x="640" y="10909"/>
                </a:cubicBezTo>
                <a:cubicBezTo>
                  <a:pt x="631" y="10906"/>
                  <a:pt x="622" y="10905"/>
                  <a:pt x="614" y="10905"/>
                </a:cubicBezTo>
                <a:cubicBezTo>
                  <a:pt x="487" y="10905"/>
                  <a:pt x="408" y="11186"/>
                  <a:pt x="565" y="11186"/>
                </a:cubicBezTo>
                <a:cubicBezTo>
                  <a:pt x="568" y="11186"/>
                  <a:pt x="570" y="11186"/>
                  <a:pt x="573" y="11186"/>
                </a:cubicBezTo>
                <a:lnTo>
                  <a:pt x="573" y="11186"/>
                </a:lnTo>
                <a:cubicBezTo>
                  <a:pt x="575" y="11219"/>
                  <a:pt x="562" y="11230"/>
                  <a:pt x="540" y="11230"/>
                </a:cubicBezTo>
                <a:cubicBezTo>
                  <a:pt x="494" y="11230"/>
                  <a:pt x="413" y="11184"/>
                  <a:pt x="351" y="11184"/>
                </a:cubicBezTo>
                <a:cubicBezTo>
                  <a:pt x="318" y="11184"/>
                  <a:pt x="291" y="11197"/>
                  <a:pt x="278" y="11236"/>
                </a:cubicBezTo>
                <a:cubicBezTo>
                  <a:pt x="211" y="11372"/>
                  <a:pt x="387" y="11321"/>
                  <a:pt x="464" y="11348"/>
                </a:cubicBezTo>
                <a:cubicBezTo>
                  <a:pt x="502" y="11408"/>
                  <a:pt x="526" y="11503"/>
                  <a:pt x="604" y="11503"/>
                </a:cubicBezTo>
                <a:cubicBezTo>
                  <a:pt x="613" y="11503"/>
                  <a:pt x="622" y="11502"/>
                  <a:pt x="631" y="11499"/>
                </a:cubicBezTo>
                <a:cubicBezTo>
                  <a:pt x="631" y="11457"/>
                  <a:pt x="640" y="11372"/>
                  <a:pt x="648" y="11329"/>
                </a:cubicBezTo>
                <a:cubicBezTo>
                  <a:pt x="716" y="11380"/>
                  <a:pt x="775" y="11449"/>
                  <a:pt x="842" y="11499"/>
                </a:cubicBezTo>
                <a:cubicBezTo>
                  <a:pt x="868" y="11590"/>
                  <a:pt x="783" y="11651"/>
                  <a:pt x="698" y="11659"/>
                </a:cubicBezTo>
                <a:cubicBezTo>
                  <a:pt x="681" y="11617"/>
                  <a:pt x="661" y="11600"/>
                  <a:pt x="640" y="11600"/>
                </a:cubicBezTo>
                <a:cubicBezTo>
                  <a:pt x="559" y="11600"/>
                  <a:pt x="475" y="11844"/>
                  <a:pt x="607" y="11844"/>
                </a:cubicBezTo>
                <a:cubicBezTo>
                  <a:pt x="612" y="11844"/>
                  <a:pt x="617" y="11844"/>
                  <a:pt x="623" y="11843"/>
                </a:cubicBezTo>
                <a:cubicBezTo>
                  <a:pt x="637" y="11835"/>
                  <a:pt x="650" y="11832"/>
                  <a:pt x="661" y="11832"/>
                </a:cubicBezTo>
                <a:cubicBezTo>
                  <a:pt x="709" y="11832"/>
                  <a:pt x="734" y="11893"/>
                  <a:pt x="775" y="11928"/>
                </a:cubicBezTo>
                <a:cubicBezTo>
                  <a:pt x="767" y="11954"/>
                  <a:pt x="741" y="11994"/>
                  <a:pt x="733" y="12013"/>
                </a:cubicBezTo>
                <a:lnTo>
                  <a:pt x="480" y="12029"/>
                </a:lnTo>
                <a:cubicBezTo>
                  <a:pt x="437" y="12180"/>
                  <a:pt x="631" y="12114"/>
                  <a:pt x="708" y="12172"/>
                </a:cubicBezTo>
                <a:cubicBezTo>
                  <a:pt x="688" y="12233"/>
                  <a:pt x="738" y="12247"/>
                  <a:pt x="805" y="12247"/>
                </a:cubicBezTo>
                <a:cubicBezTo>
                  <a:pt x="862" y="12247"/>
                  <a:pt x="931" y="12237"/>
                  <a:pt x="979" y="12237"/>
                </a:cubicBezTo>
                <a:cubicBezTo>
                  <a:pt x="991" y="12237"/>
                  <a:pt x="1002" y="12237"/>
                  <a:pt x="1011" y="12239"/>
                </a:cubicBezTo>
                <a:cubicBezTo>
                  <a:pt x="1011" y="12298"/>
                  <a:pt x="993" y="12358"/>
                  <a:pt x="977" y="12417"/>
                </a:cubicBezTo>
                <a:cubicBezTo>
                  <a:pt x="947" y="12426"/>
                  <a:pt x="919" y="12432"/>
                  <a:pt x="896" y="12432"/>
                </a:cubicBezTo>
                <a:cubicBezTo>
                  <a:pt x="855" y="12432"/>
                  <a:pt x="831" y="12411"/>
                  <a:pt x="842" y="12340"/>
                </a:cubicBezTo>
                <a:lnTo>
                  <a:pt x="842" y="12340"/>
                </a:lnTo>
                <a:cubicBezTo>
                  <a:pt x="666" y="12409"/>
                  <a:pt x="724" y="12569"/>
                  <a:pt x="759" y="12712"/>
                </a:cubicBezTo>
                <a:cubicBezTo>
                  <a:pt x="868" y="12651"/>
                  <a:pt x="985" y="12601"/>
                  <a:pt x="1113" y="12561"/>
                </a:cubicBezTo>
                <a:lnTo>
                  <a:pt x="1113" y="12561"/>
                </a:lnTo>
                <a:cubicBezTo>
                  <a:pt x="1096" y="12684"/>
                  <a:pt x="1144" y="12729"/>
                  <a:pt x="1252" y="12729"/>
                </a:cubicBezTo>
                <a:cubicBezTo>
                  <a:pt x="1261" y="12729"/>
                  <a:pt x="1270" y="12729"/>
                  <a:pt x="1280" y="12728"/>
                </a:cubicBezTo>
                <a:lnTo>
                  <a:pt x="1280" y="12728"/>
                </a:lnTo>
                <a:cubicBezTo>
                  <a:pt x="1145" y="12813"/>
                  <a:pt x="1187" y="13015"/>
                  <a:pt x="1323" y="13074"/>
                </a:cubicBezTo>
                <a:cubicBezTo>
                  <a:pt x="1230" y="13226"/>
                  <a:pt x="1086" y="13292"/>
                  <a:pt x="910" y="13319"/>
                </a:cubicBezTo>
                <a:cubicBezTo>
                  <a:pt x="881" y="13491"/>
                  <a:pt x="1036" y="13559"/>
                  <a:pt x="1187" y="13559"/>
                </a:cubicBezTo>
                <a:cubicBezTo>
                  <a:pt x="1213" y="13559"/>
                  <a:pt x="1239" y="13557"/>
                  <a:pt x="1264" y="13553"/>
                </a:cubicBezTo>
                <a:cubicBezTo>
                  <a:pt x="1311" y="13478"/>
                  <a:pt x="1336" y="13318"/>
                  <a:pt x="1418" y="13318"/>
                </a:cubicBezTo>
                <a:cubicBezTo>
                  <a:pt x="1438" y="13318"/>
                  <a:pt x="1462" y="13328"/>
                  <a:pt x="1491" y="13351"/>
                </a:cubicBezTo>
                <a:lnTo>
                  <a:pt x="1507" y="13410"/>
                </a:lnTo>
                <a:cubicBezTo>
                  <a:pt x="1525" y="13393"/>
                  <a:pt x="1557" y="13359"/>
                  <a:pt x="1575" y="13351"/>
                </a:cubicBezTo>
                <a:lnTo>
                  <a:pt x="1575" y="13351"/>
                </a:lnTo>
                <a:cubicBezTo>
                  <a:pt x="1575" y="13420"/>
                  <a:pt x="1557" y="13494"/>
                  <a:pt x="1541" y="13571"/>
                </a:cubicBezTo>
                <a:cubicBezTo>
                  <a:pt x="1618" y="13571"/>
                  <a:pt x="1685" y="13571"/>
                  <a:pt x="1751" y="13561"/>
                </a:cubicBezTo>
                <a:cubicBezTo>
                  <a:pt x="1751" y="13604"/>
                  <a:pt x="1751" y="13688"/>
                  <a:pt x="1759" y="13731"/>
                </a:cubicBezTo>
                <a:cubicBezTo>
                  <a:pt x="1759" y="13839"/>
                  <a:pt x="1805" y="13950"/>
                  <a:pt x="1916" y="13950"/>
                </a:cubicBezTo>
                <a:cubicBezTo>
                  <a:pt x="1933" y="13950"/>
                  <a:pt x="1951" y="13947"/>
                  <a:pt x="1972" y="13941"/>
                </a:cubicBezTo>
                <a:lnTo>
                  <a:pt x="1972" y="13941"/>
                </a:lnTo>
                <a:cubicBezTo>
                  <a:pt x="1962" y="14016"/>
                  <a:pt x="2012" y="14077"/>
                  <a:pt x="2030" y="14151"/>
                </a:cubicBezTo>
                <a:cubicBezTo>
                  <a:pt x="2012" y="14218"/>
                  <a:pt x="1996" y="14287"/>
                  <a:pt x="1980" y="14362"/>
                </a:cubicBezTo>
                <a:cubicBezTo>
                  <a:pt x="1945" y="14319"/>
                  <a:pt x="1903" y="14287"/>
                  <a:pt x="1871" y="14269"/>
                </a:cubicBezTo>
                <a:cubicBezTo>
                  <a:pt x="1833" y="14193"/>
                  <a:pt x="1760" y="14156"/>
                  <a:pt x="1655" y="14156"/>
                </a:cubicBezTo>
                <a:cubicBezTo>
                  <a:pt x="1621" y="14156"/>
                  <a:pt x="1583" y="14160"/>
                  <a:pt x="1541" y="14168"/>
                </a:cubicBezTo>
                <a:cubicBezTo>
                  <a:pt x="1608" y="14143"/>
                  <a:pt x="1668" y="14077"/>
                  <a:pt x="1650" y="13992"/>
                </a:cubicBezTo>
                <a:cubicBezTo>
                  <a:pt x="1608" y="13992"/>
                  <a:pt x="1517" y="13992"/>
                  <a:pt x="1474" y="13984"/>
                </a:cubicBezTo>
                <a:cubicBezTo>
                  <a:pt x="1568" y="13902"/>
                  <a:pt x="1522" y="13798"/>
                  <a:pt x="1440" y="13798"/>
                </a:cubicBezTo>
                <a:cubicBezTo>
                  <a:pt x="1412" y="13798"/>
                  <a:pt x="1380" y="13810"/>
                  <a:pt x="1347" y="13840"/>
                </a:cubicBezTo>
                <a:cubicBezTo>
                  <a:pt x="1339" y="13808"/>
                  <a:pt x="1322" y="13797"/>
                  <a:pt x="1301" y="13797"/>
                </a:cubicBezTo>
                <a:cubicBezTo>
                  <a:pt x="1263" y="13797"/>
                  <a:pt x="1212" y="13835"/>
                  <a:pt x="1179" y="13840"/>
                </a:cubicBezTo>
                <a:cubicBezTo>
                  <a:pt x="1177" y="13840"/>
                  <a:pt x="1174" y="13840"/>
                  <a:pt x="1171" y="13840"/>
                </a:cubicBezTo>
                <a:cubicBezTo>
                  <a:pt x="820" y="13840"/>
                  <a:pt x="995" y="14381"/>
                  <a:pt x="1163" y="14531"/>
                </a:cubicBezTo>
                <a:cubicBezTo>
                  <a:pt x="1139" y="14402"/>
                  <a:pt x="1188" y="14367"/>
                  <a:pt x="1263" y="14367"/>
                </a:cubicBezTo>
                <a:cubicBezTo>
                  <a:pt x="1345" y="14367"/>
                  <a:pt x="1458" y="14408"/>
                  <a:pt x="1541" y="14412"/>
                </a:cubicBezTo>
                <a:cubicBezTo>
                  <a:pt x="1597" y="14395"/>
                  <a:pt x="1651" y="14341"/>
                  <a:pt x="1702" y="14341"/>
                </a:cubicBezTo>
                <a:cubicBezTo>
                  <a:pt x="1722" y="14341"/>
                  <a:pt x="1741" y="14349"/>
                  <a:pt x="1759" y="14370"/>
                </a:cubicBezTo>
                <a:cubicBezTo>
                  <a:pt x="1820" y="14447"/>
                  <a:pt x="2022" y="14380"/>
                  <a:pt x="1954" y="14513"/>
                </a:cubicBezTo>
                <a:cubicBezTo>
                  <a:pt x="1938" y="14545"/>
                  <a:pt x="1915" y="14556"/>
                  <a:pt x="1889" y="14556"/>
                </a:cubicBezTo>
                <a:cubicBezTo>
                  <a:pt x="1832" y="14556"/>
                  <a:pt x="1759" y="14505"/>
                  <a:pt x="1701" y="14505"/>
                </a:cubicBezTo>
                <a:cubicBezTo>
                  <a:pt x="1678" y="14608"/>
                  <a:pt x="1739" y="14675"/>
                  <a:pt x="1816" y="14675"/>
                </a:cubicBezTo>
                <a:cubicBezTo>
                  <a:pt x="1847" y="14675"/>
                  <a:pt x="1880" y="14664"/>
                  <a:pt x="1911" y="14641"/>
                </a:cubicBezTo>
                <a:lnTo>
                  <a:pt x="1911" y="14641"/>
                </a:lnTo>
                <a:cubicBezTo>
                  <a:pt x="1871" y="14798"/>
                  <a:pt x="1920" y="15061"/>
                  <a:pt x="2122" y="15061"/>
                </a:cubicBezTo>
                <a:cubicBezTo>
                  <a:pt x="2125" y="15061"/>
                  <a:pt x="2128" y="15061"/>
                  <a:pt x="2131" y="15061"/>
                </a:cubicBezTo>
                <a:lnTo>
                  <a:pt x="2139" y="15095"/>
                </a:lnTo>
                <a:cubicBezTo>
                  <a:pt x="2148" y="15094"/>
                  <a:pt x="2156" y="15094"/>
                  <a:pt x="2163" y="15094"/>
                </a:cubicBezTo>
                <a:cubicBezTo>
                  <a:pt x="2317" y="15094"/>
                  <a:pt x="2323" y="15324"/>
                  <a:pt x="2470" y="15324"/>
                </a:cubicBezTo>
                <a:cubicBezTo>
                  <a:pt x="2478" y="15324"/>
                  <a:pt x="2485" y="15323"/>
                  <a:pt x="2493" y="15322"/>
                </a:cubicBezTo>
                <a:cubicBezTo>
                  <a:pt x="2468" y="15175"/>
                  <a:pt x="2539" y="15061"/>
                  <a:pt x="2688" y="15061"/>
                </a:cubicBezTo>
                <a:cubicBezTo>
                  <a:pt x="2693" y="15061"/>
                  <a:pt x="2698" y="15061"/>
                  <a:pt x="2703" y="15061"/>
                </a:cubicBezTo>
                <a:cubicBezTo>
                  <a:pt x="2738" y="15130"/>
                  <a:pt x="2772" y="15220"/>
                  <a:pt x="2851" y="15220"/>
                </a:cubicBezTo>
                <a:cubicBezTo>
                  <a:pt x="2870" y="15220"/>
                  <a:pt x="2890" y="15216"/>
                  <a:pt x="2914" y="15205"/>
                </a:cubicBezTo>
                <a:cubicBezTo>
                  <a:pt x="2936" y="15200"/>
                  <a:pt x="2956" y="15198"/>
                  <a:pt x="2973" y="15198"/>
                </a:cubicBezTo>
                <a:cubicBezTo>
                  <a:pt x="3117" y="15198"/>
                  <a:pt x="3091" y="15346"/>
                  <a:pt x="3084" y="15482"/>
                </a:cubicBezTo>
                <a:cubicBezTo>
                  <a:pt x="2881" y="15524"/>
                  <a:pt x="3100" y="15726"/>
                  <a:pt x="2991" y="15845"/>
                </a:cubicBezTo>
                <a:cubicBezTo>
                  <a:pt x="2889" y="15853"/>
                  <a:pt x="2898" y="15997"/>
                  <a:pt x="2871" y="16064"/>
                </a:cubicBezTo>
                <a:cubicBezTo>
                  <a:pt x="2890" y="16066"/>
                  <a:pt x="2910" y="16067"/>
                  <a:pt x="2930" y="16067"/>
                </a:cubicBezTo>
                <a:cubicBezTo>
                  <a:pt x="2991" y="16067"/>
                  <a:pt x="3054" y="16053"/>
                  <a:pt x="3092" y="15997"/>
                </a:cubicBezTo>
                <a:lnTo>
                  <a:pt x="3134" y="16021"/>
                </a:lnTo>
                <a:cubicBezTo>
                  <a:pt x="2972" y="15777"/>
                  <a:pt x="3174" y="15752"/>
                  <a:pt x="3276" y="15676"/>
                </a:cubicBezTo>
                <a:cubicBezTo>
                  <a:pt x="3267" y="15609"/>
                  <a:pt x="3243" y="15542"/>
                  <a:pt x="3235" y="15473"/>
                </a:cubicBezTo>
                <a:lnTo>
                  <a:pt x="3243" y="15423"/>
                </a:lnTo>
                <a:cubicBezTo>
                  <a:pt x="3268" y="15432"/>
                  <a:pt x="3288" y="15436"/>
                  <a:pt x="3301" y="15436"/>
                </a:cubicBezTo>
                <a:cubicBezTo>
                  <a:pt x="3352" y="15436"/>
                  <a:pt x="3335" y="15382"/>
                  <a:pt x="3302" y="15322"/>
                </a:cubicBezTo>
                <a:lnTo>
                  <a:pt x="3302" y="15322"/>
                </a:lnTo>
                <a:cubicBezTo>
                  <a:pt x="3387" y="15364"/>
                  <a:pt x="3538" y="15289"/>
                  <a:pt x="3520" y="15431"/>
                </a:cubicBezTo>
                <a:cubicBezTo>
                  <a:pt x="3453" y="15560"/>
                  <a:pt x="3594" y="15684"/>
                  <a:pt x="3722" y="15684"/>
                </a:cubicBezTo>
                <a:cubicBezTo>
                  <a:pt x="3771" y="15684"/>
                  <a:pt x="3817" y="15667"/>
                  <a:pt x="3850" y="15625"/>
                </a:cubicBezTo>
                <a:cubicBezTo>
                  <a:pt x="3867" y="15697"/>
                  <a:pt x="3876" y="15786"/>
                  <a:pt x="3922" y="15786"/>
                </a:cubicBezTo>
                <a:cubicBezTo>
                  <a:pt x="3941" y="15786"/>
                  <a:pt x="3967" y="15771"/>
                  <a:pt x="4001" y="15734"/>
                </a:cubicBezTo>
                <a:lnTo>
                  <a:pt x="4001" y="15734"/>
                </a:lnTo>
                <a:cubicBezTo>
                  <a:pt x="4060" y="15827"/>
                  <a:pt x="3882" y="15896"/>
                  <a:pt x="3933" y="16013"/>
                </a:cubicBezTo>
                <a:cubicBezTo>
                  <a:pt x="4007" y="16006"/>
                  <a:pt x="3984" y="15896"/>
                  <a:pt x="4056" y="15896"/>
                </a:cubicBezTo>
                <a:cubicBezTo>
                  <a:pt x="4066" y="15896"/>
                  <a:pt x="4079" y="15899"/>
                  <a:pt x="4094" y="15904"/>
                </a:cubicBezTo>
                <a:cubicBezTo>
                  <a:pt x="4026" y="16032"/>
                  <a:pt x="4078" y="16155"/>
                  <a:pt x="4222" y="16155"/>
                </a:cubicBezTo>
                <a:cubicBezTo>
                  <a:pt x="4258" y="16155"/>
                  <a:pt x="4300" y="16147"/>
                  <a:pt x="4347" y="16130"/>
                </a:cubicBezTo>
                <a:lnTo>
                  <a:pt x="4347" y="16130"/>
                </a:lnTo>
                <a:cubicBezTo>
                  <a:pt x="4337" y="16324"/>
                  <a:pt x="4608" y="16452"/>
                  <a:pt x="4480" y="16644"/>
                </a:cubicBezTo>
                <a:cubicBezTo>
                  <a:pt x="4487" y="16643"/>
                  <a:pt x="4493" y="16642"/>
                  <a:pt x="4498" y="16642"/>
                </a:cubicBezTo>
                <a:cubicBezTo>
                  <a:pt x="4603" y="16642"/>
                  <a:pt x="4609" y="16823"/>
                  <a:pt x="4507" y="16823"/>
                </a:cubicBezTo>
                <a:cubicBezTo>
                  <a:pt x="4494" y="16823"/>
                  <a:pt x="4480" y="16820"/>
                  <a:pt x="4464" y="16814"/>
                </a:cubicBezTo>
                <a:cubicBezTo>
                  <a:pt x="4460" y="16813"/>
                  <a:pt x="4456" y="16812"/>
                  <a:pt x="4452" y="16812"/>
                </a:cubicBezTo>
                <a:cubicBezTo>
                  <a:pt x="4382" y="16812"/>
                  <a:pt x="4433" y="17005"/>
                  <a:pt x="4504" y="17005"/>
                </a:cubicBezTo>
                <a:cubicBezTo>
                  <a:pt x="4516" y="17005"/>
                  <a:pt x="4527" y="17001"/>
                  <a:pt x="4539" y="16990"/>
                </a:cubicBezTo>
                <a:cubicBezTo>
                  <a:pt x="4560" y="16977"/>
                  <a:pt x="4576" y="16972"/>
                  <a:pt x="4588" y="16972"/>
                </a:cubicBezTo>
                <a:cubicBezTo>
                  <a:pt x="4650" y="16972"/>
                  <a:pt x="4615" y="17110"/>
                  <a:pt x="4650" y="17167"/>
                </a:cubicBezTo>
                <a:cubicBezTo>
                  <a:pt x="4784" y="17378"/>
                  <a:pt x="4674" y="17630"/>
                  <a:pt x="4725" y="17867"/>
                </a:cubicBezTo>
                <a:cubicBezTo>
                  <a:pt x="4531" y="17950"/>
                  <a:pt x="4480" y="18178"/>
                  <a:pt x="4430" y="18372"/>
                </a:cubicBezTo>
                <a:cubicBezTo>
                  <a:pt x="4397" y="18431"/>
                  <a:pt x="4464" y="18481"/>
                  <a:pt x="4499" y="18524"/>
                </a:cubicBezTo>
                <a:cubicBezTo>
                  <a:pt x="4499" y="18700"/>
                  <a:pt x="4313" y="18952"/>
                  <a:pt x="4480" y="19080"/>
                </a:cubicBezTo>
                <a:cubicBezTo>
                  <a:pt x="4499" y="19365"/>
                  <a:pt x="4347" y="19686"/>
                  <a:pt x="4515" y="19939"/>
                </a:cubicBezTo>
                <a:cubicBezTo>
                  <a:pt x="4507" y="19938"/>
                  <a:pt x="4500" y="19938"/>
                  <a:pt x="4493" y="19938"/>
                </a:cubicBezTo>
                <a:cubicBezTo>
                  <a:pt x="4348" y="19938"/>
                  <a:pt x="4476" y="20041"/>
                  <a:pt x="4557" y="20072"/>
                </a:cubicBezTo>
                <a:cubicBezTo>
                  <a:pt x="4590" y="20200"/>
                  <a:pt x="4741" y="20485"/>
                  <a:pt x="4523" y="20495"/>
                </a:cubicBezTo>
                <a:cubicBezTo>
                  <a:pt x="4515" y="20553"/>
                  <a:pt x="4539" y="20596"/>
                  <a:pt x="4608" y="20604"/>
                </a:cubicBezTo>
                <a:cubicBezTo>
                  <a:pt x="4683" y="20788"/>
                  <a:pt x="4741" y="20966"/>
                  <a:pt x="4751" y="21168"/>
                </a:cubicBezTo>
                <a:cubicBezTo>
                  <a:pt x="4725" y="21362"/>
                  <a:pt x="4717" y="21556"/>
                  <a:pt x="4683" y="21740"/>
                </a:cubicBezTo>
                <a:cubicBezTo>
                  <a:pt x="4698" y="21736"/>
                  <a:pt x="4712" y="21734"/>
                  <a:pt x="4727" y="21734"/>
                </a:cubicBezTo>
                <a:cubicBezTo>
                  <a:pt x="4930" y="21734"/>
                  <a:pt x="5019" y="22156"/>
                  <a:pt x="4854" y="22156"/>
                </a:cubicBezTo>
                <a:cubicBezTo>
                  <a:pt x="4834" y="22156"/>
                  <a:pt x="4811" y="22150"/>
                  <a:pt x="4784" y="22136"/>
                </a:cubicBezTo>
                <a:lnTo>
                  <a:pt x="4784" y="22136"/>
                </a:lnTo>
                <a:cubicBezTo>
                  <a:pt x="4767" y="22338"/>
                  <a:pt x="5145" y="22213"/>
                  <a:pt x="5054" y="22498"/>
                </a:cubicBezTo>
                <a:cubicBezTo>
                  <a:pt x="5145" y="22700"/>
                  <a:pt x="5230" y="22902"/>
                  <a:pt x="5281" y="23123"/>
                </a:cubicBezTo>
                <a:cubicBezTo>
                  <a:pt x="5499" y="23264"/>
                  <a:pt x="5467" y="23517"/>
                  <a:pt x="5584" y="23729"/>
                </a:cubicBezTo>
                <a:cubicBezTo>
                  <a:pt x="5618" y="23820"/>
                  <a:pt x="5491" y="23913"/>
                  <a:pt x="5568" y="24006"/>
                </a:cubicBezTo>
                <a:cubicBezTo>
                  <a:pt x="5728" y="24259"/>
                  <a:pt x="5845" y="24596"/>
                  <a:pt x="6174" y="24679"/>
                </a:cubicBezTo>
                <a:lnTo>
                  <a:pt x="6191" y="24730"/>
                </a:lnTo>
                <a:cubicBezTo>
                  <a:pt x="6140" y="25009"/>
                  <a:pt x="6621" y="25144"/>
                  <a:pt x="6459" y="25456"/>
                </a:cubicBezTo>
                <a:cubicBezTo>
                  <a:pt x="6419" y="25607"/>
                  <a:pt x="6536" y="25741"/>
                  <a:pt x="6451" y="25884"/>
                </a:cubicBezTo>
                <a:cubicBezTo>
                  <a:pt x="6781" y="25961"/>
                  <a:pt x="6443" y="26416"/>
                  <a:pt x="6653" y="26575"/>
                </a:cubicBezTo>
                <a:cubicBezTo>
                  <a:pt x="6712" y="26727"/>
                  <a:pt x="6645" y="26871"/>
                  <a:pt x="6688" y="27014"/>
                </a:cubicBezTo>
                <a:cubicBezTo>
                  <a:pt x="6629" y="27065"/>
                  <a:pt x="6520" y="27065"/>
                  <a:pt x="6544" y="27166"/>
                </a:cubicBezTo>
                <a:cubicBezTo>
                  <a:pt x="6653" y="27166"/>
                  <a:pt x="6645" y="27267"/>
                  <a:pt x="6662" y="27350"/>
                </a:cubicBezTo>
                <a:cubicBezTo>
                  <a:pt x="6637" y="27358"/>
                  <a:pt x="6579" y="27384"/>
                  <a:pt x="6544" y="27392"/>
                </a:cubicBezTo>
                <a:cubicBezTo>
                  <a:pt x="6393" y="27435"/>
                  <a:pt x="6350" y="27594"/>
                  <a:pt x="6284" y="27722"/>
                </a:cubicBezTo>
                <a:cubicBezTo>
                  <a:pt x="6267" y="27730"/>
                  <a:pt x="6233" y="27754"/>
                  <a:pt x="6217" y="27762"/>
                </a:cubicBezTo>
                <a:cubicBezTo>
                  <a:pt x="6098" y="27813"/>
                  <a:pt x="5996" y="27906"/>
                  <a:pt x="5863" y="27906"/>
                </a:cubicBezTo>
                <a:cubicBezTo>
                  <a:pt x="5560" y="28217"/>
                  <a:pt x="5297" y="28563"/>
                  <a:pt x="5028" y="28900"/>
                </a:cubicBezTo>
                <a:cubicBezTo>
                  <a:pt x="4978" y="29009"/>
                  <a:pt x="4919" y="29118"/>
                  <a:pt x="4927" y="29238"/>
                </a:cubicBezTo>
                <a:cubicBezTo>
                  <a:pt x="4888" y="29267"/>
                  <a:pt x="4846" y="29279"/>
                  <a:pt x="4805" y="29279"/>
                </a:cubicBezTo>
                <a:cubicBezTo>
                  <a:pt x="4775" y="29279"/>
                  <a:pt x="4745" y="29273"/>
                  <a:pt x="4717" y="29262"/>
                </a:cubicBezTo>
                <a:lnTo>
                  <a:pt x="4666" y="29246"/>
                </a:lnTo>
                <a:lnTo>
                  <a:pt x="4666" y="29246"/>
                </a:lnTo>
                <a:cubicBezTo>
                  <a:pt x="4581" y="29321"/>
                  <a:pt x="4709" y="29422"/>
                  <a:pt x="4717" y="29507"/>
                </a:cubicBezTo>
                <a:cubicBezTo>
                  <a:pt x="4624" y="29650"/>
                  <a:pt x="4414" y="29717"/>
                  <a:pt x="4499" y="29927"/>
                </a:cubicBezTo>
                <a:cubicBezTo>
                  <a:pt x="4355" y="30020"/>
                  <a:pt x="4387" y="30129"/>
                  <a:pt x="4480" y="30257"/>
                </a:cubicBezTo>
                <a:cubicBezTo>
                  <a:pt x="4406" y="30214"/>
                  <a:pt x="4337" y="30172"/>
                  <a:pt x="4262" y="30147"/>
                </a:cubicBezTo>
                <a:cubicBezTo>
                  <a:pt x="4254" y="30214"/>
                  <a:pt x="4254" y="30281"/>
                  <a:pt x="4254" y="30358"/>
                </a:cubicBezTo>
                <a:cubicBezTo>
                  <a:pt x="4305" y="30353"/>
                  <a:pt x="4370" y="30323"/>
                  <a:pt x="4418" y="30323"/>
                </a:cubicBezTo>
                <a:cubicBezTo>
                  <a:pt x="4457" y="30323"/>
                  <a:pt x="4484" y="30344"/>
                  <a:pt x="4480" y="30416"/>
                </a:cubicBezTo>
                <a:cubicBezTo>
                  <a:pt x="4608" y="30602"/>
                  <a:pt x="4262" y="30736"/>
                  <a:pt x="4406" y="30913"/>
                </a:cubicBezTo>
                <a:cubicBezTo>
                  <a:pt x="4488" y="31006"/>
                  <a:pt x="4363" y="31108"/>
                  <a:pt x="4363" y="31209"/>
                </a:cubicBezTo>
                <a:cubicBezTo>
                  <a:pt x="4464" y="31283"/>
                  <a:pt x="4691" y="31182"/>
                  <a:pt x="4683" y="31376"/>
                </a:cubicBezTo>
                <a:cubicBezTo>
                  <a:pt x="4674" y="31512"/>
                  <a:pt x="4852" y="31587"/>
                  <a:pt x="4818" y="31714"/>
                </a:cubicBezTo>
                <a:cubicBezTo>
                  <a:pt x="4691" y="31914"/>
                  <a:pt x="4729" y="31958"/>
                  <a:pt x="4808" y="31958"/>
                </a:cubicBezTo>
                <a:cubicBezTo>
                  <a:pt x="4864" y="31958"/>
                  <a:pt x="4942" y="31936"/>
                  <a:pt x="4994" y="31932"/>
                </a:cubicBezTo>
                <a:cubicBezTo>
                  <a:pt x="5079" y="31991"/>
                  <a:pt x="5095" y="32100"/>
                  <a:pt x="5156" y="32185"/>
                </a:cubicBezTo>
                <a:cubicBezTo>
                  <a:pt x="5171" y="32248"/>
                  <a:pt x="5215" y="32265"/>
                  <a:pt x="5267" y="32265"/>
                </a:cubicBezTo>
                <a:cubicBezTo>
                  <a:pt x="5299" y="32265"/>
                  <a:pt x="5333" y="32259"/>
                  <a:pt x="5366" y="32252"/>
                </a:cubicBezTo>
                <a:lnTo>
                  <a:pt x="5366" y="32252"/>
                </a:lnTo>
                <a:cubicBezTo>
                  <a:pt x="5441" y="32345"/>
                  <a:pt x="5348" y="32438"/>
                  <a:pt x="5315" y="32531"/>
                </a:cubicBezTo>
                <a:cubicBezTo>
                  <a:pt x="5390" y="32547"/>
                  <a:pt x="5509" y="32539"/>
                  <a:pt x="5483" y="32648"/>
                </a:cubicBezTo>
                <a:cubicBezTo>
                  <a:pt x="5488" y="32679"/>
                  <a:pt x="5477" y="32689"/>
                  <a:pt x="5459" y="32689"/>
                </a:cubicBezTo>
                <a:cubicBezTo>
                  <a:pt x="5429" y="32689"/>
                  <a:pt x="5378" y="32663"/>
                  <a:pt x="5340" y="32663"/>
                </a:cubicBezTo>
                <a:cubicBezTo>
                  <a:pt x="5321" y="32663"/>
                  <a:pt x="5305" y="32670"/>
                  <a:pt x="5297" y="32690"/>
                </a:cubicBezTo>
                <a:cubicBezTo>
                  <a:pt x="5214" y="32757"/>
                  <a:pt x="5323" y="32816"/>
                  <a:pt x="5366" y="32876"/>
                </a:cubicBezTo>
                <a:cubicBezTo>
                  <a:pt x="5390" y="33060"/>
                  <a:pt x="5600" y="33002"/>
                  <a:pt x="5736" y="33028"/>
                </a:cubicBezTo>
                <a:cubicBezTo>
                  <a:pt x="5509" y="33230"/>
                  <a:pt x="5954" y="33331"/>
                  <a:pt x="5879" y="33550"/>
                </a:cubicBezTo>
                <a:cubicBezTo>
                  <a:pt x="5895" y="33550"/>
                  <a:pt x="5930" y="33558"/>
                  <a:pt x="5946" y="33558"/>
                </a:cubicBezTo>
                <a:cubicBezTo>
                  <a:pt x="5980" y="33515"/>
                  <a:pt x="6023" y="33483"/>
                  <a:pt x="6065" y="33448"/>
                </a:cubicBezTo>
                <a:cubicBezTo>
                  <a:pt x="6132" y="33507"/>
                  <a:pt x="6166" y="33624"/>
                  <a:pt x="6257" y="33651"/>
                </a:cubicBezTo>
                <a:cubicBezTo>
                  <a:pt x="6318" y="33566"/>
                  <a:pt x="6393" y="33491"/>
                  <a:pt x="6486" y="33448"/>
                </a:cubicBezTo>
                <a:lnTo>
                  <a:pt x="6528" y="33457"/>
                </a:lnTo>
                <a:cubicBezTo>
                  <a:pt x="6552" y="33624"/>
                  <a:pt x="6781" y="33533"/>
                  <a:pt x="6890" y="33634"/>
                </a:cubicBezTo>
                <a:cubicBezTo>
                  <a:pt x="6940" y="33709"/>
                  <a:pt x="6975" y="33794"/>
                  <a:pt x="7033" y="33861"/>
                </a:cubicBezTo>
                <a:cubicBezTo>
                  <a:pt x="7055" y="33856"/>
                  <a:pt x="7076" y="33854"/>
                  <a:pt x="7097" y="33854"/>
                </a:cubicBezTo>
                <a:cubicBezTo>
                  <a:pt x="7179" y="33854"/>
                  <a:pt x="7252" y="33891"/>
                  <a:pt x="7319" y="33946"/>
                </a:cubicBezTo>
                <a:cubicBezTo>
                  <a:pt x="7296" y="34033"/>
                  <a:pt x="7309" y="34149"/>
                  <a:pt x="7416" y="34149"/>
                </a:cubicBezTo>
                <a:cubicBezTo>
                  <a:pt x="7423" y="34149"/>
                  <a:pt x="7430" y="34149"/>
                  <a:pt x="7438" y="34148"/>
                </a:cubicBezTo>
                <a:cubicBezTo>
                  <a:pt x="7420" y="34039"/>
                  <a:pt x="7387" y="33928"/>
                  <a:pt x="7387" y="33818"/>
                </a:cubicBezTo>
                <a:cubicBezTo>
                  <a:pt x="7470" y="33818"/>
                  <a:pt x="7555" y="33826"/>
                  <a:pt x="7571" y="33919"/>
                </a:cubicBezTo>
                <a:cubicBezTo>
                  <a:pt x="7667" y="33832"/>
                  <a:pt x="7795" y="33687"/>
                  <a:pt x="7924" y="33687"/>
                </a:cubicBezTo>
                <a:cubicBezTo>
                  <a:pt x="7967" y="33687"/>
                  <a:pt x="8010" y="33703"/>
                  <a:pt x="8052" y="33744"/>
                </a:cubicBezTo>
                <a:cubicBezTo>
                  <a:pt x="8081" y="33756"/>
                  <a:pt x="8111" y="33761"/>
                  <a:pt x="8142" y="33761"/>
                </a:cubicBezTo>
                <a:cubicBezTo>
                  <a:pt x="8258" y="33761"/>
                  <a:pt x="8383" y="33693"/>
                  <a:pt x="8495" y="33693"/>
                </a:cubicBezTo>
                <a:cubicBezTo>
                  <a:pt x="8554" y="33693"/>
                  <a:pt x="8610" y="33711"/>
                  <a:pt x="8659" y="33768"/>
                </a:cubicBezTo>
                <a:cubicBezTo>
                  <a:pt x="8675" y="33675"/>
                  <a:pt x="8651" y="33574"/>
                  <a:pt x="8734" y="33507"/>
                </a:cubicBezTo>
                <a:cubicBezTo>
                  <a:pt x="8748" y="33502"/>
                  <a:pt x="8762" y="33499"/>
                  <a:pt x="8775" y="33499"/>
                </a:cubicBezTo>
                <a:cubicBezTo>
                  <a:pt x="8843" y="33499"/>
                  <a:pt x="8886" y="33566"/>
                  <a:pt x="8936" y="33608"/>
                </a:cubicBezTo>
                <a:cubicBezTo>
                  <a:pt x="9055" y="33515"/>
                  <a:pt x="9180" y="33432"/>
                  <a:pt x="9332" y="33372"/>
                </a:cubicBezTo>
                <a:cubicBezTo>
                  <a:pt x="9382" y="33169"/>
                  <a:pt x="9627" y="33145"/>
                  <a:pt x="9728" y="32967"/>
                </a:cubicBezTo>
                <a:cubicBezTo>
                  <a:pt x="9922" y="32632"/>
                  <a:pt x="10225" y="32337"/>
                  <a:pt x="10292" y="31940"/>
                </a:cubicBezTo>
                <a:cubicBezTo>
                  <a:pt x="10419" y="31856"/>
                  <a:pt x="10529" y="31730"/>
                  <a:pt x="10494" y="31562"/>
                </a:cubicBezTo>
                <a:cubicBezTo>
                  <a:pt x="10696" y="31544"/>
                  <a:pt x="10696" y="31350"/>
                  <a:pt x="10816" y="31241"/>
                </a:cubicBezTo>
                <a:cubicBezTo>
                  <a:pt x="10874" y="31089"/>
                  <a:pt x="10933" y="30938"/>
                  <a:pt x="10983" y="30786"/>
                </a:cubicBezTo>
                <a:cubicBezTo>
                  <a:pt x="10882" y="30517"/>
                  <a:pt x="10933" y="30238"/>
                  <a:pt x="10925" y="29961"/>
                </a:cubicBezTo>
                <a:cubicBezTo>
                  <a:pt x="10866" y="29751"/>
                  <a:pt x="11026" y="29507"/>
                  <a:pt x="10882" y="29321"/>
                </a:cubicBezTo>
                <a:cubicBezTo>
                  <a:pt x="10696" y="29169"/>
                  <a:pt x="10512" y="29025"/>
                  <a:pt x="10326" y="28874"/>
                </a:cubicBezTo>
                <a:cubicBezTo>
                  <a:pt x="10132" y="28664"/>
                  <a:pt x="9957" y="28419"/>
                  <a:pt x="9720" y="28243"/>
                </a:cubicBezTo>
                <a:cubicBezTo>
                  <a:pt x="9401" y="28075"/>
                  <a:pt x="9223" y="27679"/>
                  <a:pt x="8827" y="27661"/>
                </a:cubicBezTo>
                <a:cubicBezTo>
                  <a:pt x="8600" y="27552"/>
                  <a:pt x="8659" y="27283"/>
                  <a:pt x="8608" y="27073"/>
                </a:cubicBezTo>
                <a:cubicBezTo>
                  <a:pt x="8491" y="26879"/>
                  <a:pt x="8271" y="26719"/>
                  <a:pt x="8329" y="26448"/>
                </a:cubicBezTo>
                <a:cubicBezTo>
                  <a:pt x="8491" y="26307"/>
                  <a:pt x="8263" y="26129"/>
                  <a:pt x="8297" y="25953"/>
                </a:cubicBezTo>
                <a:cubicBezTo>
                  <a:pt x="8364" y="25623"/>
                  <a:pt x="8119" y="25371"/>
                  <a:pt x="8068" y="25059"/>
                </a:cubicBezTo>
                <a:cubicBezTo>
                  <a:pt x="7943" y="24857"/>
                  <a:pt x="7943" y="24596"/>
                  <a:pt x="7885" y="24376"/>
                </a:cubicBezTo>
                <a:cubicBezTo>
                  <a:pt x="7994" y="24325"/>
                  <a:pt x="7995" y="24153"/>
                  <a:pt x="7889" y="24153"/>
                </a:cubicBezTo>
                <a:cubicBezTo>
                  <a:pt x="7873" y="24153"/>
                  <a:pt x="7855" y="24157"/>
                  <a:pt x="7834" y="24166"/>
                </a:cubicBezTo>
                <a:cubicBezTo>
                  <a:pt x="7813" y="24179"/>
                  <a:pt x="7797" y="24184"/>
                  <a:pt x="7783" y="24184"/>
                </a:cubicBezTo>
                <a:cubicBezTo>
                  <a:pt x="7705" y="24184"/>
                  <a:pt x="7738" y="23995"/>
                  <a:pt x="7671" y="23995"/>
                </a:cubicBezTo>
                <a:cubicBezTo>
                  <a:pt x="7667" y="23995"/>
                  <a:pt x="7662" y="23996"/>
                  <a:pt x="7656" y="23998"/>
                </a:cubicBezTo>
                <a:cubicBezTo>
                  <a:pt x="7664" y="23897"/>
                  <a:pt x="7723" y="23812"/>
                  <a:pt x="7757" y="23729"/>
                </a:cubicBezTo>
                <a:cubicBezTo>
                  <a:pt x="7622" y="23551"/>
                  <a:pt x="7539" y="23349"/>
                  <a:pt x="7488" y="23139"/>
                </a:cubicBezTo>
                <a:cubicBezTo>
                  <a:pt x="7496" y="22910"/>
                  <a:pt x="7201" y="22819"/>
                  <a:pt x="7337" y="22557"/>
                </a:cubicBezTo>
                <a:lnTo>
                  <a:pt x="7286" y="22549"/>
                </a:lnTo>
                <a:cubicBezTo>
                  <a:pt x="7268" y="22338"/>
                  <a:pt x="6983" y="22229"/>
                  <a:pt x="7058" y="21985"/>
                </a:cubicBezTo>
                <a:cubicBezTo>
                  <a:pt x="7050" y="21968"/>
                  <a:pt x="7025" y="21934"/>
                  <a:pt x="7007" y="21918"/>
                </a:cubicBezTo>
                <a:cubicBezTo>
                  <a:pt x="7042" y="21809"/>
                  <a:pt x="6957" y="21708"/>
                  <a:pt x="6965" y="21597"/>
                </a:cubicBezTo>
                <a:cubicBezTo>
                  <a:pt x="6882" y="21421"/>
                  <a:pt x="7100" y="21101"/>
                  <a:pt x="6874" y="21008"/>
                </a:cubicBezTo>
                <a:cubicBezTo>
                  <a:pt x="6848" y="20822"/>
                  <a:pt x="6805" y="20620"/>
                  <a:pt x="6696" y="20477"/>
                </a:cubicBezTo>
                <a:cubicBezTo>
                  <a:pt x="6672" y="20376"/>
                  <a:pt x="6773" y="20224"/>
                  <a:pt x="6704" y="20157"/>
                </a:cubicBezTo>
                <a:cubicBezTo>
                  <a:pt x="6519" y="20150"/>
                  <a:pt x="6673" y="19837"/>
                  <a:pt x="6571" y="19837"/>
                </a:cubicBezTo>
                <a:cubicBezTo>
                  <a:pt x="6562" y="19837"/>
                  <a:pt x="6550" y="19840"/>
                  <a:pt x="6536" y="19846"/>
                </a:cubicBezTo>
                <a:cubicBezTo>
                  <a:pt x="6502" y="19737"/>
                  <a:pt x="6443" y="19626"/>
                  <a:pt x="6377" y="19524"/>
                </a:cubicBezTo>
                <a:cubicBezTo>
                  <a:pt x="6342" y="19357"/>
                  <a:pt x="6401" y="19163"/>
                  <a:pt x="6308" y="19003"/>
                </a:cubicBezTo>
                <a:cubicBezTo>
                  <a:pt x="6225" y="18886"/>
                  <a:pt x="6401" y="18758"/>
                  <a:pt x="6368" y="18633"/>
                </a:cubicBezTo>
                <a:cubicBezTo>
                  <a:pt x="6225" y="18514"/>
                  <a:pt x="6350" y="18312"/>
                  <a:pt x="6257" y="18152"/>
                </a:cubicBezTo>
                <a:cubicBezTo>
                  <a:pt x="6385" y="18059"/>
                  <a:pt x="6486" y="17816"/>
                  <a:pt x="6358" y="17673"/>
                </a:cubicBezTo>
                <a:cubicBezTo>
                  <a:pt x="6326" y="17554"/>
                  <a:pt x="6469" y="17503"/>
                  <a:pt x="6469" y="17463"/>
                </a:cubicBezTo>
                <a:cubicBezTo>
                  <a:pt x="6494" y="17351"/>
                  <a:pt x="6502" y="17234"/>
                  <a:pt x="6469" y="17133"/>
                </a:cubicBezTo>
                <a:cubicBezTo>
                  <a:pt x="6502" y="17117"/>
                  <a:pt x="6552" y="17083"/>
                  <a:pt x="6579" y="17066"/>
                </a:cubicBezTo>
                <a:cubicBezTo>
                  <a:pt x="6645" y="17066"/>
                  <a:pt x="6688" y="17040"/>
                  <a:pt x="6712" y="16973"/>
                </a:cubicBezTo>
                <a:cubicBezTo>
                  <a:pt x="6763" y="16939"/>
                  <a:pt x="6805" y="16897"/>
                  <a:pt x="6839" y="16864"/>
                </a:cubicBezTo>
                <a:cubicBezTo>
                  <a:pt x="6862" y="16903"/>
                  <a:pt x="6899" y="16923"/>
                  <a:pt x="6950" y="16923"/>
                </a:cubicBezTo>
                <a:cubicBezTo>
                  <a:pt x="6977" y="16923"/>
                  <a:pt x="7007" y="16918"/>
                  <a:pt x="7042" y="16907"/>
                </a:cubicBezTo>
                <a:cubicBezTo>
                  <a:pt x="7058" y="16973"/>
                  <a:pt x="7066" y="17048"/>
                  <a:pt x="7084" y="17125"/>
                </a:cubicBezTo>
                <a:cubicBezTo>
                  <a:pt x="7090" y="17123"/>
                  <a:pt x="7098" y="17122"/>
                  <a:pt x="7107" y="17122"/>
                </a:cubicBezTo>
                <a:cubicBezTo>
                  <a:pt x="7143" y="17122"/>
                  <a:pt x="7197" y="17133"/>
                  <a:pt x="7235" y="17133"/>
                </a:cubicBezTo>
                <a:cubicBezTo>
                  <a:pt x="7273" y="17133"/>
                  <a:pt x="7294" y="17123"/>
                  <a:pt x="7268" y="17083"/>
                </a:cubicBezTo>
                <a:cubicBezTo>
                  <a:pt x="7265" y="17001"/>
                  <a:pt x="7298" y="16980"/>
                  <a:pt x="7347" y="16980"/>
                </a:cubicBezTo>
                <a:cubicBezTo>
                  <a:pt x="7401" y="16980"/>
                  <a:pt x="7475" y="17008"/>
                  <a:pt x="7537" y="17008"/>
                </a:cubicBezTo>
                <a:cubicBezTo>
                  <a:pt x="7556" y="17008"/>
                  <a:pt x="7574" y="17005"/>
                  <a:pt x="7589" y="16998"/>
                </a:cubicBezTo>
                <a:cubicBezTo>
                  <a:pt x="7608" y="16985"/>
                  <a:pt x="7623" y="16980"/>
                  <a:pt x="7633" y="16980"/>
                </a:cubicBezTo>
                <a:cubicBezTo>
                  <a:pt x="7687" y="16980"/>
                  <a:pt x="7643" y="17120"/>
                  <a:pt x="7656" y="17176"/>
                </a:cubicBezTo>
                <a:cubicBezTo>
                  <a:pt x="7628" y="17212"/>
                  <a:pt x="7594" y="17225"/>
                  <a:pt x="7557" y="17225"/>
                </a:cubicBezTo>
                <a:cubicBezTo>
                  <a:pt x="7518" y="17225"/>
                  <a:pt x="7477" y="17210"/>
                  <a:pt x="7438" y="17192"/>
                </a:cubicBezTo>
                <a:lnTo>
                  <a:pt x="7438" y="17192"/>
                </a:lnTo>
                <a:cubicBezTo>
                  <a:pt x="7446" y="17260"/>
                  <a:pt x="7438" y="17343"/>
                  <a:pt x="7504" y="17394"/>
                </a:cubicBezTo>
                <a:cubicBezTo>
                  <a:pt x="7563" y="17362"/>
                  <a:pt x="7606" y="17311"/>
                  <a:pt x="7672" y="17301"/>
                </a:cubicBezTo>
                <a:lnTo>
                  <a:pt x="7672" y="17301"/>
                </a:lnTo>
                <a:cubicBezTo>
                  <a:pt x="7733" y="17402"/>
                  <a:pt x="7682" y="17513"/>
                  <a:pt x="7656" y="17614"/>
                </a:cubicBezTo>
                <a:cubicBezTo>
                  <a:pt x="7765" y="17564"/>
                  <a:pt x="7834" y="17463"/>
                  <a:pt x="7824" y="17343"/>
                </a:cubicBezTo>
                <a:cubicBezTo>
                  <a:pt x="7837" y="17340"/>
                  <a:pt x="7848" y="17338"/>
                  <a:pt x="7859" y="17338"/>
                </a:cubicBezTo>
                <a:cubicBezTo>
                  <a:pt x="7937" y="17338"/>
                  <a:pt x="7946" y="17437"/>
                  <a:pt x="7967" y="17503"/>
                </a:cubicBezTo>
                <a:cubicBezTo>
                  <a:pt x="8018" y="17572"/>
                  <a:pt x="7765" y="17564"/>
                  <a:pt x="7925" y="17614"/>
                </a:cubicBezTo>
                <a:cubicBezTo>
                  <a:pt x="8048" y="17657"/>
                  <a:pt x="7949" y="17730"/>
                  <a:pt x="7854" y="17730"/>
                </a:cubicBezTo>
                <a:cubicBezTo>
                  <a:pt x="7838" y="17730"/>
                  <a:pt x="7822" y="17728"/>
                  <a:pt x="7808" y="17723"/>
                </a:cubicBezTo>
                <a:lnTo>
                  <a:pt x="7808" y="17723"/>
                </a:lnTo>
                <a:cubicBezTo>
                  <a:pt x="7834" y="17792"/>
                  <a:pt x="7882" y="17805"/>
                  <a:pt x="7937" y="17805"/>
                </a:cubicBezTo>
                <a:cubicBezTo>
                  <a:pt x="7969" y="17805"/>
                  <a:pt x="8003" y="17801"/>
                  <a:pt x="8037" y="17801"/>
                </a:cubicBezTo>
                <a:cubicBezTo>
                  <a:pt x="8072" y="17801"/>
                  <a:pt x="8107" y="17806"/>
                  <a:pt x="8137" y="17824"/>
                </a:cubicBezTo>
                <a:cubicBezTo>
                  <a:pt x="8145" y="17826"/>
                  <a:pt x="8153" y="17827"/>
                  <a:pt x="8161" y="17827"/>
                </a:cubicBezTo>
                <a:cubicBezTo>
                  <a:pt x="8317" y="17827"/>
                  <a:pt x="8434" y="17528"/>
                  <a:pt x="8297" y="17495"/>
                </a:cubicBezTo>
                <a:cubicBezTo>
                  <a:pt x="8310" y="17452"/>
                  <a:pt x="8276" y="17446"/>
                  <a:pt x="8238" y="17446"/>
                </a:cubicBezTo>
                <a:cubicBezTo>
                  <a:pt x="8223" y="17446"/>
                  <a:pt x="8207" y="17446"/>
                  <a:pt x="8193" y="17446"/>
                </a:cubicBezTo>
                <a:cubicBezTo>
                  <a:pt x="8152" y="17446"/>
                  <a:pt x="8124" y="17439"/>
                  <a:pt x="8170" y="17378"/>
                </a:cubicBezTo>
                <a:cubicBezTo>
                  <a:pt x="8153" y="17285"/>
                  <a:pt x="7943" y="17301"/>
                  <a:pt x="7850" y="17250"/>
                </a:cubicBezTo>
                <a:cubicBezTo>
                  <a:pt x="7893" y="17200"/>
                  <a:pt x="7935" y="17159"/>
                  <a:pt x="7975" y="17109"/>
                </a:cubicBezTo>
                <a:cubicBezTo>
                  <a:pt x="8002" y="17109"/>
                  <a:pt x="8060" y="17091"/>
                  <a:pt x="8087" y="17091"/>
                </a:cubicBezTo>
                <a:cubicBezTo>
                  <a:pt x="8099" y="17084"/>
                  <a:pt x="8109" y="17081"/>
                  <a:pt x="8116" y="17081"/>
                </a:cubicBezTo>
                <a:cubicBezTo>
                  <a:pt x="8168" y="17081"/>
                  <a:pt x="8089" y="17243"/>
                  <a:pt x="8175" y="17243"/>
                </a:cubicBezTo>
                <a:cubicBezTo>
                  <a:pt x="8179" y="17243"/>
                  <a:pt x="8183" y="17243"/>
                  <a:pt x="8188" y="17242"/>
                </a:cubicBezTo>
                <a:cubicBezTo>
                  <a:pt x="8289" y="17200"/>
                  <a:pt x="8339" y="17091"/>
                  <a:pt x="8406" y="17016"/>
                </a:cubicBezTo>
                <a:lnTo>
                  <a:pt x="8406" y="17016"/>
                </a:lnTo>
                <a:cubicBezTo>
                  <a:pt x="8390" y="17125"/>
                  <a:pt x="8592" y="17040"/>
                  <a:pt x="8582" y="17176"/>
                </a:cubicBezTo>
                <a:cubicBezTo>
                  <a:pt x="8558" y="17269"/>
                  <a:pt x="8481" y="17335"/>
                  <a:pt x="8414" y="17412"/>
                </a:cubicBezTo>
                <a:cubicBezTo>
                  <a:pt x="8438" y="17504"/>
                  <a:pt x="8370" y="17764"/>
                  <a:pt x="8484" y="17764"/>
                </a:cubicBezTo>
                <a:cubicBezTo>
                  <a:pt x="8495" y="17764"/>
                  <a:pt x="8508" y="17761"/>
                  <a:pt x="8523" y="17756"/>
                </a:cubicBezTo>
                <a:lnTo>
                  <a:pt x="8523" y="17756"/>
                </a:lnTo>
                <a:cubicBezTo>
                  <a:pt x="8220" y="18027"/>
                  <a:pt x="8550" y="18481"/>
                  <a:pt x="8289" y="18766"/>
                </a:cubicBezTo>
                <a:cubicBezTo>
                  <a:pt x="8268" y="18762"/>
                  <a:pt x="8250" y="18761"/>
                  <a:pt x="8235" y="18761"/>
                </a:cubicBezTo>
                <a:cubicBezTo>
                  <a:pt x="8092" y="18761"/>
                  <a:pt x="8167" y="18914"/>
                  <a:pt x="8289" y="18952"/>
                </a:cubicBezTo>
                <a:cubicBezTo>
                  <a:pt x="8305" y="19045"/>
                  <a:pt x="8254" y="19130"/>
                  <a:pt x="8246" y="19213"/>
                </a:cubicBezTo>
                <a:cubicBezTo>
                  <a:pt x="8254" y="19256"/>
                  <a:pt x="8254" y="19322"/>
                  <a:pt x="8254" y="19365"/>
                </a:cubicBezTo>
                <a:cubicBezTo>
                  <a:pt x="8321" y="19559"/>
                  <a:pt x="8321" y="19787"/>
                  <a:pt x="8457" y="19947"/>
                </a:cubicBezTo>
                <a:cubicBezTo>
                  <a:pt x="8523" y="20022"/>
                  <a:pt x="8440" y="20115"/>
                  <a:pt x="8465" y="20200"/>
                </a:cubicBezTo>
                <a:cubicBezTo>
                  <a:pt x="8638" y="20208"/>
                  <a:pt x="8537" y="20520"/>
                  <a:pt x="8682" y="20520"/>
                </a:cubicBezTo>
                <a:cubicBezTo>
                  <a:pt x="8685" y="20520"/>
                  <a:pt x="8689" y="20519"/>
                  <a:pt x="8693" y="20519"/>
                </a:cubicBezTo>
                <a:lnTo>
                  <a:pt x="8693" y="20519"/>
                </a:lnTo>
                <a:cubicBezTo>
                  <a:pt x="8776" y="20671"/>
                  <a:pt x="8616" y="20940"/>
                  <a:pt x="8827" y="21016"/>
                </a:cubicBezTo>
                <a:lnTo>
                  <a:pt x="8827" y="21067"/>
                </a:lnTo>
                <a:lnTo>
                  <a:pt x="8768" y="21067"/>
                </a:lnTo>
                <a:cubicBezTo>
                  <a:pt x="8835" y="21328"/>
                  <a:pt x="8835" y="21588"/>
                  <a:pt x="8835" y="21859"/>
                </a:cubicBezTo>
                <a:lnTo>
                  <a:pt x="8885" y="21859"/>
                </a:lnTo>
                <a:cubicBezTo>
                  <a:pt x="8861" y="22019"/>
                  <a:pt x="8970" y="22171"/>
                  <a:pt x="8885" y="22330"/>
                </a:cubicBezTo>
                <a:cubicBezTo>
                  <a:pt x="8893" y="22329"/>
                  <a:pt x="8900" y="22328"/>
                  <a:pt x="8907" y="22328"/>
                </a:cubicBezTo>
                <a:cubicBezTo>
                  <a:pt x="9036" y="22328"/>
                  <a:pt x="8931" y="22558"/>
                  <a:pt x="8835" y="22575"/>
                </a:cubicBezTo>
                <a:cubicBezTo>
                  <a:pt x="8776" y="22684"/>
                  <a:pt x="8920" y="22650"/>
                  <a:pt x="8986" y="22668"/>
                </a:cubicBezTo>
                <a:cubicBezTo>
                  <a:pt x="9004" y="22844"/>
                  <a:pt x="8885" y="22995"/>
                  <a:pt x="8928" y="23181"/>
                </a:cubicBezTo>
                <a:cubicBezTo>
                  <a:pt x="8885" y="23232"/>
                  <a:pt x="8776" y="23224"/>
                  <a:pt x="8784" y="23291"/>
                </a:cubicBezTo>
                <a:cubicBezTo>
                  <a:pt x="8845" y="23333"/>
                  <a:pt x="8946" y="23349"/>
                  <a:pt x="8903" y="23442"/>
                </a:cubicBezTo>
                <a:cubicBezTo>
                  <a:pt x="9071" y="23669"/>
                  <a:pt x="9063" y="24006"/>
                  <a:pt x="8946" y="24259"/>
                </a:cubicBezTo>
                <a:cubicBezTo>
                  <a:pt x="8885" y="24453"/>
                  <a:pt x="9114" y="24562"/>
                  <a:pt x="9156" y="24730"/>
                </a:cubicBezTo>
                <a:cubicBezTo>
                  <a:pt x="9207" y="24924"/>
                  <a:pt x="9332" y="25094"/>
                  <a:pt x="9382" y="25296"/>
                </a:cubicBezTo>
                <a:cubicBezTo>
                  <a:pt x="9542" y="25421"/>
                  <a:pt x="9686" y="25565"/>
                  <a:pt x="9813" y="25716"/>
                </a:cubicBezTo>
                <a:cubicBezTo>
                  <a:pt x="10014" y="25754"/>
                  <a:pt x="10220" y="25833"/>
                  <a:pt x="10427" y="25833"/>
                </a:cubicBezTo>
                <a:cubicBezTo>
                  <a:pt x="10497" y="25833"/>
                  <a:pt x="10568" y="25824"/>
                  <a:pt x="10638" y="25801"/>
                </a:cubicBezTo>
                <a:cubicBezTo>
                  <a:pt x="10682" y="25784"/>
                  <a:pt x="10726" y="25777"/>
                  <a:pt x="10770" y="25777"/>
                </a:cubicBezTo>
                <a:cubicBezTo>
                  <a:pt x="10852" y="25777"/>
                  <a:pt x="10935" y="25800"/>
                  <a:pt x="11018" y="25817"/>
                </a:cubicBezTo>
                <a:cubicBezTo>
                  <a:pt x="11337" y="25682"/>
                  <a:pt x="11632" y="25472"/>
                  <a:pt x="11917" y="25261"/>
                </a:cubicBezTo>
                <a:cubicBezTo>
                  <a:pt x="11925" y="25261"/>
                  <a:pt x="11932" y="25261"/>
                  <a:pt x="11938" y="25261"/>
                </a:cubicBezTo>
                <a:cubicBezTo>
                  <a:pt x="12154" y="25261"/>
                  <a:pt x="12161" y="25503"/>
                  <a:pt x="12138" y="25674"/>
                </a:cubicBezTo>
                <a:cubicBezTo>
                  <a:pt x="12170" y="25682"/>
                  <a:pt x="12231" y="25700"/>
                  <a:pt x="12263" y="25708"/>
                </a:cubicBezTo>
                <a:cubicBezTo>
                  <a:pt x="12314" y="25977"/>
                  <a:pt x="12491" y="26205"/>
                  <a:pt x="12651" y="26408"/>
                </a:cubicBezTo>
                <a:cubicBezTo>
                  <a:pt x="12837" y="26517"/>
                  <a:pt x="12920" y="26727"/>
                  <a:pt x="13114" y="26812"/>
                </a:cubicBezTo>
                <a:cubicBezTo>
                  <a:pt x="13274" y="26903"/>
                  <a:pt x="13425" y="26988"/>
                  <a:pt x="13595" y="27046"/>
                </a:cubicBezTo>
                <a:cubicBezTo>
                  <a:pt x="13696" y="27115"/>
                  <a:pt x="13678" y="27267"/>
                  <a:pt x="13747" y="27368"/>
                </a:cubicBezTo>
                <a:cubicBezTo>
                  <a:pt x="13923" y="27469"/>
                  <a:pt x="14032" y="27653"/>
                  <a:pt x="14226" y="27730"/>
                </a:cubicBezTo>
                <a:cubicBezTo>
                  <a:pt x="14309" y="27781"/>
                  <a:pt x="14394" y="27797"/>
                  <a:pt x="14479" y="27797"/>
                </a:cubicBezTo>
                <a:cubicBezTo>
                  <a:pt x="14576" y="27797"/>
                  <a:pt x="14675" y="27776"/>
                  <a:pt x="14774" y="27762"/>
                </a:cubicBezTo>
                <a:cubicBezTo>
                  <a:pt x="14774" y="27881"/>
                  <a:pt x="14891" y="27863"/>
                  <a:pt x="14976" y="27897"/>
                </a:cubicBezTo>
                <a:cubicBezTo>
                  <a:pt x="15085" y="28007"/>
                  <a:pt x="15212" y="28116"/>
                  <a:pt x="15354" y="28166"/>
                </a:cubicBezTo>
                <a:cubicBezTo>
                  <a:pt x="15374" y="28169"/>
                  <a:pt x="15393" y="28170"/>
                  <a:pt x="15411" y="28170"/>
                </a:cubicBezTo>
                <a:cubicBezTo>
                  <a:pt x="15754" y="28170"/>
                  <a:pt x="15868" y="27742"/>
                  <a:pt x="16189" y="27679"/>
                </a:cubicBezTo>
                <a:cubicBezTo>
                  <a:pt x="16668" y="27621"/>
                  <a:pt x="17014" y="27156"/>
                  <a:pt x="17503" y="27131"/>
                </a:cubicBezTo>
                <a:cubicBezTo>
                  <a:pt x="17511" y="27073"/>
                  <a:pt x="17519" y="27014"/>
                  <a:pt x="17537" y="26953"/>
                </a:cubicBezTo>
                <a:lnTo>
                  <a:pt x="17545" y="26921"/>
                </a:lnTo>
                <a:cubicBezTo>
                  <a:pt x="17604" y="26820"/>
                  <a:pt x="17705" y="26769"/>
                  <a:pt x="17814" y="26751"/>
                </a:cubicBezTo>
                <a:cubicBezTo>
                  <a:pt x="17798" y="26701"/>
                  <a:pt x="17790" y="26650"/>
                  <a:pt x="17772" y="26600"/>
                </a:cubicBezTo>
                <a:cubicBezTo>
                  <a:pt x="17966" y="26448"/>
                  <a:pt x="18194" y="26365"/>
                  <a:pt x="18378" y="26205"/>
                </a:cubicBezTo>
                <a:cubicBezTo>
                  <a:pt x="18479" y="25977"/>
                  <a:pt x="18420" y="25732"/>
                  <a:pt x="18404" y="25488"/>
                </a:cubicBezTo>
                <a:cubicBezTo>
                  <a:pt x="18505" y="25447"/>
                  <a:pt x="18572" y="25387"/>
                  <a:pt x="18479" y="25296"/>
                </a:cubicBezTo>
                <a:cubicBezTo>
                  <a:pt x="18580" y="24815"/>
                  <a:pt x="18261" y="24336"/>
                  <a:pt x="18396" y="23881"/>
                </a:cubicBezTo>
                <a:cubicBezTo>
                  <a:pt x="18202" y="23796"/>
                  <a:pt x="18234" y="23535"/>
                  <a:pt x="18067" y="23416"/>
                </a:cubicBezTo>
                <a:cubicBezTo>
                  <a:pt x="17907" y="23274"/>
                  <a:pt x="17848" y="23062"/>
                  <a:pt x="17747" y="22886"/>
                </a:cubicBezTo>
                <a:cubicBezTo>
                  <a:pt x="17612" y="22785"/>
                  <a:pt x="17511" y="22642"/>
                  <a:pt x="17351" y="22583"/>
                </a:cubicBezTo>
                <a:cubicBezTo>
                  <a:pt x="17343" y="22506"/>
                  <a:pt x="17418" y="22397"/>
                  <a:pt x="17325" y="22355"/>
                </a:cubicBezTo>
                <a:cubicBezTo>
                  <a:pt x="17307" y="22353"/>
                  <a:pt x="17290" y="22352"/>
                  <a:pt x="17273" y="22352"/>
                </a:cubicBezTo>
                <a:cubicBezTo>
                  <a:pt x="17222" y="22352"/>
                  <a:pt x="17172" y="22358"/>
                  <a:pt x="17123" y="22358"/>
                </a:cubicBezTo>
                <a:cubicBezTo>
                  <a:pt x="17103" y="22358"/>
                  <a:pt x="17084" y="22357"/>
                  <a:pt x="17064" y="22355"/>
                </a:cubicBezTo>
                <a:cubicBezTo>
                  <a:pt x="17005" y="22338"/>
                  <a:pt x="16947" y="22314"/>
                  <a:pt x="16888" y="22296"/>
                </a:cubicBezTo>
                <a:cubicBezTo>
                  <a:pt x="16939" y="22253"/>
                  <a:pt x="17040" y="22221"/>
                  <a:pt x="17005" y="22136"/>
                </a:cubicBezTo>
                <a:cubicBezTo>
                  <a:pt x="16981" y="22092"/>
                  <a:pt x="16948" y="22079"/>
                  <a:pt x="16912" y="22079"/>
                </a:cubicBezTo>
                <a:cubicBezTo>
                  <a:pt x="16852" y="22079"/>
                  <a:pt x="16783" y="22115"/>
                  <a:pt x="16723" y="22115"/>
                </a:cubicBezTo>
                <a:cubicBezTo>
                  <a:pt x="16693" y="22115"/>
                  <a:pt x="16666" y="22106"/>
                  <a:pt x="16644" y="22078"/>
                </a:cubicBezTo>
                <a:cubicBezTo>
                  <a:pt x="16526" y="21950"/>
                  <a:pt x="16348" y="22001"/>
                  <a:pt x="16213" y="21918"/>
                </a:cubicBezTo>
                <a:cubicBezTo>
                  <a:pt x="16130" y="21782"/>
                  <a:pt x="16181" y="21631"/>
                  <a:pt x="16162" y="21487"/>
                </a:cubicBezTo>
                <a:cubicBezTo>
                  <a:pt x="16181" y="21354"/>
                  <a:pt x="16154" y="21218"/>
                  <a:pt x="16053" y="21117"/>
                </a:cubicBezTo>
                <a:cubicBezTo>
                  <a:pt x="16072" y="20899"/>
                  <a:pt x="16021" y="20654"/>
                  <a:pt x="16146" y="20460"/>
                </a:cubicBezTo>
                <a:cubicBezTo>
                  <a:pt x="16154" y="20444"/>
                  <a:pt x="16162" y="20394"/>
                  <a:pt x="16162" y="20376"/>
                </a:cubicBezTo>
                <a:cubicBezTo>
                  <a:pt x="16314" y="20343"/>
                  <a:pt x="16122" y="19989"/>
                  <a:pt x="16223" y="19913"/>
                </a:cubicBezTo>
                <a:cubicBezTo>
                  <a:pt x="16433" y="19905"/>
                  <a:pt x="16197" y="19694"/>
                  <a:pt x="16290" y="19593"/>
                </a:cubicBezTo>
                <a:cubicBezTo>
                  <a:pt x="16383" y="19492"/>
                  <a:pt x="16365" y="19322"/>
                  <a:pt x="16526" y="19290"/>
                </a:cubicBezTo>
                <a:cubicBezTo>
                  <a:pt x="16509" y="19119"/>
                  <a:pt x="16478" y="18816"/>
                  <a:pt x="16717" y="18816"/>
                </a:cubicBezTo>
                <a:cubicBezTo>
                  <a:pt x="16726" y="18816"/>
                  <a:pt x="16735" y="18816"/>
                  <a:pt x="16745" y="18817"/>
                </a:cubicBezTo>
                <a:cubicBezTo>
                  <a:pt x="16760" y="18738"/>
                  <a:pt x="16753" y="18657"/>
                  <a:pt x="16658" y="18657"/>
                </a:cubicBezTo>
                <a:cubicBezTo>
                  <a:pt x="16653" y="18657"/>
                  <a:pt x="16648" y="18657"/>
                  <a:pt x="16644" y="18657"/>
                </a:cubicBezTo>
                <a:cubicBezTo>
                  <a:pt x="16635" y="18556"/>
                  <a:pt x="16737" y="18514"/>
                  <a:pt x="16787" y="18447"/>
                </a:cubicBezTo>
                <a:cubicBezTo>
                  <a:pt x="16830" y="18245"/>
                  <a:pt x="16870" y="18027"/>
                  <a:pt x="16989" y="17857"/>
                </a:cubicBezTo>
                <a:cubicBezTo>
                  <a:pt x="16939" y="17740"/>
                  <a:pt x="16989" y="17647"/>
                  <a:pt x="17072" y="17554"/>
                </a:cubicBezTo>
                <a:cubicBezTo>
                  <a:pt x="16846" y="17351"/>
                  <a:pt x="17056" y="17048"/>
                  <a:pt x="17014" y="16795"/>
                </a:cubicBezTo>
                <a:lnTo>
                  <a:pt x="17014" y="16745"/>
                </a:lnTo>
                <a:cubicBezTo>
                  <a:pt x="17017" y="16745"/>
                  <a:pt x="17020" y="16745"/>
                  <a:pt x="17023" y="16745"/>
                </a:cubicBezTo>
                <a:cubicBezTo>
                  <a:pt x="17267" y="16745"/>
                  <a:pt x="17306" y="16374"/>
                  <a:pt x="17115" y="16282"/>
                </a:cubicBezTo>
                <a:cubicBezTo>
                  <a:pt x="17048" y="16173"/>
                  <a:pt x="17157" y="16088"/>
                  <a:pt x="17224" y="16005"/>
                </a:cubicBezTo>
                <a:cubicBezTo>
                  <a:pt x="17224" y="16048"/>
                  <a:pt x="17234" y="16139"/>
                  <a:pt x="17242" y="16181"/>
                </a:cubicBezTo>
                <a:cubicBezTo>
                  <a:pt x="17213" y="16252"/>
                  <a:pt x="17229" y="16274"/>
                  <a:pt x="17265" y="16274"/>
                </a:cubicBezTo>
                <a:cubicBezTo>
                  <a:pt x="17324" y="16274"/>
                  <a:pt x="17437" y="16215"/>
                  <a:pt x="17495" y="16215"/>
                </a:cubicBezTo>
                <a:cubicBezTo>
                  <a:pt x="17476" y="16139"/>
                  <a:pt x="17436" y="16064"/>
                  <a:pt x="17476" y="15997"/>
                </a:cubicBezTo>
                <a:cubicBezTo>
                  <a:pt x="17537" y="15979"/>
                  <a:pt x="17588" y="15971"/>
                  <a:pt x="17646" y="15963"/>
                </a:cubicBezTo>
                <a:lnTo>
                  <a:pt x="17646" y="15963"/>
                </a:lnTo>
                <a:cubicBezTo>
                  <a:pt x="17653" y="16035"/>
                  <a:pt x="17642" y="16131"/>
                  <a:pt x="17717" y="16131"/>
                </a:cubicBezTo>
                <a:cubicBezTo>
                  <a:pt x="17730" y="16131"/>
                  <a:pt x="17745" y="16129"/>
                  <a:pt x="17763" y="16122"/>
                </a:cubicBezTo>
                <a:cubicBezTo>
                  <a:pt x="17721" y="15936"/>
                  <a:pt x="17780" y="15744"/>
                  <a:pt x="17654" y="15583"/>
                </a:cubicBezTo>
                <a:cubicBezTo>
                  <a:pt x="17665" y="15580"/>
                  <a:pt x="17676" y="15579"/>
                  <a:pt x="17685" y="15579"/>
                </a:cubicBezTo>
                <a:cubicBezTo>
                  <a:pt x="17763" y="15579"/>
                  <a:pt x="17794" y="15660"/>
                  <a:pt x="17830" y="15726"/>
                </a:cubicBezTo>
                <a:cubicBezTo>
                  <a:pt x="17848" y="15730"/>
                  <a:pt x="17867" y="15731"/>
                  <a:pt x="17886" y="15731"/>
                </a:cubicBezTo>
                <a:cubicBezTo>
                  <a:pt x="17969" y="15731"/>
                  <a:pt x="18051" y="15696"/>
                  <a:pt x="17982" y="15601"/>
                </a:cubicBezTo>
                <a:lnTo>
                  <a:pt x="17982" y="15601"/>
                </a:lnTo>
                <a:cubicBezTo>
                  <a:pt x="17986" y="15601"/>
                  <a:pt x="17991" y="15602"/>
                  <a:pt x="17995" y="15602"/>
                </a:cubicBezTo>
                <a:cubicBezTo>
                  <a:pt x="18115" y="15602"/>
                  <a:pt x="18291" y="15404"/>
                  <a:pt x="18176" y="15330"/>
                </a:cubicBezTo>
                <a:cubicBezTo>
                  <a:pt x="18150" y="15330"/>
                  <a:pt x="18085" y="15314"/>
                  <a:pt x="18038" y="15314"/>
                </a:cubicBezTo>
                <a:cubicBezTo>
                  <a:pt x="17995" y="15314"/>
                  <a:pt x="17967" y="15328"/>
                  <a:pt x="18000" y="15380"/>
                </a:cubicBezTo>
                <a:cubicBezTo>
                  <a:pt x="17931" y="15322"/>
                  <a:pt x="17780" y="15364"/>
                  <a:pt x="17755" y="15271"/>
                </a:cubicBezTo>
                <a:cubicBezTo>
                  <a:pt x="17766" y="15270"/>
                  <a:pt x="17778" y="15270"/>
                  <a:pt x="17790" y="15270"/>
                </a:cubicBezTo>
                <a:cubicBezTo>
                  <a:pt x="17804" y="15270"/>
                  <a:pt x="17818" y="15270"/>
                  <a:pt x="17831" y="15270"/>
                </a:cubicBezTo>
                <a:cubicBezTo>
                  <a:pt x="17895" y="15270"/>
                  <a:pt x="17952" y="15263"/>
                  <a:pt x="17899" y="15178"/>
                </a:cubicBezTo>
                <a:cubicBezTo>
                  <a:pt x="17974" y="15138"/>
                  <a:pt x="18051" y="15077"/>
                  <a:pt x="18093" y="14994"/>
                </a:cubicBezTo>
                <a:cubicBezTo>
                  <a:pt x="18133" y="15061"/>
                  <a:pt x="18184" y="15128"/>
                  <a:pt x="18144" y="15213"/>
                </a:cubicBezTo>
                <a:cubicBezTo>
                  <a:pt x="18160" y="15209"/>
                  <a:pt x="18176" y="15207"/>
                  <a:pt x="18191" y="15207"/>
                </a:cubicBezTo>
                <a:cubicBezTo>
                  <a:pt x="18306" y="15207"/>
                  <a:pt x="18385" y="15308"/>
                  <a:pt x="18497" y="15322"/>
                </a:cubicBezTo>
                <a:cubicBezTo>
                  <a:pt x="18530" y="15239"/>
                  <a:pt x="18564" y="15154"/>
                  <a:pt x="18556" y="15061"/>
                </a:cubicBezTo>
                <a:lnTo>
                  <a:pt x="18615" y="15053"/>
                </a:lnTo>
                <a:cubicBezTo>
                  <a:pt x="18630" y="15058"/>
                  <a:pt x="18643" y="15061"/>
                  <a:pt x="18655" y="15061"/>
                </a:cubicBezTo>
                <a:cubicBezTo>
                  <a:pt x="18733" y="15061"/>
                  <a:pt x="18714" y="14944"/>
                  <a:pt x="18758" y="14885"/>
                </a:cubicBezTo>
                <a:cubicBezTo>
                  <a:pt x="18851" y="14784"/>
                  <a:pt x="18782" y="14614"/>
                  <a:pt x="18883" y="14531"/>
                </a:cubicBezTo>
                <a:cubicBezTo>
                  <a:pt x="18976" y="14546"/>
                  <a:pt x="19068" y="14583"/>
                  <a:pt x="19167" y="14583"/>
                </a:cubicBezTo>
                <a:cubicBezTo>
                  <a:pt x="19176" y="14583"/>
                  <a:pt x="19185" y="14583"/>
                  <a:pt x="19195" y="14582"/>
                </a:cubicBezTo>
                <a:cubicBezTo>
                  <a:pt x="19211" y="14504"/>
                  <a:pt x="19177" y="14462"/>
                  <a:pt x="19105" y="14462"/>
                </a:cubicBezTo>
                <a:cubicBezTo>
                  <a:pt x="19099" y="14462"/>
                  <a:pt x="19092" y="14462"/>
                  <a:pt x="19086" y="14463"/>
                </a:cubicBezTo>
                <a:cubicBezTo>
                  <a:pt x="19120" y="14396"/>
                  <a:pt x="19306" y="14388"/>
                  <a:pt x="19213" y="14295"/>
                </a:cubicBezTo>
                <a:cubicBezTo>
                  <a:pt x="19202" y="14278"/>
                  <a:pt x="19190" y="14272"/>
                  <a:pt x="19177" y="14272"/>
                </a:cubicBezTo>
                <a:cubicBezTo>
                  <a:pt x="19130" y="14272"/>
                  <a:pt x="19073" y="14357"/>
                  <a:pt x="19027" y="14370"/>
                </a:cubicBezTo>
                <a:cubicBezTo>
                  <a:pt x="19043" y="14311"/>
                  <a:pt x="19061" y="14252"/>
                  <a:pt x="19086" y="14202"/>
                </a:cubicBezTo>
                <a:cubicBezTo>
                  <a:pt x="19061" y="14109"/>
                  <a:pt x="19306" y="14186"/>
                  <a:pt x="19221" y="14117"/>
                </a:cubicBezTo>
                <a:cubicBezTo>
                  <a:pt x="19280" y="14067"/>
                  <a:pt x="19306" y="14008"/>
                  <a:pt x="19306" y="13933"/>
                </a:cubicBezTo>
                <a:cubicBezTo>
                  <a:pt x="19364" y="13933"/>
                  <a:pt x="19356" y="13891"/>
                  <a:pt x="19288" y="13832"/>
                </a:cubicBezTo>
                <a:cubicBezTo>
                  <a:pt x="19346" y="13731"/>
                  <a:pt x="19364" y="13630"/>
                  <a:pt x="19314" y="13521"/>
                </a:cubicBezTo>
                <a:cubicBezTo>
                  <a:pt x="19431" y="13470"/>
                  <a:pt x="19490" y="13369"/>
                  <a:pt x="19532" y="13258"/>
                </a:cubicBezTo>
                <a:cubicBezTo>
                  <a:pt x="19591" y="13258"/>
                  <a:pt x="19650" y="13284"/>
                  <a:pt x="19718" y="13300"/>
                </a:cubicBezTo>
                <a:cubicBezTo>
                  <a:pt x="19726" y="13226"/>
                  <a:pt x="19713" y="13137"/>
                  <a:pt x="19801" y="13137"/>
                </a:cubicBezTo>
                <a:cubicBezTo>
                  <a:pt x="19811" y="13137"/>
                  <a:pt x="19823" y="13138"/>
                  <a:pt x="19835" y="13141"/>
                </a:cubicBezTo>
                <a:cubicBezTo>
                  <a:pt x="19922" y="13141"/>
                  <a:pt x="19917" y="12966"/>
                  <a:pt x="19832" y="12966"/>
                </a:cubicBezTo>
                <a:cubicBezTo>
                  <a:pt x="19819" y="12966"/>
                  <a:pt x="19803" y="12970"/>
                  <a:pt x="19785" y="12981"/>
                </a:cubicBezTo>
                <a:cubicBezTo>
                  <a:pt x="19778" y="12979"/>
                  <a:pt x="19771" y="12978"/>
                  <a:pt x="19765" y="12978"/>
                </a:cubicBezTo>
                <a:cubicBezTo>
                  <a:pt x="19695" y="12978"/>
                  <a:pt x="19699" y="13119"/>
                  <a:pt x="19649" y="13119"/>
                </a:cubicBezTo>
                <a:cubicBezTo>
                  <a:pt x="19638" y="13119"/>
                  <a:pt x="19625" y="13113"/>
                  <a:pt x="19609" y="13098"/>
                </a:cubicBezTo>
                <a:cubicBezTo>
                  <a:pt x="19609" y="13074"/>
                  <a:pt x="19617" y="13005"/>
                  <a:pt x="19625" y="12973"/>
                </a:cubicBezTo>
                <a:cubicBezTo>
                  <a:pt x="19591" y="12955"/>
                  <a:pt x="19540" y="12930"/>
                  <a:pt x="19516" y="12914"/>
                </a:cubicBezTo>
                <a:cubicBezTo>
                  <a:pt x="19548" y="12771"/>
                  <a:pt x="19548" y="12627"/>
                  <a:pt x="19516" y="12484"/>
                </a:cubicBezTo>
                <a:lnTo>
                  <a:pt x="19516" y="12484"/>
                </a:lnTo>
                <a:cubicBezTo>
                  <a:pt x="19520" y="12486"/>
                  <a:pt x="19524" y="12486"/>
                  <a:pt x="19528" y="12486"/>
                </a:cubicBezTo>
                <a:cubicBezTo>
                  <a:pt x="19593" y="12486"/>
                  <a:pt x="19664" y="12278"/>
                  <a:pt x="19565" y="12278"/>
                </a:cubicBezTo>
                <a:cubicBezTo>
                  <a:pt x="19552" y="12278"/>
                  <a:pt x="19536" y="12281"/>
                  <a:pt x="19516" y="12290"/>
                </a:cubicBezTo>
                <a:cubicBezTo>
                  <a:pt x="19346" y="12231"/>
                  <a:pt x="19548" y="12079"/>
                  <a:pt x="19625" y="12021"/>
                </a:cubicBezTo>
                <a:cubicBezTo>
                  <a:pt x="19634" y="12024"/>
                  <a:pt x="19641" y="12025"/>
                  <a:pt x="19647" y="12025"/>
                </a:cubicBezTo>
                <a:cubicBezTo>
                  <a:pt x="19714" y="12025"/>
                  <a:pt x="19651" y="11864"/>
                  <a:pt x="19668" y="11811"/>
                </a:cubicBezTo>
                <a:cubicBezTo>
                  <a:pt x="19785" y="11675"/>
                  <a:pt x="19801" y="11499"/>
                  <a:pt x="19726" y="11338"/>
                </a:cubicBezTo>
                <a:cubicBezTo>
                  <a:pt x="19801" y="11338"/>
                  <a:pt x="19963" y="11329"/>
                  <a:pt x="20046" y="11329"/>
                </a:cubicBezTo>
                <a:lnTo>
                  <a:pt x="20046" y="11119"/>
                </a:lnTo>
                <a:cubicBezTo>
                  <a:pt x="19973" y="11126"/>
                  <a:pt x="19995" y="11236"/>
                  <a:pt x="19924" y="11236"/>
                </a:cubicBezTo>
                <a:cubicBezTo>
                  <a:pt x="19914" y="11236"/>
                  <a:pt x="19901" y="11234"/>
                  <a:pt x="19886" y="11228"/>
                </a:cubicBezTo>
                <a:cubicBezTo>
                  <a:pt x="19819" y="11052"/>
                  <a:pt x="20054" y="11095"/>
                  <a:pt x="19987" y="10925"/>
                </a:cubicBezTo>
                <a:cubicBezTo>
                  <a:pt x="19902" y="10901"/>
                  <a:pt x="19811" y="10875"/>
                  <a:pt x="19734" y="10850"/>
                </a:cubicBezTo>
                <a:cubicBezTo>
                  <a:pt x="19727" y="10762"/>
                  <a:pt x="19696" y="10629"/>
                  <a:pt x="19814" y="10629"/>
                </a:cubicBezTo>
                <a:cubicBezTo>
                  <a:pt x="19821" y="10629"/>
                  <a:pt x="19828" y="10629"/>
                  <a:pt x="19835" y="10630"/>
                </a:cubicBezTo>
                <a:cubicBezTo>
                  <a:pt x="19769" y="10539"/>
                  <a:pt x="19641" y="10505"/>
                  <a:pt x="19625" y="10369"/>
                </a:cubicBezTo>
                <a:cubicBezTo>
                  <a:pt x="19619" y="10344"/>
                  <a:pt x="19608" y="10334"/>
                  <a:pt x="19595" y="10334"/>
                </a:cubicBezTo>
                <a:cubicBezTo>
                  <a:pt x="19557" y="10334"/>
                  <a:pt x="19501" y="10420"/>
                  <a:pt x="19482" y="10446"/>
                </a:cubicBezTo>
                <a:cubicBezTo>
                  <a:pt x="19482" y="10319"/>
                  <a:pt x="19237" y="10446"/>
                  <a:pt x="19306" y="10276"/>
                </a:cubicBezTo>
                <a:cubicBezTo>
                  <a:pt x="19338" y="10276"/>
                  <a:pt x="19423" y="10268"/>
                  <a:pt x="19457" y="10268"/>
                </a:cubicBezTo>
                <a:cubicBezTo>
                  <a:pt x="19464" y="10225"/>
                  <a:pt x="19437" y="10214"/>
                  <a:pt x="19399" y="10214"/>
                </a:cubicBezTo>
                <a:cubicBezTo>
                  <a:pt x="19364" y="10214"/>
                  <a:pt x="19318" y="10223"/>
                  <a:pt x="19282" y="10223"/>
                </a:cubicBezTo>
                <a:cubicBezTo>
                  <a:pt x="19268" y="10223"/>
                  <a:pt x="19255" y="10222"/>
                  <a:pt x="19245" y="10218"/>
                </a:cubicBezTo>
                <a:cubicBezTo>
                  <a:pt x="19255" y="10159"/>
                  <a:pt x="19043" y="10125"/>
                  <a:pt x="19195" y="10108"/>
                </a:cubicBezTo>
                <a:lnTo>
                  <a:pt x="19195" y="10108"/>
                </a:lnTo>
                <a:cubicBezTo>
                  <a:pt x="19213" y="10110"/>
                  <a:pt x="19233" y="10112"/>
                  <a:pt x="19251" y="10112"/>
                </a:cubicBezTo>
                <a:cubicBezTo>
                  <a:pt x="19318" y="10112"/>
                  <a:pt x="19380" y="10094"/>
                  <a:pt x="19407" y="10015"/>
                </a:cubicBezTo>
                <a:lnTo>
                  <a:pt x="19407" y="10015"/>
                </a:lnTo>
                <a:cubicBezTo>
                  <a:pt x="19399" y="10017"/>
                  <a:pt x="19391" y="10017"/>
                  <a:pt x="19384" y="10017"/>
                </a:cubicBezTo>
                <a:cubicBezTo>
                  <a:pt x="19269" y="10017"/>
                  <a:pt x="19313" y="9885"/>
                  <a:pt x="19306" y="9797"/>
                </a:cubicBezTo>
                <a:cubicBezTo>
                  <a:pt x="19466" y="9747"/>
                  <a:pt x="19237" y="9629"/>
                  <a:pt x="19144" y="9619"/>
                </a:cubicBezTo>
                <a:cubicBezTo>
                  <a:pt x="19086" y="9468"/>
                  <a:pt x="19255" y="9427"/>
                  <a:pt x="19346" y="9358"/>
                </a:cubicBezTo>
                <a:cubicBezTo>
                  <a:pt x="19389" y="9249"/>
                  <a:pt x="19280" y="9257"/>
                  <a:pt x="19213" y="9241"/>
                </a:cubicBezTo>
                <a:cubicBezTo>
                  <a:pt x="19174" y="9215"/>
                  <a:pt x="19130" y="9159"/>
                  <a:pt x="19080" y="9159"/>
                </a:cubicBezTo>
                <a:cubicBezTo>
                  <a:pt x="19065" y="9159"/>
                  <a:pt x="19050" y="9163"/>
                  <a:pt x="19035" y="9175"/>
                </a:cubicBezTo>
                <a:cubicBezTo>
                  <a:pt x="19035" y="9140"/>
                  <a:pt x="19043" y="9082"/>
                  <a:pt x="19043" y="9047"/>
                </a:cubicBezTo>
                <a:cubicBezTo>
                  <a:pt x="19095" y="9069"/>
                  <a:pt x="19147" y="9079"/>
                  <a:pt x="19198" y="9079"/>
                </a:cubicBezTo>
                <a:cubicBezTo>
                  <a:pt x="19265" y="9079"/>
                  <a:pt x="19331" y="9063"/>
                  <a:pt x="19397" y="9039"/>
                </a:cubicBezTo>
                <a:cubicBezTo>
                  <a:pt x="19389" y="8972"/>
                  <a:pt x="19381" y="8904"/>
                  <a:pt x="19397" y="8837"/>
                </a:cubicBezTo>
                <a:cubicBezTo>
                  <a:pt x="19416" y="8842"/>
                  <a:pt x="19432" y="8844"/>
                  <a:pt x="19446" y="8844"/>
                </a:cubicBezTo>
                <a:cubicBezTo>
                  <a:pt x="19617" y="8844"/>
                  <a:pt x="19430" y="8494"/>
                  <a:pt x="19508" y="8425"/>
                </a:cubicBezTo>
                <a:cubicBezTo>
                  <a:pt x="19475" y="8352"/>
                  <a:pt x="19312" y="8257"/>
                  <a:pt x="19215" y="8257"/>
                </a:cubicBezTo>
                <a:cubicBezTo>
                  <a:pt x="19166" y="8257"/>
                  <a:pt x="19133" y="8282"/>
                  <a:pt x="19144" y="8348"/>
                </a:cubicBezTo>
                <a:lnTo>
                  <a:pt x="19094" y="8366"/>
                </a:lnTo>
                <a:cubicBezTo>
                  <a:pt x="18952" y="8340"/>
                  <a:pt x="18801" y="8356"/>
                  <a:pt x="18665" y="8305"/>
                </a:cubicBezTo>
                <a:cubicBezTo>
                  <a:pt x="18665" y="8180"/>
                  <a:pt x="18378" y="8332"/>
                  <a:pt x="18447" y="8129"/>
                </a:cubicBezTo>
                <a:lnTo>
                  <a:pt x="18447" y="8129"/>
                </a:lnTo>
                <a:cubicBezTo>
                  <a:pt x="18477" y="8138"/>
                  <a:pt x="18508" y="8145"/>
                  <a:pt x="18536" y="8145"/>
                </a:cubicBezTo>
                <a:cubicBezTo>
                  <a:pt x="18585" y="8145"/>
                  <a:pt x="18623" y="8124"/>
                  <a:pt x="18623" y="8053"/>
                </a:cubicBezTo>
                <a:cubicBezTo>
                  <a:pt x="18750" y="8045"/>
                  <a:pt x="18910" y="8020"/>
                  <a:pt x="18902" y="7861"/>
                </a:cubicBezTo>
                <a:lnTo>
                  <a:pt x="18902" y="7861"/>
                </a:lnTo>
                <a:cubicBezTo>
                  <a:pt x="18996" y="7873"/>
                  <a:pt x="19067" y="7962"/>
                  <a:pt x="19151" y="7962"/>
                </a:cubicBezTo>
                <a:cubicBezTo>
                  <a:pt x="19178" y="7962"/>
                  <a:pt x="19206" y="7952"/>
                  <a:pt x="19237" y="7927"/>
                </a:cubicBezTo>
                <a:cubicBezTo>
                  <a:pt x="19205" y="7842"/>
                  <a:pt x="19213" y="7717"/>
                  <a:pt x="19094" y="7699"/>
                </a:cubicBezTo>
                <a:cubicBezTo>
                  <a:pt x="19104" y="7574"/>
                  <a:pt x="19205" y="7464"/>
                  <a:pt x="19245" y="7345"/>
                </a:cubicBezTo>
                <a:lnTo>
                  <a:pt x="19245" y="7345"/>
                </a:lnTo>
                <a:cubicBezTo>
                  <a:pt x="19238" y="7346"/>
                  <a:pt x="19229" y="7347"/>
                  <a:pt x="19220" y="7347"/>
                </a:cubicBezTo>
                <a:cubicBezTo>
                  <a:pt x="19198" y="7347"/>
                  <a:pt x="19173" y="7345"/>
                  <a:pt x="19151" y="7345"/>
                </a:cubicBezTo>
                <a:cubicBezTo>
                  <a:pt x="19106" y="7345"/>
                  <a:pt x="19075" y="7354"/>
                  <a:pt x="19120" y="7414"/>
                </a:cubicBezTo>
                <a:cubicBezTo>
                  <a:pt x="19132" y="7478"/>
                  <a:pt x="19056" y="7514"/>
                  <a:pt x="18982" y="7514"/>
                </a:cubicBezTo>
                <a:cubicBezTo>
                  <a:pt x="18911" y="7514"/>
                  <a:pt x="18842" y="7480"/>
                  <a:pt x="18859" y="7406"/>
                </a:cubicBezTo>
                <a:cubicBezTo>
                  <a:pt x="18856" y="7406"/>
                  <a:pt x="18852" y="7405"/>
                  <a:pt x="18849" y="7405"/>
                </a:cubicBezTo>
                <a:cubicBezTo>
                  <a:pt x="18726" y="7405"/>
                  <a:pt x="18647" y="7548"/>
                  <a:pt x="18532" y="7548"/>
                </a:cubicBezTo>
                <a:cubicBezTo>
                  <a:pt x="18510" y="7548"/>
                  <a:pt x="18487" y="7543"/>
                  <a:pt x="18463" y="7531"/>
                </a:cubicBezTo>
                <a:cubicBezTo>
                  <a:pt x="18437" y="7507"/>
                  <a:pt x="18404" y="7472"/>
                  <a:pt x="18378" y="7446"/>
                </a:cubicBezTo>
                <a:cubicBezTo>
                  <a:pt x="18374" y="7377"/>
                  <a:pt x="18427" y="7341"/>
                  <a:pt x="18479" y="7341"/>
                </a:cubicBezTo>
                <a:cubicBezTo>
                  <a:pt x="18533" y="7341"/>
                  <a:pt x="18585" y="7379"/>
                  <a:pt x="18572" y="7456"/>
                </a:cubicBezTo>
                <a:cubicBezTo>
                  <a:pt x="18662" y="7326"/>
                  <a:pt x="18798" y="7227"/>
                  <a:pt x="18965" y="7227"/>
                </a:cubicBezTo>
                <a:cubicBezTo>
                  <a:pt x="18971" y="7227"/>
                  <a:pt x="18978" y="7228"/>
                  <a:pt x="18984" y="7228"/>
                </a:cubicBezTo>
                <a:cubicBezTo>
                  <a:pt x="19011" y="7042"/>
                  <a:pt x="18588" y="7127"/>
                  <a:pt x="18825" y="6824"/>
                </a:cubicBezTo>
                <a:lnTo>
                  <a:pt x="18825" y="6824"/>
                </a:lnTo>
                <a:cubicBezTo>
                  <a:pt x="18716" y="6866"/>
                  <a:pt x="18538" y="6858"/>
                  <a:pt x="18548" y="6991"/>
                </a:cubicBezTo>
                <a:cubicBezTo>
                  <a:pt x="18497" y="6967"/>
                  <a:pt x="18412" y="6959"/>
                  <a:pt x="18354" y="6933"/>
                </a:cubicBezTo>
                <a:cubicBezTo>
                  <a:pt x="18269" y="6991"/>
                  <a:pt x="18303" y="7103"/>
                  <a:pt x="18285" y="7185"/>
                </a:cubicBezTo>
                <a:cubicBezTo>
                  <a:pt x="18272" y="7189"/>
                  <a:pt x="18260" y="7190"/>
                  <a:pt x="18249" y="7190"/>
                </a:cubicBezTo>
                <a:cubicBezTo>
                  <a:pt x="18140" y="7190"/>
                  <a:pt x="18093" y="7053"/>
                  <a:pt x="18194" y="6983"/>
                </a:cubicBezTo>
                <a:cubicBezTo>
                  <a:pt x="18285" y="6917"/>
                  <a:pt x="18168" y="6908"/>
                  <a:pt x="18117" y="6882"/>
                </a:cubicBezTo>
                <a:cubicBezTo>
                  <a:pt x="18184" y="6866"/>
                  <a:pt x="18226" y="6824"/>
                  <a:pt x="18234" y="6765"/>
                </a:cubicBezTo>
                <a:cubicBezTo>
                  <a:pt x="18277" y="6688"/>
                  <a:pt x="18319" y="6605"/>
                  <a:pt x="18362" y="6528"/>
                </a:cubicBezTo>
                <a:lnTo>
                  <a:pt x="18404" y="6547"/>
                </a:lnTo>
                <a:cubicBezTo>
                  <a:pt x="18447" y="6318"/>
                  <a:pt x="18059" y="6547"/>
                  <a:pt x="18117" y="6294"/>
                </a:cubicBezTo>
                <a:cubicBezTo>
                  <a:pt x="17992" y="6254"/>
                  <a:pt x="17877" y="6065"/>
                  <a:pt x="18039" y="6065"/>
                </a:cubicBezTo>
                <a:cubicBezTo>
                  <a:pt x="18085" y="6065"/>
                  <a:pt x="18151" y="6080"/>
                  <a:pt x="18245" y="6116"/>
                </a:cubicBezTo>
                <a:cubicBezTo>
                  <a:pt x="18209" y="6056"/>
                  <a:pt x="18152" y="6035"/>
                  <a:pt x="18089" y="6035"/>
                </a:cubicBezTo>
                <a:cubicBezTo>
                  <a:pt x="18031" y="6035"/>
                  <a:pt x="17968" y="6053"/>
                  <a:pt x="17915" y="6074"/>
                </a:cubicBezTo>
                <a:cubicBezTo>
                  <a:pt x="17941" y="5922"/>
                  <a:pt x="18067" y="5805"/>
                  <a:pt x="18024" y="5645"/>
                </a:cubicBezTo>
                <a:lnTo>
                  <a:pt x="18024" y="5645"/>
                </a:lnTo>
                <a:cubicBezTo>
                  <a:pt x="17986" y="5661"/>
                  <a:pt x="17951" y="5670"/>
                  <a:pt x="17917" y="5670"/>
                </a:cubicBezTo>
                <a:cubicBezTo>
                  <a:pt x="17862" y="5670"/>
                  <a:pt x="17811" y="5646"/>
                  <a:pt x="17763" y="5594"/>
                </a:cubicBezTo>
                <a:cubicBezTo>
                  <a:pt x="17740" y="5529"/>
                  <a:pt x="17868" y="5373"/>
                  <a:pt x="17778" y="5373"/>
                </a:cubicBezTo>
                <a:cubicBezTo>
                  <a:pt x="17774" y="5373"/>
                  <a:pt x="17769" y="5373"/>
                  <a:pt x="17763" y="5374"/>
                </a:cubicBezTo>
                <a:cubicBezTo>
                  <a:pt x="17749" y="5369"/>
                  <a:pt x="17736" y="5367"/>
                  <a:pt x="17725" y="5367"/>
                </a:cubicBezTo>
                <a:cubicBezTo>
                  <a:pt x="17632" y="5367"/>
                  <a:pt x="17624" y="5520"/>
                  <a:pt x="17558" y="5520"/>
                </a:cubicBezTo>
                <a:cubicBezTo>
                  <a:pt x="17541" y="5520"/>
                  <a:pt x="17521" y="5510"/>
                  <a:pt x="17495" y="5485"/>
                </a:cubicBezTo>
                <a:lnTo>
                  <a:pt x="17487" y="5435"/>
                </a:lnTo>
                <a:cubicBezTo>
                  <a:pt x="17514" y="5412"/>
                  <a:pt x="17580" y="5287"/>
                  <a:pt x="17536" y="5287"/>
                </a:cubicBezTo>
                <a:cubicBezTo>
                  <a:pt x="17528" y="5287"/>
                  <a:pt x="17518" y="5291"/>
                  <a:pt x="17503" y="5299"/>
                </a:cubicBezTo>
                <a:cubicBezTo>
                  <a:pt x="17375" y="5214"/>
                  <a:pt x="17561" y="5198"/>
                  <a:pt x="17596" y="5105"/>
                </a:cubicBezTo>
                <a:lnTo>
                  <a:pt x="17596" y="5105"/>
                </a:lnTo>
                <a:cubicBezTo>
                  <a:pt x="17564" y="5241"/>
                  <a:pt x="17638" y="5297"/>
                  <a:pt x="17735" y="5297"/>
                </a:cubicBezTo>
                <a:cubicBezTo>
                  <a:pt x="17873" y="5297"/>
                  <a:pt x="18057" y="5184"/>
                  <a:pt x="18042" y="5031"/>
                </a:cubicBezTo>
                <a:cubicBezTo>
                  <a:pt x="18184" y="5012"/>
                  <a:pt x="18101" y="4879"/>
                  <a:pt x="18067" y="4802"/>
                </a:cubicBezTo>
                <a:cubicBezTo>
                  <a:pt x="18051" y="4796"/>
                  <a:pt x="18037" y="4793"/>
                  <a:pt x="18025" y="4793"/>
                </a:cubicBezTo>
                <a:cubicBezTo>
                  <a:pt x="17952" y="4793"/>
                  <a:pt x="17935" y="4889"/>
                  <a:pt x="17899" y="4946"/>
                </a:cubicBezTo>
                <a:cubicBezTo>
                  <a:pt x="17884" y="4952"/>
                  <a:pt x="17872" y="4954"/>
                  <a:pt x="17861" y="4954"/>
                </a:cubicBezTo>
                <a:cubicBezTo>
                  <a:pt x="17782" y="4954"/>
                  <a:pt x="17787" y="4809"/>
                  <a:pt x="17763" y="4743"/>
                </a:cubicBezTo>
                <a:cubicBezTo>
                  <a:pt x="17780" y="4669"/>
                  <a:pt x="17708" y="4591"/>
                  <a:pt x="17668" y="4591"/>
                </a:cubicBezTo>
                <a:cubicBezTo>
                  <a:pt x="17645" y="4591"/>
                  <a:pt x="17633" y="4617"/>
                  <a:pt x="17654" y="4685"/>
                </a:cubicBezTo>
                <a:cubicBezTo>
                  <a:pt x="17640" y="4685"/>
                  <a:pt x="17627" y="4685"/>
                  <a:pt x="17613" y="4685"/>
                </a:cubicBezTo>
                <a:cubicBezTo>
                  <a:pt x="17543" y="4685"/>
                  <a:pt x="17480" y="4690"/>
                  <a:pt x="17444" y="4760"/>
                </a:cubicBezTo>
                <a:cubicBezTo>
                  <a:pt x="17425" y="4768"/>
                  <a:pt x="17407" y="4771"/>
                  <a:pt x="17389" y="4771"/>
                </a:cubicBezTo>
                <a:cubicBezTo>
                  <a:pt x="17314" y="4771"/>
                  <a:pt x="17252" y="4708"/>
                  <a:pt x="17191" y="4667"/>
                </a:cubicBezTo>
                <a:cubicBezTo>
                  <a:pt x="17176" y="4618"/>
                  <a:pt x="17186" y="4529"/>
                  <a:pt x="17132" y="4529"/>
                </a:cubicBezTo>
                <a:cubicBezTo>
                  <a:pt x="17121" y="4529"/>
                  <a:pt x="17108" y="4533"/>
                  <a:pt x="17090" y="4541"/>
                </a:cubicBezTo>
                <a:cubicBezTo>
                  <a:pt x="17064" y="4616"/>
                  <a:pt x="16997" y="4667"/>
                  <a:pt x="16931" y="4709"/>
                </a:cubicBezTo>
                <a:cubicBezTo>
                  <a:pt x="16896" y="4642"/>
                  <a:pt x="16846" y="4600"/>
                  <a:pt x="16803" y="4541"/>
                </a:cubicBezTo>
                <a:lnTo>
                  <a:pt x="16803" y="4541"/>
                </a:lnTo>
                <a:cubicBezTo>
                  <a:pt x="16809" y="4542"/>
                  <a:pt x="16815" y="4542"/>
                  <a:pt x="16821" y="4542"/>
                </a:cubicBezTo>
                <a:cubicBezTo>
                  <a:pt x="16999" y="4542"/>
                  <a:pt x="17028" y="4305"/>
                  <a:pt x="17216" y="4297"/>
                </a:cubicBezTo>
                <a:cubicBezTo>
                  <a:pt x="17242" y="4212"/>
                  <a:pt x="17266" y="4137"/>
                  <a:pt x="17284" y="4052"/>
                </a:cubicBezTo>
                <a:cubicBezTo>
                  <a:pt x="17271" y="4049"/>
                  <a:pt x="17259" y="4047"/>
                  <a:pt x="17248" y="4047"/>
                </a:cubicBezTo>
                <a:cubicBezTo>
                  <a:pt x="17153" y="4047"/>
                  <a:pt x="17134" y="4159"/>
                  <a:pt x="17072" y="4212"/>
                </a:cubicBezTo>
                <a:cubicBezTo>
                  <a:pt x="17115" y="4028"/>
                  <a:pt x="16963" y="3884"/>
                  <a:pt x="16803" y="3834"/>
                </a:cubicBezTo>
                <a:lnTo>
                  <a:pt x="16803" y="3834"/>
                </a:lnTo>
                <a:cubicBezTo>
                  <a:pt x="16838" y="3919"/>
                  <a:pt x="16896" y="4002"/>
                  <a:pt x="16912" y="4095"/>
                </a:cubicBezTo>
                <a:cubicBezTo>
                  <a:pt x="16846" y="4111"/>
                  <a:pt x="16694" y="4078"/>
                  <a:pt x="16761" y="4188"/>
                </a:cubicBezTo>
                <a:cubicBezTo>
                  <a:pt x="16830" y="4238"/>
                  <a:pt x="16947" y="4272"/>
                  <a:pt x="16955" y="4363"/>
                </a:cubicBezTo>
                <a:cubicBezTo>
                  <a:pt x="16896" y="4414"/>
                  <a:pt x="16838" y="4456"/>
                  <a:pt x="16769" y="4499"/>
                </a:cubicBezTo>
                <a:cubicBezTo>
                  <a:pt x="16769" y="4448"/>
                  <a:pt x="16753" y="4355"/>
                  <a:pt x="16745" y="4313"/>
                </a:cubicBezTo>
                <a:cubicBezTo>
                  <a:pt x="16652" y="4323"/>
                  <a:pt x="16678" y="4475"/>
                  <a:pt x="16585" y="4475"/>
                </a:cubicBezTo>
                <a:cubicBezTo>
                  <a:pt x="16575" y="4477"/>
                  <a:pt x="16566" y="4478"/>
                  <a:pt x="16557" y="4478"/>
                </a:cubicBezTo>
                <a:cubicBezTo>
                  <a:pt x="16474" y="4478"/>
                  <a:pt x="16428" y="4384"/>
                  <a:pt x="16375" y="4331"/>
                </a:cubicBezTo>
                <a:lnTo>
                  <a:pt x="16375" y="4331"/>
                </a:lnTo>
                <a:cubicBezTo>
                  <a:pt x="16378" y="4331"/>
                  <a:pt x="16381" y="4331"/>
                  <a:pt x="16384" y="4331"/>
                </a:cubicBezTo>
                <a:cubicBezTo>
                  <a:pt x="16519" y="4331"/>
                  <a:pt x="16567" y="4169"/>
                  <a:pt x="16593" y="4052"/>
                </a:cubicBezTo>
                <a:lnTo>
                  <a:pt x="16593" y="4052"/>
                </a:lnTo>
                <a:cubicBezTo>
                  <a:pt x="16546" y="4057"/>
                  <a:pt x="16498" y="4075"/>
                  <a:pt x="16451" y="4075"/>
                </a:cubicBezTo>
                <a:cubicBezTo>
                  <a:pt x="16421" y="4075"/>
                  <a:pt x="16392" y="4067"/>
                  <a:pt x="16365" y="4044"/>
                </a:cubicBezTo>
                <a:cubicBezTo>
                  <a:pt x="16433" y="4010"/>
                  <a:pt x="16526" y="3993"/>
                  <a:pt x="16559" y="3909"/>
                </a:cubicBezTo>
                <a:cubicBezTo>
                  <a:pt x="16644" y="3900"/>
                  <a:pt x="16846" y="3884"/>
                  <a:pt x="16702" y="3783"/>
                </a:cubicBezTo>
                <a:cubicBezTo>
                  <a:pt x="16551" y="3767"/>
                  <a:pt x="16635" y="3573"/>
                  <a:pt x="16526" y="3555"/>
                </a:cubicBezTo>
                <a:cubicBezTo>
                  <a:pt x="16542" y="3484"/>
                  <a:pt x="16609" y="3434"/>
                  <a:pt x="16677" y="3434"/>
                </a:cubicBezTo>
                <a:cubicBezTo>
                  <a:pt x="16713" y="3434"/>
                  <a:pt x="16750" y="3448"/>
                  <a:pt x="16779" y="3480"/>
                </a:cubicBezTo>
                <a:cubicBezTo>
                  <a:pt x="16789" y="3544"/>
                  <a:pt x="16836" y="3572"/>
                  <a:pt x="16886" y="3572"/>
                </a:cubicBezTo>
                <a:cubicBezTo>
                  <a:pt x="16959" y="3572"/>
                  <a:pt x="17039" y="3512"/>
                  <a:pt x="17014" y="3421"/>
                </a:cubicBezTo>
                <a:cubicBezTo>
                  <a:pt x="16893" y="3391"/>
                  <a:pt x="16772" y="3348"/>
                  <a:pt x="16648" y="3348"/>
                </a:cubicBezTo>
                <a:cubicBezTo>
                  <a:pt x="16599" y="3348"/>
                  <a:pt x="16550" y="3354"/>
                  <a:pt x="16500" y="3371"/>
                </a:cubicBezTo>
                <a:cubicBezTo>
                  <a:pt x="16459" y="3412"/>
                  <a:pt x="16458" y="3515"/>
                  <a:pt x="16390" y="3515"/>
                </a:cubicBezTo>
                <a:cubicBezTo>
                  <a:pt x="16388" y="3515"/>
                  <a:pt x="16385" y="3515"/>
                  <a:pt x="16383" y="3514"/>
                </a:cubicBezTo>
                <a:cubicBezTo>
                  <a:pt x="16324" y="3429"/>
                  <a:pt x="16407" y="3294"/>
                  <a:pt x="16282" y="3252"/>
                </a:cubicBezTo>
                <a:cubicBezTo>
                  <a:pt x="16282" y="3337"/>
                  <a:pt x="16244" y="3362"/>
                  <a:pt x="16190" y="3362"/>
                </a:cubicBezTo>
                <a:cubicBezTo>
                  <a:pt x="16107" y="3362"/>
                  <a:pt x="15986" y="3302"/>
                  <a:pt x="15903" y="3302"/>
                </a:cubicBezTo>
                <a:cubicBezTo>
                  <a:pt x="15900" y="3302"/>
                  <a:pt x="15897" y="3302"/>
                  <a:pt x="15894" y="3302"/>
                </a:cubicBezTo>
                <a:cubicBezTo>
                  <a:pt x="15902" y="3387"/>
                  <a:pt x="16053" y="3345"/>
                  <a:pt x="16003" y="3464"/>
                </a:cubicBezTo>
                <a:cubicBezTo>
                  <a:pt x="15981" y="3468"/>
                  <a:pt x="15960" y="3470"/>
                  <a:pt x="15940" y="3470"/>
                </a:cubicBezTo>
                <a:cubicBezTo>
                  <a:pt x="15873" y="3470"/>
                  <a:pt x="15821" y="3443"/>
                  <a:pt x="15827" y="3345"/>
                </a:cubicBezTo>
                <a:cubicBezTo>
                  <a:pt x="15835" y="3312"/>
                  <a:pt x="15851" y="3244"/>
                  <a:pt x="15859" y="3211"/>
                </a:cubicBezTo>
                <a:cubicBezTo>
                  <a:pt x="15870" y="3215"/>
                  <a:pt x="15881" y="3216"/>
                  <a:pt x="15892" y="3216"/>
                </a:cubicBezTo>
                <a:cubicBezTo>
                  <a:pt x="15979" y="3216"/>
                  <a:pt x="16072" y="3115"/>
                  <a:pt x="15952" y="3092"/>
                </a:cubicBezTo>
                <a:lnTo>
                  <a:pt x="15952" y="2874"/>
                </a:lnTo>
                <a:cubicBezTo>
                  <a:pt x="15901" y="2874"/>
                  <a:pt x="15831" y="2912"/>
                  <a:pt x="15780" y="2912"/>
                </a:cubicBezTo>
                <a:cubicBezTo>
                  <a:pt x="15748" y="2912"/>
                  <a:pt x="15724" y="2897"/>
                  <a:pt x="15718" y="2847"/>
                </a:cubicBezTo>
                <a:cubicBezTo>
                  <a:pt x="15641" y="2722"/>
                  <a:pt x="15869" y="2722"/>
                  <a:pt x="15952" y="2671"/>
                </a:cubicBezTo>
                <a:lnTo>
                  <a:pt x="15952" y="2874"/>
                </a:lnTo>
                <a:cubicBezTo>
                  <a:pt x="15979" y="2882"/>
                  <a:pt x="16029" y="2882"/>
                  <a:pt x="16061" y="2882"/>
                </a:cubicBezTo>
                <a:cubicBezTo>
                  <a:pt x="16061" y="2923"/>
                  <a:pt x="16076" y="2939"/>
                  <a:pt x="16098" y="2939"/>
                </a:cubicBezTo>
                <a:cubicBezTo>
                  <a:pt x="16146" y="2939"/>
                  <a:pt x="16226" y="2856"/>
                  <a:pt x="16231" y="2797"/>
                </a:cubicBezTo>
                <a:cubicBezTo>
                  <a:pt x="16255" y="2803"/>
                  <a:pt x="16275" y="2806"/>
                  <a:pt x="16291" y="2806"/>
                </a:cubicBezTo>
                <a:cubicBezTo>
                  <a:pt x="16426" y="2806"/>
                  <a:pt x="16295" y="2598"/>
                  <a:pt x="16205" y="2544"/>
                </a:cubicBezTo>
                <a:cubicBezTo>
                  <a:pt x="16181" y="2494"/>
                  <a:pt x="16181" y="2411"/>
                  <a:pt x="16122" y="2403"/>
                </a:cubicBezTo>
                <a:cubicBezTo>
                  <a:pt x="16108" y="2441"/>
                  <a:pt x="16120" y="2558"/>
                  <a:pt x="16089" y="2558"/>
                </a:cubicBezTo>
                <a:cubicBezTo>
                  <a:pt x="16079" y="2558"/>
                  <a:pt x="16065" y="2547"/>
                  <a:pt x="16045" y="2520"/>
                </a:cubicBezTo>
                <a:cubicBezTo>
                  <a:pt x="15928" y="2435"/>
                  <a:pt x="16061" y="2209"/>
                  <a:pt x="15886" y="2190"/>
                </a:cubicBezTo>
                <a:cubicBezTo>
                  <a:pt x="15910" y="2140"/>
                  <a:pt x="15928" y="2081"/>
                  <a:pt x="15952" y="2031"/>
                </a:cubicBezTo>
                <a:cubicBezTo>
                  <a:pt x="15934" y="2028"/>
                  <a:pt x="15915" y="2026"/>
                  <a:pt x="15897" y="2026"/>
                </a:cubicBezTo>
                <a:cubicBezTo>
                  <a:pt x="15816" y="2026"/>
                  <a:pt x="15746" y="2057"/>
                  <a:pt x="15726" y="2140"/>
                </a:cubicBezTo>
                <a:cubicBezTo>
                  <a:pt x="15695" y="2106"/>
                  <a:pt x="15660" y="2091"/>
                  <a:pt x="15626" y="2091"/>
                </a:cubicBezTo>
                <a:cubicBezTo>
                  <a:pt x="15585" y="2091"/>
                  <a:pt x="15543" y="2112"/>
                  <a:pt x="15505" y="2150"/>
                </a:cubicBezTo>
                <a:cubicBezTo>
                  <a:pt x="15607" y="2190"/>
                  <a:pt x="15718" y="2217"/>
                  <a:pt x="15819" y="2259"/>
                </a:cubicBezTo>
                <a:cubicBezTo>
                  <a:pt x="15784" y="2376"/>
                  <a:pt x="15920" y="2443"/>
                  <a:pt x="15902" y="2562"/>
                </a:cubicBezTo>
                <a:cubicBezTo>
                  <a:pt x="15875" y="2566"/>
                  <a:pt x="15849" y="2568"/>
                  <a:pt x="15823" y="2568"/>
                </a:cubicBezTo>
                <a:cubicBezTo>
                  <a:pt x="15736" y="2568"/>
                  <a:pt x="15661" y="2540"/>
                  <a:pt x="15641" y="2435"/>
                </a:cubicBezTo>
                <a:cubicBezTo>
                  <a:pt x="15617" y="2352"/>
                  <a:pt x="15548" y="2291"/>
                  <a:pt x="15465" y="2275"/>
                </a:cubicBezTo>
                <a:cubicBezTo>
                  <a:pt x="15455" y="2233"/>
                  <a:pt x="15455" y="2182"/>
                  <a:pt x="15465" y="2132"/>
                </a:cubicBezTo>
                <a:cubicBezTo>
                  <a:pt x="15497" y="2049"/>
                  <a:pt x="15431" y="1988"/>
                  <a:pt x="15354" y="1964"/>
                </a:cubicBezTo>
                <a:cubicBezTo>
                  <a:pt x="15346" y="2081"/>
                  <a:pt x="15346" y="2190"/>
                  <a:pt x="15303" y="2302"/>
                </a:cubicBezTo>
                <a:cubicBezTo>
                  <a:pt x="15162" y="2225"/>
                  <a:pt x="15093" y="2006"/>
                  <a:pt x="15303" y="1972"/>
                </a:cubicBezTo>
                <a:cubicBezTo>
                  <a:pt x="15470" y="1830"/>
                  <a:pt x="15296" y="1718"/>
                  <a:pt x="15142" y="1718"/>
                </a:cubicBezTo>
                <a:cubicBezTo>
                  <a:pt x="15131" y="1718"/>
                  <a:pt x="15121" y="1718"/>
                  <a:pt x="15111" y="1719"/>
                </a:cubicBezTo>
                <a:cubicBezTo>
                  <a:pt x="14992" y="1770"/>
                  <a:pt x="15119" y="1855"/>
                  <a:pt x="15152" y="1913"/>
                </a:cubicBezTo>
                <a:cubicBezTo>
                  <a:pt x="15119" y="1921"/>
                  <a:pt x="15043" y="1930"/>
                  <a:pt x="15010" y="1938"/>
                </a:cubicBezTo>
                <a:cubicBezTo>
                  <a:pt x="14976" y="1930"/>
                  <a:pt x="14917" y="1921"/>
                  <a:pt x="14883" y="1921"/>
                </a:cubicBezTo>
                <a:cubicBezTo>
                  <a:pt x="14816" y="1828"/>
                  <a:pt x="14899" y="1754"/>
                  <a:pt x="14950" y="1685"/>
                </a:cubicBezTo>
                <a:cubicBezTo>
                  <a:pt x="14960" y="1669"/>
                  <a:pt x="14984" y="1634"/>
                  <a:pt x="14992" y="1618"/>
                </a:cubicBezTo>
                <a:cubicBezTo>
                  <a:pt x="14984" y="1501"/>
                  <a:pt x="14992" y="1291"/>
                  <a:pt x="14899" y="1240"/>
                </a:cubicBezTo>
                <a:lnTo>
                  <a:pt x="14899" y="1240"/>
                </a:lnTo>
                <a:cubicBezTo>
                  <a:pt x="14908" y="1306"/>
                  <a:pt x="14871" y="1337"/>
                  <a:pt x="14834" y="1337"/>
                </a:cubicBezTo>
                <a:cubicBezTo>
                  <a:pt x="14796" y="1337"/>
                  <a:pt x="14756" y="1304"/>
                  <a:pt x="14766" y="1240"/>
                </a:cubicBezTo>
                <a:cubicBezTo>
                  <a:pt x="14755" y="1237"/>
                  <a:pt x="14744" y="1235"/>
                  <a:pt x="14735" y="1235"/>
                </a:cubicBezTo>
                <a:cubicBezTo>
                  <a:pt x="14668" y="1235"/>
                  <a:pt x="14624" y="1306"/>
                  <a:pt x="14580" y="1357"/>
                </a:cubicBezTo>
                <a:cubicBezTo>
                  <a:pt x="14566" y="1301"/>
                  <a:pt x="14536" y="1279"/>
                  <a:pt x="14500" y="1279"/>
                </a:cubicBezTo>
                <a:cubicBezTo>
                  <a:pt x="14423" y="1279"/>
                  <a:pt x="14322" y="1381"/>
                  <a:pt x="14311" y="1467"/>
                </a:cubicBezTo>
                <a:cubicBezTo>
                  <a:pt x="14252" y="1416"/>
                  <a:pt x="14192" y="1357"/>
                  <a:pt x="14175" y="1281"/>
                </a:cubicBezTo>
                <a:cubicBezTo>
                  <a:pt x="14268" y="1222"/>
                  <a:pt x="14369" y="1097"/>
                  <a:pt x="14234" y="1020"/>
                </a:cubicBezTo>
                <a:cubicBezTo>
                  <a:pt x="14252" y="945"/>
                  <a:pt x="14276" y="876"/>
                  <a:pt x="14293" y="802"/>
                </a:cubicBezTo>
                <a:cubicBezTo>
                  <a:pt x="14274" y="798"/>
                  <a:pt x="14256" y="797"/>
                  <a:pt x="14237" y="797"/>
                </a:cubicBezTo>
                <a:cubicBezTo>
                  <a:pt x="14110" y="797"/>
                  <a:pt x="13981" y="874"/>
                  <a:pt x="13981" y="1020"/>
                </a:cubicBezTo>
                <a:cubicBezTo>
                  <a:pt x="14026" y="1014"/>
                  <a:pt x="14072" y="998"/>
                  <a:pt x="14117" y="998"/>
                </a:cubicBezTo>
                <a:cubicBezTo>
                  <a:pt x="14131" y="998"/>
                  <a:pt x="14145" y="1000"/>
                  <a:pt x="14159" y="1004"/>
                </a:cubicBezTo>
                <a:cubicBezTo>
                  <a:pt x="14141" y="1038"/>
                  <a:pt x="14109" y="1097"/>
                  <a:pt x="14090" y="1129"/>
                </a:cubicBezTo>
                <a:cubicBezTo>
                  <a:pt x="14084" y="1128"/>
                  <a:pt x="14077" y="1127"/>
                  <a:pt x="14072" y="1127"/>
                </a:cubicBezTo>
                <a:cubicBezTo>
                  <a:pt x="13991" y="1127"/>
                  <a:pt x="14056" y="1285"/>
                  <a:pt x="14032" y="1349"/>
                </a:cubicBezTo>
                <a:cubicBezTo>
                  <a:pt x="13981" y="1291"/>
                  <a:pt x="13939" y="1222"/>
                  <a:pt x="13898" y="1163"/>
                </a:cubicBezTo>
                <a:cubicBezTo>
                  <a:pt x="13858" y="1108"/>
                  <a:pt x="13916" y="968"/>
                  <a:pt x="13843" y="968"/>
                </a:cubicBezTo>
                <a:cubicBezTo>
                  <a:pt x="13839" y="968"/>
                  <a:pt x="13834" y="969"/>
                  <a:pt x="13830" y="969"/>
                </a:cubicBezTo>
                <a:cubicBezTo>
                  <a:pt x="13830" y="844"/>
                  <a:pt x="13939" y="636"/>
                  <a:pt x="13799" y="636"/>
                </a:cubicBezTo>
                <a:cubicBezTo>
                  <a:pt x="13778" y="636"/>
                  <a:pt x="13753" y="640"/>
                  <a:pt x="13721" y="650"/>
                </a:cubicBezTo>
                <a:cubicBezTo>
                  <a:pt x="13771" y="751"/>
                  <a:pt x="13747" y="844"/>
                  <a:pt x="13654" y="911"/>
                </a:cubicBezTo>
                <a:cubicBezTo>
                  <a:pt x="13585" y="903"/>
                  <a:pt x="13460" y="860"/>
                  <a:pt x="13518" y="767"/>
                </a:cubicBezTo>
                <a:cubicBezTo>
                  <a:pt x="13585" y="666"/>
                  <a:pt x="13729" y="515"/>
                  <a:pt x="13569" y="440"/>
                </a:cubicBezTo>
                <a:lnTo>
                  <a:pt x="13569" y="440"/>
                </a:lnTo>
                <a:cubicBezTo>
                  <a:pt x="13578" y="503"/>
                  <a:pt x="13561" y="518"/>
                  <a:pt x="13533" y="518"/>
                </a:cubicBezTo>
                <a:cubicBezTo>
                  <a:pt x="13506" y="518"/>
                  <a:pt x="13470" y="505"/>
                  <a:pt x="13436" y="505"/>
                </a:cubicBezTo>
                <a:cubicBezTo>
                  <a:pt x="13405" y="505"/>
                  <a:pt x="13376" y="516"/>
                  <a:pt x="13359" y="557"/>
                </a:cubicBezTo>
                <a:cubicBezTo>
                  <a:pt x="13316" y="624"/>
                  <a:pt x="13165" y="634"/>
                  <a:pt x="13199" y="735"/>
                </a:cubicBezTo>
                <a:cubicBezTo>
                  <a:pt x="13285" y="750"/>
                  <a:pt x="13405" y="923"/>
                  <a:pt x="13279" y="923"/>
                </a:cubicBezTo>
                <a:cubicBezTo>
                  <a:pt x="13268" y="923"/>
                  <a:pt x="13256" y="922"/>
                  <a:pt x="13241" y="919"/>
                </a:cubicBezTo>
                <a:cubicBezTo>
                  <a:pt x="13191" y="868"/>
                  <a:pt x="13130" y="826"/>
                  <a:pt x="13080" y="793"/>
                </a:cubicBezTo>
                <a:cubicBezTo>
                  <a:pt x="13114" y="709"/>
                  <a:pt x="13140" y="634"/>
                  <a:pt x="13140" y="541"/>
                </a:cubicBezTo>
                <a:cubicBezTo>
                  <a:pt x="13114" y="532"/>
                  <a:pt x="13091" y="527"/>
                  <a:pt x="13072" y="527"/>
                </a:cubicBezTo>
                <a:cubicBezTo>
                  <a:pt x="12916" y="527"/>
                  <a:pt x="12986" y="807"/>
                  <a:pt x="12827" y="852"/>
                </a:cubicBezTo>
                <a:cubicBezTo>
                  <a:pt x="12811" y="751"/>
                  <a:pt x="12702" y="709"/>
                  <a:pt x="12609" y="700"/>
                </a:cubicBezTo>
                <a:cubicBezTo>
                  <a:pt x="12593" y="802"/>
                  <a:pt x="12609" y="977"/>
                  <a:pt x="12491" y="1020"/>
                </a:cubicBezTo>
                <a:cubicBezTo>
                  <a:pt x="12491" y="911"/>
                  <a:pt x="12566" y="802"/>
                  <a:pt x="12542" y="692"/>
                </a:cubicBezTo>
                <a:cubicBezTo>
                  <a:pt x="12593" y="573"/>
                  <a:pt x="12744" y="533"/>
                  <a:pt x="12710" y="389"/>
                </a:cubicBezTo>
                <a:cubicBezTo>
                  <a:pt x="12635" y="381"/>
                  <a:pt x="12566" y="381"/>
                  <a:pt x="12491" y="381"/>
                </a:cubicBezTo>
                <a:cubicBezTo>
                  <a:pt x="12534" y="304"/>
                  <a:pt x="12558" y="219"/>
                  <a:pt x="12643" y="203"/>
                </a:cubicBezTo>
                <a:cubicBezTo>
                  <a:pt x="12686" y="44"/>
                  <a:pt x="12449" y="44"/>
                  <a:pt x="12348" y="9"/>
                </a:cubicBezTo>
                <a:cubicBezTo>
                  <a:pt x="12297" y="137"/>
                  <a:pt x="12297" y="304"/>
                  <a:pt x="12130" y="320"/>
                </a:cubicBezTo>
                <a:cubicBezTo>
                  <a:pt x="11968" y="195"/>
                  <a:pt x="12297" y="219"/>
                  <a:pt x="12231" y="60"/>
                </a:cubicBezTo>
                <a:cubicBezTo>
                  <a:pt x="12213" y="58"/>
                  <a:pt x="12195" y="57"/>
                  <a:pt x="12177" y="57"/>
                </a:cubicBezTo>
                <a:cubicBezTo>
                  <a:pt x="12108" y="57"/>
                  <a:pt x="12046" y="76"/>
                  <a:pt x="12053" y="169"/>
                </a:cubicBezTo>
                <a:cubicBezTo>
                  <a:pt x="12046" y="170"/>
                  <a:pt x="12039" y="171"/>
                  <a:pt x="12033" y="171"/>
                </a:cubicBezTo>
                <a:cubicBezTo>
                  <a:pt x="11934" y="171"/>
                  <a:pt x="11947" y="0"/>
                  <a:pt x="118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0119042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45222"/>
            <a:ext cx="15773400" cy="1108584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930DF0-104B-4293-A7F6-66AEFF3E6AF8}"/>
              </a:ext>
            </a:extLst>
          </p:cNvPr>
          <p:cNvGrpSpPr/>
          <p:nvPr userDrawn="1"/>
        </p:nvGrpSpPr>
        <p:grpSpPr>
          <a:xfrm>
            <a:off x="18831830" y="2"/>
            <a:ext cx="2471285" cy="272414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9FDF5E90-AE29-4303-979F-161F791D98BB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1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21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21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21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21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21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8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5032D-D31A-446E-BBAA-A896C50E8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85639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CFE2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433151" y="0"/>
            <a:ext cx="17159590" cy="10286968"/>
          </a:xfrm>
          <a:custGeom>
            <a:avLst/>
            <a:gdLst/>
            <a:ahLst/>
            <a:cxnLst/>
            <a:rect l="l" t="t" r="r" b="b"/>
            <a:pathLst>
              <a:path w="128517" h="78770" extrusionOk="0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0" name="Google Shape;10;p2"/>
          <p:cNvSpPr/>
          <p:nvPr/>
        </p:nvSpPr>
        <p:spPr>
          <a:xfrm>
            <a:off x="3509100" y="2271300"/>
            <a:ext cx="11269800" cy="5744400"/>
          </a:xfrm>
          <a:prstGeom prst="plaque">
            <a:avLst>
              <a:gd name="adj" fmla="val 11691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cxnSp>
        <p:nvCxnSpPr>
          <p:cNvPr id="11" name="Google Shape;11;p2"/>
          <p:cNvCxnSpPr/>
          <p:nvPr/>
        </p:nvCxnSpPr>
        <p:spPr>
          <a:xfrm>
            <a:off x="5145600" y="6233700"/>
            <a:ext cx="79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5145600" y="4445500"/>
            <a:ext cx="79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 rot="697126">
            <a:off x="16560375" y="-93355"/>
            <a:ext cx="2610786" cy="2692922"/>
            <a:chOff x="1492000" y="427450"/>
            <a:chExt cx="1188000" cy="1225375"/>
          </a:xfrm>
        </p:grpSpPr>
        <p:sp>
          <p:nvSpPr>
            <p:cNvPr id="14" name="Google Shape;14;p2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4703700" y="2997700"/>
            <a:ext cx="8880600" cy="289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sz="12000" b="1"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4703700" y="6574100"/>
            <a:ext cx="8880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101800" y="-43000"/>
            <a:ext cx="1542000" cy="10330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28" name="Google Shape;28;p2"/>
          <p:cNvGrpSpPr/>
          <p:nvPr/>
        </p:nvGrpSpPr>
        <p:grpSpPr>
          <a:xfrm rot="-1976796" flipH="1">
            <a:off x="11834962" y="7980267"/>
            <a:ext cx="6948708" cy="1777786"/>
            <a:chOff x="3809875" y="1963175"/>
            <a:chExt cx="1923600" cy="492150"/>
          </a:xfrm>
        </p:grpSpPr>
        <p:sp>
          <p:nvSpPr>
            <p:cNvPr id="29" name="Google Shape;29;p2"/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375097">
            <a:off x="2457114" y="-506764"/>
            <a:ext cx="1423484" cy="1586596"/>
            <a:chOff x="6554696" y="509501"/>
            <a:chExt cx="711709" cy="793261"/>
          </a:xfrm>
        </p:grpSpPr>
        <p:sp>
          <p:nvSpPr>
            <p:cNvPr id="41" name="Google Shape;41;p2"/>
            <p:cNvSpPr/>
            <p:nvPr/>
          </p:nvSpPr>
          <p:spPr>
            <a:xfrm>
              <a:off x="6560695" y="516700"/>
              <a:ext cx="696978" cy="779230"/>
            </a:xfrm>
            <a:custGeom>
              <a:avLst/>
              <a:gdLst/>
              <a:ahLst/>
              <a:cxnLst/>
              <a:rect l="l" t="t" r="r" b="b"/>
              <a:pathLst>
                <a:path w="20913" h="23381" extrusionOk="0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54696" y="509501"/>
              <a:ext cx="711709" cy="793261"/>
            </a:xfrm>
            <a:custGeom>
              <a:avLst/>
              <a:gdLst/>
              <a:ahLst/>
              <a:cxnLst/>
              <a:rect l="l" t="t" r="r" b="b"/>
              <a:pathLst>
                <a:path w="21355" h="23802" extrusionOk="0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807122">
            <a:off x="1618601" y="9417304"/>
            <a:ext cx="4995102" cy="4803812"/>
            <a:chOff x="1857000" y="3245400"/>
            <a:chExt cx="1233825" cy="1186575"/>
          </a:xfrm>
        </p:grpSpPr>
        <p:sp>
          <p:nvSpPr>
            <p:cNvPr id="44" name="Google Shape;44;p2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50" name="Google Shape;50;p2"/>
          <p:cNvSpPr/>
          <p:nvPr/>
        </p:nvSpPr>
        <p:spPr>
          <a:xfrm rot="-381518">
            <a:off x="2634861" y="-292463"/>
            <a:ext cx="205866" cy="1102482"/>
          </a:xfrm>
          <a:prstGeom prst="roundRect">
            <a:avLst>
              <a:gd name="adj" fmla="val 50000"/>
            </a:avLst>
          </a:prstGeom>
          <a:solidFill>
            <a:schemeClr val="lt2">
              <a:alpha val="4749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670117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8936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>
            <a:off x="17480687" y="3560695"/>
            <a:ext cx="40958" cy="116898"/>
          </a:xfrm>
          <a:custGeom>
            <a:avLst/>
            <a:gdLst/>
            <a:ahLst/>
            <a:cxnLst/>
            <a:rect l="l" t="t" r="r" b="b"/>
            <a:pathLst>
              <a:path w="488" h="1403" extrusionOk="0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55" name="Google Shape;55;p4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56" name="Google Shape;56;p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5408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440000" y="2493848"/>
            <a:ext cx="15408000" cy="68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096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2400"/>
            </a:lvl1pPr>
            <a:lvl2pPr marL="1828800" lvl="1" indent="-609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 rtl="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 rtl="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 rtl="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 rtl="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 rtl="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 rtl="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 rtl="0">
              <a:spcBef>
                <a:spcPts val="3200"/>
              </a:spcBef>
              <a:spcAft>
                <a:spcPts val="320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419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221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5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82" name="Google Shape;82;p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83" name="Google Shape;83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4" name="Google Shape;84;p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100" name="Google Shape;100;p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116" name="Google Shape;116;p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67374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1"/>
          </p:nvPr>
        </p:nvSpPr>
        <p:spPr>
          <a:xfrm>
            <a:off x="1813800" y="6584254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2"/>
          </p:nvPr>
        </p:nvSpPr>
        <p:spPr>
          <a:xfrm>
            <a:off x="11353800" y="6584254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3"/>
          </p:nvPr>
        </p:nvSpPr>
        <p:spPr>
          <a:xfrm>
            <a:off x="1813800" y="3169142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4"/>
          </p:nvPr>
        </p:nvSpPr>
        <p:spPr>
          <a:xfrm>
            <a:off x="11353800" y="3169142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5"/>
          </p:nvPr>
        </p:nvSpPr>
        <p:spPr>
          <a:xfrm>
            <a:off x="1813800" y="4153242"/>
            <a:ext cx="50124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6"/>
          </p:nvPr>
        </p:nvSpPr>
        <p:spPr>
          <a:xfrm>
            <a:off x="11353800" y="4153242"/>
            <a:ext cx="50124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7"/>
          </p:nvPr>
        </p:nvSpPr>
        <p:spPr>
          <a:xfrm>
            <a:off x="1813800" y="7510404"/>
            <a:ext cx="50124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8"/>
          </p:nvPr>
        </p:nvSpPr>
        <p:spPr>
          <a:xfrm>
            <a:off x="11353800" y="7510404"/>
            <a:ext cx="50124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8298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6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133" name="Google Shape;133;p6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134" name="Google Shape;134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5" name="Google Shape;135;p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167" name="Google Shape;167;p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6757200" cy="20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941400" y="6238250"/>
            <a:ext cx="6757200" cy="25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350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828800" lvl="1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>
              <a:spcBef>
                <a:spcPts val="3200"/>
              </a:spcBef>
              <a:spcAft>
                <a:spcPts val="320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10737000" y="6210350"/>
            <a:ext cx="6354000" cy="25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350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828800" lvl="1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>
              <a:spcBef>
                <a:spcPts val="3200"/>
              </a:spcBef>
              <a:spcAft>
                <a:spcPts val="320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6" name="Google Shape;176;p6"/>
          <p:cNvSpPr txBox="1">
            <a:spLocks noGrp="1"/>
          </p:cNvSpPr>
          <p:nvPr>
            <p:ph type="subTitle" idx="3"/>
          </p:nvPr>
        </p:nvSpPr>
        <p:spPr>
          <a:xfrm>
            <a:off x="1813800" y="517280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77" name="Google Shape;177;p6"/>
          <p:cNvSpPr txBox="1">
            <a:spLocks noGrp="1"/>
          </p:cNvSpPr>
          <p:nvPr>
            <p:ph type="subTitle" idx="4"/>
          </p:nvPr>
        </p:nvSpPr>
        <p:spPr>
          <a:xfrm>
            <a:off x="11407800" y="514490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2046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7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180" name="Google Shape;180;p7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181" name="Google Shape;181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" name="Google Shape;182;p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83" name="Google Shape;183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214" name="Google Shape;214;p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7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6174600" cy="29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subTitle" idx="1"/>
          </p:nvPr>
        </p:nvSpPr>
        <p:spPr>
          <a:xfrm>
            <a:off x="11407796" y="1734400"/>
            <a:ext cx="20832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subTitle" idx="2"/>
          </p:nvPr>
        </p:nvSpPr>
        <p:spPr>
          <a:xfrm>
            <a:off x="11407796" y="5713100"/>
            <a:ext cx="20832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23" name="Google Shape;223;p7"/>
          <p:cNvSpPr txBox="1">
            <a:spLocks noGrp="1"/>
          </p:cNvSpPr>
          <p:nvPr>
            <p:ph type="subTitle" idx="3"/>
          </p:nvPr>
        </p:nvSpPr>
        <p:spPr>
          <a:xfrm>
            <a:off x="1813800" y="5713100"/>
            <a:ext cx="20832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4"/>
          </p:nvPr>
        </p:nvSpPr>
        <p:spPr>
          <a:xfrm>
            <a:off x="1813800" y="6526700"/>
            <a:ext cx="5012400" cy="22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subTitle" idx="5"/>
          </p:nvPr>
        </p:nvSpPr>
        <p:spPr>
          <a:xfrm>
            <a:off x="11407800" y="6526700"/>
            <a:ext cx="5012400" cy="22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subTitle" idx="6"/>
          </p:nvPr>
        </p:nvSpPr>
        <p:spPr>
          <a:xfrm>
            <a:off x="11407800" y="2579600"/>
            <a:ext cx="5012400" cy="22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3766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8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229" name="Google Shape;229;p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10628550" y="1964000"/>
            <a:ext cx="6219000" cy="26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8"/>
          <p:cNvSpPr txBox="1">
            <a:spLocks noGrp="1"/>
          </p:cNvSpPr>
          <p:nvPr>
            <p:ph type="subTitle" idx="1"/>
          </p:nvPr>
        </p:nvSpPr>
        <p:spPr>
          <a:xfrm>
            <a:off x="12482250" y="5284150"/>
            <a:ext cx="43656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79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rgbClr val="F3F3F3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6446400" y="3141900"/>
            <a:ext cx="5395200" cy="40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76685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0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257" name="Google Shape;257;p1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cxnSp>
        <p:nvCxnSpPr>
          <p:cNvPr id="276" name="Google Shape;276;p10"/>
          <p:cNvCxnSpPr/>
          <p:nvPr/>
        </p:nvCxnSpPr>
        <p:spPr>
          <a:xfrm>
            <a:off x="-125100" y="1080000"/>
            <a:ext cx="185382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10"/>
          <p:cNvSpPr/>
          <p:nvPr/>
        </p:nvSpPr>
        <p:spPr>
          <a:xfrm>
            <a:off x="-29100" y="10021650"/>
            <a:ext cx="18320400" cy="31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8" name="Google Shape;278;p10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07268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38668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1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281" name="Google Shape;281;p1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cxnSp>
        <p:nvCxnSpPr>
          <p:cNvPr id="300" name="Google Shape;300;p11"/>
          <p:cNvCxnSpPr/>
          <p:nvPr/>
        </p:nvCxnSpPr>
        <p:spPr>
          <a:xfrm>
            <a:off x="-125100" y="1080000"/>
            <a:ext cx="185382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11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5408000" cy="8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75173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2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304" name="Google Shape;304;p12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26" name="Google Shape;326;p12"/>
          <p:cNvSpPr txBox="1">
            <a:spLocks noGrp="1"/>
          </p:cNvSpPr>
          <p:nvPr>
            <p:ph type="subTitle" idx="1"/>
          </p:nvPr>
        </p:nvSpPr>
        <p:spPr>
          <a:xfrm>
            <a:off x="1608300" y="6444530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27" name="Google Shape;327;p12"/>
          <p:cNvSpPr txBox="1">
            <a:spLocks noGrp="1"/>
          </p:cNvSpPr>
          <p:nvPr>
            <p:ph type="subTitle" idx="2"/>
          </p:nvPr>
        </p:nvSpPr>
        <p:spPr>
          <a:xfrm>
            <a:off x="11667300" y="6444530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28" name="Google Shape;328;p12"/>
          <p:cNvSpPr txBox="1">
            <a:spLocks noGrp="1"/>
          </p:cNvSpPr>
          <p:nvPr>
            <p:ph type="subTitle" idx="3"/>
          </p:nvPr>
        </p:nvSpPr>
        <p:spPr>
          <a:xfrm>
            <a:off x="1608300" y="336563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29" name="Google Shape;329;p12"/>
          <p:cNvSpPr txBox="1">
            <a:spLocks noGrp="1"/>
          </p:cNvSpPr>
          <p:nvPr>
            <p:ph type="subTitle" idx="4"/>
          </p:nvPr>
        </p:nvSpPr>
        <p:spPr>
          <a:xfrm>
            <a:off x="11667300" y="336563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30" name="Google Shape;330;p12"/>
          <p:cNvSpPr txBox="1">
            <a:spLocks noGrp="1"/>
          </p:cNvSpPr>
          <p:nvPr>
            <p:ph type="subTitle" idx="5"/>
          </p:nvPr>
        </p:nvSpPr>
        <p:spPr>
          <a:xfrm>
            <a:off x="6637800" y="6444530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31" name="Google Shape;331;p12"/>
          <p:cNvSpPr txBox="1">
            <a:spLocks noGrp="1"/>
          </p:cNvSpPr>
          <p:nvPr>
            <p:ph type="subTitle" idx="6"/>
          </p:nvPr>
        </p:nvSpPr>
        <p:spPr>
          <a:xfrm>
            <a:off x="6637800" y="336563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3200" b="1"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332" name="Google Shape;332;p12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54080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2"/>
          <p:cNvSpPr txBox="1">
            <a:spLocks noGrp="1"/>
          </p:cNvSpPr>
          <p:nvPr>
            <p:ph type="subTitle" idx="7"/>
          </p:nvPr>
        </p:nvSpPr>
        <p:spPr>
          <a:xfrm>
            <a:off x="1608300" y="419733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34" name="Google Shape;334;p12"/>
          <p:cNvSpPr txBox="1">
            <a:spLocks noGrp="1"/>
          </p:cNvSpPr>
          <p:nvPr>
            <p:ph type="subTitle" idx="8"/>
          </p:nvPr>
        </p:nvSpPr>
        <p:spPr>
          <a:xfrm>
            <a:off x="11667300" y="419733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35" name="Google Shape;335;p12"/>
          <p:cNvSpPr txBox="1">
            <a:spLocks noGrp="1"/>
          </p:cNvSpPr>
          <p:nvPr>
            <p:ph type="subTitle" idx="9"/>
          </p:nvPr>
        </p:nvSpPr>
        <p:spPr>
          <a:xfrm>
            <a:off x="1608300" y="721828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36" name="Google Shape;336;p12"/>
          <p:cNvSpPr txBox="1">
            <a:spLocks noGrp="1"/>
          </p:cNvSpPr>
          <p:nvPr>
            <p:ph type="subTitle" idx="13"/>
          </p:nvPr>
        </p:nvSpPr>
        <p:spPr>
          <a:xfrm>
            <a:off x="11667300" y="721828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37" name="Google Shape;337;p12"/>
          <p:cNvSpPr txBox="1">
            <a:spLocks noGrp="1"/>
          </p:cNvSpPr>
          <p:nvPr>
            <p:ph type="subTitle" idx="14"/>
          </p:nvPr>
        </p:nvSpPr>
        <p:spPr>
          <a:xfrm>
            <a:off x="6637800" y="419733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38" name="Google Shape;338;p12"/>
          <p:cNvSpPr txBox="1">
            <a:spLocks noGrp="1"/>
          </p:cNvSpPr>
          <p:nvPr>
            <p:ph type="subTitle" idx="15"/>
          </p:nvPr>
        </p:nvSpPr>
        <p:spPr>
          <a:xfrm>
            <a:off x="6637800" y="721828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92119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3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341" name="Google Shape;341;p13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60" name="Google Shape;360;p13"/>
          <p:cNvSpPr txBox="1">
            <a:spLocks noGrp="1"/>
          </p:cNvSpPr>
          <p:nvPr>
            <p:ph type="title"/>
          </p:nvPr>
        </p:nvSpPr>
        <p:spPr>
          <a:xfrm>
            <a:off x="2123150" y="2742050"/>
            <a:ext cx="5616000" cy="151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body" idx="1"/>
          </p:nvPr>
        </p:nvSpPr>
        <p:spPr>
          <a:xfrm>
            <a:off x="2123150" y="5237950"/>
            <a:ext cx="5616000" cy="23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096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1pPr>
            <a:lvl2pPr marL="1828800" lvl="1" indent="-609600" rtl="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 rtl="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 rtl="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 rtl="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 rtl="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 rtl="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 rtl="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 rtl="0">
              <a:spcBef>
                <a:spcPts val="3200"/>
              </a:spcBef>
              <a:spcAft>
                <a:spcPts val="320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  <p:cxnSp>
        <p:nvCxnSpPr>
          <p:cNvPr id="362" name="Google Shape;362;p13"/>
          <p:cNvCxnSpPr/>
          <p:nvPr/>
        </p:nvCxnSpPr>
        <p:spPr>
          <a:xfrm>
            <a:off x="-125100" y="1080000"/>
            <a:ext cx="185382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13"/>
          <p:cNvSpPr/>
          <p:nvPr/>
        </p:nvSpPr>
        <p:spPr>
          <a:xfrm>
            <a:off x="-29100" y="10021650"/>
            <a:ext cx="18320400" cy="31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2254227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4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366" name="Google Shape;366;p1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388" name="Google Shape;388;p14"/>
          <p:cNvSpPr txBox="1">
            <a:spLocks noGrp="1"/>
          </p:cNvSpPr>
          <p:nvPr>
            <p:ph type="subTitle" idx="1"/>
          </p:nvPr>
        </p:nvSpPr>
        <p:spPr>
          <a:xfrm>
            <a:off x="7967400" y="3516354"/>
            <a:ext cx="8880600" cy="19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ctrTitle"/>
          </p:nvPr>
        </p:nvSpPr>
        <p:spPr>
          <a:xfrm>
            <a:off x="11751600" y="5675004"/>
            <a:ext cx="5096400" cy="92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endParaRPr/>
          </a:p>
        </p:txBody>
      </p:sp>
      <p:grpSp>
        <p:nvGrpSpPr>
          <p:cNvPr id="390" name="Google Shape;390;p14"/>
          <p:cNvGrpSpPr/>
          <p:nvPr/>
        </p:nvGrpSpPr>
        <p:grpSpPr>
          <a:xfrm>
            <a:off x="15347518" y="-575026"/>
            <a:ext cx="1577524" cy="1723176"/>
            <a:chOff x="7673759" y="-287513"/>
            <a:chExt cx="788762" cy="861588"/>
          </a:xfrm>
        </p:grpSpPr>
        <p:grpSp>
          <p:nvGrpSpPr>
            <p:cNvPr id="391" name="Google Shape;391;p14"/>
            <p:cNvGrpSpPr/>
            <p:nvPr/>
          </p:nvGrpSpPr>
          <p:grpSpPr>
            <a:xfrm rot="350572">
              <a:off x="7712287" y="-253348"/>
              <a:ext cx="711705" cy="793257"/>
              <a:chOff x="6554696" y="509501"/>
              <a:chExt cx="711709" cy="793261"/>
            </a:xfrm>
          </p:grpSpPr>
          <p:sp>
            <p:nvSpPr>
              <p:cNvPr id="392" name="Google Shape;392;p14"/>
              <p:cNvSpPr/>
              <p:nvPr/>
            </p:nvSpPr>
            <p:spPr>
              <a:xfrm>
                <a:off x="6560695" y="516700"/>
                <a:ext cx="696978" cy="779230"/>
              </a:xfrm>
              <a:custGeom>
                <a:avLst/>
                <a:gdLst/>
                <a:ahLst/>
                <a:cxnLst/>
                <a:rect l="l" t="t" r="r" b="b"/>
                <a:pathLst>
                  <a:path w="20913" h="23381" extrusionOk="0">
                    <a:moveTo>
                      <a:pt x="4201" y="1"/>
                    </a:moveTo>
                    <a:cubicBezTo>
                      <a:pt x="1903" y="1"/>
                      <a:pt x="28" y="1866"/>
                      <a:pt x="28" y="4165"/>
                    </a:cubicBezTo>
                    <a:lnTo>
                      <a:pt x="1" y="17073"/>
                    </a:lnTo>
                    <a:cubicBezTo>
                      <a:pt x="1" y="18903"/>
                      <a:pt x="1190" y="20516"/>
                      <a:pt x="2930" y="21057"/>
                    </a:cubicBezTo>
                    <a:lnTo>
                      <a:pt x="9736" y="23193"/>
                    </a:lnTo>
                    <a:cubicBezTo>
                      <a:pt x="10143" y="23318"/>
                      <a:pt x="10563" y="23381"/>
                      <a:pt x="10982" y="23381"/>
                    </a:cubicBezTo>
                    <a:cubicBezTo>
                      <a:pt x="11444" y="23381"/>
                      <a:pt x="11906" y="23304"/>
                      <a:pt x="12350" y="23148"/>
                    </a:cubicBezTo>
                    <a:lnTo>
                      <a:pt x="18092" y="21147"/>
                    </a:lnTo>
                    <a:cubicBezTo>
                      <a:pt x="19759" y="20570"/>
                      <a:pt x="20886" y="18993"/>
                      <a:pt x="20886" y="17217"/>
                    </a:cubicBezTo>
                    <a:lnTo>
                      <a:pt x="20913" y="4201"/>
                    </a:lnTo>
                    <a:cubicBezTo>
                      <a:pt x="20913" y="1903"/>
                      <a:pt x="19047" y="28"/>
                      <a:pt x="16748" y="28"/>
                    </a:cubicBezTo>
                    <a:lnTo>
                      <a:pt x="42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6554696" y="509501"/>
                <a:ext cx="711709" cy="793261"/>
              </a:xfrm>
              <a:custGeom>
                <a:avLst/>
                <a:gdLst/>
                <a:ahLst/>
                <a:cxnLst/>
                <a:rect l="l" t="t" r="r" b="b"/>
                <a:pathLst>
                  <a:path w="21355" h="23802" extrusionOk="0">
                    <a:moveTo>
                      <a:pt x="5138" y="442"/>
                    </a:moveTo>
                    <a:lnTo>
                      <a:pt x="7572" y="451"/>
                    </a:lnTo>
                    <a:lnTo>
                      <a:pt x="12440" y="469"/>
                    </a:lnTo>
                    <a:lnTo>
                      <a:pt x="14873" y="469"/>
                    </a:lnTo>
                    <a:lnTo>
                      <a:pt x="16090" y="478"/>
                    </a:lnTo>
                    <a:cubicBezTo>
                      <a:pt x="16249" y="478"/>
                      <a:pt x="16412" y="477"/>
                      <a:pt x="16574" y="477"/>
                    </a:cubicBezTo>
                    <a:cubicBezTo>
                      <a:pt x="16817" y="477"/>
                      <a:pt x="17058" y="480"/>
                      <a:pt x="17280" y="496"/>
                    </a:cubicBezTo>
                    <a:cubicBezTo>
                      <a:pt x="17659" y="541"/>
                      <a:pt x="18037" y="622"/>
                      <a:pt x="18389" y="766"/>
                    </a:cubicBezTo>
                    <a:cubicBezTo>
                      <a:pt x="18740" y="920"/>
                      <a:pt x="19083" y="1109"/>
                      <a:pt x="19380" y="1352"/>
                    </a:cubicBezTo>
                    <a:cubicBezTo>
                      <a:pt x="19669" y="1596"/>
                      <a:pt x="19939" y="1866"/>
                      <a:pt x="20155" y="2191"/>
                    </a:cubicBezTo>
                    <a:cubicBezTo>
                      <a:pt x="20363" y="2506"/>
                      <a:pt x="20534" y="2849"/>
                      <a:pt x="20651" y="3209"/>
                    </a:cubicBezTo>
                    <a:cubicBezTo>
                      <a:pt x="20759" y="3579"/>
                      <a:pt x="20832" y="3948"/>
                      <a:pt x="20832" y="4336"/>
                    </a:cubicBezTo>
                    <a:cubicBezTo>
                      <a:pt x="20841" y="4733"/>
                      <a:pt x="20832" y="5147"/>
                      <a:pt x="20832" y="5544"/>
                    </a:cubicBezTo>
                    <a:lnTo>
                      <a:pt x="20841" y="7978"/>
                    </a:lnTo>
                    <a:lnTo>
                      <a:pt x="20850" y="12845"/>
                    </a:lnTo>
                    <a:lnTo>
                      <a:pt x="20850" y="15279"/>
                    </a:lnTo>
                    <a:lnTo>
                      <a:pt x="20850" y="16496"/>
                    </a:lnTo>
                    <a:lnTo>
                      <a:pt x="20850" y="17109"/>
                    </a:lnTo>
                    <a:lnTo>
                      <a:pt x="20859" y="17406"/>
                    </a:lnTo>
                    <a:lnTo>
                      <a:pt x="20841" y="17704"/>
                    </a:lnTo>
                    <a:cubicBezTo>
                      <a:pt x="20795" y="18470"/>
                      <a:pt x="20516" y="19218"/>
                      <a:pt x="20047" y="19831"/>
                    </a:cubicBezTo>
                    <a:cubicBezTo>
                      <a:pt x="19579" y="20453"/>
                      <a:pt x="18930" y="20921"/>
                      <a:pt x="18208" y="21183"/>
                    </a:cubicBezTo>
                    <a:lnTo>
                      <a:pt x="13602" y="22769"/>
                    </a:lnTo>
                    <a:lnTo>
                      <a:pt x="12458" y="23175"/>
                    </a:lnTo>
                    <a:cubicBezTo>
                      <a:pt x="12088" y="23292"/>
                      <a:pt x="11709" y="23364"/>
                      <a:pt x="11322" y="23382"/>
                    </a:cubicBezTo>
                    <a:cubicBezTo>
                      <a:pt x="11267" y="23385"/>
                      <a:pt x="11211" y="23386"/>
                      <a:pt x="11156" y="23386"/>
                    </a:cubicBezTo>
                    <a:cubicBezTo>
                      <a:pt x="10830" y="23386"/>
                      <a:pt x="10500" y="23342"/>
                      <a:pt x="10177" y="23265"/>
                    </a:cubicBezTo>
                    <a:cubicBezTo>
                      <a:pt x="9997" y="23211"/>
                      <a:pt x="9798" y="23148"/>
                      <a:pt x="9609" y="23085"/>
                    </a:cubicBezTo>
                    <a:lnTo>
                      <a:pt x="9023" y="22905"/>
                    </a:lnTo>
                    <a:lnTo>
                      <a:pt x="4381" y="21453"/>
                    </a:lnTo>
                    <a:lnTo>
                      <a:pt x="3218" y="21093"/>
                    </a:lnTo>
                    <a:cubicBezTo>
                      <a:pt x="2849" y="20976"/>
                      <a:pt x="2497" y="20813"/>
                      <a:pt x="2173" y="20597"/>
                    </a:cubicBezTo>
                    <a:cubicBezTo>
                      <a:pt x="1542" y="20173"/>
                      <a:pt x="1001" y="19578"/>
                      <a:pt x="676" y="18866"/>
                    </a:cubicBezTo>
                    <a:cubicBezTo>
                      <a:pt x="505" y="18515"/>
                      <a:pt x="397" y="18136"/>
                      <a:pt x="343" y="17749"/>
                    </a:cubicBezTo>
                    <a:cubicBezTo>
                      <a:pt x="298" y="17361"/>
                      <a:pt x="316" y="16955"/>
                      <a:pt x="316" y="16550"/>
                    </a:cubicBezTo>
                    <a:lnTo>
                      <a:pt x="334" y="14116"/>
                    </a:lnTo>
                    <a:lnTo>
                      <a:pt x="388" y="9248"/>
                    </a:lnTo>
                    <a:cubicBezTo>
                      <a:pt x="397" y="7626"/>
                      <a:pt x="406" y="6003"/>
                      <a:pt x="415" y="4381"/>
                    </a:cubicBezTo>
                    <a:cubicBezTo>
                      <a:pt x="424" y="3993"/>
                      <a:pt x="478" y="3606"/>
                      <a:pt x="586" y="3245"/>
                    </a:cubicBezTo>
                    <a:cubicBezTo>
                      <a:pt x="703" y="2876"/>
                      <a:pt x="866" y="2524"/>
                      <a:pt x="1082" y="2200"/>
                    </a:cubicBezTo>
                    <a:cubicBezTo>
                      <a:pt x="1298" y="1884"/>
                      <a:pt x="1551" y="1596"/>
                      <a:pt x="1848" y="1343"/>
                    </a:cubicBezTo>
                    <a:cubicBezTo>
                      <a:pt x="2155" y="1109"/>
                      <a:pt x="2479" y="902"/>
                      <a:pt x="2831" y="748"/>
                    </a:cubicBezTo>
                    <a:cubicBezTo>
                      <a:pt x="3191" y="604"/>
                      <a:pt x="3561" y="505"/>
                      <a:pt x="3948" y="460"/>
                    </a:cubicBezTo>
                    <a:cubicBezTo>
                      <a:pt x="4039" y="451"/>
                      <a:pt x="4138" y="451"/>
                      <a:pt x="4237" y="442"/>
                    </a:cubicBezTo>
                    <a:close/>
                    <a:moveTo>
                      <a:pt x="4381" y="0"/>
                    </a:moveTo>
                    <a:lnTo>
                      <a:pt x="4219" y="9"/>
                    </a:lnTo>
                    <a:cubicBezTo>
                      <a:pt x="4111" y="18"/>
                      <a:pt x="4003" y="18"/>
                      <a:pt x="3894" y="27"/>
                    </a:cubicBezTo>
                    <a:cubicBezTo>
                      <a:pt x="3471" y="81"/>
                      <a:pt x="3056" y="190"/>
                      <a:pt x="2668" y="352"/>
                    </a:cubicBezTo>
                    <a:cubicBezTo>
                      <a:pt x="2272" y="523"/>
                      <a:pt x="1911" y="748"/>
                      <a:pt x="1578" y="1019"/>
                    </a:cubicBezTo>
                    <a:cubicBezTo>
                      <a:pt x="1253" y="1289"/>
                      <a:pt x="965" y="1614"/>
                      <a:pt x="731" y="1965"/>
                    </a:cubicBezTo>
                    <a:cubicBezTo>
                      <a:pt x="496" y="2326"/>
                      <a:pt x="316" y="2713"/>
                      <a:pt x="190" y="3119"/>
                    </a:cubicBezTo>
                    <a:cubicBezTo>
                      <a:pt x="63" y="3534"/>
                      <a:pt x="9" y="3957"/>
                      <a:pt x="0" y="4381"/>
                    </a:cubicBezTo>
                    <a:cubicBezTo>
                      <a:pt x="0" y="6003"/>
                      <a:pt x="0" y="7626"/>
                      <a:pt x="9" y="9248"/>
                    </a:cubicBezTo>
                    <a:lnTo>
                      <a:pt x="54" y="14116"/>
                    </a:lnTo>
                    <a:lnTo>
                      <a:pt x="54" y="16550"/>
                    </a:lnTo>
                    <a:lnTo>
                      <a:pt x="54" y="17154"/>
                    </a:lnTo>
                    <a:cubicBezTo>
                      <a:pt x="54" y="17253"/>
                      <a:pt x="54" y="17361"/>
                      <a:pt x="63" y="17469"/>
                    </a:cubicBezTo>
                    <a:cubicBezTo>
                      <a:pt x="63" y="17568"/>
                      <a:pt x="72" y="17676"/>
                      <a:pt x="81" y="17776"/>
                    </a:cubicBezTo>
                    <a:cubicBezTo>
                      <a:pt x="127" y="18190"/>
                      <a:pt x="217" y="18605"/>
                      <a:pt x="370" y="19002"/>
                    </a:cubicBezTo>
                    <a:cubicBezTo>
                      <a:pt x="676" y="19786"/>
                      <a:pt x="1226" y="20489"/>
                      <a:pt x="1947" y="20949"/>
                    </a:cubicBezTo>
                    <a:cubicBezTo>
                      <a:pt x="2299" y="21183"/>
                      <a:pt x="2696" y="21363"/>
                      <a:pt x="3092" y="21489"/>
                    </a:cubicBezTo>
                    <a:lnTo>
                      <a:pt x="4255" y="21859"/>
                    </a:lnTo>
                    <a:lnTo>
                      <a:pt x="8897" y="23310"/>
                    </a:lnTo>
                    <a:lnTo>
                      <a:pt x="9483" y="23490"/>
                    </a:lnTo>
                    <a:cubicBezTo>
                      <a:pt x="9672" y="23554"/>
                      <a:pt x="9862" y="23617"/>
                      <a:pt x="10078" y="23671"/>
                    </a:cubicBezTo>
                    <a:cubicBezTo>
                      <a:pt x="10418" y="23761"/>
                      <a:pt x="10777" y="23801"/>
                      <a:pt x="11133" y="23801"/>
                    </a:cubicBezTo>
                    <a:cubicBezTo>
                      <a:pt x="11202" y="23801"/>
                      <a:pt x="11271" y="23800"/>
                      <a:pt x="11340" y="23797"/>
                    </a:cubicBezTo>
                    <a:cubicBezTo>
                      <a:pt x="11764" y="23779"/>
                      <a:pt x="12187" y="23698"/>
                      <a:pt x="12593" y="23563"/>
                    </a:cubicBezTo>
                    <a:lnTo>
                      <a:pt x="13738" y="23157"/>
                    </a:lnTo>
                    <a:lnTo>
                      <a:pt x="18335" y="21552"/>
                    </a:lnTo>
                    <a:cubicBezTo>
                      <a:pt x="19137" y="21273"/>
                      <a:pt x="19858" y="20759"/>
                      <a:pt x="20372" y="20083"/>
                    </a:cubicBezTo>
                    <a:cubicBezTo>
                      <a:pt x="20895" y="19407"/>
                      <a:pt x="21210" y="18578"/>
                      <a:pt x="21273" y="17731"/>
                    </a:cubicBezTo>
                    <a:lnTo>
                      <a:pt x="21282" y="17406"/>
                    </a:lnTo>
                    <a:lnTo>
                      <a:pt x="21282" y="17109"/>
                    </a:lnTo>
                    <a:lnTo>
                      <a:pt x="21291" y="16496"/>
                    </a:lnTo>
                    <a:lnTo>
                      <a:pt x="21291" y="15279"/>
                    </a:lnTo>
                    <a:lnTo>
                      <a:pt x="21309" y="12845"/>
                    </a:lnTo>
                    <a:lnTo>
                      <a:pt x="21327" y="7978"/>
                    </a:lnTo>
                    <a:lnTo>
                      <a:pt x="21345" y="5544"/>
                    </a:lnTo>
                    <a:cubicBezTo>
                      <a:pt x="21345" y="5138"/>
                      <a:pt x="21354" y="4742"/>
                      <a:pt x="21345" y="4327"/>
                    </a:cubicBezTo>
                    <a:cubicBezTo>
                      <a:pt x="21336" y="3894"/>
                      <a:pt x="21255" y="3471"/>
                      <a:pt x="21129" y="3056"/>
                    </a:cubicBezTo>
                    <a:cubicBezTo>
                      <a:pt x="20994" y="2650"/>
                      <a:pt x="20795" y="2263"/>
                      <a:pt x="20561" y="1911"/>
                    </a:cubicBezTo>
                    <a:cubicBezTo>
                      <a:pt x="20309" y="1551"/>
                      <a:pt x="20011" y="1244"/>
                      <a:pt x="19678" y="974"/>
                    </a:cubicBezTo>
                    <a:cubicBezTo>
                      <a:pt x="19344" y="694"/>
                      <a:pt x="18966" y="487"/>
                      <a:pt x="18569" y="325"/>
                    </a:cubicBezTo>
                    <a:cubicBezTo>
                      <a:pt x="18172" y="153"/>
                      <a:pt x="17749" y="72"/>
                      <a:pt x="17325" y="18"/>
                    </a:cubicBezTo>
                    <a:cubicBezTo>
                      <a:pt x="17109" y="5"/>
                      <a:pt x="16901" y="2"/>
                      <a:pt x="16698" y="2"/>
                    </a:cubicBezTo>
                    <a:cubicBezTo>
                      <a:pt x="16596" y="2"/>
                      <a:pt x="16494" y="3"/>
                      <a:pt x="16393" y="3"/>
                    </a:cubicBezTo>
                    <a:cubicBezTo>
                      <a:pt x="16292" y="3"/>
                      <a:pt x="16192" y="2"/>
                      <a:pt x="1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sp>
          <p:nvSpPr>
            <p:cNvPr id="394" name="Google Shape;394;p14"/>
            <p:cNvSpPr/>
            <p:nvPr/>
          </p:nvSpPr>
          <p:spPr>
            <a:xfrm rot="442426">
              <a:off x="8229710" y="-161880"/>
              <a:ext cx="102851" cy="551273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7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6763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>
            <a:off x="17480687" y="3560695"/>
            <a:ext cx="40958" cy="116898"/>
          </a:xfrm>
          <a:custGeom>
            <a:avLst/>
            <a:gdLst/>
            <a:ahLst/>
            <a:cxnLst/>
            <a:rect l="l" t="t" r="r" b="b"/>
            <a:pathLst>
              <a:path w="488" h="1403" extrusionOk="0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55" name="Google Shape;55;p4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56" name="Google Shape;56;p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5408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440000" y="2493848"/>
            <a:ext cx="15408000" cy="68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096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2400"/>
            </a:lvl1pPr>
            <a:lvl2pPr marL="1828800" lvl="1" indent="-609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 rtl="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 rtl="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 rtl="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 rtl="0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 rtl="0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 rtl="0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 rtl="0">
              <a:spcBef>
                <a:spcPts val="3200"/>
              </a:spcBef>
              <a:spcAft>
                <a:spcPts val="320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253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15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397" name="Google Shape;397;p1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cxnSp>
        <p:nvCxnSpPr>
          <p:cNvPr id="416" name="Google Shape;416;p15"/>
          <p:cNvCxnSpPr/>
          <p:nvPr/>
        </p:nvCxnSpPr>
        <p:spPr>
          <a:xfrm>
            <a:off x="-125100" y="1080000"/>
            <a:ext cx="185382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15"/>
          <p:cNvSpPr/>
          <p:nvPr/>
        </p:nvSpPr>
        <p:spPr>
          <a:xfrm>
            <a:off x="-29100" y="10021650"/>
            <a:ext cx="18320400" cy="31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18" name="Google Shape;418;p15"/>
          <p:cNvSpPr txBox="1">
            <a:spLocks noGrp="1"/>
          </p:cNvSpPr>
          <p:nvPr>
            <p:ph type="title"/>
          </p:nvPr>
        </p:nvSpPr>
        <p:spPr>
          <a:xfrm>
            <a:off x="1440000" y="2968900"/>
            <a:ext cx="7038600" cy="335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1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 rot="684086">
            <a:off x="11590365" y="3409443"/>
            <a:ext cx="3757550" cy="35763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8953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16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422" name="Google Shape;422;p16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423" name="Google Shape;423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" name="Google Shape;424;p1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425" name="Google Shape;425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440" name="Google Shape;440;p1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441" name="Google Shape;441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456" name="Google Shape;456;p1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1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2" name="Google Shape;462;p16"/>
          <p:cNvSpPr txBox="1">
            <a:spLocks noGrp="1"/>
          </p:cNvSpPr>
          <p:nvPr>
            <p:ph type="subTitle" idx="1"/>
          </p:nvPr>
        </p:nvSpPr>
        <p:spPr>
          <a:xfrm>
            <a:off x="1813800" y="7135450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3" name="Google Shape;463;p16"/>
          <p:cNvSpPr txBox="1">
            <a:spLocks noGrp="1"/>
          </p:cNvSpPr>
          <p:nvPr>
            <p:ph type="subTitle" idx="2"/>
          </p:nvPr>
        </p:nvSpPr>
        <p:spPr>
          <a:xfrm>
            <a:off x="11407800" y="7135450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4" name="Google Shape;464;p16"/>
          <p:cNvSpPr txBox="1">
            <a:spLocks noGrp="1"/>
          </p:cNvSpPr>
          <p:nvPr>
            <p:ph type="subTitle" idx="3"/>
          </p:nvPr>
        </p:nvSpPr>
        <p:spPr>
          <a:xfrm>
            <a:off x="1813800" y="405655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5" name="Google Shape;465;p16"/>
          <p:cNvSpPr txBox="1">
            <a:spLocks noGrp="1"/>
          </p:cNvSpPr>
          <p:nvPr>
            <p:ph type="subTitle" idx="4"/>
          </p:nvPr>
        </p:nvSpPr>
        <p:spPr>
          <a:xfrm>
            <a:off x="10854950" y="3620900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6" name="Google Shape;466;p16"/>
          <p:cNvSpPr txBox="1">
            <a:spLocks noGrp="1"/>
          </p:cNvSpPr>
          <p:nvPr>
            <p:ph type="subTitle" idx="5"/>
          </p:nvPr>
        </p:nvSpPr>
        <p:spPr>
          <a:xfrm>
            <a:off x="1813800" y="504065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subTitle" idx="6"/>
          </p:nvPr>
        </p:nvSpPr>
        <p:spPr>
          <a:xfrm>
            <a:off x="11407800" y="504065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8" name="Google Shape;468;p16"/>
          <p:cNvSpPr txBox="1">
            <a:spLocks noGrp="1"/>
          </p:cNvSpPr>
          <p:nvPr>
            <p:ph type="subTitle" idx="7"/>
          </p:nvPr>
        </p:nvSpPr>
        <p:spPr>
          <a:xfrm>
            <a:off x="1813800" y="806160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69" name="Google Shape;469;p16"/>
          <p:cNvSpPr txBox="1">
            <a:spLocks noGrp="1"/>
          </p:cNvSpPr>
          <p:nvPr>
            <p:ph type="subTitle" idx="8"/>
          </p:nvPr>
        </p:nvSpPr>
        <p:spPr>
          <a:xfrm>
            <a:off x="11407800" y="8061600"/>
            <a:ext cx="5012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470" name="Google Shape;470;p16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6660000" cy="19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7204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7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473" name="Google Shape;473;p1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495" name="Google Shape;495;p17"/>
          <p:cNvSpPr txBox="1">
            <a:spLocks noGrp="1"/>
          </p:cNvSpPr>
          <p:nvPr>
            <p:ph type="subTitle" idx="1"/>
          </p:nvPr>
        </p:nvSpPr>
        <p:spPr>
          <a:xfrm>
            <a:off x="6234300" y="7296476"/>
            <a:ext cx="5819400" cy="18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title"/>
          </p:nvPr>
        </p:nvSpPr>
        <p:spPr>
          <a:xfrm>
            <a:off x="3837300" y="3227676"/>
            <a:ext cx="10613400" cy="296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 idx="2" hasCustomPrompt="1"/>
          </p:nvPr>
        </p:nvSpPr>
        <p:spPr>
          <a:xfrm>
            <a:off x="7687500" y="1182126"/>
            <a:ext cx="2913000" cy="13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98" name="Google Shape;498;p17"/>
          <p:cNvGrpSpPr/>
          <p:nvPr/>
        </p:nvGrpSpPr>
        <p:grpSpPr>
          <a:xfrm rot="-697126" flipH="1">
            <a:off x="1138575" y="-702605"/>
            <a:ext cx="2610786" cy="2692922"/>
            <a:chOff x="1492000" y="427450"/>
            <a:chExt cx="1188000" cy="1225375"/>
          </a:xfrm>
        </p:grpSpPr>
        <p:sp>
          <p:nvSpPr>
            <p:cNvPr id="499" name="Google Shape;499;p17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41408674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8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512" name="Google Shape;512;p1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531" name="Google Shape;531;p18"/>
          <p:cNvSpPr txBox="1">
            <a:spLocks noGrp="1"/>
          </p:cNvSpPr>
          <p:nvPr>
            <p:ph type="subTitle" idx="1"/>
          </p:nvPr>
        </p:nvSpPr>
        <p:spPr>
          <a:xfrm>
            <a:off x="1780200" y="3520488"/>
            <a:ext cx="15067800" cy="55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5600"/>
            </a:lvl9pPr>
          </a:lstStyle>
          <a:p>
            <a:endParaRPr/>
          </a:p>
        </p:txBody>
      </p:sp>
      <p:sp>
        <p:nvSpPr>
          <p:cNvPr id="532" name="Google Shape;532;p18"/>
          <p:cNvSpPr txBox="1">
            <a:spLocks noGrp="1"/>
          </p:cNvSpPr>
          <p:nvPr>
            <p:ph type="title"/>
          </p:nvPr>
        </p:nvSpPr>
        <p:spPr>
          <a:xfrm>
            <a:off x="9144000" y="1080000"/>
            <a:ext cx="7704000" cy="20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3436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19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535" name="Google Shape;535;p1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557" name="Google Shape;557;p19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9649200" cy="19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18519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Title design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0"/>
          <p:cNvSpPr txBox="1">
            <a:spLocks noGrp="1"/>
          </p:cNvSpPr>
          <p:nvPr>
            <p:ph type="title"/>
          </p:nvPr>
        </p:nvSpPr>
        <p:spPr>
          <a:xfrm>
            <a:off x="9144000" y="1080000"/>
            <a:ext cx="77040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  <p:grpSp>
        <p:nvGrpSpPr>
          <p:cNvPr id="560" name="Google Shape;560;p20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561" name="Google Shape;561;p2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37019089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21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585" name="Google Shape;585;p2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cxnSp>
        <p:nvCxnSpPr>
          <p:cNvPr id="604" name="Google Shape;604;p21"/>
          <p:cNvCxnSpPr/>
          <p:nvPr/>
        </p:nvCxnSpPr>
        <p:spPr>
          <a:xfrm>
            <a:off x="-125100" y="1080000"/>
            <a:ext cx="185382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21"/>
          <p:cNvSpPr/>
          <p:nvPr/>
        </p:nvSpPr>
        <p:spPr>
          <a:xfrm>
            <a:off x="-29100" y="10021650"/>
            <a:ext cx="18320400" cy="31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06" name="Google Shape;606;p21"/>
          <p:cNvSpPr txBox="1">
            <a:spLocks noGrp="1"/>
          </p:cNvSpPr>
          <p:nvPr>
            <p:ph type="title" hasCustomPrompt="1"/>
          </p:nvPr>
        </p:nvSpPr>
        <p:spPr>
          <a:xfrm>
            <a:off x="3536400" y="3258476"/>
            <a:ext cx="11215200" cy="27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607" name="Google Shape;607;p21"/>
          <p:cNvSpPr txBox="1">
            <a:spLocks noGrp="1"/>
          </p:cNvSpPr>
          <p:nvPr>
            <p:ph type="body" idx="1"/>
          </p:nvPr>
        </p:nvSpPr>
        <p:spPr>
          <a:xfrm>
            <a:off x="5420100" y="5701884"/>
            <a:ext cx="7447800" cy="13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6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828800" lvl="1" indent="-660400" algn="ctr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2pPr>
            <a:lvl3pPr marL="2743200" lvl="2" indent="-660400" algn="ctr"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3pPr>
            <a:lvl4pPr marL="3657600" lvl="3" indent="-660400" algn="ctr"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4pPr>
            <a:lvl5pPr marL="4572000" lvl="4" indent="-660400" algn="ctr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5pPr>
            <a:lvl6pPr marL="5486400" lvl="5" indent="-660400" algn="ctr"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6pPr>
            <a:lvl7pPr marL="6400800" lvl="6" indent="-660400" algn="ctr"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7pPr>
            <a:lvl8pPr marL="7315200" lvl="7" indent="-660400" algn="ctr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8pPr>
            <a:lvl9pPr marL="8229600" lvl="8" indent="-660400" algn="ctr">
              <a:spcBef>
                <a:spcPts val="3200"/>
              </a:spcBef>
              <a:spcAft>
                <a:spcPts val="32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45249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2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610" name="Google Shape;610;p22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611" name="Google Shape;611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2" name="Google Shape;612;p22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13" name="Google Shape;613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8" name="Google Shape;618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628" name="Google Shape;628;p22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29" name="Google Shape;629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644" name="Google Shape;644;p22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22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22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22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22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0" name="Google Shape;650;p22"/>
          <p:cNvSpPr txBox="1">
            <a:spLocks noGrp="1"/>
          </p:cNvSpPr>
          <p:nvPr>
            <p:ph type="title" hasCustomPrompt="1"/>
          </p:nvPr>
        </p:nvSpPr>
        <p:spPr>
          <a:xfrm>
            <a:off x="1440000" y="2287400"/>
            <a:ext cx="6660000" cy="159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651" name="Google Shape;651;p22"/>
          <p:cNvSpPr txBox="1">
            <a:spLocks noGrp="1"/>
          </p:cNvSpPr>
          <p:nvPr>
            <p:ph type="title" idx="2" hasCustomPrompt="1"/>
          </p:nvPr>
        </p:nvSpPr>
        <p:spPr>
          <a:xfrm>
            <a:off x="1440000" y="5892450"/>
            <a:ext cx="6660000" cy="159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652" name="Google Shape;652;p22"/>
          <p:cNvSpPr txBox="1">
            <a:spLocks noGrp="1"/>
          </p:cNvSpPr>
          <p:nvPr>
            <p:ph type="title" idx="3" hasCustomPrompt="1"/>
          </p:nvPr>
        </p:nvSpPr>
        <p:spPr>
          <a:xfrm>
            <a:off x="10188000" y="5892450"/>
            <a:ext cx="6660000" cy="159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653" name="Google Shape;653;p22"/>
          <p:cNvSpPr txBox="1">
            <a:spLocks noGrp="1"/>
          </p:cNvSpPr>
          <p:nvPr>
            <p:ph type="subTitle" idx="1"/>
          </p:nvPr>
        </p:nvSpPr>
        <p:spPr>
          <a:xfrm>
            <a:off x="1440000" y="3879176"/>
            <a:ext cx="58788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654" name="Google Shape;654;p22"/>
          <p:cNvSpPr txBox="1">
            <a:spLocks noGrp="1"/>
          </p:cNvSpPr>
          <p:nvPr>
            <p:ph type="subTitle" idx="4"/>
          </p:nvPr>
        </p:nvSpPr>
        <p:spPr>
          <a:xfrm>
            <a:off x="1440000" y="7484200"/>
            <a:ext cx="58788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655" name="Google Shape;655;p22"/>
          <p:cNvSpPr txBox="1">
            <a:spLocks noGrp="1"/>
          </p:cNvSpPr>
          <p:nvPr>
            <p:ph type="subTitle" idx="5"/>
          </p:nvPr>
        </p:nvSpPr>
        <p:spPr>
          <a:xfrm>
            <a:off x="10583400" y="7484250"/>
            <a:ext cx="62646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7575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3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658" name="Google Shape;658;p23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659" name="Google Shape;659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60" name="Google Shape;660;p2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61" name="Google Shape;661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676" name="Google Shape;676;p2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77" name="Google Shape;677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692" name="Google Shape;692;p2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2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2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2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2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8" name="Google Shape;698;p23"/>
          <p:cNvSpPr txBox="1">
            <a:spLocks noGrp="1"/>
          </p:cNvSpPr>
          <p:nvPr>
            <p:ph type="subTitle" idx="1"/>
          </p:nvPr>
        </p:nvSpPr>
        <p:spPr>
          <a:xfrm>
            <a:off x="1440000" y="5266676"/>
            <a:ext cx="4147200" cy="31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699" name="Google Shape;699;p23"/>
          <p:cNvSpPr txBox="1">
            <a:spLocks noGrp="1"/>
          </p:cNvSpPr>
          <p:nvPr>
            <p:ph type="title"/>
          </p:nvPr>
        </p:nvSpPr>
        <p:spPr>
          <a:xfrm>
            <a:off x="1440000" y="2904400"/>
            <a:ext cx="3242400" cy="19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103482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4"/>
          <p:cNvGrpSpPr/>
          <p:nvPr/>
        </p:nvGrpSpPr>
        <p:grpSpPr>
          <a:xfrm>
            <a:off x="-3400" y="659"/>
            <a:ext cx="18294800" cy="10285686"/>
            <a:chOff x="238125" y="854700"/>
            <a:chExt cx="7142500" cy="4015650"/>
          </a:xfrm>
        </p:grpSpPr>
        <p:sp>
          <p:nvSpPr>
            <p:cNvPr id="702" name="Google Shape;702;p2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cxnSp>
        <p:nvCxnSpPr>
          <p:cNvPr id="721" name="Google Shape;721;p24"/>
          <p:cNvCxnSpPr/>
          <p:nvPr/>
        </p:nvCxnSpPr>
        <p:spPr>
          <a:xfrm>
            <a:off x="-125100" y="1080000"/>
            <a:ext cx="185382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24"/>
          <p:cNvSpPr/>
          <p:nvPr/>
        </p:nvSpPr>
        <p:spPr>
          <a:xfrm>
            <a:off x="-29100" y="10021650"/>
            <a:ext cx="18320400" cy="31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723" name="Google Shape;723;p24"/>
          <p:cNvSpPr txBox="1">
            <a:spLocks noGrp="1"/>
          </p:cNvSpPr>
          <p:nvPr>
            <p:ph type="ctrTitle"/>
          </p:nvPr>
        </p:nvSpPr>
        <p:spPr>
          <a:xfrm>
            <a:off x="4703750" y="1080000"/>
            <a:ext cx="8880600" cy="185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endParaRPr/>
          </a:p>
        </p:txBody>
      </p:sp>
      <p:sp>
        <p:nvSpPr>
          <p:cNvPr id="724" name="Google Shape;724;p24"/>
          <p:cNvSpPr txBox="1"/>
          <p:nvPr/>
        </p:nvSpPr>
        <p:spPr>
          <a:xfrm>
            <a:off x="4844426" y="7489150"/>
            <a:ext cx="85992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24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24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24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24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5" name="Google Shape;725;p24"/>
          <p:cNvSpPr txBox="1">
            <a:spLocks noGrp="1"/>
          </p:cNvSpPr>
          <p:nvPr>
            <p:ph type="subTitle" idx="1"/>
          </p:nvPr>
        </p:nvSpPr>
        <p:spPr>
          <a:xfrm>
            <a:off x="5911200" y="4002900"/>
            <a:ext cx="6465600" cy="3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  <p:grpSp>
        <p:nvGrpSpPr>
          <p:cNvPr id="726" name="Google Shape;726;p24"/>
          <p:cNvGrpSpPr/>
          <p:nvPr/>
        </p:nvGrpSpPr>
        <p:grpSpPr>
          <a:xfrm rot="697126">
            <a:off x="16436949" y="-738379"/>
            <a:ext cx="2610786" cy="2692922"/>
            <a:chOff x="1492000" y="427450"/>
            <a:chExt cx="1188000" cy="1225375"/>
          </a:xfrm>
        </p:grpSpPr>
        <p:sp>
          <p:nvSpPr>
            <p:cNvPr id="727" name="Google Shape;727;p24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881811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5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82" name="Google Shape;82;p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83" name="Google Shape;83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4" name="Google Shape;84;p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100" name="Google Shape;100;p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116" name="Google Shape;116;p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67374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1"/>
          </p:nvPr>
        </p:nvSpPr>
        <p:spPr>
          <a:xfrm>
            <a:off x="1813800" y="6584254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2"/>
          </p:nvPr>
        </p:nvSpPr>
        <p:spPr>
          <a:xfrm>
            <a:off x="11353800" y="6584254"/>
            <a:ext cx="50124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3"/>
          </p:nvPr>
        </p:nvSpPr>
        <p:spPr>
          <a:xfrm>
            <a:off x="1813800" y="3169142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4"/>
          </p:nvPr>
        </p:nvSpPr>
        <p:spPr>
          <a:xfrm>
            <a:off x="11353800" y="3169142"/>
            <a:ext cx="50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5"/>
          </p:nvPr>
        </p:nvSpPr>
        <p:spPr>
          <a:xfrm>
            <a:off x="1813800" y="4153242"/>
            <a:ext cx="50124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6"/>
          </p:nvPr>
        </p:nvSpPr>
        <p:spPr>
          <a:xfrm>
            <a:off x="11353800" y="4153242"/>
            <a:ext cx="50124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7"/>
          </p:nvPr>
        </p:nvSpPr>
        <p:spPr>
          <a:xfrm>
            <a:off x="1813800" y="7510404"/>
            <a:ext cx="50124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8"/>
          </p:nvPr>
        </p:nvSpPr>
        <p:spPr>
          <a:xfrm>
            <a:off x="11353800" y="7510404"/>
            <a:ext cx="5012400" cy="11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6449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25"/>
          <p:cNvGrpSpPr/>
          <p:nvPr/>
        </p:nvGrpSpPr>
        <p:grpSpPr>
          <a:xfrm>
            <a:off x="-349050" y="-44797"/>
            <a:ext cx="18974328" cy="10386098"/>
            <a:chOff x="-174525" y="-22399"/>
            <a:chExt cx="9487164" cy="5193049"/>
          </a:xfrm>
        </p:grpSpPr>
        <p:sp>
          <p:nvSpPr>
            <p:cNvPr id="740" name="Google Shape;740;p2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cxnSp>
          <p:nvCxnSpPr>
            <p:cNvPr id="741" name="Google Shape;741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42" name="Google Shape;742;p2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743" name="Google Shape;743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4" name="Google Shape;744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5" name="Google Shape;745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6" name="Google Shape;746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7" name="Google Shape;747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8" name="Google Shape;748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49" name="Google Shape;749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0" name="Google Shape;750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1" name="Google Shape;751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2" name="Google Shape;752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3" name="Google Shape;753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4" name="Google Shape;754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5" name="Google Shape;755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grpSp>
          <p:nvGrpSpPr>
            <p:cNvPr id="758" name="Google Shape;758;p2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759" name="Google Shape;759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cxnSp>
          <p:nvCxnSpPr>
            <p:cNvPr id="774" name="Google Shape;774;p2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2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2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2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2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0" name="Google Shape;780;p25"/>
          <p:cNvSpPr txBox="1">
            <a:spLocks noGrp="1"/>
          </p:cNvSpPr>
          <p:nvPr>
            <p:ph type="subTitle" idx="1"/>
          </p:nvPr>
        </p:nvSpPr>
        <p:spPr>
          <a:xfrm>
            <a:off x="12605950" y="5143500"/>
            <a:ext cx="4242600" cy="31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781" name="Google Shape;781;p25"/>
          <p:cNvSpPr txBox="1">
            <a:spLocks noGrp="1"/>
          </p:cNvSpPr>
          <p:nvPr>
            <p:ph type="title"/>
          </p:nvPr>
        </p:nvSpPr>
        <p:spPr>
          <a:xfrm>
            <a:off x="13365000" y="2904426"/>
            <a:ext cx="3483000" cy="19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600805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0776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0430958" y="8535054"/>
            <a:ext cx="6115857" cy="1057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Anaheim"/>
              <a:buNone/>
              <a:defRPr sz="211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Anaheim"/>
              <a:buNone/>
              <a:defRPr sz="2117"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Anaheim"/>
              <a:buNone/>
              <a:defRPr sz="2117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Anaheim"/>
              <a:buNone/>
              <a:defRPr sz="2117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Anaheim"/>
              <a:buNone/>
              <a:defRPr sz="2117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Anaheim"/>
              <a:buNone/>
              <a:defRPr sz="2117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Anaheim"/>
              <a:buNone/>
              <a:defRPr sz="2117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Anaheim"/>
              <a:buNone/>
              <a:defRPr sz="2117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Anaheim"/>
              <a:buNone/>
              <a:defRPr sz="2117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64633" y="1070544"/>
            <a:ext cx="13359524" cy="260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92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4045305" y="3769153"/>
            <a:ext cx="10198176" cy="828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1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9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9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9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9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9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9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9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94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34605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741790" y="6383075"/>
            <a:ext cx="14805207" cy="18409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92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64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11733" y="4554329"/>
            <a:ext cx="3865320" cy="108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8178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25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806251" y="8386784"/>
            <a:ext cx="8676287" cy="829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1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07684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741790" y="695049"/>
            <a:ext cx="14805207" cy="701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29443"/>
          <a:stretch/>
        </p:blipFill>
        <p:spPr>
          <a:xfrm>
            <a:off x="0" y="5097864"/>
            <a:ext cx="18288786" cy="51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741790" y="1561166"/>
            <a:ext cx="14805207" cy="4763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39844" lvl="0" indent="-30544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ed Hat Text"/>
              <a:buChar char="●"/>
              <a:defRPr sz="1443"/>
            </a:lvl1pPr>
            <a:lvl2pPr marL="879690" lvl="1" indent="-30544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ed Hat Text"/>
              <a:buChar char="○"/>
              <a:defRPr sz="1443"/>
            </a:lvl2pPr>
            <a:lvl3pPr marL="1319534" lvl="2" indent="-30544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759379" lvl="3" indent="-30544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199222" lvl="4" indent="-30544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639067" lvl="5" indent="-30544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078912" lvl="6" indent="-30544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518756" lvl="7" indent="-30544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3958601" lvl="8" indent="-30544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175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741790" y="5874599"/>
            <a:ext cx="14805207" cy="701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5655435" y="6691058"/>
            <a:ext cx="10891263" cy="11490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1741790" y="8054730"/>
            <a:ext cx="10891263" cy="11490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3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87536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741790" y="695049"/>
            <a:ext cx="14805207" cy="701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ckiest Guy"/>
              <a:buNone/>
              <a:defRPr sz="3849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b="29443"/>
          <a:stretch/>
        </p:blipFill>
        <p:spPr>
          <a:xfrm>
            <a:off x="0" y="5097864"/>
            <a:ext cx="18288786" cy="518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222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741790" y="2138088"/>
            <a:ext cx="8405585" cy="2214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39844" lvl="0" indent="-31766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879690" lvl="1" indent="-31766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19534" lvl="2" indent="-31766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759379" lvl="3" indent="-31766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199222" lvl="4" indent="-31766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639067" lvl="5" indent="-31766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078912" lvl="6" indent="-31766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518756" lvl="7" indent="-31766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3958601" lvl="8" indent="-31766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741790" y="695049"/>
            <a:ext cx="14805207" cy="132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l="21350" r="2342" b="27145"/>
          <a:stretch/>
        </p:blipFill>
        <p:spPr>
          <a:xfrm>
            <a:off x="0" y="2947727"/>
            <a:ext cx="18288786" cy="7339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759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 rot="-169">
            <a:off x="1741790" y="1131507"/>
            <a:ext cx="14805207" cy="2269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697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619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619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619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619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619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619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619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619"/>
            </a:lvl9pPr>
          </a:lstStyle>
          <a:p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24230"/>
          <a:stretch/>
        </p:blipFill>
        <p:spPr>
          <a:xfrm>
            <a:off x="0" y="3780217"/>
            <a:ext cx="18288786" cy="6506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33603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1741790" y="7683635"/>
            <a:ext cx="14805207" cy="1579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1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53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741793" y="6084969"/>
            <a:ext cx="14805207" cy="1500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Luckiest Guy"/>
              <a:buNone/>
              <a:defRPr sz="4425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3849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365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4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image" Target="../media/image20.png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theme" Target="../theme/theme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04553" y="2128588"/>
            <a:ext cx="5878893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4070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19515" y="3047049"/>
            <a:ext cx="11048969" cy="5060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400" b="0" i="0">
                <a:solidFill>
                  <a:srgbClr val="04070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40000" y="2374200"/>
            <a:ext cx="154080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10084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igmar One"/>
              <a:buNone/>
              <a:defRPr sz="29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igmar One"/>
              <a:buNone/>
              <a:defRPr sz="29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igmar One"/>
              <a:buNone/>
              <a:defRPr sz="29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igmar One"/>
              <a:buNone/>
              <a:defRPr sz="29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igmar One"/>
              <a:buNone/>
              <a:defRPr sz="29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igmar One"/>
              <a:buNone/>
              <a:defRPr sz="29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igmar One"/>
              <a:buNone/>
              <a:defRPr sz="29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igmar One"/>
              <a:buNone/>
              <a:defRPr sz="29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igmar One"/>
              <a:buNone/>
              <a:defRPr sz="29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9577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245223"/>
            <a:ext cx="15773400" cy="1108584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1828801"/>
            <a:ext cx="15773400" cy="7436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9458867"/>
            <a:ext cx="18288000" cy="82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7160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225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4800" b="0" i="0" u="none" strike="noStrike" kern="1200" cap="none" spc="225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4800" b="0" i="0" u="none" strike="noStrike" kern="1200" cap="none" spc="225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9052" y="10439402"/>
            <a:ext cx="2400594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5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65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3" tooltip="PresentationGo!"/>
              </a:rPr>
              <a:t>presentationgo.com</a:t>
            </a:r>
            <a:endParaRPr lang="en-US" sz="1650" dirty="0"/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136767" y="260382"/>
            <a:ext cx="554244" cy="856353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270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482361" y="-24981"/>
            <a:ext cx="2263845" cy="872049"/>
            <a:chOff x="-2096383" y="21447"/>
            <a:chExt cx="1509230" cy="581366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04784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14857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77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lang="en-US" sz="54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40000" y="108000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40000" y="2374200"/>
            <a:ext cx="154080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35211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41790" y="695049"/>
            <a:ext cx="14805207" cy="132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beye"/>
              <a:buNone/>
              <a:defRPr sz="4000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igmar One"/>
              <a:buNone/>
              <a:defRPr sz="4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igmar One"/>
              <a:buNone/>
              <a:defRPr sz="4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igmar One"/>
              <a:buNone/>
              <a:defRPr sz="4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igmar One"/>
              <a:buNone/>
              <a:defRPr sz="4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igmar One"/>
              <a:buNone/>
              <a:defRPr sz="4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igmar One"/>
              <a:buNone/>
              <a:defRPr sz="4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igmar One"/>
              <a:buNone/>
              <a:defRPr sz="4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igmar One"/>
              <a:buNone/>
              <a:defRPr sz="40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41790" y="2305001"/>
            <a:ext cx="14805207" cy="683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ed Hat Text Medium"/>
              <a:buChar char="●"/>
              <a:defRPr sz="1600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ed Hat Text Medium"/>
              <a:buChar char="○"/>
              <a:defRPr sz="1600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ed Hat Text Medium"/>
              <a:buChar char="■"/>
              <a:defRPr sz="1600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ed Hat Text Medium"/>
              <a:buChar char="●"/>
              <a:defRPr sz="1600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ed Hat Text Medium"/>
              <a:buChar char="○"/>
              <a:defRPr sz="1600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ed Hat Text Medium"/>
              <a:buChar char="■"/>
              <a:defRPr sz="1600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ed Hat Text Medium"/>
              <a:buChar char="●"/>
              <a:defRPr sz="1600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ed Hat Text Medium"/>
              <a:buChar char="○"/>
              <a:defRPr sz="1600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ed Hat Text Medium"/>
              <a:buChar char="■"/>
              <a:defRPr sz="1600">
                <a:solidFill>
                  <a:schemeClr val="dk2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48429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4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04554" y="2128589"/>
            <a:ext cx="587889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4070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19517" y="3047050"/>
            <a:ext cx="11048969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400" b="0" i="0">
                <a:solidFill>
                  <a:srgbClr val="04070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1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2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23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23">
        <a:defRPr>
          <a:latin typeface="+mn-lt"/>
          <a:ea typeface="+mn-ea"/>
          <a:cs typeface="+mn-cs"/>
        </a:defRPr>
      </a:lvl2pPr>
      <a:lvl3pPr marL="914445">
        <a:defRPr>
          <a:latin typeface="+mn-lt"/>
          <a:ea typeface="+mn-ea"/>
          <a:cs typeface="+mn-cs"/>
        </a:defRPr>
      </a:lvl3pPr>
      <a:lvl4pPr marL="1371669">
        <a:defRPr>
          <a:latin typeface="+mn-lt"/>
          <a:ea typeface="+mn-ea"/>
          <a:cs typeface="+mn-cs"/>
        </a:defRPr>
      </a:lvl4pPr>
      <a:lvl5pPr marL="1828892">
        <a:defRPr>
          <a:latin typeface="+mn-lt"/>
          <a:ea typeface="+mn-ea"/>
          <a:cs typeface="+mn-cs"/>
        </a:defRPr>
      </a:lvl5pPr>
      <a:lvl6pPr marL="2286114">
        <a:defRPr>
          <a:latin typeface="+mn-lt"/>
          <a:ea typeface="+mn-ea"/>
          <a:cs typeface="+mn-cs"/>
        </a:defRPr>
      </a:lvl6pPr>
      <a:lvl7pPr marL="2743337">
        <a:defRPr>
          <a:latin typeface="+mn-lt"/>
          <a:ea typeface="+mn-ea"/>
          <a:cs typeface="+mn-cs"/>
        </a:defRPr>
      </a:lvl7pPr>
      <a:lvl8pPr marL="3200561">
        <a:defRPr>
          <a:latin typeface="+mn-lt"/>
          <a:ea typeface="+mn-ea"/>
          <a:cs typeface="+mn-cs"/>
        </a:defRPr>
      </a:lvl8pPr>
      <a:lvl9pPr marL="365778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23">
        <a:defRPr>
          <a:latin typeface="+mn-lt"/>
          <a:ea typeface="+mn-ea"/>
          <a:cs typeface="+mn-cs"/>
        </a:defRPr>
      </a:lvl2pPr>
      <a:lvl3pPr marL="914445">
        <a:defRPr>
          <a:latin typeface="+mn-lt"/>
          <a:ea typeface="+mn-ea"/>
          <a:cs typeface="+mn-cs"/>
        </a:defRPr>
      </a:lvl3pPr>
      <a:lvl4pPr marL="1371669">
        <a:defRPr>
          <a:latin typeface="+mn-lt"/>
          <a:ea typeface="+mn-ea"/>
          <a:cs typeface="+mn-cs"/>
        </a:defRPr>
      </a:lvl4pPr>
      <a:lvl5pPr marL="1828892">
        <a:defRPr>
          <a:latin typeface="+mn-lt"/>
          <a:ea typeface="+mn-ea"/>
          <a:cs typeface="+mn-cs"/>
        </a:defRPr>
      </a:lvl5pPr>
      <a:lvl6pPr marL="2286114">
        <a:defRPr>
          <a:latin typeface="+mn-lt"/>
          <a:ea typeface="+mn-ea"/>
          <a:cs typeface="+mn-cs"/>
        </a:defRPr>
      </a:lvl6pPr>
      <a:lvl7pPr marL="2743337">
        <a:defRPr>
          <a:latin typeface="+mn-lt"/>
          <a:ea typeface="+mn-ea"/>
          <a:cs typeface="+mn-cs"/>
        </a:defRPr>
      </a:lvl7pPr>
      <a:lvl8pPr marL="3200561">
        <a:defRPr>
          <a:latin typeface="+mn-lt"/>
          <a:ea typeface="+mn-ea"/>
          <a:cs typeface="+mn-cs"/>
        </a:defRPr>
      </a:lvl8pPr>
      <a:lvl9pPr marL="3657783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22947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  <p:sldLayoutId id="2147483819" r:id="rId24"/>
    <p:sldLayoutId id="2147483820" r:id="rId25"/>
    <p:sldLayoutId id="2147483821" r:id="rId26"/>
    <p:sldLayoutId id="2147483822" r:id="rId27"/>
    <p:sldLayoutId id="2147483823" r:id="rId28"/>
    <p:sldLayoutId id="2147483824" r:id="rId29"/>
    <p:sldLayoutId id="2147483825" r:id="rId30"/>
    <p:sldLayoutId id="2147483826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.bp.blogspot.com/-ETewgVoycFc/VWE66x2C9_I/AAAAAAAADaI/5OcBIChg1Z8/s1600/ox-goad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07405" y="0"/>
              <a:ext cx="11080750" cy="10274300"/>
            </a:xfrm>
            <a:custGeom>
              <a:avLst/>
              <a:gdLst/>
              <a:ahLst/>
              <a:cxnLst/>
              <a:rect l="l" t="t" r="r" b="b"/>
              <a:pathLst>
                <a:path w="11080750" h="10274300">
                  <a:moveTo>
                    <a:pt x="11080595" y="3721100"/>
                  </a:moveTo>
                  <a:lnTo>
                    <a:pt x="430231" y="3721100"/>
                  </a:lnTo>
                  <a:lnTo>
                    <a:pt x="503349" y="3695700"/>
                  </a:lnTo>
                  <a:lnTo>
                    <a:pt x="527406" y="3670300"/>
                  </a:lnTo>
                  <a:lnTo>
                    <a:pt x="559407" y="3619500"/>
                  </a:lnTo>
                  <a:lnTo>
                    <a:pt x="595883" y="3581400"/>
                  </a:lnTo>
                  <a:lnTo>
                    <a:pt x="636195" y="3543300"/>
                  </a:lnTo>
                  <a:lnTo>
                    <a:pt x="679704" y="3530600"/>
                  </a:lnTo>
                  <a:lnTo>
                    <a:pt x="725769" y="3505200"/>
                  </a:lnTo>
                  <a:lnTo>
                    <a:pt x="773753" y="3492500"/>
                  </a:lnTo>
                  <a:lnTo>
                    <a:pt x="823015" y="3492500"/>
                  </a:lnTo>
                  <a:lnTo>
                    <a:pt x="872917" y="3479800"/>
                  </a:lnTo>
                  <a:lnTo>
                    <a:pt x="917144" y="3479800"/>
                  </a:lnTo>
                  <a:lnTo>
                    <a:pt x="958003" y="3467100"/>
                  </a:lnTo>
                  <a:lnTo>
                    <a:pt x="994148" y="3441700"/>
                  </a:lnTo>
                  <a:lnTo>
                    <a:pt x="1024232" y="3416300"/>
                  </a:lnTo>
                  <a:lnTo>
                    <a:pt x="1046907" y="3378200"/>
                  </a:lnTo>
                  <a:lnTo>
                    <a:pt x="1060826" y="3340100"/>
                  </a:lnTo>
                  <a:lnTo>
                    <a:pt x="1074725" y="3289300"/>
                  </a:lnTo>
                  <a:lnTo>
                    <a:pt x="1089050" y="3238500"/>
                  </a:lnTo>
                  <a:lnTo>
                    <a:pt x="1103659" y="3187700"/>
                  </a:lnTo>
                  <a:lnTo>
                    <a:pt x="1133162" y="3086100"/>
                  </a:lnTo>
                  <a:lnTo>
                    <a:pt x="1147772" y="3035300"/>
                  </a:lnTo>
                  <a:lnTo>
                    <a:pt x="1162097" y="2984500"/>
                  </a:lnTo>
                  <a:lnTo>
                    <a:pt x="1175996" y="2933700"/>
                  </a:lnTo>
                  <a:lnTo>
                    <a:pt x="1189457" y="2882900"/>
                  </a:lnTo>
                  <a:lnTo>
                    <a:pt x="1203849" y="2844800"/>
                  </a:lnTo>
                  <a:lnTo>
                    <a:pt x="1219155" y="2794000"/>
                  </a:lnTo>
                  <a:lnTo>
                    <a:pt x="1235354" y="2743200"/>
                  </a:lnTo>
                  <a:lnTo>
                    <a:pt x="1252429" y="2692400"/>
                  </a:lnTo>
                  <a:lnTo>
                    <a:pt x="1270360" y="2654300"/>
                  </a:lnTo>
                  <a:lnTo>
                    <a:pt x="1289129" y="2603500"/>
                  </a:lnTo>
                  <a:lnTo>
                    <a:pt x="1308718" y="2552700"/>
                  </a:lnTo>
                  <a:lnTo>
                    <a:pt x="1329108" y="2514600"/>
                  </a:lnTo>
                  <a:lnTo>
                    <a:pt x="1350280" y="2463800"/>
                  </a:lnTo>
                  <a:lnTo>
                    <a:pt x="1372215" y="2425700"/>
                  </a:lnTo>
                  <a:lnTo>
                    <a:pt x="1394895" y="2374900"/>
                  </a:lnTo>
                  <a:lnTo>
                    <a:pt x="1418301" y="2336800"/>
                  </a:lnTo>
                  <a:lnTo>
                    <a:pt x="1442415" y="2286000"/>
                  </a:lnTo>
                  <a:lnTo>
                    <a:pt x="1467217" y="2247900"/>
                  </a:lnTo>
                  <a:lnTo>
                    <a:pt x="1492690" y="2197100"/>
                  </a:lnTo>
                  <a:lnTo>
                    <a:pt x="1518814" y="2159000"/>
                  </a:lnTo>
                  <a:lnTo>
                    <a:pt x="1545571" y="2120900"/>
                  </a:lnTo>
                  <a:lnTo>
                    <a:pt x="1572942" y="2070100"/>
                  </a:lnTo>
                  <a:lnTo>
                    <a:pt x="1600908" y="2032000"/>
                  </a:lnTo>
                  <a:lnTo>
                    <a:pt x="1629451" y="1993900"/>
                  </a:lnTo>
                  <a:lnTo>
                    <a:pt x="1658553" y="1955800"/>
                  </a:lnTo>
                  <a:lnTo>
                    <a:pt x="1688194" y="1917700"/>
                  </a:lnTo>
                  <a:lnTo>
                    <a:pt x="1718355" y="1866900"/>
                  </a:lnTo>
                  <a:lnTo>
                    <a:pt x="1749019" y="1828800"/>
                  </a:lnTo>
                  <a:lnTo>
                    <a:pt x="1780167" y="1790700"/>
                  </a:lnTo>
                  <a:lnTo>
                    <a:pt x="1811779" y="1752600"/>
                  </a:lnTo>
                  <a:lnTo>
                    <a:pt x="1843838" y="1714500"/>
                  </a:lnTo>
                  <a:lnTo>
                    <a:pt x="1876324" y="1676400"/>
                  </a:lnTo>
                  <a:lnTo>
                    <a:pt x="1909218" y="1638300"/>
                  </a:lnTo>
                  <a:lnTo>
                    <a:pt x="1942503" y="1600200"/>
                  </a:lnTo>
                  <a:lnTo>
                    <a:pt x="1976160" y="1562100"/>
                  </a:lnTo>
                  <a:lnTo>
                    <a:pt x="2010170" y="1524000"/>
                  </a:lnTo>
                  <a:lnTo>
                    <a:pt x="2044513" y="1485900"/>
                  </a:lnTo>
                  <a:lnTo>
                    <a:pt x="2079173" y="1447800"/>
                  </a:lnTo>
                  <a:lnTo>
                    <a:pt x="2149409" y="1371600"/>
                  </a:lnTo>
                  <a:lnTo>
                    <a:pt x="2220852" y="1295400"/>
                  </a:lnTo>
                  <a:lnTo>
                    <a:pt x="2293336" y="1219200"/>
                  </a:lnTo>
                  <a:lnTo>
                    <a:pt x="2329916" y="1193800"/>
                  </a:lnTo>
                  <a:lnTo>
                    <a:pt x="2477999" y="1041400"/>
                  </a:lnTo>
                  <a:lnTo>
                    <a:pt x="2515356" y="1016000"/>
                  </a:lnTo>
                  <a:lnTo>
                    <a:pt x="2627899" y="901700"/>
                  </a:lnTo>
                  <a:lnTo>
                    <a:pt x="2740711" y="800100"/>
                  </a:lnTo>
                  <a:lnTo>
                    <a:pt x="2815790" y="723900"/>
                  </a:lnTo>
                  <a:lnTo>
                    <a:pt x="2853227" y="698500"/>
                  </a:lnTo>
                  <a:lnTo>
                    <a:pt x="2927795" y="622300"/>
                  </a:lnTo>
                  <a:lnTo>
                    <a:pt x="2897810" y="584200"/>
                  </a:lnTo>
                  <a:lnTo>
                    <a:pt x="2873738" y="546100"/>
                  </a:lnTo>
                  <a:lnTo>
                    <a:pt x="2855526" y="508000"/>
                  </a:lnTo>
                  <a:lnTo>
                    <a:pt x="2843122" y="469900"/>
                  </a:lnTo>
                  <a:lnTo>
                    <a:pt x="2836472" y="431800"/>
                  </a:lnTo>
                  <a:lnTo>
                    <a:pt x="2835521" y="393700"/>
                  </a:lnTo>
                  <a:lnTo>
                    <a:pt x="2840219" y="355600"/>
                  </a:lnTo>
                  <a:lnTo>
                    <a:pt x="2850510" y="317500"/>
                  </a:lnTo>
                  <a:lnTo>
                    <a:pt x="2866341" y="292100"/>
                  </a:lnTo>
                  <a:lnTo>
                    <a:pt x="2887661" y="254000"/>
                  </a:lnTo>
                  <a:lnTo>
                    <a:pt x="2914414" y="228600"/>
                  </a:lnTo>
                  <a:lnTo>
                    <a:pt x="2946548" y="203200"/>
                  </a:lnTo>
                  <a:lnTo>
                    <a:pt x="2984010" y="190500"/>
                  </a:lnTo>
                  <a:lnTo>
                    <a:pt x="3026746" y="165100"/>
                  </a:lnTo>
                  <a:lnTo>
                    <a:pt x="3074703" y="152400"/>
                  </a:lnTo>
                  <a:lnTo>
                    <a:pt x="3127827" y="139700"/>
                  </a:lnTo>
                  <a:lnTo>
                    <a:pt x="3124323" y="114300"/>
                  </a:lnTo>
                  <a:lnTo>
                    <a:pt x="3122523" y="88900"/>
                  </a:lnTo>
                  <a:lnTo>
                    <a:pt x="3121860" y="76200"/>
                  </a:lnTo>
                  <a:lnTo>
                    <a:pt x="3237469" y="50800"/>
                  </a:lnTo>
                  <a:lnTo>
                    <a:pt x="3290229" y="38100"/>
                  </a:lnTo>
                  <a:lnTo>
                    <a:pt x="3438105" y="0"/>
                  </a:lnTo>
                  <a:lnTo>
                    <a:pt x="11080595" y="0"/>
                  </a:lnTo>
                  <a:lnTo>
                    <a:pt x="11080595" y="1092200"/>
                  </a:lnTo>
                  <a:lnTo>
                    <a:pt x="3224813" y="1092200"/>
                  </a:lnTo>
                  <a:lnTo>
                    <a:pt x="3202271" y="1130300"/>
                  </a:lnTo>
                  <a:lnTo>
                    <a:pt x="3195136" y="1143000"/>
                  </a:lnTo>
                  <a:lnTo>
                    <a:pt x="2958103" y="1143000"/>
                  </a:lnTo>
                  <a:lnTo>
                    <a:pt x="2206466" y="1854200"/>
                  </a:lnTo>
                  <a:lnTo>
                    <a:pt x="2242835" y="1905000"/>
                  </a:lnTo>
                  <a:lnTo>
                    <a:pt x="11080595" y="1905000"/>
                  </a:lnTo>
                  <a:lnTo>
                    <a:pt x="11080595" y="3009900"/>
                  </a:lnTo>
                  <a:lnTo>
                    <a:pt x="1636677" y="3009900"/>
                  </a:lnTo>
                  <a:lnTo>
                    <a:pt x="1509383" y="3263900"/>
                  </a:lnTo>
                  <a:lnTo>
                    <a:pt x="1560504" y="3276600"/>
                  </a:lnTo>
                  <a:lnTo>
                    <a:pt x="11080595" y="3276600"/>
                  </a:lnTo>
                  <a:lnTo>
                    <a:pt x="11080595" y="3721100"/>
                  </a:lnTo>
                  <a:close/>
                </a:path>
                <a:path w="11080750" h="10274300">
                  <a:moveTo>
                    <a:pt x="11080595" y="1320800"/>
                  </a:moveTo>
                  <a:lnTo>
                    <a:pt x="3255121" y="1320800"/>
                  </a:lnTo>
                  <a:lnTo>
                    <a:pt x="3255121" y="1104900"/>
                  </a:lnTo>
                  <a:lnTo>
                    <a:pt x="3224813" y="1092200"/>
                  </a:lnTo>
                  <a:lnTo>
                    <a:pt x="11080595" y="1092200"/>
                  </a:lnTo>
                  <a:lnTo>
                    <a:pt x="11080595" y="1320800"/>
                  </a:lnTo>
                  <a:close/>
                </a:path>
                <a:path w="11080750" h="10274300">
                  <a:moveTo>
                    <a:pt x="11080595" y="1905000"/>
                  </a:moveTo>
                  <a:lnTo>
                    <a:pt x="2242835" y="1905000"/>
                  </a:lnTo>
                  <a:lnTo>
                    <a:pt x="2406498" y="1816100"/>
                  </a:lnTo>
                  <a:lnTo>
                    <a:pt x="2538282" y="1739900"/>
                  </a:lnTo>
                  <a:lnTo>
                    <a:pt x="2581777" y="1701800"/>
                  </a:lnTo>
                  <a:lnTo>
                    <a:pt x="2800502" y="1574800"/>
                  </a:lnTo>
                  <a:lnTo>
                    <a:pt x="2848302" y="1549400"/>
                  </a:lnTo>
                  <a:lnTo>
                    <a:pt x="2889244" y="1524000"/>
                  </a:lnTo>
                  <a:lnTo>
                    <a:pt x="2923382" y="1485900"/>
                  </a:lnTo>
                  <a:lnTo>
                    <a:pt x="2950771" y="1460500"/>
                  </a:lnTo>
                  <a:lnTo>
                    <a:pt x="2971465" y="1422400"/>
                  </a:lnTo>
                  <a:lnTo>
                    <a:pt x="2985519" y="1384300"/>
                  </a:lnTo>
                  <a:lnTo>
                    <a:pt x="2992988" y="1346200"/>
                  </a:lnTo>
                  <a:lnTo>
                    <a:pt x="2993926" y="1295400"/>
                  </a:lnTo>
                  <a:lnTo>
                    <a:pt x="2988388" y="1244600"/>
                  </a:lnTo>
                  <a:lnTo>
                    <a:pt x="2976429" y="1193800"/>
                  </a:lnTo>
                  <a:lnTo>
                    <a:pt x="2958103" y="1143000"/>
                  </a:lnTo>
                  <a:lnTo>
                    <a:pt x="3195136" y="1143000"/>
                  </a:lnTo>
                  <a:lnTo>
                    <a:pt x="3180866" y="1168400"/>
                  </a:lnTo>
                  <a:lnTo>
                    <a:pt x="3161734" y="1206500"/>
                  </a:lnTo>
                  <a:lnTo>
                    <a:pt x="3146012" y="1244600"/>
                  </a:lnTo>
                  <a:lnTo>
                    <a:pt x="3153684" y="1257300"/>
                  </a:lnTo>
                  <a:lnTo>
                    <a:pt x="3180108" y="1270000"/>
                  </a:lnTo>
                  <a:lnTo>
                    <a:pt x="3216762" y="1295400"/>
                  </a:lnTo>
                  <a:lnTo>
                    <a:pt x="3255121" y="1320800"/>
                  </a:lnTo>
                  <a:lnTo>
                    <a:pt x="11080595" y="1320800"/>
                  </a:lnTo>
                  <a:lnTo>
                    <a:pt x="11080595" y="1905000"/>
                  </a:lnTo>
                  <a:close/>
                </a:path>
                <a:path w="11080750" h="10274300">
                  <a:moveTo>
                    <a:pt x="11080595" y="3276600"/>
                  </a:moveTo>
                  <a:lnTo>
                    <a:pt x="1632860" y="3276600"/>
                  </a:lnTo>
                  <a:lnTo>
                    <a:pt x="1655992" y="3263900"/>
                  </a:lnTo>
                  <a:lnTo>
                    <a:pt x="1671691" y="3238500"/>
                  </a:lnTo>
                  <a:lnTo>
                    <a:pt x="1680904" y="3213100"/>
                  </a:lnTo>
                  <a:lnTo>
                    <a:pt x="1684579" y="3162300"/>
                  </a:lnTo>
                  <a:lnTo>
                    <a:pt x="1683664" y="3098800"/>
                  </a:lnTo>
                  <a:lnTo>
                    <a:pt x="1679108" y="3022600"/>
                  </a:lnTo>
                  <a:lnTo>
                    <a:pt x="1636677" y="3009900"/>
                  </a:lnTo>
                  <a:lnTo>
                    <a:pt x="11080595" y="3009900"/>
                  </a:lnTo>
                  <a:lnTo>
                    <a:pt x="11080595" y="3276600"/>
                  </a:lnTo>
                  <a:close/>
                </a:path>
                <a:path w="11080750" h="10274300">
                  <a:moveTo>
                    <a:pt x="11080595" y="4635500"/>
                  </a:moveTo>
                  <a:lnTo>
                    <a:pt x="163711" y="4635500"/>
                  </a:lnTo>
                  <a:lnTo>
                    <a:pt x="242512" y="4483100"/>
                  </a:lnTo>
                  <a:lnTo>
                    <a:pt x="18233" y="4381500"/>
                  </a:lnTo>
                  <a:lnTo>
                    <a:pt x="115218" y="4343400"/>
                  </a:lnTo>
                  <a:lnTo>
                    <a:pt x="80134" y="4318000"/>
                  </a:lnTo>
                  <a:lnTo>
                    <a:pt x="51305" y="4279900"/>
                  </a:lnTo>
                  <a:lnTo>
                    <a:pt x="28804" y="4241800"/>
                  </a:lnTo>
                  <a:lnTo>
                    <a:pt x="12705" y="4203700"/>
                  </a:lnTo>
                  <a:lnTo>
                    <a:pt x="3079" y="4165600"/>
                  </a:lnTo>
                  <a:lnTo>
                    <a:pt x="0" y="4114800"/>
                  </a:lnTo>
                  <a:lnTo>
                    <a:pt x="3539" y="4076700"/>
                  </a:lnTo>
                  <a:lnTo>
                    <a:pt x="13771" y="4038600"/>
                  </a:lnTo>
                  <a:lnTo>
                    <a:pt x="30768" y="3987800"/>
                  </a:lnTo>
                  <a:lnTo>
                    <a:pt x="54602" y="3962400"/>
                  </a:lnTo>
                  <a:lnTo>
                    <a:pt x="68241" y="3937000"/>
                  </a:lnTo>
                  <a:lnTo>
                    <a:pt x="109157" y="3898900"/>
                  </a:lnTo>
                  <a:lnTo>
                    <a:pt x="143537" y="3873500"/>
                  </a:lnTo>
                  <a:lnTo>
                    <a:pt x="175076" y="3835400"/>
                  </a:lnTo>
                  <a:lnTo>
                    <a:pt x="205479" y="3797300"/>
                  </a:lnTo>
                  <a:lnTo>
                    <a:pt x="236450" y="3771900"/>
                  </a:lnTo>
                  <a:lnTo>
                    <a:pt x="261666" y="3746500"/>
                  </a:lnTo>
                  <a:lnTo>
                    <a:pt x="288337" y="3721100"/>
                  </a:lnTo>
                  <a:lnTo>
                    <a:pt x="319372" y="3695700"/>
                  </a:lnTo>
                  <a:lnTo>
                    <a:pt x="357682" y="3695700"/>
                  </a:lnTo>
                  <a:lnTo>
                    <a:pt x="406174" y="3721100"/>
                  </a:lnTo>
                  <a:lnTo>
                    <a:pt x="11080595" y="3721100"/>
                  </a:lnTo>
                  <a:lnTo>
                    <a:pt x="11080595" y="4635500"/>
                  </a:lnTo>
                  <a:close/>
                </a:path>
                <a:path w="11080750" h="10274300">
                  <a:moveTo>
                    <a:pt x="197816" y="4992048"/>
                  </a:moveTo>
                  <a:lnTo>
                    <a:pt x="188147" y="4978400"/>
                  </a:lnTo>
                  <a:lnTo>
                    <a:pt x="171288" y="4953000"/>
                  </a:lnTo>
                  <a:lnTo>
                    <a:pt x="156702" y="4927600"/>
                  </a:lnTo>
                  <a:lnTo>
                    <a:pt x="145526" y="4902200"/>
                  </a:lnTo>
                  <a:lnTo>
                    <a:pt x="115881" y="4864100"/>
                  </a:lnTo>
                  <a:lnTo>
                    <a:pt x="90214" y="4813300"/>
                  </a:lnTo>
                  <a:lnTo>
                    <a:pt x="67957" y="4762500"/>
                  </a:lnTo>
                  <a:lnTo>
                    <a:pt x="48541" y="4724400"/>
                  </a:lnTo>
                  <a:lnTo>
                    <a:pt x="40680" y="4660900"/>
                  </a:lnTo>
                  <a:lnTo>
                    <a:pt x="35660" y="4610100"/>
                  </a:lnTo>
                  <a:lnTo>
                    <a:pt x="34050" y="4559300"/>
                  </a:lnTo>
                  <a:lnTo>
                    <a:pt x="36418" y="4508500"/>
                  </a:lnTo>
                  <a:lnTo>
                    <a:pt x="72787" y="4508500"/>
                  </a:lnTo>
                  <a:lnTo>
                    <a:pt x="163711" y="4635500"/>
                  </a:lnTo>
                  <a:lnTo>
                    <a:pt x="11080595" y="4635500"/>
                  </a:lnTo>
                  <a:lnTo>
                    <a:pt x="11080595" y="4902200"/>
                  </a:lnTo>
                  <a:lnTo>
                    <a:pt x="666823" y="4902200"/>
                  </a:lnTo>
                  <a:lnTo>
                    <a:pt x="661898" y="4914900"/>
                  </a:lnTo>
                  <a:lnTo>
                    <a:pt x="334110" y="4914900"/>
                  </a:lnTo>
                  <a:lnTo>
                    <a:pt x="296213" y="4940300"/>
                  </a:lnTo>
                  <a:lnTo>
                    <a:pt x="253628" y="4965700"/>
                  </a:lnTo>
                  <a:lnTo>
                    <a:pt x="221971" y="4991100"/>
                  </a:lnTo>
                  <a:lnTo>
                    <a:pt x="200080" y="4991100"/>
                  </a:lnTo>
                  <a:lnTo>
                    <a:pt x="197816" y="4992048"/>
                  </a:lnTo>
                  <a:close/>
                </a:path>
                <a:path w="11080750" h="10274300">
                  <a:moveTo>
                    <a:pt x="736815" y="6908800"/>
                  </a:moveTo>
                  <a:lnTo>
                    <a:pt x="703192" y="6908800"/>
                  </a:lnTo>
                  <a:lnTo>
                    <a:pt x="704139" y="6883400"/>
                  </a:lnTo>
                  <a:lnTo>
                    <a:pt x="708307" y="6832600"/>
                  </a:lnTo>
                  <a:lnTo>
                    <a:pt x="709254" y="6807200"/>
                  </a:lnTo>
                  <a:lnTo>
                    <a:pt x="714368" y="6756400"/>
                  </a:lnTo>
                  <a:lnTo>
                    <a:pt x="727439" y="6731000"/>
                  </a:lnTo>
                  <a:lnTo>
                    <a:pt x="758694" y="6705600"/>
                  </a:lnTo>
                  <a:lnTo>
                    <a:pt x="818362" y="6680200"/>
                  </a:lnTo>
                  <a:lnTo>
                    <a:pt x="833611" y="6667500"/>
                  </a:lnTo>
                  <a:lnTo>
                    <a:pt x="844882" y="6654800"/>
                  </a:lnTo>
                  <a:lnTo>
                    <a:pt x="855016" y="6629400"/>
                  </a:lnTo>
                  <a:lnTo>
                    <a:pt x="866855" y="6616700"/>
                  </a:lnTo>
                  <a:lnTo>
                    <a:pt x="925289" y="6553200"/>
                  </a:lnTo>
                  <a:lnTo>
                    <a:pt x="954960" y="6515100"/>
                  </a:lnTo>
                  <a:lnTo>
                    <a:pt x="985177" y="6489700"/>
                  </a:lnTo>
                  <a:lnTo>
                    <a:pt x="1016122" y="6451600"/>
                  </a:lnTo>
                  <a:lnTo>
                    <a:pt x="1047975" y="6413500"/>
                  </a:lnTo>
                  <a:lnTo>
                    <a:pt x="1080920" y="6375400"/>
                  </a:lnTo>
                  <a:lnTo>
                    <a:pt x="1115138" y="6337300"/>
                  </a:lnTo>
                  <a:lnTo>
                    <a:pt x="1150810" y="6299200"/>
                  </a:lnTo>
                  <a:lnTo>
                    <a:pt x="1188119" y="6248400"/>
                  </a:lnTo>
                  <a:lnTo>
                    <a:pt x="1097195" y="5956300"/>
                  </a:lnTo>
                  <a:lnTo>
                    <a:pt x="406174" y="5765800"/>
                  </a:lnTo>
                  <a:lnTo>
                    <a:pt x="666823" y="5600700"/>
                  </a:lnTo>
                  <a:lnTo>
                    <a:pt x="611379" y="5524500"/>
                  </a:lnTo>
                  <a:lnTo>
                    <a:pt x="587798" y="5499100"/>
                  </a:lnTo>
                  <a:lnTo>
                    <a:pt x="569904" y="5461000"/>
                  </a:lnTo>
                  <a:lnTo>
                    <a:pt x="559893" y="5435600"/>
                  </a:lnTo>
                  <a:lnTo>
                    <a:pt x="559959" y="5397500"/>
                  </a:lnTo>
                  <a:lnTo>
                    <a:pt x="572298" y="5359400"/>
                  </a:lnTo>
                  <a:lnTo>
                    <a:pt x="599106" y="5321300"/>
                  </a:lnTo>
                  <a:lnTo>
                    <a:pt x="642576" y="5283200"/>
                  </a:lnTo>
                  <a:lnTo>
                    <a:pt x="665497" y="5257800"/>
                  </a:lnTo>
                  <a:lnTo>
                    <a:pt x="683871" y="5219700"/>
                  </a:lnTo>
                  <a:lnTo>
                    <a:pt x="697131" y="5181600"/>
                  </a:lnTo>
                  <a:lnTo>
                    <a:pt x="704708" y="5130800"/>
                  </a:lnTo>
                  <a:lnTo>
                    <a:pt x="706034" y="5080000"/>
                  </a:lnTo>
                  <a:lnTo>
                    <a:pt x="700540" y="5029200"/>
                  </a:lnTo>
                  <a:lnTo>
                    <a:pt x="687659" y="4965700"/>
                  </a:lnTo>
                  <a:lnTo>
                    <a:pt x="666823" y="4902200"/>
                  </a:lnTo>
                  <a:lnTo>
                    <a:pt x="11080595" y="4902200"/>
                  </a:lnTo>
                  <a:lnTo>
                    <a:pt x="11080595" y="6896100"/>
                  </a:lnTo>
                  <a:lnTo>
                    <a:pt x="772142" y="6896100"/>
                  </a:lnTo>
                  <a:lnTo>
                    <a:pt x="736815" y="6908800"/>
                  </a:lnTo>
                  <a:close/>
                </a:path>
                <a:path w="11080750" h="10274300">
                  <a:moveTo>
                    <a:pt x="612647" y="5041900"/>
                  </a:moveTo>
                  <a:lnTo>
                    <a:pt x="460729" y="5041900"/>
                  </a:lnTo>
                  <a:lnTo>
                    <a:pt x="443077" y="4991100"/>
                  </a:lnTo>
                  <a:lnTo>
                    <a:pt x="421802" y="4953000"/>
                  </a:lnTo>
                  <a:lnTo>
                    <a:pt x="396691" y="4927600"/>
                  </a:lnTo>
                  <a:lnTo>
                    <a:pt x="367532" y="4914900"/>
                  </a:lnTo>
                  <a:lnTo>
                    <a:pt x="661898" y="4914900"/>
                  </a:lnTo>
                  <a:lnTo>
                    <a:pt x="612647" y="5041900"/>
                  </a:lnTo>
                  <a:close/>
                </a:path>
                <a:path w="11080750" h="10274300">
                  <a:moveTo>
                    <a:pt x="597872" y="5080000"/>
                  </a:moveTo>
                  <a:lnTo>
                    <a:pt x="272819" y="5080000"/>
                  </a:lnTo>
                  <a:lnTo>
                    <a:pt x="369805" y="4965700"/>
                  </a:lnTo>
                  <a:lnTo>
                    <a:pt x="460729" y="5041900"/>
                  </a:lnTo>
                  <a:lnTo>
                    <a:pt x="612647" y="5041900"/>
                  </a:lnTo>
                  <a:lnTo>
                    <a:pt x="597872" y="5080000"/>
                  </a:lnTo>
                  <a:close/>
                </a:path>
                <a:path w="11080750" h="10274300">
                  <a:moveTo>
                    <a:pt x="206142" y="5003800"/>
                  </a:moveTo>
                  <a:lnTo>
                    <a:pt x="197816" y="4992048"/>
                  </a:lnTo>
                  <a:lnTo>
                    <a:pt x="200080" y="4991100"/>
                  </a:lnTo>
                  <a:lnTo>
                    <a:pt x="208756" y="5001703"/>
                  </a:lnTo>
                  <a:lnTo>
                    <a:pt x="206142" y="5003800"/>
                  </a:lnTo>
                  <a:close/>
                </a:path>
                <a:path w="11080750" h="10274300">
                  <a:moveTo>
                    <a:pt x="208756" y="5001703"/>
                  </a:moveTo>
                  <a:lnTo>
                    <a:pt x="200080" y="4991100"/>
                  </a:lnTo>
                  <a:lnTo>
                    <a:pt x="221971" y="4991100"/>
                  </a:lnTo>
                  <a:lnTo>
                    <a:pt x="208756" y="5001703"/>
                  </a:lnTo>
                  <a:close/>
                </a:path>
                <a:path w="11080750" h="10274300">
                  <a:moveTo>
                    <a:pt x="509221" y="5308600"/>
                  </a:moveTo>
                  <a:lnTo>
                    <a:pt x="48541" y="5054600"/>
                  </a:lnTo>
                  <a:lnTo>
                    <a:pt x="197816" y="4992048"/>
                  </a:lnTo>
                  <a:lnTo>
                    <a:pt x="206142" y="5003800"/>
                  </a:lnTo>
                  <a:lnTo>
                    <a:pt x="210472" y="5003800"/>
                  </a:lnTo>
                  <a:lnTo>
                    <a:pt x="272819" y="5080000"/>
                  </a:lnTo>
                  <a:lnTo>
                    <a:pt x="597872" y="5080000"/>
                  </a:lnTo>
                  <a:lnTo>
                    <a:pt x="509221" y="5308600"/>
                  </a:lnTo>
                  <a:close/>
                </a:path>
                <a:path w="11080750" h="10274300">
                  <a:moveTo>
                    <a:pt x="210472" y="5003800"/>
                  </a:moveTo>
                  <a:lnTo>
                    <a:pt x="206142" y="5003800"/>
                  </a:lnTo>
                  <a:lnTo>
                    <a:pt x="208756" y="5001703"/>
                  </a:lnTo>
                  <a:lnTo>
                    <a:pt x="210472" y="5003800"/>
                  </a:lnTo>
                  <a:close/>
                </a:path>
                <a:path w="11080750" h="10274300">
                  <a:moveTo>
                    <a:pt x="1881218" y="8661400"/>
                  </a:moveTo>
                  <a:lnTo>
                    <a:pt x="1833672" y="8661400"/>
                  </a:lnTo>
                  <a:lnTo>
                    <a:pt x="1739718" y="8636000"/>
                  </a:lnTo>
                  <a:lnTo>
                    <a:pt x="1644248" y="8636000"/>
                  </a:lnTo>
                  <a:lnTo>
                    <a:pt x="1612424" y="8623300"/>
                  </a:lnTo>
                  <a:lnTo>
                    <a:pt x="1563066" y="8597900"/>
                  </a:lnTo>
                  <a:lnTo>
                    <a:pt x="1513707" y="8585200"/>
                  </a:lnTo>
                  <a:lnTo>
                    <a:pt x="1464348" y="8559800"/>
                  </a:lnTo>
                  <a:lnTo>
                    <a:pt x="1414990" y="8547100"/>
                  </a:lnTo>
                  <a:lnTo>
                    <a:pt x="1365631" y="8521700"/>
                  </a:lnTo>
                  <a:lnTo>
                    <a:pt x="1316272" y="8509000"/>
                  </a:lnTo>
                  <a:lnTo>
                    <a:pt x="1266914" y="8483600"/>
                  </a:lnTo>
                  <a:lnTo>
                    <a:pt x="1258958" y="8470900"/>
                  </a:lnTo>
                  <a:lnTo>
                    <a:pt x="1253275" y="8470900"/>
                  </a:lnTo>
                  <a:lnTo>
                    <a:pt x="1249866" y="8458200"/>
                  </a:lnTo>
                  <a:lnTo>
                    <a:pt x="1248729" y="8445500"/>
                  </a:lnTo>
                  <a:lnTo>
                    <a:pt x="1261472" y="8394700"/>
                  </a:lnTo>
                  <a:lnTo>
                    <a:pt x="1264404" y="8343900"/>
                  </a:lnTo>
                  <a:lnTo>
                    <a:pt x="1259140" y="8305800"/>
                  </a:lnTo>
                  <a:lnTo>
                    <a:pt x="1247290" y="8267700"/>
                  </a:lnTo>
                  <a:lnTo>
                    <a:pt x="1230467" y="8229600"/>
                  </a:lnTo>
                  <a:lnTo>
                    <a:pt x="1210283" y="8191500"/>
                  </a:lnTo>
                  <a:lnTo>
                    <a:pt x="1188350" y="8166100"/>
                  </a:lnTo>
                  <a:lnTo>
                    <a:pt x="1166280" y="8128000"/>
                  </a:lnTo>
                  <a:lnTo>
                    <a:pt x="1145687" y="8089900"/>
                  </a:lnTo>
                  <a:lnTo>
                    <a:pt x="1128180" y="8064500"/>
                  </a:lnTo>
                  <a:lnTo>
                    <a:pt x="1115374" y="8026400"/>
                  </a:lnTo>
                  <a:lnTo>
                    <a:pt x="1121242" y="7962900"/>
                  </a:lnTo>
                  <a:lnTo>
                    <a:pt x="1128855" y="7912100"/>
                  </a:lnTo>
                  <a:lnTo>
                    <a:pt x="1134141" y="7861300"/>
                  </a:lnTo>
                  <a:lnTo>
                    <a:pt x="1133025" y="7797800"/>
                  </a:lnTo>
                  <a:lnTo>
                    <a:pt x="1121436" y="7759700"/>
                  </a:lnTo>
                  <a:lnTo>
                    <a:pt x="1097119" y="7721600"/>
                  </a:lnTo>
                  <a:lnTo>
                    <a:pt x="1066440" y="7683500"/>
                  </a:lnTo>
                  <a:lnTo>
                    <a:pt x="1030459" y="7658100"/>
                  </a:lnTo>
                  <a:lnTo>
                    <a:pt x="990237" y="7632700"/>
                  </a:lnTo>
                  <a:lnTo>
                    <a:pt x="854726" y="7632700"/>
                  </a:lnTo>
                  <a:lnTo>
                    <a:pt x="994142" y="7543800"/>
                  </a:lnTo>
                  <a:lnTo>
                    <a:pt x="915342" y="7416800"/>
                  </a:lnTo>
                  <a:lnTo>
                    <a:pt x="928886" y="7391400"/>
                  </a:lnTo>
                  <a:lnTo>
                    <a:pt x="941861" y="7366000"/>
                  </a:lnTo>
                  <a:lnTo>
                    <a:pt x="953700" y="7353300"/>
                  </a:lnTo>
                  <a:lnTo>
                    <a:pt x="963834" y="7327900"/>
                  </a:lnTo>
                  <a:lnTo>
                    <a:pt x="975163" y="7289800"/>
                  </a:lnTo>
                  <a:lnTo>
                    <a:pt x="980273" y="7239000"/>
                  </a:lnTo>
                  <a:lnTo>
                    <a:pt x="979491" y="7188200"/>
                  </a:lnTo>
                  <a:lnTo>
                    <a:pt x="973145" y="7137400"/>
                  </a:lnTo>
                  <a:lnTo>
                    <a:pt x="961561" y="7099300"/>
                  </a:lnTo>
                  <a:lnTo>
                    <a:pt x="945068" y="7048500"/>
                  </a:lnTo>
                  <a:lnTo>
                    <a:pt x="923992" y="6997700"/>
                  </a:lnTo>
                  <a:lnTo>
                    <a:pt x="898660" y="6959600"/>
                  </a:lnTo>
                  <a:lnTo>
                    <a:pt x="869401" y="6934200"/>
                  </a:lnTo>
                  <a:lnTo>
                    <a:pt x="836541" y="6896100"/>
                  </a:lnTo>
                  <a:lnTo>
                    <a:pt x="11080595" y="6896100"/>
                  </a:lnTo>
                  <a:lnTo>
                    <a:pt x="11080595" y="8496300"/>
                  </a:lnTo>
                  <a:lnTo>
                    <a:pt x="2303445" y="8496300"/>
                  </a:lnTo>
                  <a:lnTo>
                    <a:pt x="2255971" y="8521700"/>
                  </a:lnTo>
                  <a:lnTo>
                    <a:pt x="2208922" y="8534400"/>
                  </a:lnTo>
                  <a:lnTo>
                    <a:pt x="2162158" y="8559800"/>
                  </a:lnTo>
                  <a:lnTo>
                    <a:pt x="2115536" y="8572500"/>
                  </a:lnTo>
                  <a:lnTo>
                    <a:pt x="2022150" y="8623300"/>
                  </a:lnTo>
                  <a:lnTo>
                    <a:pt x="1881218" y="8661400"/>
                  </a:lnTo>
                  <a:close/>
                </a:path>
                <a:path w="11080750" h="10274300">
                  <a:moveTo>
                    <a:pt x="672884" y="7327900"/>
                  </a:moveTo>
                  <a:lnTo>
                    <a:pt x="575899" y="7073900"/>
                  </a:lnTo>
                  <a:lnTo>
                    <a:pt x="582529" y="7048500"/>
                  </a:lnTo>
                  <a:lnTo>
                    <a:pt x="592568" y="7010400"/>
                  </a:lnTo>
                  <a:lnTo>
                    <a:pt x="604881" y="6985000"/>
                  </a:lnTo>
                  <a:lnTo>
                    <a:pt x="618330" y="6946900"/>
                  </a:lnTo>
                  <a:lnTo>
                    <a:pt x="632442" y="6934200"/>
                  </a:lnTo>
                  <a:lnTo>
                    <a:pt x="653942" y="6921500"/>
                  </a:lnTo>
                  <a:lnTo>
                    <a:pt x="678851" y="6921500"/>
                  </a:lnTo>
                  <a:lnTo>
                    <a:pt x="703192" y="6908800"/>
                  </a:lnTo>
                  <a:lnTo>
                    <a:pt x="693437" y="6934200"/>
                  </a:lnTo>
                  <a:lnTo>
                    <a:pt x="684250" y="6946900"/>
                  </a:lnTo>
                  <a:lnTo>
                    <a:pt x="678472" y="6972300"/>
                  </a:lnTo>
                  <a:lnTo>
                    <a:pt x="697225" y="7010400"/>
                  </a:lnTo>
                  <a:lnTo>
                    <a:pt x="736057" y="7061200"/>
                  </a:lnTo>
                  <a:lnTo>
                    <a:pt x="757746" y="7086600"/>
                  </a:lnTo>
                  <a:lnTo>
                    <a:pt x="654699" y="7162800"/>
                  </a:lnTo>
                  <a:lnTo>
                    <a:pt x="800178" y="7302500"/>
                  </a:lnTo>
                  <a:lnTo>
                    <a:pt x="672884" y="7327900"/>
                  </a:lnTo>
                  <a:close/>
                </a:path>
                <a:path w="11080750" h="10274300">
                  <a:moveTo>
                    <a:pt x="2576217" y="9207500"/>
                  </a:moveTo>
                  <a:lnTo>
                    <a:pt x="2582084" y="9144000"/>
                  </a:lnTo>
                  <a:lnTo>
                    <a:pt x="2589698" y="9080500"/>
                  </a:lnTo>
                  <a:lnTo>
                    <a:pt x="2594983" y="9029700"/>
                  </a:lnTo>
                  <a:lnTo>
                    <a:pt x="2593868" y="8978900"/>
                  </a:lnTo>
                  <a:lnTo>
                    <a:pt x="2582278" y="8940800"/>
                  </a:lnTo>
                  <a:lnTo>
                    <a:pt x="2566161" y="8902700"/>
                  </a:lnTo>
                  <a:lnTo>
                    <a:pt x="2552989" y="8864600"/>
                  </a:lnTo>
                  <a:lnTo>
                    <a:pt x="2540981" y="8813800"/>
                  </a:lnTo>
                  <a:lnTo>
                    <a:pt x="2528354" y="8775700"/>
                  </a:lnTo>
                  <a:lnTo>
                    <a:pt x="2513328" y="8737600"/>
                  </a:lnTo>
                  <a:lnTo>
                    <a:pt x="2494119" y="8699500"/>
                  </a:lnTo>
                  <a:lnTo>
                    <a:pt x="2468945" y="8661400"/>
                  </a:lnTo>
                  <a:lnTo>
                    <a:pt x="2436024" y="8636000"/>
                  </a:lnTo>
                  <a:lnTo>
                    <a:pt x="2393575" y="8610600"/>
                  </a:lnTo>
                  <a:lnTo>
                    <a:pt x="2339815" y="8610600"/>
                  </a:lnTo>
                  <a:lnTo>
                    <a:pt x="2328165" y="8597900"/>
                  </a:lnTo>
                  <a:lnTo>
                    <a:pt x="2319357" y="8559800"/>
                  </a:lnTo>
                  <a:lnTo>
                    <a:pt x="2311685" y="8521700"/>
                  </a:lnTo>
                  <a:lnTo>
                    <a:pt x="2303445" y="8496300"/>
                  </a:lnTo>
                  <a:lnTo>
                    <a:pt x="11080595" y="8496300"/>
                  </a:lnTo>
                  <a:lnTo>
                    <a:pt x="11080595" y="9118600"/>
                  </a:lnTo>
                  <a:lnTo>
                    <a:pt x="2758064" y="9118600"/>
                  </a:lnTo>
                  <a:lnTo>
                    <a:pt x="2576217" y="9207500"/>
                  </a:lnTo>
                  <a:close/>
                </a:path>
                <a:path w="11080750" h="10274300">
                  <a:moveTo>
                    <a:pt x="11080595" y="10274300"/>
                  </a:moveTo>
                  <a:lnTo>
                    <a:pt x="4501759" y="10274300"/>
                  </a:lnTo>
                  <a:lnTo>
                    <a:pt x="4473388" y="10261600"/>
                  </a:lnTo>
                  <a:lnTo>
                    <a:pt x="4086625" y="10033000"/>
                  </a:lnTo>
                  <a:lnTo>
                    <a:pt x="4043901" y="9994900"/>
                  </a:lnTo>
                  <a:lnTo>
                    <a:pt x="3833834" y="9867900"/>
                  </a:lnTo>
                  <a:lnTo>
                    <a:pt x="3792794" y="9829800"/>
                  </a:lnTo>
                  <a:lnTo>
                    <a:pt x="3752165" y="9804400"/>
                  </a:lnTo>
                  <a:lnTo>
                    <a:pt x="3657022" y="9753600"/>
                  </a:lnTo>
                  <a:lnTo>
                    <a:pt x="3561297" y="9728200"/>
                  </a:lnTo>
                  <a:lnTo>
                    <a:pt x="2935353" y="9728200"/>
                  </a:lnTo>
                  <a:lnTo>
                    <a:pt x="2888614" y="9715500"/>
                  </a:lnTo>
                  <a:lnTo>
                    <a:pt x="2842476" y="9690100"/>
                  </a:lnTo>
                  <a:lnTo>
                    <a:pt x="2752003" y="9639300"/>
                  </a:lnTo>
                  <a:lnTo>
                    <a:pt x="2725483" y="9601200"/>
                  </a:lnTo>
                  <a:lnTo>
                    <a:pt x="2715349" y="9563100"/>
                  </a:lnTo>
                  <a:lnTo>
                    <a:pt x="2703510" y="9537700"/>
                  </a:lnTo>
                  <a:lnTo>
                    <a:pt x="2630771" y="9410700"/>
                  </a:lnTo>
                  <a:lnTo>
                    <a:pt x="2788372" y="9144000"/>
                  </a:lnTo>
                  <a:lnTo>
                    <a:pt x="2758064" y="9118600"/>
                  </a:lnTo>
                  <a:lnTo>
                    <a:pt x="11080595" y="9118600"/>
                  </a:lnTo>
                  <a:lnTo>
                    <a:pt x="11080595" y="9677400"/>
                  </a:lnTo>
                  <a:lnTo>
                    <a:pt x="4303775" y="9677400"/>
                  </a:lnTo>
                  <a:lnTo>
                    <a:pt x="4279529" y="9728200"/>
                  </a:lnTo>
                  <a:lnTo>
                    <a:pt x="4812949" y="10033000"/>
                  </a:lnTo>
                  <a:lnTo>
                    <a:pt x="11080595" y="10033000"/>
                  </a:lnTo>
                  <a:lnTo>
                    <a:pt x="11080595" y="10274300"/>
                  </a:lnTo>
                  <a:close/>
                </a:path>
                <a:path w="11080750" h="10274300">
                  <a:moveTo>
                    <a:pt x="11080595" y="10033000"/>
                  </a:moveTo>
                  <a:lnTo>
                    <a:pt x="4812949" y="10033000"/>
                  </a:lnTo>
                  <a:lnTo>
                    <a:pt x="4855380" y="10007600"/>
                  </a:lnTo>
                  <a:lnTo>
                    <a:pt x="4851686" y="9969500"/>
                  </a:lnTo>
                  <a:lnTo>
                    <a:pt x="4848561" y="9944100"/>
                  </a:lnTo>
                  <a:lnTo>
                    <a:pt x="4844298" y="9918700"/>
                  </a:lnTo>
                  <a:lnTo>
                    <a:pt x="4837195" y="9906000"/>
                  </a:lnTo>
                  <a:lnTo>
                    <a:pt x="4782592" y="9880600"/>
                  </a:lnTo>
                  <a:lnTo>
                    <a:pt x="4746611" y="9855200"/>
                  </a:lnTo>
                  <a:lnTo>
                    <a:pt x="4724595" y="9804400"/>
                  </a:lnTo>
                  <a:lnTo>
                    <a:pt x="4711890" y="9766300"/>
                  </a:lnTo>
                  <a:lnTo>
                    <a:pt x="4703840" y="9715500"/>
                  </a:lnTo>
                  <a:lnTo>
                    <a:pt x="4303775" y="9677400"/>
                  </a:lnTo>
                  <a:lnTo>
                    <a:pt x="11080595" y="9677400"/>
                  </a:lnTo>
                  <a:lnTo>
                    <a:pt x="11080595" y="10033000"/>
                  </a:lnTo>
                  <a:close/>
                </a:path>
                <a:path w="11080750" h="10274300">
                  <a:moveTo>
                    <a:pt x="3371594" y="9740900"/>
                  </a:moveTo>
                  <a:lnTo>
                    <a:pt x="3030635" y="9740900"/>
                  </a:lnTo>
                  <a:lnTo>
                    <a:pt x="2982694" y="9728200"/>
                  </a:lnTo>
                  <a:lnTo>
                    <a:pt x="3418529" y="9728200"/>
                  </a:lnTo>
                  <a:lnTo>
                    <a:pt x="3371594" y="9740900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DE6B3F-2269-34C9-E334-A800FE9216DD}"/>
              </a:ext>
            </a:extLst>
          </p:cNvPr>
          <p:cNvSpPr txBox="1"/>
          <p:nvPr/>
        </p:nvSpPr>
        <p:spPr>
          <a:xfrm>
            <a:off x="9525000" y="1714500"/>
            <a:ext cx="8153400" cy="3728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500" b="1" dirty="0">
                <a:effectLst/>
                <a:latin typeface="Berlin Sans FB Demi" panose="020E0802020502020306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Zero To Hero</a:t>
            </a:r>
            <a:endParaRPr lang="en-ID" sz="8800" dirty="0">
              <a:effectLst/>
              <a:latin typeface="Berlin Sans FB Demi" panose="020E0802020502020306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Download superman png png - Free PNG Images | TOPpng">
            <a:extLst>
              <a:ext uri="{FF2B5EF4-FFF2-40B4-BE49-F238E27FC236}">
                <a16:creationId xmlns:a16="http://schemas.microsoft.com/office/drawing/2014/main" id="{DA768A79-D860-034E-923B-E6416A81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4152900"/>
            <a:ext cx="6629400" cy="677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" name="Google Shape;1244;p40"/>
          <p:cNvGrpSpPr/>
          <p:nvPr/>
        </p:nvGrpSpPr>
        <p:grpSpPr>
          <a:xfrm rot="683906">
            <a:off x="11274466" y="2898903"/>
            <a:ext cx="4668584" cy="4489798"/>
            <a:chOff x="1857000" y="3245400"/>
            <a:chExt cx="1233825" cy="1186575"/>
          </a:xfrm>
        </p:grpSpPr>
        <p:sp>
          <p:nvSpPr>
            <p:cNvPr id="1245" name="Google Shape;1245;p40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52" name="Google Shape;1252;p40"/>
          <p:cNvSpPr txBox="1">
            <a:spLocks noGrp="1"/>
          </p:cNvSpPr>
          <p:nvPr>
            <p:ph type="subTitle" idx="1"/>
          </p:nvPr>
        </p:nvSpPr>
        <p:spPr>
          <a:xfrm rot="684086">
            <a:off x="11590365" y="3409443"/>
            <a:ext cx="3757550" cy="3576338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indent="-25400">
              <a:lnSpc>
                <a:spcPct val="150000"/>
              </a:lnSpc>
              <a:spcAft>
                <a:spcPts val="1600"/>
              </a:spcAft>
            </a:pPr>
            <a:r>
              <a:rPr lang="en-US" sz="3600" b="1" dirty="0" err="1">
                <a:solidFill>
                  <a:srgbClr val="22222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Anonim</a:t>
            </a:r>
            <a:endParaRPr lang="en-ID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256" name="Google Shape;1256;p40"/>
          <p:cNvGrpSpPr/>
          <p:nvPr/>
        </p:nvGrpSpPr>
        <p:grpSpPr>
          <a:xfrm>
            <a:off x="2132227" y="7422429"/>
            <a:ext cx="4600950" cy="352050"/>
            <a:chOff x="4345425" y="2175475"/>
            <a:chExt cx="800750" cy="176025"/>
          </a:xfrm>
        </p:grpSpPr>
        <p:sp>
          <p:nvSpPr>
            <p:cNvPr id="1257" name="Google Shape;1257;p4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59" name="Google Shape;1259;p40"/>
          <p:cNvGrpSpPr/>
          <p:nvPr/>
        </p:nvGrpSpPr>
        <p:grpSpPr>
          <a:xfrm>
            <a:off x="15102407" y="8374823"/>
            <a:ext cx="3491166" cy="460346"/>
            <a:chOff x="1394800" y="3522000"/>
            <a:chExt cx="1048650" cy="138275"/>
          </a:xfrm>
        </p:grpSpPr>
        <p:sp>
          <p:nvSpPr>
            <p:cNvPr id="1260" name="Google Shape;1260;p40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69" name="Google Shape;1269;p40"/>
          <p:cNvGrpSpPr/>
          <p:nvPr/>
        </p:nvGrpSpPr>
        <p:grpSpPr>
          <a:xfrm>
            <a:off x="1768207" y="1059174"/>
            <a:ext cx="1613314" cy="843488"/>
            <a:chOff x="1822875" y="1377000"/>
            <a:chExt cx="548075" cy="286550"/>
          </a:xfrm>
        </p:grpSpPr>
        <p:sp>
          <p:nvSpPr>
            <p:cNvPr id="1270" name="Google Shape;1270;p40"/>
            <p:cNvSpPr/>
            <p:nvPr/>
          </p:nvSpPr>
          <p:spPr>
            <a:xfrm>
              <a:off x="1822875" y="1402500"/>
              <a:ext cx="163425" cy="251950"/>
            </a:xfrm>
            <a:custGeom>
              <a:avLst/>
              <a:gdLst/>
              <a:ahLst/>
              <a:cxnLst/>
              <a:rect l="l" t="t" r="r" b="b"/>
              <a:pathLst>
                <a:path w="6537" h="10078" extrusionOk="0">
                  <a:moveTo>
                    <a:pt x="849" y="1"/>
                  </a:moveTo>
                  <a:cubicBezTo>
                    <a:pt x="528" y="1"/>
                    <a:pt x="193" y="83"/>
                    <a:pt x="100" y="361"/>
                  </a:cubicBezTo>
                  <a:cubicBezTo>
                    <a:pt x="86" y="404"/>
                    <a:pt x="72" y="443"/>
                    <a:pt x="58" y="486"/>
                  </a:cubicBezTo>
                  <a:cubicBezTo>
                    <a:pt x="0" y="657"/>
                    <a:pt x="189" y="853"/>
                    <a:pt x="300" y="945"/>
                  </a:cubicBezTo>
                  <a:lnTo>
                    <a:pt x="300" y="949"/>
                  </a:lnTo>
                  <a:cubicBezTo>
                    <a:pt x="553" y="628"/>
                    <a:pt x="1445" y="589"/>
                    <a:pt x="1784" y="585"/>
                  </a:cubicBezTo>
                  <a:lnTo>
                    <a:pt x="1819" y="585"/>
                  </a:lnTo>
                  <a:cubicBezTo>
                    <a:pt x="2019" y="585"/>
                    <a:pt x="2215" y="593"/>
                    <a:pt x="2408" y="611"/>
                  </a:cubicBezTo>
                  <a:cubicBezTo>
                    <a:pt x="2247" y="322"/>
                    <a:pt x="1705" y="165"/>
                    <a:pt x="1466" y="97"/>
                  </a:cubicBezTo>
                  <a:cubicBezTo>
                    <a:pt x="1423" y="86"/>
                    <a:pt x="1381" y="76"/>
                    <a:pt x="1338" y="61"/>
                  </a:cubicBezTo>
                  <a:cubicBezTo>
                    <a:pt x="1213" y="29"/>
                    <a:pt x="1035" y="1"/>
                    <a:pt x="849" y="1"/>
                  </a:cubicBezTo>
                  <a:close/>
                  <a:moveTo>
                    <a:pt x="1160" y="1456"/>
                  </a:moveTo>
                  <a:cubicBezTo>
                    <a:pt x="1310" y="1538"/>
                    <a:pt x="1455" y="1612"/>
                    <a:pt x="1562" y="1684"/>
                  </a:cubicBezTo>
                  <a:cubicBezTo>
                    <a:pt x="2358" y="2190"/>
                    <a:pt x="3556" y="2668"/>
                    <a:pt x="4187" y="3360"/>
                  </a:cubicBezTo>
                  <a:cubicBezTo>
                    <a:pt x="4804" y="4037"/>
                    <a:pt x="4308" y="4405"/>
                    <a:pt x="3862" y="4989"/>
                  </a:cubicBezTo>
                  <a:cubicBezTo>
                    <a:pt x="3517" y="5446"/>
                    <a:pt x="3171" y="5899"/>
                    <a:pt x="2824" y="6351"/>
                  </a:cubicBezTo>
                  <a:cubicBezTo>
                    <a:pt x="2133" y="7260"/>
                    <a:pt x="1441" y="8170"/>
                    <a:pt x="749" y="9075"/>
                  </a:cubicBezTo>
                  <a:cubicBezTo>
                    <a:pt x="375" y="9571"/>
                    <a:pt x="1423" y="10078"/>
                    <a:pt x="2190" y="10078"/>
                  </a:cubicBezTo>
                  <a:cubicBezTo>
                    <a:pt x="2472" y="10078"/>
                    <a:pt x="2714" y="10010"/>
                    <a:pt x="2835" y="9849"/>
                  </a:cubicBezTo>
                  <a:cubicBezTo>
                    <a:pt x="3759" y="8641"/>
                    <a:pt x="4679" y="7428"/>
                    <a:pt x="5602" y="6220"/>
                  </a:cubicBezTo>
                  <a:cubicBezTo>
                    <a:pt x="5838" y="5909"/>
                    <a:pt x="6237" y="5520"/>
                    <a:pt x="6537" y="5107"/>
                  </a:cubicBezTo>
                  <a:lnTo>
                    <a:pt x="6537" y="5107"/>
                  </a:lnTo>
                  <a:cubicBezTo>
                    <a:pt x="6351" y="5278"/>
                    <a:pt x="6166" y="5435"/>
                    <a:pt x="6012" y="5585"/>
                  </a:cubicBezTo>
                  <a:cubicBezTo>
                    <a:pt x="4939" y="6636"/>
                    <a:pt x="4044" y="7828"/>
                    <a:pt x="3263" y="9111"/>
                  </a:cubicBezTo>
                  <a:cubicBezTo>
                    <a:pt x="3078" y="9414"/>
                    <a:pt x="2365" y="9546"/>
                    <a:pt x="1797" y="9546"/>
                  </a:cubicBezTo>
                  <a:cubicBezTo>
                    <a:pt x="1334" y="9546"/>
                    <a:pt x="967" y="9461"/>
                    <a:pt x="1060" y="9307"/>
                  </a:cubicBezTo>
                  <a:cubicBezTo>
                    <a:pt x="2040" y="7692"/>
                    <a:pt x="3217" y="6391"/>
                    <a:pt x="4536" y="5061"/>
                  </a:cubicBezTo>
                  <a:cubicBezTo>
                    <a:pt x="5546" y="4037"/>
                    <a:pt x="4832" y="3460"/>
                    <a:pt x="3912" y="2764"/>
                  </a:cubicBezTo>
                  <a:cubicBezTo>
                    <a:pt x="3081" y="2133"/>
                    <a:pt x="2197" y="1569"/>
                    <a:pt x="1160" y="1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1824750" y="1417750"/>
              <a:ext cx="188550" cy="112450"/>
            </a:xfrm>
            <a:custGeom>
              <a:avLst/>
              <a:gdLst/>
              <a:ahLst/>
              <a:cxnLst/>
              <a:rect l="l" t="t" r="r" b="b"/>
              <a:pathLst>
                <a:path w="7542" h="4498" extrusionOk="0">
                  <a:moveTo>
                    <a:pt x="225" y="339"/>
                  </a:moveTo>
                  <a:cubicBezTo>
                    <a:pt x="215" y="353"/>
                    <a:pt x="203" y="371"/>
                    <a:pt x="193" y="389"/>
                  </a:cubicBezTo>
                  <a:cubicBezTo>
                    <a:pt x="1" y="750"/>
                    <a:pt x="286" y="824"/>
                    <a:pt x="674" y="824"/>
                  </a:cubicBezTo>
                  <a:lnTo>
                    <a:pt x="707" y="824"/>
                  </a:lnTo>
                  <a:cubicBezTo>
                    <a:pt x="835" y="824"/>
                    <a:pt x="960" y="831"/>
                    <a:pt x="1085" y="846"/>
                  </a:cubicBezTo>
                  <a:cubicBezTo>
                    <a:pt x="945" y="767"/>
                    <a:pt x="796" y="685"/>
                    <a:pt x="660" y="592"/>
                  </a:cubicBezTo>
                  <a:cubicBezTo>
                    <a:pt x="521" y="546"/>
                    <a:pt x="404" y="489"/>
                    <a:pt x="321" y="421"/>
                  </a:cubicBezTo>
                  <a:cubicBezTo>
                    <a:pt x="289" y="393"/>
                    <a:pt x="257" y="365"/>
                    <a:pt x="225" y="339"/>
                  </a:cubicBezTo>
                  <a:close/>
                  <a:moveTo>
                    <a:pt x="2333" y="1"/>
                  </a:moveTo>
                  <a:lnTo>
                    <a:pt x="2333" y="1"/>
                  </a:lnTo>
                  <a:cubicBezTo>
                    <a:pt x="2347" y="26"/>
                    <a:pt x="2357" y="54"/>
                    <a:pt x="2364" y="82"/>
                  </a:cubicBezTo>
                  <a:cubicBezTo>
                    <a:pt x="3395" y="739"/>
                    <a:pt x="4426" y="1395"/>
                    <a:pt x="5449" y="2055"/>
                  </a:cubicBezTo>
                  <a:cubicBezTo>
                    <a:pt x="5937" y="2368"/>
                    <a:pt x="6814" y="2786"/>
                    <a:pt x="6865" y="3467"/>
                  </a:cubicBezTo>
                  <a:cubicBezTo>
                    <a:pt x="6886" y="3805"/>
                    <a:pt x="6707" y="4158"/>
                    <a:pt x="6462" y="4497"/>
                  </a:cubicBezTo>
                  <a:cubicBezTo>
                    <a:pt x="7003" y="3997"/>
                    <a:pt x="7542" y="3403"/>
                    <a:pt x="7189" y="2685"/>
                  </a:cubicBezTo>
                  <a:cubicBezTo>
                    <a:pt x="6797" y="1894"/>
                    <a:pt x="5556" y="1209"/>
                    <a:pt x="4821" y="788"/>
                  </a:cubicBezTo>
                  <a:cubicBezTo>
                    <a:pt x="4023" y="329"/>
                    <a:pt x="3210" y="75"/>
                    <a:pt x="23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1830350" y="1417125"/>
              <a:ext cx="166575" cy="224050"/>
            </a:xfrm>
            <a:custGeom>
              <a:avLst/>
              <a:gdLst/>
              <a:ahLst/>
              <a:cxnLst/>
              <a:rect l="l" t="t" r="r" b="b"/>
              <a:pathLst>
                <a:path w="6663" h="8962" extrusionOk="0">
                  <a:moveTo>
                    <a:pt x="1485" y="0"/>
                  </a:moveTo>
                  <a:cubicBezTo>
                    <a:pt x="1146" y="4"/>
                    <a:pt x="254" y="43"/>
                    <a:pt x="1" y="364"/>
                  </a:cubicBezTo>
                  <a:cubicBezTo>
                    <a:pt x="33" y="390"/>
                    <a:pt x="65" y="418"/>
                    <a:pt x="97" y="446"/>
                  </a:cubicBezTo>
                  <a:cubicBezTo>
                    <a:pt x="180" y="514"/>
                    <a:pt x="297" y="571"/>
                    <a:pt x="436" y="617"/>
                  </a:cubicBezTo>
                  <a:cubicBezTo>
                    <a:pt x="572" y="710"/>
                    <a:pt x="721" y="792"/>
                    <a:pt x="861" y="871"/>
                  </a:cubicBezTo>
                  <a:cubicBezTo>
                    <a:pt x="1898" y="984"/>
                    <a:pt x="2782" y="1548"/>
                    <a:pt x="3613" y="2179"/>
                  </a:cubicBezTo>
                  <a:cubicBezTo>
                    <a:pt x="4533" y="2875"/>
                    <a:pt x="5247" y="3452"/>
                    <a:pt x="4237" y="4476"/>
                  </a:cubicBezTo>
                  <a:cubicBezTo>
                    <a:pt x="2918" y="5806"/>
                    <a:pt x="1741" y="7107"/>
                    <a:pt x="761" y="8722"/>
                  </a:cubicBezTo>
                  <a:cubicBezTo>
                    <a:pt x="668" y="8876"/>
                    <a:pt x="1035" y="8961"/>
                    <a:pt x="1498" y="8961"/>
                  </a:cubicBezTo>
                  <a:cubicBezTo>
                    <a:pt x="2066" y="8961"/>
                    <a:pt x="2779" y="8829"/>
                    <a:pt x="2964" y="8526"/>
                  </a:cubicBezTo>
                  <a:cubicBezTo>
                    <a:pt x="3745" y="7243"/>
                    <a:pt x="4640" y="6051"/>
                    <a:pt x="5713" y="5000"/>
                  </a:cubicBezTo>
                  <a:cubicBezTo>
                    <a:pt x="5867" y="4850"/>
                    <a:pt x="6052" y="4693"/>
                    <a:pt x="6238" y="4522"/>
                  </a:cubicBezTo>
                  <a:cubicBezTo>
                    <a:pt x="6483" y="4183"/>
                    <a:pt x="6662" y="3830"/>
                    <a:pt x="6641" y="3492"/>
                  </a:cubicBezTo>
                  <a:cubicBezTo>
                    <a:pt x="6590" y="2811"/>
                    <a:pt x="5713" y="2393"/>
                    <a:pt x="5225" y="2080"/>
                  </a:cubicBezTo>
                  <a:cubicBezTo>
                    <a:pt x="4202" y="1420"/>
                    <a:pt x="3171" y="764"/>
                    <a:pt x="2140" y="107"/>
                  </a:cubicBezTo>
                  <a:cubicBezTo>
                    <a:pt x="2133" y="79"/>
                    <a:pt x="2123" y="51"/>
                    <a:pt x="2109" y="26"/>
                  </a:cubicBezTo>
                  <a:cubicBezTo>
                    <a:pt x="1916" y="8"/>
                    <a:pt x="1720" y="0"/>
                    <a:pt x="1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1983600" y="1387975"/>
              <a:ext cx="118150" cy="230725"/>
            </a:xfrm>
            <a:custGeom>
              <a:avLst/>
              <a:gdLst/>
              <a:ahLst/>
              <a:cxnLst/>
              <a:rect l="l" t="t" r="r" b="b"/>
              <a:pathLst>
                <a:path w="4726" h="9229" extrusionOk="0">
                  <a:moveTo>
                    <a:pt x="425" y="1"/>
                  </a:moveTo>
                  <a:cubicBezTo>
                    <a:pt x="236" y="1"/>
                    <a:pt x="315" y="336"/>
                    <a:pt x="489" y="700"/>
                  </a:cubicBezTo>
                  <a:cubicBezTo>
                    <a:pt x="521" y="478"/>
                    <a:pt x="610" y="282"/>
                    <a:pt x="738" y="144"/>
                  </a:cubicBezTo>
                  <a:cubicBezTo>
                    <a:pt x="596" y="43"/>
                    <a:pt x="493" y="1"/>
                    <a:pt x="425" y="1"/>
                  </a:cubicBezTo>
                  <a:close/>
                  <a:moveTo>
                    <a:pt x="3781" y="4408"/>
                  </a:moveTo>
                  <a:cubicBezTo>
                    <a:pt x="3246" y="4961"/>
                    <a:pt x="2433" y="5588"/>
                    <a:pt x="2236" y="5787"/>
                  </a:cubicBezTo>
                  <a:cubicBezTo>
                    <a:pt x="1534" y="6505"/>
                    <a:pt x="863" y="7247"/>
                    <a:pt x="211" y="8006"/>
                  </a:cubicBezTo>
                  <a:cubicBezTo>
                    <a:pt x="1" y="8248"/>
                    <a:pt x="304" y="8797"/>
                    <a:pt x="685" y="9229"/>
                  </a:cubicBezTo>
                  <a:cubicBezTo>
                    <a:pt x="721" y="9172"/>
                    <a:pt x="764" y="9118"/>
                    <a:pt x="814" y="9065"/>
                  </a:cubicBezTo>
                  <a:cubicBezTo>
                    <a:pt x="1556" y="8316"/>
                    <a:pt x="2297" y="7567"/>
                    <a:pt x="3042" y="6814"/>
                  </a:cubicBezTo>
                  <a:cubicBezTo>
                    <a:pt x="3438" y="6416"/>
                    <a:pt x="4329" y="5792"/>
                    <a:pt x="4726" y="5231"/>
                  </a:cubicBezTo>
                  <a:cubicBezTo>
                    <a:pt x="4469" y="4946"/>
                    <a:pt x="4115" y="4668"/>
                    <a:pt x="3781" y="44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1989850" y="1386450"/>
              <a:ext cx="169475" cy="277100"/>
            </a:xfrm>
            <a:custGeom>
              <a:avLst/>
              <a:gdLst/>
              <a:ahLst/>
              <a:cxnLst/>
              <a:rect l="l" t="t" r="r" b="b"/>
              <a:pathLst>
                <a:path w="6779" h="11084" extrusionOk="0">
                  <a:moveTo>
                    <a:pt x="239" y="761"/>
                  </a:moveTo>
                  <a:lnTo>
                    <a:pt x="239" y="761"/>
                  </a:lnTo>
                  <a:cubicBezTo>
                    <a:pt x="186" y="1142"/>
                    <a:pt x="300" y="1591"/>
                    <a:pt x="660" y="1923"/>
                  </a:cubicBezTo>
                  <a:cubicBezTo>
                    <a:pt x="1377" y="2575"/>
                    <a:pt x="2090" y="3231"/>
                    <a:pt x="2803" y="3884"/>
                  </a:cubicBezTo>
                  <a:cubicBezTo>
                    <a:pt x="2992" y="4059"/>
                    <a:pt x="3256" y="4255"/>
                    <a:pt x="3531" y="4469"/>
                  </a:cubicBezTo>
                  <a:cubicBezTo>
                    <a:pt x="3698" y="4301"/>
                    <a:pt x="3837" y="4137"/>
                    <a:pt x="3926" y="3998"/>
                  </a:cubicBezTo>
                  <a:cubicBezTo>
                    <a:pt x="2927" y="3171"/>
                    <a:pt x="1854" y="2415"/>
                    <a:pt x="842" y="1620"/>
                  </a:cubicBezTo>
                  <a:cubicBezTo>
                    <a:pt x="653" y="1470"/>
                    <a:pt x="403" y="1103"/>
                    <a:pt x="239" y="761"/>
                  </a:cubicBezTo>
                  <a:close/>
                  <a:moveTo>
                    <a:pt x="945" y="1"/>
                  </a:moveTo>
                  <a:cubicBezTo>
                    <a:pt x="767" y="1"/>
                    <a:pt x="610" y="76"/>
                    <a:pt x="488" y="205"/>
                  </a:cubicBezTo>
                  <a:cubicBezTo>
                    <a:pt x="536" y="233"/>
                    <a:pt x="582" y="269"/>
                    <a:pt x="635" y="311"/>
                  </a:cubicBezTo>
                  <a:cubicBezTo>
                    <a:pt x="1737" y="1174"/>
                    <a:pt x="2860" y="2023"/>
                    <a:pt x="3944" y="2907"/>
                  </a:cubicBezTo>
                  <a:cubicBezTo>
                    <a:pt x="4568" y="3417"/>
                    <a:pt x="5413" y="4056"/>
                    <a:pt x="5570" y="4915"/>
                  </a:cubicBezTo>
                  <a:cubicBezTo>
                    <a:pt x="5738" y="5817"/>
                    <a:pt x="4700" y="6373"/>
                    <a:pt x="4126" y="6929"/>
                  </a:cubicBezTo>
                  <a:cubicBezTo>
                    <a:pt x="3167" y="7860"/>
                    <a:pt x="2261" y="8837"/>
                    <a:pt x="1391" y="9849"/>
                  </a:cubicBezTo>
                  <a:cubicBezTo>
                    <a:pt x="1362" y="9882"/>
                    <a:pt x="1327" y="9896"/>
                    <a:pt x="1280" y="9896"/>
                  </a:cubicBezTo>
                  <a:cubicBezTo>
                    <a:pt x="1081" y="9896"/>
                    <a:pt x="735" y="9628"/>
                    <a:pt x="435" y="9290"/>
                  </a:cubicBezTo>
                  <a:lnTo>
                    <a:pt x="435" y="9290"/>
                  </a:lnTo>
                  <a:cubicBezTo>
                    <a:pt x="1" y="10007"/>
                    <a:pt x="792" y="11083"/>
                    <a:pt x="1530" y="11083"/>
                  </a:cubicBezTo>
                  <a:cubicBezTo>
                    <a:pt x="1719" y="11083"/>
                    <a:pt x="1905" y="11016"/>
                    <a:pt x="2065" y="10851"/>
                  </a:cubicBezTo>
                  <a:cubicBezTo>
                    <a:pt x="3056" y="9853"/>
                    <a:pt x="4044" y="8851"/>
                    <a:pt x="5035" y="7853"/>
                  </a:cubicBezTo>
                  <a:cubicBezTo>
                    <a:pt x="5670" y="7207"/>
                    <a:pt x="6778" y="6465"/>
                    <a:pt x="6643" y="5432"/>
                  </a:cubicBezTo>
                  <a:cubicBezTo>
                    <a:pt x="6522" y="4533"/>
                    <a:pt x="5509" y="3891"/>
                    <a:pt x="4903" y="3335"/>
                  </a:cubicBezTo>
                  <a:cubicBezTo>
                    <a:pt x="3801" y="2326"/>
                    <a:pt x="2696" y="1317"/>
                    <a:pt x="1594" y="304"/>
                  </a:cubicBezTo>
                  <a:cubicBezTo>
                    <a:pt x="1359" y="90"/>
                    <a:pt x="1138" y="1"/>
                    <a:pt x="9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1995825" y="1391550"/>
              <a:ext cx="137475" cy="242325"/>
            </a:xfrm>
            <a:custGeom>
              <a:avLst/>
              <a:gdLst/>
              <a:ahLst/>
              <a:cxnLst/>
              <a:rect l="l" t="t" r="r" b="b"/>
              <a:pathLst>
                <a:path w="5499" h="9693" extrusionOk="0">
                  <a:moveTo>
                    <a:pt x="249" y="1"/>
                  </a:moveTo>
                  <a:cubicBezTo>
                    <a:pt x="121" y="139"/>
                    <a:pt x="32" y="335"/>
                    <a:pt x="0" y="557"/>
                  </a:cubicBezTo>
                  <a:cubicBezTo>
                    <a:pt x="164" y="899"/>
                    <a:pt x="414" y="1266"/>
                    <a:pt x="603" y="1416"/>
                  </a:cubicBezTo>
                  <a:cubicBezTo>
                    <a:pt x="1615" y="2211"/>
                    <a:pt x="2688" y="2967"/>
                    <a:pt x="3687" y="3794"/>
                  </a:cubicBezTo>
                  <a:cubicBezTo>
                    <a:pt x="3598" y="3933"/>
                    <a:pt x="3459" y="4097"/>
                    <a:pt x="3292" y="4265"/>
                  </a:cubicBezTo>
                  <a:cubicBezTo>
                    <a:pt x="3626" y="4525"/>
                    <a:pt x="3980" y="4803"/>
                    <a:pt x="4237" y="5088"/>
                  </a:cubicBezTo>
                  <a:cubicBezTo>
                    <a:pt x="3840" y="5649"/>
                    <a:pt x="2949" y="6273"/>
                    <a:pt x="2553" y="6671"/>
                  </a:cubicBezTo>
                  <a:cubicBezTo>
                    <a:pt x="1808" y="7424"/>
                    <a:pt x="1067" y="8173"/>
                    <a:pt x="325" y="8922"/>
                  </a:cubicBezTo>
                  <a:cubicBezTo>
                    <a:pt x="275" y="8975"/>
                    <a:pt x="232" y="9029"/>
                    <a:pt x="196" y="9086"/>
                  </a:cubicBezTo>
                  <a:cubicBezTo>
                    <a:pt x="496" y="9424"/>
                    <a:pt x="842" y="9692"/>
                    <a:pt x="1041" y="9692"/>
                  </a:cubicBezTo>
                  <a:cubicBezTo>
                    <a:pt x="1088" y="9692"/>
                    <a:pt x="1123" y="9678"/>
                    <a:pt x="1152" y="9645"/>
                  </a:cubicBezTo>
                  <a:cubicBezTo>
                    <a:pt x="2022" y="8633"/>
                    <a:pt x="2928" y="7656"/>
                    <a:pt x="3887" y="6725"/>
                  </a:cubicBezTo>
                  <a:cubicBezTo>
                    <a:pt x="4461" y="6169"/>
                    <a:pt x="5499" y="5613"/>
                    <a:pt x="5331" y="4711"/>
                  </a:cubicBezTo>
                  <a:cubicBezTo>
                    <a:pt x="5174" y="3852"/>
                    <a:pt x="4329" y="3213"/>
                    <a:pt x="3705" y="2703"/>
                  </a:cubicBezTo>
                  <a:cubicBezTo>
                    <a:pt x="2621" y="1819"/>
                    <a:pt x="1498" y="970"/>
                    <a:pt x="396" y="107"/>
                  </a:cubicBezTo>
                  <a:cubicBezTo>
                    <a:pt x="343" y="65"/>
                    <a:pt x="297" y="29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2127325" y="1397150"/>
              <a:ext cx="167675" cy="219250"/>
            </a:xfrm>
            <a:custGeom>
              <a:avLst/>
              <a:gdLst/>
              <a:ahLst/>
              <a:cxnLst/>
              <a:rect l="l" t="t" r="r" b="b"/>
              <a:pathLst>
                <a:path w="6707" h="8770" extrusionOk="0">
                  <a:moveTo>
                    <a:pt x="374" y="1"/>
                  </a:moveTo>
                  <a:cubicBezTo>
                    <a:pt x="292" y="12"/>
                    <a:pt x="214" y="26"/>
                    <a:pt x="132" y="47"/>
                  </a:cubicBezTo>
                  <a:cubicBezTo>
                    <a:pt x="107" y="68"/>
                    <a:pt x="86" y="90"/>
                    <a:pt x="60" y="111"/>
                  </a:cubicBezTo>
                  <a:cubicBezTo>
                    <a:pt x="0" y="389"/>
                    <a:pt x="50" y="435"/>
                    <a:pt x="217" y="661"/>
                  </a:cubicBezTo>
                  <a:cubicBezTo>
                    <a:pt x="520" y="1070"/>
                    <a:pt x="1337" y="1409"/>
                    <a:pt x="1921" y="1409"/>
                  </a:cubicBezTo>
                  <a:cubicBezTo>
                    <a:pt x="2015" y="1409"/>
                    <a:pt x="2100" y="1403"/>
                    <a:pt x="2178" y="1385"/>
                  </a:cubicBezTo>
                  <a:cubicBezTo>
                    <a:pt x="2225" y="1373"/>
                    <a:pt x="2275" y="1363"/>
                    <a:pt x="2321" y="1352"/>
                  </a:cubicBezTo>
                  <a:cubicBezTo>
                    <a:pt x="2456" y="1320"/>
                    <a:pt x="2424" y="1231"/>
                    <a:pt x="2328" y="1124"/>
                  </a:cubicBezTo>
                  <a:lnTo>
                    <a:pt x="2328" y="1124"/>
                  </a:lnTo>
                  <a:cubicBezTo>
                    <a:pt x="3676" y="1598"/>
                    <a:pt x="5006" y="2251"/>
                    <a:pt x="6318" y="2857"/>
                  </a:cubicBezTo>
                  <a:cubicBezTo>
                    <a:pt x="4863" y="3666"/>
                    <a:pt x="3583" y="4686"/>
                    <a:pt x="2489" y="5906"/>
                  </a:cubicBezTo>
                  <a:cubicBezTo>
                    <a:pt x="3843" y="4768"/>
                    <a:pt x="5245" y="3702"/>
                    <a:pt x="6707" y="2708"/>
                  </a:cubicBezTo>
                  <a:cubicBezTo>
                    <a:pt x="4892" y="1873"/>
                    <a:pt x="3027" y="1153"/>
                    <a:pt x="1123" y="529"/>
                  </a:cubicBezTo>
                  <a:cubicBezTo>
                    <a:pt x="802" y="425"/>
                    <a:pt x="538" y="218"/>
                    <a:pt x="374" y="1"/>
                  </a:cubicBezTo>
                  <a:close/>
                  <a:moveTo>
                    <a:pt x="1761" y="6786"/>
                  </a:moveTo>
                  <a:cubicBezTo>
                    <a:pt x="1519" y="7104"/>
                    <a:pt x="1284" y="7436"/>
                    <a:pt x="1062" y="7774"/>
                  </a:cubicBezTo>
                  <a:cubicBezTo>
                    <a:pt x="905" y="8024"/>
                    <a:pt x="2214" y="8769"/>
                    <a:pt x="2867" y="8769"/>
                  </a:cubicBezTo>
                  <a:cubicBezTo>
                    <a:pt x="3009" y="8769"/>
                    <a:pt x="3124" y="8733"/>
                    <a:pt x="3177" y="8644"/>
                  </a:cubicBezTo>
                  <a:cubicBezTo>
                    <a:pt x="3455" y="8216"/>
                    <a:pt x="3751" y="7806"/>
                    <a:pt x="4068" y="7414"/>
                  </a:cubicBezTo>
                  <a:lnTo>
                    <a:pt x="4068" y="7414"/>
                  </a:lnTo>
                  <a:cubicBezTo>
                    <a:pt x="3932" y="7528"/>
                    <a:pt x="3801" y="7642"/>
                    <a:pt x="3669" y="7757"/>
                  </a:cubicBezTo>
                  <a:cubicBezTo>
                    <a:pt x="3583" y="7831"/>
                    <a:pt x="3462" y="7864"/>
                    <a:pt x="3326" y="7864"/>
                  </a:cubicBezTo>
                  <a:cubicBezTo>
                    <a:pt x="2749" y="7864"/>
                    <a:pt x="1857" y="7275"/>
                    <a:pt x="1761" y="67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2129450" y="1377000"/>
              <a:ext cx="241500" cy="205525"/>
            </a:xfrm>
            <a:custGeom>
              <a:avLst/>
              <a:gdLst/>
              <a:ahLst/>
              <a:cxnLst/>
              <a:rect l="l" t="t" r="r" b="b"/>
              <a:pathLst>
                <a:path w="9660" h="8221" extrusionOk="0">
                  <a:moveTo>
                    <a:pt x="2404" y="6712"/>
                  </a:moveTo>
                  <a:lnTo>
                    <a:pt x="2404" y="6712"/>
                  </a:lnTo>
                  <a:cubicBezTo>
                    <a:pt x="2204" y="6883"/>
                    <a:pt x="2004" y="7051"/>
                    <a:pt x="1808" y="7225"/>
                  </a:cubicBezTo>
                  <a:cubicBezTo>
                    <a:pt x="1687" y="7329"/>
                    <a:pt x="1651" y="7457"/>
                    <a:pt x="1676" y="7592"/>
                  </a:cubicBezTo>
                  <a:cubicBezTo>
                    <a:pt x="1908" y="7289"/>
                    <a:pt x="2150" y="6993"/>
                    <a:pt x="2404" y="6712"/>
                  </a:cubicBezTo>
                  <a:close/>
                  <a:moveTo>
                    <a:pt x="518" y="1"/>
                  </a:moveTo>
                  <a:cubicBezTo>
                    <a:pt x="7" y="1"/>
                    <a:pt x="1" y="422"/>
                    <a:pt x="289" y="807"/>
                  </a:cubicBezTo>
                  <a:cubicBezTo>
                    <a:pt x="381" y="792"/>
                    <a:pt x="475" y="789"/>
                    <a:pt x="567" y="789"/>
                  </a:cubicBezTo>
                  <a:cubicBezTo>
                    <a:pt x="1416" y="789"/>
                    <a:pt x="2243" y="1274"/>
                    <a:pt x="3017" y="1605"/>
                  </a:cubicBezTo>
                  <a:cubicBezTo>
                    <a:pt x="4600" y="2280"/>
                    <a:pt x="6184" y="2957"/>
                    <a:pt x="7767" y="3634"/>
                  </a:cubicBezTo>
                  <a:cubicBezTo>
                    <a:pt x="7827" y="3663"/>
                    <a:pt x="9015" y="4237"/>
                    <a:pt x="8626" y="4437"/>
                  </a:cubicBezTo>
                  <a:cubicBezTo>
                    <a:pt x="6800" y="5378"/>
                    <a:pt x="5246" y="6644"/>
                    <a:pt x="3983" y="8220"/>
                  </a:cubicBezTo>
                  <a:cubicBezTo>
                    <a:pt x="5623" y="6822"/>
                    <a:pt x="7346" y="5535"/>
                    <a:pt x="9150" y="4351"/>
                  </a:cubicBezTo>
                  <a:cubicBezTo>
                    <a:pt x="9660" y="4016"/>
                    <a:pt x="8786" y="3321"/>
                    <a:pt x="8533" y="3196"/>
                  </a:cubicBezTo>
                  <a:cubicBezTo>
                    <a:pt x="6105" y="1983"/>
                    <a:pt x="3616" y="942"/>
                    <a:pt x="1038" y="97"/>
                  </a:cubicBezTo>
                  <a:cubicBezTo>
                    <a:pt x="824" y="30"/>
                    <a:pt x="653" y="1"/>
                    <a:pt x="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2136675" y="1396700"/>
              <a:ext cx="218150" cy="197050"/>
            </a:xfrm>
            <a:custGeom>
              <a:avLst/>
              <a:gdLst/>
              <a:ahLst/>
              <a:cxnLst/>
              <a:rect l="l" t="t" r="r" b="b"/>
              <a:pathLst>
                <a:path w="8726" h="7882" extrusionOk="0">
                  <a:moveTo>
                    <a:pt x="278" y="1"/>
                  </a:moveTo>
                  <a:cubicBezTo>
                    <a:pt x="186" y="1"/>
                    <a:pt x="92" y="4"/>
                    <a:pt x="0" y="19"/>
                  </a:cubicBezTo>
                  <a:cubicBezTo>
                    <a:pt x="164" y="236"/>
                    <a:pt x="428" y="443"/>
                    <a:pt x="749" y="547"/>
                  </a:cubicBezTo>
                  <a:cubicBezTo>
                    <a:pt x="2653" y="1171"/>
                    <a:pt x="4518" y="1891"/>
                    <a:pt x="6333" y="2726"/>
                  </a:cubicBezTo>
                  <a:cubicBezTo>
                    <a:pt x="4871" y="3720"/>
                    <a:pt x="3469" y="4786"/>
                    <a:pt x="2115" y="5924"/>
                  </a:cubicBezTo>
                  <a:cubicBezTo>
                    <a:pt x="1861" y="6205"/>
                    <a:pt x="1619" y="6501"/>
                    <a:pt x="1387" y="6804"/>
                  </a:cubicBezTo>
                  <a:cubicBezTo>
                    <a:pt x="1483" y="7293"/>
                    <a:pt x="2375" y="7882"/>
                    <a:pt x="2952" y="7882"/>
                  </a:cubicBezTo>
                  <a:cubicBezTo>
                    <a:pt x="3088" y="7882"/>
                    <a:pt x="3209" y="7849"/>
                    <a:pt x="3295" y="7775"/>
                  </a:cubicBezTo>
                  <a:cubicBezTo>
                    <a:pt x="3427" y="7660"/>
                    <a:pt x="3558" y="7546"/>
                    <a:pt x="3694" y="7432"/>
                  </a:cubicBezTo>
                  <a:cubicBezTo>
                    <a:pt x="4957" y="5856"/>
                    <a:pt x="6511" y="4590"/>
                    <a:pt x="8337" y="3649"/>
                  </a:cubicBezTo>
                  <a:cubicBezTo>
                    <a:pt x="8726" y="3449"/>
                    <a:pt x="7538" y="2875"/>
                    <a:pt x="7478" y="2846"/>
                  </a:cubicBezTo>
                  <a:cubicBezTo>
                    <a:pt x="5895" y="2169"/>
                    <a:pt x="4311" y="1492"/>
                    <a:pt x="2728" y="817"/>
                  </a:cubicBezTo>
                  <a:cubicBezTo>
                    <a:pt x="1954" y="486"/>
                    <a:pt x="1127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79" name="Google Shape;1279;p40"/>
          <p:cNvGrpSpPr/>
          <p:nvPr/>
        </p:nvGrpSpPr>
        <p:grpSpPr>
          <a:xfrm rot="1726169">
            <a:off x="5480197" y="8598146"/>
            <a:ext cx="4633330" cy="2273260"/>
            <a:chOff x="4697000" y="3525875"/>
            <a:chExt cx="1131500" cy="555150"/>
          </a:xfrm>
        </p:grpSpPr>
        <p:sp>
          <p:nvSpPr>
            <p:cNvPr id="1280" name="Google Shape;1280;p40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BACB5E-03A2-6513-3B72-18E108580BB5}"/>
              </a:ext>
            </a:extLst>
          </p:cNvPr>
          <p:cNvSpPr txBox="1"/>
          <p:nvPr/>
        </p:nvSpPr>
        <p:spPr>
          <a:xfrm>
            <a:off x="1248506" y="2331948"/>
            <a:ext cx="9355872" cy="444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11113">
              <a:lnSpc>
                <a:spcPct val="150000"/>
              </a:lnSpc>
              <a:spcAft>
                <a:spcPts val="800"/>
              </a:spcAft>
            </a:pP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Tuhan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mencari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orang-orang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kemampuan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luar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biasa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tetapi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Tuhan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mencari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orang-orang yang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segala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kerendahan</a:t>
            </a:r>
            <a:r>
              <a:rPr lang="en-US" sz="3200" b="1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hati</a:t>
            </a:r>
            <a:r>
              <a:rPr lang="en-US" sz="3200" b="1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mau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pekerjaan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Tuhan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muka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bumi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3200" b="1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3200" dirty="0">
                <a:solidFill>
                  <a:srgbClr val="22222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2800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0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" name="Google Shape;1244;p40"/>
          <p:cNvGrpSpPr/>
          <p:nvPr/>
        </p:nvGrpSpPr>
        <p:grpSpPr>
          <a:xfrm rot="683906">
            <a:off x="11274466" y="2898903"/>
            <a:ext cx="4668584" cy="4489798"/>
            <a:chOff x="1857000" y="3245400"/>
            <a:chExt cx="1233825" cy="1186575"/>
          </a:xfrm>
        </p:grpSpPr>
        <p:sp>
          <p:nvSpPr>
            <p:cNvPr id="1245" name="Google Shape;1245;p40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52" name="Google Shape;1252;p40"/>
          <p:cNvSpPr txBox="1">
            <a:spLocks noGrp="1"/>
          </p:cNvSpPr>
          <p:nvPr>
            <p:ph type="subTitle" idx="1"/>
          </p:nvPr>
        </p:nvSpPr>
        <p:spPr>
          <a:xfrm rot="684086">
            <a:off x="11590365" y="3409443"/>
            <a:ext cx="3757550" cy="3576338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indent="-25400" algn="just">
              <a:lnSpc>
                <a:spcPct val="150000"/>
              </a:lnSpc>
              <a:spcAft>
                <a:spcPts val="1600"/>
              </a:spcAft>
            </a:pPr>
            <a:r>
              <a:rPr lang="en-US" sz="3600" b="1" dirty="0">
                <a:solidFill>
                  <a:srgbClr val="22222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Albino </a:t>
            </a:r>
            <a:r>
              <a:rPr lang="en-US" sz="3600" b="1" dirty="0" err="1">
                <a:solidFill>
                  <a:srgbClr val="22222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Luciani</a:t>
            </a:r>
            <a:endParaRPr lang="en-ID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256" name="Google Shape;1256;p40"/>
          <p:cNvGrpSpPr/>
          <p:nvPr/>
        </p:nvGrpSpPr>
        <p:grpSpPr>
          <a:xfrm>
            <a:off x="2132227" y="7422429"/>
            <a:ext cx="4600950" cy="352050"/>
            <a:chOff x="4345425" y="2175475"/>
            <a:chExt cx="800750" cy="176025"/>
          </a:xfrm>
        </p:grpSpPr>
        <p:sp>
          <p:nvSpPr>
            <p:cNvPr id="1257" name="Google Shape;1257;p4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59" name="Google Shape;1259;p40"/>
          <p:cNvGrpSpPr/>
          <p:nvPr/>
        </p:nvGrpSpPr>
        <p:grpSpPr>
          <a:xfrm>
            <a:off x="15102407" y="8374823"/>
            <a:ext cx="3491166" cy="460346"/>
            <a:chOff x="1394800" y="3522000"/>
            <a:chExt cx="1048650" cy="138275"/>
          </a:xfrm>
        </p:grpSpPr>
        <p:sp>
          <p:nvSpPr>
            <p:cNvPr id="1260" name="Google Shape;1260;p40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69" name="Google Shape;1269;p40"/>
          <p:cNvGrpSpPr/>
          <p:nvPr/>
        </p:nvGrpSpPr>
        <p:grpSpPr>
          <a:xfrm>
            <a:off x="1768207" y="1059174"/>
            <a:ext cx="1613314" cy="843488"/>
            <a:chOff x="1822875" y="1377000"/>
            <a:chExt cx="548075" cy="286550"/>
          </a:xfrm>
        </p:grpSpPr>
        <p:sp>
          <p:nvSpPr>
            <p:cNvPr id="1270" name="Google Shape;1270;p40"/>
            <p:cNvSpPr/>
            <p:nvPr/>
          </p:nvSpPr>
          <p:spPr>
            <a:xfrm>
              <a:off x="1822875" y="1402500"/>
              <a:ext cx="163425" cy="251950"/>
            </a:xfrm>
            <a:custGeom>
              <a:avLst/>
              <a:gdLst/>
              <a:ahLst/>
              <a:cxnLst/>
              <a:rect l="l" t="t" r="r" b="b"/>
              <a:pathLst>
                <a:path w="6537" h="10078" extrusionOk="0">
                  <a:moveTo>
                    <a:pt x="849" y="1"/>
                  </a:moveTo>
                  <a:cubicBezTo>
                    <a:pt x="528" y="1"/>
                    <a:pt x="193" y="83"/>
                    <a:pt x="100" y="361"/>
                  </a:cubicBezTo>
                  <a:cubicBezTo>
                    <a:pt x="86" y="404"/>
                    <a:pt x="72" y="443"/>
                    <a:pt x="58" y="486"/>
                  </a:cubicBezTo>
                  <a:cubicBezTo>
                    <a:pt x="0" y="657"/>
                    <a:pt x="189" y="853"/>
                    <a:pt x="300" y="945"/>
                  </a:cubicBezTo>
                  <a:lnTo>
                    <a:pt x="300" y="949"/>
                  </a:lnTo>
                  <a:cubicBezTo>
                    <a:pt x="553" y="628"/>
                    <a:pt x="1445" y="589"/>
                    <a:pt x="1784" y="585"/>
                  </a:cubicBezTo>
                  <a:lnTo>
                    <a:pt x="1819" y="585"/>
                  </a:lnTo>
                  <a:cubicBezTo>
                    <a:pt x="2019" y="585"/>
                    <a:pt x="2215" y="593"/>
                    <a:pt x="2408" y="611"/>
                  </a:cubicBezTo>
                  <a:cubicBezTo>
                    <a:pt x="2247" y="322"/>
                    <a:pt x="1705" y="165"/>
                    <a:pt x="1466" y="97"/>
                  </a:cubicBezTo>
                  <a:cubicBezTo>
                    <a:pt x="1423" y="86"/>
                    <a:pt x="1381" y="76"/>
                    <a:pt x="1338" y="61"/>
                  </a:cubicBezTo>
                  <a:cubicBezTo>
                    <a:pt x="1213" y="29"/>
                    <a:pt x="1035" y="1"/>
                    <a:pt x="849" y="1"/>
                  </a:cubicBezTo>
                  <a:close/>
                  <a:moveTo>
                    <a:pt x="1160" y="1456"/>
                  </a:moveTo>
                  <a:cubicBezTo>
                    <a:pt x="1310" y="1538"/>
                    <a:pt x="1455" y="1612"/>
                    <a:pt x="1562" y="1684"/>
                  </a:cubicBezTo>
                  <a:cubicBezTo>
                    <a:pt x="2358" y="2190"/>
                    <a:pt x="3556" y="2668"/>
                    <a:pt x="4187" y="3360"/>
                  </a:cubicBezTo>
                  <a:cubicBezTo>
                    <a:pt x="4804" y="4037"/>
                    <a:pt x="4308" y="4405"/>
                    <a:pt x="3862" y="4989"/>
                  </a:cubicBezTo>
                  <a:cubicBezTo>
                    <a:pt x="3517" y="5446"/>
                    <a:pt x="3171" y="5899"/>
                    <a:pt x="2824" y="6351"/>
                  </a:cubicBezTo>
                  <a:cubicBezTo>
                    <a:pt x="2133" y="7260"/>
                    <a:pt x="1441" y="8170"/>
                    <a:pt x="749" y="9075"/>
                  </a:cubicBezTo>
                  <a:cubicBezTo>
                    <a:pt x="375" y="9571"/>
                    <a:pt x="1423" y="10078"/>
                    <a:pt x="2190" y="10078"/>
                  </a:cubicBezTo>
                  <a:cubicBezTo>
                    <a:pt x="2472" y="10078"/>
                    <a:pt x="2714" y="10010"/>
                    <a:pt x="2835" y="9849"/>
                  </a:cubicBezTo>
                  <a:cubicBezTo>
                    <a:pt x="3759" y="8641"/>
                    <a:pt x="4679" y="7428"/>
                    <a:pt x="5602" y="6220"/>
                  </a:cubicBezTo>
                  <a:cubicBezTo>
                    <a:pt x="5838" y="5909"/>
                    <a:pt x="6237" y="5520"/>
                    <a:pt x="6537" y="5107"/>
                  </a:cubicBezTo>
                  <a:lnTo>
                    <a:pt x="6537" y="5107"/>
                  </a:lnTo>
                  <a:cubicBezTo>
                    <a:pt x="6351" y="5278"/>
                    <a:pt x="6166" y="5435"/>
                    <a:pt x="6012" y="5585"/>
                  </a:cubicBezTo>
                  <a:cubicBezTo>
                    <a:pt x="4939" y="6636"/>
                    <a:pt x="4044" y="7828"/>
                    <a:pt x="3263" y="9111"/>
                  </a:cubicBezTo>
                  <a:cubicBezTo>
                    <a:pt x="3078" y="9414"/>
                    <a:pt x="2365" y="9546"/>
                    <a:pt x="1797" y="9546"/>
                  </a:cubicBezTo>
                  <a:cubicBezTo>
                    <a:pt x="1334" y="9546"/>
                    <a:pt x="967" y="9461"/>
                    <a:pt x="1060" y="9307"/>
                  </a:cubicBezTo>
                  <a:cubicBezTo>
                    <a:pt x="2040" y="7692"/>
                    <a:pt x="3217" y="6391"/>
                    <a:pt x="4536" y="5061"/>
                  </a:cubicBezTo>
                  <a:cubicBezTo>
                    <a:pt x="5546" y="4037"/>
                    <a:pt x="4832" y="3460"/>
                    <a:pt x="3912" y="2764"/>
                  </a:cubicBezTo>
                  <a:cubicBezTo>
                    <a:pt x="3081" y="2133"/>
                    <a:pt x="2197" y="1569"/>
                    <a:pt x="1160" y="1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1824750" y="1417750"/>
              <a:ext cx="188550" cy="112450"/>
            </a:xfrm>
            <a:custGeom>
              <a:avLst/>
              <a:gdLst/>
              <a:ahLst/>
              <a:cxnLst/>
              <a:rect l="l" t="t" r="r" b="b"/>
              <a:pathLst>
                <a:path w="7542" h="4498" extrusionOk="0">
                  <a:moveTo>
                    <a:pt x="225" y="339"/>
                  </a:moveTo>
                  <a:cubicBezTo>
                    <a:pt x="215" y="353"/>
                    <a:pt x="203" y="371"/>
                    <a:pt x="193" y="389"/>
                  </a:cubicBezTo>
                  <a:cubicBezTo>
                    <a:pt x="1" y="750"/>
                    <a:pt x="286" y="824"/>
                    <a:pt x="674" y="824"/>
                  </a:cubicBezTo>
                  <a:lnTo>
                    <a:pt x="707" y="824"/>
                  </a:lnTo>
                  <a:cubicBezTo>
                    <a:pt x="835" y="824"/>
                    <a:pt x="960" y="831"/>
                    <a:pt x="1085" y="846"/>
                  </a:cubicBezTo>
                  <a:cubicBezTo>
                    <a:pt x="945" y="767"/>
                    <a:pt x="796" y="685"/>
                    <a:pt x="660" y="592"/>
                  </a:cubicBezTo>
                  <a:cubicBezTo>
                    <a:pt x="521" y="546"/>
                    <a:pt x="404" y="489"/>
                    <a:pt x="321" y="421"/>
                  </a:cubicBezTo>
                  <a:cubicBezTo>
                    <a:pt x="289" y="393"/>
                    <a:pt x="257" y="365"/>
                    <a:pt x="225" y="339"/>
                  </a:cubicBezTo>
                  <a:close/>
                  <a:moveTo>
                    <a:pt x="2333" y="1"/>
                  </a:moveTo>
                  <a:lnTo>
                    <a:pt x="2333" y="1"/>
                  </a:lnTo>
                  <a:cubicBezTo>
                    <a:pt x="2347" y="26"/>
                    <a:pt x="2357" y="54"/>
                    <a:pt x="2364" y="82"/>
                  </a:cubicBezTo>
                  <a:cubicBezTo>
                    <a:pt x="3395" y="739"/>
                    <a:pt x="4426" y="1395"/>
                    <a:pt x="5449" y="2055"/>
                  </a:cubicBezTo>
                  <a:cubicBezTo>
                    <a:pt x="5937" y="2368"/>
                    <a:pt x="6814" y="2786"/>
                    <a:pt x="6865" y="3467"/>
                  </a:cubicBezTo>
                  <a:cubicBezTo>
                    <a:pt x="6886" y="3805"/>
                    <a:pt x="6707" y="4158"/>
                    <a:pt x="6462" y="4497"/>
                  </a:cubicBezTo>
                  <a:cubicBezTo>
                    <a:pt x="7003" y="3997"/>
                    <a:pt x="7542" y="3403"/>
                    <a:pt x="7189" y="2685"/>
                  </a:cubicBezTo>
                  <a:cubicBezTo>
                    <a:pt x="6797" y="1894"/>
                    <a:pt x="5556" y="1209"/>
                    <a:pt x="4821" y="788"/>
                  </a:cubicBezTo>
                  <a:cubicBezTo>
                    <a:pt x="4023" y="329"/>
                    <a:pt x="3210" y="75"/>
                    <a:pt x="23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1830350" y="1417125"/>
              <a:ext cx="166575" cy="224050"/>
            </a:xfrm>
            <a:custGeom>
              <a:avLst/>
              <a:gdLst/>
              <a:ahLst/>
              <a:cxnLst/>
              <a:rect l="l" t="t" r="r" b="b"/>
              <a:pathLst>
                <a:path w="6663" h="8962" extrusionOk="0">
                  <a:moveTo>
                    <a:pt x="1485" y="0"/>
                  </a:moveTo>
                  <a:cubicBezTo>
                    <a:pt x="1146" y="4"/>
                    <a:pt x="254" y="43"/>
                    <a:pt x="1" y="364"/>
                  </a:cubicBezTo>
                  <a:cubicBezTo>
                    <a:pt x="33" y="390"/>
                    <a:pt x="65" y="418"/>
                    <a:pt x="97" y="446"/>
                  </a:cubicBezTo>
                  <a:cubicBezTo>
                    <a:pt x="180" y="514"/>
                    <a:pt x="297" y="571"/>
                    <a:pt x="436" y="617"/>
                  </a:cubicBezTo>
                  <a:cubicBezTo>
                    <a:pt x="572" y="710"/>
                    <a:pt x="721" y="792"/>
                    <a:pt x="861" y="871"/>
                  </a:cubicBezTo>
                  <a:cubicBezTo>
                    <a:pt x="1898" y="984"/>
                    <a:pt x="2782" y="1548"/>
                    <a:pt x="3613" y="2179"/>
                  </a:cubicBezTo>
                  <a:cubicBezTo>
                    <a:pt x="4533" y="2875"/>
                    <a:pt x="5247" y="3452"/>
                    <a:pt x="4237" y="4476"/>
                  </a:cubicBezTo>
                  <a:cubicBezTo>
                    <a:pt x="2918" y="5806"/>
                    <a:pt x="1741" y="7107"/>
                    <a:pt x="761" y="8722"/>
                  </a:cubicBezTo>
                  <a:cubicBezTo>
                    <a:pt x="668" y="8876"/>
                    <a:pt x="1035" y="8961"/>
                    <a:pt x="1498" y="8961"/>
                  </a:cubicBezTo>
                  <a:cubicBezTo>
                    <a:pt x="2066" y="8961"/>
                    <a:pt x="2779" y="8829"/>
                    <a:pt x="2964" y="8526"/>
                  </a:cubicBezTo>
                  <a:cubicBezTo>
                    <a:pt x="3745" y="7243"/>
                    <a:pt x="4640" y="6051"/>
                    <a:pt x="5713" y="5000"/>
                  </a:cubicBezTo>
                  <a:cubicBezTo>
                    <a:pt x="5867" y="4850"/>
                    <a:pt x="6052" y="4693"/>
                    <a:pt x="6238" y="4522"/>
                  </a:cubicBezTo>
                  <a:cubicBezTo>
                    <a:pt x="6483" y="4183"/>
                    <a:pt x="6662" y="3830"/>
                    <a:pt x="6641" y="3492"/>
                  </a:cubicBezTo>
                  <a:cubicBezTo>
                    <a:pt x="6590" y="2811"/>
                    <a:pt x="5713" y="2393"/>
                    <a:pt x="5225" y="2080"/>
                  </a:cubicBezTo>
                  <a:cubicBezTo>
                    <a:pt x="4202" y="1420"/>
                    <a:pt x="3171" y="764"/>
                    <a:pt x="2140" y="107"/>
                  </a:cubicBezTo>
                  <a:cubicBezTo>
                    <a:pt x="2133" y="79"/>
                    <a:pt x="2123" y="51"/>
                    <a:pt x="2109" y="26"/>
                  </a:cubicBezTo>
                  <a:cubicBezTo>
                    <a:pt x="1916" y="8"/>
                    <a:pt x="1720" y="0"/>
                    <a:pt x="1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1983600" y="1387975"/>
              <a:ext cx="118150" cy="230725"/>
            </a:xfrm>
            <a:custGeom>
              <a:avLst/>
              <a:gdLst/>
              <a:ahLst/>
              <a:cxnLst/>
              <a:rect l="l" t="t" r="r" b="b"/>
              <a:pathLst>
                <a:path w="4726" h="9229" extrusionOk="0">
                  <a:moveTo>
                    <a:pt x="425" y="1"/>
                  </a:moveTo>
                  <a:cubicBezTo>
                    <a:pt x="236" y="1"/>
                    <a:pt x="315" y="336"/>
                    <a:pt x="489" y="700"/>
                  </a:cubicBezTo>
                  <a:cubicBezTo>
                    <a:pt x="521" y="478"/>
                    <a:pt x="610" y="282"/>
                    <a:pt x="738" y="144"/>
                  </a:cubicBezTo>
                  <a:cubicBezTo>
                    <a:pt x="596" y="43"/>
                    <a:pt x="493" y="1"/>
                    <a:pt x="425" y="1"/>
                  </a:cubicBezTo>
                  <a:close/>
                  <a:moveTo>
                    <a:pt x="3781" y="4408"/>
                  </a:moveTo>
                  <a:cubicBezTo>
                    <a:pt x="3246" y="4961"/>
                    <a:pt x="2433" y="5588"/>
                    <a:pt x="2236" y="5787"/>
                  </a:cubicBezTo>
                  <a:cubicBezTo>
                    <a:pt x="1534" y="6505"/>
                    <a:pt x="863" y="7247"/>
                    <a:pt x="211" y="8006"/>
                  </a:cubicBezTo>
                  <a:cubicBezTo>
                    <a:pt x="1" y="8248"/>
                    <a:pt x="304" y="8797"/>
                    <a:pt x="685" y="9229"/>
                  </a:cubicBezTo>
                  <a:cubicBezTo>
                    <a:pt x="721" y="9172"/>
                    <a:pt x="764" y="9118"/>
                    <a:pt x="814" y="9065"/>
                  </a:cubicBezTo>
                  <a:cubicBezTo>
                    <a:pt x="1556" y="8316"/>
                    <a:pt x="2297" y="7567"/>
                    <a:pt x="3042" y="6814"/>
                  </a:cubicBezTo>
                  <a:cubicBezTo>
                    <a:pt x="3438" y="6416"/>
                    <a:pt x="4329" y="5792"/>
                    <a:pt x="4726" y="5231"/>
                  </a:cubicBezTo>
                  <a:cubicBezTo>
                    <a:pt x="4469" y="4946"/>
                    <a:pt x="4115" y="4668"/>
                    <a:pt x="3781" y="44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1989850" y="1386450"/>
              <a:ext cx="169475" cy="277100"/>
            </a:xfrm>
            <a:custGeom>
              <a:avLst/>
              <a:gdLst/>
              <a:ahLst/>
              <a:cxnLst/>
              <a:rect l="l" t="t" r="r" b="b"/>
              <a:pathLst>
                <a:path w="6779" h="11084" extrusionOk="0">
                  <a:moveTo>
                    <a:pt x="239" y="761"/>
                  </a:moveTo>
                  <a:lnTo>
                    <a:pt x="239" y="761"/>
                  </a:lnTo>
                  <a:cubicBezTo>
                    <a:pt x="186" y="1142"/>
                    <a:pt x="300" y="1591"/>
                    <a:pt x="660" y="1923"/>
                  </a:cubicBezTo>
                  <a:cubicBezTo>
                    <a:pt x="1377" y="2575"/>
                    <a:pt x="2090" y="3231"/>
                    <a:pt x="2803" y="3884"/>
                  </a:cubicBezTo>
                  <a:cubicBezTo>
                    <a:pt x="2992" y="4059"/>
                    <a:pt x="3256" y="4255"/>
                    <a:pt x="3531" y="4469"/>
                  </a:cubicBezTo>
                  <a:cubicBezTo>
                    <a:pt x="3698" y="4301"/>
                    <a:pt x="3837" y="4137"/>
                    <a:pt x="3926" y="3998"/>
                  </a:cubicBezTo>
                  <a:cubicBezTo>
                    <a:pt x="2927" y="3171"/>
                    <a:pt x="1854" y="2415"/>
                    <a:pt x="842" y="1620"/>
                  </a:cubicBezTo>
                  <a:cubicBezTo>
                    <a:pt x="653" y="1470"/>
                    <a:pt x="403" y="1103"/>
                    <a:pt x="239" y="761"/>
                  </a:cubicBezTo>
                  <a:close/>
                  <a:moveTo>
                    <a:pt x="945" y="1"/>
                  </a:moveTo>
                  <a:cubicBezTo>
                    <a:pt x="767" y="1"/>
                    <a:pt x="610" y="76"/>
                    <a:pt x="488" y="205"/>
                  </a:cubicBezTo>
                  <a:cubicBezTo>
                    <a:pt x="536" y="233"/>
                    <a:pt x="582" y="269"/>
                    <a:pt x="635" y="311"/>
                  </a:cubicBezTo>
                  <a:cubicBezTo>
                    <a:pt x="1737" y="1174"/>
                    <a:pt x="2860" y="2023"/>
                    <a:pt x="3944" y="2907"/>
                  </a:cubicBezTo>
                  <a:cubicBezTo>
                    <a:pt x="4568" y="3417"/>
                    <a:pt x="5413" y="4056"/>
                    <a:pt x="5570" y="4915"/>
                  </a:cubicBezTo>
                  <a:cubicBezTo>
                    <a:pt x="5738" y="5817"/>
                    <a:pt x="4700" y="6373"/>
                    <a:pt x="4126" y="6929"/>
                  </a:cubicBezTo>
                  <a:cubicBezTo>
                    <a:pt x="3167" y="7860"/>
                    <a:pt x="2261" y="8837"/>
                    <a:pt x="1391" y="9849"/>
                  </a:cubicBezTo>
                  <a:cubicBezTo>
                    <a:pt x="1362" y="9882"/>
                    <a:pt x="1327" y="9896"/>
                    <a:pt x="1280" y="9896"/>
                  </a:cubicBezTo>
                  <a:cubicBezTo>
                    <a:pt x="1081" y="9896"/>
                    <a:pt x="735" y="9628"/>
                    <a:pt x="435" y="9290"/>
                  </a:cubicBezTo>
                  <a:lnTo>
                    <a:pt x="435" y="9290"/>
                  </a:lnTo>
                  <a:cubicBezTo>
                    <a:pt x="1" y="10007"/>
                    <a:pt x="792" y="11083"/>
                    <a:pt x="1530" y="11083"/>
                  </a:cubicBezTo>
                  <a:cubicBezTo>
                    <a:pt x="1719" y="11083"/>
                    <a:pt x="1905" y="11016"/>
                    <a:pt x="2065" y="10851"/>
                  </a:cubicBezTo>
                  <a:cubicBezTo>
                    <a:pt x="3056" y="9853"/>
                    <a:pt x="4044" y="8851"/>
                    <a:pt x="5035" y="7853"/>
                  </a:cubicBezTo>
                  <a:cubicBezTo>
                    <a:pt x="5670" y="7207"/>
                    <a:pt x="6778" y="6465"/>
                    <a:pt x="6643" y="5432"/>
                  </a:cubicBezTo>
                  <a:cubicBezTo>
                    <a:pt x="6522" y="4533"/>
                    <a:pt x="5509" y="3891"/>
                    <a:pt x="4903" y="3335"/>
                  </a:cubicBezTo>
                  <a:cubicBezTo>
                    <a:pt x="3801" y="2326"/>
                    <a:pt x="2696" y="1317"/>
                    <a:pt x="1594" y="304"/>
                  </a:cubicBezTo>
                  <a:cubicBezTo>
                    <a:pt x="1359" y="90"/>
                    <a:pt x="1138" y="1"/>
                    <a:pt x="9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1995825" y="1391550"/>
              <a:ext cx="137475" cy="242325"/>
            </a:xfrm>
            <a:custGeom>
              <a:avLst/>
              <a:gdLst/>
              <a:ahLst/>
              <a:cxnLst/>
              <a:rect l="l" t="t" r="r" b="b"/>
              <a:pathLst>
                <a:path w="5499" h="9693" extrusionOk="0">
                  <a:moveTo>
                    <a:pt x="249" y="1"/>
                  </a:moveTo>
                  <a:cubicBezTo>
                    <a:pt x="121" y="139"/>
                    <a:pt x="32" y="335"/>
                    <a:pt x="0" y="557"/>
                  </a:cubicBezTo>
                  <a:cubicBezTo>
                    <a:pt x="164" y="899"/>
                    <a:pt x="414" y="1266"/>
                    <a:pt x="603" y="1416"/>
                  </a:cubicBezTo>
                  <a:cubicBezTo>
                    <a:pt x="1615" y="2211"/>
                    <a:pt x="2688" y="2967"/>
                    <a:pt x="3687" y="3794"/>
                  </a:cubicBezTo>
                  <a:cubicBezTo>
                    <a:pt x="3598" y="3933"/>
                    <a:pt x="3459" y="4097"/>
                    <a:pt x="3292" y="4265"/>
                  </a:cubicBezTo>
                  <a:cubicBezTo>
                    <a:pt x="3626" y="4525"/>
                    <a:pt x="3980" y="4803"/>
                    <a:pt x="4237" y="5088"/>
                  </a:cubicBezTo>
                  <a:cubicBezTo>
                    <a:pt x="3840" y="5649"/>
                    <a:pt x="2949" y="6273"/>
                    <a:pt x="2553" y="6671"/>
                  </a:cubicBezTo>
                  <a:cubicBezTo>
                    <a:pt x="1808" y="7424"/>
                    <a:pt x="1067" y="8173"/>
                    <a:pt x="325" y="8922"/>
                  </a:cubicBezTo>
                  <a:cubicBezTo>
                    <a:pt x="275" y="8975"/>
                    <a:pt x="232" y="9029"/>
                    <a:pt x="196" y="9086"/>
                  </a:cubicBezTo>
                  <a:cubicBezTo>
                    <a:pt x="496" y="9424"/>
                    <a:pt x="842" y="9692"/>
                    <a:pt x="1041" y="9692"/>
                  </a:cubicBezTo>
                  <a:cubicBezTo>
                    <a:pt x="1088" y="9692"/>
                    <a:pt x="1123" y="9678"/>
                    <a:pt x="1152" y="9645"/>
                  </a:cubicBezTo>
                  <a:cubicBezTo>
                    <a:pt x="2022" y="8633"/>
                    <a:pt x="2928" y="7656"/>
                    <a:pt x="3887" y="6725"/>
                  </a:cubicBezTo>
                  <a:cubicBezTo>
                    <a:pt x="4461" y="6169"/>
                    <a:pt x="5499" y="5613"/>
                    <a:pt x="5331" y="4711"/>
                  </a:cubicBezTo>
                  <a:cubicBezTo>
                    <a:pt x="5174" y="3852"/>
                    <a:pt x="4329" y="3213"/>
                    <a:pt x="3705" y="2703"/>
                  </a:cubicBezTo>
                  <a:cubicBezTo>
                    <a:pt x="2621" y="1819"/>
                    <a:pt x="1498" y="970"/>
                    <a:pt x="396" y="107"/>
                  </a:cubicBezTo>
                  <a:cubicBezTo>
                    <a:pt x="343" y="65"/>
                    <a:pt x="297" y="29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2127325" y="1397150"/>
              <a:ext cx="167675" cy="219250"/>
            </a:xfrm>
            <a:custGeom>
              <a:avLst/>
              <a:gdLst/>
              <a:ahLst/>
              <a:cxnLst/>
              <a:rect l="l" t="t" r="r" b="b"/>
              <a:pathLst>
                <a:path w="6707" h="8770" extrusionOk="0">
                  <a:moveTo>
                    <a:pt x="374" y="1"/>
                  </a:moveTo>
                  <a:cubicBezTo>
                    <a:pt x="292" y="12"/>
                    <a:pt x="214" y="26"/>
                    <a:pt x="132" y="47"/>
                  </a:cubicBezTo>
                  <a:cubicBezTo>
                    <a:pt x="107" y="68"/>
                    <a:pt x="86" y="90"/>
                    <a:pt x="60" y="111"/>
                  </a:cubicBezTo>
                  <a:cubicBezTo>
                    <a:pt x="0" y="389"/>
                    <a:pt x="50" y="435"/>
                    <a:pt x="217" y="661"/>
                  </a:cubicBezTo>
                  <a:cubicBezTo>
                    <a:pt x="520" y="1070"/>
                    <a:pt x="1337" y="1409"/>
                    <a:pt x="1921" y="1409"/>
                  </a:cubicBezTo>
                  <a:cubicBezTo>
                    <a:pt x="2015" y="1409"/>
                    <a:pt x="2100" y="1403"/>
                    <a:pt x="2178" y="1385"/>
                  </a:cubicBezTo>
                  <a:cubicBezTo>
                    <a:pt x="2225" y="1373"/>
                    <a:pt x="2275" y="1363"/>
                    <a:pt x="2321" y="1352"/>
                  </a:cubicBezTo>
                  <a:cubicBezTo>
                    <a:pt x="2456" y="1320"/>
                    <a:pt x="2424" y="1231"/>
                    <a:pt x="2328" y="1124"/>
                  </a:cubicBezTo>
                  <a:lnTo>
                    <a:pt x="2328" y="1124"/>
                  </a:lnTo>
                  <a:cubicBezTo>
                    <a:pt x="3676" y="1598"/>
                    <a:pt x="5006" y="2251"/>
                    <a:pt x="6318" y="2857"/>
                  </a:cubicBezTo>
                  <a:cubicBezTo>
                    <a:pt x="4863" y="3666"/>
                    <a:pt x="3583" y="4686"/>
                    <a:pt x="2489" y="5906"/>
                  </a:cubicBezTo>
                  <a:cubicBezTo>
                    <a:pt x="3843" y="4768"/>
                    <a:pt x="5245" y="3702"/>
                    <a:pt x="6707" y="2708"/>
                  </a:cubicBezTo>
                  <a:cubicBezTo>
                    <a:pt x="4892" y="1873"/>
                    <a:pt x="3027" y="1153"/>
                    <a:pt x="1123" y="529"/>
                  </a:cubicBezTo>
                  <a:cubicBezTo>
                    <a:pt x="802" y="425"/>
                    <a:pt x="538" y="218"/>
                    <a:pt x="374" y="1"/>
                  </a:cubicBezTo>
                  <a:close/>
                  <a:moveTo>
                    <a:pt x="1761" y="6786"/>
                  </a:moveTo>
                  <a:cubicBezTo>
                    <a:pt x="1519" y="7104"/>
                    <a:pt x="1284" y="7436"/>
                    <a:pt x="1062" y="7774"/>
                  </a:cubicBezTo>
                  <a:cubicBezTo>
                    <a:pt x="905" y="8024"/>
                    <a:pt x="2214" y="8769"/>
                    <a:pt x="2867" y="8769"/>
                  </a:cubicBezTo>
                  <a:cubicBezTo>
                    <a:pt x="3009" y="8769"/>
                    <a:pt x="3124" y="8733"/>
                    <a:pt x="3177" y="8644"/>
                  </a:cubicBezTo>
                  <a:cubicBezTo>
                    <a:pt x="3455" y="8216"/>
                    <a:pt x="3751" y="7806"/>
                    <a:pt x="4068" y="7414"/>
                  </a:cubicBezTo>
                  <a:lnTo>
                    <a:pt x="4068" y="7414"/>
                  </a:lnTo>
                  <a:cubicBezTo>
                    <a:pt x="3932" y="7528"/>
                    <a:pt x="3801" y="7642"/>
                    <a:pt x="3669" y="7757"/>
                  </a:cubicBezTo>
                  <a:cubicBezTo>
                    <a:pt x="3583" y="7831"/>
                    <a:pt x="3462" y="7864"/>
                    <a:pt x="3326" y="7864"/>
                  </a:cubicBezTo>
                  <a:cubicBezTo>
                    <a:pt x="2749" y="7864"/>
                    <a:pt x="1857" y="7275"/>
                    <a:pt x="1761" y="67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2129450" y="1377000"/>
              <a:ext cx="241500" cy="205525"/>
            </a:xfrm>
            <a:custGeom>
              <a:avLst/>
              <a:gdLst/>
              <a:ahLst/>
              <a:cxnLst/>
              <a:rect l="l" t="t" r="r" b="b"/>
              <a:pathLst>
                <a:path w="9660" h="8221" extrusionOk="0">
                  <a:moveTo>
                    <a:pt x="2404" y="6712"/>
                  </a:moveTo>
                  <a:lnTo>
                    <a:pt x="2404" y="6712"/>
                  </a:lnTo>
                  <a:cubicBezTo>
                    <a:pt x="2204" y="6883"/>
                    <a:pt x="2004" y="7051"/>
                    <a:pt x="1808" y="7225"/>
                  </a:cubicBezTo>
                  <a:cubicBezTo>
                    <a:pt x="1687" y="7329"/>
                    <a:pt x="1651" y="7457"/>
                    <a:pt x="1676" y="7592"/>
                  </a:cubicBezTo>
                  <a:cubicBezTo>
                    <a:pt x="1908" y="7289"/>
                    <a:pt x="2150" y="6993"/>
                    <a:pt x="2404" y="6712"/>
                  </a:cubicBezTo>
                  <a:close/>
                  <a:moveTo>
                    <a:pt x="518" y="1"/>
                  </a:moveTo>
                  <a:cubicBezTo>
                    <a:pt x="7" y="1"/>
                    <a:pt x="1" y="422"/>
                    <a:pt x="289" y="807"/>
                  </a:cubicBezTo>
                  <a:cubicBezTo>
                    <a:pt x="381" y="792"/>
                    <a:pt x="475" y="789"/>
                    <a:pt x="567" y="789"/>
                  </a:cubicBezTo>
                  <a:cubicBezTo>
                    <a:pt x="1416" y="789"/>
                    <a:pt x="2243" y="1274"/>
                    <a:pt x="3017" y="1605"/>
                  </a:cubicBezTo>
                  <a:cubicBezTo>
                    <a:pt x="4600" y="2280"/>
                    <a:pt x="6184" y="2957"/>
                    <a:pt x="7767" y="3634"/>
                  </a:cubicBezTo>
                  <a:cubicBezTo>
                    <a:pt x="7827" y="3663"/>
                    <a:pt x="9015" y="4237"/>
                    <a:pt x="8626" y="4437"/>
                  </a:cubicBezTo>
                  <a:cubicBezTo>
                    <a:pt x="6800" y="5378"/>
                    <a:pt x="5246" y="6644"/>
                    <a:pt x="3983" y="8220"/>
                  </a:cubicBezTo>
                  <a:cubicBezTo>
                    <a:pt x="5623" y="6822"/>
                    <a:pt x="7346" y="5535"/>
                    <a:pt x="9150" y="4351"/>
                  </a:cubicBezTo>
                  <a:cubicBezTo>
                    <a:pt x="9660" y="4016"/>
                    <a:pt x="8786" y="3321"/>
                    <a:pt x="8533" y="3196"/>
                  </a:cubicBezTo>
                  <a:cubicBezTo>
                    <a:pt x="6105" y="1983"/>
                    <a:pt x="3616" y="942"/>
                    <a:pt x="1038" y="97"/>
                  </a:cubicBezTo>
                  <a:cubicBezTo>
                    <a:pt x="824" y="30"/>
                    <a:pt x="653" y="1"/>
                    <a:pt x="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2136675" y="1396700"/>
              <a:ext cx="218150" cy="197050"/>
            </a:xfrm>
            <a:custGeom>
              <a:avLst/>
              <a:gdLst/>
              <a:ahLst/>
              <a:cxnLst/>
              <a:rect l="l" t="t" r="r" b="b"/>
              <a:pathLst>
                <a:path w="8726" h="7882" extrusionOk="0">
                  <a:moveTo>
                    <a:pt x="278" y="1"/>
                  </a:moveTo>
                  <a:cubicBezTo>
                    <a:pt x="186" y="1"/>
                    <a:pt x="92" y="4"/>
                    <a:pt x="0" y="19"/>
                  </a:cubicBezTo>
                  <a:cubicBezTo>
                    <a:pt x="164" y="236"/>
                    <a:pt x="428" y="443"/>
                    <a:pt x="749" y="547"/>
                  </a:cubicBezTo>
                  <a:cubicBezTo>
                    <a:pt x="2653" y="1171"/>
                    <a:pt x="4518" y="1891"/>
                    <a:pt x="6333" y="2726"/>
                  </a:cubicBezTo>
                  <a:cubicBezTo>
                    <a:pt x="4871" y="3720"/>
                    <a:pt x="3469" y="4786"/>
                    <a:pt x="2115" y="5924"/>
                  </a:cubicBezTo>
                  <a:cubicBezTo>
                    <a:pt x="1861" y="6205"/>
                    <a:pt x="1619" y="6501"/>
                    <a:pt x="1387" y="6804"/>
                  </a:cubicBezTo>
                  <a:cubicBezTo>
                    <a:pt x="1483" y="7293"/>
                    <a:pt x="2375" y="7882"/>
                    <a:pt x="2952" y="7882"/>
                  </a:cubicBezTo>
                  <a:cubicBezTo>
                    <a:pt x="3088" y="7882"/>
                    <a:pt x="3209" y="7849"/>
                    <a:pt x="3295" y="7775"/>
                  </a:cubicBezTo>
                  <a:cubicBezTo>
                    <a:pt x="3427" y="7660"/>
                    <a:pt x="3558" y="7546"/>
                    <a:pt x="3694" y="7432"/>
                  </a:cubicBezTo>
                  <a:cubicBezTo>
                    <a:pt x="4957" y="5856"/>
                    <a:pt x="6511" y="4590"/>
                    <a:pt x="8337" y="3649"/>
                  </a:cubicBezTo>
                  <a:cubicBezTo>
                    <a:pt x="8726" y="3449"/>
                    <a:pt x="7538" y="2875"/>
                    <a:pt x="7478" y="2846"/>
                  </a:cubicBezTo>
                  <a:cubicBezTo>
                    <a:pt x="5895" y="2169"/>
                    <a:pt x="4311" y="1492"/>
                    <a:pt x="2728" y="817"/>
                  </a:cubicBezTo>
                  <a:cubicBezTo>
                    <a:pt x="1954" y="486"/>
                    <a:pt x="1127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79" name="Google Shape;1279;p40"/>
          <p:cNvGrpSpPr/>
          <p:nvPr/>
        </p:nvGrpSpPr>
        <p:grpSpPr>
          <a:xfrm rot="1726169">
            <a:off x="5480197" y="8598146"/>
            <a:ext cx="4633330" cy="2273260"/>
            <a:chOff x="4697000" y="3525875"/>
            <a:chExt cx="1131500" cy="555150"/>
          </a:xfrm>
        </p:grpSpPr>
        <p:sp>
          <p:nvSpPr>
            <p:cNvPr id="1280" name="Google Shape;1280;p40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A83FDE-2359-D56B-FE2B-E019935C40CF}"/>
              </a:ext>
            </a:extLst>
          </p:cNvPr>
          <p:cNvSpPr txBox="1"/>
          <p:nvPr/>
        </p:nvSpPr>
        <p:spPr>
          <a:xfrm>
            <a:off x="672367" y="2047541"/>
            <a:ext cx="970503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25400" algn="just" defTabSz="1828800">
              <a:spcAft>
                <a:spcPts val="1600"/>
              </a:spcAft>
              <a:buClr>
                <a:srgbClr val="000000"/>
              </a:buClr>
            </a:pP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"Orang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biasanya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memilih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memahat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tulisan di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marmer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perunggu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kayu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supaya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tulisan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itu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bertahan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lama. Ketika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Tuhan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memilih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saya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Tuhan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memilih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menulis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di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debu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supaya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ketika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tulisan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itu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bertahan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lama,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itu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bukan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karena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saya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tetapi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semata-mata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hanya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karena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Tuhan</a:t>
            </a:r>
            <a:r>
              <a:rPr lang="en-US" sz="4000" b="1" kern="0" dirty="0">
                <a:solidFill>
                  <a:srgbClr val="222222"/>
                </a:solidFill>
                <a:latin typeface="Gaegu" pitchFamily="2" charset="0"/>
                <a:ea typeface="Gaegu" pitchFamily="2" charset="0"/>
                <a:cs typeface="Times New Roman" panose="02020603050405020304" pitchFamily="18" charset="0"/>
                <a:sym typeface="Arial"/>
              </a:rPr>
              <a:t>."</a:t>
            </a:r>
            <a:endParaRPr lang="en-ID" sz="3600" b="1" kern="0" dirty="0">
              <a:solidFill>
                <a:srgbClr val="000000"/>
              </a:solidFill>
              <a:latin typeface="Gaegu" pitchFamily="2" charset="0"/>
              <a:ea typeface="Gaegu" pitchFamily="2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" name="Google Shape;1244;p40"/>
          <p:cNvGrpSpPr/>
          <p:nvPr/>
        </p:nvGrpSpPr>
        <p:grpSpPr>
          <a:xfrm rot="683906">
            <a:off x="11274466" y="2898903"/>
            <a:ext cx="4668584" cy="4489798"/>
            <a:chOff x="1857000" y="3245400"/>
            <a:chExt cx="1233825" cy="1186575"/>
          </a:xfrm>
        </p:grpSpPr>
        <p:sp>
          <p:nvSpPr>
            <p:cNvPr id="1245" name="Google Shape;1245;p40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52" name="Google Shape;1252;p40"/>
          <p:cNvSpPr txBox="1">
            <a:spLocks noGrp="1"/>
          </p:cNvSpPr>
          <p:nvPr>
            <p:ph type="subTitle" idx="1"/>
          </p:nvPr>
        </p:nvSpPr>
        <p:spPr>
          <a:xfrm rot="684086">
            <a:off x="11420721" y="3398033"/>
            <a:ext cx="3757550" cy="3576338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indent="-25400">
              <a:lnSpc>
                <a:spcPct val="150000"/>
              </a:lnSpc>
              <a:spcAft>
                <a:spcPts val="1600"/>
              </a:spcAft>
            </a:pPr>
            <a:r>
              <a:rPr lang="en-US" sz="2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Presiden</a:t>
            </a:r>
            <a:r>
              <a:rPr lang="en-US" sz="2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Amerika, Theodore Roosevelt. </a:t>
            </a:r>
            <a:endParaRPr lang="en-ID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256" name="Google Shape;1256;p40"/>
          <p:cNvGrpSpPr/>
          <p:nvPr/>
        </p:nvGrpSpPr>
        <p:grpSpPr>
          <a:xfrm>
            <a:off x="1419632" y="7667692"/>
            <a:ext cx="4600950" cy="352050"/>
            <a:chOff x="4345425" y="2175475"/>
            <a:chExt cx="800750" cy="176025"/>
          </a:xfrm>
        </p:grpSpPr>
        <p:sp>
          <p:nvSpPr>
            <p:cNvPr id="1257" name="Google Shape;1257;p4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59" name="Google Shape;1259;p40"/>
          <p:cNvGrpSpPr/>
          <p:nvPr/>
        </p:nvGrpSpPr>
        <p:grpSpPr>
          <a:xfrm>
            <a:off x="15102407" y="8374823"/>
            <a:ext cx="3491166" cy="460346"/>
            <a:chOff x="1394800" y="3522000"/>
            <a:chExt cx="1048650" cy="138275"/>
          </a:xfrm>
        </p:grpSpPr>
        <p:sp>
          <p:nvSpPr>
            <p:cNvPr id="1260" name="Google Shape;1260;p40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69" name="Google Shape;1269;p40"/>
          <p:cNvGrpSpPr/>
          <p:nvPr/>
        </p:nvGrpSpPr>
        <p:grpSpPr>
          <a:xfrm>
            <a:off x="1768207" y="1059174"/>
            <a:ext cx="1613314" cy="843488"/>
            <a:chOff x="1822875" y="1377000"/>
            <a:chExt cx="548075" cy="286550"/>
          </a:xfrm>
        </p:grpSpPr>
        <p:sp>
          <p:nvSpPr>
            <p:cNvPr id="1270" name="Google Shape;1270;p40"/>
            <p:cNvSpPr/>
            <p:nvPr/>
          </p:nvSpPr>
          <p:spPr>
            <a:xfrm>
              <a:off x="1822875" y="1402500"/>
              <a:ext cx="163425" cy="251950"/>
            </a:xfrm>
            <a:custGeom>
              <a:avLst/>
              <a:gdLst/>
              <a:ahLst/>
              <a:cxnLst/>
              <a:rect l="l" t="t" r="r" b="b"/>
              <a:pathLst>
                <a:path w="6537" h="10078" extrusionOk="0">
                  <a:moveTo>
                    <a:pt x="849" y="1"/>
                  </a:moveTo>
                  <a:cubicBezTo>
                    <a:pt x="528" y="1"/>
                    <a:pt x="193" y="83"/>
                    <a:pt x="100" y="361"/>
                  </a:cubicBezTo>
                  <a:cubicBezTo>
                    <a:pt x="86" y="404"/>
                    <a:pt x="72" y="443"/>
                    <a:pt x="58" y="486"/>
                  </a:cubicBezTo>
                  <a:cubicBezTo>
                    <a:pt x="0" y="657"/>
                    <a:pt x="189" y="853"/>
                    <a:pt x="300" y="945"/>
                  </a:cubicBezTo>
                  <a:lnTo>
                    <a:pt x="300" y="949"/>
                  </a:lnTo>
                  <a:cubicBezTo>
                    <a:pt x="553" y="628"/>
                    <a:pt x="1445" y="589"/>
                    <a:pt x="1784" y="585"/>
                  </a:cubicBezTo>
                  <a:lnTo>
                    <a:pt x="1819" y="585"/>
                  </a:lnTo>
                  <a:cubicBezTo>
                    <a:pt x="2019" y="585"/>
                    <a:pt x="2215" y="593"/>
                    <a:pt x="2408" y="611"/>
                  </a:cubicBezTo>
                  <a:cubicBezTo>
                    <a:pt x="2247" y="322"/>
                    <a:pt x="1705" y="165"/>
                    <a:pt x="1466" y="97"/>
                  </a:cubicBezTo>
                  <a:cubicBezTo>
                    <a:pt x="1423" y="86"/>
                    <a:pt x="1381" y="76"/>
                    <a:pt x="1338" y="61"/>
                  </a:cubicBezTo>
                  <a:cubicBezTo>
                    <a:pt x="1213" y="29"/>
                    <a:pt x="1035" y="1"/>
                    <a:pt x="849" y="1"/>
                  </a:cubicBezTo>
                  <a:close/>
                  <a:moveTo>
                    <a:pt x="1160" y="1456"/>
                  </a:moveTo>
                  <a:cubicBezTo>
                    <a:pt x="1310" y="1538"/>
                    <a:pt x="1455" y="1612"/>
                    <a:pt x="1562" y="1684"/>
                  </a:cubicBezTo>
                  <a:cubicBezTo>
                    <a:pt x="2358" y="2190"/>
                    <a:pt x="3556" y="2668"/>
                    <a:pt x="4187" y="3360"/>
                  </a:cubicBezTo>
                  <a:cubicBezTo>
                    <a:pt x="4804" y="4037"/>
                    <a:pt x="4308" y="4405"/>
                    <a:pt x="3862" y="4989"/>
                  </a:cubicBezTo>
                  <a:cubicBezTo>
                    <a:pt x="3517" y="5446"/>
                    <a:pt x="3171" y="5899"/>
                    <a:pt x="2824" y="6351"/>
                  </a:cubicBezTo>
                  <a:cubicBezTo>
                    <a:pt x="2133" y="7260"/>
                    <a:pt x="1441" y="8170"/>
                    <a:pt x="749" y="9075"/>
                  </a:cubicBezTo>
                  <a:cubicBezTo>
                    <a:pt x="375" y="9571"/>
                    <a:pt x="1423" y="10078"/>
                    <a:pt x="2190" y="10078"/>
                  </a:cubicBezTo>
                  <a:cubicBezTo>
                    <a:pt x="2472" y="10078"/>
                    <a:pt x="2714" y="10010"/>
                    <a:pt x="2835" y="9849"/>
                  </a:cubicBezTo>
                  <a:cubicBezTo>
                    <a:pt x="3759" y="8641"/>
                    <a:pt x="4679" y="7428"/>
                    <a:pt x="5602" y="6220"/>
                  </a:cubicBezTo>
                  <a:cubicBezTo>
                    <a:pt x="5838" y="5909"/>
                    <a:pt x="6237" y="5520"/>
                    <a:pt x="6537" y="5107"/>
                  </a:cubicBezTo>
                  <a:lnTo>
                    <a:pt x="6537" y="5107"/>
                  </a:lnTo>
                  <a:cubicBezTo>
                    <a:pt x="6351" y="5278"/>
                    <a:pt x="6166" y="5435"/>
                    <a:pt x="6012" y="5585"/>
                  </a:cubicBezTo>
                  <a:cubicBezTo>
                    <a:pt x="4939" y="6636"/>
                    <a:pt x="4044" y="7828"/>
                    <a:pt x="3263" y="9111"/>
                  </a:cubicBezTo>
                  <a:cubicBezTo>
                    <a:pt x="3078" y="9414"/>
                    <a:pt x="2365" y="9546"/>
                    <a:pt x="1797" y="9546"/>
                  </a:cubicBezTo>
                  <a:cubicBezTo>
                    <a:pt x="1334" y="9546"/>
                    <a:pt x="967" y="9461"/>
                    <a:pt x="1060" y="9307"/>
                  </a:cubicBezTo>
                  <a:cubicBezTo>
                    <a:pt x="2040" y="7692"/>
                    <a:pt x="3217" y="6391"/>
                    <a:pt x="4536" y="5061"/>
                  </a:cubicBezTo>
                  <a:cubicBezTo>
                    <a:pt x="5546" y="4037"/>
                    <a:pt x="4832" y="3460"/>
                    <a:pt x="3912" y="2764"/>
                  </a:cubicBezTo>
                  <a:cubicBezTo>
                    <a:pt x="3081" y="2133"/>
                    <a:pt x="2197" y="1569"/>
                    <a:pt x="1160" y="1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1824750" y="1417750"/>
              <a:ext cx="188550" cy="112450"/>
            </a:xfrm>
            <a:custGeom>
              <a:avLst/>
              <a:gdLst/>
              <a:ahLst/>
              <a:cxnLst/>
              <a:rect l="l" t="t" r="r" b="b"/>
              <a:pathLst>
                <a:path w="7542" h="4498" extrusionOk="0">
                  <a:moveTo>
                    <a:pt x="225" y="339"/>
                  </a:moveTo>
                  <a:cubicBezTo>
                    <a:pt x="215" y="353"/>
                    <a:pt x="203" y="371"/>
                    <a:pt x="193" y="389"/>
                  </a:cubicBezTo>
                  <a:cubicBezTo>
                    <a:pt x="1" y="750"/>
                    <a:pt x="286" y="824"/>
                    <a:pt x="674" y="824"/>
                  </a:cubicBezTo>
                  <a:lnTo>
                    <a:pt x="707" y="824"/>
                  </a:lnTo>
                  <a:cubicBezTo>
                    <a:pt x="835" y="824"/>
                    <a:pt x="960" y="831"/>
                    <a:pt x="1085" y="846"/>
                  </a:cubicBezTo>
                  <a:cubicBezTo>
                    <a:pt x="945" y="767"/>
                    <a:pt x="796" y="685"/>
                    <a:pt x="660" y="592"/>
                  </a:cubicBezTo>
                  <a:cubicBezTo>
                    <a:pt x="521" y="546"/>
                    <a:pt x="404" y="489"/>
                    <a:pt x="321" y="421"/>
                  </a:cubicBezTo>
                  <a:cubicBezTo>
                    <a:pt x="289" y="393"/>
                    <a:pt x="257" y="365"/>
                    <a:pt x="225" y="339"/>
                  </a:cubicBezTo>
                  <a:close/>
                  <a:moveTo>
                    <a:pt x="2333" y="1"/>
                  </a:moveTo>
                  <a:lnTo>
                    <a:pt x="2333" y="1"/>
                  </a:lnTo>
                  <a:cubicBezTo>
                    <a:pt x="2347" y="26"/>
                    <a:pt x="2357" y="54"/>
                    <a:pt x="2364" y="82"/>
                  </a:cubicBezTo>
                  <a:cubicBezTo>
                    <a:pt x="3395" y="739"/>
                    <a:pt x="4426" y="1395"/>
                    <a:pt x="5449" y="2055"/>
                  </a:cubicBezTo>
                  <a:cubicBezTo>
                    <a:pt x="5937" y="2368"/>
                    <a:pt x="6814" y="2786"/>
                    <a:pt x="6865" y="3467"/>
                  </a:cubicBezTo>
                  <a:cubicBezTo>
                    <a:pt x="6886" y="3805"/>
                    <a:pt x="6707" y="4158"/>
                    <a:pt x="6462" y="4497"/>
                  </a:cubicBezTo>
                  <a:cubicBezTo>
                    <a:pt x="7003" y="3997"/>
                    <a:pt x="7542" y="3403"/>
                    <a:pt x="7189" y="2685"/>
                  </a:cubicBezTo>
                  <a:cubicBezTo>
                    <a:pt x="6797" y="1894"/>
                    <a:pt x="5556" y="1209"/>
                    <a:pt x="4821" y="788"/>
                  </a:cubicBezTo>
                  <a:cubicBezTo>
                    <a:pt x="4023" y="329"/>
                    <a:pt x="3210" y="75"/>
                    <a:pt x="23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1830350" y="1417125"/>
              <a:ext cx="166575" cy="224050"/>
            </a:xfrm>
            <a:custGeom>
              <a:avLst/>
              <a:gdLst/>
              <a:ahLst/>
              <a:cxnLst/>
              <a:rect l="l" t="t" r="r" b="b"/>
              <a:pathLst>
                <a:path w="6663" h="8962" extrusionOk="0">
                  <a:moveTo>
                    <a:pt x="1485" y="0"/>
                  </a:moveTo>
                  <a:cubicBezTo>
                    <a:pt x="1146" y="4"/>
                    <a:pt x="254" y="43"/>
                    <a:pt x="1" y="364"/>
                  </a:cubicBezTo>
                  <a:cubicBezTo>
                    <a:pt x="33" y="390"/>
                    <a:pt x="65" y="418"/>
                    <a:pt x="97" y="446"/>
                  </a:cubicBezTo>
                  <a:cubicBezTo>
                    <a:pt x="180" y="514"/>
                    <a:pt x="297" y="571"/>
                    <a:pt x="436" y="617"/>
                  </a:cubicBezTo>
                  <a:cubicBezTo>
                    <a:pt x="572" y="710"/>
                    <a:pt x="721" y="792"/>
                    <a:pt x="861" y="871"/>
                  </a:cubicBezTo>
                  <a:cubicBezTo>
                    <a:pt x="1898" y="984"/>
                    <a:pt x="2782" y="1548"/>
                    <a:pt x="3613" y="2179"/>
                  </a:cubicBezTo>
                  <a:cubicBezTo>
                    <a:pt x="4533" y="2875"/>
                    <a:pt x="5247" y="3452"/>
                    <a:pt x="4237" y="4476"/>
                  </a:cubicBezTo>
                  <a:cubicBezTo>
                    <a:pt x="2918" y="5806"/>
                    <a:pt x="1741" y="7107"/>
                    <a:pt x="761" y="8722"/>
                  </a:cubicBezTo>
                  <a:cubicBezTo>
                    <a:pt x="668" y="8876"/>
                    <a:pt x="1035" y="8961"/>
                    <a:pt x="1498" y="8961"/>
                  </a:cubicBezTo>
                  <a:cubicBezTo>
                    <a:pt x="2066" y="8961"/>
                    <a:pt x="2779" y="8829"/>
                    <a:pt x="2964" y="8526"/>
                  </a:cubicBezTo>
                  <a:cubicBezTo>
                    <a:pt x="3745" y="7243"/>
                    <a:pt x="4640" y="6051"/>
                    <a:pt x="5713" y="5000"/>
                  </a:cubicBezTo>
                  <a:cubicBezTo>
                    <a:pt x="5867" y="4850"/>
                    <a:pt x="6052" y="4693"/>
                    <a:pt x="6238" y="4522"/>
                  </a:cubicBezTo>
                  <a:cubicBezTo>
                    <a:pt x="6483" y="4183"/>
                    <a:pt x="6662" y="3830"/>
                    <a:pt x="6641" y="3492"/>
                  </a:cubicBezTo>
                  <a:cubicBezTo>
                    <a:pt x="6590" y="2811"/>
                    <a:pt x="5713" y="2393"/>
                    <a:pt x="5225" y="2080"/>
                  </a:cubicBezTo>
                  <a:cubicBezTo>
                    <a:pt x="4202" y="1420"/>
                    <a:pt x="3171" y="764"/>
                    <a:pt x="2140" y="107"/>
                  </a:cubicBezTo>
                  <a:cubicBezTo>
                    <a:pt x="2133" y="79"/>
                    <a:pt x="2123" y="51"/>
                    <a:pt x="2109" y="26"/>
                  </a:cubicBezTo>
                  <a:cubicBezTo>
                    <a:pt x="1916" y="8"/>
                    <a:pt x="1720" y="0"/>
                    <a:pt x="1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1983600" y="1387975"/>
              <a:ext cx="118150" cy="230725"/>
            </a:xfrm>
            <a:custGeom>
              <a:avLst/>
              <a:gdLst/>
              <a:ahLst/>
              <a:cxnLst/>
              <a:rect l="l" t="t" r="r" b="b"/>
              <a:pathLst>
                <a:path w="4726" h="9229" extrusionOk="0">
                  <a:moveTo>
                    <a:pt x="425" y="1"/>
                  </a:moveTo>
                  <a:cubicBezTo>
                    <a:pt x="236" y="1"/>
                    <a:pt x="315" y="336"/>
                    <a:pt x="489" y="700"/>
                  </a:cubicBezTo>
                  <a:cubicBezTo>
                    <a:pt x="521" y="478"/>
                    <a:pt x="610" y="282"/>
                    <a:pt x="738" y="144"/>
                  </a:cubicBezTo>
                  <a:cubicBezTo>
                    <a:pt x="596" y="43"/>
                    <a:pt x="493" y="1"/>
                    <a:pt x="425" y="1"/>
                  </a:cubicBezTo>
                  <a:close/>
                  <a:moveTo>
                    <a:pt x="3781" y="4408"/>
                  </a:moveTo>
                  <a:cubicBezTo>
                    <a:pt x="3246" y="4961"/>
                    <a:pt x="2433" y="5588"/>
                    <a:pt x="2236" y="5787"/>
                  </a:cubicBezTo>
                  <a:cubicBezTo>
                    <a:pt x="1534" y="6505"/>
                    <a:pt x="863" y="7247"/>
                    <a:pt x="211" y="8006"/>
                  </a:cubicBezTo>
                  <a:cubicBezTo>
                    <a:pt x="1" y="8248"/>
                    <a:pt x="304" y="8797"/>
                    <a:pt x="685" y="9229"/>
                  </a:cubicBezTo>
                  <a:cubicBezTo>
                    <a:pt x="721" y="9172"/>
                    <a:pt x="764" y="9118"/>
                    <a:pt x="814" y="9065"/>
                  </a:cubicBezTo>
                  <a:cubicBezTo>
                    <a:pt x="1556" y="8316"/>
                    <a:pt x="2297" y="7567"/>
                    <a:pt x="3042" y="6814"/>
                  </a:cubicBezTo>
                  <a:cubicBezTo>
                    <a:pt x="3438" y="6416"/>
                    <a:pt x="4329" y="5792"/>
                    <a:pt x="4726" y="5231"/>
                  </a:cubicBezTo>
                  <a:cubicBezTo>
                    <a:pt x="4469" y="4946"/>
                    <a:pt x="4115" y="4668"/>
                    <a:pt x="3781" y="44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1989850" y="1386450"/>
              <a:ext cx="169475" cy="277100"/>
            </a:xfrm>
            <a:custGeom>
              <a:avLst/>
              <a:gdLst/>
              <a:ahLst/>
              <a:cxnLst/>
              <a:rect l="l" t="t" r="r" b="b"/>
              <a:pathLst>
                <a:path w="6779" h="11084" extrusionOk="0">
                  <a:moveTo>
                    <a:pt x="239" y="761"/>
                  </a:moveTo>
                  <a:lnTo>
                    <a:pt x="239" y="761"/>
                  </a:lnTo>
                  <a:cubicBezTo>
                    <a:pt x="186" y="1142"/>
                    <a:pt x="300" y="1591"/>
                    <a:pt x="660" y="1923"/>
                  </a:cubicBezTo>
                  <a:cubicBezTo>
                    <a:pt x="1377" y="2575"/>
                    <a:pt x="2090" y="3231"/>
                    <a:pt x="2803" y="3884"/>
                  </a:cubicBezTo>
                  <a:cubicBezTo>
                    <a:pt x="2992" y="4059"/>
                    <a:pt x="3256" y="4255"/>
                    <a:pt x="3531" y="4469"/>
                  </a:cubicBezTo>
                  <a:cubicBezTo>
                    <a:pt x="3698" y="4301"/>
                    <a:pt x="3837" y="4137"/>
                    <a:pt x="3926" y="3998"/>
                  </a:cubicBezTo>
                  <a:cubicBezTo>
                    <a:pt x="2927" y="3171"/>
                    <a:pt x="1854" y="2415"/>
                    <a:pt x="842" y="1620"/>
                  </a:cubicBezTo>
                  <a:cubicBezTo>
                    <a:pt x="653" y="1470"/>
                    <a:pt x="403" y="1103"/>
                    <a:pt x="239" y="761"/>
                  </a:cubicBezTo>
                  <a:close/>
                  <a:moveTo>
                    <a:pt x="945" y="1"/>
                  </a:moveTo>
                  <a:cubicBezTo>
                    <a:pt x="767" y="1"/>
                    <a:pt x="610" y="76"/>
                    <a:pt x="488" y="205"/>
                  </a:cubicBezTo>
                  <a:cubicBezTo>
                    <a:pt x="536" y="233"/>
                    <a:pt x="582" y="269"/>
                    <a:pt x="635" y="311"/>
                  </a:cubicBezTo>
                  <a:cubicBezTo>
                    <a:pt x="1737" y="1174"/>
                    <a:pt x="2860" y="2023"/>
                    <a:pt x="3944" y="2907"/>
                  </a:cubicBezTo>
                  <a:cubicBezTo>
                    <a:pt x="4568" y="3417"/>
                    <a:pt x="5413" y="4056"/>
                    <a:pt x="5570" y="4915"/>
                  </a:cubicBezTo>
                  <a:cubicBezTo>
                    <a:pt x="5738" y="5817"/>
                    <a:pt x="4700" y="6373"/>
                    <a:pt x="4126" y="6929"/>
                  </a:cubicBezTo>
                  <a:cubicBezTo>
                    <a:pt x="3167" y="7860"/>
                    <a:pt x="2261" y="8837"/>
                    <a:pt x="1391" y="9849"/>
                  </a:cubicBezTo>
                  <a:cubicBezTo>
                    <a:pt x="1362" y="9882"/>
                    <a:pt x="1327" y="9896"/>
                    <a:pt x="1280" y="9896"/>
                  </a:cubicBezTo>
                  <a:cubicBezTo>
                    <a:pt x="1081" y="9896"/>
                    <a:pt x="735" y="9628"/>
                    <a:pt x="435" y="9290"/>
                  </a:cubicBezTo>
                  <a:lnTo>
                    <a:pt x="435" y="9290"/>
                  </a:lnTo>
                  <a:cubicBezTo>
                    <a:pt x="1" y="10007"/>
                    <a:pt x="792" y="11083"/>
                    <a:pt x="1530" y="11083"/>
                  </a:cubicBezTo>
                  <a:cubicBezTo>
                    <a:pt x="1719" y="11083"/>
                    <a:pt x="1905" y="11016"/>
                    <a:pt x="2065" y="10851"/>
                  </a:cubicBezTo>
                  <a:cubicBezTo>
                    <a:pt x="3056" y="9853"/>
                    <a:pt x="4044" y="8851"/>
                    <a:pt x="5035" y="7853"/>
                  </a:cubicBezTo>
                  <a:cubicBezTo>
                    <a:pt x="5670" y="7207"/>
                    <a:pt x="6778" y="6465"/>
                    <a:pt x="6643" y="5432"/>
                  </a:cubicBezTo>
                  <a:cubicBezTo>
                    <a:pt x="6522" y="4533"/>
                    <a:pt x="5509" y="3891"/>
                    <a:pt x="4903" y="3335"/>
                  </a:cubicBezTo>
                  <a:cubicBezTo>
                    <a:pt x="3801" y="2326"/>
                    <a:pt x="2696" y="1317"/>
                    <a:pt x="1594" y="304"/>
                  </a:cubicBezTo>
                  <a:cubicBezTo>
                    <a:pt x="1359" y="90"/>
                    <a:pt x="1138" y="1"/>
                    <a:pt x="9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1995825" y="1391550"/>
              <a:ext cx="137475" cy="242325"/>
            </a:xfrm>
            <a:custGeom>
              <a:avLst/>
              <a:gdLst/>
              <a:ahLst/>
              <a:cxnLst/>
              <a:rect l="l" t="t" r="r" b="b"/>
              <a:pathLst>
                <a:path w="5499" h="9693" extrusionOk="0">
                  <a:moveTo>
                    <a:pt x="249" y="1"/>
                  </a:moveTo>
                  <a:cubicBezTo>
                    <a:pt x="121" y="139"/>
                    <a:pt x="32" y="335"/>
                    <a:pt x="0" y="557"/>
                  </a:cubicBezTo>
                  <a:cubicBezTo>
                    <a:pt x="164" y="899"/>
                    <a:pt x="414" y="1266"/>
                    <a:pt x="603" y="1416"/>
                  </a:cubicBezTo>
                  <a:cubicBezTo>
                    <a:pt x="1615" y="2211"/>
                    <a:pt x="2688" y="2967"/>
                    <a:pt x="3687" y="3794"/>
                  </a:cubicBezTo>
                  <a:cubicBezTo>
                    <a:pt x="3598" y="3933"/>
                    <a:pt x="3459" y="4097"/>
                    <a:pt x="3292" y="4265"/>
                  </a:cubicBezTo>
                  <a:cubicBezTo>
                    <a:pt x="3626" y="4525"/>
                    <a:pt x="3980" y="4803"/>
                    <a:pt x="4237" y="5088"/>
                  </a:cubicBezTo>
                  <a:cubicBezTo>
                    <a:pt x="3840" y="5649"/>
                    <a:pt x="2949" y="6273"/>
                    <a:pt x="2553" y="6671"/>
                  </a:cubicBezTo>
                  <a:cubicBezTo>
                    <a:pt x="1808" y="7424"/>
                    <a:pt x="1067" y="8173"/>
                    <a:pt x="325" y="8922"/>
                  </a:cubicBezTo>
                  <a:cubicBezTo>
                    <a:pt x="275" y="8975"/>
                    <a:pt x="232" y="9029"/>
                    <a:pt x="196" y="9086"/>
                  </a:cubicBezTo>
                  <a:cubicBezTo>
                    <a:pt x="496" y="9424"/>
                    <a:pt x="842" y="9692"/>
                    <a:pt x="1041" y="9692"/>
                  </a:cubicBezTo>
                  <a:cubicBezTo>
                    <a:pt x="1088" y="9692"/>
                    <a:pt x="1123" y="9678"/>
                    <a:pt x="1152" y="9645"/>
                  </a:cubicBezTo>
                  <a:cubicBezTo>
                    <a:pt x="2022" y="8633"/>
                    <a:pt x="2928" y="7656"/>
                    <a:pt x="3887" y="6725"/>
                  </a:cubicBezTo>
                  <a:cubicBezTo>
                    <a:pt x="4461" y="6169"/>
                    <a:pt x="5499" y="5613"/>
                    <a:pt x="5331" y="4711"/>
                  </a:cubicBezTo>
                  <a:cubicBezTo>
                    <a:pt x="5174" y="3852"/>
                    <a:pt x="4329" y="3213"/>
                    <a:pt x="3705" y="2703"/>
                  </a:cubicBezTo>
                  <a:cubicBezTo>
                    <a:pt x="2621" y="1819"/>
                    <a:pt x="1498" y="970"/>
                    <a:pt x="396" y="107"/>
                  </a:cubicBezTo>
                  <a:cubicBezTo>
                    <a:pt x="343" y="65"/>
                    <a:pt x="297" y="29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2127325" y="1397150"/>
              <a:ext cx="167675" cy="219250"/>
            </a:xfrm>
            <a:custGeom>
              <a:avLst/>
              <a:gdLst/>
              <a:ahLst/>
              <a:cxnLst/>
              <a:rect l="l" t="t" r="r" b="b"/>
              <a:pathLst>
                <a:path w="6707" h="8770" extrusionOk="0">
                  <a:moveTo>
                    <a:pt x="374" y="1"/>
                  </a:moveTo>
                  <a:cubicBezTo>
                    <a:pt x="292" y="12"/>
                    <a:pt x="214" y="26"/>
                    <a:pt x="132" y="47"/>
                  </a:cubicBezTo>
                  <a:cubicBezTo>
                    <a:pt x="107" y="68"/>
                    <a:pt x="86" y="90"/>
                    <a:pt x="60" y="111"/>
                  </a:cubicBezTo>
                  <a:cubicBezTo>
                    <a:pt x="0" y="389"/>
                    <a:pt x="50" y="435"/>
                    <a:pt x="217" y="661"/>
                  </a:cubicBezTo>
                  <a:cubicBezTo>
                    <a:pt x="520" y="1070"/>
                    <a:pt x="1337" y="1409"/>
                    <a:pt x="1921" y="1409"/>
                  </a:cubicBezTo>
                  <a:cubicBezTo>
                    <a:pt x="2015" y="1409"/>
                    <a:pt x="2100" y="1403"/>
                    <a:pt x="2178" y="1385"/>
                  </a:cubicBezTo>
                  <a:cubicBezTo>
                    <a:pt x="2225" y="1373"/>
                    <a:pt x="2275" y="1363"/>
                    <a:pt x="2321" y="1352"/>
                  </a:cubicBezTo>
                  <a:cubicBezTo>
                    <a:pt x="2456" y="1320"/>
                    <a:pt x="2424" y="1231"/>
                    <a:pt x="2328" y="1124"/>
                  </a:cubicBezTo>
                  <a:lnTo>
                    <a:pt x="2328" y="1124"/>
                  </a:lnTo>
                  <a:cubicBezTo>
                    <a:pt x="3676" y="1598"/>
                    <a:pt x="5006" y="2251"/>
                    <a:pt x="6318" y="2857"/>
                  </a:cubicBezTo>
                  <a:cubicBezTo>
                    <a:pt x="4863" y="3666"/>
                    <a:pt x="3583" y="4686"/>
                    <a:pt x="2489" y="5906"/>
                  </a:cubicBezTo>
                  <a:cubicBezTo>
                    <a:pt x="3843" y="4768"/>
                    <a:pt x="5245" y="3702"/>
                    <a:pt x="6707" y="2708"/>
                  </a:cubicBezTo>
                  <a:cubicBezTo>
                    <a:pt x="4892" y="1873"/>
                    <a:pt x="3027" y="1153"/>
                    <a:pt x="1123" y="529"/>
                  </a:cubicBezTo>
                  <a:cubicBezTo>
                    <a:pt x="802" y="425"/>
                    <a:pt x="538" y="218"/>
                    <a:pt x="374" y="1"/>
                  </a:cubicBezTo>
                  <a:close/>
                  <a:moveTo>
                    <a:pt x="1761" y="6786"/>
                  </a:moveTo>
                  <a:cubicBezTo>
                    <a:pt x="1519" y="7104"/>
                    <a:pt x="1284" y="7436"/>
                    <a:pt x="1062" y="7774"/>
                  </a:cubicBezTo>
                  <a:cubicBezTo>
                    <a:pt x="905" y="8024"/>
                    <a:pt x="2214" y="8769"/>
                    <a:pt x="2867" y="8769"/>
                  </a:cubicBezTo>
                  <a:cubicBezTo>
                    <a:pt x="3009" y="8769"/>
                    <a:pt x="3124" y="8733"/>
                    <a:pt x="3177" y="8644"/>
                  </a:cubicBezTo>
                  <a:cubicBezTo>
                    <a:pt x="3455" y="8216"/>
                    <a:pt x="3751" y="7806"/>
                    <a:pt x="4068" y="7414"/>
                  </a:cubicBezTo>
                  <a:lnTo>
                    <a:pt x="4068" y="7414"/>
                  </a:lnTo>
                  <a:cubicBezTo>
                    <a:pt x="3932" y="7528"/>
                    <a:pt x="3801" y="7642"/>
                    <a:pt x="3669" y="7757"/>
                  </a:cubicBezTo>
                  <a:cubicBezTo>
                    <a:pt x="3583" y="7831"/>
                    <a:pt x="3462" y="7864"/>
                    <a:pt x="3326" y="7864"/>
                  </a:cubicBezTo>
                  <a:cubicBezTo>
                    <a:pt x="2749" y="7864"/>
                    <a:pt x="1857" y="7275"/>
                    <a:pt x="1761" y="67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2129450" y="1377000"/>
              <a:ext cx="241500" cy="205525"/>
            </a:xfrm>
            <a:custGeom>
              <a:avLst/>
              <a:gdLst/>
              <a:ahLst/>
              <a:cxnLst/>
              <a:rect l="l" t="t" r="r" b="b"/>
              <a:pathLst>
                <a:path w="9660" h="8221" extrusionOk="0">
                  <a:moveTo>
                    <a:pt x="2404" y="6712"/>
                  </a:moveTo>
                  <a:lnTo>
                    <a:pt x="2404" y="6712"/>
                  </a:lnTo>
                  <a:cubicBezTo>
                    <a:pt x="2204" y="6883"/>
                    <a:pt x="2004" y="7051"/>
                    <a:pt x="1808" y="7225"/>
                  </a:cubicBezTo>
                  <a:cubicBezTo>
                    <a:pt x="1687" y="7329"/>
                    <a:pt x="1651" y="7457"/>
                    <a:pt x="1676" y="7592"/>
                  </a:cubicBezTo>
                  <a:cubicBezTo>
                    <a:pt x="1908" y="7289"/>
                    <a:pt x="2150" y="6993"/>
                    <a:pt x="2404" y="6712"/>
                  </a:cubicBezTo>
                  <a:close/>
                  <a:moveTo>
                    <a:pt x="518" y="1"/>
                  </a:moveTo>
                  <a:cubicBezTo>
                    <a:pt x="7" y="1"/>
                    <a:pt x="1" y="422"/>
                    <a:pt x="289" y="807"/>
                  </a:cubicBezTo>
                  <a:cubicBezTo>
                    <a:pt x="381" y="792"/>
                    <a:pt x="475" y="789"/>
                    <a:pt x="567" y="789"/>
                  </a:cubicBezTo>
                  <a:cubicBezTo>
                    <a:pt x="1416" y="789"/>
                    <a:pt x="2243" y="1274"/>
                    <a:pt x="3017" y="1605"/>
                  </a:cubicBezTo>
                  <a:cubicBezTo>
                    <a:pt x="4600" y="2280"/>
                    <a:pt x="6184" y="2957"/>
                    <a:pt x="7767" y="3634"/>
                  </a:cubicBezTo>
                  <a:cubicBezTo>
                    <a:pt x="7827" y="3663"/>
                    <a:pt x="9015" y="4237"/>
                    <a:pt x="8626" y="4437"/>
                  </a:cubicBezTo>
                  <a:cubicBezTo>
                    <a:pt x="6800" y="5378"/>
                    <a:pt x="5246" y="6644"/>
                    <a:pt x="3983" y="8220"/>
                  </a:cubicBezTo>
                  <a:cubicBezTo>
                    <a:pt x="5623" y="6822"/>
                    <a:pt x="7346" y="5535"/>
                    <a:pt x="9150" y="4351"/>
                  </a:cubicBezTo>
                  <a:cubicBezTo>
                    <a:pt x="9660" y="4016"/>
                    <a:pt x="8786" y="3321"/>
                    <a:pt x="8533" y="3196"/>
                  </a:cubicBezTo>
                  <a:cubicBezTo>
                    <a:pt x="6105" y="1983"/>
                    <a:pt x="3616" y="942"/>
                    <a:pt x="1038" y="97"/>
                  </a:cubicBezTo>
                  <a:cubicBezTo>
                    <a:pt x="824" y="30"/>
                    <a:pt x="653" y="1"/>
                    <a:pt x="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2136675" y="1396700"/>
              <a:ext cx="218150" cy="197050"/>
            </a:xfrm>
            <a:custGeom>
              <a:avLst/>
              <a:gdLst/>
              <a:ahLst/>
              <a:cxnLst/>
              <a:rect l="l" t="t" r="r" b="b"/>
              <a:pathLst>
                <a:path w="8726" h="7882" extrusionOk="0">
                  <a:moveTo>
                    <a:pt x="278" y="1"/>
                  </a:moveTo>
                  <a:cubicBezTo>
                    <a:pt x="186" y="1"/>
                    <a:pt x="92" y="4"/>
                    <a:pt x="0" y="19"/>
                  </a:cubicBezTo>
                  <a:cubicBezTo>
                    <a:pt x="164" y="236"/>
                    <a:pt x="428" y="443"/>
                    <a:pt x="749" y="547"/>
                  </a:cubicBezTo>
                  <a:cubicBezTo>
                    <a:pt x="2653" y="1171"/>
                    <a:pt x="4518" y="1891"/>
                    <a:pt x="6333" y="2726"/>
                  </a:cubicBezTo>
                  <a:cubicBezTo>
                    <a:pt x="4871" y="3720"/>
                    <a:pt x="3469" y="4786"/>
                    <a:pt x="2115" y="5924"/>
                  </a:cubicBezTo>
                  <a:cubicBezTo>
                    <a:pt x="1861" y="6205"/>
                    <a:pt x="1619" y="6501"/>
                    <a:pt x="1387" y="6804"/>
                  </a:cubicBezTo>
                  <a:cubicBezTo>
                    <a:pt x="1483" y="7293"/>
                    <a:pt x="2375" y="7882"/>
                    <a:pt x="2952" y="7882"/>
                  </a:cubicBezTo>
                  <a:cubicBezTo>
                    <a:pt x="3088" y="7882"/>
                    <a:pt x="3209" y="7849"/>
                    <a:pt x="3295" y="7775"/>
                  </a:cubicBezTo>
                  <a:cubicBezTo>
                    <a:pt x="3427" y="7660"/>
                    <a:pt x="3558" y="7546"/>
                    <a:pt x="3694" y="7432"/>
                  </a:cubicBezTo>
                  <a:cubicBezTo>
                    <a:pt x="4957" y="5856"/>
                    <a:pt x="6511" y="4590"/>
                    <a:pt x="8337" y="3649"/>
                  </a:cubicBezTo>
                  <a:cubicBezTo>
                    <a:pt x="8726" y="3449"/>
                    <a:pt x="7538" y="2875"/>
                    <a:pt x="7478" y="2846"/>
                  </a:cubicBezTo>
                  <a:cubicBezTo>
                    <a:pt x="5895" y="2169"/>
                    <a:pt x="4311" y="1492"/>
                    <a:pt x="2728" y="817"/>
                  </a:cubicBezTo>
                  <a:cubicBezTo>
                    <a:pt x="1954" y="486"/>
                    <a:pt x="1127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79" name="Google Shape;1279;p40"/>
          <p:cNvGrpSpPr/>
          <p:nvPr/>
        </p:nvGrpSpPr>
        <p:grpSpPr>
          <a:xfrm rot="1726169">
            <a:off x="5480197" y="8598146"/>
            <a:ext cx="4633330" cy="2273260"/>
            <a:chOff x="4697000" y="3525875"/>
            <a:chExt cx="1131500" cy="555150"/>
          </a:xfrm>
        </p:grpSpPr>
        <p:sp>
          <p:nvSpPr>
            <p:cNvPr id="1280" name="Google Shape;1280;p40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5C909E-EEBB-19D1-DA62-E3C96DD91B18}"/>
              </a:ext>
            </a:extLst>
          </p:cNvPr>
          <p:cNvSpPr txBox="1"/>
          <p:nvPr/>
        </p:nvSpPr>
        <p:spPr>
          <a:xfrm>
            <a:off x="1527669" y="1893232"/>
            <a:ext cx="9355872" cy="556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Dalam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peperangan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antara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Amerika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melawan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Spanyol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pada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tahun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1898,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khususnya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ketika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memperebutkan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“San Juan Hill” di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Kuba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pasukan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dibawah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Roosevelt ragu-ragu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untuk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maju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berperang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.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Mereka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minta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tambahan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prajurit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tambahan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senjata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, dan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tambahan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pasokan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makanan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. Roosevelt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tidak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memberikan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apa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yang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diminta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tetapi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ia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memberi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jawaban</a:t>
            </a:r>
            <a:r>
              <a:rPr lang="en-US" sz="24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: </a:t>
            </a:r>
            <a:r>
              <a:rPr lang="en-ID" sz="2400" b="1" i="1" dirty="0">
                <a:effectLst/>
                <a:latin typeface="Montserrat" panose="00000500000000000000" pitchFamily="2" charset="0"/>
              </a:rPr>
              <a:t>“Do what you can, with what you’ve got, where you are”.</a:t>
            </a:r>
            <a:r>
              <a:rPr lang="en-ID" sz="2400" b="1" dirty="0">
                <a:effectLst/>
                <a:latin typeface="Montserrat" panose="00000500000000000000" pitchFamily="2" charset="0"/>
              </a:rPr>
              <a:t> “</a:t>
            </a:r>
            <a:r>
              <a:rPr lang="en-ID" sz="2400" b="1" dirty="0" err="1">
                <a:effectLst/>
                <a:latin typeface="Montserrat" panose="00000500000000000000" pitchFamily="2" charset="0"/>
              </a:rPr>
              <a:t>Lakukan</a:t>
            </a:r>
            <a:r>
              <a:rPr lang="en-ID" sz="2400" b="1" dirty="0">
                <a:effectLst/>
                <a:latin typeface="Montserrat" panose="00000500000000000000" pitchFamily="2" charset="0"/>
              </a:rPr>
              <a:t> </a:t>
            </a:r>
            <a:r>
              <a:rPr lang="en-ID" sz="2400" b="1" dirty="0" err="1">
                <a:effectLst/>
                <a:latin typeface="Montserrat" panose="00000500000000000000" pitchFamily="2" charset="0"/>
              </a:rPr>
              <a:t>apa</a:t>
            </a:r>
            <a:r>
              <a:rPr lang="en-ID" sz="2400" b="1" dirty="0">
                <a:effectLst/>
                <a:latin typeface="Montserrat" panose="00000500000000000000" pitchFamily="2" charset="0"/>
              </a:rPr>
              <a:t> yang kau </a:t>
            </a:r>
            <a:r>
              <a:rPr lang="en-ID" sz="2400" b="1" dirty="0" err="1">
                <a:effectLst/>
                <a:latin typeface="Montserrat" panose="00000500000000000000" pitchFamily="2" charset="0"/>
              </a:rPr>
              <a:t>bisa</a:t>
            </a:r>
            <a:r>
              <a:rPr lang="en-ID" sz="2400" b="1" dirty="0">
                <a:effectLst/>
                <a:latin typeface="Montserrat" panose="00000500000000000000" pitchFamily="2" charset="0"/>
              </a:rPr>
              <a:t>, </a:t>
            </a:r>
            <a:r>
              <a:rPr lang="en-ID" sz="2400" b="1" dirty="0" err="1">
                <a:effectLst/>
                <a:latin typeface="Montserrat" panose="00000500000000000000" pitchFamily="2" charset="0"/>
              </a:rPr>
              <a:t>dengan</a:t>
            </a:r>
            <a:r>
              <a:rPr lang="en-ID" sz="2400" b="1" dirty="0">
                <a:effectLst/>
                <a:latin typeface="Montserrat" panose="00000500000000000000" pitchFamily="2" charset="0"/>
              </a:rPr>
              <a:t> </a:t>
            </a:r>
            <a:r>
              <a:rPr lang="en-ID" sz="2400" b="1" dirty="0" err="1">
                <a:effectLst/>
                <a:latin typeface="Montserrat" panose="00000500000000000000" pitchFamily="2" charset="0"/>
              </a:rPr>
              <a:t>apa</a:t>
            </a:r>
            <a:r>
              <a:rPr lang="en-ID" sz="2400" b="1" dirty="0">
                <a:effectLst/>
                <a:latin typeface="Montserrat" panose="00000500000000000000" pitchFamily="2" charset="0"/>
              </a:rPr>
              <a:t> yang kau punya, di </a:t>
            </a:r>
            <a:r>
              <a:rPr lang="en-ID" sz="2400" b="1" dirty="0" err="1">
                <a:effectLst/>
                <a:latin typeface="Montserrat" panose="00000500000000000000" pitchFamily="2" charset="0"/>
              </a:rPr>
              <a:t>manapun</a:t>
            </a:r>
            <a:r>
              <a:rPr lang="en-ID" sz="2400" b="1" dirty="0">
                <a:effectLst/>
                <a:latin typeface="Montserrat" panose="00000500000000000000" pitchFamily="2" charset="0"/>
              </a:rPr>
              <a:t> </a:t>
            </a:r>
            <a:r>
              <a:rPr lang="en-ID" sz="2400" b="1" dirty="0" err="1">
                <a:effectLst/>
                <a:latin typeface="Montserrat" panose="00000500000000000000" pitchFamily="2" charset="0"/>
              </a:rPr>
              <a:t>ada</a:t>
            </a:r>
            <a:r>
              <a:rPr lang="en-ID" sz="2400" b="1" dirty="0">
                <a:effectLst/>
                <a:latin typeface="Montserrat" panose="00000500000000000000" pitchFamily="2" charset="0"/>
              </a:rPr>
              <a:t> </a:t>
            </a:r>
            <a:r>
              <a:rPr lang="en-ID" sz="2400" b="1" dirty="0" err="1">
                <a:effectLst/>
                <a:latin typeface="Montserrat" panose="00000500000000000000" pitchFamily="2" charset="0"/>
              </a:rPr>
              <a:t>berada</a:t>
            </a:r>
            <a:r>
              <a:rPr lang="en-ID" sz="2400" b="1" dirty="0">
                <a:effectLst/>
                <a:latin typeface="Montserrat" panose="00000500000000000000" pitchFamily="2" charset="0"/>
              </a:rPr>
              <a:t>. </a:t>
            </a:r>
            <a:endParaRPr lang="en-ID" sz="2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24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54"/>
          <p:cNvSpPr/>
          <p:nvPr/>
        </p:nvSpPr>
        <p:spPr>
          <a:xfrm>
            <a:off x="-662200" y="8042862"/>
            <a:ext cx="2887276" cy="254545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66" name="Google Shape;2266;p54"/>
          <p:cNvSpPr/>
          <p:nvPr/>
        </p:nvSpPr>
        <p:spPr>
          <a:xfrm rot="5770525">
            <a:off x="3978226" y="7774034"/>
            <a:ext cx="216852" cy="226480"/>
          </a:xfrm>
          <a:custGeom>
            <a:avLst/>
            <a:gdLst/>
            <a:ahLst/>
            <a:cxnLst/>
            <a:rect l="l" t="t" r="r" b="b"/>
            <a:pathLst>
              <a:path w="4344" h="5220" extrusionOk="0">
                <a:moveTo>
                  <a:pt x="3136" y="1"/>
                </a:moveTo>
                <a:cubicBezTo>
                  <a:pt x="2986" y="1"/>
                  <a:pt x="2826" y="51"/>
                  <a:pt x="2665" y="166"/>
                </a:cubicBezTo>
                <a:cubicBezTo>
                  <a:pt x="1336" y="1122"/>
                  <a:pt x="425" y="2466"/>
                  <a:pt x="126" y="4079"/>
                </a:cubicBezTo>
                <a:cubicBezTo>
                  <a:pt x="0" y="4771"/>
                  <a:pt x="583" y="5220"/>
                  <a:pt x="1110" y="5220"/>
                </a:cubicBezTo>
                <a:cubicBezTo>
                  <a:pt x="1458" y="5220"/>
                  <a:pt x="1781" y="5024"/>
                  <a:pt x="1859" y="4572"/>
                </a:cubicBezTo>
                <a:cubicBezTo>
                  <a:pt x="2068" y="3437"/>
                  <a:pt x="2635" y="2406"/>
                  <a:pt x="3576" y="1734"/>
                </a:cubicBezTo>
                <a:cubicBezTo>
                  <a:pt x="4344" y="1165"/>
                  <a:pt x="3860" y="1"/>
                  <a:pt x="3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67" name="Google Shape;2267;p54"/>
          <p:cNvSpPr/>
          <p:nvPr/>
        </p:nvSpPr>
        <p:spPr>
          <a:xfrm rot="4647302">
            <a:off x="3906303" y="7899500"/>
            <a:ext cx="156946" cy="139096"/>
          </a:xfrm>
          <a:custGeom>
            <a:avLst/>
            <a:gdLst/>
            <a:ahLst/>
            <a:cxnLst/>
            <a:rect l="l" t="t" r="r" b="b"/>
            <a:pathLst>
              <a:path w="3139" h="2782" extrusionOk="0">
                <a:moveTo>
                  <a:pt x="1941" y="1"/>
                </a:moveTo>
                <a:cubicBezTo>
                  <a:pt x="945" y="1"/>
                  <a:pt x="0" y="1109"/>
                  <a:pt x="375" y="2117"/>
                </a:cubicBezTo>
                <a:cubicBezTo>
                  <a:pt x="512" y="2491"/>
                  <a:pt x="846" y="2781"/>
                  <a:pt x="1239" y="2781"/>
                </a:cubicBezTo>
                <a:cubicBezTo>
                  <a:pt x="1317" y="2781"/>
                  <a:pt x="1398" y="2770"/>
                  <a:pt x="1480" y="2745"/>
                </a:cubicBezTo>
                <a:cubicBezTo>
                  <a:pt x="1824" y="2640"/>
                  <a:pt x="2167" y="2267"/>
                  <a:pt x="2152" y="1849"/>
                </a:cubicBezTo>
                <a:lnTo>
                  <a:pt x="2152" y="1849"/>
                </a:lnTo>
                <a:cubicBezTo>
                  <a:pt x="2169" y="1850"/>
                  <a:pt x="2185" y="1850"/>
                  <a:pt x="2202" y="1850"/>
                </a:cubicBezTo>
                <a:cubicBezTo>
                  <a:pt x="2574" y="1850"/>
                  <a:pt x="2947" y="1534"/>
                  <a:pt x="3019" y="1176"/>
                </a:cubicBezTo>
                <a:cubicBezTo>
                  <a:pt x="3138" y="684"/>
                  <a:pt x="2869" y="265"/>
                  <a:pt x="2406" y="86"/>
                </a:cubicBezTo>
                <a:cubicBezTo>
                  <a:pt x="2253" y="28"/>
                  <a:pt x="2097" y="1"/>
                  <a:pt x="19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68" name="Google Shape;2268;p54"/>
          <p:cNvSpPr/>
          <p:nvPr/>
        </p:nvSpPr>
        <p:spPr>
          <a:xfrm rot="-4586258">
            <a:off x="4245054" y="7413957"/>
            <a:ext cx="191996" cy="221446"/>
          </a:xfrm>
          <a:custGeom>
            <a:avLst/>
            <a:gdLst/>
            <a:ahLst/>
            <a:cxnLst/>
            <a:rect l="l" t="t" r="r" b="b"/>
            <a:pathLst>
              <a:path w="3840" h="4429" extrusionOk="0">
                <a:moveTo>
                  <a:pt x="2866" y="1"/>
                </a:moveTo>
                <a:cubicBezTo>
                  <a:pt x="2705" y="1"/>
                  <a:pt x="2542" y="39"/>
                  <a:pt x="2390" y="112"/>
                </a:cubicBezTo>
                <a:cubicBezTo>
                  <a:pt x="1016" y="740"/>
                  <a:pt x="195" y="2069"/>
                  <a:pt x="45" y="3533"/>
                </a:cubicBezTo>
                <a:cubicBezTo>
                  <a:pt x="1" y="4011"/>
                  <a:pt x="493" y="4429"/>
                  <a:pt x="942" y="4429"/>
                </a:cubicBezTo>
                <a:cubicBezTo>
                  <a:pt x="1464" y="4429"/>
                  <a:pt x="1778" y="4011"/>
                  <a:pt x="1838" y="3533"/>
                </a:cubicBezTo>
                <a:cubicBezTo>
                  <a:pt x="1927" y="2666"/>
                  <a:pt x="2525" y="1994"/>
                  <a:pt x="3271" y="1666"/>
                </a:cubicBezTo>
                <a:cubicBezTo>
                  <a:pt x="3734" y="1457"/>
                  <a:pt x="3839" y="814"/>
                  <a:pt x="3615" y="426"/>
                </a:cubicBezTo>
                <a:cubicBezTo>
                  <a:pt x="3450" y="134"/>
                  <a:pt x="3164" y="1"/>
                  <a:pt x="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69" name="Google Shape;2269;p54"/>
          <p:cNvSpPr/>
          <p:nvPr/>
        </p:nvSpPr>
        <p:spPr>
          <a:xfrm rot="6018322">
            <a:off x="4374644" y="7377799"/>
            <a:ext cx="129204" cy="133654"/>
          </a:xfrm>
          <a:custGeom>
            <a:avLst/>
            <a:gdLst/>
            <a:ahLst/>
            <a:cxnLst/>
            <a:rect l="l" t="t" r="r" b="b"/>
            <a:pathLst>
              <a:path w="2584" h="2673" extrusionOk="0">
                <a:moveTo>
                  <a:pt x="1563" y="1"/>
                </a:moveTo>
                <a:cubicBezTo>
                  <a:pt x="1256" y="1"/>
                  <a:pt x="961" y="147"/>
                  <a:pt x="792" y="426"/>
                </a:cubicBezTo>
                <a:cubicBezTo>
                  <a:pt x="597" y="724"/>
                  <a:pt x="433" y="1023"/>
                  <a:pt x="239" y="1337"/>
                </a:cubicBezTo>
                <a:cubicBezTo>
                  <a:pt x="0" y="1740"/>
                  <a:pt x="134" y="2337"/>
                  <a:pt x="568" y="2561"/>
                </a:cubicBezTo>
                <a:cubicBezTo>
                  <a:pt x="707" y="2636"/>
                  <a:pt x="861" y="2673"/>
                  <a:pt x="1015" y="2673"/>
                </a:cubicBezTo>
                <a:cubicBezTo>
                  <a:pt x="1321" y="2673"/>
                  <a:pt x="1623" y="2526"/>
                  <a:pt x="1792" y="2248"/>
                </a:cubicBezTo>
                <a:cubicBezTo>
                  <a:pt x="1987" y="1949"/>
                  <a:pt x="2151" y="1650"/>
                  <a:pt x="2330" y="1352"/>
                </a:cubicBezTo>
                <a:cubicBezTo>
                  <a:pt x="2584" y="933"/>
                  <a:pt x="2450" y="336"/>
                  <a:pt x="2016" y="112"/>
                </a:cubicBezTo>
                <a:cubicBezTo>
                  <a:pt x="1872" y="37"/>
                  <a:pt x="1716" y="1"/>
                  <a:pt x="15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0" name="Google Shape;2270;p54"/>
          <p:cNvSpPr/>
          <p:nvPr/>
        </p:nvSpPr>
        <p:spPr>
          <a:xfrm>
            <a:off x="5081100" y="7643951"/>
            <a:ext cx="2887300" cy="298950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271" name="Google Shape;2271;p54"/>
          <p:cNvGrpSpPr/>
          <p:nvPr/>
        </p:nvGrpSpPr>
        <p:grpSpPr>
          <a:xfrm>
            <a:off x="-990600" y="-190500"/>
            <a:ext cx="20193000" cy="11049000"/>
            <a:chOff x="493202" y="1431950"/>
            <a:chExt cx="3754964" cy="3148850"/>
          </a:xfrm>
        </p:grpSpPr>
        <p:grpSp>
          <p:nvGrpSpPr>
            <p:cNvPr id="2272" name="Google Shape;2272;p54"/>
            <p:cNvGrpSpPr/>
            <p:nvPr/>
          </p:nvGrpSpPr>
          <p:grpSpPr>
            <a:xfrm>
              <a:off x="493202" y="1431950"/>
              <a:ext cx="3754964" cy="3148850"/>
              <a:chOff x="493202" y="1431950"/>
              <a:chExt cx="3754964" cy="3148850"/>
            </a:xfrm>
          </p:grpSpPr>
          <p:sp>
            <p:nvSpPr>
              <p:cNvPr id="2273" name="Google Shape;2273;p54"/>
              <p:cNvSpPr/>
              <p:nvPr/>
            </p:nvSpPr>
            <p:spPr>
              <a:xfrm>
                <a:off x="660224" y="1431950"/>
                <a:ext cx="3438256" cy="174725"/>
              </a:xfrm>
              <a:custGeom>
                <a:avLst/>
                <a:gdLst/>
                <a:ahLst/>
                <a:cxnLst/>
                <a:rect l="l" t="t" r="r" b="b"/>
                <a:pathLst>
                  <a:path w="71915" h="6989" extrusionOk="0">
                    <a:moveTo>
                      <a:pt x="66830" y="0"/>
                    </a:moveTo>
                    <a:cubicBezTo>
                      <a:pt x="66161" y="0"/>
                      <a:pt x="65491" y="42"/>
                      <a:pt x="64842" y="63"/>
                    </a:cubicBezTo>
                    <a:cubicBezTo>
                      <a:pt x="63336" y="147"/>
                      <a:pt x="61871" y="252"/>
                      <a:pt x="60386" y="356"/>
                    </a:cubicBezTo>
                    <a:cubicBezTo>
                      <a:pt x="59716" y="398"/>
                      <a:pt x="59005" y="461"/>
                      <a:pt x="58314" y="503"/>
                    </a:cubicBezTo>
                    <a:cubicBezTo>
                      <a:pt x="57477" y="565"/>
                      <a:pt x="56640" y="586"/>
                      <a:pt x="55783" y="628"/>
                    </a:cubicBezTo>
                    <a:cubicBezTo>
                      <a:pt x="54381" y="691"/>
                      <a:pt x="52958" y="712"/>
                      <a:pt x="51556" y="733"/>
                    </a:cubicBezTo>
                    <a:cubicBezTo>
                      <a:pt x="49924" y="775"/>
                      <a:pt x="48313" y="816"/>
                      <a:pt x="46702" y="900"/>
                    </a:cubicBezTo>
                    <a:cubicBezTo>
                      <a:pt x="45216" y="984"/>
                      <a:pt x="43731" y="1047"/>
                      <a:pt x="42203" y="1151"/>
                    </a:cubicBezTo>
                    <a:cubicBezTo>
                      <a:pt x="40718" y="1235"/>
                      <a:pt x="39211" y="1340"/>
                      <a:pt x="37705" y="1423"/>
                    </a:cubicBezTo>
                    <a:cubicBezTo>
                      <a:pt x="36177" y="1528"/>
                      <a:pt x="34629" y="1570"/>
                      <a:pt x="33080" y="1653"/>
                    </a:cubicBezTo>
                    <a:lnTo>
                      <a:pt x="30737" y="1737"/>
                    </a:lnTo>
                    <a:cubicBezTo>
                      <a:pt x="30005" y="1758"/>
                      <a:pt x="29272" y="1758"/>
                      <a:pt x="28498" y="1758"/>
                    </a:cubicBezTo>
                    <a:cubicBezTo>
                      <a:pt x="27034" y="1800"/>
                      <a:pt x="25611" y="1800"/>
                      <a:pt x="24146" y="1821"/>
                    </a:cubicBezTo>
                    <a:cubicBezTo>
                      <a:pt x="21217" y="1842"/>
                      <a:pt x="18287" y="1884"/>
                      <a:pt x="15358" y="1946"/>
                    </a:cubicBezTo>
                    <a:cubicBezTo>
                      <a:pt x="13726" y="1967"/>
                      <a:pt x="12136" y="1988"/>
                      <a:pt x="10504" y="2030"/>
                    </a:cubicBezTo>
                    <a:cubicBezTo>
                      <a:pt x="9709" y="2051"/>
                      <a:pt x="8872" y="2072"/>
                      <a:pt x="8056" y="2093"/>
                    </a:cubicBezTo>
                    <a:cubicBezTo>
                      <a:pt x="7344" y="2135"/>
                      <a:pt x="6633" y="2177"/>
                      <a:pt x="5943" y="2197"/>
                    </a:cubicBezTo>
                    <a:cubicBezTo>
                      <a:pt x="5168" y="2239"/>
                      <a:pt x="4436" y="2281"/>
                      <a:pt x="3683" y="2344"/>
                    </a:cubicBezTo>
                    <a:lnTo>
                      <a:pt x="2344" y="2407"/>
                    </a:lnTo>
                    <a:cubicBezTo>
                      <a:pt x="2176" y="2407"/>
                      <a:pt x="1967" y="2449"/>
                      <a:pt x="1779" y="2449"/>
                    </a:cubicBezTo>
                    <a:cubicBezTo>
                      <a:pt x="1590" y="2449"/>
                      <a:pt x="1444" y="2469"/>
                      <a:pt x="1256" y="2469"/>
                    </a:cubicBezTo>
                    <a:cubicBezTo>
                      <a:pt x="1130" y="2469"/>
                      <a:pt x="984" y="2490"/>
                      <a:pt x="879" y="2532"/>
                    </a:cubicBezTo>
                    <a:cubicBezTo>
                      <a:pt x="753" y="2553"/>
                      <a:pt x="628" y="2595"/>
                      <a:pt x="461" y="2658"/>
                    </a:cubicBezTo>
                    <a:cubicBezTo>
                      <a:pt x="398" y="2700"/>
                      <a:pt x="335" y="2783"/>
                      <a:pt x="314" y="2888"/>
                    </a:cubicBezTo>
                    <a:cubicBezTo>
                      <a:pt x="251" y="3013"/>
                      <a:pt x="230" y="3139"/>
                      <a:pt x="251" y="3285"/>
                    </a:cubicBezTo>
                    <a:cubicBezTo>
                      <a:pt x="251" y="3411"/>
                      <a:pt x="293" y="3537"/>
                      <a:pt x="314" y="3662"/>
                    </a:cubicBezTo>
                    <a:lnTo>
                      <a:pt x="398" y="3829"/>
                    </a:lnTo>
                    <a:cubicBezTo>
                      <a:pt x="440" y="3913"/>
                      <a:pt x="502" y="3955"/>
                      <a:pt x="607" y="3955"/>
                    </a:cubicBezTo>
                    <a:cubicBezTo>
                      <a:pt x="753" y="4018"/>
                      <a:pt x="921" y="4039"/>
                      <a:pt x="1067" y="4060"/>
                    </a:cubicBezTo>
                    <a:cubicBezTo>
                      <a:pt x="1151" y="4060"/>
                      <a:pt x="1235" y="4018"/>
                      <a:pt x="1277" y="3934"/>
                    </a:cubicBezTo>
                    <a:cubicBezTo>
                      <a:pt x="1297" y="3913"/>
                      <a:pt x="1297" y="3892"/>
                      <a:pt x="1339" y="3850"/>
                    </a:cubicBezTo>
                    <a:lnTo>
                      <a:pt x="2323" y="3850"/>
                    </a:lnTo>
                    <a:cubicBezTo>
                      <a:pt x="2762" y="3850"/>
                      <a:pt x="3243" y="3829"/>
                      <a:pt x="3683" y="3829"/>
                    </a:cubicBezTo>
                    <a:cubicBezTo>
                      <a:pt x="4130" y="3829"/>
                      <a:pt x="4577" y="3813"/>
                      <a:pt x="5009" y="3809"/>
                    </a:cubicBezTo>
                    <a:lnTo>
                      <a:pt x="5009" y="3809"/>
                    </a:lnTo>
                    <a:cubicBezTo>
                      <a:pt x="3842" y="3872"/>
                      <a:pt x="2695" y="3976"/>
                      <a:pt x="1507" y="4081"/>
                    </a:cubicBezTo>
                    <a:cubicBezTo>
                      <a:pt x="1339" y="4122"/>
                      <a:pt x="1172" y="4185"/>
                      <a:pt x="1067" y="4374"/>
                    </a:cubicBezTo>
                    <a:cubicBezTo>
                      <a:pt x="921" y="4583"/>
                      <a:pt x="837" y="4813"/>
                      <a:pt x="816" y="5085"/>
                    </a:cubicBezTo>
                    <a:lnTo>
                      <a:pt x="189" y="5085"/>
                    </a:lnTo>
                    <a:cubicBezTo>
                      <a:pt x="21" y="5085"/>
                      <a:pt x="0" y="5336"/>
                      <a:pt x="0" y="5420"/>
                    </a:cubicBezTo>
                    <a:cubicBezTo>
                      <a:pt x="0" y="5524"/>
                      <a:pt x="21" y="5754"/>
                      <a:pt x="189" y="5754"/>
                    </a:cubicBezTo>
                    <a:lnTo>
                      <a:pt x="774" y="5754"/>
                    </a:lnTo>
                    <a:cubicBezTo>
                      <a:pt x="816" y="5985"/>
                      <a:pt x="837" y="6194"/>
                      <a:pt x="921" y="6382"/>
                    </a:cubicBezTo>
                    <a:lnTo>
                      <a:pt x="1067" y="6696"/>
                    </a:lnTo>
                    <a:cubicBezTo>
                      <a:pt x="1172" y="6863"/>
                      <a:pt x="1297" y="6968"/>
                      <a:pt x="1507" y="6989"/>
                    </a:cubicBezTo>
                    <a:cubicBezTo>
                      <a:pt x="2678" y="6842"/>
                      <a:pt x="3766" y="6759"/>
                      <a:pt x="4875" y="6675"/>
                    </a:cubicBezTo>
                    <a:cubicBezTo>
                      <a:pt x="5147" y="6654"/>
                      <a:pt x="5461" y="6633"/>
                      <a:pt x="5754" y="6612"/>
                    </a:cubicBezTo>
                    <a:cubicBezTo>
                      <a:pt x="6047" y="6612"/>
                      <a:pt x="6298" y="6570"/>
                      <a:pt x="6591" y="6570"/>
                    </a:cubicBezTo>
                    <a:cubicBezTo>
                      <a:pt x="8119" y="6529"/>
                      <a:pt x="9625" y="6445"/>
                      <a:pt x="11132" y="6424"/>
                    </a:cubicBezTo>
                    <a:cubicBezTo>
                      <a:pt x="12743" y="6382"/>
                      <a:pt x="14333" y="6361"/>
                      <a:pt x="15902" y="6340"/>
                    </a:cubicBezTo>
                    <a:lnTo>
                      <a:pt x="20756" y="6340"/>
                    </a:lnTo>
                    <a:cubicBezTo>
                      <a:pt x="23937" y="6361"/>
                      <a:pt x="27096" y="6361"/>
                      <a:pt x="30256" y="6361"/>
                    </a:cubicBezTo>
                    <a:lnTo>
                      <a:pt x="39671" y="6361"/>
                    </a:lnTo>
                    <a:cubicBezTo>
                      <a:pt x="41241" y="6361"/>
                      <a:pt x="42789" y="6319"/>
                      <a:pt x="44358" y="6278"/>
                    </a:cubicBezTo>
                    <a:cubicBezTo>
                      <a:pt x="45907" y="6257"/>
                      <a:pt x="47413" y="6215"/>
                      <a:pt x="48941" y="6152"/>
                    </a:cubicBezTo>
                    <a:cubicBezTo>
                      <a:pt x="49275" y="6152"/>
                      <a:pt x="49610" y="6131"/>
                      <a:pt x="49945" y="6110"/>
                    </a:cubicBezTo>
                    <a:cubicBezTo>
                      <a:pt x="50301" y="6068"/>
                      <a:pt x="50614" y="6068"/>
                      <a:pt x="50949" y="6047"/>
                    </a:cubicBezTo>
                    <a:cubicBezTo>
                      <a:pt x="51807" y="6006"/>
                      <a:pt x="52644" y="5922"/>
                      <a:pt x="53481" y="5838"/>
                    </a:cubicBezTo>
                    <a:cubicBezTo>
                      <a:pt x="54967" y="5713"/>
                      <a:pt x="56431" y="5524"/>
                      <a:pt x="57938" y="5420"/>
                    </a:cubicBezTo>
                    <a:cubicBezTo>
                      <a:pt x="59465" y="5315"/>
                      <a:pt x="61034" y="5231"/>
                      <a:pt x="62583" y="5127"/>
                    </a:cubicBezTo>
                    <a:cubicBezTo>
                      <a:pt x="63294" y="5085"/>
                      <a:pt x="64006" y="5022"/>
                      <a:pt x="64675" y="4959"/>
                    </a:cubicBezTo>
                    <a:cubicBezTo>
                      <a:pt x="65470" y="4855"/>
                      <a:pt x="66265" y="4708"/>
                      <a:pt x="67060" y="4562"/>
                    </a:cubicBezTo>
                    <a:lnTo>
                      <a:pt x="69341" y="4081"/>
                    </a:lnTo>
                    <a:cubicBezTo>
                      <a:pt x="69697" y="4018"/>
                      <a:pt x="70073" y="3955"/>
                      <a:pt x="70429" y="3913"/>
                    </a:cubicBezTo>
                    <a:cubicBezTo>
                      <a:pt x="70848" y="3850"/>
                      <a:pt x="71266" y="3767"/>
                      <a:pt x="71684" y="3704"/>
                    </a:cubicBezTo>
                    <a:cubicBezTo>
                      <a:pt x="71894" y="3641"/>
                      <a:pt x="71915" y="3390"/>
                      <a:pt x="71915" y="3223"/>
                    </a:cubicBezTo>
                    <a:cubicBezTo>
                      <a:pt x="71915" y="3118"/>
                      <a:pt x="71894" y="3034"/>
                      <a:pt x="71873" y="2930"/>
                    </a:cubicBezTo>
                    <a:cubicBezTo>
                      <a:pt x="71854" y="2875"/>
                      <a:pt x="71804" y="2755"/>
                      <a:pt x="71721" y="2755"/>
                    </a:cubicBezTo>
                    <a:cubicBezTo>
                      <a:pt x="71709" y="2755"/>
                      <a:pt x="71697" y="2757"/>
                      <a:pt x="71684" y="2762"/>
                    </a:cubicBezTo>
                    <a:cubicBezTo>
                      <a:pt x="70952" y="2783"/>
                      <a:pt x="70199" y="2804"/>
                      <a:pt x="69467" y="2825"/>
                    </a:cubicBezTo>
                    <a:cubicBezTo>
                      <a:pt x="68713" y="2867"/>
                      <a:pt x="67981" y="2888"/>
                      <a:pt x="67207" y="2909"/>
                    </a:cubicBezTo>
                    <a:cubicBezTo>
                      <a:pt x="66947" y="2913"/>
                      <a:pt x="66688" y="2914"/>
                      <a:pt x="66429" y="2914"/>
                    </a:cubicBezTo>
                    <a:cubicBezTo>
                      <a:pt x="65225" y="2914"/>
                      <a:pt x="64026" y="2877"/>
                      <a:pt x="62855" y="2825"/>
                    </a:cubicBezTo>
                    <a:cubicBezTo>
                      <a:pt x="63085" y="2804"/>
                      <a:pt x="63336" y="2762"/>
                      <a:pt x="63587" y="2721"/>
                    </a:cubicBezTo>
                    <a:cubicBezTo>
                      <a:pt x="64466" y="2595"/>
                      <a:pt x="65366" y="2469"/>
                      <a:pt x="66244" y="2386"/>
                    </a:cubicBezTo>
                    <a:cubicBezTo>
                      <a:pt x="66726" y="2344"/>
                      <a:pt x="67207" y="2302"/>
                      <a:pt x="67688" y="2260"/>
                    </a:cubicBezTo>
                    <a:cubicBezTo>
                      <a:pt x="67918" y="2239"/>
                      <a:pt x="68148" y="2197"/>
                      <a:pt x="68399" y="2156"/>
                    </a:cubicBezTo>
                    <a:cubicBezTo>
                      <a:pt x="68651" y="2093"/>
                      <a:pt x="68881" y="2030"/>
                      <a:pt x="69153" y="1967"/>
                    </a:cubicBezTo>
                    <a:cubicBezTo>
                      <a:pt x="69236" y="1967"/>
                      <a:pt x="69278" y="1925"/>
                      <a:pt x="69341" y="1842"/>
                    </a:cubicBezTo>
                    <a:cubicBezTo>
                      <a:pt x="69404" y="1737"/>
                      <a:pt x="69446" y="1612"/>
                      <a:pt x="69467" y="1486"/>
                    </a:cubicBezTo>
                    <a:cubicBezTo>
                      <a:pt x="69718" y="1402"/>
                      <a:pt x="69780" y="1026"/>
                      <a:pt x="69780" y="796"/>
                    </a:cubicBezTo>
                    <a:cubicBezTo>
                      <a:pt x="69780" y="670"/>
                      <a:pt x="69760" y="524"/>
                      <a:pt x="69697" y="377"/>
                    </a:cubicBezTo>
                    <a:cubicBezTo>
                      <a:pt x="69655" y="272"/>
                      <a:pt x="69571" y="84"/>
                      <a:pt x="69404" y="84"/>
                    </a:cubicBezTo>
                    <a:cubicBezTo>
                      <a:pt x="68630" y="84"/>
                      <a:pt x="67876" y="42"/>
                      <a:pt x="670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800">
                  <a:buClr>
                    <a:srgbClr val="000000"/>
                  </a:buClr>
                </a:pPr>
                <a:endParaRPr sz="28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54"/>
              <p:cNvSpPr/>
              <p:nvPr/>
            </p:nvSpPr>
            <p:spPr>
              <a:xfrm rot="-5400000">
                <a:off x="2599733" y="2942883"/>
                <a:ext cx="3001535" cy="125050"/>
              </a:xfrm>
              <a:custGeom>
                <a:avLst/>
                <a:gdLst/>
                <a:ahLst/>
                <a:cxnLst/>
                <a:rect l="l" t="t" r="r" b="b"/>
                <a:pathLst>
                  <a:path w="70158" h="5002" extrusionOk="0">
                    <a:moveTo>
                      <a:pt x="63671" y="1738"/>
                    </a:moveTo>
                    <a:cubicBezTo>
                      <a:pt x="63713" y="1821"/>
                      <a:pt x="63755" y="1863"/>
                      <a:pt x="63818" y="1905"/>
                    </a:cubicBezTo>
                    <a:cubicBezTo>
                      <a:pt x="63671" y="1905"/>
                      <a:pt x="63546" y="1947"/>
                      <a:pt x="63441" y="1947"/>
                    </a:cubicBezTo>
                    <a:cubicBezTo>
                      <a:pt x="63211" y="1947"/>
                      <a:pt x="62981" y="1968"/>
                      <a:pt x="62751" y="1968"/>
                    </a:cubicBezTo>
                    <a:cubicBezTo>
                      <a:pt x="61705" y="1989"/>
                      <a:pt x="60679" y="2051"/>
                      <a:pt x="59633" y="2072"/>
                    </a:cubicBezTo>
                    <a:cubicBezTo>
                      <a:pt x="59152" y="2093"/>
                      <a:pt x="58692" y="2114"/>
                      <a:pt x="58210" y="2114"/>
                    </a:cubicBezTo>
                    <a:cubicBezTo>
                      <a:pt x="57478" y="2114"/>
                      <a:pt x="56725" y="2156"/>
                      <a:pt x="55992" y="2156"/>
                    </a:cubicBezTo>
                    <a:cubicBezTo>
                      <a:pt x="54298" y="2177"/>
                      <a:pt x="52624" y="2198"/>
                      <a:pt x="50929" y="2219"/>
                    </a:cubicBezTo>
                    <a:cubicBezTo>
                      <a:pt x="47623" y="2282"/>
                      <a:pt x="44359" y="2323"/>
                      <a:pt x="41053" y="2386"/>
                    </a:cubicBezTo>
                    <a:cubicBezTo>
                      <a:pt x="38710" y="2407"/>
                      <a:pt x="36345" y="2491"/>
                      <a:pt x="34002" y="2574"/>
                    </a:cubicBezTo>
                    <a:cubicBezTo>
                      <a:pt x="30466" y="2679"/>
                      <a:pt x="26909" y="2742"/>
                      <a:pt x="23373" y="2846"/>
                    </a:cubicBezTo>
                    <a:cubicBezTo>
                      <a:pt x="22682" y="2888"/>
                      <a:pt x="21971" y="2909"/>
                      <a:pt x="21259" y="2951"/>
                    </a:cubicBezTo>
                    <a:cubicBezTo>
                      <a:pt x="19251" y="3056"/>
                      <a:pt x="17242" y="3139"/>
                      <a:pt x="15212" y="3244"/>
                    </a:cubicBezTo>
                    <a:cubicBezTo>
                      <a:pt x="13266" y="3349"/>
                      <a:pt x="11279" y="3432"/>
                      <a:pt x="9312" y="3537"/>
                    </a:cubicBezTo>
                    <a:cubicBezTo>
                      <a:pt x="9124" y="3537"/>
                      <a:pt x="8935" y="3558"/>
                      <a:pt x="8768" y="3558"/>
                    </a:cubicBezTo>
                    <a:cubicBezTo>
                      <a:pt x="9291" y="3516"/>
                      <a:pt x="9835" y="3474"/>
                      <a:pt x="10358" y="3432"/>
                    </a:cubicBezTo>
                    <a:cubicBezTo>
                      <a:pt x="12220" y="3307"/>
                      <a:pt x="14062" y="3139"/>
                      <a:pt x="15924" y="3014"/>
                    </a:cubicBezTo>
                    <a:cubicBezTo>
                      <a:pt x="16572" y="2951"/>
                      <a:pt x="17242" y="2909"/>
                      <a:pt x="17870" y="2846"/>
                    </a:cubicBezTo>
                    <a:cubicBezTo>
                      <a:pt x="18204" y="2826"/>
                      <a:pt x="18539" y="2805"/>
                      <a:pt x="18853" y="2805"/>
                    </a:cubicBezTo>
                    <a:cubicBezTo>
                      <a:pt x="20799" y="2700"/>
                      <a:pt x="22724" y="2574"/>
                      <a:pt x="24670" y="2470"/>
                    </a:cubicBezTo>
                    <a:cubicBezTo>
                      <a:pt x="25026" y="2428"/>
                      <a:pt x="25423" y="2407"/>
                      <a:pt x="25779" y="2386"/>
                    </a:cubicBezTo>
                    <a:cubicBezTo>
                      <a:pt x="26344" y="2365"/>
                      <a:pt x="26888" y="2323"/>
                      <a:pt x="27411" y="2323"/>
                    </a:cubicBezTo>
                    <a:lnTo>
                      <a:pt x="33374" y="2093"/>
                    </a:lnTo>
                    <a:cubicBezTo>
                      <a:pt x="33813" y="2072"/>
                      <a:pt x="34253" y="2072"/>
                      <a:pt x="34671" y="2051"/>
                    </a:cubicBezTo>
                    <a:lnTo>
                      <a:pt x="35027" y="2051"/>
                    </a:lnTo>
                    <a:cubicBezTo>
                      <a:pt x="35341" y="2051"/>
                      <a:pt x="35655" y="2051"/>
                      <a:pt x="35927" y="2010"/>
                    </a:cubicBezTo>
                    <a:cubicBezTo>
                      <a:pt x="37914" y="1968"/>
                      <a:pt x="39944" y="1947"/>
                      <a:pt x="41932" y="1884"/>
                    </a:cubicBezTo>
                    <a:cubicBezTo>
                      <a:pt x="42832" y="1863"/>
                      <a:pt x="43752" y="1842"/>
                      <a:pt x="44673" y="1842"/>
                    </a:cubicBezTo>
                    <a:cubicBezTo>
                      <a:pt x="47623" y="1800"/>
                      <a:pt x="50615" y="1779"/>
                      <a:pt x="53565" y="1758"/>
                    </a:cubicBezTo>
                    <a:cubicBezTo>
                      <a:pt x="56683" y="1758"/>
                      <a:pt x="59675" y="1738"/>
                      <a:pt x="62709" y="1738"/>
                    </a:cubicBezTo>
                    <a:close/>
                    <a:moveTo>
                      <a:pt x="57248" y="1"/>
                    </a:moveTo>
                    <a:cubicBezTo>
                      <a:pt x="54549" y="1"/>
                      <a:pt x="51891" y="43"/>
                      <a:pt x="49192" y="64"/>
                    </a:cubicBezTo>
                    <a:cubicBezTo>
                      <a:pt x="47184" y="85"/>
                      <a:pt x="45154" y="105"/>
                      <a:pt x="43145" y="105"/>
                    </a:cubicBezTo>
                    <a:cubicBezTo>
                      <a:pt x="42267" y="105"/>
                      <a:pt x="41346" y="147"/>
                      <a:pt x="40446" y="168"/>
                    </a:cubicBezTo>
                    <a:cubicBezTo>
                      <a:pt x="38438" y="210"/>
                      <a:pt x="36429" y="252"/>
                      <a:pt x="34420" y="294"/>
                    </a:cubicBezTo>
                    <a:cubicBezTo>
                      <a:pt x="33834" y="294"/>
                      <a:pt x="33269" y="315"/>
                      <a:pt x="32684" y="315"/>
                    </a:cubicBezTo>
                    <a:cubicBezTo>
                      <a:pt x="32349" y="315"/>
                      <a:pt x="32035" y="336"/>
                      <a:pt x="31700" y="336"/>
                    </a:cubicBezTo>
                    <a:lnTo>
                      <a:pt x="25737" y="587"/>
                    </a:lnTo>
                    <a:cubicBezTo>
                      <a:pt x="25130" y="608"/>
                      <a:pt x="24523" y="629"/>
                      <a:pt x="23896" y="670"/>
                    </a:cubicBezTo>
                    <a:cubicBezTo>
                      <a:pt x="23561" y="670"/>
                      <a:pt x="23226" y="691"/>
                      <a:pt x="22870" y="712"/>
                    </a:cubicBezTo>
                    <a:cubicBezTo>
                      <a:pt x="20883" y="817"/>
                      <a:pt x="18937" y="922"/>
                      <a:pt x="16949" y="1026"/>
                    </a:cubicBezTo>
                    <a:cubicBezTo>
                      <a:pt x="15924" y="1068"/>
                      <a:pt x="14898" y="1131"/>
                      <a:pt x="13873" y="1214"/>
                    </a:cubicBezTo>
                    <a:cubicBezTo>
                      <a:pt x="12137" y="1319"/>
                      <a:pt x="10379" y="1424"/>
                      <a:pt x="8642" y="1549"/>
                    </a:cubicBezTo>
                    <a:cubicBezTo>
                      <a:pt x="7136" y="1654"/>
                      <a:pt x="5608" y="1738"/>
                      <a:pt x="4102" y="1800"/>
                    </a:cubicBezTo>
                    <a:cubicBezTo>
                      <a:pt x="3872" y="1842"/>
                      <a:pt x="3621" y="1842"/>
                      <a:pt x="3370" y="1863"/>
                    </a:cubicBezTo>
                    <a:cubicBezTo>
                      <a:pt x="2972" y="1884"/>
                      <a:pt x="2574" y="1884"/>
                      <a:pt x="2198" y="1905"/>
                    </a:cubicBezTo>
                    <a:cubicBezTo>
                      <a:pt x="1842" y="1947"/>
                      <a:pt x="1507" y="1947"/>
                      <a:pt x="1152" y="1947"/>
                    </a:cubicBezTo>
                    <a:cubicBezTo>
                      <a:pt x="1110" y="1863"/>
                      <a:pt x="1005" y="1779"/>
                      <a:pt x="942" y="1779"/>
                    </a:cubicBezTo>
                    <a:cubicBezTo>
                      <a:pt x="691" y="1800"/>
                      <a:pt x="482" y="1842"/>
                      <a:pt x="252" y="1863"/>
                    </a:cubicBezTo>
                    <a:cubicBezTo>
                      <a:pt x="147" y="1863"/>
                      <a:pt x="43" y="1905"/>
                      <a:pt x="22" y="2051"/>
                    </a:cubicBezTo>
                    <a:cubicBezTo>
                      <a:pt x="1" y="2177"/>
                      <a:pt x="64" y="2302"/>
                      <a:pt x="168" y="2323"/>
                    </a:cubicBezTo>
                    <a:cubicBezTo>
                      <a:pt x="273" y="2365"/>
                      <a:pt x="357" y="2386"/>
                      <a:pt x="461" y="2407"/>
                    </a:cubicBezTo>
                    <a:cubicBezTo>
                      <a:pt x="566" y="2428"/>
                      <a:pt x="650" y="2428"/>
                      <a:pt x="754" y="2428"/>
                    </a:cubicBezTo>
                    <a:cubicBezTo>
                      <a:pt x="984" y="2554"/>
                      <a:pt x="1256" y="2574"/>
                      <a:pt x="1507" y="2574"/>
                    </a:cubicBezTo>
                    <a:cubicBezTo>
                      <a:pt x="2072" y="2574"/>
                      <a:pt x="2637" y="2554"/>
                      <a:pt x="3181" y="2512"/>
                    </a:cubicBezTo>
                    <a:cubicBezTo>
                      <a:pt x="3432" y="2512"/>
                      <a:pt x="3642" y="2491"/>
                      <a:pt x="3872" y="2491"/>
                    </a:cubicBezTo>
                    <a:lnTo>
                      <a:pt x="6843" y="2344"/>
                    </a:lnTo>
                    <a:cubicBezTo>
                      <a:pt x="8056" y="2282"/>
                      <a:pt x="9228" y="2198"/>
                      <a:pt x="10442" y="2156"/>
                    </a:cubicBezTo>
                    <a:cubicBezTo>
                      <a:pt x="12137" y="2051"/>
                      <a:pt x="13831" y="1968"/>
                      <a:pt x="15526" y="1863"/>
                    </a:cubicBezTo>
                    <a:cubicBezTo>
                      <a:pt x="15924" y="1842"/>
                      <a:pt x="16321" y="1842"/>
                      <a:pt x="16719" y="1821"/>
                    </a:cubicBezTo>
                    <a:cubicBezTo>
                      <a:pt x="17702" y="1758"/>
                      <a:pt x="18707" y="1717"/>
                      <a:pt x="19690" y="1675"/>
                    </a:cubicBezTo>
                    <a:cubicBezTo>
                      <a:pt x="20694" y="1633"/>
                      <a:pt x="21678" y="1570"/>
                      <a:pt x="22682" y="1549"/>
                    </a:cubicBezTo>
                    <a:cubicBezTo>
                      <a:pt x="23059" y="1528"/>
                      <a:pt x="23456" y="1507"/>
                      <a:pt x="23854" y="1507"/>
                    </a:cubicBezTo>
                    <a:cubicBezTo>
                      <a:pt x="25423" y="1445"/>
                      <a:pt x="27013" y="1403"/>
                      <a:pt x="28583" y="1340"/>
                    </a:cubicBezTo>
                    <a:cubicBezTo>
                      <a:pt x="29545" y="1319"/>
                      <a:pt x="30528" y="1298"/>
                      <a:pt x="31512" y="1235"/>
                    </a:cubicBezTo>
                    <a:cubicBezTo>
                      <a:pt x="31909" y="1235"/>
                      <a:pt x="32265" y="1214"/>
                      <a:pt x="32663" y="1214"/>
                    </a:cubicBezTo>
                    <a:cubicBezTo>
                      <a:pt x="34190" y="1194"/>
                      <a:pt x="35717" y="1152"/>
                      <a:pt x="37245" y="1131"/>
                    </a:cubicBezTo>
                    <a:cubicBezTo>
                      <a:pt x="38751" y="1110"/>
                      <a:pt x="40258" y="1089"/>
                      <a:pt x="41764" y="1047"/>
                    </a:cubicBezTo>
                    <a:lnTo>
                      <a:pt x="45928" y="1047"/>
                    </a:lnTo>
                    <a:cubicBezTo>
                      <a:pt x="47477" y="1047"/>
                      <a:pt x="48983" y="1047"/>
                      <a:pt x="50531" y="1026"/>
                    </a:cubicBezTo>
                    <a:lnTo>
                      <a:pt x="55428" y="1026"/>
                    </a:lnTo>
                    <a:cubicBezTo>
                      <a:pt x="53063" y="1047"/>
                      <a:pt x="50678" y="1089"/>
                      <a:pt x="48334" y="1131"/>
                    </a:cubicBezTo>
                    <a:cubicBezTo>
                      <a:pt x="47330" y="1152"/>
                      <a:pt x="46368" y="1152"/>
                      <a:pt x="45384" y="1194"/>
                    </a:cubicBezTo>
                    <a:cubicBezTo>
                      <a:pt x="44966" y="1194"/>
                      <a:pt x="44505" y="1194"/>
                      <a:pt x="44087" y="1214"/>
                    </a:cubicBezTo>
                    <a:cubicBezTo>
                      <a:pt x="42664" y="1235"/>
                      <a:pt x="41241" y="1298"/>
                      <a:pt x="39798" y="1319"/>
                    </a:cubicBezTo>
                    <a:cubicBezTo>
                      <a:pt x="38166" y="1361"/>
                      <a:pt x="36513" y="1403"/>
                      <a:pt x="34860" y="1445"/>
                    </a:cubicBezTo>
                    <a:cubicBezTo>
                      <a:pt x="34567" y="1445"/>
                      <a:pt x="34316" y="1466"/>
                      <a:pt x="34023" y="1466"/>
                    </a:cubicBezTo>
                    <a:cubicBezTo>
                      <a:pt x="33144" y="1528"/>
                      <a:pt x="32265" y="1549"/>
                      <a:pt x="31386" y="1612"/>
                    </a:cubicBezTo>
                    <a:lnTo>
                      <a:pt x="26051" y="1842"/>
                    </a:lnTo>
                    <a:cubicBezTo>
                      <a:pt x="25779" y="1842"/>
                      <a:pt x="25528" y="1863"/>
                      <a:pt x="25256" y="1884"/>
                    </a:cubicBezTo>
                    <a:cubicBezTo>
                      <a:pt x="24398" y="1947"/>
                      <a:pt x="23519" y="2030"/>
                      <a:pt x="22640" y="2072"/>
                    </a:cubicBezTo>
                    <a:cubicBezTo>
                      <a:pt x="21071" y="2177"/>
                      <a:pt x="19544" y="2282"/>
                      <a:pt x="17974" y="2386"/>
                    </a:cubicBezTo>
                    <a:cubicBezTo>
                      <a:pt x="17556" y="2407"/>
                      <a:pt x="17095" y="2470"/>
                      <a:pt x="16677" y="2491"/>
                    </a:cubicBezTo>
                    <a:cubicBezTo>
                      <a:pt x="15694" y="2574"/>
                      <a:pt x="14689" y="2658"/>
                      <a:pt x="13706" y="2763"/>
                    </a:cubicBezTo>
                    <a:cubicBezTo>
                      <a:pt x="12450" y="2867"/>
                      <a:pt x="11153" y="2972"/>
                      <a:pt x="9898" y="3077"/>
                    </a:cubicBezTo>
                    <a:cubicBezTo>
                      <a:pt x="8161" y="3223"/>
                      <a:pt x="6383" y="3391"/>
                      <a:pt x="4625" y="3537"/>
                    </a:cubicBezTo>
                    <a:cubicBezTo>
                      <a:pt x="4207" y="3558"/>
                      <a:pt x="3788" y="3621"/>
                      <a:pt x="3349" y="3642"/>
                    </a:cubicBezTo>
                    <a:lnTo>
                      <a:pt x="1068" y="3872"/>
                    </a:lnTo>
                    <a:cubicBezTo>
                      <a:pt x="984" y="3872"/>
                      <a:pt x="901" y="3935"/>
                      <a:pt x="901" y="4039"/>
                    </a:cubicBezTo>
                    <a:cubicBezTo>
                      <a:pt x="901" y="4123"/>
                      <a:pt x="984" y="4186"/>
                      <a:pt x="1068" y="4186"/>
                    </a:cubicBezTo>
                    <a:cubicBezTo>
                      <a:pt x="1361" y="4186"/>
                      <a:pt x="1612" y="4227"/>
                      <a:pt x="1905" y="4227"/>
                    </a:cubicBezTo>
                    <a:cubicBezTo>
                      <a:pt x="1884" y="4290"/>
                      <a:pt x="1842" y="4374"/>
                      <a:pt x="1842" y="4458"/>
                    </a:cubicBezTo>
                    <a:cubicBezTo>
                      <a:pt x="1842" y="4751"/>
                      <a:pt x="2093" y="5002"/>
                      <a:pt x="2407" y="5002"/>
                    </a:cubicBezTo>
                    <a:cubicBezTo>
                      <a:pt x="4562" y="4876"/>
                      <a:pt x="6717" y="4709"/>
                      <a:pt x="8893" y="4604"/>
                    </a:cubicBezTo>
                    <a:cubicBezTo>
                      <a:pt x="10777" y="4541"/>
                      <a:pt x="12660" y="4437"/>
                      <a:pt x="14543" y="4353"/>
                    </a:cubicBezTo>
                    <a:cubicBezTo>
                      <a:pt x="16593" y="4248"/>
                      <a:pt x="18686" y="4144"/>
                      <a:pt x="20757" y="4060"/>
                    </a:cubicBezTo>
                    <a:cubicBezTo>
                      <a:pt x="21406" y="4039"/>
                      <a:pt x="22075" y="4018"/>
                      <a:pt x="22724" y="3955"/>
                    </a:cubicBezTo>
                    <a:cubicBezTo>
                      <a:pt x="22912" y="3955"/>
                      <a:pt x="23080" y="3935"/>
                      <a:pt x="23289" y="3935"/>
                    </a:cubicBezTo>
                    <a:cubicBezTo>
                      <a:pt x="26637" y="3851"/>
                      <a:pt x="29984" y="3746"/>
                      <a:pt x="33332" y="3663"/>
                    </a:cubicBezTo>
                    <a:cubicBezTo>
                      <a:pt x="35132" y="3621"/>
                      <a:pt x="36931" y="3558"/>
                      <a:pt x="38710" y="3537"/>
                    </a:cubicBezTo>
                    <a:cubicBezTo>
                      <a:pt x="39358" y="3516"/>
                      <a:pt x="39986" y="3516"/>
                      <a:pt x="40635" y="3495"/>
                    </a:cubicBezTo>
                    <a:lnTo>
                      <a:pt x="50908" y="3328"/>
                    </a:lnTo>
                    <a:lnTo>
                      <a:pt x="55302" y="3244"/>
                    </a:lnTo>
                    <a:cubicBezTo>
                      <a:pt x="56578" y="3223"/>
                      <a:pt x="57834" y="3223"/>
                      <a:pt x="59068" y="3181"/>
                    </a:cubicBezTo>
                    <a:cubicBezTo>
                      <a:pt x="60114" y="3139"/>
                      <a:pt x="61140" y="3098"/>
                      <a:pt x="62186" y="3077"/>
                    </a:cubicBezTo>
                    <a:cubicBezTo>
                      <a:pt x="62709" y="3035"/>
                      <a:pt x="63232" y="3035"/>
                      <a:pt x="63734" y="3014"/>
                    </a:cubicBezTo>
                    <a:lnTo>
                      <a:pt x="67270" y="2784"/>
                    </a:lnTo>
                    <a:lnTo>
                      <a:pt x="67270" y="2784"/>
                    </a:lnTo>
                    <a:cubicBezTo>
                      <a:pt x="67187" y="2888"/>
                      <a:pt x="67187" y="3035"/>
                      <a:pt x="67208" y="3139"/>
                    </a:cubicBezTo>
                    <a:cubicBezTo>
                      <a:pt x="67228" y="3286"/>
                      <a:pt x="67312" y="3391"/>
                      <a:pt x="67438" y="3432"/>
                    </a:cubicBezTo>
                    <a:cubicBezTo>
                      <a:pt x="67513" y="3478"/>
                      <a:pt x="67621" y="3512"/>
                      <a:pt x="67715" y="3512"/>
                    </a:cubicBezTo>
                    <a:cubicBezTo>
                      <a:pt x="67751" y="3512"/>
                      <a:pt x="67785" y="3507"/>
                      <a:pt x="67814" y="3495"/>
                    </a:cubicBezTo>
                    <a:cubicBezTo>
                      <a:pt x="68065" y="3391"/>
                      <a:pt x="68337" y="3286"/>
                      <a:pt x="68568" y="3181"/>
                    </a:cubicBezTo>
                    <a:lnTo>
                      <a:pt x="68547" y="3181"/>
                    </a:lnTo>
                    <a:cubicBezTo>
                      <a:pt x="68568" y="3181"/>
                      <a:pt x="68568" y="3139"/>
                      <a:pt x="68588" y="3139"/>
                    </a:cubicBezTo>
                    <a:cubicBezTo>
                      <a:pt x="68630" y="3139"/>
                      <a:pt x="68651" y="3118"/>
                      <a:pt x="68651" y="3118"/>
                    </a:cubicBezTo>
                    <a:lnTo>
                      <a:pt x="68630" y="3118"/>
                    </a:lnTo>
                    <a:cubicBezTo>
                      <a:pt x="68756" y="3077"/>
                      <a:pt x="68881" y="3014"/>
                      <a:pt x="69049" y="2930"/>
                    </a:cubicBezTo>
                    <a:cubicBezTo>
                      <a:pt x="69174" y="2888"/>
                      <a:pt x="69321" y="2805"/>
                      <a:pt x="69467" y="2763"/>
                    </a:cubicBezTo>
                    <a:cubicBezTo>
                      <a:pt x="69614" y="2679"/>
                      <a:pt x="69739" y="2595"/>
                      <a:pt x="69907" y="2512"/>
                    </a:cubicBezTo>
                    <a:cubicBezTo>
                      <a:pt x="70053" y="2449"/>
                      <a:pt x="70158" y="2240"/>
                      <a:pt x="70158" y="2051"/>
                    </a:cubicBezTo>
                    <a:cubicBezTo>
                      <a:pt x="70158" y="1947"/>
                      <a:pt x="70137" y="1863"/>
                      <a:pt x="70095" y="1758"/>
                    </a:cubicBezTo>
                    <a:cubicBezTo>
                      <a:pt x="70011" y="1654"/>
                      <a:pt x="69907" y="1528"/>
                      <a:pt x="69781" y="1507"/>
                    </a:cubicBezTo>
                    <a:cubicBezTo>
                      <a:pt x="69635" y="1466"/>
                      <a:pt x="69509" y="1445"/>
                      <a:pt x="69384" y="1445"/>
                    </a:cubicBezTo>
                    <a:lnTo>
                      <a:pt x="69300" y="1445"/>
                    </a:lnTo>
                    <a:cubicBezTo>
                      <a:pt x="69216" y="1445"/>
                      <a:pt x="69112" y="1445"/>
                      <a:pt x="69049" y="1466"/>
                    </a:cubicBezTo>
                    <a:cubicBezTo>
                      <a:pt x="68840" y="1507"/>
                      <a:pt x="68651" y="1528"/>
                      <a:pt x="68442" y="1528"/>
                    </a:cubicBezTo>
                    <a:cubicBezTo>
                      <a:pt x="68275" y="1528"/>
                      <a:pt x="68128" y="1549"/>
                      <a:pt x="67940" y="1549"/>
                    </a:cubicBezTo>
                    <a:cubicBezTo>
                      <a:pt x="67500" y="1570"/>
                      <a:pt x="67082" y="1612"/>
                      <a:pt x="66643" y="1654"/>
                    </a:cubicBezTo>
                    <a:cubicBezTo>
                      <a:pt x="66538" y="1654"/>
                      <a:pt x="66392" y="1675"/>
                      <a:pt x="66287" y="1675"/>
                    </a:cubicBezTo>
                    <a:cubicBezTo>
                      <a:pt x="66350" y="1633"/>
                      <a:pt x="66371" y="1570"/>
                      <a:pt x="66371" y="1528"/>
                    </a:cubicBezTo>
                    <a:cubicBezTo>
                      <a:pt x="66392" y="1466"/>
                      <a:pt x="66392" y="1424"/>
                      <a:pt x="66392" y="1361"/>
                    </a:cubicBezTo>
                    <a:cubicBezTo>
                      <a:pt x="66392" y="1340"/>
                      <a:pt x="66392" y="1298"/>
                      <a:pt x="66433" y="1256"/>
                    </a:cubicBezTo>
                    <a:cubicBezTo>
                      <a:pt x="66433" y="1214"/>
                      <a:pt x="66433" y="1152"/>
                      <a:pt x="66392" y="1131"/>
                    </a:cubicBezTo>
                    <a:cubicBezTo>
                      <a:pt x="66392" y="1131"/>
                      <a:pt x="66433" y="1131"/>
                      <a:pt x="66433" y="1110"/>
                    </a:cubicBezTo>
                    <a:cubicBezTo>
                      <a:pt x="66496" y="1047"/>
                      <a:pt x="66580" y="1005"/>
                      <a:pt x="66643" y="901"/>
                    </a:cubicBezTo>
                    <a:cubicBezTo>
                      <a:pt x="66684" y="817"/>
                      <a:pt x="66705" y="712"/>
                      <a:pt x="66705" y="608"/>
                    </a:cubicBezTo>
                    <a:cubicBezTo>
                      <a:pt x="66705" y="503"/>
                      <a:pt x="66684" y="419"/>
                      <a:pt x="66643" y="315"/>
                    </a:cubicBezTo>
                    <a:cubicBezTo>
                      <a:pt x="66601" y="294"/>
                      <a:pt x="66580" y="252"/>
                      <a:pt x="66559" y="210"/>
                    </a:cubicBezTo>
                    <a:cubicBezTo>
                      <a:pt x="66475" y="147"/>
                      <a:pt x="66392" y="105"/>
                      <a:pt x="66329" y="85"/>
                    </a:cubicBezTo>
                    <a:cubicBezTo>
                      <a:pt x="66161" y="43"/>
                      <a:pt x="65973" y="1"/>
                      <a:pt x="658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800">
                  <a:buClr>
                    <a:srgbClr val="000000"/>
                  </a:buClr>
                </a:pPr>
                <a:endParaRPr sz="28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54"/>
              <p:cNvSpPr/>
              <p:nvPr/>
            </p:nvSpPr>
            <p:spPr>
              <a:xfrm>
                <a:off x="493202" y="4376775"/>
                <a:ext cx="3754964" cy="204025"/>
              </a:xfrm>
              <a:custGeom>
                <a:avLst/>
                <a:gdLst/>
                <a:ahLst/>
                <a:cxnLst/>
                <a:rect l="l" t="t" r="r" b="b"/>
                <a:pathLst>
                  <a:path w="60701" h="8161" extrusionOk="0">
                    <a:moveTo>
                      <a:pt x="37622" y="649"/>
                    </a:moveTo>
                    <a:cubicBezTo>
                      <a:pt x="38270" y="670"/>
                      <a:pt x="38940" y="670"/>
                      <a:pt x="39609" y="712"/>
                    </a:cubicBezTo>
                    <a:cubicBezTo>
                      <a:pt x="41220" y="732"/>
                      <a:pt x="42852" y="774"/>
                      <a:pt x="44464" y="816"/>
                    </a:cubicBezTo>
                    <a:cubicBezTo>
                      <a:pt x="44715" y="816"/>
                      <a:pt x="44987" y="837"/>
                      <a:pt x="45217" y="837"/>
                    </a:cubicBezTo>
                    <a:cubicBezTo>
                      <a:pt x="46033" y="858"/>
                      <a:pt x="46870" y="900"/>
                      <a:pt x="47686" y="942"/>
                    </a:cubicBezTo>
                    <a:cubicBezTo>
                      <a:pt x="48816" y="1004"/>
                      <a:pt x="49925" y="1025"/>
                      <a:pt x="51075" y="1067"/>
                    </a:cubicBezTo>
                    <a:cubicBezTo>
                      <a:pt x="52352" y="1151"/>
                      <a:pt x="53649" y="1193"/>
                      <a:pt x="54925" y="1277"/>
                    </a:cubicBezTo>
                    <a:cubicBezTo>
                      <a:pt x="55344" y="1297"/>
                      <a:pt x="55783" y="1339"/>
                      <a:pt x="56223" y="1360"/>
                    </a:cubicBezTo>
                    <a:cubicBezTo>
                      <a:pt x="56474" y="1381"/>
                      <a:pt x="56725" y="1381"/>
                      <a:pt x="56976" y="1402"/>
                    </a:cubicBezTo>
                    <a:cubicBezTo>
                      <a:pt x="57018" y="1402"/>
                      <a:pt x="57060" y="1402"/>
                      <a:pt x="57143" y="1444"/>
                    </a:cubicBezTo>
                    <a:cubicBezTo>
                      <a:pt x="56746" y="1465"/>
                      <a:pt x="56369" y="1465"/>
                      <a:pt x="55972" y="1486"/>
                    </a:cubicBezTo>
                    <a:cubicBezTo>
                      <a:pt x="55930" y="1486"/>
                      <a:pt x="55867" y="1465"/>
                      <a:pt x="55804" y="1465"/>
                    </a:cubicBezTo>
                    <a:lnTo>
                      <a:pt x="55532" y="1465"/>
                    </a:lnTo>
                    <a:cubicBezTo>
                      <a:pt x="55344" y="1465"/>
                      <a:pt x="55135" y="1486"/>
                      <a:pt x="54946" y="1486"/>
                    </a:cubicBezTo>
                    <a:lnTo>
                      <a:pt x="54821" y="1486"/>
                    </a:lnTo>
                    <a:cubicBezTo>
                      <a:pt x="54737" y="1381"/>
                      <a:pt x="54591" y="1297"/>
                      <a:pt x="54423" y="1297"/>
                    </a:cubicBezTo>
                    <a:cubicBezTo>
                      <a:pt x="53607" y="1297"/>
                      <a:pt x="52812" y="1339"/>
                      <a:pt x="51996" y="1360"/>
                    </a:cubicBezTo>
                    <a:cubicBezTo>
                      <a:pt x="51306" y="1381"/>
                      <a:pt x="50615" y="1423"/>
                      <a:pt x="49925" y="1444"/>
                    </a:cubicBezTo>
                    <a:cubicBezTo>
                      <a:pt x="49004" y="1486"/>
                      <a:pt x="48062" y="1507"/>
                      <a:pt x="47163" y="1549"/>
                    </a:cubicBezTo>
                    <a:cubicBezTo>
                      <a:pt x="46137" y="1590"/>
                      <a:pt x="45112" y="1611"/>
                      <a:pt x="44087" y="1674"/>
                    </a:cubicBezTo>
                    <a:cubicBezTo>
                      <a:pt x="43815" y="1674"/>
                      <a:pt x="43543" y="1695"/>
                      <a:pt x="43271" y="1695"/>
                    </a:cubicBezTo>
                    <a:lnTo>
                      <a:pt x="38877" y="1695"/>
                    </a:lnTo>
                    <a:cubicBezTo>
                      <a:pt x="37747" y="1653"/>
                      <a:pt x="36596" y="1590"/>
                      <a:pt x="35466" y="1569"/>
                    </a:cubicBezTo>
                    <a:cubicBezTo>
                      <a:pt x="34337" y="1507"/>
                      <a:pt x="33228" y="1465"/>
                      <a:pt x="32098" y="1444"/>
                    </a:cubicBezTo>
                    <a:cubicBezTo>
                      <a:pt x="31972" y="1444"/>
                      <a:pt x="31826" y="1402"/>
                      <a:pt x="31700" y="1402"/>
                    </a:cubicBezTo>
                    <a:cubicBezTo>
                      <a:pt x="31282" y="1381"/>
                      <a:pt x="30863" y="1360"/>
                      <a:pt x="30424" y="1339"/>
                    </a:cubicBezTo>
                    <a:cubicBezTo>
                      <a:pt x="28645" y="1193"/>
                      <a:pt x="26888" y="1109"/>
                      <a:pt x="25109" y="963"/>
                    </a:cubicBezTo>
                    <a:cubicBezTo>
                      <a:pt x="26469" y="858"/>
                      <a:pt x="27850" y="816"/>
                      <a:pt x="29210" y="732"/>
                    </a:cubicBezTo>
                    <a:lnTo>
                      <a:pt x="29880" y="732"/>
                    </a:lnTo>
                    <a:cubicBezTo>
                      <a:pt x="30612" y="732"/>
                      <a:pt x="31344" y="712"/>
                      <a:pt x="32077" y="712"/>
                    </a:cubicBezTo>
                    <a:cubicBezTo>
                      <a:pt x="33688" y="670"/>
                      <a:pt x="35341" y="670"/>
                      <a:pt x="36952" y="649"/>
                    </a:cubicBezTo>
                    <a:close/>
                    <a:moveTo>
                      <a:pt x="18958" y="1277"/>
                    </a:moveTo>
                    <a:cubicBezTo>
                      <a:pt x="19795" y="1297"/>
                      <a:pt x="20632" y="1360"/>
                      <a:pt x="21469" y="1381"/>
                    </a:cubicBezTo>
                    <a:lnTo>
                      <a:pt x="22724" y="1465"/>
                    </a:lnTo>
                    <a:lnTo>
                      <a:pt x="30487" y="2009"/>
                    </a:lnTo>
                    <a:cubicBezTo>
                      <a:pt x="30633" y="2009"/>
                      <a:pt x="30759" y="2030"/>
                      <a:pt x="30884" y="2030"/>
                    </a:cubicBezTo>
                    <a:lnTo>
                      <a:pt x="27620" y="2030"/>
                    </a:lnTo>
                    <a:cubicBezTo>
                      <a:pt x="25611" y="2030"/>
                      <a:pt x="23582" y="2009"/>
                      <a:pt x="21573" y="2009"/>
                    </a:cubicBezTo>
                    <a:cubicBezTo>
                      <a:pt x="19418" y="1967"/>
                      <a:pt x="17263" y="1967"/>
                      <a:pt x="15150" y="1946"/>
                    </a:cubicBezTo>
                    <a:cubicBezTo>
                      <a:pt x="14208" y="1946"/>
                      <a:pt x="13246" y="1904"/>
                      <a:pt x="12304" y="1904"/>
                    </a:cubicBezTo>
                    <a:cubicBezTo>
                      <a:pt x="12743" y="1862"/>
                      <a:pt x="13183" y="1841"/>
                      <a:pt x="13622" y="1779"/>
                    </a:cubicBezTo>
                    <a:cubicBezTo>
                      <a:pt x="15233" y="1632"/>
                      <a:pt x="16803" y="1465"/>
                      <a:pt x="18393" y="1339"/>
                    </a:cubicBezTo>
                    <a:cubicBezTo>
                      <a:pt x="18560" y="1297"/>
                      <a:pt x="18769" y="1297"/>
                      <a:pt x="18958" y="1277"/>
                    </a:cubicBezTo>
                    <a:close/>
                    <a:moveTo>
                      <a:pt x="56716" y="2511"/>
                    </a:moveTo>
                    <a:lnTo>
                      <a:pt x="56716" y="2511"/>
                    </a:lnTo>
                    <a:cubicBezTo>
                      <a:pt x="56654" y="2513"/>
                      <a:pt x="56575" y="2533"/>
                      <a:pt x="56516" y="2553"/>
                    </a:cubicBezTo>
                    <a:cubicBezTo>
                      <a:pt x="56306" y="2553"/>
                      <a:pt x="56097" y="2553"/>
                      <a:pt x="55888" y="2595"/>
                    </a:cubicBezTo>
                    <a:cubicBezTo>
                      <a:pt x="55532" y="2595"/>
                      <a:pt x="55197" y="2616"/>
                      <a:pt x="54821" y="2616"/>
                    </a:cubicBezTo>
                    <a:cubicBezTo>
                      <a:pt x="54988" y="2595"/>
                      <a:pt x="55156" y="2553"/>
                      <a:pt x="55323" y="2532"/>
                    </a:cubicBezTo>
                    <a:cubicBezTo>
                      <a:pt x="55781" y="2532"/>
                      <a:pt x="56239" y="2513"/>
                      <a:pt x="56716" y="2511"/>
                    </a:cubicBezTo>
                    <a:close/>
                    <a:moveTo>
                      <a:pt x="49611" y="2616"/>
                    </a:moveTo>
                    <a:cubicBezTo>
                      <a:pt x="49674" y="2657"/>
                      <a:pt x="49736" y="2720"/>
                      <a:pt x="49820" y="2720"/>
                    </a:cubicBezTo>
                    <a:lnTo>
                      <a:pt x="49883" y="2720"/>
                    </a:lnTo>
                    <a:cubicBezTo>
                      <a:pt x="48544" y="2804"/>
                      <a:pt x="47205" y="2825"/>
                      <a:pt x="45886" y="2888"/>
                    </a:cubicBezTo>
                    <a:cubicBezTo>
                      <a:pt x="44736" y="2929"/>
                      <a:pt x="43606" y="2992"/>
                      <a:pt x="42455" y="3013"/>
                    </a:cubicBezTo>
                    <a:cubicBezTo>
                      <a:pt x="39777" y="3118"/>
                      <a:pt x="37119" y="3243"/>
                      <a:pt x="34483" y="3348"/>
                    </a:cubicBezTo>
                    <a:cubicBezTo>
                      <a:pt x="33541" y="3411"/>
                      <a:pt x="32558" y="3432"/>
                      <a:pt x="31616" y="3473"/>
                    </a:cubicBezTo>
                    <a:cubicBezTo>
                      <a:pt x="31031" y="3515"/>
                      <a:pt x="30445" y="3536"/>
                      <a:pt x="29838" y="3557"/>
                    </a:cubicBezTo>
                    <a:lnTo>
                      <a:pt x="28938" y="3557"/>
                    </a:lnTo>
                    <a:cubicBezTo>
                      <a:pt x="30466" y="3432"/>
                      <a:pt x="32014" y="3327"/>
                      <a:pt x="33562" y="3201"/>
                    </a:cubicBezTo>
                    <a:cubicBezTo>
                      <a:pt x="33855" y="3160"/>
                      <a:pt x="34169" y="3160"/>
                      <a:pt x="34441" y="3139"/>
                    </a:cubicBezTo>
                    <a:cubicBezTo>
                      <a:pt x="35257" y="3076"/>
                      <a:pt x="36052" y="3034"/>
                      <a:pt x="36847" y="3013"/>
                    </a:cubicBezTo>
                    <a:cubicBezTo>
                      <a:pt x="37663" y="2950"/>
                      <a:pt x="38479" y="2909"/>
                      <a:pt x="39295" y="2867"/>
                    </a:cubicBezTo>
                    <a:cubicBezTo>
                      <a:pt x="39965" y="2867"/>
                      <a:pt x="40614" y="2846"/>
                      <a:pt x="41304" y="2825"/>
                    </a:cubicBezTo>
                    <a:cubicBezTo>
                      <a:pt x="42811" y="2804"/>
                      <a:pt x="44338" y="2741"/>
                      <a:pt x="45845" y="2720"/>
                    </a:cubicBezTo>
                    <a:cubicBezTo>
                      <a:pt x="46661" y="2699"/>
                      <a:pt x="47456" y="2699"/>
                      <a:pt x="48251" y="2657"/>
                    </a:cubicBezTo>
                    <a:cubicBezTo>
                      <a:pt x="48690" y="2637"/>
                      <a:pt x="49171" y="2637"/>
                      <a:pt x="49611" y="2616"/>
                    </a:cubicBezTo>
                    <a:close/>
                    <a:moveTo>
                      <a:pt x="28666" y="3118"/>
                    </a:moveTo>
                    <a:lnTo>
                      <a:pt x="28666" y="3118"/>
                    </a:lnTo>
                    <a:cubicBezTo>
                      <a:pt x="27997" y="3160"/>
                      <a:pt x="27327" y="3222"/>
                      <a:pt x="26658" y="3264"/>
                    </a:cubicBezTo>
                    <a:cubicBezTo>
                      <a:pt x="25904" y="3327"/>
                      <a:pt x="25172" y="3369"/>
                      <a:pt x="24398" y="3453"/>
                    </a:cubicBezTo>
                    <a:cubicBezTo>
                      <a:pt x="24084" y="3473"/>
                      <a:pt x="23749" y="3515"/>
                      <a:pt x="23435" y="3536"/>
                    </a:cubicBezTo>
                    <a:lnTo>
                      <a:pt x="20673" y="3536"/>
                    </a:lnTo>
                    <a:cubicBezTo>
                      <a:pt x="19627" y="3557"/>
                      <a:pt x="18581" y="3578"/>
                      <a:pt x="17556" y="3578"/>
                    </a:cubicBezTo>
                    <a:cubicBezTo>
                      <a:pt x="17639" y="3578"/>
                      <a:pt x="17765" y="3557"/>
                      <a:pt x="17891" y="3557"/>
                    </a:cubicBezTo>
                    <a:cubicBezTo>
                      <a:pt x="18602" y="3536"/>
                      <a:pt x="19272" y="3473"/>
                      <a:pt x="19983" y="3453"/>
                    </a:cubicBezTo>
                    <a:cubicBezTo>
                      <a:pt x="20778" y="3390"/>
                      <a:pt x="21552" y="3369"/>
                      <a:pt x="22347" y="3327"/>
                    </a:cubicBezTo>
                    <a:cubicBezTo>
                      <a:pt x="23289" y="3285"/>
                      <a:pt x="24230" y="3243"/>
                      <a:pt x="25130" y="3222"/>
                    </a:cubicBezTo>
                    <a:cubicBezTo>
                      <a:pt x="26323" y="3201"/>
                      <a:pt x="27495" y="3139"/>
                      <a:pt x="28666" y="3118"/>
                    </a:cubicBezTo>
                    <a:close/>
                    <a:moveTo>
                      <a:pt x="16803" y="4143"/>
                    </a:moveTo>
                    <a:cubicBezTo>
                      <a:pt x="16196" y="4185"/>
                      <a:pt x="15610" y="4248"/>
                      <a:pt x="15024" y="4290"/>
                    </a:cubicBezTo>
                    <a:cubicBezTo>
                      <a:pt x="14396" y="4352"/>
                      <a:pt x="13769" y="4415"/>
                      <a:pt x="13099" y="4457"/>
                    </a:cubicBezTo>
                    <a:cubicBezTo>
                      <a:pt x="11927" y="4520"/>
                      <a:pt x="10756" y="4603"/>
                      <a:pt x="9542" y="4687"/>
                    </a:cubicBezTo>
                    <a:cubicBezTo>
                      <a:pt x="9521" y="4624"/>
                      <a:pt x="9479" y="4582"/>
                      <a:pt x="9396" y="4582"/>
                    </a:cubicBezTo>
                    <a:cubicBezTo>
                      <a:pt x="7805" y="4687"/>
                      <a:pt x="6173" y="4771"/>
                      <a:pt x="4583" y="4875"/>
                    </a:cubicBezTo>
                    <a:cubicBezTo>
                      <a:pt x="4520" y="4875"/>
                      <a:pt x="4479" y="4896"/>
                      <a:pt x="4416" y="4938"/>
                    </a:cubicBezTo>
                    <a:cubicBezTo>
                      <a:pt x="4395" y="4980"/>
                      <a:pt x="4395" y="5001"/>
                      <a:pt x="4395" y="5022"/>
                    </a:cubicBezTo>
                    <a:lnTo>
                      <a:pt x="4353" y="5022"/>
                    </a:lnTo>
                    <a:lnTo>
                      <a:pt x="4353" y="4959"/>
                    </a:lnTo>
                    <a:cubicBezTo>
                      <a:pt x="4353" y="4909"/>
                      <a:pt x="4300" y="4846"/>
                      <a:pt x="4236" y="4822"/>
                    </a:cubicBezTo>
                    <a:lnTo>
                      <a:pt x="4236" y="4822"/>
                    </a:lnTo>
                    <a:cubicBezTo>
                      <a:pt x="4840" y="4750"/>
                      <a:pt x="5450" y="4670"/>
                      <a:pt x="6048" y="4624"/>
                    </a:cubicBezTo>
                    <a:cubicBezTo>
                      <a:pt x="6676" y="4582"/>
                      <a:pt x="7282" y="4562"/>
                      <a:pt x="7910" y="4499"/>
                    </a:cubicBezTo>
                    <a:cubicBezTo>
                      <a:pt x="9375" y="4394"/>
                      <a:pt x="10860" y="4310"/>
                      <a:pt x="12325" y="4206"/>
                    </a:cubicBezTo>
                    <a:cubicBezTo>
                      <a:pt x="12513" y="4206"/>
                      <a:pt x="12722" y="4185"/>
                      <a:pt x="12890" y="4185"/>
                    </a:cubicBezTo>
                    <a:cubicBezTo>
                      <a:pt x="13392" y="4185"/>
                      <a:pt x="13894" y="4164"/>
                      <a:pt x="14354" y="4164"/>
                    </a:cubicBezTo>
                    <a:cubicBezTo>
                      <a:pt x="15170" y="4164"/>
                      <a:pt x="15987" y="4143"/>
                      <a:pt x="16803" y="4143"/>
                    </a:cubicBezTo>
                    <a:close/>
                    <a:moveTo>
                      <a:pt x="36534" y="4792"/>
                    </a:moveTo>
                    <a:cubicBezTo>
                      <a:pt x="36584" y="4802"/>
                      <a:pt x="36644" y="4807"/>
                      <a:pt x="36705" y="4807"/>
                    </a:cubicBezTo>
                    <a:lnTo>
                      <a:pt x="36705" y="4807"/>
                    </a:lnTo>
                    <a:lnTo>
                      <a:pt x="31470" y="5252"/>
                    </a:lnTo>
                    <a:lnTo>
                      <a:pt x="24879" y="5252"/>
                    </a:lnTo>
                    <a:cubicBezTo>
                      <a:pt x="25193" y="5252"/>
                      <a:pt x="25486" y="5231"/>
                      <a:pt x="25800" y="5231"/>
                    </a:cubicBezTo>
                    <a:cubicBezTo>
                      <a:pt x="28206" y="5147"/>
                      <a:pt x="30570" y="5043"/>
                      <a:pt x="32976" y="4938"/>
                    </a:cubicBezTo>
                    <a:cubicBezTo>
                      <a:pt x="34169" y="4896"/>
                      <a:pt x="35362" y="4834"/>
                      <a:pt x="36534" y="4792"/>
                    </a:cubicBezTo>
                    <a:close/>
                    <a:moveTo>
                      <a:pt x="28436" y="4185"/>
                    </a:moveTo>
                    <a:cubicBezTo>
                      <a:pt x="29796" y="4206"/>
                      <a:pt x="31156" y="4248"/>
                      <a:pt x="32516" y="4248"/>
                    </a:cubicBezTo>
                    <a:cubicBezTo>
                      <a:pt x="33353" y="4248"/>
                      <a:pt x="34148" y="4269"/>
                      <a:pt x="34985" y="4269"/>
                    </a:cubicBezTo>
                    <a:cubicBezTo>
                      <a:pt x="36010" y="4269"/>
                      <a:pt x="37057" y="4290"/>
                      <a:pt x="38082" y="4290"/>
                    </a:cubicBezTo>
                    <a:cubicBezTo>
                      <a:pt x="36722" y="4373"/>
                      <a:pt x="35341" y="4415"/>
                      <a:pt x="33981" y="4499"/>
                    </a:cubicBezTo>
                    <a:cubicBezTo>
                      <a:pt x="31470" y="4624"/>
                      <a:pt x="28980" y="4729"/>
                      <a:pt x="26469" y="4834"/>
                    </a:cubicBezTo>
                    <a:lnTo>
                      <a:pt x="18853" y="5147"/>
                    </a:lnTo>
                    <a:cubicBezTo>
                      <a:pt x="17995" y="5189"/>
                      <a:pt x="17116" y="5231"/>
                      <a:pt x="16238" y="5252"/>
                    </a:cubicBezTo>
                    <a:cubicBezTo>
                      <a:pt x="15756" y="5294"/>
                      <a:pt x="15275" y="5294"/>
                      <a:pt x="14773" y="5315"/>
                    </a:cubicBezTo>
                    <a:lnTo>
                      <a:pt x="12932" y="5315"/>
                    </a:lnTo>
                    <a:cubicBezTo>
                      <a:pt x="12157" y="5315"/>
                      <a:pt x="11404" y="5294"/>
                      <a:pt x="10630" y="5294"/>
                    </a:cubicBezTo>
                    <a:cubicBezTo>
                      <a:pt x="10253" y="5294"/>
                      <a:pt x="9898" y="5294"/>
                      <a:pt x="9521" y="5252"/>
                    </a:cubicBezTo>
                    <a:cubicBezTo>
                      <a:pt x="9542" y="5231"/>
                      <a:pt x="9584" y="5231"/>
                      <a:pt x="9605" y="5231"/>
                    </a:cubicBezTo>
                    <a:lnTo>
                      <a:pt x="14062" y="4917"/>
                    </a:lnTo>
                    <a:cubicBezTo>
                      <a:pt x="15003" y="4854"/>
                      <a:pt x="15924" y="4792"/>
                      <a:pt x="16865" y="4729"/>
                    </a:cubicBezTo>
                    <a:cubicBezTo>
                      <a:pt x="18539" y="4666"/>
                      <a:pt x="20192" y="4541"/>
                      <a:pt x="21866" y="4478"/>
                    </a:cubicBezTo>
                    <a:cubicBezTo>
                      <a:pt x="22724" y="4415"/>
                      <a:pt x="23582" y="4373"/>
                      <a:pt x="24461" y="4331"/>
                    </a:cubicBezTo>
                    <a:cubicBezTo>
                      <a:pt x="25779" y="4290"/>
                      <a:pt x="27097" y="4248"/>
                      <a:pt x="28436" y="4185"/>
                    </a:cubicBezTo>
                    <a:close/>
                    <a:moveTo>
                      <a:pt x="1570" y="5378"/>
                    </a:moveTo>
                    <a:cubicBezTo>
                      <a:pt x="1570" y="5419"/>
                      <a:pt x="1570" y="5461"/>
                      <a:pt x="1591" y="5482"/>
                    </a:cubicBezTo>
                    <a:cubicBezTo>
                      <a:pt x="1445" y="5482"/>
                      <a:pt x="1277" y="5482"/>
                      <a:pt x="1131" y="5461"/>
                    </a:cubicBezTo>
                    <a:cubicBezTo>
                      <a:pt x="1068" y="5461"/>
                      <a:pt x="1047" y="5461"/>
                      <a:pt x="1005" y="5440"/>
                    </a:cubicBezTo>
                    <a:cubicBezTo>
                      <a:pt x="1173" y="5419"/>
                      <a:pt x="1382" y="5378"/>
                      <a:pt x="1570" y="5378"/>
                    </a:cubicBezTo>
                    <a:close/>
                    <a:moveTo>
                      <a:pt x="5336" y="5503"/>
                    </a:moveTo>
                    <a:cubicBezTo>
                      <a:pt x="5357" y="5503"/>
                      <a:pt x="5399" y="5503"/>
                      <a:pt x="5420" y="5524"/>
                    </a:cubicBezTo>
                    <a:lnTo>
                      <a:pt x="4918" y="5524"/>
                    </a:lnTo>
                    <a:cubicBezTo>
                      <a:pt x="5043" y="5524"/>
                      <a:pt x="5211" y="5503"/>
                      <a:pt x="5336" y="5503"/>
                    </a:cubicBezTo>
                    <a:close/>
                    <a:moveTo>
                      <a:pt x="37119" y="0"/>
                    </a:moveTo>
                    <a:cubicBezTo>
                      <a:pt x="34441" y="21"/>
                      <a:pt x="31805" y="63"/>
                      <a:pt x="29127" y="84"/>
                    </a:cubicBezTo>
                    <a:lnTo>
                      <a:pt x="28875" y="84"/>
                    </a:lnTo>
                    <a:cubicBezTo>
                      <a:pt x="28645" y="84"/>
                      <a:pt x="28436" y="105"/>
                      <a:pt x="28185" y="105"/>
                    </a:cubicBezTo>
                    <a:cubicBezTo>
                      <a:pt x="27432" y="126"/>
                      <a:pt x="26678" y="188"/>
                      <a:pt x="25925" y="209"/>
                    </a:cubicBezTo>
                    <a:cubicBezTo>
                      <a:pt x="24147" y="293"/>
                      <a:pt x="22368" y="398"/>
                      <a:pt x="20548" y="481"/>
                    </a:cubicBezTo>
                    <a:lnTo>
                      <a:pt x="19062" y="544"/>
                    </a:lnTo>
                    <a:cubicBezTo>
                      <a:pt x="18916" y="544"/>
                      <a:pt x="18748" y="586"/>
                      <a:pt x="18623" y="586"/>
                    </a:cubicBezTo>
                    <a:cubicBezTo>
                      <a:pt x="18225" y="544"/>
                      <a:pt x="17849" y="544"/>
                      <a:pt x="17451" y="523"/>
                    </a:cubicBezTo>
                    <a:cubicBezTo>
                      <a:pt x="16133" y="460"/>
                      <a:pt x="14836" y="398"/>
                      <a:pt x="13497" y="335"/>
                    </a:cubicBezTo>
                    <a:cubicBezTo>
                      <a:pt x="13183" y="314"/>
                      <a:pt x="12869" y="314"/>
                      <a:pt x="12555" y="293"/>
                    </a:cubicBezTo>
                    <a:cubicBezTo>
                      <a:pt x="12220" y="251"/>
                      <a:pt x="11885" y="251"/>
                      <a:pt x="11530" y="251"/>
                    </a:cubicBezTo>
                    <a:cubicBezTo>
                      <a:pt x="10797" y="230"/>
                      <a:pt x="10065" y="230"/>
                      <a:pt x="9375" y="209"/>
                    </a:cubicBezTo>
                    <a:cubicBezTo>
                      <a:pt x="9186" y="209"/>
                      <a:pt x="9061" y="356"/>
                      <a:pt x="9061" y="523"/>
                    </a:cubicBezTo>
                    <a:cubicBezTo>
                      <a:pt x="9061" y="712"/>
                      <a:pt x="9207" y="837"/>
                      <a:pt x="9375" y="837"/>
                    </a:cubicBezTo>
                    <a:cubicBezTo>
                      <a:pt x="10107" y="858"/>
                      <a:pt x="10839" y="858"/>
                      <a:pt x="11530" y="879"/>
                    </a:cubicBezTo>
                    <a:cubicBezTo>
                      <a:pt x="11885" y="879"/>
                      <a:pt x="12220" y="921"/>
                      <a:pt x="12555" y="921"/>
                    </a:cubicBezTo>
                    <a:cubicBezTo>
                      <a:pt x="12869" y="942"/>
                      <a:pt x="13183" y="942"/>
                      <a:pt x="13497" y="963"/>
                    </a:cubicBezTo>
                    <a:cubicBezTo>
                      <a:pt x="13664" y="963"/>
                      <a:pt x="13810" y="1004"/>
                      <a:pt x="13999" y="1004"/>
                    </a:cubicBezTo>
                    <a:lnTo>
                      <a:pt x="9061" y="1465"/>
                    </a:lnTo>
                    <a:cubicBezTo>
                      <a:pt x="8538" y="1528"/>
                      <a:pt x="8015" y="1569"/>
                      <a:pt x="7450" y="1632"/>
                    </a:cubicBezTo>
                    <a:cubicBezTo>
                      <a:pt x="6989" y="1674"/>
                      <a:pt x="6487" y="1716"/>
                      <a:pt x="6027" y="1779"/>
                    </a:cubicBezTo>
                    <a:cubicBezTo>
                      <a:pt x="5336" y="1779"/>
                      <a:pt x="4667" y="1758"/>
                      <a:pt x="3976" y="1758"/>
                    </a:cubicBezTo>
                    <a:cubicBezTo>
                      <a:pt x="3830" y="1758"/>
                      <a:pt x="3683" y="1883"/>
                      <a:pt x="3683" y="2051"/>
                    </a:cubicBezTo>
                    <a:lnTo>
                      <a:pt x="3683" y="2072"/>
                    </a:lnTo>
                    <a:cubicBezTo>
                      <a:pt x="3432" y="2093"/>
                      <a:pt x="3139" y="2155"/>
                      <a:pt x="2888" y="2176"/>
                    </a:cubicBezTo>
                    <a:lnTo>
                      <a:pt x="2805" y="2176"/>
                    </a:lnTo>
                    <a:lnTo>
                      <a:pt x="2637" y="2239"/>
                    </a:lnTo>
                    <a:cubicBezTo>
                      <a:pt x="2595" y="2302"/>
                      <a:pt x="2533" y="2406"/>
                      <a:pt x="2533" y="2490"/>
                    </a:cubicBezTo>
                    <a:cubicBezTo>
                      <a:pt x="2533" y="2553"/>
                      <a:pt x="2574" y="2678"/>
                      <a:pt x="2637" y="2720"/>
                    </a:cubicBezTo>
                    <a:cubicBezTo>
                      <a:pt x="2700" y="2762"/>
                      <a:pt x="2805" y="2825"/>
                      <a:pt x="2888" y="2825"/>
                    </a:cubicBezTo>
                    <a:cubicBezTo>
                      <a:pt x="3788" y="2720"/>
                      <a:pt x="4709" y="2595"/>
                      <a:pt x="5629" y="2490"/>
                    </a:cubicBezTo>
                    <a:cubicBezTo>
                      <a:pt x="6027" y="2427"/>
                      <a:pt x="6383" y="2385"/>
                      <a:pt x="6780" y="2344"/>
                    </a:cubicBezTo>
                    <a:cubicBezTo>
                      <a:pt x="8998" y="2385"/>
                      <a:pt x="11216" y="2406"/>
                      <a:pt x="13455" y="2448"/>
                    </a:cubicBezTo>
                    <a:cubicBezTo>
                      <a:pt x="15380" y="2490"/>
                      <a:pt x="17284" y="2511"/>
                      <a:pt x="19230" y="2511"/>
                    </a:cubicBezTo>
                    <a:lnTo>
                      <a:pt x="20004" y="2511"/>
                    </a:lnTo>
                    <a:cubicBezTo>
                      <a:pt x="18016" y="2616"/>
                      <a:pt x="16007" y="2699"/>
                      <a:pt x="13999" y="2804"/>
                    </a:cubicBezTo>
                    <a:cubicBezTo>
                      <a:pt x="12764" y="2846"/>
                      <a:pt x="11530" y="2909"/>
                      <a:pt x="10337" y="2992"/>
                    </a:cubicBezTo>
                    <a:cubicBezTo>
                      <a:pt x="8642" y="3055"/>
                      <a:pt x="6927" y="3160"/>
                      <a:pt x="5232" y="3264"/>
                    </a:cubicBezTo>
                    <a:cubicBezTo>
                      <a:pt x="5127" y="3264"/>
                      <a:pt x="5023" y="3327"/>
                      <a:pt x="4939" y="3411"/>
                    </a:cubicBezTo>
                    <a:cubicBezTo>
                      <a:pt x="4876" y="3473"/>
                      <a:pt x="4813" y="3578"/>
                      <a:pt x="4813" y="3683"/>
                    </a:cubicBezTo>
                    <a:cubicBezTo>
                      <a:pt x="4813" y="3892"/>
                      <a:pt x="5002" y="4101"/>
                      <a:pt x="5232" y="4101"/>
                    </a:cubicBezTo>
                    <a:cubicBezTo>
                      <a:pt x="6655" y="4038"/>
                      <a:pt x="8036" y="3955"/>
                      <a:pt x="9437" y="3871"/>
                    </a:cubicBezTo>
                    <a:lnTo>
                      <a:pt x="9437" y="3871"/>
                    </a:lnTo>
                    <a:cubicBezTo>
                      <a:pt x="8287" y="3955"/>
                      <a:pt x="7136" y="4038"/>
                      <a:pt x="6027" y="4101"/>
                    </a:cubicBezTo>
                    <a:cubicBezTo>
                      <a:pt x="5211" y="4164"/>
                      <a:pt x="4395" y="4269"/>
                      <a:pt x="3579" y="4373"/>
                    </a:cubicBezTo>
                    <a:cubicBezTo>
                      <a:pt x="3516" y="4373"/>
                      <a:pt x="3453" y="4394"/>
                      <a:pt x="3411" y="4457"/>
                    </a:cubicBezTo>
                    <a:cubicBezTo>
                      <a:pt x="3349" y="4499"/>
                      <a:pt x="3328" y="4562"/>
                      <a:pt x="3328" y="4624"/>
                    </a:cubicBezTo>
                    <a:cubicBezTo>
                      <a:pt x="3328" y="4708"/>
                      <a:pt x="3349" y="4771"/>
                      <a:pt x="3411" y="4813"/>
                    </a:cubicBezTo>
                    <a:cubicBezTo>
                      <a:pt x="3427" y="4836"/>
                      <a:pt x="3445" y="4853"/>
                      <a:pt x="3466" y="4866"/>
                    </a:cubicBezTo>
                    <a:lnTo>
                      <a:pt x="3466" y="4866"/>
                    </a:lnTo>
                    <a:lnTo>
                      <a:pt x="2219" y="4959"/>
                    </a:lnTo>
                    <a:cubicBezTo>
                      <a:pt x="1549" y="5022"/>
                      <a:pt x="838" y="5106"/>
                      <a:pt x="168" y="5168"/>
                    </a:cubicBezTo>
                    <a:cubicBezTo>
                      <a:pt x="105" y="5168"/>
                      <a:pt x="64" y="5210"/>
                      <a:pt x="22" y="5252"/>
                    </a:cubicBezTo>
                    <a:cubicBezTo>
                      <a:pt x="1" y="5315"/>
                      <a:pt x="1" y="5378"/>
                      <a:pt x="64" y="5440"/>
                    </a:cubicBezTo>
                    <a:cubicBezTo>
                      <a:pt x="85" y="5482"/>
                      <a:pt x="126" y="5524"/>
                      <a:pt x="168" y="5566"/>
                    </a:cubicBezTo>
                    <a:lnTo>
                      <a:pt x="126" y="5566"/>
                    </a:lnTo>
                    <a:cubicBezTo>
                      <a:pt x="378" y="5608"/>
                      <a:pt x="294" y="5650"/>
                      <a:pt x="273" y="5712"/>
                    </a:cubicBezTo>
                    <a:cubicBezTo>
                      <a:pt x="231" y="5775"/>
                      <a:pt x="273" y="5859"/>
                      <a:pt x="336" y="5880"/>
                    </a:cubicBezTo>
                    <a:cubicBezTo>
                      <a:pt x="378" y="5922"/>
                      <a:pt x="398" y="5922"/>
                      <a:pt x="440" y="5942"/>
                    </a:cubicBezTo>
                    <a:cubicBezTo>
                      <a:pt x="482" y="5942"/>
                      <a:pt x="482" y="5963"/>
                      <a:pt x="503" y="5963"/>
                    </a:cubicBezTo>
                    <a:cubicBezTo>
                      <a:pt x="524" y="5963"/>
                      <a:pt x="587" y="5963"/>
                      <a:pt x="608" y="5984"/>
                    </a:cubicBezTo>
                    <a:cubicBezTo>
                      <a:pt x="650" y="5984"/>
                      <a:pt x="691" y="5963"/>
                      <a:pt x="733" y="5942"/>
                    </a:cubicBezTo>
                    <a:cubicBezTo>
                      <a:pt x="3997" y="5880"/>
                      <a:pt x="7303" y="5838"/>
                      <a:pt x="10567" y="5817"/>
                    </a:cubicBezTo>
                    <a:cubicBezTo>
                      <a:pt x="10797" y="5817"/>
                      <a:pt x="11007" y="5817"/>
                      <a:pt x="11258" y="5775"/>
                    </a:cubicBezTo>
                    <a:lnTo>
                      <a:pt x="13455" y="5712"/>
                    </a:lnTo>
                    <a:lnTo>
                      <a:pt x="16551" y="5712"/>
                    </a:lnTo>
                    <a:cubicBezTo>
                      <a:pt x="17807" y="5712"/>
                      <a:pt x="19104" y="5712"/>
                      <a:pt x="20360" y="5733"/>
                    </a:cubicBezTo>
                    <a:cubicBezTo>
                      <a:pt x="22201" y="5733"/>
                      <a:pt x="24063" y="5754"/>
                      <a:pt x="25904" y="5754"/>
                    </a:cubicBezTo>
                    <a:cubicBezTo>
                      <a:pt x="25130" y="5817"/>
                      <a:pt x="24377" y="5880"/>
                      <a:pt x="23645" y="5963"/>
                    </a:cubicBezTo>
                    <a:cubicBezTo>
                      <a:pt x="23205" y="5984"/>
                      <a:pt x="22766" y="6047"/>
                      <a:pt x="22347" y="6068"/>
                    </a:cubicBezTo>
                    <a:cubicBezTo>
                      <a:pt x="21636" y="6068"/>
                      <a:pt x="20924" y="6068"/>
                      <a:pt x="20192" y="6089"/>
                    </a:cubicBezTo>
                    <a:lnTo>
                      <a:pt x="10023" y="6089"/>
                    </a:lnTo>
                    <a:cubicBezTo>
                      <a:pt x="9333" y="6089"/>
                      <a:pt x="8663" y="6131"/>
                      <a:pt x="7973" y="6131"/>
                    </a:cubicBezTo>
                    <a:cubicBezTo>
                      <a:pt x="7931" y="6131"/>
                      <a:pt x="7868" y="6173"/>
                      <a:pt x="7868" y="6235"/>
                    </a:cubicBezTo>
                    <a:cubicBezTo>
                      <a:pt x="7868" y="6298"/>
                      <a:pt x="7931" y="6340"/>
                      <a:pt x="7973" y="6340"/>
                    </a:cubicBezTo>
                    <a:cubicBezTo>
                      <a:pt x="8119" y="6340"/>
                      <a:pt x="8224" y="6361"/>
                      <a:pt x="8349" y="6361"/>
                    </a:cubicBezTo>
                    <a:lnTo>
                      <a:pt x="10149" y="6361"/>
                    </a:lnTo>
                    <a:cubicBezTo>
                      <a:pt x="11007" y="6361"/>
                      <a:pt x="11885" y="6340"/>
                      <a:pt x="12743" y="6340"/>
                    </a:cubicBezTo>
                    <a:lnTo>
                      <a:pt x="18958" y="6340"/>
                    </a:lnTo>
                    <a:cubicBezTo>
                      <a:pt x="17472" y="6466"/>
                      <a:pt x="15987" y="6591"/>
                      <a:pt x="14459" y="6717"/>
                    </a:cubicBezTo>
                    <a:cubicBezTo>
                      <a:pt x="11844" y="6968"/>
                      <a:pt x="9228" y="7198"/>
                      <a:pt x="6592" y="7428"/>
                    </a:cubicBezTo>
                    <a:cubicBezTo>
                      <a:pt x="6487" y="7428"/>
                      <a:pt x="6404" y="7449"/>
                      <a:pt x="6341" y="7533"/>
                    </a:cubicBezTo>
                    <a:cubicBezTo>
                      <a:pt x="6257" y="7616"/>
                      <a:pt x="6236" y="7700"/>
                      <a:pt x="6236" y="7805"/>
                    </a:cubicBezTo>
                    <a:cubicBezTo>
                      <a:pt x="6236" y="7909"/>
                      <a:pt x="6278" y="7972"/>
                      <a:pt x="6341" y="8056"/>
                    </a:cubicBezTo>
                    <a:cubicBezTo>
                      <a:pt x="6383" y="8119"/>
                      <a:pt x="6487" y="8160"/>
                      <a:pt x="6592" y="8160"/>
                    </a:cubicBezTo>
                    <a:cubicBezTo>
                      <a:pt x="9689" y="7867"/>
                      <a:pt x="12743" y="7616"/>
                      <a:pt x="15819" y="7323"/>
                    </a:cubicBezTo>
                    <a:cubicBezTo>
                      <a:pt x="18686" y="7072"/>
                      <a:pt x="21531" y="6821"/>
                      <a:pt x="24377" y="6570"/>
                    </a:cubicBezTo>
                    <a:cubicBezTo>
                      <a:pt x="25695" y="6466"/>
                      <a:pt x="26971" y="6361"/>
                      <a:pt x="28269" y="6235"/>
                    </a:cubicBezTo>
                    <a:cubicBezTo>
                      <a:pt x="29064" y="6194"/>
                      <a:pt x="29838" y="6173"/>
                      <a:pt x="30654" y="6173"/>
                    </a:cubicBezTo>
                    <a:cubicBezTo>
                      <a:pt x="31365" y="6152"/>
                      <a:pt x="32077" y="6152"/>
                      <a:pt x="32767" y="6131"/>
                    </a:cubicBezTo>
                    <a:cubicBezTo>
                      <a:pt x="32976" y="6131"/>
                      <a:pt x="33186" y="6131"/>
                      <a:pt x="33437" y="6089"/>
                    </a:cubicBezTo>
                    <a:cubicBezTo>
                      <a:pt x="34839" y="6026"/>
                      <a:pt x="36282" y="5942"/>
                      <a:pt x="37684" y="5859"/>
                    </a:cubicBezTo>
                    <a:cubicBezTo>
                      <a:pt x="38396" y="5838"/>
                      <a:pt x="39107" y="5775"/>
                      <a:pt x="39819" y="5754"/>
                    </a:cubicBezTo>
                    <a:cubicBezTo>
                      <a:pt x="40028" y="5754"/>
                      <a:pt x="40258" y="5733"/>
                      <a:pt x="40467" y="5733"/>
                    </a:cubicBezTo>
                    <a:cubicBezTo>
                      <a:pt x="40802" y="5712"/>
                      <a:pt x="41137" y="5670"/>
                      <a:pt x="41513" y="5650"/>
                    </a:cubicBezTo>
                    <a:cubicBezTo>
                      <a:pt x="42057" y="5650"/>
                      <a:pt x="42643" y="5629"/>
                      <a:pt x="43187" y="5629"/>
                    </a:cubicBezTo>
                    <a:cubicBezTo>
                      <a:pt x="44066" y="5608"/>
                      <a:pt x="44966" y="5608"/>
                      <a:pt x="45845" y="5566"/>
                    </a:cubicBezTo>
                    <a:lnTo>
                      <a:pt x="52749" y="5419"/>
                    </a:lnTo>
                    <a:cubicBezTo>
                      <a:pt x="53021" y="5419"/>
                      <a:pt x="53251" y="5419"/>
                      <a:pt x="53523" y="5440"/>
                    </a:cubicBezTo>
                    <a:cubicBezTo>
                      <a:pt x="53649" y="5461"/>
                      <a:pt x="53775" y="5503"/>
                      <a:pt x="53942" y="5545"/>
                    </a:cubicBezTo>
                    <a:cubicBezTo>
                      <a:pt x="53960" y="5551"/>
                      <a:pt x="53982" y="5554"/>
                      <a:pt x="54006" y="5554"/>
                    </a:cubicBezTo>
                    <a:cubicBezTo>
                      <a:pt x="54064" y="5554"/>
                      <a:pt x="54134" y="5539"/>
                      <a:pt x="54193" y="5524"/>
                    </a:cubicBezTo>
                    <a:cubicBezTo>
                      <a:pt x="54277" y="5461"/>
                      <a:pt x="54319" y="5378"/>
                      <a:pt x="54360" y="5315"/>
                    </a:cubicBezTo>
                    <a:cubicBezTo>
                      <a:pt x="54381" y="5231"/>
                      <a:pt x="54360" y="5126"/>
                      <a:pt x="54319" y="5043"/>
                    </a:cubicBezTo>
                    <a:cubicBezTo>
                      <a:pt x="54277" y="4980"/>
                      <a:pt x="54214" y="4917"/>
                      <a:pt x="54109" y="4896"/>
                    </a:cubicBezTo>
                    <a:cubicBezTo>
                      <a:pt x="54067" y="4854"/>
                      <a:pt x="54047" y="4854"/>
                      <a:pt x="53984" y="4834"/>
                    </a:cubicBezTo>
                    <a:cubicBezTo>
                      <a:pt x="55448" y="4729"/>
                      <a:pt x="56934" y="4645"/>
                      <a:pt x="58399" y="4541"/>
                    </a:cubicBezTo>
                    <a:cubicBezTo>
                      <a:pt x="58629" y="4520"/>
                      <a:pt x="58901" y="4520"/>
                      <a:pt x="59131" y="4520"/>
                    </a:cubicBezTo>
                    <a:cubicBezTo>
                      <a:pt x="59361" y="4520"/>
                      <a:pt x="59612" y="4499"/>
                      <a:pt x="59821" y="4478"/>
                    </a:cubicBezTo>
                    <a:cubicBezTo>
                      <a:pt x="59905" y="4478"/>
                      <a:pt x="60010" y="4436"/>
                      <a:pt x="60073" y="4436"/>
                    </a:cubicBezTo>
                    <a:lnTo>
                      <a:pt x="60470" y="4373"/>
                    </a:lnTo>
                    <a:cubicBezTo>
                      <a:pt x="60554" y="4331"/>
                      <a:pt x="60596" y="4290"/>
                      <a:pt x="60658" y="4227"/>
                    </a:cubicBezTo>
                    <a:cubicBezTo>
                      <a:pt x="60700" y="4164"/>
                      <a:pt x="60700" y="4080"/>
                      <a:pt x="60679" y="3997"/>
                    </a:cubicBezTo>
                    <a:cubicBezTo>
                      <a:pt x="60658" y="3913"/>
                      <a:pt x="60596" y="3850"/>
                      <a:pt x="60554" y="3787"/>
                    </a:cubicBezTo>
                    <a:lnTo>
                      <a:pt x="60533" y="3766"/>
                    </a:lnTo>
                    <a:cubicBezTo>
                      <a:pt x="60491" y="3745"/>
                      <a:pt x="60449" y="3704"/>
                      <a:pt x="60386" y="3683"/>
                    </a:cubicBezTo>
                    <a:lnTo>
                      <a:pt x="60324" y="3683"/>
                    </a:lnTo>
                    <a:cubicBezTo>
                      <a:pt x="60261" y="3683"/>
                      <a:pt x="60219" y="3725"/>
                      <a:pt x="60156" y="3745"/>
                    </a:cubicBezTo>
                    <a:cubicBezTo>
                      <a:pt x="60114" y="3766"/>
                      <a:pt x="60052" y="3850"/>
                      <a:pt x="60031" y="3892"/>
                    </a:cubicBezTo>
                    <a:cubicBezTo>
                      <a:pt x="59947" y="3934"/>
                      <a:pt x="59863" y="3934"/>
                      <a:pt x="59759" y="3955"/>
                    </a:cubicBezTo>
                    <a:cubicBezTo>
                      <a:pt x="59277" y="3997"/>
                      <a:pt x="58775" y="4038"/>
                      <a:pt x="58273" y="4059"/>
                    </a:cubicBezTo>
                    <a:lnTo>
                      <a:pt x="57185" y="4143"/>
                    </a:lnTo>
                    <a:cubicBezTo>
                      <a:pt x="56704" y="4164"/>
                      <a:pt x="56264" y="4206"/>
                      <a:pt x="55783" y="4248"/>
                    </a:cubicBezTo>
                    <a:cubicBezTo>
                      <a:pt x="54612" y="4310"/>
                      <a:pt x="53440" y="4415"/>
                      <a:pt x="52226" y="4499"/>
                    </a:cubicBezTo>
                    <a:cubicBezTo>
                      <a:pt x="50008" y="4666"/>
                      <a:pt x="47811" y="4834"/>
                      <a:pt x="45593" y="5001"/>
                    </a:cubicBezTo>
                    <a:cubicBezTo>
                      <a:pt x="45321" y="5022"/>
                      <a:pt x="45070" y="5022"/>
                      <a:pt x="44777" y="5043"/>
                    </a:cubicBezTo>
                    <a:cubicBezTo>
                      <a:pt x="44484" y="5043"/>
                      <a:pt x="44192" y="5085"/>
                      <a:pt x="43878" y="5085"/>
                    </a:cubicBezTo>
                    <a:cubicBezTo>
                      <a:pt x="43250" y="5106"/>
                      <a:pt x="42664" y="5106"/>
                      <a:pt x="42036" y="5126"/>
                    </a:cubicBezTo>
                    <a:cubicBezTo>
                      <a:pt x="42790" y="5085"/>
                      <a:pt x="43564" y="5001"/>
                      <a:pt x="44338" y="4938"/>
                    </a:cubicBezTo>
                    <a:cubicBezTo>
                      <a:pt x="45112" y="4896"/>
                      <a:pt x="45886" y="4813"/>
                      <a:pt x="46661" y="4771"/>
                    </a:cubicBezTo>
                    <a:cubicBezTo>
                      <a:pt x="47832" y="4666"/>
                      <a:pt x="49046" y="4582"/>
                      <a:pt x="50218" y="4478"/>
                    </a:cubicBezTo>
                    <a:cubicBezTo>
                      <a:pt x="51347" y="4394"/>
                      <a:pt x="52477" y="4310"/>
                      <a:pt x="53565" y="4248"/>
                    </a:cubicBezTo>
                    <a:cubicBezTo>
                      <a:pt x="54109" y="4206"/>
                      <a:pt x="54632" y="4164"/>
                      <a:pt x="55176" y="4143"/>
                    </a:cubicBezTo>
                    <a:cubicBezTo>
                      <a:pt x="55469" y="4101"/>
                      <a:pt x="55741" y="4080"/>
                      <a:pt x="56013" y="4080"/>
                    </a:cubicBezTo>
                    <a:cubicBezTo>
                      <a:pt x="56202" y="4080"/>
                      <a:pt x="56390" y="4059"/>
                      <a:pt x="56578" y="4017"/>
                    </a:cubicBezTo>
                    <a:cubicBezTo>
                      <a:pt x="56746" y="3997"/>
                      <a:pt x="56934" y="3976"/>
                      <a:pt x="57101" y="3955"/>
                    </a:cubicBezTo>
                    <a:cubicBezTo>
                      <a:pt x="57185" y="3955"/>
                      <a:pt x="57227" y="3913"/>
                      <a:pt x="57311" y="3913"/>
                    </a:cubicBezTo>
                    <a:lnTo>
                      <a:pt x="57541" y="3850"/>
                    </a:lnTo>
                    <a:cubicBezTo>
                      <a:pt x="57625" y="3808"/>
                      <a:pt x="57708" y="3745"/>
                      <a:pt x="57750" y="3662"/>
                    </a:cubicBezTo>
                    <a:lnTo>
                      <a:pt x="57834" y="3494"/>
                    </a:lnTo>
                    <a:cubicBezTo>
                      <a:pt x="57855" y="3473"/>
                      <a:pt x="57855" y="3432"/>
                      <a:pt x="57876" y="3390"/>
                    </a:cubicBezTo>
                    <a:lnTo>
                      <a:pt x="57876" y="3369"/>
                    </a:lnTo>
                    <a:cubicBezTo>
                      <a:pt x="58064" y="3327"/>
                      <a:pt x="58169" y="3139"/>
                      <a:pt x="58169" y="2950"/>
                    </a:cubicBezTo>
                    <a:cubicBezTo>
                      <a:pt x="58169" y="2699"/>
                      <a:pt x="57959" y="2511"/>
                      <a:pt x="57729" y="2511"/>
                    </a:cubicBezTo>
                    <a:lnTo>
                      <a:pt x="56788" y="2511"/>
                    </a:lnTo>
                    <a:cubicBezTo>
                      <a:pt x="56913" y="2511"/>
                      <a:pt x="57039" y="2427"/>
                      <a:pt x="57122" y="2323"/>
                    </a:cubicBezTo>
                    <a:lnTo>
                      <a:pt x="57143" y="2323"/>
                    </a:lnTo>
                    <a:cubicBezTo>
                      <a:pt x="57227" y="2323"/>
                      <a:pt x="57290" y="2344"/>
                      <a:pt x="57353" y="2385"/>
                    </a:cubicBezTo>
                    <a:cubicBezTo>
                      <a:pt x="57371" y="2388"/>
                      <a:pt x="57390" y="2389"/>
                      <a:pt x="57408" y="2389"/>
                    </a:cubicBezTo>
                    <a:cubicBezTo>
                      <a:pt x="57535" y="2389"/>
                      <a:pt x="57653" y="2328"/>
                      <a:pt x="57708" y="2218"/>
                    </a:cubicBezTo>
                    <a:cubicBezTo>
                      <a:pt x="57813" y="2218"/>
                      <a:pt x="57917" y="2218"/>
                      <a:pt x="58022" y="2197"/>
                    </a:cubicBezTo>
                    <a:cubicBezTo>
                      <a:pt x="58127" y="2197"/>
                      <a:pt x="58231" y="2176"/>
                      <a:pt x="58294" y="2093"/>
                    </a:cubicBezTo>
                    <a:cubicBezTo>
                      <a:pt x="58378" y="2009"/>
                      <a:pt x="58399" y="1904"/>
                      <a:pt x="58399" y="1800"/>
                    </a:cubicBezTo>
                    <a:cubicBezTo>
                      <a:pt x="58399" y="1716"/>
                      <a:pt x="58378" y="1653"/>
                      <a:pt x="58336" y="1569"/>
                    </a:cubicBezTo>
                    <a:lnTo>
                      <a:pt x="58357" y="1569"/>
                    </a:lnTo>
                    <a:cubicBezTo>
                      <a:pt x="58650" y="1590"/>
                      <a:pt x="58922" y="1590"/>
                      <a:pt x="59215" y="1653"/>
                    </a:cubicBezTo>
                    <a:cubicBezTo>
                      <a:pt x="59382" y="1674"/>
                      <a:pt x="59549" y="1695"/>
                      <a:pt x="59717" y="1758"/>
                    </a:cubicBezTo>
                    <a:cubicBezTo>
                      <a:pt x="59717" y="1779"/>
                      <a:pt x="59738" y="1800"/>
                      <a:pt x="59738" y="1821"/>
                    </a:cubicBezTo>
                    <a:lnTo>
                      <a:pt x="59738" y="1883"/>
                    </a:lnTo>
                    <a:cubicBezTo>
                      <a:pt x="59738" y="1988"/>
                      <a:pt x="59759" y="2072"/>
                      <a:pt x="59842" y="2134"/>
                    </a:cubicBezTo>
                    <a:cubicBezTo>
                      <a:pt x="59926" y="2218"/>
                      <a:pt x="60010" y="2239"/>
                      <a:pt x="60114" y="2239"/>
                    </a:cubicBezTo>
                    <a:cubicBezTo>
                      <a:pt x="60219" y="2239"/>
                      <a:pt x="60282" y="2218"/>
                      <a:pt x="60366" y="2134"/>
                    </a:cubicBezTo>
                    <a:cubicBezTo>
                      <a:pt x="60428" y="2093"/>
                      <a:pt x="60470" y="1988"/>
                      <a:pt x="60470" y="1883"/>
                    </a:cubicBezTo>
                    <a:cubicBezTo>
                      <a:pt x="60470" y="1800"/>
                      <a:pt x="60449" y="1695"/>
                      <a:pt x="60449" y="1611"/>
                    </a:cubicBezTo>
                    <a:cubicBezTo>
                      <a:pt x="60407" y="1549"/>
                      <a:pt x="60386" y="1465"/>
                      <a:pt x="60345" y="1381"/>
                    </a:cubicBezTo>
                    <a:cubicBezTo>
                      <a:pt x="60324" y="1360"/>
                      <a:pt x="60324" y="1339"/>
                      <a:pt x="60282" y="1339"/>
                    </a:cubicBezTo>
                    <a:cubicBezTo>
                      <a:pt x="60261" y="1277"/>
                      <a:pt x="60219" y="1235"/>
                      <a:pt x="60156" y="1193"/>
                    </a:cubicBezTo>
                    <a:cubicBezTo>
                      <a:pt x="60114" y="1151"/>
                      <a:pt x="60031" y="1130"/>
                      <a:pt x="59947" y="1088"/>
                    </a:cubicBezTo>
                    <a:cubicBezTo>
                      <a:pt x="59801" y="1046"/>
                      <a:pt x="59633" y="1025"/>
                      <a:pt x="59487" y="984"/>
                    </a:cubicBezTo>
                    <a:cubicBezTo>
                      <a:pt x="59236" y="942"/>
                      <a:pt x="58985" y="942"/>
                      <a:pt x="58754" y="921"/>
                    </a:cubicBezTo>
                    <a:cubicBezTo>
                      <a:pt x="58357" y="879"/>
                      <a:pt x="57980" y="858"/>
                      <a:pt x="57604" y="837"/>
                    </a:cubicBezTo>
                    <a:cubicBezTo>
                      <a:pt x="56997" y="774"/>
                      <a:pt x="56411" y="753"/>
                      <a:pt x="55825" y="712"/>
                    </a:cubicBezTo>
                    <a:cubicBezTo>
                      <a:pt x="55260" y="670"/>
                      <a:pt x="54716" y="628"/>
                      <a:pt x="54151" y="607"/>
                    </a:cubicBezTo>
                    <a:cubicBezTo>
                      <a:pt x="53356" y="544"/>
                      <a:pt x="52582" y="523"/>
                      <a:pt x="51766" y="481"/>
                    </a:cubicBezTo>
                    <a:cubicBezTo>
                      <a:pt x="51264" y="440"/>
                      <a:pt x="50741" y="419"/>
                      <a:pt x="50238" y="398"/>
                    </a:cubicBezTo>
                    <a:cubicBezTo>
                      <a:pt x="49653" y="377"/>
                      <a:pt x="49067" y="335"/>
                      <a:pt x="48460" y="314"/>
                    </a:cubicBezTo>
                    <a:cubicBezTo>
                      <a:pt x="47560" y="293"/>
                      <a:pt x="46661" y="230"/>
                      <a:pt x="45740" y="209"/>
                    </a:cubicBezTo>
                    <a:cubicBezTo>
                      <a:pt x="45363" y="188"/>
                      <a:pt x="44966" y="188"/>
                      <a:pt x="44568" y="168"/>
                    </a:cubicBezTo>
                    <a:cubicBezTo>
                      <a:pt x="43145" y="126"/>
                      <a:pt x="41764" y="105"/>
                      <a:pt x="40363" y="84"/>
                    </a:cubicBezTo>
                    <a:cubicBezTo>
                      <a:pt x="39547" y="63"/>
                      <a:pt x="38730" y="63"/>
                      <a:pt x="37914" y="21"/>
                    </a:cubicBezTo>
                    <a:cubicBezTo>
                      <a:pt x="37684" y="21"/>
                      <a:pt x="37433" y="0"/>
                      <a:pt x="37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800">
                  <a:buClr>
                    <a:srgbClr val="000000"/>
                  </a:buClr>
                </a:pPr>
                <a:endParaRPr sz="28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76" name="Google Shape;2276;p54"/>
            <p:cNvSpPr/>
            <p:nvPr/>
          </p:nvSpPr>
          <p:spPr>
            <a:xfrm rot="5400000">
              <a:off x="-780767" y="2943845"/>
              <a:ext cx="3001535" cy="125050"/>
            </a:xfrm>
            <a:custGeom>
              <a:avLst/>
              <a:gdLst/>
              <a:ahLst/>
              <a:cxnLst/>
              <a:rect l="l" t="t" r="r" b="b"/>
              <a:pathLst>
                <a:path w="70158" h="5002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video6267291874042578484">
            <a:hlinkClick r:id="" action="ppaction://media"/>
            <a:extLst>
              <a:ext uri="{FF2B5EF4-FFF2-40B4-BE49-F238E27FC236}">
                <a16:creationId xmlns:a16="http://schemas.microsoft.com/office/drawing/2014/main" id="{174E1B47-491C-5DF6-EE4A-6722A5155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610" y="440321"/>
            <a:ext cx="17583987" cy="9424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870041" y="657501"/>
            <a:ext cx="9110980" cy="9224645"/>
          </a:xfrm>
          <a:custGeom>
            <a:avLst/>
            <a:gdLst/>
            <a:ahLst/>
            <a:cxnLst/>
            <a:rect l="l" t="t" r="r" b="b"/>
            <a:pathLst>
              <a:path w="9110980" h="9224645">
                <a:moveTo>
                  <a:pt x="6504494" y="1106713"/>
                </a:moveTo>
                <a:lnTo>
                  <a:pt x="6409521" y="1209117"/>
                </a:lnTo>
                <a:lnTo>
                  <a:pt x="6388334" y="1194609"/>
                </a:lnTo>
                <a:lnTo>
                  <a:pt x="6354442" y="1175125"/>
                </a:lnTo>
                <a:lnTo>
                  <a:pt x="6322521" y="1153513"/>
                </a:lnTo>
                <a:lnTo>
                  <a:pt x="6297939" y="1123990"/>
                </a:lnTo>
                <a:lnTo>
                  <a:pt x="6295373" y="1089404"/>
                </a:lnTo>
                <a:lnTo>
                  <a:pt x="6356202" y="1023815"/>
                </a:lnTo>
                <a:lnTo>
                  <a:pt x="6379235" y="1017656"/>
                </a:lnTo>
                <a:lnTo>
                  <a:pt x="6402239" y="1030205"/>
                </a:lnTo>
                <a:lnTo>
                  <a:pt x="6419540" y="1048903"/>
                </a:lnTo>
                <a:lnTo>
                  <a:pt x="6434778" y="1069826"/>
                </a:lnTo>
                <a:lnTo>
                  <a:pt x="6460902" y="1097687"/>
                </a:lnTo>
                <a:lnTo>
                  <a:pt x="6482928" y="1111290"/>
                </a:lnTo>
                <a:lnTo>
                  <a:pt x="6504494" y="1106713"/>
                </a:lnTo>
                <a:close/>
              </a:path>
              <a:path w="9110980" h="9224645">
                <a:moveTo>
                  <a:pt x="6034918" y="1687739"/>
                </a:moveTo>
                <a:lnTo>
                  <a:pt x="5948557" y="1780858"/>
                </a:lnTo>
                <a:lnTo>
                  <a:pt x="5943477" y="1767659"/>
                </a:lnTo>
                <a:lnTo>
                  <a:pt x="5936293" y="1756729"/>
                </a:lnTo>
                <a:lnTo>
                  <a:pt x="5918669" y="1738379"/>
                </a:lnTo>
                <a:lnTo>
                  <a:pt x="5900895" y="1720191"/>
                </a:lnTo>
                <a:lnTo>
                  <a:pt x="5893258" y="1709749"/>
                </a:lnTo>
                <a:lnTo>
                  <a:pt x="5887425" y="1697363"/>
                </a:lnTo>
                <a:lnTo>
                  <a:pt x="5884371" y="1681979"/>
                </a:lnTo>
                <a:lnTo>
                  <a:pt x="5903697" y="1679817"/>
                </a:lnTo>
                <a:lnTo>
                  <a:pt x="5927756" y="1672551"/>
                </a:lnTo>
                <a:lnTo>
                  <a:pt x="5985461" y="1685037"/>
                </a:lnTo>
                <a:lnTo>
                  <a:pt x="6034918" y="1687739"/>
                </a:lnTo>
                <a:close/>
              </a:path>
              <a:path w="9110980" h="9224645">
                <a:moveTo>
                  <a:pt x="6915045" y="664036"/>
                </a:moveTo>
                <a:lnTo>
                  <a:pt x="6504494" y="1106713"/>
                </a:lnTo>
                <a:lnTo>
                  <a:pt x="6518735" y="1072681"/>
                </a:lnTo>
                <a:lnTo>
                  <a:pt x="6556701" y="1013068"/>
                </a:lnTo>
                <a:lnTo>
                  <a:pt x="6571071" y="978897"/>
                </a:lnTo>
                <a:lnTo>
                  <a:pt x="6915045" y="664036"/>
                </a:lnTo>
                <a:close/>
              </a:path>
              <a:path w="9110980" h="9224645">
                <a:moveTo>
                  <a:pt x="7007730" y="769539"/>
                </a:moveTo>
                <a:lnTo>
                  <a:pt x="6322466" y="1508426"/>
                </a:lnTo>
                <a:lnTo>
                  <a:pt x="6292514" y="1466016"/>
                </a:lnTo>
                <a:lnTo>
                  <a:pt x="6277531" y="1426142"/>
                </a:lnTo>
                <a:lnTo>
                  <a:pt x="6276567" y="1389828"/>
                </a:lnTo>
                <a:lnTo>
                  <a:pt x="6288672" y="1358100"/>
                </a:lnTo>
                <a:lnTo>
                  <a:pt x="6303582" y="1323346"/>
                </a:lnTo>
                <a:lnTo>
                  <a:pt x="6915045" y="664036"/>
                </a:lnTo>
                <a:lnTo>
                  <a:pt x="6966177" y="552874"/>
                </a:lnTo>
                <a:lnTo>
                  <a:pt x="6992515" y="524474"/>
                </a:lnTo>
                <a:lnTo>
                  <a:pt x="7028179" y="504697"/>
                </a:lnTo>
                <a:lnTo>
                  <a:pt x="7073179" y="493528"/>
                </a:lnTo>
                <a:lnTo>
                  <a:pt x="7091175" y="548830"/>
                </a:lnTo>
                <a:lnTo>
                  <a:pt x="7086071" y="591686"/>
                </a:lnTo>
                <a:lnTo>
                  <a:pt x="7068429" y="629385"/>
                </a:lnTo>
                <a:lnTo>
                  <a:pt x="7009833" y="692566"/>
                </a:lnTo>
                <a:lnTo>
                  <a:pt x="6990000" y="732627"/>
                </a:lnTo>
                <a:lnTo>
                  <a:pt x="7000981" y="758141"/>
                </a:lnTo>
                <a:lnTo>
                  <a:pt x="7007730" y="769539"/>
                </a:lnTo>
                <a:close/>
              </a:path>
              <a:path w="9110980" h="9224645">
                <a:moveTo>
                  <a:pt x="7822600" y="301788"/>
                </a:moveTo>
                <a:lnTo>
                  <a:pt x="2008733" y="6570592"/>
                </a:lnTo>
                <a:lnTo>
                  <a:pt x="2002666" y="6539781"/>
                </a:lnTo>
                <a:lnTo>
                  <a:pt x="2008806" y="6514485"/>
                </a:lnTo>
                <a:lnTo>
                  <a:pt x="7447275" y="650452"/>
                </a:lnTo>
                <a:lnTo>
                  <a:pt x="7441840" y="581607"/>
                </a:lnTo>
                <a:lnTo>
                  <a:pt x="7433543" y="571876"/>
                </a:lnTo>
                <a:lnTo>
                  <a:pt x="7434275" y="552411"/>
                </a:lnTo>
                <a:lnTo>
                  <a:pt x="7438528" y="529149"/>
                </a:lnTo>
                <a:lnTo>
                  <a:pt x="7440792" y="508031"/>
                </a:lnTo>
                <a:lnTo>
                  <a:pt x="7435561" y="494995"/>
                </a:lnTo>
                <a:lnTo>
                  <a:pt x="7408013" y="487346"/>
                </a:lnTo>
                <a:lnTo>
                  <a:pt x="7371264" y="508294"/>
                </a:lnTo>
                <a:lnTo>
                  <a:pt x="7351975" y="510416"/>
                </a:lnTo>
                <a:lnTo>
                  <a:pt x="7350796" y="493010"/>
                </a:lnTo>
                <a:lnTo>
                  <a:pt x="7366709" y="475852"/>
                </a:lnTo>
                <a:lnTo>
                  <a:pt x="7370760" y="452808"/>
                </a:lnTo>
                <a:lnTo>
                  <a:pt x="7305578" y="392356"/>
                </a:lnTo>
                <a:lnTo>
                  <a:pt x="7245236" y="382713"/>
                </a:lnTo>
                <a:lnTo>
                  <a:pt x="7219032" y="373615"/>
                </a:lnTo>
                <a:lnTo>
                  <a:pt x="7198220" y="340026"/>
                </a:lnTo>
                <a:lnTo>
                  <a:pt x="7209930" y="308724"/>
                </a:lnTo>
                <a:lnTo>
                  <a:pt x="7234729" y="263308"/>
                </a:lnTo>
                <a:lnTo>
                  <a:pt x="7266240" y="248007"/>
                </a:lnTo>
                <a:lnTo>
                  <a:pt x="7323079" y="205396"/>
                </a:lnTo>
                <a:lnTo>
                  <a:pt x="7354823" y="189845"/>
                </a:lnTo>
                <a:lnTo>
                  <a:pt x="7383748" y="177334"/>
                </a:lnTo>
                <a:lnTo>
                  <a:pt x="7408406" y="169422"/>
                </a:lnTo>
                <a:lnTo>
                  <a:pt x="7436661" y="176310"/>
                </a:lnTo>
                <a:lnTo>
                  <a:pt x="7467064" y="199556"/>
                </a:lnTo>
                <a:lnTo>
                  <a:pt x="7488857" y="232088"/>
                </a:lnTo>
                <a:lnTo>
                  <a:pt x="7509901" y="284102"/>
                </a:lnTo>
                <a:lnTo>
                  <a:pt x="7537622" y="328919"/>
                </a:lnTo>
                <a:lnTo>
                  <a:pt x="7567637" y="352584"/>
                </a:lnTo>
                <a:lnTo>
                  <a:pt x="7603384" y="370069"/>
                </a:lnTo>
                <a:lnTo>
                  <a:pt x="7638988" y="387709"/>
                </a:lnTo>
                <a:lnTo>
                  <a:pt x="7668572" y="411839"/>
                </a:lnTo>
                <a:lnTo>
                  <a:pt x="7709385" y="386509"/>
                </a:lnTo>
                <a:lnTo>
                  <a:pt x="7781786" y="327118"/>
                </a:lnTo>
                <a:lnTo>
                  <a:pt x="7822600" y="301788"/>
                </a:lnTo>
                <a:close/>
              </a:path>
              <a:path w="9110980" h="9224645">
                <a:moveTo>
                  <a:pt x="5133319" y="2585183"/>
                </a:moveTo>
                <a:lnTo>
                  <a:pt x="4964735" y="2766959"/>
                </a:lnTo>
                <a:lnTo>
                  <a:pt x="4989147" y="2721960"/>
                </a:lnTo>
                <a:lnTo>
                  <a:pt x="5090297" y="2612895"/>
                </a:lnTo>
                <a:lnTo>
                  <a:pt x="5133319" y="2585183"/>
                </a:lnTo>
                <a:close/>
              </a:path>
              <a:path w="9110980" h="9224645">
                <a:moveTo>
                  <a:pt x="5372790" y="2401679"/>
                </a:moveTo>
                <a:lnTo>
                  <a:pt x="4867036" y="2947009"/>
                </a:lnTo>
                <a:lnTo>
                  <a:pt x="4891469" y="2901987"/>
                </a:lnTo>
                <a:lnTo>
                  <a:pt x="4906584" y="2848336"/>
                </a:lnTo>
                <a:lnTo>
                  <a:pt x="4931006" y="2803327"/>
                </a:lnTo>
                <a:lnTo>
                  <a:pt x="5167027" y="2548838"/>
                </a:lnTo>
                <a:lnTo>
                  <a:pt x="5296075" y="2465721"/>
                </a:lnTo>
                <a:lnTo>
                  <a:pt x="5329777" y="2429382"/>
                </a:lnTo>
                <a:lnTo>
                  <a:pt x="5372790" y="2401679"/>
                </a:lnTo>
                <a:close/>
              </a:path>
              <a:path w="9110980" h="9224645">
                <a:moveTo>
                  <a:pt x="5717932" y="2029530"/>
                </a:moveTo>
                <a:lnTo>
                  <a:pt x="5408862" y="2362784"/>
                </a:lnTo>
                <a:lnTo>
                  <a:pt x="5435643" y="2315231"/>
                </a:lnTo>
                <a:lnTo>
                  <a:pt x="5498544" y="2228732"/>
                </a:lnTo>
                <a:lnTo>
                  <a:pt x="5597501" y="2103355"/>
                </a:lnTo>
                <a:lnTo>
                  <a:pt x="5677033" y="2054953"/>
                </a:lnTo>
                <a:lnTo>
                  <a:pt x="5717932" y="2029530"/>
                </a:lnTo>
                <a:close/>
              </a:path>
              <a:path w="9110980" h="9224645">
                <a:moveTo>
                  <a:pt x="7327752" y="611240"/>
                </a:moveTo>
                <a:lnTo>
                  <a:pt x="3031079" y="5244130"/>
                </a:lnTo>
                <a:lnTo>
                  <a:pt x="3047780" y="5188769"/>
                </a:lnTo>
                <a:lnTo>
                  <a:pt x="3047666" y="5132863"/>
                </a:lnTo>
                <a:lnTo>
                  <a:pt x="3070064" y="5090035"/>
                </a:lnTo>
                <a:lnTo>
                  <a:pt x="4747478" y="3281363"/>
                </a:lnTo>
                <a:lnTo>
                  <a:pt x="4754327" y="3236625"/>
                </a:lnTo>
                <a:lnTo>
                  <a:pt x="4765675" y="3093654"/>
                </a:lnTo>
                <a:lnTo>
                  <a:pt x="4772524" y="3048916"/>
                </a:lnTo>
                <a:lnTo>
                  <a:pt x="4801243" y="2980597"/>
                </a:lnTo>
                <a:lnTo>
                  <a:pt x="4867036" y="2947009"/>
                </a:lnTo>
                <a:lnTo>
                  <a:pt x="6034918" y="1687739"/>
                </a:lnTo>
                <a:lnTo>
                  <a:pt x="6086795" y="1687832"/>
                </a:lnTo>
                <a:lnTo>
                  <a:pt x="6140324" y="1686144"/>
                </a:lnTo>
                <a:lnTo>
                  <a:pt x="6194737" y="1683503"/>
                </a:lnTo>
                <a:lnTo>
                  <a:pt x="6239953" y="1672101"/>
                </a:lnTo>
                <a:lnTo>
                  <a:pt x="6293828" y="1670040"/>
                </a:lnTo>
                <a:lnTo>
                  <a:pt x="6310751" y="1670470"/>
                </a:lnTo>
                <a:lnTo>
                  <a:pt x="7290395" y="614168"/>
                </a:lnTo>
                <a:lnTo>
                  <a:pt x="7309639" y="612094"/>
                </a:lnTo>
                <a:lnTo>
                  <a:pt x="7327752" y="611240"/>
                </a:lnTo>
                <a:close/>
              </a:path>
              <a:path w="9110980" h="9224645">
                <a:moveTo>
                  <a:pt x="4670577" y="3289576"/>
                </a:moveTo>
                <a:lnTo>
                  <a:pt x="3889821" y="4131426"/>
                </a:lnTo>
                <a:lnTo>
                  <a:pt x="3937510" y="4042652"/>
                </a:lnTo>
                <a:lnTo>
                  <a:pt x="3971091" y="4006444"/>
                </a:lnTo>
                <a:lnTo>
                  <a:pt x="3995578" y="3961364"/>
                </a:lnTo>
                <a:lnTo>
                  <a:pt x="4166179" y="3777414"/>
                </a:lnTo>
                <a:lnTo>
                  <a:pt x="4190973" y="3732003"/>
                </a:lnTo>
                <a:lnTo>
                  <a:pt x="4258785" y="3658884"/>
                </a:lnTo>
                <a:lnTo>
                  <a:pt x="4330854" y="3525147"/>
                </a:lnTo>
                <a:lnTo>
                  <a:pt x="4456255" y="3389933"/>
                </a:lnTo>
                <a:lnTo>
                  <a:pt x="4483313" y="3342082"/>
                </a:lnTo>
                <a:lnTo>
                  <a:pt x="4523604" y="3317315"/>
                </a:lnTo>
                <a:lnTo>
                  <a:pt x="4569169" y="3305536"/>
                </a:lnTo>
                <a:lnTo>
                  <a:pt x="4612054" y="3296649"/>
                </a:lnTo>
                <a:lnTo>
                  <a:pt x="4653611" y="3289193"/>
                </a:lnTo>
                <a:lnTo>
                  <a:pt x="4670577" y="3289576"/>
                </a:lnTo>
                <a:close/>
              </a:path>
              <a:path w="9110980" h="9224645">
                <a:moveTo>
                  <a:pt x="4747478" y="3281363"/>
                </a:moveTo>
                <a:lnTo>
                  <a:pt x="3294991" y="4847508"/>
                </a:lnTo>
                <a:lnTo>
                  <a:pt x="3248861" y="4822542"/>
                </a:lnTo>
                <a:lnTo>
                  <a:pt x="3235439" y="4799661"/>
                </a:lnTo>
                <a:lnTo>
                  <a:pt x="3241742" y="4774188"/>
                </a:lnTo>
                <a:lnTo>
                  <a:pt x="3321865" y="4687796"/>
                </a:lnTo>
                <a:lnTo>
                  <a:pt x="3405040" y="4635466"/>
                </a:lnTo>
                <a:lnTo>
                  <a:pt x="3437277" y="4600706"/>
                </a:lnTo>
                <a:lnTo>
                  <a:pt x="3478826" y="4574582"/>
                </a:lnTo>
                <a:lnTo>
                  <a:pt x="4670577" y="3289576"/>
                </a:lnTo>
                <a:lnTo>
                  <a:pt x="4704509" y="3290341"/>
                </a:lnTo>
                <a:lnTo>
                  <a:pt x="4747478" y="3281363"/>
                </a:lnTo>
                <a:close/>
              </a:path>
              <a:path w="9110980" h="9224645">
                <a:moveTo>
                  <a:pt x="3794940" y="4233731"/>
                </a:moveTo>
                <a:lnTo>
                  <a:pt x="3542663" y="4505750"/>
                </a:lnTo>
                <a:lnTo>
                  <a:pt x="3587109" y="4420473"/>
                </a:lnTo>
                <a:lnTo>
                  <a:pt x="3713248" y="4284464"/>
                </a:lnTo>
                <a:lnTo>
                  <a:pt x="3794940" y="4233731"/>
                </a:lnTo>
                <a:close/>
              </a:path>
              <a:path w="9110980" h="9224645">
                <a:moveTo>
                  <a:pt x="7061771" y="860681"/>
                </a:moveTo>
                <a:lnTo>
                  <a:pt x="6333799" y="1645618"/>
                </a:lnTo>
                <a:lnTo>
                  <a:pt x="6305860" y="1619714"/>
                </a:lnTo>
                <a:lnTo>
                  <a:pt x="6278784" y="1592879"/>
                </a:lnTo>
                <a:lnTo>
                  <a:pt x="6267337" y="1567868"/>
                </a:lnTo>
                <a:lnTo>
                  <a:pt x="6276976" y="1538799"/>
                </a:lnTo>
                <a:lnTo>
                  <a:pt x="6322466" y="1508426"/>
                </a:lnTo>
                <a:lnTo>
                  <a:pt x="7007730" y="769539"/>
                </a:lnTo>
                <a:lnTo>
                  <a:pt x="7041479" y="826532"/>
                </a:lnTo>
                <a:lnTo>
                  <a:pt x="7061771" y="860681"/>
                </a:lnTo>
                <a:close/>
              </a:path>
              <a:path w="9110980" h="9224645">
                <a:moveTo>
                  <a:pt x="2977381" y="5264677"/>
                </a:moveTo>
                <a:lnTo>
                  <a:pt x="2875081" y="5374982"/>
                </a:lnTo>
                <a:lnTo>
                  <a:pt x="2880103" y="5350890"/>
                </a:lnTo>
                <a:lnTo>
                  <a:pt x="2896805" y="5295529"/>
                </a:lnTo>
                <a:lnTo>
                  <a:pt x="2977381" y="5264677"/>
                </a:lnTo>
                <a:close/>
              </a:path>
              <a:path w="9110980" h="9224645">
                <a:moveTo>
                  <a:pt x="7290395" y="614168"/>
                </a:moveTo>
                <a:lnTo>
                  <a:pt x="7134770" y="781970"/>
                </a:lnTo>
                <a:lnTo>
                  <a:pt x="7176569" y="718224"/>
                </a:lnTo>
                <a:lnTo>
                  <a:pt x="7192420" y="682456"/>
                </a:lnTo>
                <a:lnTo>
                  <a:pt x="7216822" y="656145"/>
                </a:lnTo>
                <a:lnTo>
                  <a:pt x="7249398" y="639696"/>
                </a:lnTo>
                <a:lnTo>
                  <a:pt x="7271150" y="616242"/>
                </a:lnTo>
                <a:lnTo>
                  <a:pt x="7290395" y="614168"/>
                </a:lnTo>
                <a:close/>
              </a:path>
              <a:path w="9110980" h="9224645">
                <a:moveTo>
                  <a:pt x="7447275" y="650452"/>
                </a:moveTo>
                <a:lnTo>
                  <a:pt x="2815357" y="5644820"/>
                </a:lnTo>
                <a:lnTo>
                  <a:pt x="2852662" y="5567243"/>
                </a:lnTo>
                <a:lnTo>
                  <a:pt x="2862160" y="5519648"/>
                </a:lnTo>
                <a:lnTo>
                  <a:pt x="2818977" y="5491506"/>
                </a:lnTo>
                <a:lnTo>
                  <a:pt x="2803617" y="5470714"/>
                </a:lnTo>
                <a:lnTo>
                  <a:pt x="2804669" y="5450904"/>
                </a:lnTo>
                <a:lnTo>
                  <a:pt x="2810718" y="5425705"/>
                </a:lnTo>
                <a:lnTo>
                  <a:pt x="2838286" y="5414656"/>
                </a:lnTo>
                <a:lnTo>
                  <a:pt x="2977381" y="5264677"/>
                </a:lnTo>
                <a:lnTo>
                  <a:pt x="3031079" y="5244130"/>
                </a:lnTo>
                <a:lnTo>
                  <a:pt x="7327752" y="611240"/>
                </a:lnTo>
                <a:lnTo>
                  <a:pt x="7345865" y="610386"/>
                </a:lnTo>
                <a:lnTo>
                  <a:pt x="7388765" y="620159"/>
                </a:lnTo>
                <a:lnTo>
                  <a:pt x="7447275" y="650452"/>
                </a:lnTo>
                <a:close/>
              </a:path>
              <a:path w="9110980" h="9224645">
                <a:moveTo>
                  <a:pt x="2576781" y="5827359"/>
                </a:moveTo>
                <a:lnTo>
                  <a:pt x="2380121" y="6039408"/>
                </a:lnTo>
                <a:lnTo>
                  <a:pt x="2417676" y="5961561"/>
                </a:lnTo>
                <a:lnTo>
                  <a:pt x="2445761" y="5931279"/>
                </a:lnTo>
                <a:lnTo>
                  <a:pt x="2464536" y="5892358"/>
                </a:lnTo>
                <a:lnTo>
                  <a:pt x="2492628" y="5862067"/>
                </a:lnTo>
                <a:lnTo>
                  <a:pt x="2530042" y="5840403"/>
                </a:lnTo>
                <a:lnTo>
                  <a:pt x="2576781" y="5827359"/>
                </a:lnTo>
                <a:close/>
              </a:path>
              <a:path w="9110980" h="9224645">
                <a:moveTo>
                  <a:pt x="2787622" y="5674725"/>
                </a:moveTo>
                <a:lnTo>
                  <a:pt x="2045804" y="6474591"/>
                </a:lnTo>
                <a:lnTo>
                  <a:pt x="2106569" y="6390395"/>
                </a:lnTo>
                <a:lnTo>
                  <a:pt x="2263138" y="6184221"/>
                </a:lnTo>
                <a:lnTo>
                  <a:pt x="2323904" y="6100024"/>
                </a:lnTo>
                <a:lnTo>
                  <a:pt x="2576781" y="5827359"/>
                </a:lnTo>
                <a:lnTo>
                  <a:pt x="2579948" y="5786591"/>
                </a:lnTo>
                <a:lnTo>
                  <a:pt x="2592989" y="5753853"/>
                </a:lnTo>
                <a:lnTo>
                  <a:pt x="2616207" y="5728819"/>
                </a:lnTo>
                <a:lnTo>
                  <a:pt x="2659214" y="5719799"/>
                </a:lnTo>
                <a:lnTo>
                  <a:pt x="2714171" y="5716571"/>
                </a:lnTo>
                <a:lnTo>
                  <a:pt x="2787622" y="5674725"/>
                </a:lnTo>
                <a:close/>
              </a:path>
              <a:path w="9110980" h="9224645">
                <a:moveTo>
                  <a:pt x="1386879" y="7446548"/>
                </a:moveTo>
                <a:lnTo>
                  <a:pt x="975406" y="7890218"/>
                </a:lnTo>
                <a:lnTo>
                  <a:pt x="1263279" y="7523790"/>
                </a:lnTo>
                <a:lnTo>
                  <a:pt x="1231460" y="7464716"/>
                </a:lnTo>
                <a:lnTo>
                  <a:pt x="1222598" y="7418242"/>
                </a:lnTo>
                <a:lnTo>
                  <a:pt x="1226744" y="7376419"/>
                </a:lnTo>
                <a:lnTo>
                  <a:pt x="1243259" y="7339936"/>
                </a:lnTo>
                <a:lnTo>
                  <a:pt x="1262195" y="7300842"/>
                </a:lnTo>
                <a:lnTo>
                  <a:pt x="1355084" y="7200684"/>
                </a:lnTo>
                <a:lnTo>
                  <a:pt x="1369636" y="7222346"/>
                </a:lnTo>
                <a:lnTo>
                  <a:pt x="1369236" y="7241454"/>
                </a:lnTo>
                <a:lnTo>
                  <a:pt x="1364690" y="7265032"/>
                </a:lnTo>
                <a:lnTo>
                  <a:pt x="1297663" y="7337303"/>
                </a:lnTo>
                <a:lnTo>
                  <a:pt x="1294785" y="7359083"/>
                </a:lnTo>
                <a:lnTo>
                  <a:pt x="1296721" y="7375672"/>
                </a:lnTo>
                <a:lnTo>
                  <a:pt x="1314275" y="7394098"/>
                </a:lnTo>
                <a:lnTo>
                  <a:pt x="1358252" y="7421385"/>
                </a:lnTo>
                <a:lnTo>
                  <a:pt x="1367866" y="7429695"/>
                </a:lnTo>
                <a:lnTo>
                  <a:pt x="1368082" y="7429462"/>
                </a:lnTo>
                <a:lnTo>
                  <a:pt x="1377524" y="7437958"/>
                </a:lnTo>
                <a:lnTo>
                  <a:pt x="1386879" y="7446548"/>
                </a:lnTo>
                <a:close/>
              </a:path>
              <a:path w="9110980" h="9224645">
                <a:moveTo>
                  <a:pt x="7986401" y="199875"/>
                </a:moveTo>
                <a:lnTo>
                  <a:pt x="1793795" y="6877055"/>
                </a:lnTo>
                <a:lnTo>
                  <a:pt x="1792422" y="6822506"/>
                </a:lnTo>
                <a:lnTo>
                  <a:pt x="1803227" y="6773502"/>
                </a:lnTo>
                <a:lnTo>
                  <a:pt x="1825923" y="6730355"/>
                </a:lnTo>
                <a:lnTo>
                  <a:pt x="1850908" y="6684738"/>
                </a:lnTo>
                <a:lnTo>
                  <a:pt x="1887208" y="6645597"/>
                </a:lnTo>
                <a:lnTo>
                  <a:pt x="1919896" y="6629028"/>
                </a:lnTo>
                <a:lnTo>
                  <a:pt x="1976045" y="6587161"/>
                </a:lnTo>
                <a:lnTo>
                  <a:pt x="2008733" y="6570592"/>
                </a:lnTo>
                <a:lnTo>
                  <a:pt x="7928006" y="188134"/>
                </a:lnTo>
                <a:lnTo>
                  <a:pt x="7947539" y="185749"/>
                </a:lnTo>
                <a:lnTo>
                  <a:pt x="7986401" y="199875"/>
                </a:lnTo>
                <a:close/>
              </a:path>
              <a:path w="9110980" h="9224645">
                <a:moveTo>
                  <a:pt x="7928006" y="188134"/>
                </a:moveTo>
                <a:lnTo>
                  <a:pt x="7822600" y="301788"/>
                </a:lnTo>
                <a:lnTo>
                  <a:pt x="7848336" y="255361"/>
                </a:lnTo>
                <a:lnTo>
                  <a:pt x="7871527" y="211679"/>
                </a:lnTo>
                <a:lnTo>
                  <a:pt x="7908473" y="190518"/>
                </a:lnTo>
                <a:lnTo>
                  <a:pt x="7928006" y="188134"/>
                </a:lnTo>
                <a:close/>
              </a:path>
              <a:path w="9110980" h="9224645">
                <a:moveTo>
                  <a:pt x="7550705" y="875105"/>
                </a:moveTo>
                <a:lnTo>
                  <a:pt x="1801712" y="7073959"/>
                </a:lnTo>
                <a:lnTo>
                  <a:pt x="1745703" y="7040969"/>
                </a:lnTo>
                <a:lnTo>
                  <a:pt x="1719019" y="7013711"/>
                </a:lnTo>
                <a:lnTo>
                  <a:pt x="1719830" y="6994161"/>
                </a:lnTo>
                <a:lnTo>
                  <a:pt x="1718369" y="6958383"/>
                </a:lnTo>
                <a:lnTo>
                  <a:pt x="8005386" y="179404"/>
                </a:lnTo>
                <a:lnTo>
                  <a:pt x="8032105" y="169271"/>
                </a:lnTo>
                <a:lnTo>
                  <a:pt x="8056534" y="161607"/>
                </a:lnTo>
                <a:lnTo>
                  <a:pt x="8087270" y="165818"/>
                </a:lnTo>
                <a:lnTo>
                  <a:pt x="8230163" y="11744"/>
                </a:lnTo>
                <a:lnTo>
                  <a:pt x="8242038" y="17616"/>
                </a:lnTo>
                <a:lnTo>
                  <a:pt x="8259104" y="36568"/>
                </a:lnTo>
                <a:lnTo>
                  <a:pt x="7584700" y="763744"/>
                </a:lnTo>
                <a:lnTo>
                  <a:pt x="7565864" y="802731"/>
                </a:lnTo>
                <a:lnTo>
                  <a:pt x="7548543" y="840083"/>
                </a:lnTo>
                <a:lnTo>
                  <a:pt x="7550705" y="875105"/>
                </a:lnTo>
                <a:close/>
              </a:path>
              <a:path w="9110980" h="9224645">
                <a:moveTo>
                  <a:pt x="8230163" y="11744"/>
                </a:moveTo>
                <a:lnTo>
                  <a:pt x="8087270" y="165818"/>
                </a:lnTo>
                <a:lnTo>
                  <a:pt x="8106307" y="107938"/>
                </a:lnTo>
                <a:lnTo>
                  <a:pt x="8206413" y="0"/>
                </a:lnTo>
                <a:lnTo>
                  <a:pt x="8230163" y="11744"/>
                </a:lnTo>
                <a:close/>
              </a:path>
              <a:path w="9110980" h="9224645">
                <a:moveTo>
                  <a:pt x="1739242" y="7141317"/>
                </a:moveTo>
                <a:lnTo>
                  <a:pt x="916528" y="8028410"/>
                </a:lnTo>
                <a:lnTo>
                  <a:pt x="918208" y="7989246"/>
                </a:lnTo>
                <a:lnTo>
                  <a:pt x="932592" y="7955059"/>
                </a:lnTo>
                <a:lnTo>
                  <a:pt x="949008" y="7918682"/>
                </a:lnTo>
                <a:lnTo>
                  <a:pt x="1417768" y="7413241"/>
                </a:lnTo>
                <a:lnTo>
                  <a:pt x="1411052" y="7383130"/>
                </a:lnTo>
                <a:lnTo>
                  <a:pt x="1416630" y="7358439"/>
                </a:lnTo>
                <a:lnTo>
                  <a:pt x="1452764" y="7319478"/>
                </a:lnTo>
                <a:lnTo>
                  <a:pt x="1473676" y="7278253"/>
                </a:lnTo>
                <a:lnTo>
                  <a:pt x="1564041" y="7180817"/>
                </a:lnTo>
                <a:lnTo>
                  <a:pt x="1601670" y="7158920"/>
                </a:lnTo>
                <a:lnTo>
                  <a:pt x="1637546" y="7138913"/>
                </a:lnTo>
                <a:lnTo>
                  <a:pt x="1689781" y="7138619"/>
                </a:lnTo>
                <a:lnTo>
                  <a:pt x="1739242" y="7141317"/>
                </a:lnTo>
                <a:close/>
              </a:path>
              <a:path w="9110980" h="9224645">
                <a:moveTo>
                  <a:pt x="714063" y="8358776"/>
                </a:moveTo>
                <a:lnTo>
                  <a:pt x="152655" y="8964114"/>
                </a:lnTo>
                <a:lnTo>
                  <a:pt x="197218" y="8878711"/>
                </a:lnTo>
                <a:lnTo>
                  <a:pt x="452170" y="8603809"/>
                </a:lnTo>
                <a:lnTo>
                  <a:pt x="418085" y="8547180"/>
                </a:lnTo>
                <a:lnTo>
                  <a:pt x="419618" y="8508173"/>
                </a:lnTo>
                <a:lnTo>
                  <a:pt x="435074" y="8472831"/>
                </a:lnTo>
                <a:lnTo>
                  <a:pt x="486147" y="8417762"/>
                </a:lnTo>
                <a:lnTo>
                  <a:pt x="524928" y="8413300"/>
                </a:lnTo>
                <a:lnTo>
                  <a:pt x="582680" y="8407058"/>
                </a:lnTo>
                <a:lnTo>
                  <a:pt x="630200" y="8393172"/>
                </a:lnTo>
                <a:lnTo>
                  <a:pt x="677024" y="8380037"/>
                </a:lnTo>
                <a:lnTo>
                  <a:pt x="714063" y="8358776"/>
                </a:lnTo>
                <a:close/>
              </a:path>
              <a:path w="9110980" h="9224645">
                <a:moveTo>
                  <a:pt x="8178880" y="253804"/>
                </a:moveTo>
                <a:lnTo>
                  <a:pt x="8154335" y="261593"/>
                </a:lnTo>
                <a:lnTo>
                  <a:pt x="8120180" y="261068"/>
                </a:lnTo>
                <a:lnTo>
                  <a:pt x="7913925" y="483462"/>
                </a:lnTo>
                <a:lnTo>
                  <a:pt x="7825984" y="540933"/>
                </a:lnTo>
                <a:lnTo>
                  <a:pt x="7791449" y="578170"/>
                </a:lnTo>
                <a:lnTo>
                  <a:pt x="7703964" y="635148"/>
                </a:lnTo>
                <a:lnTo>
                  <a:pt x="8259104" y="36568"/>
                </a:lnTo>
                <a:lnTo>
                  <a:pt x="8272130" y="59875"/>
                </a:lnTo>
                <a:lnTo>
                  <a:pt x="8277769" y="72471"/>
                </a:lnTo>
                <a:lnTo>
                  <a:pt x="8189332" y="167829"/>
                </a:lnTo>
                <a:lnTo>
                  <a:pt x="8182032" y="194377"/>
                </a:lnTo>
                <a:lnTo>
                  <a:pt x="8184882" y="228656"/>
                </a:lnTo>
                <a:lnTo>
                  <a:pt x="8178880" y="253804"/>
                </a:lnTo>
                <a:close/>
              </a:path>
              <a:path w="9110980" h="9224645">
                <a:moveTo>
                  <a:pt x="9108964" y="9224163"/>
                </a:moveTo>
                <a:lnTo>
                  <a:pt x="0" y="9222098"/>
                </a:lnTo>
                <a:lnTo>
                  <a:pt x="8832" y="9212574"/>
                </a:lnTo>
                <a:lnTo>
                  <a:pt x="19740" y="9163460"/>
                </a:lnTo>
                <a:lnTo>
                  <a:pt x="63992" y="9078392"/>
                </a:lnTo>
                <a:lnTo>
                  <a:pt x="96554" y="9043282"/>
                </a:lnTo>
                <a:lnTo>
                  <a:pt x="120031" y="8999291"/>
                </a:lnTo>
                <a:lnTo>
                  <a:pt x="741542" y="8329146"/>
                </a:lnTo>
                <a:lnTo>
                  <a:pt x="759685" y="8290907"/>
                </a:lnTo>
                <a:lnTo>
                  <a:pt x="778169" y="8196272"/>
                </a:lnTo>
                <a:lnTo>
                  <a:pt x="788269" y="8148028"/>
                </a:lnTo>
                <a:lnTo>
                  <a:pt x="788711" y="8128875"/>
                </a:lnTo>
                <a:lnTo>
                  <a:pt x="812877" y="8121495"/>
                </a:lnTo>
                <a:lnTo>
                  <a:pt x="839204" y="8111784"/>
                </a:lnTo>
                <a:lnTo>
                  <a:pt x="7550705" y="875105"/>
                </a:lnTo>
                <a:lnTo>
                  <a:pt x="7551786" y="892616"/>
                </a:lnTo>
                <a:lnTo>
                  <a:pt x="7557392" y="942600"/>
                </a:lnTo>
                <a:lnTo>
                  <a:pt x="7576149" y="959729"/>
                </a:lnTo>
                <a:lnTo>
                  <a:pt x="7632105" y="1011452"/>
                </a:lnTo>
                <a:lnTo>
                  <a:pt x="7650740" y="1028712"/>
                </a:lnTo>
                <a:lnTo>
                  <a:pt x="7683702" y="1011848"/>
                </a:lnTo>
                <a:lnTo>
                  <a:pt x="7866478" y="814769"/>
                </a:lnTo>
                <a:lnTo>
                  <a:pt x="7907832" y="807533"/>
                </a:lnTo>
                <a:lnTo>
                  <a:pt x="7958691" y="808723"/>
                </a:lnTo>
                <a:lnTo>
                  <a:pt x="8009215" y="810275"/>
                </a:lnTo>
                <a:lnTo>
                  <a:pt x="8068184" y="821398"/>
                </a:lnTo>
                <a:lnTo>
                  <a:pt x="8116444" y="825390"/>
                </a:lnTo>
                <a:lnTo>
                  <a:pt x="8172091" y="840095"/>
                </a:lnTo>
                <a:lnTo>
                  <a:pt x="8225280" y="857449"/>
                </a:lnTo>
                <a:lnTo>
                  <a:pt x="8275484" y="878023"/>
                </a:lnTo>
                <a:lnTo>
                  <a:pt x="8312858" y="893753"/>
                </a:lnTo>
                <a:lnTo>
                  <a:pt x="8346186" y="913846"/>
                </a:lnTo>
                <a:lnTo>
                  <a:pt x="8374938" y="938874"/>
                </a:lnTo>
                <a:lnTo>
                  <a:pt x="8501261" y="802666"/>
                </a:lnTo>
                <a:lnTo>
                  <a:pt x="8542132" y="777274"/>
                </a:lnTo>
                <a:lnTo>
                  <a:pt x="8577687" y="757613"/>
                </a:lnTo>
                <a:lnTo>
                  <a:pt x="8617280" y="752274"/>
                </a:lnTo>
                <a:lnTo>
                  <a:pt x="8660955" y="761211"/>
                </a:lnTo>
                <a:lnTo>
                  <a:pt x="8723227" y="694066"/>
                </a:lnTo>
                <a:lnTo>
                  <a:pt x="8757585" y="713050"/>
                </a:lnTo>
                <a:lnTo>
                  <a:pt x="8780874" y="743967"/>
                </a:lnTo>
                <a:lnTo>
                  <a:pt x="8787045" y="774666"/>
                </a:lnTo>
                <a:lnTo>
                  <a:pt x="8728090" y="838235"/>
                </a:lnTo>
                <a:lnTo>
                  <a:pt x="8718965" y="866750"/>
                </a:lnTo>
                <a:lnTo>
                  <a:pt x="8723967" y="898710"/>
                </a:lnTo>
                <a:lnTo>
                  <a:pt x="8767841" y="907432"/>
                </a:lnTo>
                <a:lnTo>
                  <a:pt x="8803908" y="905896"/>
                </a:lnTo>
                <a:lnTo>
                  <a:pt x="8852258" y="909792"/>
                </a:lnTo>
                <a:lnTo>
                  <a:pt x="8895733" y="900267"/>
                </a:lnTo>
                <a:lnTo>
                  <a:pt x="8935801" y="875740"/>
                </a:lnTo>
                <a:lnTo>
                  <a:pt x="9011901" y="793685"/>
                </a:lnTo>
                <a:lnTo>
                  <a:pt x="9028250" y="794733"/>
                </a:lnTo>
                <a:lnTo>
                  <a:pt x="9050459" y="808140"/>
                </a:lnTo>
                <a:lnTo>
                  <a:pt x="9068551" y="825984"/>
                </a:lnTo>
                <a:lnTo>
                  <a:pt x="9098213" y="850031"/>
                </a:lnTo>
                <a:lnTo>
                  <a:pt x="9110927" y="836322"/>
                </a:lnTo>
                <a:lnTo>
                  <a:pt x="9108964" y="9224163"/>
                </a:lnTo>
                <a:close/>
              </a:path>
              <a:path w="9110980" h="9224645">
                <a:moveTo>
                  <a:pt x="8289047" y="97664"/>
                </a:moveTo>
                <a:lnTo>
                  <a:pt x="8271223" y="116882"/>
                </a:lnTo>
                <a:lnTo>
                  <a:pt x="8235900" y="136293"/>
                </a:lnTo>
                <a:lnTo>
                  <a:pt x="8207162" y="148604"/>
                </a:lnTo>
                <a:lnTo>
                  <a:pt x="8277769" y="72471"/>
                </a:lnTo>
                <a:lnTo>
                  <a:pt x="8289047" y="97664"/>
                </a:lnTo>
                <a:close/>
              </a:path>
              <a:path w="9110980" h="9224645">
                <a:moveTo>
                  <a:pt x="7866478" y="814769"/>
                </a:moveTo>
                <a:lnTo>
                  <a:pt x="7778228" y="909925"/>
                </a:lnTo>
                <a:lnTo>
                  <a:pt x="7776833" y="892752"/>
                </a:lnTo>
                <a:lnTo>
                  <a:pt x="7786724" y="882088"/>
                </a:lnTo>
                <a:lnTo>
                  <a:pt x="7787519" y="862554"/>
                </a:lnTo>
                <a:lnTo>
                  <a:pt x="7787709" y="843673"/>
                </a:lnTo>
                <a:lnTo>
                  <a:pt x="7795784" y="834966"/>
                </a:lnTo>
                <a:lnTo>
                  <a:pt x="7825848" y="821226"/>
                </a:lnTo>
                <a:lnTo>
                  <a:pt x="7866478" y="814769"/>
                </a:lnTo>
                <a:close/>
              </a:path>
              <a:path w="9110980" h="9224645">
                <a:moveTo>
                  <a:pt x="8723227" y="694066"/>
                </a:moveTo>
                <a:lnTo>
                  <a:pt x="8660955" y="761211"/>
                </a:lnTo>
                <a:lnTo>
                  <a:pt x="8675571" y="726776"/>
                </a:lnTo>
                <a:lnTo>
                  <a:pt x="8697661" y="702957"/>
                </a:lnTo>
                <a:lnTo>
                  <a:pt x="8723227" y="694066"/>
                </a:lnTo>
                <a:close/>
              </a:path>
              <a:path w="9110980" h="9224645">
                <a:moveTo>
                  <a:pt x="9011901" y="793685"/>
                </a:moveTo>
                <a:lnTo>
                  <a:pt x="8935801" y="875740"/>
                </a:lnTo>
                <a:lnTo>
                  <a:pt x="8964615" y="825995"/>
                </a:lnTo>
                <a:lnTo>
                  <a:pt x="8995552" y="792637"/>
                </a:lnTo>
                <a:lnTo>
                  <a:pt x="9011901" y="793685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979" y="419100"/>
            <a:ext cx="8268365" cy="876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2" descr="SONNY'S THOUGHTS: BELAJAR DARI SAMGAR">
            <a:extLst>
              <a:ext uri="{FF2B5EF4-FFF2-40B4-BE49-F238E27FC236}">
                <a16:creationId xmlns:a16="http://schemas.microsoft.com/office/drawing/2014/main" id="{DD1777B5-5864-DF0B-7D1B-ACCB135AB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877" y="2019300"/>
            <a:ext cx="7609647" cy="5601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672;p38">
            <a:extLst>
              <a:ext uri="{FF2B5EF4-FFF2-40B4-BE49-F238E27FC236}">
                <a16:creationId xmlns:a16="http://schemas.microsoft.com/office/drawing/2014/main" id="{0D2CF3A6-E3D2-EAA1-8489-093842CD6F94}"/>
              </a:ext>
            </a:extLst>
          </p:cNvPr>
          <p:cNvGrpSpPr/>
          <p:nvPr/>
        </p:nvGrpSpPr>
        <p:grpSpPr>
          <a:xfrm>
            <a:off x="9533000" y="2019300"/>
            <a:ext cx="8153400" cy="5601684"/>
            <a:chOff x="918375" y="1018100"/>
            <a:chExt cx="3118525" cy="3513707"/>
          </a:xfrm>
        </p:grpSpPr>
        <p:sp>
          <p:nvSpPr>
            <p:cNvPr id="13" name="Google Shape;673;p38">
              <a:extLst>
                <a:ext uri="{FF2B5EF4-FFF2-40B4-BE49-F238E27FC236}">
                  <a16:creationId xmlns:a16="http://schemas.microsoft.com/office/drawing/2014/main" id="{524CE081-7878-DF2A-E52C-D3CC6968AF5F}"/>
                </a:ext>
              </a:extLst>
            </p:cNvPr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4;p38">
              <a:extLst>
                <a:ext uri="{FF2B5EF4-FFF2-40B4-BE49-F238E27FC236}">
                  <a16:creationId xmlns:a16="http://schemas.microsoft.com/office/drawing/2014/main" id="{84795A3C-7996-D216-212F-0A91B696DF27}"/>
                </a:ext>
              </a:extLst>
            </p:cNvPr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5;p38">
              <a:extLst>
                <a:ext uri="{FF2B5EF4-FFF2-40B4-BE49-F238E27FC236}">
                  <a16:creationId xmlns:a16="http://schemas.microsoft.com/office/drawing/2014/main" id="{11C144EF-D63B-44D5-51AE-06298812FB26}"/>
                </a:ext>
              </a:extLst>
            </p:cNvPr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6;p38">
              <a:extLst>
                <a:ext uri="{FF2B5EF4-FFF2-40B4-BE49-F238E27FC236}">
                  <a16:creationId xmlns:a16="http://schemas.microsoft.com/office/drawing/2014/main" id="{573050FE-BFA0-90B3-8655-5B098129BE5B}"/>
                </a:ext>
              </a:extLst>
            </p:cNvPr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BA2B33-E3AA-5B33-C347-F01CC770E4F6}"/>
              </a:ext>
            </a:extLst>
          </p:cNvPr>
          <p:cNvSpPr txBox="1"/>
          <p:nvPr/>
        </p:nvSpPr>
        <p:spPr>
          <a:xfrm>
            <a:off x="902784" y="2626979"/>
            <a:ext cx="72373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950"/>
              </a:spcAft>
            </a:pPr>
            <a:r>
              <a:rPr lang="en-US" sz="3600" b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Ayat </a:t>
            </a:r>
            <a:r>
              <a:rPr lang="en-US" sz="3600" b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bacaan</a:t>
            </a:r>
            <a:r>
              <a:rPr lang="en-US" sz="3600" b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36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Hakim </a:t>
            </a:r>
            <a:r>
              <a:rPr lang="en-US" sz="360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Hakim</a:t>
            </a:r>
            <a:r>
              <a:rPr lang="en-US" sz="36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3:31</a:t>
            </a:r>
            <a:br>
              <a:rPr lang="en-US" sz="36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===================</a:t>
            </a:r>
            <a:br>
              <a:rPr lang="en-US" sz="36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en-US" sz="3600" i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Sesudah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i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3600" i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bangkitlah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i="1" dirty="0" err="1">
                <a:solidFill>
                  <a:srgbClr val="222222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Samgar</a:t>
            </a:r>
            <a:r>
              <a:rPr lang="en-US" sz="3600" i="1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bin </a:t>
            </a:r>
            <a:r>
              <a:rPr lang="en-US" sz="3600" i="1" dirty="0" err="1">
                <a:solidFill>
                  <a:srgbClr val="222222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Anat</a:t>
            </a:r>
            <a:r>
              <a:rPr lang="en-US" sz="3600" i="1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i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i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menewaskan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orang </a:t>
            </a:r>
            <a:r>
              <a:rPr lang="en-US" sz="3600" i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Filistin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i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i="1" dirty="0" err="1">
                <a:solidFill>
                  <a:srgbClr val="222222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tongkat</a:t>
            </a:r>
            <a:r>
              <a:rPr lang="en-US" sz="3600" i="1" dirty="0">
                <a:solidFill>
                  <a:srgbClr val="222222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i="1" dirty="0" err="1">
                <a:solidFill>
                  <a:srgbClr val="222222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penghalau</a:t>
            </a:r>
            <a:r>
              <a:rPr lang="en-US" sz="3600" i="1" dirty="0">
                <a:solidFill>
                  <a:srgbClr val="222222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i="1" dirty="0" err="1">
                <a:solidFill>
                  <a:srgbClr val="222222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lembu</a:t>
            </a:r>
            <a:r>
              <a:rPr lang="en-US" sz="3600" i="1" dirty="0">
                <a:solidFill>
                  <a:srgbClr val="222222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3600" i="1" dirty="0" err="1">
                <a:solidFill>
                  <a:srgbClr val="222222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enam</a:t>
            </a:r>
            <a:r>
              <a:rPr lang="en-US" sz="3600" i="1" dirty="0">
                <a:solidFill>
                  <a:srgbClr val="222222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ratus orang </a:t>
            </a:r>
            <a:r>
              <a:rPr lang="en-US" sz="3600" i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banyaknya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3600" i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Demikianlah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i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juga </a:t>
            </a:r>
            <a:r>
              <a:rPr lang="en-US" sz="3600" i="1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menyelamatkan</a:t>
            </a:r>
            <a:r>
              <a:rPr lang="en-US" sz="360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orang Israel.”</a:t>
            </a:r>
            <a:endParaRPr lang="en-ID" sz="36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33"/>
          <p:cNvGrpSpPr/>
          <p:nvPr/>
        </p:nvGrpSpPr>
        <p:grpSpPr>
          <a:xfrm rot="-546322">
            <a:off x="1795215" y="3495684"/>
            <a:ext cx="5634630" cy="4939104"/>
            <a:chOff x="2505075" y="4180600"/>
            <a:chExt cx="1092750" cy="957900"/>
          </a:xfrm>
        </p:grpSpPr>
        <p:sp>
          <p:nvSpPr>
            <p:cNvPr id="944" name="Google Shape;944;p33"/>
            <p:cNvSpPr/>
            <p:nvPr/>
          </p:nvSpPr>
          <p:spPr>
            <a:xfrm>
              <a:off x="2612200" y="4898650"/>
              <a:ext cx="984100" cy="235275"/>
            </a:xfrm>
            <a:custGeom>
              <a:avLst/>
              <a:gdLst/>
              <a:ahLst/>
              <a:cxnLst/>
              <a:rect l="l" t="t" r="r" b="b"/>
              <a:pathLst>
                <a:path w="39364" h="9411" extrusionOk="0">
                  <a:moveTo>
                    <a:pt x="6166" y="0"/>
                  </a:moveTo>
                  <a:cubicBezTo>
                    <a:pt x="6141" y="0"/>
                    <a:pt x="5339" y="652"/>
                    <a:pt x="5339" y="652"/>
                  </a:cubicBezTo>
                  <a:cubicBezTo>
                    <a:pt x="4688" y="2882"/>
                    <a:pt x="2357" y="5965"/>
                    <a:pt x="1" y="6617"/>
                  </a:cubicBezTo>
                  <a:cubicBezTo>
                    <a:pt x="5966" y="7068"/>
                    <a:pt x="13259" y="8321"/>
                    <a:pt x="19224" y="8797"/>
                  </a:cubicBezTo>
                  <a:cubicBezTo>
                    <a:pt x="22532" y="9048"/>
                    <a:pt x="25841" y="9248"/>
                    <a:pt x="29149" y="9349"/>
                  </a:cubicBezTo>
                  <a:cubicBezTo>
                    <a:pt x="29759" y="9367"/>
                    <a:pt x="30670" y="9411"/>
                    <a:pt x="31701" y="9411"/>
                  </a:cubicBezTo>
                  <a:cubicBezTo>
                    <a:pt x="34944" y="9411"/>
                    <a:pt x="39363" y="8971"/>
                    <a:pt x="39249" y="5890"/>
                  </a:cubicBezTo>
                  <a:lnTo>
                    <a:pt x="39224" y="5890"/>
                  </a:lnTo>
                  <a:cubicBezTo>
                    <a:pt x="28021" y="4988"/>
                    <a:pt x="17069" y="2682"/>
                    <a:pt x="6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2607825" y="4893625"/>
              <a:ext cx="990000" cy="244875"/>
            </a:xfrm>
            <a:custGeom>
              <a:avLst/>
              <a:gdLst/>
              <a:ahLst/>
              <a:cxnLst/>
              <a:rect l="l" t="t" r="r" b="b"/>
              <a:pathLst>
                <a:path w="39600" h="9795" extrusionOk="0">
                  <a:moveTo>
                    <a:pt x="6379" y="398"/>
                  </a:moveTo>
                  <a:lnTo>
                    <a:pt x="6379" y="398"/>
                  </a:lnTo>
                  <a:cubicBezTo>
                    <a:pt x="9057" y="1067"/>
                    <a:pt x="11759" y="1687"/>
                    <a:pt x="14462" y="2306"/>
                  </a:cubicBezTo>
                  <a:cubicBezTo>
                    <a:pt x="17218" y="2908"/>
                    <a:pt x="19950" y="3509"/>
                    <a:pt x="22707" y="4011"/>
                  </a:cubicBezTo>
                  <a:cubicBezTo>
                    <a:pt x="28194" y="5008"/>
                    <a:pt x="33731" y="5807"/>
                    <a:pt x="39293" y="6235"/>
                  </a:cubicBezTo>
                  <a:lnTo>
                    <a:pt x="39293" y="6235"/>
                  </a:lnTo>
                  <a:cubicBezTo>
                    <a:pt x="39281" y="6246"/>
                    <a:pt x="39274" y="6252"/>
                    <a:pt x="39274" y="6266"/>
                  </a:cubicBezTo>
                  <a:lnTo>
                    <a:pt x="39274" y="6392"/>
                  </a:lnTo>
                  <a:cubicBezTo>
                    <a:pt x="39249" y="6492"/>
                    <a:pt x="39249" y="6592"/>
                    <a:pt x="39224" y="6692"/>
                  </a:cubicBezTo>
                  <a:cubicBezTo>
                    <a:pt x="39199" y="6893"/>
                    <a:pt x="39123" y="7068"/>
                    <a:pt x="39023" y="7269"/>
                  </a:cubicBezTo>
                  <a:cubicBezTo>
                    <a:pt x="38848" y="7620"/>
                    <a:pt x="38572" y="7920"/>
                    <a:pt x="38246" y="8171"/>
                  </a:cubicBezTo>
                  <a:cubicBezTo>
                    <a:pt x="37595" y="8647"/>
                    <a:pt x="36767" y="8898"/>
                    <a:pt x="35965" y="9073"/>
                  </a:cubicBezTo>
                  <a:cubicBezTo>
                    <a:pt x="34654" y="9352"/>
                    <a:pt x="33295" y="9441"/>
                    <a:pt x="31939" y="9441"/>
                  </a:cubicBezTo>
                  <a:cubicBezTo>
                    <a:pt x="31585" y="9441"/>
                    <a:pt x="31231" y="9435"/>
                    <a:pt x="30878" y="9424"/>
                  </a:cubicBezTo>
                  <a:cubicBezTo>
                    <a:pt x="29173" y="9374"/>
                    <a:pt x="27469" y="9324"/>
                    <a:pt x="25740" y="9224"/>
                  </a:cubicBezTo>
                  <a:lnTo>
                    <a:pt x="20627" y="8948"/>
                  </a:lnTo>
                  <a:cubicBezTo>
                    <a:pt x="18898" y="8873"/>
                    <a:pt x="17218" y="8697"/>
                    <a:pt x="15514" y="8497"/>
                  </a:cubicBezTo>
                  <a:cubicBezTo>
                    <a:pt x="13810" y="8296"/>
                    <a:pt x="12106" y="8071"/>
                    <a:pt x="10401" y="7845"/>
                  </a:cubicBezTo>
                  <a:cubicBezTo>
                    <a:pt x="7272" y="7405"/>
                    <a:pt x="4121" y="6986"/>
                    <a:pt x="969" y="6707"/>
                  </a:cubicBezTo>
                  <a:lnTo>
                    <a:pt x="969" y="6707"/>
                  </a:lnTo>
                  <a:cubicBezTo>
                    <a:pt x="1378" y="6510"/>
                    <a:pt x="1757" y="6260"/>
                    <a:pt x="2106" y="5991"/>
                  </a:cubicBezTo>
                  <a:cubicBezTo>
                    <a:pt x="2657" y="5565"/>
                    <a:pt x="3158" y="5088"/>
                    <a:pt x="3609" y="4537"/>
                  </a:cubicBezTo>
                  <a:cubicBezTo>
                    <a:pt x="4061" y="4011"/>
                    <a:pt x="4487" y="3434"/>
                    <a:pt x="4837" y="2833"/>
                  </a:cubicBezTo>
                  <a:cubicBezTo>
                    <a:pt x="5181" y="2245"/>
                    <a:pt x="5476" y="1633"/>
                    <a:pt x="5676" y="973"/>
                  </a:cubicBezTo>
                  <a:lnTo>
                    <a:pt x="5676" y="973"/>
                  </a:lnTo>
                  <a:lnTo>
                    <a:pt x="6379" y="398"/>
                  </a:lnTo>
                  <a:close/>
                  <a:moveTo>
                    <a:pt x="6366" y="1"/>
                  </a:moveTo>
                  <a:cubicBezTo>
                    <a:pt x="6316" y="1"/>
                    <a:pt x="6266" y="1"/>
                    <a:pt x="6216" y="51"/>
                  </a:cubicBezTo>
                  <a:lnTo>
                    <a:pt x="6191" y="51"/>
                  </a:lnTo>
                  <a:lnTo>
                    <a:pt x="5389" y="727"/>
                  </a:lnTo>
                  <a:cubicBezTo>
                    <a:pt x="5364" y="752"/>
                    <a:pt x="5339" y="778"/>
                    <a:pt x="5339" y="803"/>
                  </a:cubicBezTo>
                  <a:cubicBezTo>
                    <a:pt x="5138" y="1454"/>
                    <a:pt x="4863" y="2081"/>
                    <a:pt x="4512" y="2657"/>
                  </a:cubicBezTo>
                  <a:cubicBezTo>
                    <a:pt x="4186" y="3234"/>
                    <a:pt x="3785" y="3785"/>
                    <a:pt x="3334" y="4311"/>
                  </a:cubicBezTo>
                  <a:cubicBezTo>
                    <a:pt x="2908" y="4838"/>
                    <a:pt x="2431" y="5314"/>
                    <a:pt x="1880" y="5715"/>
                  </a:cubicBezTo>
                  <a:cubicBezTo>
                    <a:pt x="1354" y="6116"/>
                    <a:pt x="777" y="6467"/>
                    <a:pt x="126" y="6642"/>
                  </a:cubicBezTo>
                  <a:cubicBezTo>
                    <a:pt x="76" y="6667"/>
                    <a:pt x="25" y="6742"/>
                    <a:pt x="0" y="6793"/>
                  </a:cubicBezTo>
                  <a:cubicBezTo>
                    <a:pt x="0" y="6893"/>
                    <a:pt x="76" y="6993"/>
                    <a:pt x="176" y="6993"/>
                  </a:cubicBezTo>
                  <a:cubicBezTo>
                    <a:pt x="3584" y="7244"/>
                    <a:pt x="6968" y="7720"/>
                    <a:pt x="10376" y="8121"/>
                  </a:cubicBezTo>
                  <a:cubicBezTo>
                    <a:pt x="12081" y="8321"/>
                    <a:pt x="13785" y="8547"/>
                    <a:pt x="15489" y="8722"/>
                  </a:cubicBezTo>
                  <a:cubicBezTo>
                    <a:pt x="17193" y="8923"/>
                    <a:pt x="18898" y="9048"/>
                    <a:pt x="20602" y="9224"/>
                  </a:cubicBezTo>
                  <a:cubicBezTo>
                    <a:pt x="24011" y="9550"/>
                    <a:pt x="27444" y="9675"/>
                    <a:pt x="30878" y="9775"/>
                  </a:cubicBezTo>
                  <a:cubicBezTo>
                    <a:pt x="31276" y="9787"/>
                    <a:pt x="31675" y="9794"/>
                    <a:pt x="32075" y="9794"/>
                  </a:cubicBezTo>
                  <a:cubicBezTo>
                    <a:pt x="33389" y="9794"/>
                    <a:pt x="34715" y="9712"/>
                    <a:pt x="36041" y="9424"/>
                  </a:cubicBezTo>
                  <a:cubicBezTo>
                    <a:pt x="36868" y="9249"/>
                    <a:pt x="37720" y="8973"/>
                    <a:pt x="38447" y="8422"/>
                  </a:cubicBezTo>
                  <a:cubicBezTo>
                    <a:pt x="38823" y="8171"/>
                    <a:pt x="39123" y="7820"/>
                    <a:pt x="39324" y="7394"/>
                  </a:cubicBezTo>
                  <a:cubicBezTo>
                    <a:pt x="39424" y="7194"/>
                    <a:pt x="39499" y="6968"/>
                    <a:pt x="39549" y="6768"/>
                  </a:cubicBezTo>
                  <a:cubicBezTo>
                    <a:pt x="39575" y="6642"/>
                    <a:pt x="39575" y="6542"/>
                    <a:pt x="39600" y="6417"/>
                  </a:cubicBezTo>
                  <a:cubicBezTo>
                    <a:pt x="39600" y="6341"/>
                    <a:pt x="39600" y="6316"/>
                    <a:pt x="39600" y="6241"/>
                  </a:cubicBezTo>
                  <a:cubicBezTo>
                    <a:pt x="39600" y="6141"/>
                    <a:pt x="39575" y="6041"/>
                    <a:pt x="39549" y="5966"/>
                  </a:cubicBezTo>
                  <a:cubicBezTo>
                    <a:pt x="39514" y="5948"/>
                    <a:pt x="39479" y="5930"/>
                    <a:pt x="39443" y="5930"/>
                  </a:cubicBezTo>
                  <a:cubicBezTo>
                    <a:pt x="39428" y="5930"/>
                    <a:pt x="39414" y="5933"/>
                    <a:pt x="39399" y="5940"/>
                  </a:cubicBezTo>
                  <a:cubicBezTo>
                    <a:pt x="33835" y="5464"/>
                    <a:pt x="28296" y="4637"/>
                    <a:pt x="22782" y="3610"/>
                  </a:cubicBezTo>
                  <a:cubicBezTo>
                    <a:pt x="20026" y="3083"/>
                    <a:pt x="17294" y="2532"/>
                    <a:pt x="14562" y="1930"/>
                  </a:cubicBezTo>
                  <a:cubicBezTo>
                    <a:pt x="11830" y="1329"/>
                    <a:pt x="9098" y="677"/>
                    <a:pt x="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2508825" y="4184975"/>
              <a:ext cx="1038875" cy="879225"/>
            </a:xfrm>
            <a:custGeom>
              <a:avLst/>
              <a:gdLst/>
              <a:ahLst/>
              <a:cxnLst/>
              <a:rect l="l" t="t" r="r" b="b"/>
              <a:pathLst>
                <a:path w="41555" h="35169" extrusionOk="0">
                  <a:moveTo>
                    <a:pt x="40702" y="1"/>
                  </a:moveTo>
                  <a:cubicBezTo>
                    <a:pt x="27143" y="126"/>
                    <a:pt x="13660" y="652"/>
                    <a:pt x="101" y="1078"/>
                  </a:cubicBezTo>
                  <a:cubicBezTo>
                    <a:pt x="76" y="1078"/>
                    <a:pt x="51" y="1078"/>
                    <a:pt x="25" y="1053"/>
                  </a:cubicBezTo>
                  <a:lnTo>
                    <a:pt x="0" y="1078"/>
                  </a:lnTo>
                  <a:cubicBezTo>
                    <a:pt x="51" y="1103"/>
                    <a:pt x="101" y="1153"/>
                    <a:pt x="101" y="1254"/>
                  </a:cubicBezTo>
                  <a:cubicBezTo>
                    <a:pt x="752" y="7845"/>
                    <a:pt x="577" y="14612"/>
                    <a:pt x="802" y="21254"/>
                  </a:cubicBezTo>
                  <a:cubicBezTo>
                    <a:pt x="903" y="24537"/>
                    <a:pt x="878" y="27870"/>
                    <a:pt x="1103" y="31154"/>
                  </a:cubicBezTo>
                  <a:cubicBezTo>
                    <a:pt x="1236" y="33346"/>
                    <a:pt x="2622" y="35168"/>
                    <a:pt x="4511" y="35168"/>
                  </a:cubicBezTo>
                  <a:cubicBezTo>
                    <a:pt x="5127" y="35168"/>
                    <a:pt x="5795" y="34975"/>
                    <a:pt x="6492" y="34537"/>
                  </a:cubicBezTo>
                  <a:cubicBezTo>
                    <a:pt x="7995" y="33585"/>
                    <a:pt x="8772" y="31780"/>
                    <a:pt x="9324" y="30151"/>
                  </a:cubicBezTo>
                  <a:cubicBezTo>
                    <a:pt x="9374" y="30051"/>
                    <a:pt x="9399" y="29926"/>
                    <a:pt x="9474" y="29926"/>
                  </a:cubicBezTo>
                  <a:cubicBezTo>
                    <a:pt x="9491" y="29859"/>
                    <a:pt x="9563" y="29836"/>
                    <a:pt x="9654" y="29836"/>
                  </a:cubicBezTo>
                  <a:cubicBezTo>
                    <a:pt x="9700" y="29836"/>
                    <a:pt x="9750" y="29842"/>
                    <a:pt x="9800" y="29850"/>
                  </a:cubicBezTo>
                  <a:cubicBezTo>
                    <a:pt x="20376" y="31454"/>
                    <a:pt x="30878" y="33284"/>
                    <a:pt x="41555" y="34236"/>
                  </a:cubicBezTo>
                  <a:cubicBezTo>
                    <a:pt x="41128" y="31880"/>
                    <a:pt x="41304" y="29525"/>
                    <a:pt x="41404" y="27144"/>
                  </a:cubicBezTo>
                  <a:cubicBezTo>
                    <a:pt x="41479" y="24186"/>
                    <a:pt x="41529" y="21229"/>
                    <a:pt x="41504" y="18246"/>
                  </a:cubicBezTo>
                  <a:cubicBezTo>
                    <a:pt x="41454" y="12156"/>
                    <a:pt x="40928" y="6091"/>
                    <a:pt x="40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505075" y="4180600"/>
              <a:ext cx="1047650" cy="887125"/>
            </a:xfrm>
            <a:custGeom>
              <a:avLst/>
              <a:gdLst/>
              <a:ahLst/>
              <a:cxnLst/>
              <a:rect l="l" t="t" r="r" b="b"/>
              <a:pathLst>
                <a:path w="41906" h="35485" extrusionOk="0">
                  <a:moveTo>
                    <a:pt x="40684" y="377"/>
                  </a:moveTo>
                  <a:cubicBezTo>
                    <a:pt x="40913" y="6408"/>
                    <a:pt x="41430" y="12415"/>
                    <a:pt x="41504" y="18421"/>
                  </a:cubicBezTo>
                  <a:cubicBezTo>
                    <a:pt x="41504" y="21103"/>
                    <a:pt x="41479" y="23760"/>
                    <a:pt x="41404" y="26416"/>
                  </a:cubicBezTo>
                  <a:cubicBezTo>
                    <a:pt x="41379" y="27745"/>
                    <a:pt x="41304" y="29098"/>
                    <a:pt x="41278" y="30426"/>
                  </a:cubicBezTo>
                  <a:cubicBezTo>
                    <a:pt x="41255" y="31690"/>
                    <a:pt x="41299" y="32976"/>
                    <a:pt x="41497" y="34241"/>
                  </a:cubicBezTo>
                  <a:lnTo>
                    <a:pt x="41497" y="34241"/>
                  </a:lnTo>
                  <a:cubicBezTo>
                    <a:pt x="36203" y="33742"/>
                    <a:pt x="30909" y="33048"/>
                    <a:pt x="25639" y="32256"/>
                  </a:cubicBezTo>
                  <a:lnTo>
                    <a:pt x="17619" y="31103"/>
                  </a:lnTo>
                  <a:cubicBezTo>
                    <a:pt x="16291" y="30903"/>
                    <a:pt x="14963" y="30677"/>
                    <a:pt x="13609" y="30476"/>
                  </a:cubicBezTo>
                  <a:lnTo>
                    <a:pt x="11604" y="30151"/>
                  </a:lnTo>
                  <a:lnTo>
                    <a:pt x="10627" y="30000"/>
                  </a:lnTo>
                  <a:lnTo>
                    <a:pt x="10125" y="29925"/>
                  </a:lnTo>
                  <a:cubicBezTo>
                    <a:pt x="10025" y="29925"/>
                    <a:pt x="9950" y="29900"/>
                    <a:pt x="9850" y="29900"/>
                  </a:cubicBezTo>
                  <a:lnTo>
                    <a:pt x="9699" y="29900"/>
                  </a:lnTo>
                  <a:cubicBezTo>
                    <a:pt x="9647" y="29918"/>
                    <a:pt x="9582" y="29947"/>
                    <a:pt x="9539" y="29998"/>
                  </a:cubicBezTo>
                  <a:lnTo>
                    <a:pt x="9539" y="29998"/>
                  </a:lnTo>
                  <a:cubicBezTo>
                    <a:pt x="9500" y="30015"/>
                    <a:pt x="9463" y="30036"/>
                    <a:pt x="9449" y="30050"/>
                  </a:cubicBezTo>
                  <a:cubicBezTo>
                    <a:pt x="9424" y="30101"/>
                    <a:pt x="9424" y="30151"/>
                    <a:pt x="9399" y="30176"/>
                  </a:cubicBezTo>
                  <a:lnTo>
                    <a:pt x="9348" y="30326"/>
                  </a:lnTo>
                  <a:lnTo>
                    <a:pt x="9223" y="30652"/>
                  </a:lnTo>
                  <a:cubicBezTo>
                    <a:pt x="9148" y="30877"/>
                    <a:pt x="9073" y="31078"/>
                    <a:pt x="8998" y="31278"/>
                  </a:cubicBezTo>
                  <a:cubicBezTo>
                    <a:pt x="8822" y="31705"/>
                    <a:pt x="8622" y="32106"/>
                    <a:pt x="8421" y="32507"/>
                  </a:cubicBezTo>
                  <a:cubicBezTo>
                    <a:pt x="7970" y="33284"/>
                    <a:pt x="7419" y="34010"/>
                    <a:pt x="6692" y="34512"/>
                  </a:cubicBezTo>
                  <a:cubicBezTo>
                    <a:pt x="6087" y="34908"/>
                    <a:pt x="5377" y="35200"/>
                    <a:pt x="4651" y="35200"/>
                  </a:cubicBezTo>
                  <a:cubicBezTo>
                    <a:pt x="4504" y="35200"/>
                    <a:pt x="4358" y="35188"/>
                    <a:pt x="4211" y="35163"/>
                  </a:cubicBezTo>
                  <a:cubicBezTo>
                    <a:pt x="3358" y="35013"/>
                    <a:pt x="2632" y="34436"/>
                    <a:pt x="2155" y="33685"/>
                  </a:cubicBezTo>
                  <a:cubicBezTo>
                    <a:pt x="1679" y="32958"/>
                    <a:pt x="1454" y="32080"/>
                    <a:pt x="1404" y="31203"/>
                  </a:cubicBezTo>
                  <a:cubicBezTo>
                    <a:pt x="1353" y="30276"/>
                    <a:pt x="1303" y="29374"/>
                    <a:pt x="1278" y="28471"/>
                  </a:cubicBezTo>
                  <a:cubicBezTo>
                    <a:pt x="1203" y="26667"/>
                    <a:pt x="1203" y="24837"/>
                    <a:pt x="1153" y="23033"/>
                  </a:cubicBezTo>
                  <a:cubicBezTo>
                    <a:pt x="1028" y="19374"/>
                    <a:pt x="1003" y="15765"/>
                    <a:pt x="952" y="12105"/>
                  </a:cubicBezTo>
                  <a:cubicBezTo>
                    <a:pt x="927" y="10301"/>
                    <a:pt x="877" y="8471"/>
                    <a:pt x="802" y="6667"/>
                  </a:cubicBezTo>
                  <a:cubicBezTo>
                    <a:pt x="752" y="5740"/>
                    <a:pt x="702" y="4837"/>
                    <a:pt x="652" y="3935"/>
                  </a:cubicBezTo>
                  <a:lnTo>
                    <a:pt x="551" y="2557"/>
                  </a:lnTo>
                  <a:lnTo>
                    <a:pt x="476" y="1880"/>
                  </a:lnTo>
                  <a:lnTo>
                    <a:pt x="451" y="1529"/>
                  </a:lnTo>
                  <a:cubicBezTo>
                    <a:pt x="451" y="1496"/>
                    <a:pt x="451" y="1474"/>
                    <a:pt x="444" y="1434"/>
                  </a:cubicBezTo>
                  <a:lnTo>
                    <a:pt x="444" y="1434"/>
                  </a:lnTo>
                  <a:lnTo>
                    <a:pt x="476" y="1429"/>
                  </a:lnTo>
                  <a:lnTo>
                    <a:pt x="802" y="1429"/>
                  </a:lnTo>
                  <a:lnTo>
                    <a:pt x="1429" y="1404"/>
                  </a:lnTo>
                  <a:lnTo>
                    <a:pt x="2707" y="1354"/>
                  </a:lnTo>
                  <a:lnTo>
                    <a:pt x="5263" y="1278"/>
                  </a:lnTo>
                  <a:lnTo>
                    <a:pt x="10351" y="1128"/>
                  </a:lnTo>
                  <a:lnTo>
                    <a:pt x="20526" y="802"/>
                  </a:lnTo>
                  <a:cubicBezTo>
                    <a:pt x="27237" y="628"/>
                    <a:pt x="33972" y="430"/>
                    <a:pt x="40684" y="377"/>
                  </a:cubicBezTo>
                  <a:close/>
                  <a:moveTo>
                    <a:pt x="40852" y="0"/>
                  </a:moveTo>
                  <a:cubicBezTo>
                    <a:pt x="34060" y="50"/>
                    <a:pt x="27293" y="176"/>
                    <a:pt x="20501" y="401"/>
                  </a:cubicBezTo>
                  <a:lnTo>
                    <a:pt x="251" y="1078"/>
                  </a:lnTo>
                  <a:lnTo>
                    <a:pt x="25" y="1078"/>
                  </a:lnTo>
                  <a:lnTo>
                    <a:pt x="0" y="1153"/>
                  </a:lnTo>
                  <a:lnTo>
                    <a:pt x="0" y="1178"/>
                  </a:lnTo>
                  <a:lnTo>
                    <a:pt x="75" y="1429"/>
                  </a:lnTo>
                  <a:lnTo>
                    <a:pt x="276" y="3960"/>
                  </a:lnTo>
                  <a:cubicBezTo>
                    <a:pt x="351" y="4862"/>
                    <a:pt x="401" y="5765"/>
                    <a:pt x="426" y="6667"/>
                  </a:cubicBezTo>
                  <a:cubicBezTo>
                    <a:pt x="526" y="8496"/>
                    <a:pt x="551" y="10301"/>
                    <a:pt x="602" y="12131"/>
                  </a:cubicBezTo>
                  <a:cubicBezTo>
                    <a:pt x="652" y="15765"/>
                    <a:pt x="702" y="19399"/>
                    <a:pt x="802" y="23033"/>
                  </a:cubicBezTo>
                  <a:cubicBezTo>
                    <a:pt x="852" y="24837"/>
                    <a:pt x="877" y="26667"/>
                    <a:pt x="927" y="28497"/>
                  </a:cubicBezTo>
                  <a:cubicBezTo>
                    <a:pt x="978" y="29399"/>
                    <a:pt x="1003" y="30301"/>
                    <a:pt x="1078" y="31203"/>
                  </a:cubicBezTo>
                  <a:cubicBezTo>
                    <a:pt x="1128" y="32131"/>
                    <a:pt x="1379" y="33083"/>
                    <a:pt x="1905" y="33860"/>
                  </a:cubicBezTo>
                  <a:cubicBezTo>
                    <a:pt x="2406" y="34662"/>
                    <a:pt x="3208" y="35314"/>
                    <a:pt x="4160" y="35439"/>
                  </a:cubicBezTo>
                  <a:cubicBezTo>
                    <a:pt x="4334" y="35470"/>
                    <a:pt x="4506" y="35485"/>
                    <a:pt x="4677" y="35485"/>
                  </a:cubicBezTo>
                  <a:cubicBezTo>
                    <a:pt x="5469" y="35485"/>
                    <a:pt x="6223" y="35170"/>
                    <a:pt x="6842" y="34737"/>
                  </a:cubicBezTo>
                  <a:cubicBezTo>
                    <a:pt x="7619" y="34211"/>
                    <a:pt x="8196" y="33434"/>
                    <a:pt x="8647" y="32632"/>
                  </a:cubicBezTo>
                  <a:cubicBezTo>
                    <a:pt x="8872" y="32231"/>
                    <a:pt x="9048" y="31805"/>
                    <a:pt x="9223" y="31379"/>
                  </a:cubicBezTo>
                  <a:cubicBezTo>
                    <a:pt x="9298" y="31178"/>
                    <a:pt x="9399" y="30953"/>
                    <a:pt x="9474" y="30727"/>
                  </a:cubicBezTo>
                  <a:lnTo>
                    <a:pt x="9574" y="30426"/>
                  </a:lnTo>
                  <a:lnTo>
                    <a:pt x="9624" y="30251"/>
                  </a:lnTo>
                  <a:cubicBezTo>
                    <a:pt x="9647" y="30228"/>
                    <a:pt x="9649" y="30226"/>
                    <a:pt x="9649" y="30206"/>
                  </a:cubicBezTo>
                  <a:lnTo>
                    <a:pt x="9649" y="30206"/>
                  </a:lnTo>
                  <a:lnTo>
                    <a:pt x="9749" y="30126"/>
                  </a:lnTo>
                  <a:lnTo>
                    <a:pt x="9749" y="30126"/>
                  </a:lnTo>
                  <a:cubicBezTo>
                    <a:pt x="9741" y="30142"/>
                    <a:pt x="9741" y="30148"/>
                    <a:pt x="9748" y="30148"/>
                  </a:cubicBezTo>
                  <a:cubicBezTo>
                    <a:pt x="9761" y="30148"/>
                    <a:pt x="9800" y="30126"/>
                    <a:pt x="9850" y="30126"/>
                  </a:cubicBezTo>
                  <a:cubicBezTo>
                    <a:pt x="9900" y="30151"/>
                    <a:pt x="10000" y="30151"/>
                    <a:pt x="10075" y="30176"/>
                  </a:cubicBezTo>
                  <a:lnTo>
                    <a:pt x="10577" y="30251"/>
                  </a:lnTo>
                  <a:lnTo>
                    <a:pt x="11579" y="30401"/>
                  </a:lnTo>
                  <a:lnTo>
                    <a:pt x="13584" y="30702"/>
                  </a:lnTo>
                  <a:cubicBezTo>
                    <a:pt x="14912" y="30903"/>
                    <a:pt x="16266" y="31103"/>
                    <a:pt x="17594" y="31329"/>
                  </a:cubicBezTo>
                  <a:cubicBezTo>
                    <a:pt x="20251" y="31755"/>
                    <a:pt x="22907" y="32206"/>
                    <a:pt x="25589" y="32607"/>
                  </a:cubicBezTo>
                  <a:cubicBezTo>
                    <a:pt x="30928" y="33384"/>
                    <a:pt x="36291" y="34111"/>
                    <a:pt x="41679" y="34587"/>
                  </a:cubicBezTo>
                  <a:lnTo>
                    <a:pt x="41905" y="34612"/>
                  </a:lnTo>
                  <a:lnTo>
                    <a:pt x="41905" y="34612"/>
                  </a:lnTo>
                  <a:lnTo>
                    <a:pt x="41855" y="34386"/>
                  </a:lnTo>
                  <a:cubicBezTo>
                    <a:pt x="41404" y="31780"/>
                    <a:pt x="41679" y="29098"/>
                    <a:pt x="41730" y="26441"/>
                  </a:cubicBezTo>
                  <a:cubicBezTo>
                    <a:pt x="41805" y="23760"/>
                    <a:pt x="41830" y="21103"/>
                    <a:pt x="41805" y="18421"/>
                  </a:cubicBezTo>
                  <a:cubicBezTo>
                    <a:pt x="41780" y="12331"/>
                    <a:pt x="41278" y="6266"/>
                    <a:pt x="41053" y="176"/>
                  </a:cubicBezTo>
                  <a:lnTo>
                    <a:pt x="410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2849050" y="4283900"/>
              <a:ext cx="614675" cy="48350"/>
            </a:xfrm>
            <a:custGeom>
              <a:avLst/>
              <a:gdLst/>
              <a:ahLst/>
              <a:cxnLst/>
              <a:rect l="l" t="t" r="r" b="b"/>
              <a:pathLst>
                <a:path w="24587" h="1934" extrusionOk="0">
                  <a:moveTo>
                    <a:pt x="24207" y="1"/>
                  </a:moveTo>
                  <a:cubicBezTo>
                    <a:pt x="24192" y="1"/>
                    <a:pt x="24177" y="2"/>
                    <a:pt x="24161" y="3"/>
                  </a:cubicBezTo>
                  <a:cubicBezTo>
                    <a:pt x="16166" y="805"/>
                    <a:pt x="8221" y="1407"/>
                    <a:pt x="201" y="1633"/>
                  </a:cubicBezTo>
                  <a:cubicBezTo>
                    <a:pt x="1" y="1658"/>
                    <a:pt x="1" y="1933"/>
                    <a:pt x="201" y="1933"/>
                  </a:cubicBezTo>
                  <a:cubicBezTo>
                    <a:pt x="8171" y="1708"/>
                    <a:pt x="16216" y="1357"/>
                    <a:pt x="24161" y="630"/>
                  </a:cubicBezTo>
                  <a:cubicBezTo>
                    <a:pt x="24571" y="606"/>
                    <a:pt x="24587" y="1"/>
                    <a:pt x="2420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33"/>
          <p:cNvGrpSpPr/>
          <p:nvPr/>
        </p:nvGrpSpPr>
        <p:grpSpPr>
          <a:xfrm rot="474737">
            <a:off x="8203888" y="6858950"/>
            <a:ext cx="9496669" cy="1450229"/>
            <a:chOff x="4345425" y="2175475"/>
            <a:chExt cx="800750" cy="176025"/>
          </a:xfrm>
        </p:grpSpPr>
        <p:sp>
          <p:nvSpPr>
            <p:cNvPr id="950" name="Google Shape;950;p33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33"/>
          <p:cNvSpPr txBox="1"/>
          <p:nvPr/>
        </p:nvSpPr>
        <p:spPr>
          <a:xfrm rot="-545911">
            <a:off x="3255044" y="5016500"/>
            <a:ext cx="4157626" cy="141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6000" b="1" kern="0" dirty="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rPr>
              <a:t>Siapa Samgar?</a:t>
            </a:r>
            <a:endParaRPr sz="6000" b="1" kern="0" dirty="0">
              <a:solidFill>
                <a:srgbClr val="1C4587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955" name="Google Shape;955;p33"/>
          <p:cNvGrpSpPr/>
          <p:nvPr/>
        </p:nvGrpSpPr>
        <p:grpSpPr>
          <a:xfrm rot="-974667">
            <a:off x="2810350" y="4945320"/>
            <a:ext cx="1007092" cy="2202504"/>
            <a:chOff x="5870175" y="1498275"/>
            <a:chExt cx="364450" cy="797050"/>
          </a:xfrm>
        </p:grpSpPr>
        <p:sp>
          <p:nvSpPr>
            <p:cNvPr id="956" name="Google Shape;956;p33"/>
            <p:cNvSpPr/>
            <p:nvPr/>
          </p:nvSpPr>
          <p:spPr>
            <a:xfrm>
              <a:off x="5870175" y="2109075"/>
              <a:ext cx="219475" cy="186250"/>
            </a:xfrm>
            <a:custGeom>
              <a:avLst/>
              <a:gdLst/>
              <a:ahLst/>
              <a:cxnLst/>
              <a:rect l="l" t="t" r="r" b="b"/>
              <a:pathLst>
                <a:path w="8779" h="7450" extrusionOk="0">
                  <a:moveTo>
                    <a:pt x="6020" y="1496"/>
                  </a:moveTo>
                  <a:cubicBezTo>
                    <a:pt x="6600" y="2107"/>
                    <a:pt x="7195" y="2719"/>
                    <a:pt x="7807" y="3314"/>
                  </a:cubicBezTo>
                  <a:cubicBezTo>
                    <a:pt x="7775" y="3361"/>
                    <a:pt x="7760" y="3440"/>
                    <a:pt x="7744" y="3502"/>
                  </a:cubicBezTo>
                  <a:cubicBezTo>
                    <a:pt x="7164" y="2938"/>
                    <a:pt x="6568" y="2405"/>
                    <a:pt x="5988" y="1856"/>
                  </a:cubicBezTo>
                  <a:cubicBezTo>
                    <a:pt x="6004" y="1731"/>
                    <a:pt x="6004" y="1606"/>
                    <a:pt x="6020" y="1496"/>
                  </a:cubicBezTo>
                  <a:close/>
                  <a:moveTo>
                    <a:pt x="1568" y="697"/>
                  </a:moveTo>
                  <a:cubicBezTo>
                    <a:pt x="2744" y="1104"/>
                    <a:pt x="4029" y="1292"/>
                    <a:pt x="5252" y="1480"/>
                  </a:cubicBezTo>
                  <a:lnTo>
                    <a:pt x="5267" y="1480"/>
                  </a:lnTo>
                  <a:cubicBezTo>
                    <a:pt x="5048" y="2421"/>
                    <a:pt x="4891" y="3346"/>
                    <a:pt x="4875" y="4317"/>
                  </a:cubicBezTo>
                  <a:cubicBezTo>
                    <a:pt x="4186" y="4098"/>
                    <a:pt x="3449" y="3988"/>
                    <a:pt x="2744" y="3816"/>
                  </a:cubicBezTo>
                  <a:cubicBezTo>
                    <a:pt x="2227" y="3690"/>
                    <a:pt x="1694" y="3581"/>
                    <a:pt x="1176" y="3487"/>
                  </a:cubicBezTo>
                  <a:cubicBezTo>
                    <a:pt x="1302" y="2954"/>
                    <a:pt x="1317" y="2389"/>
                    <a:pt x="1427" y="1841"/>
                  </a:cubicBezTo>
                  <a:cubicBezTo>
                    <a:pt x="1490" y="1465"/>
                    <a:pt x="1537" y="1088"/>
                    <a:pt x="1568" y="697"/>
                  </a:cubicBezTo>
                  <a:close/>
                  <a:moveTo>
                    <a:pt x="5957" y="2013"/>
                  </a:moveTo>
                  <a:cubicBezTo>
                    <a:pt x="6521" y="2562"/>
                    <a:pt x="7086" y="3126"/>
                    <a:pt x="7665" y="3675"/>
                  </a:cubicBezTo>
                  <a:cubicBezTo>
                    <a:pt x="7540" y="4067"/>
                    <a:pt x="7493" y="4474"/>
                    <a:pt x="7399" y="4850"/>
                  </a:cubicBezTo>
                  <a:cubicBezTo>
                    <a:pt x="7164" y="4599"/>
                    <a:pt x="6913" y="4349"/>
                    <a:pt x="6662" y="4082"/>
                  </a:cubicBezTo>
                  <a:cubicBezTo>
                    <a:pt x="6380" y="3769"/>
                    <a:pt x="6098" y="3455"/>
                    <a:pt x="5816" y="3142"/>
                  </a:cubicBezTo>
                  <a:cubicBezTo>
                    <a:pt x="5863" y="2766"/>
                    <a:pt x="5910" y="2389"/>
                    <a:pt x="5957" y="2013"/>
                  </a:cubicBezTo>
                  <a:close/>
                  <a:moveTo>
                    <a:pt x="5785" y="3424"/>
                  </a:moveTo>
                  <a:cubicBezTo>
                    <a:pt x="6239" y="4035"/>
                    <a:pt x="6741" y="4662"/>
                    <a:pt x="7336" y="5179"/>
                  </a:cubicBezTo>
                  <a:cubicBezTo>
                    <a:pt x="7274" y="5446"/>
                    <a:pt x="7211" y="5728"/>
                    <a:pt x="7148" y="5994"/>
                  </a:cubicBezTo>
                  <a:cubicBezTo>
                    <a:pt x="6741" y="5462"/>
                    <a:pt x="6192" y="4960"/>
                    <a:pt x="5644" y="4521"/>
                  </a:cubicBezTo>
                  <a:cubicBezTo>
                    <a:pt x="5706" y="4161"/>
                    <a:pt x="5738" y="3784"/>
                    <a:pt x="5785" y="3424"/>
                  </a:cubicBezTo>
                  <a:close/>
                  <a:moveTo>
                    <a:pt x="1020" y="4082"/>
                  </a:moveTo>
                  <a:lnTo>
                    <a:pt x="1020" y="4082"/>
                  </a:lnTo>
                  <a:cubicBezTo>
                    <a:pt x="1505" y="4302"/>
                    <a:pt x="2038" y="4490"/>
                    <a:pt x="2603" y="4662"/>
                  </a:cubicBezTo>
                  <a:cubicBezTo>
                    <a:pt x="2869" y="4976"/>
                    <a:pt x="3261" y="5273"/>
                    <a:pt x="3559" y="5556"/>
                  </a:cubicBezTo>
                  <a:cubicBezTo>
                    <a:pt x="3825" y="5791"/>
                    <a:pt x="4076" y="6057"/>
                    <a:pt x="4343" y="6292"/>
                  </a:cubicBezTo>
                  <a:cubicBezTo>
                    <a:pt x="3825" y="6183"/>
                    <a:pt x="3308" y="6057"/>
                    <a:pt x="2791" y="5947"/>
                  </a:cubicBezTo>
                  <a:cubicBezTo>
                    <a:pt x="2634" y="5571"/>
                    <a:pt x="2242" y="5195"/>
                    <a:pt x="1929" y="4897"/>
                  </a:cubicBezTo>
                  <a:cubicBezTo>
                    <a:pt x="1631" y="4615"/>
                    <a:pt x="1349" y="4333"/>
                    <a:pt x="1020" y="4082"/>
                  </a:cubicBezTo>
                  <a:close/>
                  <a:moveTo>
                    <a:pt x="3167" y="4819"/>
                  </a:moveTo>
                  <a:lnTo>
                    <a:pt x="3167" y="4819"/>
                  </a:lnTo>
                  <a:cubicBezTo>
                    <a:pt x="3622" y="4929"/>
                    <a:pt x="4060" y="5007"/>
                    <a:pt x="4499" y="5070"/>
                  </a:cubicBezTo>
                  <a:cubicBezTo>
                    <a:pt x="4985" y="5587"/>
                    <a:pt x="5487" y="6120"/>
                    <a:pt x="6004" y="6637"/>
                  </a:cubicBezTo>
                  <a:cubicBezTo>
                    <a:pt x="5612" y="6559"/>
                    <a:pt x="5220" y="6480"/>
                    <a:pt x="4828" y="6402"/>
                  </a:cubicBezTo>
                  <a:cubicBezTo>
                    <a:pt x="4578" y="6089"/>
                    <a:pt x="4217" y="5806"/>
                    <a:pt x="3919" y="5524"/>
                  </a:cubicBezTo>
                  <a:cubicBezTo>
                    <a:pt x="3669" y="5305"/>
                    <a:pt x="3433" y="5054"/>
                    <a:pt x="3167" y="4819"/>
                  </a:cubicBezTo>
                  <a:close/>
                  <a:moveTo>
                    <a:pt x="5612" y="4709"/>
                  </a:moveTo>
                  <a:cubicBezTo>
                    <a:pt x="6161" y="5242"/>
                    <a:pt x="6615" y="5791"/>
                    <a:pt x="7070" y="6339"/>
                  </a:cubicBezTo>
                  <a:cubicBezTo>
                    <a:pt x="7039" y="6512"/>
                    <a:pt x="7007" y="6684"/>
                    <a:pt x="6976" y="6857"/>
                  </a:cubicBezTo>
                  <a:cubicBezTo>
                    <a:pt x="6835" y="6825"/>
                    <a:pt x="6694" y="6794"/>
                    <a:pt x="6553" y="6763"/>
                  </a:cubicBezTo>
                  <a:cubicBezTo>
                    <a:pt x="6035" y="6183"/>
                    <a:pt x="5455" y="5650"/>
                    <a:pt x="4875" y="5101"/>
                  </a:cubicBezTo>
                  <a:cubicBezTo>
                    <a:pt x="4922" y="5101"/>
                    <a:pt x="4970" y="5117"/>
                    <a:pt x="5001" y="5117"/>
                  </a:cubicBezTo>
                  <a:cubicBezTo>
                    <a:pt x="5064" y="5117"/>
                    <a:pt x="5111" y="5101"/>
                    <a:pt x="5158" y="5101"/>
                  </a:cubicBezTo>
                  <a:cubicBezTo>
                    <a:pt x="5203" y="5112"/>
                    <a:pt x="5249" y="5118"/>
                    <a:pt x="5293" y="5118"/>
                  </a:cubicBezTo>
                  <a:cubicBezTo>
                    <a:pt x="5434" y="5118"/>
                    <a:pt x="5557" y="5060"/>
                    <a:pt x="5581" y="4929"/>
                  </a:cubicBezTo>
                  <a:cubicBezTo>
                    <a:pt x="5596" y="4866"/>
                    <a:pt x="5612" y="4788"/>
                    <a:pt x="5612" y="4709"/>
                  </a:cubicBezTo>
                  <a:close/>
                  <a:moveTo>
                    <a:pt x="1519" y="0"/>
                  </a:moveTo>
                  <a:cubicBezTo>
                    <a:pt x="1470" y="0"/>
                    <a:pt x="1429" y="11"/>
                    <a:pt x="1396" y="23"/>
                  </a:cubicBezTo>
                  <a:cubicBezTo>
                    <a:pt x="1356" y="13"/>
                    <a:pt x="1315" y="7"/>
                    <a:pt x="1275" y="7"/>
                  </a:cubicBezTo>
                  <a:cubicBezTo>
                    <a:pt x="1189" y="7"/>
                    <a:pt x="1109" y="32"/>
                    <a:pt x="1067" y="85"/>
                  </a:cubicBezTo>
                  <a:cubicBezTo>
                    <a:pt x="346" y="994"/>
                    <a:pt x="1" y="2374"/>
                    <a:pt x="173" y="3502"/>
                  </a:cubicBezTo>
                  <a:cubicBezTo>
                    <a:pt x="189" y="3628"/>
                    <a:pt x="252" y="3706"/>
                    <a:pt x="346" y="3769"/>
                  </a:cubicBezTo>
                  <a:cubicBezTo>
                    <a:pt x="252" y="3816"/>
                    <a:pt x="189" y="3894"/>
                    <a:pt x="220" y="4004"/>
                  </a:cubicBezTo>
                  <a:cubicBezTo>
                    <a:pt x="440" y="4443"/>
                    <a:pt x="847" y="4850"/>
                    <a:pt x="1223" y="5242"/>
                  </a:cubicBezTo>
                  <a:cubicBezTo>
                    <a:pt x="1458" y="5493"/>
                    <a:pt x="1741" y="5806"/>
                    <a:pt x="2054" y="6026"/>
                  </a:cubicBezTo>
                  <a:cubicBezTo>
                    <a:pt x="2023" y="6120"/>
                    <a:pt x="2070" y="6230"/>
                    <a:pt x="2227" y="6292"/>
                  </a:cubicBezTo>
                  <a:cubicBezTo>
                    <a:pt x="3684" y="6825"/>
                    <a:pt x="5487" y="7342"/>
                    <a:pt x="7039" y="7437"/>
                  </a:cubicBezTo>
                  <a:cubicBezTo>
                    <a:pt x="7086" y="7437"/>
                    <a:pt x="7133" y="7437"/>
                    <a:pt x="7180" y="7421"/>
                  </a:cubicBezTo>
                  <a:cubicBezTo>
                    <a:pt x="7227" y="7439"/>
                    <a:pt x="7277" y="7450"/>
                    <a:pt x="7324" y="7450"/>
                  </a:cubicBezTo>
                  <a:cubicBezTo>
                    <a:pt x="7401" y="7450"/>
                    <a:pt x="7470" y="7420"/>
                    <a:pt x="7509" y="7342"/>
                  </a:cubicBezTo>
                  <a:cubicBezTo>
                    <a:pt x="7807" y="6684"/>
                    <a:pt x="8010" y="6026"/>
                    <a:pt x="8167" y="5320"/>
                  </a:cubicBezTo>
                  <a:cubicBezTo>
                    <a:pt x="8292" y="4788"/>
                    <a:pt x="8481" y="4208"/>
                    <a:pt x="8465" y="3628"/>
                  </a:cubicBezTo>
                  <a:cubicBezTo>
                    <a:pt x="8653" y="3565"/>
                    <a:pt x="8778" y="3393"/>
                    <a:pt x="8622" y="3236"/>
                  </a:cubicBezTo>
                  <a:cubicBezTo>
                    <a:pt x="7744" y="2358"/>
                    <a:pt x="6819" y="1496"/>
                    <a:pt x="5863" y="681"/>
                  </a:cubicBezTo>
                  <a:cubicBezTo>
                    <a:pt x="5805" y="631"/>
                    <a:pt x="5738" y="610"/>
                    <a:pt x="5673" y="610"/>
                  </a:cubicBezTo>
                  <a:cubicBezTo>
                    <a:pt x="5596" y="610"/>
                    <a:pt x="5522" y="638"/>
                    <a:pt x="5471" y="681"/>
                  </a:cubicBezTo>
                  <a:cubicBezTo>
                    <a:pt x="5424" y="665"/>
                    <a:pt x="5361" y="650"/>
                    <a:pt x="5299" y="634"/>
                  </a:cubicBezTo>
                  <a:cubicBezTo>
                    <a:pt x="4060" y="461"/>
                    <a:pt x="2822" y="148"/>
                    <a:pt x="1584" y="7"/>
                  </a:cubicBezTo>
                  <a:cubicBezTo>
                    <a:pt x="1561" y="2"/>
                    <a:pt x="153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5906500" y="1498275"/>
              <a:ext cx="328125" cy="569175"/>
            </a:xfrm>
            <a:custGeom>
              <a:avLst/>
              <a:gdLst/>
              <a:ahLst/>
              <a:cxnLst/>
              <a:rect l="l" t="t" r="r" b="b"/>
              <a:pathLst>
                <a:path w="13125" h="22767" extrusionOk="0">
                  <a:moveTo>
                    <a:pt x="9990" y="2777"/>
                  </a:moveTo>
                  <a:cubicBezTo>
                    <a:pt x="10131" y="2887"/>
                    <a:pt x="10288" y="2996"/>
                    <a:pt x="10413" y="3106"/>
                  </a:cubicBezTo>
                  <a:cubicBezTo>
                    <a:pt x="10946" y="3529"/>
                    <a:pt x="11526" y="3921"/>
                    <a:pt x="12122" y="4297"/>
                  </a:cubicBezTo>
                  <a:cubicBezTo>
                    <a:pt x="12028" y="4642"/>
                    <a:pt x="11965" y="4971"/>
                    <a:pt x="11887" y="5301"/>
                  </a:cubicBezTo>
                  <a:cubicBezTo>
                    <a:pt x="11260" y="4611"/>
                    <a:pt x="10554" y="3921"/>
                    <a:pt x="9927" y="3247"/>
                  </a:cubicBezTo>
                  <a:cubicBezTo>
                    <a:pt x="9943" y="3090"/>
                    <a:pt x="9974" y="2934"/>
                    <a:pt x="9990" y="2777"/>
                  </a:cubicBezTo>
                  <a:close/>
                  <a:moveTo>
                    <a:pt x="9880" y="3561"/>
                  </a:moveTo>
                  <a:cubicBezTo>
                    <a:pt x="10492" y="4297"/>
                    <a:pt x="11087" y="5081"/>
                    <a:pt x="11761" y="5786"/>
                  </a:cubicBezTo>
                  <a:cubicBezTo>
                    <a:pt x="11667" y="6241"/>
                    <a:pt x="11573" y="6696"/>
                    <a:pt x="11479" y="7134"/>
                  </a:cubicBezTo>
                  <a:cubicBezTo>
                    <a:pt x="11213" y="6821"/>
                    <a:pt x="10883" y="6507"/>
                    <a:pt x="10617" y="6194"/>
                  </a:cubicBezTo>
                  <a:cubicBezTo>
                    <a:pt x="10288" y="5802"/>
                    <a:pt x="9959" y="5410"/>
                    <a:pt x="9645" y="5018"/>
                  </a:cubicBezTo>
                  <a:cubicBezTo>
                    <a:pt x="9739" y="4532"/>
                    <a:pt x="9818" y="4047"/>
                    <a:pt x="9880" y="3561"/>
                  </a:cubicBezTo>
                  <a:close/>
                  <a:moveTo>
                    <a:pt x="9614" y="5222"/>
                  </a:moveTo>
                  <a:cubicBezTo>
                    <a:pt x="9896" y="5598"/>
                    <a:pt x="10194" y="5975"/>
                    <a:pt x="10492" y="6335"/>
                  </a:cubicBezTo>
                  <a:cubicBezTo>
                    <a:pt x="10789" y="6696"/>
                    <a:pt x="11072" y="7103"/>
                    <a:pt x="11416" y="7432"/>
                  </a:cubicBezTo>
                  <a:cubicBezTo>
                    <a:pt x="11322" y="7902"/>
                    <a:pt x="11228" y="8388"/>
                    <a:pt x="11134" y="8874"/>
                  </a:cubicBezTo>
                  <a:cubicBezTo>
                    <a:pt x="10789" y="8498"/>
                    <a:pt x="10398" y="8153"/>
                    <a:pt x="10068" y="7793"/>
                  </a:cubicBezTo>
                  <a:cubicBezTo>
                    <a:pt x="9802" y="7495"/>
                    <a:pt x="9535" y="7181"/>
                    <a:pt x="9269" y="6884"/>
                  </a:cubicBezTo>
                  <a:cubicBezTo>
                    <a:pt x="9394" y="6335"/>
                    <a:pt x="9504" y="5771"/>
                    <a:pt x="9614" y="5222"/>
                  </a:cubicBezTo>
                  <a:close/>
                  <a:moveTo>
                    <a:pt x="9206" y="7150"/>
                  </a:moveTo>
                  <a:cubicBezTo>
                    <a:pt x="9426" y="7432"/>
                    <a:pt x="9661" y="7699"/>
                    <a:pt x="9896" y="7965"/>
                  </a:cubicBezTo>
                  <a:cubicBezTo>
                    <a:pt x="10256" y="8388"/>
                    <a:pt x="10617" y="8827"/>
                    <a:pt x="11056" y="9203"/>
                  </a:cubicBezTo>
                  <a:cubicBezTo>
                    <a:pt x="10962" y="9736"/>
                    <a:pt x="10852" y="10254"/>
                    <a:pt x="10727" y="10771"/>
                  </a:cubicBezTo>
                  <a:cubicBezTo>
                    <a:pt x="10178" y="10097"/>
                    <a:pt x="9504" y="9439"/>
                    <a:pt x="8846" y="8796"/>
                  </a:cubicBezTo>
                  <a:cubicBezTo>
                    <a:pt x="8971" y="8247"/>
                    <a:pt x="9097" y="7699"/>
                    <a:pt x="9206" y="7150"/>
                  </a:cubicBezTo>
                  <a:close/>
                  <a:moveTo>
                    <a:pt x="8783" y="9062"/>
                  </a:moveTo>
                  <a:cubicBezTo>
                    <a:pt x="9379" y="9752"/>
                    <a:pt x="9974" y="10457"/>
                    <a:pt x="10664" y="11069"/>
                  </a:cubicBezTo>
                  <a:cubicBezTo>
                    <a:pt x="10570" y="11508"/>
                    <a:pt x="10460" y="11946"/>
                    <a:pt x="10335" y="12385"/>
                  </a:cubicBezTo>
                  <a:cubicBezTo>
                    <a:pt x="10037" y="12040"/>
                    <a:pt x="9692" y="11711"/>
                    <a:pt x="9410" y="11367"/>
                  </a:cubicBezTo>
                  <a:cubicBezTo>
                    <a:pt x="9097" y="10990"/>
                    <a:pt x="8799" y="10614"/>
                    <a:pt x="8517" y="10238"/>
                  </a:cubicBezTo>
                  <a:cubicBezTo>
                    <a:pt x="8611" y="9846"/>
                    <a:pt x="8689" y="9454"/>
                    <a:pt x="8783" y="9062"/>
                  </a:cubicBezTo>
                  <a:close/>
                  <a:moveTo>
                    <a:pt x="8454" y="10536"/>
                  </a:moveTo>
                  <a:cubicBezTo>
                    <a:pt x="8971" y="11272"/>
                    <a:pt x="9551" y="12072"/>
                    <a:pt x="10256" y="12699"/>
                  </a:cubicBezTo>
                  <a:cubicBezTo>
                    <a:pt x="10209" y="12871"/>
                    <a:pt x="10162" y="13044"/>
                    <a:pt x="10115" y="13232"/>
                  </a:cubicBezTo>
                  <a:cubicBezTo>
                    <a:pt x="10006" y="13561"/>
                    <a:pt x="9912" y="13874"/>
                    <a:pt x="9818" y="14204"/>
                  </a:cubicBezTo>
                  <a:cubicBezTo>
                    <a:pt x="9316" y="13545"/>
                    <a:pt x="8705" y="12903"/>
                    <a:pt x="8109" y="12260"/>
                  </a:cubicBezTo>
                  <a:cubicBezTo>
                    <a:pt x="8172" y="11962"/>
                    <a:pt x="8219" y="11664"/>
                    <a:pt x="8282" y="11367"/>
                  </a:cubicBezTo>
                  <a:cubicBezTo>
                    <a:pt x="8329" y="11084"/>
                    <a:pt x="8391" y="10818"/>
                    <a:pt x="8454" y="10536"/>
                  </a:cubicBezTo>
                  <a:close/>
                  <a:moveTo>
                    <a:pt x="8062" y="12479"/>
                  </a:moveTo>
                  <a:cubicBezTo>
                    <a:pt x="8595" y="13153"/>
                    <a:pt x="9128" y="13812"/>
                    <a:pt x="9755" y="14423"/>
                  </a:cubicBezTo>
                  <a:cubicBezTo>
                    <a:pt x="9598" y="14893"/>
                    <a:pt x="9457" y="15363"/>
                    <a:pt x="9316" y="15834"/>
                  </a:cubicBezTo>
                  <a:cubicBezTo>
                    <a:pt x="8971" y="15191"/>
                    <a:pt x="8376" y="14533"/>
                    <a:pt x="7796" y="13968"/>
                  </a:cubicBezTo>
                  <a:cubicBezTo>
                    <a:pt x="7890" y="13467"/>
                    <a:pt x="7968" y="12981"/>
                    <a:pt x="8062" y="12479"/>
                  </a:cubicBezTo>
                  <a:close/>
                  <a:moveTo>
                    <a:pt x="7749" y="14204"/>
                  </a:moveTo>
                  <a:cubicBezTo>
                    <a:pt x="7968" y="14439"/>
                    <a:pt x="8172" y="14674"/>
                    <a:pt x="8360" y="14909"/>
                  </a:cubicBezTo>
                  <a:cubicBezTo>
                    <a:pt x="8673" y="15316"/>
                    <a:pt x="8908" y="15740"/>
                    <a:pt x="9222" y="16147"/>
                  </a:cubicBezTo>
                  <a:cubicBezTo>
                    <a:pt x="9081" y="16633"/>
                    <a:pt x="8924" y="17135"/>
                    <a:pt x="8767" y="17636"/>
                  </a:cubicBezTo>
                  <a:cubicBezTo>
                    <a:pt x="8344" y="16978"/>
                    <a:pt x="7890" y="16335"/>
                    <a:pt x="7482" y="15661"/>
                  </a:cubicBezTo>
                  <a:cubicBezTo>
                    <a:pt x="7576" y="15175"/>
                    <a:pt x="7670" y="14689"/>
                    <a:pt x="7749" y="14204"/>
                  </a:cubicBezTo>
                  <a:close/>
                  <a:moveTo>
                    <a:pt x="7435" y="15881"/>
                  </a:moveTo>
                  <a:cubicBezTo>
                    <a:pt x="7827" y="16555"/>
                    <a:pt x="8219" y="17229"/>
                    <a:pt x="8705" y="17871"/>
                  </a:cubicBezTo>
                  <a:cubicBezTo>
                    <a:pt x="8595" y="18248"/>
                    <a:pt x="8485" y="18608"/>
                    <a:pt x="8391" y="18984"/>
                  </a:cubicBezTo>
                  <a:cubicBezTo>
                    <a:pt x="7984" y="18404"/>
                    <a:pt x="7545" y="17840"/>
                    <a:pt x="7153" y="17260"/>
                  </a:cubicBezTo>
                  <a:cubicBezTo>
                    <a:pt x="7263" y="16805"/>
                    <a:pt x="7357" y="16351"/>
                    <a:pt x="7435" y="15881"/>
                  </a:cubicBezTo>
                  <a:close/>
                  <a:moveTo>
                    <a:pt x="2341" y="708"/>
                  </a:moveTo>
                  <a:cubicBezTo>
                    <a:pt x="3595" y="1084"/>
                    <a:pt x="4896" y="1335"/>
                    <a:pt x="6165" y="1601"/>
                  </a:cubicBezTo>
                  <a:cubicBezTo>
                    <a:pt x="7167" y="1826"/>
                    <a:pt x="8153" y="2121"/>
                    <a:pt x="9153" y="2121"/>
                  </a:cubicBezTo>
                  <a:cubicBezTo>
                    <a:pt x="9202" y="2121"/>
                    <a:pt x="9251" y="2120"/>
                    <a:pt x="9300" y="2119"/>
                  </a:cubicBezTo>
                  <a:lnTo>
                    <a:pt x="9300" y="2119"/>
                  </a:lnTo>
                  <a:cubicBezTo>
                    <a:pt x="8689" y="4015"/>
                    <a:pt x="8297" y="6006"/>
                    <a:pt x="7937" y="7997"/>
                  </a:cubicBezTo>
                  <a:cubicBezTo>
                    <a:pt x="7905" y="8012"/>
                    <a:pt x="7874" y="8044"/>
                    <a:pt x="7921" y="8075"/>
                  </a:cubicBezTo>
                  <a:cubicBezTo>
                    <a:pt x="7921" y="8075"/>
                    <a:pt x="7921" y="8091"/>
                    <a:pt x="7921" y="8091"/>
                  </a:cubicBezTo>
                  <a:cubicBezTo>
                    <a:pt x="7717" y="9219"/>
                    <a:pt x="7513" y="10363"/>
                    <a:pt x="7278" y="11476"/>
                  </a:cubicBezTo>
                  <a:cubicBezTo>
                    <a:pt x="6714" y="14188"/>
                    <a:pt x="5899" y="16962"/>
                    <a:pt x="5727" y="19752"/>
                  </a:cubicBezTo>
                  <a:cubicBezTo>
                    <a:pt x="5710" y="19746"/>
                    <a:pt x="5692" y="19742"/>
                    <a:pt x="5676" y="19742"/>
                  </a:cubicBezTo>
                  <a:cubicBezTo>
                    <a:pt x="5615" y="19742"/>
                    <a:pt x="5568" y="19785"/>
                    <a:pt x="5617" y="19846"/>
                  </a:cubicBezTo>
                  <a:cubicBezTo>
                    <a:pt x="5648" y="19878"/>
                    <a:pt x="5680" y="19925"/>
                    <a:pt x="5727" y="19972"/>
                  </a:cubicBezTo>
                  <a:cubicBezTo>
                    <a:pt x="5711" y="20034"/>
                    <a:pt x="5711" y="20097"/>
                    <a:pt x="5711" y="20160"/>
                  </a:cubicBezTo>
                  <a:cubicBezTo>
                    <a:pt x="4990" y="19862"/>
                    <a:pt x="4128" y="19799"/>
                    <a:pt x="3360" y="19627"/>
                  </a:cubicBezTo>
                  <a:cubicBezTo>
                    <a:pt x="2482" y="19423"/>
                    <a:pt x="1620" y="19204"/>
                    <a:pt x="742" y="19047"/>
                  </a:cubicBezTo>
                  <a:cubicBezTo>
                    <a:pt x="1463" y="15975"/>
                    <a:pt x="1557" y="12746"/>
                    <a:pt x="1792" y="9580"/>
                  </a:cubicBezTo>
                  <a:cubicBezTo>
                    <a:pt x="2027" y="6633"/>
                    <a:pt x="2247" y="3670"/>
                    <a:pt x="2341" y="708"/>
                  </a:cubicBezTo>
                  <a:close/>
                  <a:moveTo>
                    <a:pt x="7059" y="17621"/>
                  </a:moveTo>
                  <a:cubicBezTo>
                    <a:pt x="7419" y="18216"/>
                    <a:pt x="7811" y="18827"/>
                    <a:pt x="8282" y="19376"/>
                  </a:cubicBezTo>
                  <a:cubicBezTo>
                    <a:pt x="8203" y="19674"/>
                    <a:pt x="8109" y="19956"/>
                    <a:pt x="8046" y="20254"/>
                  </a:cubicBezTo>
                  <a:cubicBezTo>
                    <a:pt x="7811" y="20019"/>
                    <a:pt x="7592" y="19784"/>
                    <a:pt x="7388" y="19548"/>
                  </a:cubicBezTo>
                  <a:cubicBezTo>
                    <a:pt x="7169" y="19282"/>
                    <a:pt x="6949" y="19031"/>
                    <a:pt x="6761" y="18765"/>
                  </a:cubicBezTo>
                  <a:cubicBezTo>
                    <a:pt x="6871" y="18389"/>
                    <a:pt x="6965" y="17997"/>
                    <a:pt x="7059" y="17621"/>
                  </a:cubicBezTo>
                  <a:close/>
                  <a:moveTo>
                    <a:pt x="601" y="19392"/>
                  </a:moveTo>
                  <a:cubicBezTo>
                    <a:pt x="1024" y="19580"/>
                    <a:pt x="1432" y="19721"/>
                    <a:pt x="1855" y="19862"/>
                  </a:cubicBezTo>
                  <a:cubicBezTo>
                    <a:pt x="2074" y="20175"/>
                    <a:pt x="2310" y="20473"/>
                    <a:pt x="2592" y="20755"/>
                  </a:cubicBezTo>
                  <a:cubicBezTo>
                    <a:pt x="2843" y="21022"/>
                    <a:pt x="3125" y="21351"/>
                    <a:pt x="3469" y="21570"/>
                  </a:cubicBezTo>
                  <a:cubicBezTo>
                    <a:pt x="3046" y="21508"/>
                    <a:pt x="2639" y="21461"/>
                    <a:pt x="2231" y="21382"/>
                  </a:cubicBezTo>
                  <a:cubicBezTo>
                    <a:pt x="2090" y="21053"/>
                    <a:pt x="1714" y="20708"/>
                    <a:pt x="1495" y="20426"/>
                  </a:cubicBezTo>
                  <a:cubicBezTo>
                    <a:pt x="1212" y="20081"/>
                    <a:pt x="915" y="19737"/>
                    <a:pt x="601" y="19392"/>
                  </a:cubicBezTo>
                  <a:close/>
                  <a:moveTo>
                    <a:pt x="2247" y="19972"/>
                  </a:moveTo>
                  <a:lnTo>
                    <a:pt x="2247" y="19972"/>
                  </a:lnTo>
                  <a:cubicBezTo>
                    <a:pt x="2529" y="20050"/>
                    <a:pt x="2795" y="20128"/>
                    <a:pt x="3078" y="20191"/>
                  </a:cubicBezTo>
                  <a:cubicBezTo>
                    <a:pt x="3375" y="20505"/>
                    <a:pt x="3689" y="20818"/>
                    <a:pt x="3971" y="21147"/>
                  </a:cubicBezTo>
                  <a:cubicBezTo>
                    <a:pt x="4143" y="21335"/>
                    <a:pt x="4300" y="21523"/>
                    <a:pt x="4457" y="21712"/>
                  </a:cubicBezTo>
                  <a:cubicBezTo>
                    <a:pt x="4253" y="21680"/>
                    <a:pt x="4049" y="21649"/>
                    <a:pt x="3846" y="21618"/>
                  </a:cubicBezTo>
                  <a:cubicBezTo>
                    <a:pt x="3846" y="21602"/>
                    <a:pt x="3846" y="21586"/>
                    <a:pt x="3830" y="21555"/>
                  </a:cubicBezTo>
                  <a:cubicBezTo>
                    <a:pt x="3564" y="21210"/>
                    <a:pt x="3109" y="20928"/>
                    <a:pt x="2795" y="20599"/>
                  </a:cubicBezTo>
                  <a:cubicBezTo>
                    <a:pt x="2592" y="20395"/>
                    <a:pt x="2419" y="20191"/>
                    <a:pt x="2247" y="19972"/>
                  </a:cubicBezTo>
                  <a:close/>
                  <a:moveTo>
                    <a:pt x="6683" y="19016"/>
                  </a:moveTo>
                  <a:cubicBezTo>
                    <a:pt x="7043" y="19564"/>
                    <a:pt x="7466" y="20113"/>
                    <a:pt x="7952" y="20567"/>
                  </a:cubicBezTo>
                  <a:cubicBezTo>
                    <a:pt x="7843" y="21006"/>
                    <a:pt x="7749" y="21429"/>
                    <a:pt x="7655" y="21868"/>
                  </a:cubicBezTo>
                  <a:cubicBezTo>
                    <a:pt x="7451" y="21618"/>
                    <a:pt x="7231" y="21382"/>
                    <a:pt x="7028" y="21147"/>
                  </a:cubicBezTo>
                  <a:cubicBezTo>
                    <a:pt x="6777" y="20849"/>
                    <a:pt x="6510" y="20567"/>
                    <a:pt x="6244" y="20270"/>
                  </a:cubicBezTo>
                  <a:cubicBezTo>
                    <a:pt x="6416" y="19862"/>
                    <a:pt x="6557" y="19439"/>
                    <a:pt x="6683" y="19016"/>
                  </a:cubicBezTo>
                  <a:close/>
                  <a:moveTo>
                    <a:pt x="3391" y="20270"/>
                  </a:moveTo>
                  <a:cubicBezTo>
                    <a:pt x="3877" y="20379"/>
                    <a:pt x="4394" y="20505"/>
                    <a:pt x="4896" y="20567"/>
                  </a:cubicBezTo>
                  <a:cubicBezTo>
                    <a:pt x="5162" y="20881"/>
                    <a:pt x="5429" y="21179"/>
                    <a:pt x="5695" y="21492"/>
                  </a:cubicBezTo>
                  <a:cubicBezTo>
                    <a:pt x="5836" y="21665"/>
                    <a:pt x="5977" y="21837"/>
                    <a:pt x="6134" y="22009"/>
                  </a:cubicBezTo>
                  <a:cubicBezTo>
                    <a:pt x="5742" y="21931"/>
                    <a:pt x="5335" y="21853"/>
                    <a:pt x="4927" y="21790"/>
                  </a:cubicBezTo>
                  <a:cubicBezTo>
                    <a:pt x="4676" y="21492"/>
                    <a:pt x="4363" y="21194"/>
                    <a:pt x="4081" y="20928"/>
                  </a:cubicBezTo>
                  <a:cubicBezTo>
                    <a:pt x="3861" y="20693"/>
                    <a:pt x="3626" y="20489"/>
                    <a:pt x="3391" y="20270"/>
                  </a:cubicBezTo>
                  <a:close/>
                  <a:moveTo>
                    <a:pt x="6150" y="20489"/>
                  </a:moveTo>
                  <a:cubicBezTo>
                    <a:pt x="6354" y="20740"/>
                    <a:pt x="6573" y="20991"/>
                    <a:pt x="6792" y="21241"/>
                  </a:cubicBezTo>
                  <a:cubicBezTo>
                    <a:pt x="7043" y="21570"/>
                    <a:pt x="7278" y="21931"/>
                    <a:pt x="7560" y="22260"/>
                  </a:cubicBezTo>
                  <a:cubicBezTo>
                    <a:pt x="7545" y="22339"/>
                    <a:pt x="7529" y="22401"/>
                    <a:pt x="7513" y="22480"/>
                  </a:cubicBezTo>
                  <a:cubicBezTo>
                    <a:pt x="7482" y="22417"/>
                    <a:pt x="7419" y="22339"/>
                    <a:pt x="7294" y="22307"/>
                  </a:cubicBezTo>
                  <a:cubicBezTo>
                    <a:pt x="7106" y="22244"/>
                    <a:pt x="6918" y="22197"/>
                    <a:pt x="6730" y="22150"/>
                  </a:cubicBezTo>
                  <a:cubicBezTo>
                    <a:pt x="6479" y="21853"/>
                    <a:pt x="6197" y="21570"/>
                    <a:pt x="5930" y="21304"/>
                  </a:cubicBezTo>
                  <a:cubicBezTo>
                    <a:pt x="5711" y="21069"/>
                    <a:pt x="5491" y="20834"/>
                    <a:pt x="5272" y="20599"/>
                  </a:cubicBezTo>
                  <a:cubicBezTo>
                    <a:pt x="5429" y="20599"/>
                    <a:pt x="5570" y="20599"/>
                    <a:pt x="5727" y="20583"/>
                  </a:cubicBezTo>
                  <a:cubicBezTo>
                    <a:pt x="5774" y="20567"/>
                    <a:pt x="5805" y="20552"/>
                    <a:pt x="5836" y="20536"/>
                  </a:cubicBezTo>
                  <a:cubicBezTo>
                    <a:pt x="5873" y="20546"/>
                    <a:pt x="5911" y="20552"/>
                    <a:pt x="5949" y="20552"/>
                  </a:cubicBezTo>
                  <a:cubicBezTo>
                    <a:pt x="6024" y="20552"/>
                    <a:pt x="6098" y="20531"/>
                    <a:pt x="6150" y="20489"/>
                  </a:cubicBezTo>
                  <a:close/>
                  <a:moveTo>
                    <a:pt x="2031" y="0"/>
                  </a:moveTo>
                  <a:cubicBezTo>
                    <a:pt x="1865" y="0"/>
                    <a:pt x="1773" y="61"/>
                    <a:pt x="1745" y="159"/>
                  </a:cubicBezTo>
                  <a:cubicBezTo>
                    <a:pt x="1604" y="175"/>
                    <a:pt x="1479" y="253"/>
                    <a:pt x="1463" y="379"/>
                  </a:cubicBezTo>
                  <a:cubicBezTo>
                    <a:pt x="1259" y="3623"/>
                    <a:pt x="1118" y="6852"/>
                    <a:pt x="883" y="10081"/>
                  </a:cubicBezTo>
                  <a:cubicBezTo>
                    <a:pt x="664" y="13075"/>
                    <a:pt x="209" y="16053"/>
                    <a:pt x="288" y="19094"/>
                  </a:cubicBezTo>
                  <a:cubicBezTo>
                    <a:pt x="264" y="19089"/>
                    <a:pt x="239" y="19086"/>
                    <a:pt x="216" y="19086"/>
                  </a:cubicBezTo>
                  <a:cubicBezTo>
                    <a:pt x="100" y="19086"/>
                    <a:pt x="0" y="19149"/>
                    <a:pt x="52" y="19266"/>
                  </a:cubicBezTo>
                  <a:cubicBezTo>
                    <a:pt x="288" y="19721"/>
                    <a:pt x="538" y="20175"/>
                    <a:pt x="852" y="20614"/>
                  </a:cubicBezTo>
                  <a:cubicBezTo>
                    <a:pt x="1040" y="20881"/>
                    <a:pt x="1259" y="21288"/>
                    <a:pt x="1573" y="21539"/>
                  </a:cubicBezTo>
                  <a:cubicBezTo>
                    <a:pt x="1589" y="21602"/>
                    <a:pt x="1651" y="21665"/>
                    <a:pt x="1761" y="21696"/>
                  </a:cubicBezTo>
                  <a:cubicBezTo>
                    <a:pt x="1792" y="21712"/>
                    <a:pt x="1824" y="21727"/>
                    <a:pt x="1871" y="21743"/>
                  </a:cubicBezTo>
                  <a:cubicBezTo>
                    <a:pt x="1871" y="21743"/>
                    <a:pt x="1886" y="21743"/>
                    <a:pt x="1902" y="21759"/>
                  </a:cubicBezTo>
                  <a:cubicBezTo>
                    <a:pt x="1918" y="21759"/>
                    <a:pt x="1949" y="21759"/>
                    <a:pt x="1980" y="21774"/>
                  </a:cubicBezTo>
                  <a:cubicBezTo>
                    <a:pt x="3539" y="22249"/>
                    <a:pt x="5380" y="22767"/>
                    <a:pt x="6995" y="22767"/>
                  </a:cubicBezTo>
                  <a:cubicBezTo>
                    <a:pt x="7085" y="22767"/>
                    <a:pt x="7174" y="22765"/>
                    <a:pt x="7263" y="22762"/>
                  </a:cubicBezTo>
                  <a:cubicBezTo>
                    <a:pt x="7404" y="22746"/>
                    <a:pt x="7482" y="22683"/>
                    <a:pt x="7513" y="22621"/>
                  </a:cubicBezTo>
                  <a:cubicBezTo>
                    <a:pt x="7552" y="22699"/>
                    <a:pt x="7664" y="22759"/>
                    <a:pt x="7762" y="22759"/>
                  </a:cubicBezTo>
                  <a:cubicBezTo>
                    <a:pt x="7822" y="22759"/>
                    <a:pt x="7876" y="22737"/>
                    <a:pt x="7905" y="22683"/>
                  </a:cubicBezTo>
                  <a:cubicBezTo>
                    <a:pt x="7921" y="22636"/>
                    <a:pt x="7937" y="22605"/>
                    <a:pt x="7952" y="22574"/>
                  </a:cubicBezTo>
                  <a:cubicBezTo>
                    <a:pt x="8015" y="22558"/>
                    <a:pt x="8062" y="22511"/>
                    <a:pt x="8031" y="22464"/>
                  </a:cubicBezTo>
                  <a:cubicBezTo>
                    <a:pt x="8031" y="22448"/>
                    <a:pt x="8015" y="22433"/>
                    <a:pt x="8015" y="22417"/>
                  </a:cubicBezTo>
                  <a:cubicBezTo>
                    <a:pt x="9285" y="19658"/>
                    <a:pt x="10053" y="16696"/>
                    <a:pt x="10727" y="13749"/>
                  </a:cubicBezTo>
                  <a:cubicBezTo>
                    <a:pt x="11275" y="11335"/>
                    <a:pt x="12012" y="8906"/>
                    <a:pt x="12498" y="6460"/>
                  </a:cubicBezTo>
                  <a:cubicBezTo>
                    <a:pt x="12505" y="6461"/>
                    <a:pt x="12512" y="6462"/>
                    <a:pt x="12519" y="6462"/>
                  </a:cubicBezTo>
                  <a:cubicBezTo>
                    <a:pt x="12621" y="6462"/>
                    <a:pt x="12713" y="6359"/>
                    <a:pt x="12655" y="6257"/>
                  </a:cubicBezTo>
                  <a:cubicBezTo>
                    <a:pt x="12623" y="6225"/>
                    <a:pt x="12592" y="6178"/>
                    <a:pt x="12561" y="6131"/>
                  </a:cubicBezTo>
                  <a:cubicBezTo>
                    <a:pt x="12655" y="5598"/>
                    <a:pt x="12749" y="5065"/>
                    <a:pt x="12811" y="4532"/>
                  </a:cubicBezTo>
                  <a:cubicBezTo>
                    <a:pt x="13031" y="4470"/>
                    <a:pt x="13125" y="4235"/>
                    <a:pt x="12890" y="4031"/>
                  </a:cubicBezTo>
                  <a:cubicBezTo>
                    <a:pt x="12890" y="4015"/>
                    <a:pt x="12890" y="3984"/>
                    <a:pt x="12890" y="3953"/>
                  </a:cubicBezTo>
                  <a:cubicBezTo>
                    <a:pt x="12913" y="3767"/>
                    <a:pt x="12704" y="3633"/>
                    <a:pt x="12518" y="3633"/>
                  </a:cubicBezTo>
                  <a:cubicBezTo>
                    <a:pt x="12453" y="3633"/>
                    <a:pt x="12390" y="3649"/>
                    <a:pt x="12341" y="3686"/>
                  </a:cubicBezTo>
                  <a:cubicBezTo>
                    <a:pt x="11855" y="3373"/>
                    <a:pt x="11369" y="3043"/>
                    <a:pt x="10930" y="2699"/>
                  </a:cubicBezTo>
                  <a:cubicBezTo>
                    <a:pt x="10476" y="2354"/>
                    <a:pt x="10053" y="1899"/>
                    <a:pt x="9535" y="1633"/>
                  </a:cubicBezTo>
                  <a:cubicBezTo>
                    <a:pt x="9504" y="1617"/>
                    <a:pt x="9488" y="1601"/>
                    <a:pt x="9473" y="1586"/>
                  </a:cubicBezTo>
                  <a:cubicBezTo>
                    <a:pt x="8407" y="1037"/>
                    <a:pt x="7012" y="896"/>
                    <a:pt x="5821" y="661"/>
                  </a:cubicBezTo>
                  <a:cubicBezTo>
                    <a:pt x="4582" y="410"/>
                    <a:pt x="3344" y="112"/>
                    <a:pt x="2090" y="3"/>
                  </a:cubicBezTo>
                  <a:cubicBezTo>
                    <a:pt x="2069" y="1"/>
                    <a:pt x="2050" y="0"/>
                    <a:pt x="2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33"/>
          <p:cNvSpPr/>
          <p:nvPr/>
        </p:nvSpPr>
        <p:spPr>
          <a:xfrm rot="-1036824">
            <a:off x="7285751" y="1858604"/>
            <a:ext cx="1864666" cy="1024816"/>
          </a:xfrm>
          <a:custGeom>
            <a:avLst/>
            <a:gdLst/>
            <a:ahLst/>
            <a:cxnLst/>
            <a:rect l="l" t="t" r="r" b="b"/>
            <a:pathLst>
              <a:path w="17773" h="9768" extrusionOk="0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959" name="Google Shape;959;p33"/>
          <p:cNvGrpSpPr/>
          <p:nvPr/>
        </p:nvGrpSpPr>
        <p:grpSpPr>
          <a:xfrm rot="-8593293">
            <a:off x="97062" y="-1021129"/>
            <a:ext cx="4858948" cy="3155882"/>
            <a:chOff x="5118990" y="4122087"/>
            <a:chExt cx="1882464" cy="1222659"/>
          </a:xfrm>
        </p:grpSpPr>
        <p:sp>
          <p:nvSpPr>
            <p:cNvPr id="960" name="Google Shape;960;p33"/>
            <p:cNvSpPr/>
            <p:nvPr/>
          </p:nvSpPr>
          <p:spPr>
            <a:xfrm rot="787510">
              <a:off x="5385771" y="4227679"/>
              <a:ext cx="603559" cy="359284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3"/>
            <p:cNvSpPr/>
            <p:nvPr/>
          </p:nvSpPr>
          <p:spPr>
            <a:xfrm rot="787510">
              <a:off x="5335021" y="4244664"/>
              <a:ext cx="556881" cy="639813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3"/>
            <p:cNvSpPr/>
            <p:nvPr/>
          </p:nvSpPr>
          <p:spPr>
            <a:xfrm rot="787510">
              <a:off x="5274233" y="4284717"/>
              <a:ext cx="108494" cy="89486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3"/>
            <p:cNvSpPr/>
            <p:nvPr/>
          </p:nvSpPr>
          <p:spPr>
            <a:xfrm rot="787510">
              <a:off x="5276253" y="4313238"/>
              <a:ext cx="125778" cy="126468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3"/>
            <p:cNvSpPr/>
            <p:nvPr/>
          </p:nvSpPr>
          <p:spPr>
            <a:xfrm rot="787510">
              <a:off x="5556472" y="4350491"/>
              <a:ext cx="214919" cy="68331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3"/>
            <p:cNvSpPr/>
            <p:nvPr/>
          </p:nvSpPr>
          <p:spPr>
            <a:xfrm rot="787510">
              <a:off x="5858154" y="4388382"/>
              <a:ext cx="1087855" cy="60559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3"/>
            <p:cNvSpPr/>
            <p:nvPr/>
          </p:nvSpPr>
          <p:spPr>
            <a:xfrm rot="787510">
              <a:off x="6027045" y="4465191"/>
              <a:ext cx="608388" cy="226071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3"/>
            <p:cNvSpPr/>
            <p:nvPr/>
          </p:nvSpPr>
          <p:spPr>
            <a:xfrm rot="787510">
              <a:off x="5717956" y="4731255"/>
              <a:ext cx="1111348" cy="47701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3"/>
            <p:cNvSpPr/>
            <p:nvPr/>
          </p:nvSpPr>
          <p:spPr>
            <a:xfrm rot="787510">
              <a:off x="5192958" y="4307909"/>
              <a:ext cx="1734529" cy="851015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3"/>
            <p:cNvSpPr/>
            <p:nvPr/>
          </p:nvSpPr>
          <p:spPr>
            <a:xfrm rot="787510">
              <a:off x="5746899" y="4608508"/>
              <a:ext cx="88489" cy="329239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3"/>
            <p:cNvSpPr/>
            <p:nvPr/>
          </p:nvSpPr>
          <p:spPr>
            <a:xfrm rot="787510">
              <a:off x="5433551" y="4425988"/>
              <a:ext cx="32192" cy="86573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3"/>
            <p:cNvSpPr/>
            <p:nvPr/>
          </p:nvSpPr>
          <p:spPr>
            <a:xfrm rot="787510">
              <a:off x="5891335" y="4294059"/>
              <a:ext cx="94353" cy="35583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3"/>
            <p:cNvSpPr/>
            <p:nvPr/>
          </p:nvSpPr>
          <p:spPr>
            <a:xfrm rot="787510">
              <a:off x="5743083" y="4284862"/>
              <a:ext cx="155517" cy="62138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3"/>
            <p:cNvSpPr/>
            <p:nvPr/>
          </p:nvSpPr>
          <p:spPr>
            <a:xfrm rot="787510">
              <a:off x="5468329" y="4339170"/>
              <a:ext cx="37327" cy="108648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3"/>
            <p:cNvSpPr/>
            <p:nvPr/>
          </p:nvSpPr>
          <p:spPr>
            <a:xfrm rot="787510">
              <a:off x="5364359" y="4323181"/>
              <a:ext cx="43919" cy="135666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5" name="Google Shape;975;p33"/>
          <p:cNvGrpSpPr/>
          <p:nvPr/>
        </p:nvGrpSpPr>
        <p:grpSpPr>
          <a:xfrm>
            <a:off x="9143990" y="8565144"/>
            <a:ext cx="4867624" cy="641844"/>
            <a:chOff x="1394800" y="3522000"/>
            <a:chExt cx="1048650" cy="138275"/>
          </a:xfrm>
        </p:grpSpPr>
        <p:sp>
          <p:nvSpPr>
            <p:cNvPr id="976" name="Google Shape;976;p33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4AB217-EA28-6300-019C-2D1639A0A900}"/>
              </a:ext>
            </a:extLst>
          </p:cNvPr>
          <p:cNvSpPr txBox="1"/>
          <p:nvPr/>
        </p:nvSpPr>
        <p:spPr>
          <a:xfrm>
            <a:off x="7469320" y="2725950"/>
            <a:ext cx="10386225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2800" b="1" dirty="0" err="1">
                <a:solidFill>
                  <a:srgbClr val="000000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enurut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beberapa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sumber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ensiklopedia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Alkitab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nama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Samgar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adalah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nama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asli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penduduk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Kanaan,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yg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diperkuat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informasi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bahwa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dia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adalah</a:t>
            </a:r>
            <a:r>
              <a:rPr lang="en-US" sz="2800" b="1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keturunan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Anat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, yang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adalah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nama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dewi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sesembahan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orang-orang Kanaan yang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dikenal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sebagai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dewa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sex dan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kesuburan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serta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saudari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sekaligus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istri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bagi</a:t>
            </a:r>
            <a:r>
              <a:rPr lang="en-US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Baal.</a:t>
            </a:r>
            <a:endParaRPr lang="en-ID" sz="2400" b="1" dirty="0">
              <a:effectLst/>
              <a:highlight>
                <a:srgbClr val="FFFF00"/>
              </a:highlight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/>
          <p:nvPr/>
        </p:nvSpPr>
        <p:spPr>
          <a:xfrm rot="-5400000">
            <a:off x="3587614" y="677528"/>
            <a:ext cx="3001306" cy="7279232"/>
          </a:xfrm>
          <a:custGeom>
            <a:avLst/>
            <a:gdLst/>
            <a:ahLst/>
            <a:cxnLst/>
            <a:rect l="l" t="t" r="r" b="b"/>
            <a:pathLst>
              <a:path w="68861" h="102974" extrusionOk="0">
                <a:moveTo>
                  <a:pt x="1" y="0"/>
                </a:moveTo>
                <a:lnTo>
                  <a:pt x="1" y="83128"/>
                </a:lnTo>
                <a:cubicBezTo>
                  <a:pt x="1201" y="83866"/>
                  <a:pt x="2262" y="84756"/>
                  <a:pt x="2727" y="86180"/>
                </a:cubicBezTo>
                <a:cubicBezTo>
                  <a:pt x="2972" y="86928"/>
                  <a:pt x="2609" y="88569"/>
                  <a:pt x="2919" y="89229"/>
                </a:cubicBezTo>
                <a:cubicBezTo>
                  <a:pt x="3360" y="90147"/>
                  <a:pt x="4315" y="89539"/>
                  <a:pt x="4923" y="90290"/>
                </a:cubicBezTo>
                <a:cubicBezTo>
                  <a:pt x="5596" y="91143"/>
                  <a:pt x="5311" y="92396"/>
                  <a:pt x="5519" y="93364"/>
                </a:cubicBezTo>
                <a:cubicBezTo>
                  <a:pt x="5621" y="93870"/>
                  <a:pt x="5634" y="94735"/>
                  <a:pt x="5829" y="95160"/>
                </a:cubicBezTo>
                <a:cubicBezTo>
                  <a:pt x="6139" y="95873"/>
                  <a:pt x="7445" y="96919"/>
                  <a:pt x="8025" y="97371"/>
                </a:cubicBezTo>
                <a:cubicBezTo>
                  <a:pt x="8878" y="98029"/>
                  <a:pt x="9914" y="98417"/>
                  <a:pt x="10972" y="98587"/>
                </a:cubicBezTo>
                <a:cubicBezTo>
                  <a:pt x="11378" y="98656"/>
                  <a:pt x="11812" y="98741"/>
                  <a:pt x="12206" y="98741"/>
                </a:cubicBezTo>
                <a:cubicBezTo>
                  <a:pt x="12777" y="98741"/>
                  <a:pt x="13262" y="98561"/>
                  <a:pt x="13453" y="97889"/>
                </a:cubicBezTo>
                <a:cubicBezTo>
                  <a:pt x="13726" y="96894"/>
                  <a:pt x="13248" y="95951"/>
                  <a:pt x="13841" y="95033"/>
                </a:cubicBezTo>
                <a:cubicBezTo>
                  <a:pt x="14311" y="94327"/>
                  <a:pt x="15054" y="94078"/>
                  <a:pt x="15830" y="94078"/>
                </a:cubicBezTo>
                <a:cubicBezTo>
                  <a:pt x="16333" y="94078"/>
                  <a:pt x="16851" y="94182"/>
                  <a:pt x="17318" y="94335"/>
                </a:cubicBezTo>
                <a:cubicBezTo>
                  <a:pt x="17848" y="94515"/>
                  <a:pt x="18416" y="94682"/>
                  <a:pt x="18832" y="95110"/>
                </a:cubicBezTo>
                <a:cubicBezTo>
                  <a:pt x="19281" y="95575"/>
                  <a:pt x="19204" y="96376"/>
                  <a:pt x="19579" y="96776"/>
                </a:cubicBezTo>
                <a:cubicBezTo>
                  <a:pt x="19747" y="96959"/>
                  <a:pt x="20072" y="96853"/>
                  <a:pt x="20212" y="96971"/>
                </a:cubicBezTo>
                <a:cubicBezTo>
                  <a:pt x="20742" y="97437"/>
                  <a:pt x="20615" y="97486"/>
                  <a:pt x="20897" y="98057"/>
                </a:cubicBezTo>
                <a:cubicBezTo>
                  <a:pt x="21260" y="98767"/>
                  <a:pt x="21195" y="98690"/>
                  <a:pt x="22138" y="99025"/>
                </a:cubicBezTo>
                <a:cubicBezTo>
                  <a:pt x="23146" y="99375"/>
                  <a:pt x="24129" y="99645"/>
                  <a:pt x="24995" y="100318"/>
                </a:cubicBezTo>
                <a:cubicBezTo>
                  <a:pt x="25573" y="100770"/>
                  <a:pt x="26343" y="102158"/>
                  <a:pt x="27168" y="102158"/>
                </a:cubicBezTo>
                <a:cubicBezTo>
                  <a:pt x="27193" y="102158"/>
                  <a:pt x="27218" y="102157"/>
                  <a:pt x="27244" y="102154"/>
                </a:cubicBezTo>
                <a:cubicBezTo>
                  <a:pt x="27541" y="102114"/>
                  <a:pt x="28525" y="101106"/>
                  <a:pt x="28664" y="100963"/>
                </a:cubicBezTo>
                <a:cubicBezTo>
                  <a:pt x="29272" y="100383"/>
                  <a:pt x="29378" y="99968"/>
                  <a:pt x="29737" y="99347"/>
                </a:cubicBezTo>
                <a:cubicBezTo>
                  <a:pt x="30060" y="98767"/>
                  <a:pt x="29402" y="98910"/>
                  <a:pt x="30308" y="98637"/>
                </a:cubicBezTo>
                <a:cubicBezTo>
                  <a:pt x="30444" y="98597"/>
                  <a:pt x="30641" y="98577"/>
                  <a:pt x="30855" y="98577"/>
                </a:cubicBezTo>
                <a:cubicBezTo>
                  <a:pt x="31249" y="98577"/>
                  <a:pt x="31701" y="98645"/>
                  <a:pt x="31937" y="98780"/>
                </a:cubicBezTo>
                <a:cubicBezTo>
                  <a:pt x="32676" y="99214"/>
                  <a:pt x="33246" y="101554"/>
                  <a:pt x="34277" y="101554"/>
                </a:cubicBezTo>
                <a:cubicBezTo>
                  <a:pt x="34379" y="101554"/>
                  <a:pt x="34486" y="101531"/>
                  <a:pt x="34598" y="101481"/>
                </a:cubicBezTo>
                <a:cubicBezTo>
                  <a:pt x="35116" y="101249"/>
                  <a:pt x="35076" y="100588"/>
                  <a:pt x="35333" y="100151"/>
                </a:cubicBezTo>
                <a:cubicBezTo>
                  <a:pt x="35594" y="99710"/>
                  <a:pt x="35851" y="99465"/>
                  <a:pt x="36059" y="99012"/>
                </a:cubicBezTo>
                <a:cubicBezTo>
                  <a:pt x="36347" y="98400"/>
                  <a:pt x="36558" y="97931"/>
                  <a:pt x="37283" y="97931"/>
                </a:cubicBezTo>
                <a:cubicBezTo>
                  <a:pt x="37337" y="97931"/>
                  <a:pt x="37394" y="97934"/>
                  <a:pt x="37455" y="97939"/>
                </a:cubicBezTo>
                <a:cubicBezTo>
                  <a:pt x="37997" y="97979"/>
                  <a:pt x="38512" y="98249"/>
                  <a:pt x="39083" y="98314"/>
                </a:cubicBezTo>
                <a:cubicBezTo>
                  <a:pt x="40104" y="98404"/>
                  <a:pt x="41124" y="98637"/>
                  <a:pt x="42157" y="98677"/>
                </a:cubicBezTo>
                <a:cubicBezTo>
                  <a:pt x="42570" y="98700"/>
                  <a:pt x="43067" y="98732"/>
                  <a:pt x="43546" y="98732"/>
                </a:cubicBezTo>
                <a:cubicBezTo>
                  <a:pt x="43864" y="98732"/>
                  <a:pt x="44173" y="98718"/>
                  <a:pt x="44446" y="98677"/>
                </a:cubicBezTo>
                <a:cubicBezTo>
                  <a:pt x="45181" y="98574"/>
                  <a:pt x="45765" y="98289"/>
                  <a:pt x="46517" y="98289"/>
                </a:cubicBezTo>
                <a:cubicBezTo>
                  <a:pt x="46533" y="98289"/>
                  <a:pt x="46549" y="98289"/>
                  <a:pt x="46565" y="98290"/>
                </a:cubicBezTo>
                <a:cubicBezTo>
                  <a:pt x="47393" y="98302"/>
                  <a:pt x="48270" y="98469"/>
                  <a:pt x="49074" y="98649"/>
                </a:cubicBezTo>
                <a:cubicBezTo>
                  <a:pt x="49719" y="98804"/>
                  <a:pt x="50339" y="99180"/>
                  <a:pt x="50960" y="99310"/>
                </a:cubicBezTo>
                <a:cubicBezTo>
                  <a:pt x="52033" y="99530"/>
                  <a:pt x="52768" y="99025"/>
                  <a:pt x="53246" y="100331"/>
                </a:cubicBezTo>
                <a:cubicBezTo>
                  <a:pt x="53506" y="101053"/>
                  <a:pt x="53323" y="102359"/>
                  <a:pt x="54086" y="102824"/>
                </a:cubicBezTo>
                <a:cubicBezTo>
                  <a:pt x="54272" y="102939"/>
                  <a:pt x="54572" y="102973"/>
                  <a:pt x="54896" y="102973"/>
                </a:cubicBezTo>
                <a:cubicBezTo>
                  <a:pt x="55341" y="102973"/>
                  <a:pt x="55831" y="102909"/>
                  <a:pt x="56130" y="102902"/>
                </a:cubicBezTo>
                <a:cubicBezTo>
                  <a:pt x="56878" y="102865"/>
                  <a:pt x="57278" y="102620"/>
                  <a:pt x="57796" y="102102"/>
                </a:cubicBezTo>
                <a:cubicBezTo>
                  <a:pt x="58286" y="101612"/>
                  <a:pt x="58274" y="101081"/>
                  <a:pt x="58661" y="100576"/>
                </a:cubicBezTo>
                <a:cubicBezTo>
                  <a:pt x="58921" y="100220"/>
                  <a:pt x="59286" y="100056"/>
                  <a:pt x="59655" y="100056"/>
                </a:cubicBezTo>
                <a:cubicBezTo>
                  <a:pt x="59931" y="100056"/>
                  <a:pt x="60208" y="100147"/>
                  <a:pt x="60445" y="100318"/>
                </a:cubicBezTo>
                <a:cubicBezTo>
                  <a:pt x="60705" y="100510"/>
                  <a:pt x="60743" y="100926"/>
                  <a:pt x="61028" y="101081"/>
                </a:cubicBezTo>
                <a:cubicBezTo>
                  <a:pt x="61156" y="101150"/>
                  <a:pt x="61273" y="101180"/>
                  <a:pt x="61382" y="101180"/>
                </a:cubicBezTo>
                <a:cubicBezTo>
                  <a:pt x="61965" y="101180"/>
                  <a:pt x="62314" y="100330"/>
                  <a:pt x="62836" y="100110"/>
                </a:cubicBezTo>
                <a:cubicBezTo>
                  <a:pt x="63379" y="99878"/>
                  <a:pt x="64428" y="99775"/>
                  <a:pt x="65020" y="99698"/>
                </a:cubicBezTo>
                <a:cubicBezTo>
                  <a:pt x="65305" y="99668"/>
                  <a:pt x="65635" y="99652"/>
                  <a:pt x="65976" y="99652"/>
                </a:cubicBezTo>
                <a:cubicBezTo>
                  <a:pt x="66534" y="99652"/>
                  <a:pt x="67118" y="99696"/>
                  <a:pt x="67567" y="99800"/>
                </a:cubicBezTo>
                <a:cubicBezTo>
                  <a:pt x="68032" y="99906"/>
                  <a:pt x="68432" y="99996"/>
                  <a:pt x="68860" y="100033"/>
                </a:cubicBezTo>
                <a:lnTo>
                  <a:pt x="688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7" name="Google Shape;417;p43"/>
          <p:cNvSpPr/>
          <p:nvPr/>
        </p:nvSpPr>
        <p:spPr>
          <a:xfrm>
            <a:off x="1695631" y="3371670"/>
            <a:ext cx="1572790" cy="1524952"/>
          </a:xfrm>
          <a:custGeom>
            <a:avLst/>
            <a:gdLst/>
            <a:ahLst/>
            <a:cxnLst/>
            <a:rect l="l" t="t" r="r" b="b"/>
            <a:pathLst>
              <a:path w="19458" h="18865" extrusionOk="0">
                <a:moveTo>
                  <a:pt x="10646" y="1141"/>
                </a:moveTo>
                <a:cubicBezTo>
                  <a:pt x="10656" y="1141"/>
                  <a:pt x="10656" y="1149"/>
                  <a:pt x="10664" y="1149"/>
                </a:cubicBezTo>
                <a:lnTo>
                  <a:pt x="10656" y="1157"/>
                </a:lnTo>
                <a:cubicBezTo>
                  <a:pt x="10656" y="1149"/>
                  <a:pt x="10656" y="1141"/>
                  <a:pt x="10646" y="1141"/>
                </a:cubicBezTo>
                <a:close/>
                <a:moveTo>
                  <a:pt x="5913" y="1570"/>
                </a:moveTo>
                <a:lnTo>
                  <a:pt x="5938" y="1586"/>
                </a:lnTo>
                <a:lnTo>
                  <a:pt x="5938" y="1596"/>
                </a:lnTo>
                <a:cubicBezTo>
                  <a:pt x="5929" y="1586"/>
                  <a:pt x="5921" y="1578"/>
                  <a:pt x="5913" y="1570"/>
                </a:cubicBezTo>
                <a:close/>
                <a:moveTo>
                  <a:pt x="12651" y="2294"/>
                </a:moveTo>
                <a:cubicBezTo>
                  <a:pt x="12651" y="2304"/>
                  <a:pt x="12659" y="2304"/>
                  <a:pt x="12659" y="2304"/>
                </a:cubicBezTo>
                <a:cubicBezTo>
                  <a:pt x="12659" y="2312"/>
                  <a:pt x="12651" y="2328"/>
                  <a:pt x="12651" y="2328"/>
                </a:cubicBezTo>
                <a:cubicBezTo>
                  <a:pt x="12651" y="2336"/>
                  <a:pt x="12643" y="2336"/>
                  <a:pt x="12643" y="2336"/>
                </a:cubicBezTo>
                <a:cubicBezTo>
                  <a:pt x="12643" y="2320"/>
                  <a:pt x="12651" y="2312"/>
                  <a:pt x="12651" y="2294"/>
                </a:cubicBezTo>
                <a:close/>
                <a:moveTo>
                  <a:pt x="18529" y="6413"/>
                </a:moveTo>
                <a:lnTo>
                  <a:pt x="18529" y="6413"/>
                </a:lnTo>
                <a:cubicBezTo>
                  <a:pt x="18521" y="6421"/>
                  <a:pt x="18521" y="6429"/>
                  <a:pt x="18513" y="6438"/>
                </a:cubicBezTo>
                <a:lnTo>
                  <a:pt x="18513" y="6429"/>
                </a:lnTo>
                <a:cubicBezTo>
                  <a:pt x="18513" y="6421"/>
                  <a:pt x="18521" y="6421"/>
                  <a:pt x="18529" y="6413"/>
                </a:cubicBezTo>
                <a:close/>
                <a:moveTo>
                  <a:pt x="17082" y="6725"/>
                </a:moveTo>
                <a:lnTo>
                  <a:pt x="17074" y="6733"/>
                </a:lnTo>
                <a:cubicBezTo>
                  <a:pt x="17074" y="6733"/>
                  <a:pt x="17074" y="6725"/>
                  <a:pt x="17082" y="6725"/>
                </a:cubicBezTo>
                <a:close/>
                <a:moveTo>
                  <a:pt x="10587" y="7650"/>
                </a:moveTo>
                <a:cubicBezTo>
                  <a:pt x="10595" y="7661"/>
                  <a:pt x="10605" y="7677"/>
                  <a:pt x="10613" y="7693"/>
                </a:cubicBezTo>
                <a:cubicBezTo>
                  <a:pt x="10605" y="7701"/>
                  <a:pt x="10587" y="7719"/>
                  <a:pt x="10579" y="7727"/>
                </a:cubicBezTo>
                <a:cubicBezTo>
                  <a:pt x="10579" y="7701"/>
                  <a:pt x="10579" y="7677"/>
                  <a:pt x="10587" y="7650"/>
                </a:cubicBezTo>
                <a:close/>
                <a:moveTo>
                  <a:pt x="447" y="10523"/>
                </a:moveTo>
                <a:lnTo>
                  <a:pt x="447" y="10523"/>
                </a:lnTo>
                <a:cubicBezTo>
                  <a:pt x="455" y="10531"/>
                  <a:pt x="455" y="10541"/>
                  <a:pt x="463" y="10541"/>
                </a:cubicBezTo>
                <a:lnTo>
                  <a:pt x="463" y="10549"/>
                </a:lnTo>
                <a:lnTo>
                  <a:pt x="447" y="10523"/>
                </a:lnTo>
                <a:close/>
                <a:moveTo>
                  <a:pt x="18016" y="13220"/>
                </a:moveTo>
                <a:lnTo>
                  <a:pt x="18016" y="13220"/>
                </a:lnTo>
                <a:cubicBezTo>
                  <a:pt x="18024" y="13236"/>
                  <a:pt x="18024" y="13244"/>
                  <a:pt x="18034" y="13260"/>
                </a:cubicBezTo>
                <a:lnTo>
                  <a:pt x="18024" y="13260"/>
                </a:lnTo>
                <a:cubicBezTo>
                  <a:pt x="18016" y="13244"/>
                  <a:pt x="18016" y="13236"/>
                  <a:pt x="18016" y="13220"/>
                </a:cubicBezTo>
                <a:close/>
                <a:moveTo>
                  <a:pt x="3285" y="14718"/>
                </a:moveTo>
                <a:lnTo>
                  <a:pt x="3285" y="14726"/>
                </a:lnTo>
                <a:lnTo>
                  <a:pt x="3285" y="14744"/>
                </a:lnTo>
                <a:cubicBezTo>
                  <a:pt x="3277" y="14744"/>
                  <a:pt x="3267" y="14736"/>
                  <a:pt x="3267" y="14726"/>
                </a:cubicBezTo>
                <a:cubicBezTo>
                  <a:pt x="3267" y="14726"/>
                  <a:pt x="3277" y="14726"/>
                  <a:pt x="3285" y="14718"/>
                </a:cubicBezTo>
                <a:close/>
                <a:moveTo>
                  <a:pt x="5078" y="16116"/>
                </a:moveTo>
                <a:cubicBezTo>
                  <a:pt x="5086" y="16124"/>
                  <a:pt x="5078" y="16124"/>
                  <a:pt x="5078" y="16133"/>
                </a:cubicBezTo>
                <a:lnTo>
                  <a:pt x="5078" y="16116"/>
                </a:lnTo>
                <a:close/>
                <a:moveTo>
                  <a:pt x="3075" y="16201"/>
                </a:moveTo>
                <a:cubicBezTo>
                  <a:pt x="3075" y="16209"/>
                  <a:pt x="3065" y="16209"/>
                  <a:pt x="3057" y="16209"/>
                </a:cubicBezTo>
                <a:cubicBezTo>
                  <a:pt x="3065" y="16209"/>
                  <a:pt x="3075" y="16201"/>
                  <a:pt x="3075" y="16201"/>
                </a:cubicBezTo>
                <a:close/>
                <a:moveTo>
                  <a:pt x="4868" y="16335"/>
                </a:moveTo>
                <a:lnTo>
                  <a:pt x="4868" y="16343"/>
                </a:lnTo>
                <a:cubicBezTo>
                  <a:pt x="4860" y="16335"/>
                  <a:pt x="4852" y="16335"/>
                  <a:pt x="4852" y="16335"/>
                </a:cubicBezTo>
                <a:close/>
                <a:moveTo>
                  <a:pt x="15060" y="16505"/>
                </a:moveTo>
                <a:lnTo>
                  <a:pt x="15060" y="16505"/>
                </a:lnTo>
                <a:cubicBezTo>
                  <a:pt x="15069" y="16513"/>
                  <a:pt x="15077" y="16513"/>
                  <a:pt x="15077" y="16513"/>
                </a:cubicBezTo>
                <a:lnTo>
                  <a:pt x="15077" y="16521"/>
                </a:lnTo>
                <a:lnTo>
                  <a:pt x="15069" y="16521"/>
                </a:lnTo>
                <a:cubicBezTo>
                  <a:pt x="15069" y="16513"/>
                  <a:pt x="15069" y="16513"/>
                  <a:pt x="15060" y="16505"/>
                </a:cubicBezTo>
                <a:close/>
                <a:moveTo>
                  <a:pt x="6754" y="16899"/>
                </a:moveTo>
                <a:cubicBezTo>
                  <a:pt x="6754" y="16909"/>
                  <a:pt x="6754" y="16917"/>
                  <a:pt x="6764" y="16925"/>
                </a:cubicBezTo>
                <a:lnTo>
                  <a:pt x="6754" y="16925"/>
                </a:lnTo>
                <a:lnTo>
                  <a:pt x="6772" y="16949"/>
                </a:lnTo>
                <a:cubicBezTo>
                  <a:pt x="6770" y="16947"/>
                  <a:pt x="6767" y="16946"/>
                  <a:pt x="6764" y="16946"/>
                </a:cubicBezTo>
                <a:cubicBezTo>
                  <a:pt x="6758" y="16946"/>
                  <a:pt x="6752" y="16949"/>
                  <a:pt x="6746" y="16949"/>
                </a:cubicBezTo>
                <a:cubicBezTo>
                  <a:pt x="6746" y="16941"/>
                  <a:pt x="6754" y="16933"/>
                  <a:pt x="6754" y="16925"/>
                </a:cubicBezTo>
                <a:lnTo>
                  <a:pt x="6754" y="16899"/>
                </a:lnTo>
                <a:close/>
                <a:moveTo>
                  <a:pt x="5491" y="17018"/>
                </a:moveTo>
                <a:lnTo>
                  <a:pt x="5491" y="17050"/>
                </a:lnTo>
                <a:cubicBezTo>
                  <a:pt x="5475" y="17042"/>
                  <a:pt x="5467" y="17042"/>
                  <a:pt x="5450" y="17034"/>
                </a:cubicBezTo>
                <a:cubicBezTo>
                  <a:pt x="5467" y="17026"/>
                  <a:pt x="5475" y="17026"/>
                  <a:pt x="5491" y="17018"/>
                </a:cubicBezTo>
                <a:close/>
                <a:moveTo>
                  <a:pt x="11901" y="17151"/>
                </a:moveTo>
                <a:cubicBezTo>
                  <a:pt x="11909" y="17170"/>
                  <a:pt x="11901" y="17178"/>
                  <a:pt x="11901" y="17194"/>
                </a:cubicBezTo>
                <a:lnTo>
                  <a:pt x="11877" y="17170"/>
                </a:lnTo>
                <a:lnTo>
                  <a:pt x="11901" y="17151"/>
                </a:lnTo>
                <a:close/>
                <a:moveTo>
                  <a:pt x="5634" y="17800"/>
                </a:moveTo>
                <a:cubicBezTo>
                  <a:pt x="5634" y="17800"/>
                  <a:pt x="5642" y="17800"/>
                  <a:pt x="5642" y="17808"/>
                </a:cubicBezTo>
                <a:lnTo>
                  <a:pt x="5634" y="17818"/>
                </a:lnTo>
                <a:lnTo>
                  <a:pt x="5634" y="17800"/>
                </a:lnTo>
                <a:close/>
                <a:moveTo>
                  <a:pt x="9453" y="0"/>
                </a:moveTo>
                <a:cubicBezTo>
                  <a:pt x="9436" y="0"/>
                  <a:pt x="9418" y="1"/>
                  <a:pt x="9400" y="3"/>
                </a:cubicBezTo>
                <a:lnTo>
                  <a:pt x="8996" y="70"/>
                </a:lnTo>
                <a:cubicBezTo>
                  <a:pt x="8962" y="104"/>
                  <a:pt x="8895" y="147"/>
                  <a:pt x="8895" y="171"/>
                </a:cubicBezTo>
                <a:cubicBezTo>
                  <a:pt x="8903" y="256"/>
                  <a:pt x="8945" y="341"/>
                  <a:pt x="8970" y="416"/>
                </a:cubicBezTo>
                <a:cubicBezTo>
                  <a:pt x="8743" y="297"/>
                  <a:pt x="8619" y="232"/>
                  <a:pt x="8530" y="232"/>
                </a:cubicBezTo>
                <a:cubicBezTo>
                  <a:pt x="8424" y="232"/>
                  <a:pt x="8365" y="324"/>
                  <a:pt x="8238" y="525"/>
                </a:cubicBezTo>
                <a:cubicBezTo>
                  <a:pt x="8137" y="484"/>
                  <a:pt x="8036" y="442"/>
                  <a:pt x="7927" y="399"/>
                </a:cubicBezTo>
                <a:cubicBezTo>
                  <a:pt x="7852" y="317"/>
                  <a:pt x="7767" y="295"/>
                  <a:pt x="7679" y="295"/>
                </a:cubicBezTo>
                <a:cubicBezTo>
                  <a:pt x="7588" y="295"/>
                  <a:pt x="7494" y="318"/>
                  <a:pt x="7403" y="323"/>
                </a:cubicBezTo>
                <a:cubicBezTo>
                  <a:pt x="6890" y="466"/>
                  <a:pt x="6419" y="668"/>
                  <a:pt x="6140" y="1166"/>
                </a:cubicBezTo>
                <a:cubicBezTo>
                  <a:pt x="6089" y="1232"/>
                  <a:pt x="6047" y="1301"/>
                  <a:pt x="6006" y="1360"/>
                </a:cubicBezTo>
                <a:cubicBezTo>
                  <a:pt x="5988" y="1402"/>
                  <a:pt x="5996" y="1445"/>
                  <a:pt x="6022" y="1477"/>
                </a:cubicBezTo>
                <a:cubicBezTo>
                  <a:pt x="5980" y="1511"/>
                  <a:pt x="5946" y="1535"/>
                  <a:pt x="5913" y="1570"/>
                </a:cubicBezTo>
                <a:cubicBezTo>
                  <a:pt x="5856" y="1540"/>
                  <a:pt x="5787" y="1526"/>
                  <a:pt x="5722" y="1526"/>
                </a:cubicBezTo>
                <a:cubicBezTo>
                  <a:pt x="5604" y="1526"/>
                  <a:pt x="5497" y="1569"/>
                  <a:pt x="5491" y="1628"/>
                </a:cubicBezTo>
                <a:cubicBezTo>
                  <a:pt x="5475" y="1958"/>
                  <a:pt x="5222" y="1889"/>
                  <a:pt x="5054" y="1940"/>
                </a:cubicBezTo>
                <a:cubicBezTo>
                  <a:pt x="4852" y="2009"/>
                  <a:pt x="4725" y="2126"/>
                  <a:pt x="4658" y="2320"/>
                </a:cubicBezTo>
                <a:cubicBezTo>
                  <a:pt x="4577" y="2539"/>
                  <a:pt x="4434" y="2638"/>
                  <a:pt x="4226" y="2638"/>
                </a:cubicBezTo>
                <a:cubicBezTo>
                  <a:pt x="4194" y="2638"/>
                  <a:pt x="4161" y="2636"/>
                  <a:pt x="4126" y="2631"/>
                </a:cubicBezTo>
                <a:cubicBezTo>
                  <a:pt x="4043" y="2767"/>
                  <a:pt x="4060" y="2942"/>
                  <a:pt x="3993" y="3070"/>
                </a:cubicBezTo>
                <a:cubicBezTo>
                  <a:pt x="3929" y="3181"/>
                  <a:pt x="3901" y="3393"/>
                  <a:pt x="3728" y="3393"/>
                </a:cubicBezTo>
                <a:cubicBezTo>
                  <a:pt x="3693" y="3393"/>
                  <a:pt x="3653" y="3384"/>
                  <a:pt x="3605" y="3365"/>
                </a:cubicBezTo>
                <a:lnTo>
                  <a:pt x="3605" y="3365"/>
                </a:lnTo>
                <a:cubicBezTo>
                  <a:pt x="3605" y="3440"/>
                  <a:pt x="3605" y="3506"/>
                  <a:pt x="3613" y="3583"/>
                </a:cubicBezTo>
                <a:lnTo>
                  <a:pt x="3605" y="3575"/>
                </a:lnTo>
                <a:cubicBezTo>
                  <a:pt x="3605" y="3607"/>
                  <a:pt x="3597" y="3642"/>
                  <a:pt x="3597" y="3676"/>
                </a:cubicBezTo>
                <a:cubicBezTo>
                  <a:pt x="3411" y="3755"/>
                  <a:pt x="3389" y="4097"/>
                  <a:pt x="3147" y="4097"/>
                </a:cubicBezTo>
                <a:cubicBezTo>
                  <a:pt x="3105" y="4097"/>
                  <a:pt x="3056" y="4086"/>
                  <a:pt x="2998" y="4062"/>
                </a:cubicBezTo>
                <a:cubicBezTo>
                  <a:pt x="2997" y="4062"/>
                  <a:pt x="2995" y="4062"/>
                  <a:pt x="2994" y="4062"/>
                </a:cubicBezTo>
                <a:cubicBezTo>
                  <a:pt x="2960" y="4062"/>
                  <a:pt x="2915" y="4141"/>
                  <a:pt x="2956" y="4190"/>
                </a:cubicBezTo>
                <a:cubicBezTo>
                  <a:pt x="3049" y="4291"/>
                  <a:pt x="3083" y="4366"/>
                  <a:pt x="2905" y="4384"/>
                </a:cubicBezTo>
                <a:cubicBezTo>
                  <a:pt x="2703" y="4400"/>
                  <a:pt x="2628" y="4560"/>
                  <a:pt x="2519" y="4687"/>
                </a:cubicBezTo>
                <a:cubicBezTo>
                  <a:pt x="2291" y="4972"/>
                  <a:pt x="2206" y="5352"/>
                  <a:pt x="1963" y="5605"/>
                </a:cubicBezTo>
                <a:cubicBezTo>
                  <a:pt x="1735" y="5831"/>
                  <a:pt x="1498" y="6068"/>
                  <a:pt x="1288" y="6312"/>
                </a:cubicBezTo>
                <a:cubicBezTo>
                  <a:pt x="1288" y="6438"/>
                  <a:pt x="1407" y="6615"/>
                  <a:pt x="1155" y="6658"/>
                </a:cubicBezTo>
                <a:cubicBezTo>
                  <a:pt x="1094" y="6666"/>
                  <a:pt x="1086" y="6759"/>
                  <a:pt x="1086" y="6826"/>
                </a:cubicBezTo>
                <a:cubicBezTo>
                  <a:pt x="1019" y="6943"/>
                  <a:pt x="868" y="7004"/>
                  <a:pt x="860" y="7163"/>
                </a:cubicBezTo>
                <a:cubicBezTo>
                  <a:pt x="860" y="7365"/>
                  <a:pt x="690" y="7357"/>
                  <a:pt x="556" y="7365"/>
                </a:cubicBezTo>
                <a:cubicBezTo>
                  <a:pt x="548" y="7398"/>
                  <a:pt x="548" y="7432"/>
                  <a:pt x="556" y="7466"/>
                </a:cubicBezTo>
                <a:cubicBezTo>
                  <a:pt x="690" y="7525"/>
                  <a:pt x="759" y="7634"/>
                  <a:pt x="759" y="7778"/>
                </a:cubicBezTo>
                <a:cubicBezTo>
                  <a:pt x="708" y="7845"/>
                  <a:pt x="708" y="7913"/>
                  <a:pt x="732" y="7988"/>
                </a:cubicBezTo>
                <a:cubicBezTo>
                  <a:pt x="759" y="7980"/>
                  <a:pt x="775" y="7964"/>
                  <a:pt x="801" y="7954"/>
                </a:cubicBezTo>
                <a:lnTo>
                  <a:pt x="801" y="7954"/>
                </a:lnTo>
                <a:cubicBezTo>
                  <a:pt x="791" y="7972"/>
                  <a:pt x="783" y="7988"/>
                  <a:pt x="767" y="8004"/>
                </a:cubicBezTo>
                <a:cubicBezTo>
                  <a:pt x="690" y="8510"/>
                  <a:pt x="455" y="8975"/>
                  <a:pt x="219" y="9419"/>
                </a:cubicBezTo>
                <a:cubicBezTo>
                  <a:pt x="25" y="9807"/>
                  <a:pt x="0" y="9791"/>
                  <a:pt x="328" y="10086"/>
                </a:cubicBezTo>
                <a:cubicBezTo>
                  <a:pt x="328" y="10094"/>
                  <a:pt x="336" y="10094"/>
                  <a:pt x="346" y="10102"/>
                </a:cubicBezTo>
                <a:cubicBezTo>
                  <a:pt x="285" y="10262"/>
                  <a:pt x="296" y="10406"/>
                  <a:pt x="447" y="10523"/>
                </a:cubicBezTo>
                <a:lnTo>
                  <a:pt x="480" y="10515"/>
                </a:lnTo>
                <a:lnTo>
                  <a:pt x="471" y="10523"/>
                </a:lnTo>
                <a:lnTo>
                  <a:pt x="447" y="10523"/>
                </a:lnTo>
                <a:cubicBezTo>
                  <a:pt x="362" y="10582"/>
                  <a:pt x="346" y="10658"/>
                  <a:pt x="437" y="10725"/>
                </a:cubicBezTo>
                <a:cubicBezTo>
                  <a:pt x="556" y="10802"/>
                  <a:pt x="599" y="10935"/>
                  <a:pt x="589" y="11036"/>
                </a:cubicBezTo>
                <a:cubicBezTo>
                  <a:pt x="564" y="11281"/>
                  <a:pt x="556" y="11491"/>
                  <a:pt x="732" y="11704"/>
                </a:cubicBezTo>
                <a:cubicBezTo>
                  <a:pt x="809" y="11805"/>
                  <a:pt x="657" y="11871"/>
                  <a:pt x="548" y="11887"/>
                </a:cubicBezTo>
                <a:cubicBezTo>
                  <a:pt x="480" y="12057"/>
                  <a:pt x="631" y="12267"/>
                  <a:pt x="447" y="12411"/>
                </a:cubicBezTo>
                <a:cubicBezTo>
                  <a:pt x="518" y="12537"/>
                  <a:pt x="529" y="12724"/>
                  <a:pt x="722" y="12724"/>
                </a:cubicBezTo>
                <a:cubicBezTo>
                  <a:pt x="734" y="12724"/>
                  <a:pt x="746" y="12724"/>
                  <a:pt x="759" y="12722"/>
                </a:cubicBezTo>
                <a:lnTo>
                  <a:pt x="759" y="12722"/>
                </a:lnTo>
                <a:cubicBezTo>
                  <a:pt x="851" y="12856"/>
                  <a:pt x="724" y="13100"/>
                  <a:pt x="977" y="13151"/>
                </a:cubicBezTo>
                <a:lnTo>
                  <a:pt x="977" y="13177"/>
                </a:lnTo>
                <a:cubicBezTo>
                  <a:pt x="969" y="13177"/>
                  <a:pt x="953" y="13185"/>
                  <a:pt x="942" y="13185"/>
                </a:cubicBezTo>
                <a:cubicBezTo>
                  <a:pt x="463" y="13513"/>
                  <a:pt x="876" y="13674"/>
                  <a:pt x="1044" y="13885"/>
                </a:cubicBezTo>
                <a:lnTo>
                  <a:pt x="969" y="13885"/>
                </a:lnTo>
                <a:cubicBezTo>
                  <a:pt x="954" y="13856"/>
                  <a:pt x="940" y="13838"/>
                  <a:pt x="925" y="13838"/>
                </a:cubicBezTo>
                <a:cubicBezTo>
                  <a:pt x="912" y="13838"/>
                  <a:pt x="899" y="13850"/>
                  <a:pt x="884" y="13877"/>
                </a:cubicBezTo>
                <a:lnTo>
                  <a:pt x="860" y="13893"/>
                </a:lnTo>
                <a:cubicBezTo>
                  <a:pt x="791" y="14238"/>
                  <a:pt x="977" y="14483"/>
                  <a:pt x="1179" y="14726"/>
                </a:cubicBezTo>
                <a:cubicBezTo>
                  <a:pt x="1112" y="14776"/>
                  <a:pt x="1027" y="14845"/>
                  <a:pt x="1128" y="14920"/>
                </a:cubicBezTo>
                <a:cubicBezTo>
                  <a:pt x="1141" y="14929"/>
                  <a:pt x="1155" y="14933"/>
                  <a:pt x="1168" y="14933"/>
                </a:cubicBezTo>
                <a:cubicBezTo>
                  <a:pt x="1216" y="14933"/>
                  <a:pt x="1263" y="14882"/>
                  <a:pt x="1288" y="14837"/>
                </a:cubicBezTo>
                <a:lnTo>
                  <a:pt x="1397" y="14837"/>
                </a:lnTo>
                <a:lnTo>
                  <a:pt x="1397" y="15047"/>
                </a:lnTo>
                <a:cubicBezTo>
                  <a:pt x="1280" y="15191"/>
                  <a:pt x="1415" y="15207"/>
                  <a:pt x="1508" y="15249"/>
                </a:cubicBezTo>
                <a:lnTo>
                  <a:pt x="1599" y="15249"/>
                </a:lnTo>
                <a:cubicBezTo>
                  <a:pt x="1634" y="15249"/>
                  <a:pt x="1668" y="15257"/>
                  <a:pt x="1701" y="15257"/>
                </a:cubicBezTo>
                <a:lnTo>
                  <a:pt x="1711" y="15257"/>
                </a:lnTo>
                <a:cubicBezTo>
                  <a:pt x="1626" y="15712"/>
                  <a:pt x="2147" y="15746"/>
                  <a:pt x="2256" y="16066"/>
                </a:cubicBezTo>
                <a:cubicBezTo>
                  <a:pt x="2317" y="16040"/>
                  <a:pt x="2384" y="16015"/>
                  <a:pt x="2442" y="15999"/>
                </a:cubicBezTo>
                <a:cubicBezTo>
                  <a:pt x="2519" y="16217"/>
                  <a:pt x="2729" y="16369"/>
                  <a:pt x="2772" y="16606"/>
                </a:cubicBezTo>
                <a:cubicBezTo>
                  <a:pt x="2762" y="16757"/>
                  <a:pt x="2772" y="16925"/>
                  <a:pt x="2552" y="16933"/>
                </a:cubicBezTo>
                <a:cubicBezTo>
                  <a:pt x="2586" y="17026"/>
                  <a:pt x="2679" y="17042"/>
                  <a:pt x="2746" y="17101"/>
                </a:cubicBezTo>
                <a:cubicBezTo>
                  <a:pt x="2924" y="17244"/>
                  <a:pt x="3150" y="17186"/>
                  <a:pt x="3328" y="17271"/>
                </a:cubicBezTo>
                <a:cubicBezTo>
                  <a:pt x="3504" y="17345"/>
                  <a:pt x="3378" y="17683"/>
                  <a:pt x="3655" y="17707"/>
                </a:cubicBezTo>
                <a:cubicBezTo>
                  <a:pt x="3722" y="17641"/>
                  <a:pt x="3706" y="17548"/>
                  <a:pt x="3714" y="17465"/>
                </a:cubicBezTo>
                <a:lnTo>
                  <a:pt x="3815" y="17465"/>
                </a:lnTo>
                <a:cubicBezTo>
                  <a:pt x="3857" y="17566"/>
                  <a:pt x="3916" y="17641"/>
                  <a:pt x="4025" y="17675"/>
                </a:cubicBezTo>
                <a:cubicBezTo>
                  <a:pt x="4045" y="17685"/>
                  <a:pt x="4062" y="17689"/>
                  <a:pt x="4076" y="17689"/>
                </a:cubicBezTo>
                <a:cubicBezTo>
                  <a:pt x="4125" y="17689"/>
                  <a:pt x="4150" y="17641"/>
                  <a:pt x="4169" y="17590"/>
                </a:cubicBezTo>
                <a:cubicBezTo>
                  <a:pt x="4169" y="17574"/>
                  <a:pt x="4161" y="17548"/>
                  <a:pt x="4161" y="17531"/>
                </a:cubicBezTo>
                <a:cubicBezTo>
                  <a:pt x="4198" y="17506"/>
                  <a:pt x="4231" y="17495"/>
                  <a:pt x="4260" y="17495"/>
                </a:cubicBezTo>
                <a:cubicBezTo>
                  <a:pt x="4373" y="17495"/>
                  <a:pt x="4431" y="17657"/>
                  <a:pt x="4531" y="17691"/>
                </a:cubicBezTo>
                <a:cubicBezTo>
                  <a:pt x="4607" y="17818"/>
                  <a:pt x="4801" y="17742"/>
                  <a:pt x="4868" y="17885"/>
                </a:cubicBezTo>
                <a:cubicBezTo>
                  <a:pt x="4935" y="17893"/>
                  <a:pt x="5004" y="17901"/>
                  <a:pt x="5078" y="17909"/>
                </a:cubicBezTo>
                <a:cubicBezTo>
                  <a:pt x="5087" y="18007"/>
                  <a:pt x="5116" y="18036"/>
                  <a:pt x="5154" y="18036"/>
                </a:cubicBezTo>
                <a:cubicBezTo>
                  <a:pt x="5199" y="18036"/>
                  <a:pt x="5257" y="17996"/>
                  <a:pt x="5307" y="17978"/>
                </a:cubicBezTo>
                <a:cubicBezTo>
                  <a:pt x="5339" y="17978"/>
                  <a:pt x="5365" y="17994"/>
                  <a:pt x="5400" y="18011"/>
                </a:cubicBezTo>
                <a:cubicBezTo>
                  <a:pt x="5431" y="18017"/>
                  <a:pt x="5461" y="18020"/>
                  <a:pt x="5488" y="18020"/>
                </a:cubicBezTo>
                <a:cubicBezTo>
                  <a:pt x="5540" y="18020"/>
                  <a:pt x="5582" y="18009"/>
                  <a:pt x="5610" y="17986"/>
                </a:cubicBezTo>
                <a:cubicBezTo>
                  <a:pt x="5618" y="18037"/>
                  <a:pt x="5626" y="18095"/>
                  <a:pt x="5661" y="18154"/>
                </a:cubicBezTo>
                <a:cubicBezTo>
                  <a:pt x="5677" y="18172"/>
                  <a:pt x="5693" y="18180"/>
                  <a:pt x="5711" y="18196"/>
                </a:cubicBezTo>
                <a:cubicBezTo>
                  <a:pt x="5794" y="18154"/>
                  <a:pt x="5887" y="18112"/>
                  <a:pt x="5980" y="18071"/>
                </a:cubicBezTo>
                <a:lnTo>
                  <a:pt x="6586" y="18542"/>
                </a:lnTo>
                <a:cubicBezTo>
                  <a:pt x="6613" y="18566"/>
                  <a:pt x="6637" y="18593"/>
                  <a:pt x="6653" y="18617"/>
                </a:cubicBezTo>
                <a:lnTo>
                  <a:pt x="6653" y="18728"/>
                </a:lnTo>
                <a:cubicBezTo>
                  <a:pt x="6847" y="18819"/>
                  <a:pt x="7057" y="18829"/>
                  <a:pt x="7278" y="18837"/>
                </a:cubicBezTo>
                <a:lnTo>
                  <a:pt x="7294" y="18829"/>
                </a:lnTo>
                <a:cubicBezTo>
                  <a:pt x="7314" y="18854"/>
                  <a:pt x="7338" y="18864"/>
                  <a:pt x="7367" y="18864"/>
                </a:cubicBezTo>
                <a:cubicBezTo>
                  <a:pt x="7376" y="18864"/>
                  <a:pt x="7385" y="18863"/>
                  <a:pt x="7395" y="18862"/>
                </a:cubicBezTo>
                <a:cubicBezTo>
                  <a:pt x="7403" y="18853"/>
                  <a:pt x="7411" y="18837"/>
                  <a:pt x="7421" y="18829"/>
                </a:cubicBezTo>
                <a:cubicBezTo>
                  <a:pt x="7446" y="18829"/>
                  <a:pt x="7472" y="18837"/>
                  <a:pt x="7496" y="18837"/>
                </a:cubicBezTo>
                <a:lnTo>
                  <a:pt x="7496" y="18728"/>
                </a:lnTo>
                <a:lnTo>
                  <a:pt x="7496" y="18627"/>
                </a:lnTo>
                <a:lnTo>
                  <a:pt x="7682" y="18627"/>
                </a:lnTo>
                <a:cubicBezTo>
                  <a:pt x="7725" y="18667"/>
                  <a:pt x="7765" y="18710"/>
                  <a:pt x="7807" y="18752"/>
                </a:cubicBezTo>
                <a:cubicBezTo>
                  <a:pt x="7905" y="18709"/>
                  <a:pt x="8005" y="18691"/>
                  <a:pt x="8106" y="18691"/>
                </a:cubicBezTo>
                <a:cubicBezTo>
                  <a:pt x="8181" y="18691"/>
                  <a:pt x="8256" y="18701"/>
                  <a:pt x="8331" y="18718"/>
                </a:cubicBezTo>
                <a:cubicBezTo>
                  <a:pt x="8507" y="18718"/>
                  <a:pt x="8685" y="18728"/>
                  <a:pt x="8861" y="18728"/>
                </a:cubicBezTo>
                <a:cubicBezTo>
                  <a:pt x="8861" y="18694"/>
                  <a:pt x="8869" y="18659"/>
                  <a:pt x="8869" y="18627"/>
                </a:cubicBezTo>
                <a:cubicBezTo>
                  <a:pt x="8937" y="18550"/>
                  <a:pt x="9004" y="18484"/>
                  <a:pt x="9071" y="18415"/>
                </a:cubicBezTo>
                <a:cubicBezTo>
                  <a:pt x="9129" y="18391"/>
                  <a:pt x="9164" y="18356"/>
                  <a:pt x="9172" y="18298"/>
                </a:cubicBezTo>
                <a:cubicBezTo>
                  <a:pt x="9273" y="18138"/>
                  <a:pt x="9509" y="18162"/>
                  <a:pt x="9584" y="17978"/>
                </a:cubicBezTo>
                <a:cubicBezTo>
                  <a:pt x="9602" y="17952"/>
                  <a:pt x="9602" y="17928"/>
                  <a:pt x="9611" y="17893"/>
                </a:cubicBezTo>
                <a:cubicBezTo>
                  <a:pt x="9628" y="17895"/>
                  <a:pt x="9645" y="17895"/>
                  <a:pt x="9663" y="17895"/>
                </a:cubicBezTo>
                <a:cubicBezTo>
                  <a:pt x="9860" y="17895"/>
                  <a:pt x="10040" y="17815"/>
                  <a:pt x="10233" y="17776"/>
                </a:cubicBezTo>
                <a:lnTo>
                  <a:pt x="10233" y="17776"/>
                </a:lnTo>
                <a:cubicBezTo>
                  <a:pt x="10220" y="17843"/>
                  <a:pt x="10195" y="17988"/>
                  <a:pt x="10253" y="17988"/>
                </a:cubicBezTo>
                <a:cubicBezTo>
                  <a:pt x="10267" y="17988"/>
                  <a:pt x="10285" y="17979"/>
                  <a:pt x="10310" y="17960"/>
                </a:cubicBezTo>
                <a:cubicBezTo>
                  <a:pt x="10579" y="17742"/>
                  <a:pt x="10967" y="17776"/>
                  <a:pt x="11185" y="17489"/>
                </a:cubicBezTo>
                <a:cubicBezTo>
                  <a:pt x="11236" y="17505"/>
                  <a:pt x="11278" y="17548"/>
                  <a:pt x="11262" y="17598"/>
                </a:cubicBezTo>
                <a:cubicBezTo>
                  <a:pt x="11201" y="17750"/>
                  <a:pt x="11278" y="17792"/>
                  <a:pt x="11414" y="17800"/>
                </a:cubicBezTo>
                <a:cubicBezTo>
                  <a:pt x="11427" y="17811"/>
                  <a:pt x="11439" y="17816"/>
                  <a:pt x="11450" y="17816"/>
                </a:cubicBezTo>
                <a:cubicBezTo>
                  <a:pt x="11467" y="17816"/>
                  <a:pt x="11482" y="17805"/>
                  <a:pt x="11497" y="17784"/>
                </a:cubicBezTo>
                <a:cubicBezTo>
                  <a:pt x="11497" y="17699"/>
                  <a:pt x="11505" y="17616"/>
                  <a:pt x="11598" y="17566"/>
                </a:cubicBezTo>
                <a:lnTo>
                  <a:pt x="11826" y="17566"/>
                </a:lnTo>
                <a:cubicBezTo>
                  <a:pt x="11855" y="17535"/>
                  <a:pt x="11885" y="17523"/>
                  <a:pt x="11915" y="17523"/>
                </a:cubicBezTo>
                <a:cubicBezTo>
                  <a:pt x="11945" y="17523"/>
                  <a:pt x="11977" y="17535"/>
                  <a:pt x="12010" y="17556"/>
                </a:cubicBezTo>
                <a:cubicBezTo>
                  <a:pt x="12010" y="17590"/>
                  <a:pt x="12020" y="17632"/>
                  <a:pt x="12020" y="17675"/>
                </a:cubicBezTo>
                <a:cubicBezTo>
                  <a:pt x="11986" y="17707"/>
                  <a:pt x="11951" y="17750"/>
                  <a:pt x="11919" y="17784"/>
                </a:cubicBezTo>
                <a:lnTo>
                  <a:pt x="11919" y="17885"/>
                </a:lnTo>
                <a:lnTo>
                  <a:pt x="11808" y="17885"/>
                </a:lnTo>
                <a:lnTo>
                  <a:pt x="11808" y="17994"/>
                </a:lnTo>
                <a:lnTo>
                  <a:pt x="11919" y="17994"/>
                </a:lnTo>
                <a:cubicBezTo>
                  <a:pt x="11919" y="18021"/>
                  <a:pt x="11919" y="18053"/>
                  <a:pt x="11927" y="18087"/>
                </a:cubicBezTo>
                <a:cubicBezTo>
                  <a:pt x="11919" y="18122"/>
                  <a:pt x="11919" y="18162"/>
                  <a:pt x="11919" y="18205"/>
                </a:cubicBezTo>
                <a:cubicBezTo>
                  <a:pt x="11935" y="18205"/>
                  <a:pt x="11951" y="18205"/>
                  <a:pt x="11970" y="18213"/>
                </a:cubicBezTo>
                <a:lnTo>
                  <a:pt x="11978" y="18223"/>
                </a:lnTo>
                <a:cubicBezTo>
                  <a:pt x="11986" y="18255"/>
                  <a:pt x="12002" y="18281"/>
                  <a:pt x="12020" y="18298"/>
                </a:cubicBezTo>
                <a:cubicBezTo>
                  <a:pt x="12056" y="18309"/>
                  <a:pt x="12088" y="18314"/>
                  <a:pt x="12117" y="18314"/>
                </a:cubicBezTo>
                <a:cubicBezTo>
                  <a:pt x="12262" y="18314"/>
                  <a:pt x="12343" y="18192"/>
                  <a:pt x="12441" y="18087"/>
                </a:cubicBezTo>
                <a:cubicBezTo>
                  <a:pt x="12558" y="18053"/>
                  <a:pt x="12659" y="17970"/>
                  <a:pt x="12701" y="17859"/>
                </a:cubicBezTo>
                <a:cubicBezTo>
                  <a:pt x="12786" y="17624"/>
                  <a:pt x="12954" y="17515"/>
                  <a:pt x="13183" y="17447"/>
                </a:cubicBezTo>
                <a:cubicBezTo>
                  <a:pt x="13249" y="17455"/>
                  <a:pt x="13316" y="17455"/>
                  <a:pt x="13385" y="17455"/>
                </a:cubicBezTo>
                <a:cubicBezTo>
                  <a:pt x="13399" y="17456"/>
                  <a:pt x="13412" y="17457"/>
                  <a:pt x="13426" y="17457"/>
                </a:cubicBezTo>
                <a:cubicBezTo>
                  <a:pt x="13548" y="17457"/>
                  <a:pt x="13645" y="17384"/>
                  <a:pt x="13712" y="17279"/>
                </a:cubicBezTo>
                <a:cubicBezTo>
                  <a:pt x="13746" y="17271"/>
                  <a:pt x="13779" y="17263"/>
                  <a:pt x="13813" y="17252"/>
                </a:cubicBezTo>
                <a:cubicBezTo>
                  <a:pt x="13841" y="17252"/>
                  <a:pt x="13868" y="17253"/>
                  <a:pt x="13895" y="17253"/>
                </a:cubicBezTo>
                <a:cubicBezTo>
                  <a:pt x="13984" y="17253"/>
                  <a:pt x="14067" y="17243"/>
                  <a:pt x="14125" y="17151"/>
                </a:cubicBezTo>
                <a:cubicBezTo>
                  <a:pt x="14159" y="17143"/>
                  <a:pt x="14201" y="17143"/>
                  <a:pt x="14234" y="17143"/>
                </a:cubicBezTo>
                <a:cubicBezTo>
                  <a:pt x="14307" y="17223"/>
                  <a:pt x="14368" y="17255"/>
                  <a:pt x="14421" y="17255"/>
                </a:cubicBezTo>
                <a:cubicBezTo>
                  <a:pt x="14515" y="17255"/>
                  <a:pt x="14584" y="17156"/>
                  <a:pt x="14648" y="17042"/>
                </a:cubicBezTo>
                <a:cubicBezTo>
                  <a:pt x="14707" y="17026"/>
                  <a:pt x="14749" y="16992"/>
                  <a:pt x="14757" y="16933"/>
                </a:cubicBezTo>
                <a:cubicBezTo>
                  <a:pt x="14765" y="16899"/>
                  <a:pt x="14773" y="16874"/>
                  <a:pt x="14773" y="16840"/>
                </a:cubicBezTo>
                <a:cubicBezTo>
                  <a:pt x="14832" y="16832"/>
                  <a:pt x="14874" y="16798"/>
                  <a:pt x="14901" y="16747"/>
                </a:cubicBezTo>
                <a:lnTo>
                  <a:pt x="14941" y="16747"/>
                </a:lnTo>
                <a:lnTo>
                  <a:pt x="14967" y="16723"/>
                </a:lnTo>
                <a:cubicBezTo>
                  <a:pt x="15023" y="16724"/>
                  <a:pt x="15072" y="16725"/>
                  <a:pt x="15116" y="16725"/>
                </a:cubicBezTo>
                <a:cubicBezTo>
                  <a:pt x="15425" y="16725"/>
                  <a:pt x="15445" y="16680"/>
                  <a:pt x="15608" y="16319"/>
                </a:cubicBezTo>
                <a:cubicBezTo>
                  <a:pt x="15742" y="16100"/>
                  <a:pt x="15952" y="15938"/>
                  <a:pt x="16029" y="15686"/>
                </a:cubicBezTo>
                <a:cubicBezTo>
                  <a:pt x="16180" y="15611"/>
                  <a:pt x="16130" y="15476"/>
                  <a:pt x="16138" y="15358"/>
                </a:cubicBezTo>
                <a:cubicBezTo>
                  <a:pt x="16255" y="15106"/>
                  <a:pt x="15994" y="14802"/>
                  <a:pt x="16255" y="14566"/>
                </a:cubicBezTo>
                <a:cubicBezTo>
                  <a:pt x="16366" y="14600"/>
                  <a:pt x="16298" y="14776"/>
                  <a:pt x="16467" y="14794"/>
                </a:cubicBezTo>
                <a:cubicBezTo>
                  <a:pt x="16601" y="14659"/>
                  <a:pt x="16550" y="14483"/>
                  <a:pt x="16550" y="14313"/>
                </a:cubicBezTo>
                <a:lnTo>
                  <a:pt x="16550" y="14313"/>
                </a:lnTo>
                <a:cubicBezTo>
                  <a:pt x="16608" y="14319"/>
                  <a:pt x="16681" y="14400"/>
                  <a:pt x="16735" y="14400"/>
                </a:cubicBezTo>
                <a:cubicBezTo>
                  <a:pt x="16760" y="14400"/>
                  <a:pt x="16781" y="14382"/>
                  <a:pt x="16795" y="14331"/>
                </a:cubicBezTo>
                <a:cubicBezTo>
                  <a:pt x="16837" y="14162"/>
                  <a:pt x="17056" y="14162"/>
                  <a:pt x="17064" y="13986"/>
                </a:cubicBezTo>
                <a:cubicBezTo>
                  <a:pt x="17074" y="13917"/>
                  <a:pt x="17031" y="13893"/>
                  <a:pt x="16981" y="13877"/>
                </a:cubicBezTo>
                <a:cubicBezTo>
                  <a:pt x="16973" y="13842"/>
                  <a:pt x="16973" y="13816"/>
                  <a:pt x="16981" y="13784"/>
                </a:cubicBezTo>
                <a:cubicBezTo>
                  <a:pt x="17132" y="13715"/>
                  <a:pt x="17276" y="13632"/>
                  <a:pt x="17436" y="13581"/>
                </a:cubicBezTo>
                <a:cubicBezTo>
                  <a:pt x="17553" y="13539"/>
                  <a:pt x="17553" y="13488"/>
                  <a:pt x="17519" y="13395"/>
                </a:cubicBezTo>
                <a:cubicBezTo>
                  <a:pt x="17530" y="13394"/>
                  <a:pt x="17542" y="13393"/>
                  <a:pt x="17554" y="13393"/>
                </a:cubicBezTo>
                <a:cubicBezTo>
                  <a:pt x="17678" y="13393"/>
                  <a:pt x="17806" y="13464"/>
                  <a:pt x="17932" y="13464"/>
                </a:cubicBezTo>
                <a:cubicBezTo>
                  <a:pt x="18000" y="13464"/>
                  <a:pt x="18068" y="13444"/>
                  <a:pt x="18135" y="13379"/>
                </a:cubicBezTo>
                <a:cubicBezTo>
                  <a:pt x="18151" y="13376"/>
                  <a:pt x="18166" y="13375"/>
                  <a:pt x="18181" y="13375"/>
                </a:cubicBezTo>
                <a:cubicBezTo>
                  <a:pt x="18250" y="13375"/>
                  <a:pt x="18304" y="13409"/>
                  <a:pt x="18345" y="13472"/>
                </a:cubicBezTo>
                <a:cubicBezTo>
                  <a:pt x="18151" y="13606"/>
                  <a:pt x="18260" y="13741"/>
                  <a:pt x="18337" y="13877"/>
                </a:cubicBezTo>
                <a:cubicBezTo>
                  <a:pt x="18386" y="13959"/>
                  <a:pt x="18462" y="13991"/>
                  <a:pt x="18539" y="13991"/>
                </a:cubicBezTo>
                <a:cubicBezTo>
                  <a:pt x="18579" y="13991"/>
                  <a:pt x="18619" y="13982"/>
                  <a:pt x="18657" y="13968"/>
                </a:cubicBezTo>
                <a:cubicBezTo>
                  <a:pt x="18833" y="13901"/>
                  <a:pt x="18952" y="13776"/>
                  <a:pt x="18960" y="13581"/>
                </a:cubicBezTo>
                <a:cubicBezTo>
                  <a:pt x="18960" y="13385"/>
                  <a:pt x="18872" y="13260"/>
                  <a:pt x="18661" y="13260"/>
                </a:cubicBezTo>
                <a:cubicBezTo>
                  <a:pt x="18654" y="13260"/>
                  <a:pt x="18647" y="13260"/>
                  <a:pt x="18640" y="13260"/>
                </a:cubicBezTo>
                <a:cubicBezTo>
                  <a:pt x="18614" y="13260"/>
                  <a:pt x="18580" y="13270"/>
                  <a:pt x="18556" y="13270"/>
                </a:cubicBezTo>
                <a:cubicBezTo>
                  <a:pt x="18337" y="13210"/>
                  <a:pt x="18388" y="12941"/>
                  <a:pt x="18218" y="12840"/>
                </a:cubicBezTo>
                <a:cubicBezTo>
                  <a:pt x="18151" y="12797"/>
                  <a:pt x="18093" y="12765"/>
                  <a:pt x="18024" y="12722"/>
                </a:cubicBezTo>
                <a:lnTo>
                  <a:pt x="18024" y="12528"/>
                </a:lnTo>
                <a:cubicBezTo>
                  <a:pt x="18236" y="12462"/>
                  <a:pt x="18303" y="12318"/>
                  <a:pt x="18244" y="12108"/>
                </a:cubicBezTo>
                <a:cubicBezTo>
                  <a:pt x="18396" y="11930"/>
                  <a:pt x="18167" y="11754"/>
                  <a:pt x="18226" y="11576"/>
                </a:cubicBezTo>
                <a:cubicBezTo>
                  <a:pt x="18226" y="11441"/>
                  <a:pt x="18311" y="11323"/>
                  <a:pt x="18252" y="11172"/>
                </a:cubicBezTo>
                <a:cubicBezTo>
                  <a:pt x="18202" y="11028"/>
                  <a:pt x="18295" y="10954"/>
                  <a:pt x="18438" y="10945"/>
                </a:cubicBezTo>
                <a:cubicBezTo>
                  <a:pt x="18463" y="10962"/>
                  <a:pt x="18489" y="10986"/>
                  <a:pt x="18513" y="11012"/>
                </a:cubicBezTo>
                <a:lnTo>
                  <a:pt x="18513" y="11012"/>
                </a:lnTo>
                <a:cubicBezTo>
                  <a:pt x="18489" y="10986"/>
                  <a:pt x="18463" y="10962"/>
                  <a:pt x="18446" y="10935"/>
                </a:cubicBezTo>
                <a:cubicBezTo>
                  <a:pt x="18521" y="10616"/>
                  <a:pt x="18800" y="10347"/>
                  <a:pt x="18750" y="9985"/>
                </a:cubicBezTo>
                <a:cubicBezTo>
                  <a:pt x="18758" y="9917"/>
                  <a:pt x="18758" y="9850"/>
                  <a:pt x="18766" y="9783"/>
                </a:cubicBezTo>
                <a:cubicBezTo>
                  <a:pt x="18883" y="9530"/>
                  <a:pt x="18952" y="9243"/>
                  <a:pt x="19271" y="9126"/>
                </a:cubicBezTo>
                <a:cubicBezTo>
                  <a:pt x="19431" y="9065"/>
                  <a:pt x="19372" y="8940"/>
                  <a:pt x="19279" y="8831"/>
                </a:cubicBezTo>
                <a:cubicBezTo>
                  <a:pt x="19196" y="8704"/>
                  <a:pt x="18816" y="8722"/>
                  <a:pt x="19077" y="8419"/>
                </a:cubicBezTo>
                <a:cubicBezTo>
                  <a:pt x="19255" y="8206"/>
                  <a:pt x="19457" y="8004"/>
                  <a:pt x="19380" y="7685"/>
                </a:cubicBezTo>
                <a:cubicBezTo>
                  <a:pt x="19415" y="7365"/>
                  <a:pt x="19263" y="7105"/>
                  <a:pt x="19053" y="6911"/>
                </a:cubicBezTo>
                <a:cubicBezTo>
                  <a:pt x="18893" y="6759"/>
                  <a:pt x="18843" y="6607"/>
                  <a:pt x="18859" y="6413"/>
                </a:cubicBezTo>
                <a:cubicBezTo>
                  <a:pt x="18994" y="6195"/>
                  <a:pt x="19136" y="5967"/>
                  <a:pt x="19061" y="5690"/>
                </a:cubicBezTo>
                <a:cubicBezTo>
                  <a:pt x="19077" y="5091"/>
                  <a:pt x="18792" y="4661"/>
                  <a:pt x="18327" y="4315"/>
                </a:cubicBezTo>
                <a:cubicBezTo>
                  <a:pt x="18252" y="4206"/>
                  <a:pt x="18135" y="4214"/>
                  <a:pt x="18016" y="4206"/>
                </a:cubicBezTo>
                <a:cubicBezTo>
                  <a:pt x="17978" y="4132"/>
                  <a:pt x="17915" y="4103"/>
                  <a:pt x="17837" y="4103"/>
                </a:cubicBezTo>
                <a:cubicBezTo>
                  <a:pt x="17826" y="4103"/>
                  <a:pt x="17816" y="4104"/>
                  <a:pt x="17806" y="4105"/>
                </a:cubicBezTo>
                <a:cubicBezTo>
                  <a:pt x="17742" y="4054"/>
                  <a:pt x="17678" y="4038"/>
                  <a:pt x="17613" y="4038"/>
                </a:cubicBezTo>
                <a:cubicBezTo>
                  <a:pt x="17482" y="4038"/>
                  <a:pt x="17350" y="4106"/>
                  <a:pt x="17221" y="4106"/>
                </a:cubicBezTo>
                <a:cubicBezTo>
                  <a:pt x="17211" y="4106"/>
                  <a:pt x="17201" y="4106"/>
                  <a:pt x="17191" y="4105"/>
                </a:cubicBezTo>
                <a:cubicBezTo>
                  <a:pt x="17131" y="4187"/>
                  <a:pt x="17057" y="4202"/>
                  <a:pt x="16977" y="4202"/>
                </a:cubicBezTo>
                <a:cubicBezTo>
                  <a:pt x="16934" y="4202"/>
                  <a:pt x="16890" y="4198"/>
                  <a:pt x="16845" y="4198"/>
                </a:cubicBezTo>
                <a:cubicBezTo>
                  <a:pt x="16744" y="4206"/>
                  <a:pt x="16627" y="4190"/>
                  <a:pt x="16550" y="4283"/>
                </a:cubicBezTo>
                <a:cubicBezTo>
                  <a:pt x="16558" y="4299"/>
                  <a:pt x="16558" y="4315"/>
                  <a:pt x="16568" y="4333"/>
                </a:cubicBezTo>
                <a:lnTo>
                  <a:pt x="16534" y="4333"/>
                </a:lnTo>
                <a:cubicBezTo>
                  <a:pt x="16550" y="4315"/>
                  <a:pt x="16550" y="4299"/>
                  <a:pt x="16550" y="4283"/>
                </a:cubicBezTo>
                <a:lnTo>
                  <a:pt x="16550" y="4283"/>
                </a:lnTo>
                <a:cubicBezTo>
                  <a:pt x="16518" y="4291"/>
                  <a:pt x="16475" y="4299"/>
                  <a:pt x="16441" y="4315"/>
                </a:cubicBezTo>
                <a:cubicBezTo>
                  <a:pt x="16433" y="4341"/>
                  <a:pt x="16425" y="4376"/>
                  <a:pt x="16417" y="4400"/>
                </a:cubicBezTo>
                <a:cubicBezTo>
                  <a:pt x="16290" y="4485"/>
                  <a:pt x="16138" y="4535"/>
                  <a:pt x="16104" y="4719"/>
                </a:cubicBezTo>
                <a:cubicBezTo>
                  <a:pt x="16029" y="4711"/>
                  <a:pt x="15962" y="4687"/>
                  <a:pt x="15920" y="4628"/>
                </a:cubicBezTo>
                <a:cubicBezTo>
                  <a:pt x="15952" y="4307"/>
                  <a:pt x="15726" y="4307"/>
                  <a:pt x="15515" y="4299"/>
                </a:cubicBezTo>
                <a:cubicBezTo>
                  <a:pt x="15535" y="4212"/>
                  <a:pt x="15565" y="4140"/>
                  <a:pt x="15646" y="4140"/>
                </a:cubicBezTo>
                <a:cubicBezTo>
                  <a:pt x="15666" y="4140"/>
                  <a:pt x="15690" y="4145"/>
                  <a:pt x="15717" y="4155"/>
                </a:cubicBezTo>
                <a:cubicBezTo>
                  <a:pt x="15750" y="4170"/>
                  <a:pt x="15785" y="4184"/>
                  <a:pt x="15816" y="4184"/>
                </a:cubicBezTo>
                <a:cubicBezTo>
                  <a:pt x="15855" y="4184"/>
                  <a:pt x="15888" y="4162"/>
                  <a:pt x="15901" y="4097"/>
                </a:cubicBezTo>
                <a:cubicBezTo>
                  <a:pt x="15916" y="4038"/>
                  <a:pt x="15903" y="4004"/>
                  <a:pt x="15856" y="4004"/>
                </a:cubicBezTo>
                <a:cubicBezTo>
                  <a:pt x="15843" y="4004"/>
                  <a:pt x="15828" y="4007"/>
                  <a:pt x="15810" y="4012"/>
                </a:cubicBezTo>
                <a:cubicBezTo>
                  <a:pt x="16045" y="3709"/>
                  <a:pt x="16013" y="3482"/>
                  <a:pt x="15699" y="3280"/>
                </a:cubicBezTo>
                <a:cubicBezTo>
                  <a:pt x="15699" y="3128"/>
                  <a:pt x="15699" y="2985"/>
                  <a:pt x="15709" y="2841"/>
                </a:cubicBezTo>
                <a:lnTo>
                  <a:pt x="15810" y="2841"/>
                </a:lnTo>
                <a:lnTo>
                  <a:pt x="15810" y="2522"/>
                </a:lnTo>
                <a:lnTo>
                  <a:pt x="15699" y="2522"/>
                </a:lnTo>
                <a:cubicBezTo>
                  <a:pt x="15675" y="2522"/>
                  <a:pt x="15641" y="2522"/>
                  <a:pt x="15608" y="2514"/>
                </a:cubicBezTo>
                <a:cubicBezTo>
                  <a:pt x="15566" y="2488"/>
                  <a:pt x="15515" y="2455"/>
                  <a:pt x="15473" y="2429"/>
                </a:cubicBezTo>
                <a:cubicBezTo>
                  <a:pt x="15447" y="2429"/>
                  <a:pt x="15414" y="2421"/>
                  <a:pt x="15388" y="2405"/>
                </a:cubicBezTo>
                <a:cubicBezTo>
                  <a:pt x="15287" y="2212"/>
                  <a:pt x="15141" y="2171"/>
                  <a:pt x="14983" y="2171"/>
                </a:cubicBezTo>
                <a:cubicBezTo>
                  <a:pt x="14878" y="2171"/>
                  <a:pt x="14769" y="2189"/>
                  <a:pt x="14664" y="2192"/>
                </a:cubicBezTo>
                <a:cubicBezTo>
                  <a:pt x="14664" y="2168"/>
                  <a:pt x="14664" y="2134"/>
                  <a:pt x="14656" y="2101"/>
                </a:cubicBezTo>
                <a:cubicBezTo>
                  <a:pt x="14790" y="2025"/>
                  <a:pt x="14891" y="1940"/>
                  <a:pt x="14824" y="1738"/>
                </a:cubicBezTo>
                <a:lnTo>
                  <a:pt x="14824" y="1738"/>
                </a:lnTo>
                <a:cubicBezTo>
                  <a:pt x="14765" y="1798"/>
                  <a:pt x="14739" y="1839"/>
                  <a:pt x="14707" y="1873"/>
                </a:cubicBezTo>
                <a:cubicBezTo>
                  <a:pt x="14656" y="1916"/>
                  <a:pt x="14598" y="1958"/>
                  <a:pt x="14547" y="2000"/>
                </a:cubicBezTo>
                <a:cubicBezTo>
                  <a:pt x="14513" y="1966"/>
                  <a:pt x="14478" y="1924"/>
                  <a:pt x="14446" y="1889"/>
                </a:cubicBezTo>
                <a:cubicBezTo>
                  <a:pt x="14454" y="1823"/>
                  <a:pt x="14555" y="1748"/>
                  <a:pt x="14446" y="1679"/>
                </a:cubicBezTo>
                <a:lnTo>
                  <a:pt x="14023" y="1679"/>
                </a:lnTo>
                <a:cubicBezTo>
                  <a:pt x="13991" y="1647"/>
                  <a:pt x="13949" y="1612"/>
                  <a:pt x="13914" y="1578"/>
                </a:cubicBezTo>
                <a:lnTo>
                  <a:pt x="13922" y="1562"/>
                </a:lnTo>
                <a:cubicBezTo>
                  <a:pt x="13872" y="1546"/>
                  <a:pt x="13839" y="1503"/>
                  <a:pt x="13789" y="1477"/>
                </a:cubicBezTo>
                <a:cubicBezTo>
                  <a:pt x="13779" y="1487"/>
                  <a:pt x="13766" y="1492"/>
                  <a:pt x="13754" y="1492"/>
                </a:cubicBezTo>
                <a:cubicBezTo>
                  <a:pt x="13745" y="1492"/>
                  <a:pt x="13736" y="1489"/>
                  <a:pt x="13728" y="1485"/>
                </a:cubicBezTo>
                <a:cubicBezTo>
                  <a:pt x="13595" y="1402"/>
                  <a:pt x="13603" y="1267"/>
                  <a:pt x="13587" y="1141"/>
                </a:cubicBezTo>
                <a:lnTo>
                  <a:pt x="13587" y="1141"/>
                </a:lnTo>
                <a:cubicBezTo>
                  <a:pt x="13696" y="1149"/>
                  <a:pt x="13805" y="1149"/>
                  <a:pt x="13922" y="1157"/>
                </a:cubicBezTo>
                <a:cubicBezTo>
                  <a:pt x="13914" y="1081"/>
                  <a:pt x="13914" y="1014"/>
                  <a:pt x="13906" y="947"/>
                </a:cubicBezTo>
                <a:cubicBezTo>
                  <a:pt x="13800" y="890"/>
                  <a:pt x="13694" y="871"/>
                  <a:pt x="13587" y="871"/>
                </a:cubicBezTo>
                <a:cubicBezTo>
                  <a:pt x="13378" y="871"/>
                  <a:pt x="13167" y="944"/>
                  <a:pt x="12954" y="944"/>
                </a:cubicBezTo>
                <a:cubicBezTo>
                  <a:pt x="12923" y="944"/>
                  <a:pt x="12892" y="943"/>
                  <a:pt x="12861" y="939"/>
                </a:cubicBezTo>
                <a:cubicBezTo>
                  <a:pt x="12741" y="899"/>
                  <a:pt x="12711" y="688"/>
                  <a:pt x="12573" y="688"/>
                </a:cubicBezTo>
                <a:cubicBezTo>
                  <a:pt x="12537" y="688"/>
                  <a:pt x="12494" y="702"/>
                  <a:pt x="12441" y="737"/>
                </a:cubicBezTo>
                <a:cubicBezTo>
                  <a:pt x="12374" y="878"/>
                  <a:pt x="12558" y="1022"/>
                  <a:pt x="12433" y="1166"/>
                </a:cubicBezTo>
                <a:cubicBezTo>
                  <a:pt x="12255" y="1250"/>
                  <a:pt x="12247" y="1410"/>
                  <a:pt x="12238" y="1570"/>
                </a:cubicBezTo>
                <a:cubicBezTo>
                  <a:pt x="12211" y="1608"/>
                  <a:pt x="12185" y="1622"/>
                  <a:pt x="12160" y="1622"/>
                </a:cubicBezTo>
                <a:cubicBezTo>
                  <a:pt x="12114" y="1622"/>
                  <a:pt x="12071" y="1577"/>
                  <a:pt x="12028" y="1562"/>
                </a:cubicBezTo>
                <a:cubicBezTo>
                  <a:pt x="12162" y="1394"/>
                  <a:pt x="12129" y="1216"/>
                  <a:pt x="12020" y="1048"/>
                </a:cubicBezTo>
                <a:cubicBezTo>
                  <a:pt x="12044" y="921"/>
                  <a:pt x="12061" y="804"/>
                  <a:pt x="11927" y="727"/>
                </a:cubicBezTo>
                <a:cubicBezTo>
                  <a:pt x="11818" y="559"/>
                  <a:pt x="11808" y="407"/>
                  <a:pt x="12010" y="306"/>
                </a:cubicBezTo>
                <a:cubicBezTo>
                  <a:pt x="12010" y="282"/>
                  <a:pt x="12010" y="256"/>
                  <a:pt x="12002" y="222"/>
                </a:cubicBezTo>
                <a:cubicBezTo>
                  <a:pt x="11918" y="218"/>
                  <a:pt x="11810" y="172"/>
                  <a:pt x="11730" y="172"/>
                </a:cubicBezTo>
                <a:cubicBezTo>
                  <a:pt x="11643" y="172"/>
                  <a:pt x="11591" y="228"/>
                  <a:pt x="11648" y="458"/>
                </a:cubicBezTo>
                <a:cubicBezTo>
                  <a:pt x="11656" y="474"/>
                  <a:pt x="11565" y="500"/>
                  <a:pt x="11531" y="535"/>
                </a:cubicBezTo>
                <a:cubicBezTo>
                  <a:pt x="11414" y="644"/>
                  <a:pt x="11414" y="660"/>
                  <a:pt x="11590" y="703"/>
                </a:cubicBezTo>
                <a:cubicBezTo>
                  <a:pt x="11691" y="727"/>
                  <a:pt x="11683" y="788"/>
                  <a:pt x="11707" y="838"/>
                </a:cubicBezTo>
                <a:cubicBezTo>
                  <a:pt x="11707" y="870"/>
                  <a:pt x="11699" y="905"/>
                  <a:pt x="11699" y="939"/>
                </a:cubicBezTo>
                <a:cubicBezTo>
                  <a:pt x="11632" y="980"/>
                  <a:pt x="11565" y="1014"/>
                  <a:pt x="11497" y="1056"/>
                </a:cubicBezTo>
                <a:cubicBezTo>
                  <a:pt x="11430" y="1048"/>
                  <a:pt x="11363" y="1048"/>
                  <a:pt x="11294" y="1048"/>
                </a:cubicBezTo>
                <a:cubicBezTo>
                  <a:pt x="11212" y="831"/>
                  <a:pt x="11123" y="615"/>
                  <a:pt x="10865" y="615"/>
                </a:cubicBezTo>
                <a:cubicBezTo>
                  <a:pt x="10832" y="615"/>
                  <a:pt x="10796" y="618"/>
                  <a:pt x="10757" y="626"/>
                </a:cubicBezTo>
                <a:cubicBezTo>
                  <a:pt x="10544" y="668"/>
                  <a:pt x="10302" y="636"/>
                  <a:pt x="10124" y="820"/>
                </a:cubicBezTo>
                <a:lnTo>
                  <a:pt x="10124" y="416"/>
                </a:lnTo>
                <a:cubicBezTo>
                  <a:pt x="10015" y="197"/>
                  <a:pt x="9754" y="256"/>
                  <a:pt x="9602" y="104"/>
                </a:cubicBezTo>
                <a:cubicBezTo>
                  <a:pt x="9575" y="18"/>
                  <a:pt x="9517" y="0"/>
                  <a:pt x="94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8" name="Google Shape;418;p43"/>
          <p:cNvSpPr/>
          <p:nvPr/>
        </p:nvSpPr>
        <p:spPr>
          <a:xfrm rot="10800000">
            <a:off x="9398681" y="2831930"/>
            <a:ext cx="7473642" cy="3120046"/>
          </a:xfrm>
          <a:custGeom>
            <a:avLst/>
            <a:gdLst/>
            <a:ahLst/>
            <a:cxnLst/>
            <a:rect l="l" t="t" r="r" b="b"/>
            <a:pathLst>
              <a:path w="140087" h="58510" extrusionOk="0">
                <a:moveTo>
                  <a:pt x="87846" y="1"/>
                </a:moveTo>
                <a:cubicBezTo>
                  <a:pt x="85675" y="336"/>
                  <a:pt x="83466" y="1062"/>
                  <a:pt x="81267" y="1099"/>
                </a:cubicBezTo>
                <a:cubicBezTo>
                  <a:pt x="79496" y="1139"/>
                  <a:pt x="78023" y="1527"/>
                  <a:pt x="76304" y="1797"/>
                </a:cubicBezTo>
                <a:cubicBezTo>
                  <a:pt x="72067" y="2445"/>
                  <a:pt x="67864" y="3453"/>
                  <a:pt x="63652" y="4229"/>
                </a:cubicBezTo>
                <a:cubicBezTo>
                  <a:pt x="63359" y="4281"/>
                  <a:pt x="63082" y="4305"/>
                  <a:pt x="62820" y="4305"/>
                </a:cubicBezTo>
                <a:cubicBezTo>
                  <a:pt x="61212" y="4305"/>
                  <a:pt x="60119" y="3409"/>
                  <a:pt x="58652" y="2662"/>
                </a:cubicBezTo>
                <a:cubicBezTo>
                  <a:pt x="58157" y="2416"/>
                  <a:pt x="57678" y="2325"/>
                  <a:pt x="57202" y="2325"/>
                </a:cubicBezTo>
                <a:cubicBezTo>
                  <a:pt x="56362" y="2325"/>
                  <a:pt x="55531" y="2607"/>
                  <a:pt x="54632" y="2805"/>
                </a:cubicBezTo>
                <a:cubicBezTo>
                  <a:pt x="52176" y="3335"/>
                  <a:pt x="49902" y="3490"/>
                  <a:pt x="47393" y="3490"/>
                </a:cubicBezTo>
                <a:cubicBezTo>
                  <a:pt x="46637" y="3490"/>
                  <a:pt x="45850" y="3429"/>
                  <a:pt x="45079" y="3429"/>
                </a:cubicBezTo>
                <a:cubicBezTo>
                  <a:pt x="44730" y="3429"/>
                  <a:pt x="44384" y="3441"/>
                  <a:pt x="44046" y="3478"/>
                </a:cubicBezTo>
                <a:cubicBezTo>
                  <a:pt x="43336" y="3543"/>
                  <a:pt x="42703" y="3866"/>
                  <a:pt x="41992" y="3918"/>
                </a:cubicBezTo>
                <a:cubicBezTo>
                  <a:pt x="41970" y="3921"/>
                  <a:pt x="41948" y="3922"/>
                  <a:pt x="41924" y="3922"/>
                </a:cubicBezTo>
                <a:cubicBezTo>
                  <a:pt x="41809" y="3922"/>
                  <a:pt x="41679" y="3899"/>
                  <a:pt x="41540" y="3878"/>
                </a:cubicBezTo>
                <a:cubicBezTo>
                  <a:pt x="41404" y="3864"/>
                  <a:pt x="41269" y="3848"/>
                  <a:pt x="41146" y="3848"/>
                </a:cubicBezTo>
                <a:cubicBezTo>
                  <a:pt x="41058" y="3848"/>
                  <a:pt x="40977" y="3856"/>
                  <a:pt x="40907" y="3878"/>
                </a:cubicBezTo>
                <a:cubicBezTo>
                  <a:pt x="39238" y="4331"/>
                  <a:pt x="38568" y="6927"/>
                  <a:pt x="38760" y="8506"/>
                </a:cubicBezTo>
                <a:cubicBezTo>
                  <a:pt x="38050" y="7653"/>
                  <a:pt x="37545" y="6617"/>
                  <a:pt x="37067" y="5609"/>
                </a:cubicBezTo>
                <a:cubicBezTo>
                  <a:pt x="36602" y="4654"/>
                  <a:pt x="36291" y="2910"/>
                  <a:pt x="35116" y="2662"/>
                </a:cubicBezTo>
                <a:cubicBezTo>
                  <a:pt x="34995" y="2636"/>
                  <a:pt x="34860" y="2625"/>
                  <a:pt x="34719" y="2625"/>
                </a:cubicBezTo>
                <a:cubicBezTo>
                  <a:pt x="34317" y="2625"/>
                  <a:pt x="33864" y="2713"/>
                  <a:pt x="33540" y="2780"/>
                </a:cubicBezTo>
                <a:cubicBezTo>
                  <a:pt x="32752" y="2948"/>
                  <a:pt x="31859" y="3103"/>
                  <a:pt x="31096" y="3376"/>
                </a:cubicBezTo>
                <a:cubicBezTo>
                  <a:pt x="30321" y="3658"/>
                  <a:pt x="29740" y="4213"/>
                  <a:pt x="28912" y="4331"/>
                </a:cubicBezTo>
                <a:cubicBezTo>
                  <a:pt x="28833" y="4342"/>
                  <a:pt x="28756" y="4347"/>
                  <a:pt x="28680" y="4347"/>
                </a:cubicBezTo>
                <a:cubicBezTo>
                  <a:pt x="28311" y="4347"/>
                  <a:pt x="27983" y="4227"/>
                  <a:pt x="27672" y="4098"/>
                </a:cubicBezTo>
                <a:cubicBezTo>
                  <a:pt x="27364" y="3974"/>
                  <a:pt x="27067" y="3852"/>
                  <a:pt x="26749" y="3852"/>
                </a:cubicBezTo>
                <a:cubicBezTo>
                  <a:pt x="26734" y="3852"/>
                  <a:pt x="26719" y="3853"/>
                  <a:pt x="26704" y="3853"/>
                </a:cubicBezTo>
                <a:cubicBezTo>
                  <a:pt x="25978" y="3853"/>
                  <a:pt x="25500" y="4821"/>
                  <a:pt x="24827" y="5041"/>
                </a:cubicBezTo>
                <a:cubicBezTo>
                  <a:pt x="24606" y="5113"/>
                  <a:pt x="24386" y="5144"/>
                  <a:pt x="24166" y="5144"/>
                </a:cubicBezTo>
                <a:cubicBezTo>
                  <a:pt x="23126" y="5144"/>
                  <a:pt x="22101" y="4465"/>
                  <a:pt x="21121" y="4306"/>
                </a:cubicBezTo>
                <a:cubicBezTo>
                  <a:pt x="20956" y="4281"/>
                  <a:pt x="20791" y="4269"/>
                  <a:pt x="20624" y="4269"/>
                </a:cubicBezTo>
                <a:cubicBezTo>
                  <a:pt x="18905" y="4269"/>
                  <a:pt x="17091" y="5529"/>
                  <a:pt x="15677" y="6307"/>
                </a:cubicBezTo>
                <a:cubicBezTo>
                  <a:pt x="14244" y="7098"/>
                  <a:pt x="12265" y="7575"/>
                  <a:pt x="11012" y="8608"/>
                </a:cubicBezTo>
                <a:cubicBezTo>
                  <a:pt x="9954" y="9502"/>
                  <a:pt x="10277" y="11142"/>
                  <a:pt x="10277" y="12420"/>
                </a:cubicBezTo>
                <a:cubicBezTo>
                  <a:pt x="10277" y="13816"/>
                  <a:pt x="10264" y="15212"/>
                  <a:pt x="10277" y="16608"/>
                </a:cubicBezTo>
                <a:cubicBezTo>
                  <a:pt x="10277" y="18161"/>
                  <a:pt x="10614" y="20359"/>
                  <a:pt x="8896" y="20359"/>
                </a:cubicBezTo>
                <a:cubicBezTo>
                  <a:pt x="8713" y="20359"/>
                  <a:pt x="8506" y="20334"/>
                  <a:pt x="8273" y="20280"/>
                </a:cubicBezTo>
                <a:cubicBezTo>
                  <a:pt x="7841" y="20178"/>
                  <a:pt x="7614" y="20084"/>
                  <a:pt x="7426" y="20084"/>
                </a:cubicBezTo>
                <a:cubicBezTo>
                  <a:pt x="7209" y="20084"/>
                  <a:pt x="7043" y="20209"/>
                  <a:pt x="6669" y="20591"/>
                </a:cubicBezTo>
                <a:cubicBezTo>
                  <a:pt x="6232" y="21040"/>
                  <a:pt x="5689" y="21611"/>
                  <a:pt x="5314" y="22113"/>
                </a:cubicBezTo>
                <a:cubicBezTo>
                  <a:pt x="4343" y="23419"/>
                  <a:pt x="3425" y="23897"/>
                  <a:pt x="3465" y="25615"/>
                </a:cubicBezTo>
                <a:cubicBezTo>
                  <a:pt x="3503" y="26844"/>
                  <a:pt x="3090" y="27917"/>
                  <a:pt x="3065" y="29133"/>
                </a:cubicBezTo>
                <a:cubicBezTo>
                  <a:pt x="3053" y="30113"/>
                  <a:pt x="3298" y="31382"/>
                  <a:pt x="3012" y="32312"/>
                </a:cubicBezTo>
                <a:cubicBezTo>
                  <a:pt x="2833" y="32843"/>
                  <a:pt x="2172" y="34096"/>
                  <a:pt x="1862" y="34483"/>
                </a:cubicBezTo>
                <a:cubicBezTo>
                  <a:pt x="1564" y="34859"/>
                  <a:pt x="894" y="35039"/>
                  <a:pt x="711" y="35529"/>
                </a:cubicBezTo>
                <a:cubicBezTo>
                  <a:pt x="478" y="36161"/>
                  <a:pt x="972" y="36537"/>
                  <a:pt x="1086" y="37132"/>
                </a:cubicBezTo>
                <a:cubicBezTo>
                  <a:pt x="1192" y="37675"/>
                  <a:pt x="1061" y="38373"/>
                  <a:pt x="1061" y="38928"/>
                </a:cubicBezTo>
                <a:cubicBezTo>
                  <a:pt x="1049" y="40194"/>
                  <a:pt x="1474" y="41279"/>
                  <a:pt x="1462" y="42536"/>
                </a:cubicBezTo>
                <a:cubicBezTo>
                  <a:pt x="1449" y="43903"/>
                  <a:pt x="1424" y="45287"/>
                  <a:pt x="1449" y="46645"/>
                </a:cubicBezTo>
                <a:cubicBezTo>
                  <a:pt x="1474" y="47511"/>
                  <a:pt x="1825" y="48324"/>
                  <a:pt x="1812" y="49164"/>
                </a:cubicBezTo>
                <a:cubicBezTo>
                  <a:pt x="1797" y="50197"/>
                  <a:pt x="959" y="50572"/>
                  <a:pt x="711" y="51478"/>
                </a:cubicBezTo>
                <a:cubicBezTo>
                  <a:pt x="506" y="52266"/>
                  <a:pt x="996" y="53041"/>
                  <a:pt x="1086" y="53829"/>
                </a:cubicBezTo>
                <a:cubicBezTo>
                  <a:pt x="1176" y="54710"/>
                  <a:pt x="1049" y="55548"/>
                  <a:pt x="776" y="56376"/>
                </a:cubicBezTo>
                <a:cubicBezTo>
                  <a:pt x="543" y="57098"/>
                  <a:pt x="196" y="57772"/>
                  <a:pt x="1" y="58510"/>
                </a:cubicBezTo>
                <a:lnTo>
                  <a:pt x="140086" y="58510"/>
                </a:lnTo>
                <a:lnTo>
                  <a:pt x="140086" y="13118"/>
                </a:lnTo>
                <a:cubicBezTo>
                  <a:pt x="139515" y="12433"/>
                  <a:pt x="139050" y="11555"/>
                  <a:pt x="138458" y="10792"/>
                </a:cubicBezTo>
                <a:cubicBezTo>
                  <a:pt x="137952" y="10147"/>
                  <a:pt x="137862" y="9796"/>
                  <a:pt x="137592" y="9008"/>
                </a:cubicBezTo>
                <a:cubicBezTo>
                  <a:pt x="137139" y="7731"/>
                  <a:pt x="135731" y="6695"/>
                  <a:pt x="134658" y="5959"/>
                </a:cubicBezTo>
                <a:cubicBezTo>
                  <a:pt x="133250" y="5004"/>
                  <a:pt x="132021" y="4356"/>
                  <a:pt x="130846" y="3090"/>
                </a:cubicBezTo>
                <a:cubicBezTo>
                  <a:pt x="130160" y="2368"/>
                  <a:pt x="129618" y="1021"/>
                  <a:pt x="128647" y="699"/>
                </a:cubicBezTo>
                <a:cubicBezTo>
                  <a:pt x="128442" y="632"/>
                  <a:pt x="128258" y="601"/>
                  <a:pt x="128090" y="601"/>
                </a:cubicBezTo>
                <a:cubicBezTo>
                  <a:pt x="127582" y="601"/>
                  <a:pt x="127219" y="880"/>
                  <a:pt x="126851" y="1266"/>
                </a:cubicBezTo>
                <a:cubicBezTo>
                  <a:pt x="125868" y="2327"/>
                  <a:pt x="125598" y="2600"/>
                  <a:pt x="124137" y="2690"/>
                </a:cubicBezTo>
                <a:cubicBezTo>
                  <a:pt x="122549" y="2793"/>
                  <a:pt x="120970" y="3180"/>
                  <a:pt x="119459" y="3698"/>
                </a:cubicBezTo>
                <a:cubicBezTo>
                  <a:pt x="118721" y="3956"/>
                  <a:pt x="118051" y="4343"/>
                  <a:pt x="117235" y="4343"/>
                </a:cubicBezTo>
                <a:cubicBezTo>
                  <a:pt x="116317" y="4343"/>
                  <a:pt x="115362" y="3996"/>
                  <a:pt x="114444" y="3891"/>
                </a:cubicBezTo>
                <a:cubicBezTo>
                  <a:pt x="112068" y="3635"/>
                  <a:pt x="109882" y="3204"/>
                  <a:pt x="107617" y="3204"/>
                </a:cubicBezTo>
                <a:cubicBezTo>
                  <a:pt x="106801" y="3204"/>
                  <a:pt x="105975" y="3260"/>
                  <a:pt x="105126" y="3400"/>
                </a:cubicBezTo>
                <a:cubicBezTo>
                  <a:pt x="104624" y="3486"/>
                  <a:pt x="104147" y="3530"/>
                  <a:pt x="103687" y="3530"/>
                </a:cubicBezTo>
                <a:cubicBezTo>
                  <a:pt x="102350" y="3530"/>
                  <a:pt x="101158" y="3161"/>
                  <a:pt x="99918" y="2392"/>
                </a:cubicBezTo>
                <a:cubicBezTo>
                  <a:pt x="98547" y="1552"/>
                  <a:pt x="97347" y="1344"/>
                  <a:pt x="95768" y="1099"/>
                </a:cubicBezTo>
                <a:cubicBezTo>
                  <a:pt x="94927" y="972"/>
                  <a:pt x="94307" y="413"/>
                  <a:pt x="936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" name="Google Shape;420;p43"/>
          <p:cNvSpPr txBox="1">
            <a:spLocks noGrp="1"/>
          </p:cNvSpPr>
          <p:nvPr>
            <p:ph type="title" idx="2"/>
          </p:nvPr>
        </p:nvSpPr>
        <p:spPr>
          <a:xfrm>
            <a:off x="1626750" y="3713248"/>
            <a:ext cx="1710600" cy="841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23" name="Google Shape;423;p43"/>
          <p:cNvSpPr/>
          <p:nvPr/>
        </p:nvSpPr>
        <p:spPr>
          <a:xfrm>
            <a:off x="1448651" y="6051200"/>
            <a:ext cx="7279334" cy="3294080"/>
          </a:xfrm>
          <a:custGeom>
            <a:avLst/>
            <a:gdLst/>
            <a:ahLst/>
            <a:cxnLst/>
            <a:rect l="l" t="t" r="r" b="b"/>
            <a:pathLst>
              <a:path w="58237" h="42956" extrusionOk="0">
                <a:moveTo>
                  <a:pt x="58043" y="1"/>
                </a:moveTo>
                <a:cubicBezTo>
                  <a:pt x="57806" y="1"/>
                  <a:pt x="57557" y="86"/>
                  <a:pt x="57241" y="329"/>
                </a:cubicBezTo>
                <a:cubicBezTo>
                  <a:pt x="55988" y="1272"/>
                  <a:pt x="56428" y="3170"/>
                  <a:pt x="55433" y="4218"/>
                </a:cubicBezTo>
                <a:cubicBezTo>
                  <a:pt x="55021" y="4654"/>
                  <a:pt x="54473" y="4823"/>
                  <a:pt x="53900" y="4823"/>
                </a:cubicBezTo>
                <a:cubicBezTo>
                  <a:pt x="52997" y="4823"/>
                  <a:pt x="52035" y="4400"/>
                  <a:pt x="51465" y="3933"/>
                </a:cubicBezTo>
                <a:cubicBezTo>
                  <a:pt x="50173" y="2884"/>
                  <a:pt x="48390" y="1043"/>
                  <a:pt x="46551" y="1043"/>
                </a:cubicBezTo>
                <a:cubicBezTo>
                  <a:pt x="46329" y="1043"/>
                  <a:pt x="46106" y="1070"/>
                  <a:pt x="45882" y="1129"/>
                </a:cubicBezTo>
                <a:cubicBezTo>
                  <a:pt x="44319" y="1554"/>
                  <a:pt x="42936" y="1852"/>
                  <a:pt x="41242" y="1904"/>
                </a:cubicBezTo>
                <a:cubicBezTo>
                  <a:pt x="40479" y="1917"/>
                  <a:pt x="40609" y="2019"/>
                  <a:pt x="40042" y="2304"/>
                </a:cubicBezTo>
                <a:cubicBezTo>
                  <a:pt x="39291" y="2680"/>
                  <a:pt x="38863" y="2655"/>
                  <a:pt x="38050" y="2782"/>
                </a:cubicBezTo>
                <a:cubicBezTo>
                  <a:pt x="37158" y="2927"/>
                  <a:pt x="36081" y="3573"/>
                  <a:pt x="35121" y="3573"/>
                </a:cubicBezTo>
                <a:cubicBezTo>
                  <a:pt x="34969" y="3573"/>
                  <a:pt x="34820" y="3557"/>
                  <a:pt x="34675" y="3520"/>
                </a:cubicBezTo>
                <a:cubicBezTo>
                  <a:pt x="34185" y="3390"/>
                  <a:pt x="34496" y="3275"/>
                  <a:pt x="34173" y="3015"/>
                </a:cubicBezTo>
                <a:cubicBezTo>
                  <a:pt x="33450" y="2447"/>
                  <a:pt x="33100" y="2382"/>
                  <a:pt x="32222" y="2280"/>
                </a:cubicBezTo>
                <a:cubicBezTo>
                  <a:pt x="31404" y="2182"/>
                  <a:pt x="30710" y="2083"/>
                  <a:pt x="29993" y="2083"/>
                </a:cubicBezTo>
                <a:cubicBezTo>
                  <a:pt x="29577" y="2083"/>
                  <a:pt x="29153" y="2117"/>
                  <a:pt x="28692" y="2202"/>
                </a:cubicBezTo>
                <a:cubicBezTo>
                  <a:pt x="27802" y="2357"/>
                  <a:pt x="26909" y="2562"/>
                  <a:pt x="26031" y="2680"/>
                </a:cubicBezTo>
                <a:cubicBezTo>
                  <a:pt x="25889" y="2697"/>
                  <a:pt x="25748" y="2705"/>
                  <a:pt x="25608" y="2705"/>
                </a:cubicBezTo>
                <a:cubicBezTo>
                  <a:pt x="24903" y="2705"/>
                  <a:pt x="24215" y="2509"/>
                  <a:pt x="23537" y="2304"/>
                </a:cubicBezTo>
                <a:cubicBezTo>
                  <a:pt x="22862" y="2108"/>
                  <a:pt x="22196" y="1906"/>
                  <a:pt x="21538" y="1906"/>
                </a:cubicBezTo>
                <a:cubicBezTo>
                  <a:pt x="21075" y="1906"/>
                  <a:pt x="20616" y="2006"/>
                  <a:pt x="20162" y="2280"/>
                </a:cubicBezTo>
                <a:cubicBezTo>
                  <a:pt x="18497" y="3300"/>
                  <a:pt x="17566" y="5484"/>
                  <a:pt x="16558" y="7059"/>
                </a:cubicBezTo>
                <a:cubicBezTo>
                  <a:pt x="16147" y="7715"/>
                  <a:pt x="15831" y="8371"/>
                  <a:pt x="15110" y="8371"/>
                </a:cubicBezTo>
                <a:cubicBezTo>
                  <a:pt x="14992" y="8371"/>
                  <a:pt x="14863" y="8354"/>
                  <a:pt x="14722" y="8316"/>
                </a:cubicBezTo>
                <a:cubicBezTo>
                  <a:pt x="14077" y="8133"/>
                  <a:pt x="13416" y="7292"/>
                  <a:pt x="12873" y="6892"/>
                </a:cubicBezTo>
                <a:cubicBezTo>
                  <a:pt x="12253" y="6439"/>
                  <a:pt x="11763" y="6272"/>
                  <a:pt x="11142" y="5912"/>
                </a:cubicBezTo>
                <a:cubicBezTo>
                  <a:pt x="10730" y="5664"/>
                  <a:pt x="10249" y="5019"/>
                  <a:pt x="9849" y="4863"/>
                </a:cubicBezTo>
                <a:cubicBezTo>
                  <a:pt x="9604" y="4761"/>
                  <a:pt x="9461" y="4761"/>
                  <a:pt x="9306" y="4761"/>
                </a:cubicBezTo>
                <a:cubicBezTo>
                  <a:pt x="9265" y="4766"/>
                  <a:pt x="9222" y="4768"/>
                  <a:pt x="9176" y="4768"/>
                </a:cubicBezTo>
                <a:cubicBezTo>
                  <a:pt x="9092" y="4768"/>
                  <a:pt x="8997" y="4759"/>
                  <a:pt x="8881" y="4733"/>
                </a:cubicBezTo>
                <a:cubicBezTo>
                  <a:pt x="7861" y="4516"/>
                  <a:pt x="7808" y="4283"/>
                  <a:pt x="7318" y="3313"/>
                </a:cubicBezTo>
                <a:cubicBezTo>
                  <a:pt x="6877" y="2422"/>
                  <a:pt x="6437" y="1647"/>
                  <a:pt x="5392" y="1476"/>
                </a:cubicBezTo>
                <a:cubicBezTo>
                  <a:pt x="4576" y="1349"/>
                  <a:pt x="3788" y="1492"/>
                  <a:pt x="2947" y="1309"/>
                </a:cubicBezTo>
                <a:cubicBezTo>
                  <a:pt x="2326" y="1172"/>
                  <a:pt x="1773" y="1068"/>
                  <a:pt x="1183" y="1068"/>
                </a:cubicBezTo>
                <a:cubicBezTo>
                  <a:pt x="889" y="1068"/>
                  <a:pt x="587" y="1094"/>
                  <a:pt x="261" y="1154"/>
                </a:cubicBezTo>
                <a:cubicBezTo>
                  <a:pt x="168" y="1166"/>
                  <a:pt x="78" y="1194"/>
                  <a:pt x="1" y="1219"/>
                </a:cubicBezTo>
                <a:lnTo>
                  <a:pt x="1" y="39551"/>
                </a:lnTo>
                <a:cubicBezTo>
                  <a:pt x="571" y="39818"/>
                  <a:pt x="1199" y="39993"/>
                  <a:pt x="1882" y="39993"/>
                </a:cubicBezTo>
                <a:cubicBezTo>
                  <a:pt x="1927" y="39993"/>
                  <a:pt x="1972" y="39993"/>
                  <a:pt x="2017" y="39991"/>
                </a:cubicBezTo>
                <a:cubicBezTo>
                  <a:pt x="2205" y="39985"/>
                  <a:pt x="2389" y="39982"/>
                  <a:pt x="2574" y="39982"/>
                </a:cubicBezTo>
                <a:cubicBezTo>
                  <a:pt x="2758" y="39982"/>
                  <a:pt x="2943" y="39985"/>
                  <a:pt x="3130" y="39991"/>
                </a:cubicBezTo>
                <a:cubicBezTo>
                  <a:pt x="3343" y="39991"/>
                  <a:pt x="3552" y="39994"/>
                  <a:pt x="3762" y="39994"/>
                </a:cubicBezTo>
                <a:cubicBezTo>
                  <a:pt x="3972" y="39994"/>
                  <a:pt x="4182" y="39991"/>
                  <a:pt x="4396" y="39979"/>
                </a:cubicBezTo>
                <a:cubicBezTo>
                  <a:pt x="5559" y="39926"/>
                  <a:pt x="6567" y="39216"/>
                  <a:pt x="7628" y="38763"/>
                </a:cubicBezTo>
                <a:cubicBezTo>
                  <a:pt x="8583" y="38375"/>
                  <a:pt x="9567" y="38170"/>
                  <a:pt x="10482" y="37677"/>
                </a:cubicBezTo>
                <a:cubicBezTo>
                  <a:pt x="11273" y="37252"/>
                  <a:pt x="12008" y="36436"/>
                  <a:pt x="12938" y="36399"/>
                </a:cubicBezTo>
                <a:cubicBezTo>
                  <a:pt x="13196" y="36889"/>
                  <a:pt x="13791" y="36775"/>
                  <a:pt x="14204" y="37212"/>
                </a:cubicBezTo>
                <a:cubicBezTo>
                  <a:pt x="14902" y="37975"/>
                  <a:pt x="14477" y="38338"/>
                  <a:pt x="15444" y="38853"/>
                </a:cubicBezTo>
                <a:cubicBezTo>
                  <a:pt x="16426" y="39373"/>
                  <a:pt x="17191" y="39552"/>
                  <a:pt x="18254" y="39552"/>
                </a:cubicBezTo>
                <a:cubicBezTo>
                  <a:pt x="18299" y="39552"/>
                  <a:pt x="18345" y="39551"/>
                  <a:pt x="18391" y="39551"/>
                </a:cubicBezTo>
                <a:cubicBezTo>
                  <a:pt x="19337" y="39551"/>
                  <a:pt x="20035" y="39889"/>
                  <a:pt x="20950" y="39979"/>
                </a:cubicBezTo>
                <a:cubicBezTo>
                  <a:pt x="21296" y="40012"/>
                  <a:pt x="21658" y="40024"/>
                  <a:pt x="22024" y="40024"/>
                </a:cubicBezTo>
                <a:cubicBezTo>
                  <a:pt x="22645" y="40024"/>
                  <a:pt x="23279" y="39990"/>
                  <a:pt x="23872" y="39966"/>
                </a:cubicBezTo>
                <a:cubicBezTo>
                  <a:pt x="24251" y="39850"/>
                  <a:pt x="24642" y="39791"/>
                  <a:pt x="25037" y="39791"/>
                </a:cubicBezTo>
                <a:cubicBezTo>
                  <a:pt x="25169" y="39791"/>
                  <a:pt x="25302" y="39798"/>
                  <a:pt x="25435" y="39811"/>
                </a:cubicBezTo>
                <a:cubicBezTo>
                  <a:pt x="25863" y="39991"/>
                  <a:pt x="26161" y="40289"/>
                  <a:pt x="26316" y="40714"/>
                </a:cubicBezTo>
                <a:cubicBezTo>
                  <a:pt x="26418" y="40744"/>
                  <a:pt x="26517" y="40757"/>
                  <a:pt x="26613" y="40757"/>
                </a:cubicBezTo>
                <a:cubicBezTo>
                  <a:pt x="27061" y="40757"/>
                  <a:pt x="27448" y="40462"/>
                  <a:pt x="27852" y="40187"/>
                </a:cubicBezTo>
                <a:cubicBezTo>
                  <a:pt x="28935" y="39435"/>
                  <a:pt x="29687" y="39140"/>
                  <a:pt x="30756" y="39140"/>
                </a:cubicBezTo>
                <a:cubicBezTo>
                  <a:pt x="31105" y="39140"/>
                  <a:pt x="31486" y="39171"/>
                  <a:pt x="31924" y="39228"/>
                </a:cubicBezTo>
                <a:cubicBezTo>
                  <a:pt x="33267" y="39411"/>
                  <a:pt x="34108" y="39603"/>
                  <a:pt x="35128" y="40366"/>
                </a:cubicBezTo>
                <a:cubicBezTo>
                  <a:pt x="35634" y="40742"/>
                  <a:pt x="36136" y="40987"/>
                  <a:pt x="36667" y="41334"/>
                </a:cubicBezTo>
                <a:cubicBezTo>
                  <a:pt x="37757" y="42023"/>
                  <a:pt x="39100" y="42956"/>
                  <a:pt x="40503" y="42956"/>
                </a:cubicBezTo>
                <a:cubicBezTo>
                  <a:pt x="40813" y="42956"/>
                  <a:pt x="41124" y="42910"/>
                  <a:pt x="41437" y="42808"/>
                </a:cubicBezTo>
                <a:cubicBezTo>
                  <a:pt x="42148" y="42575"/>
                  <a:pt x="42303" y="42007"/>
                  <a:pt x="42601" y="41505"/>
                </a:cubicBezTo>
                <a:cubicBezTo>
                  <a:pt x="42650" y="40922"/>
                  <a:pt x="42883" y="40432"/>
                  <a:pt x="43298" y="40031"/>
                </a:cubicBezTo>
                <a:cubicBezTo>
                  <a:pt x="43621" y="39734"/>
                  <a:pt x="43944" y="39448"/>
                  <a:pt x="44254" y="39151"/>
                </a:cubicBezTo>
                <a:cubicBezTo>
                  <a:pt x="44707" y="38558"/>
                  <a:pt x="44952" y="37845"/>
                  <a:pt x="45417" y="37252"/>
                </a:cubicBezTo>
                <a:cubicBezTo>
                  <a:pt x="45817" y="36722"/>
                  <a:pt x="46347" y="36334"/>
                  <a:pt x="46617" y="35726"/>
                </a:cubicBezTo>
                <a:cubicBezTo>
                  <a:pt x="46633" y="36747"/>
                  <a:pt x="47200" y="38065"/>
                  <a:pt x="47666" y="38958"/>
                </a:cubicBezTo>
                <a:cubicBezTo>
                  <a:pt x="48156" y="39938"/>
                  <a:pt x="48478" y="39914"/>
                  <a:pt x="49437" y="39954"/>
                </a:cubicBezTo>
                <a:cubicBezTo>
                  <a:pt x="50302" y="39979"/>
                  <a:pt x="50650" y="40342"/>
                  <a:pt x="51335" y="40767"/>
                </a:cubicBezTo>
                <a:cubicBezTo>
                  <a:pt x="51968" y="41179"/>
                  <a:pt x="51503" y="41142"/>
                  <a:pt x="52511" y="41167"/>
                </a:cubicBezTo>
                <a:cubicBezTo>
                  <a:pt x="52683" y="41171"/>
                  <a:pt x="52856" y="41174"/>
                  <a:pt x="53029" y="41174"/>
                </a:cubicBezTo>
                <a:cubicBezTo>
                  <a:pt x="53374" y="41174"/>
                  <a:pt x="53718" y="41163"/>
                  <a:pt x="54062" y="41129"/>
                </a:cubicBezTo>
                <a:cubicBezTo>
                  <a:pt x="55115" y="41010"/>
                  <a:pt x="56008" y="40768"/>
                  <a:pt x="56992" y="40768"/>
                </a:cubicBezTo>
                <a:cubicBezTo>
                  <a:pt x="57289" y="40768"/>
                  <a:pt x="57594" y="40790"/>
                  <a:pt x="57914" y="40844"/>
                </a:cubicBezTo>
                <a:cubicBezTo>
                  <a:pt x="58032" y="40856"/>
                  <a:pt x="58134" y="40884"/>
                  <a:pt x="58237" y="40909"/>
                </a:cubicBezTo>
                <a:lnTo>
                  <a:pt x="58237" y="18"/>
                </a:lnTo>
                <a:cubicBezTo>
                  <a:pt x="58172" y="7"/>
                  <a:pt x="58108" y="1"/>
                  <a:pt x="580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5" name="Google Shape;425;p43"/>
          <p:cNvSpPr/>
          <p:nvPr/>
        </p:nvSpPr>
        <p:spPr>
          <a:xfrm>
            <a:off x="9743559" y="3420301"/>
            <a:ext cx="1572734" cy="1427690"/>
          </a:xfrm>
          <a:custGeom>
            <a:avLst/>
            <a:gdLst/>
            <a:ahLst/>
            <a:cxnLst/>
            <a:rect l="l" t="t" r="r" b="b"/>
            <a:pathLst>
              <a:path w="20461" h="18574" extrusionOk="0">
                <a:moveTo>
                  <a:pt x="18960" y="2232"/>
                </a:moveTo>
                <a:cubicBezTo>
                  <a:pt x="19080" y="2232"/>
                  <a:pt x="19106" y="2448"/>
                  <a:pt x="19019" y="2528"/>
                </a:cubicBezTo>
                <a:cubicBezTo>
                  <a:pt x="18999" y="2581"/>
                  <a:pt x="18970" y="2600"/>
                  <a:pt x="18936" y="2600"/>
                </a:cubicBezTo>
                <a:cubicBezTo>
                  <a:pt x="18870" y="2600"/>
                  <a:pt x="18786" y="2528"/>
                  <a:pt x="18726" y="2512"/>
                </a:cubicBezTo>
                <a:cubicBezTo>
                  <a:pt x="18633" y="2544"/>
                  <a:pt x="18556" y="2605"/>
                  <a:pt x="18455" y="2613"/>
                </a:cubicBezTo>
                <a:cubicBezTo>
                  <a:pt x="18422" y="2503"/>
                  <a:pt x="18513" y="2503"/>
                  <a:pt x="18590" y="2485"/>
                </a:cubicBezTo>
                <a:cubicBezTo>
                  <a:pt x="18665" y="2376"/>
                  <a:pt x="18784" y="2318"/>
                  <a:pt x="18893" y="2251"/>
                </a:cubicBezTo>
                <a:cubicBezTo>
                  <a:pt x="18918" y="2238"/>
                  <a:pt x="18940" y="2232"/>
                  <a:pt x="18960" y="2232"/>
                </a:cubicBezTo>
                <a:close/>
                <a:moveTo>
                  <a:pt x="17207" y="1832"/>
                </a:moveTo>
                <a:cubicBezTo>
                  <a:pt x="17230" y="1832"/>
                  <a:pt x="17253" y="1833"/>
                  <a:pt x="17276" y="1836"/>
                </a:cubicBezTo>
                <a:cubicBezTo>
                  <a:pt x="17361" y="1871"/>
                  <a:pt x="17284" y="1964"/>
                  <a:pt x="17292" y="2030"/>
                </a:cubicBezTo>
                <a:cubicBezTo>
                  <a:pt x="17378" y="2016"/>
                  <a:pt x="17463" y="1989"/>
                  <a:pt x="17545" y="1989"/>
                </a:cubicBezTo>
                <a:cubicBezTo>
                  <a:pt x="17600" y="1989"/>
                  <a:pt x="17654" y="2002"/>
                  <a:pt x="17705" y="2039"/>
                </a:cubicBezTo>
                <a:cubicBezTo>
                  <a:pt x="17697" y="2057"/>
                  <a:pt x="17672" y="2107"/>
                  <a:pt x="17654" y="2132"/>
                </a:cubicBezTo>
                <a:cubicBezTo>
                  <a:pt x="17604" y="2174"/>
                  <a:pt x="17553" y="2225"/>
                  <a:pt x="17537" y="2291"/>
                </a:cubicBezTo>
                <a:cubicBezTo>
                  <a:pt x="17504" y="2295"/>
                  <a:pt x="17467" y="2299"/>
                  <a:pt x="17436" y="2299"/>
                </a:cubicBezTo>
                <a:cubicBezTo>
                  <a:pt x="17370" y="2299"/>
                  <a:pt x="17326" y="2279"/>
                  <a:pt x="17377" y="2182"/>
                </a:cubicBezTo>
                <a:lnTo>
                  <a:pt x="17377" y="2182"/>
                </a:lnTo>
                <a:cubicBezTo>
                  <a:pt x="17370" y="2184"/>
                  <a:pt x="17361" y="2185"/>
                  <a:pt x="17351" y="2185"/>
                </a:cubicBezTo>
                <a:cubicBezTo>
                  <a:pt x="17319" y="2185"/>
                  <a:pt x="17277" y="2176"/>
                  <a:pt x="17243" y="2176"/>
                </a:cubicBezTo>
                <a:cubicBezTo>
                  <a:pt x="17207" y="2176"/>
                  <a:pt x="17180" y="2187"/>
                  <a:pt x="17183" y="2233"/>
                </a:cubicBezTo>
                <a:cubicBezTo>
                  <a:pt x="17175" y="2267"/>
                  <a:pt x="17167" y="2326"/>
                  <a:pt x="17159" y="2360"/>
                </a:cubicBezTo>
                <a:cubicBezTo>
                  <a:pt x="16997" y="2283"/>
                  <a:pt x="17136" y="1970"/>
                  <a:pt x="16979" y="1970"/>
                </a:cubicBezTo>
                <a:cubicBezTo>
                  <a:pt x="16963" y="1970"/>
                  <a:pt x="16945" y="1973"/>
                  <a:pt x="16922" y="1980"/>
                </a:cubicBezTo>
                <a:cubicBezTo>
                  <a:pt x="16856" y="2081"/>
                  <a:pt x="16856" y="2182"/>
                  <a:pt x="16965" y="2241"/>
                </a:cubicBezTo>
                <a:cubicBezTo>
                  <a:pt x="16864" y="2225"/>
                  <a:pt x="16763" y="2190"/>
                  <a:pt x="16662" y="2190"/>
                </a:cubicBezTo>
                <a:cubicBezTo>
                  <a:pt x="16542" y="2283"/>
                  <a:pt x="16593" y="2453"/>
                  <a:pt x="16577" y="2586"/>
                </a:cubicBezTo>
                <a:cubicBezTo>
                  <a:pt x="16561" y="2671"/>
                  <a:pt x="16577" y="2746"/>
                  <a:pt x="16585" y="2831"/>
                </a:cubicBezTo>
                <a:cubicBezTo>
                  <a:pt x="16460" y="2815"/>
                  <a:pt x="16358" y="2756"/>
                  <a:pt x="16425" y="2621"/>
                </a:cubicBezTo>
                <a:cubicBezTo>
                  <a:pt x="16392" y="2594"/>
                  <a:pt x="16361" y="2583"/>
                  <a:pt x="16333" y="2583"/>
                </a:cubicBezTo>
                <a:cubicBezTo>
                  <a:pt x="16254" y="2583"/>
                  <a:pt x="16190" y="2665"/>
                  <a:pt x="16122" y="2722"/>
                </a:cubicBezTo>
                <a:cubicBezTo>
                  <a:pt x="15997" y="2594"/>
                  <a:pt x="16098" y="2443"/>
                  <a:pt x="16181" y="2342"/>
                </a:cubicBezTo>
                <a:cubicBezTo>
                  <a:pt x="16187" y="2341"/>
                  <a:pt x="16193" y="2340"/>
                  <a:pt x="16199" y="2340"/>
                </a:cubicBezTo>
                <a:cubicBezTo>
                  <a:pt x="16298" y="2340"/>
                  <a:pt x="16257" y="2503"/>
                  <a:pt x="16321" y="2503"/>
                </a:cubicBezTo>
                <a:cubicBezTo>
                  <a:pt x="16332" y="2503"/>
                  <a:pt x="16347" y="2498"/>
                  <a:pt x="16367" y="2485"/>
                </a:cubicBezTo>
                <a:cubicBezTo>
                  <a:pt x="16585" y="2469"/>
                  <a:pt x="16451" y="2233"/>
                  <a:pt x="16433" y="2089"/>
                </a:cubicBezTo>
                <a:cubicBezTo>
                  <a:pt x="16441" y="1974"/>
                  <a:pt x="16484" y="1851"/>
                  <a:pt x="16607" y="1851"/>
                </a:cubicBezTo>
                <a:cubicBezTo>
                  <a:pt x="16618" y="1851"/>
                  <a:pt x="16631" y="1852"/>
                  <a:pt x="16643" y="1855"/>
                </a:cubicBezTo>
                <a:cubicBezTo>
                  <a:pt x="16662" y="1879"/>
                  <a:pt x="16704" y="1929"/>
                  <a:pt x="16720" y="1956"/>
                </a:cubicBezTo>
                <a:cubicBezTo>
                  <a:pt x="16875" y="1904"/>
                  <a:pt x="17038" y="1832"/>
                  <a:pt x="17207" y="1832"/>
                </a:cubicBezTo>
                <a:close/>
                <a:moveTo>
                  <a:pt x="18409" y="2855"/>
                </a:moveTo>
                <a:cubicBezTo>
                  <a:pt x="18437" y="2855"/>
                  <a:pt x="18467" y="2862"/>
                  <a:pt x="18497" y="2882"/>
                </a:cubicBezTo>
                <a:cubicBezTo>
                  <a:pt x="18489" y="2908"/>
                  <a:pt x="18481" y="2958"/>
                  <a:pt x="18473" y="2983"/>
                </a:cubicBezTo>
                <a:cubicBezTo>
                  <a:pt x="18422" y="3025"/>
                  <a:pt x="18380" y="3067"/>
                  <a:pt x="18329" y="3110"/>
                </a:cubicBezTo>
                <a:cubicBezTo>
                  <a:pt x="18220" y="3142"/>
                  <a:pt x="18109" y="3177"/>
                  <a:pt x="17992" y="3201"/>
                </a:cubicBezTo>
                <a:cubicBezTo>
                  <a:pt x="17965" y="3204"/>
                  <a:pt x="17941" y="3206"/>
                  <a:pt x="17920" y="3206"/>
                </a:cubicBezTo>
                <a:cubicBezTo>
                  <a:pt x="17832" y="3206"/>
                  <a:pt x="17812" y="3172"/>
                  <a:pt x="17907" y="3084"/>
                </a:cubicBezTo>
                <a:cubicBezTo>
                  <a:pt x="17944" y="3040"/>
                  <a:pt x="17955" y="2952"/>
                  <a:pt x="18012" y="2952"/>
                </a:cubicBezTo>
                <a:cubicBezTo>
                  <a:pt x="18021" y="2952"/>
                  <a:pt x="18031" y="2954"/>
                  <a:pt x="18042" y="2958"/>
                </a:cubicBezTo>
                <a:cubicBezTo>
                  <a:pt x="18057" y="2962"/>
                  <a:pt x="18071" y="2963"/>
                  <a:pt x="18085" y="2963"/>
                </a:cubicBezTo>
                <a:cubicBezTo>
                  <a:pt x="18202" y="2963"/>
                  <a:pt x="18300" y="2855"/>
                  <a:pt x="18409" y="2855"/>
                </a:cubicBezTo>
                <a:close/>
                <a:moveTo>
                  <a:pt x="2123" y="5384"/>
                </a:moveTo>
                <a:cubicBezTo>
                  <a:pt x="2190" y="5435"/>
                  <a:pt x="2158" y="5518"/>
                  <a:pt x="2149" y="5594"/>
                </a:cubicBezTo>
                <a:cubicBezTo>
                  <a:pt x="2057" y="5602"/>
                  <a:pt x="1964" y="5619"/>
                  <a:pt x="1871" y="5637"/>
                </a:cubicBezTo>
                <a:cubicBezTo>
                  <a:pt x="1879" y="5568"/>
                  <a:pt x="1897" y="5501"/>
                  <a:pt x="1913" y="5425"/>
                </a:cubicBezTo>
                <a:cubicBezTo>
                  <a:pt x="1988" y="5408"/>
                  <a:pt x="2057" y="5392"/>
                  <a:pt x="2123" y="5384"/>
                </a:cubicBezTo>
                <a:close/>
                <a:moveTo>
                  <a:pt x="19575" y="10478"/>
                </a:moveTo>
                <a:cubicBezTo>
                  <a:pt x="19686" y="10488"/>
                  <a:pt x="19787" y="10521"/>
                  <a:pt x="19896" y="10547"/>
                </a:cubicBezTo>
                <a:cubicBezTo>
                  <a:pt x="19865" y="10632"/>
                  <a:pt x="19811" y="10667"/>
                  <a:pt x="19756" y="10667"/>
                </a:cubicBezTo>
                <a:cubicBezTo>
                  <a:pt x="19674" y="10667"/>
                  <a:pt x="19590" y="10589"/>
                  <a:pt x="19575" y="10478"/>
                </a:cubicBezTo>
                <a:close/>
                <a:moveTo>
                  <a:pt x="19094" y="11224"/>
                </a:moveTo>
                <a:cubicBezTo>
                  <a:pt x="19169" y="11224"/>
                  <a:pt x="19108" y="11408"/>
                  <a:pt x="19138" y="11481"/>
                </a:cubicBezTo>
                <a:cubicBezTo>
                  <a:pt x="19103" y="11527"/>
                  <a:pt x="19071" y="11546"/>
                  <a:pt x="19044" y="11546"/>
                </a:cubicBezTo>
                <a:cubicBezTo>
                  <a:pt x="18947" y="11546"/>
                  <a:pt x="18916" y="11309"/>
                  <a:pt x="19053" y="11236"/>
                </a:cubicBezTo>
                <a:cubicBezTo>
                  <a:pt x="19070" y="11228"/>
                  <a:pt x="19083" y="11224"/>
                  <a:pt x="19094" y="11224"/>
                </a:cubicBezTo>
                <a:close/>
                <a:moveTo>
                  <a:pt x="17824" y="13090"/>
                </a:moveTo>
                <a:lnTo>
                  <a:pt x="17824" y="13090"/>
                </a:lnTo>
                <a:cubicBezTo>
                  <a:pt x="17807" y="13243"/>
                  <a:pt x="17806" y="13476"/>
                  <a:pt x="17626" y="13476"/>
                </a:cubicBezTo>
                <a:cubicBezTo>
                  <a:pt x="17610" y="13476"/>
                  <a:pt x="17591" y="13474"/>
                  <a:pt x="17571" y="13470"/>
                </a:cubicBezTo>
                <a:lnTo>
                  <a:pt x="17553" y="13428"/>
                </a:lnTo>
                <a:cubicBezTo>
                  <a:pt x="17604" y="13326"/>
                  <a:pt x="17478" y="13258"/>
                  <a:pt x="17436" y="13183"/>
                </a:cubicBezTo>
                <a:cubicBezTo>
                  <a:pt x="17462" y="13175"/>
                  <a:pt x="17513" y="13167"/>
                  <a:pt x="17545" y="13157"/>
                </a:cubicBezTo>
                <a:cubicBezTo>
                  <a:pt x="17571" y="13173"/>
                  <a:pt x="17597" y="13179"/>
                  <a:pt x="17623" y="13179"/>
                </a:cubicBezTo>
                <a:cubicBezTo>
                  <a:pt x="17694" y="13179"/>
                  <a:pt x="17761" y="13127"/>
                  <a:pt x="17824" y="13090"/>
                </a:cubicBezTo>
                <a:close/>
                <a:moveTo>
                  <a:pt x="10420" y="17550"/>
                </a:moveTo>
                <a:cubicBezTo>
                  <a:pt x="10530" y="17550"/>
                  <a:pt x="10638" y="17591"/>
                  <a:pt x="10749" y="17614"/>
                </a:cubicBezTo>
                <a:cubicBezTo>
                  <a:pt x="10718" y="17688"/>
                  <a:pt x="10659" y="17719"/>
                  <a:pt x="10596" y="17719"/>
                </a:cubicBezTo>
                <a:cubicBezTo>
                  <a:pt x="10502" y="17719"/>
                  <a:pt x="10399" y="17650"/>
                  <a:pt x="10369" y="17553"/>
                </a:cubicBezTo>
                <a:cubicBezTo>
                  <a:pt x="10386" y="17551"/>
                  <a:pt x="10403" y="17550"/>
                  <a:pt x="10420" y="17550"/>
                </a:cubicBezTo>
                <a:close/>
                <a:moveTo>
                  <a:pt x="10640" y="1"/>
                </a:moveTo>
                <a:lnTo>
                  <a:pt x="10640" y="1"/>
                </a:lnTo>
                <a:cubicBezTo>
                  <a:pt x="10579" y="35"/>
                  <a:pt x="10539" y="94"/>
                  <a:pt x="10478" y="110"/>
                </a:cubicBezTo>
                <a:cubicBezTo>
                  <a:pt x="10469" y="112"/>
                  <a:pt x="10461" y="113"/>
                  <a:pt x="10453" y="113"/>
                </a:cubicBezTo>
                <a:cubicBezTo>
                  <a:pt x="10370" y="113"/>
                  <a:pt x="10334" y="6"/>
                  <a:pt x="10249" y="6"/>
                </a:cubicBezTo>
                <a:cubicBezTo>
                  <a:pt x="10241" y="6"/>
                  <a:pt x="10234" y="7"/>
                  <a:pt x="10225" y="9"/>
                </a:cubicBezTo>
                <a:cubicBezTo>
                  <a:pt x="10144" y="134"/>
                  <a:pt x="10248" y="389"/>
                  <a:pt x="10058" y="389"/>
                </a:cubicBezTo>
                <a:cubicBezTo>
                  <a:pt x="10056" y="389"/>
                  <a:pt x="10053" y="389"/>
                  <a:pt x="10049" y="389"/>
                </a:cubicBezTo>
                <a:lnTo>
                  <a:pt x="10049" y="389"/>
                </a:lnTo>
                <a:cubicBezTo>
                  <a:pt x="10074" y="405"/>
                  <a:pt x="10124" y="431"/>
                  <a:pt x="10151" y="448"/>
                </a:cubicBezTo>
                <a:cubicBezTo>
                  <a:pt x="10116" y="642"/>
                  <a:pt x="10134" y="826"/>
                  <a:pt x="10201" y="1012"/>
                </a:cubicBezTo>
                <a:cubicBezTo>
                  <a:pt x="10058" y="1054"/>
                  <a:pt x="9898" y="1078"/>
                  <a:pt x="9754" y="1078"/>
                </a:cubicBezTo>
                <a:cubicBezTo>
                  <a:pt x="9807" y="990"/>
                  <a:pt x="9763" y="956"/>
                  <a:pt x="9700" y="956"/>
                </a:cubicBezTo>
                <a:cubicBezTo>
                  <a:pt x="9642" y="956"/>
                  <a:pt x="9568" y="984"/>
                  <a:pt x="9536" y="1028"/>
                </a:cubicBezTo>
                <a:cubicBezTo>
                  <a:pt x="9544" y="1088"/>
                  <a:pt x="9560" y="1155"/>
                  <a:pt x="9568" y="1222"/>
                </a:cubicBezTo>
                <a:cubicBezTo>
                  <a:pt x="9518" y="1206"/>
                  <a:pt x="9459" y="1198"/>
                  <a:pt x="9401" y="1179"/>
                </a:cubicBezTo>
                <a:cubicBezTo>
                  <a:pt x="9427" y="1129"/>
                  <a:pt x="9451" y="1070"/>
                  <a:pt x="9477" y="1020"/>
                </a:cubicBezTo>
                <a:cubicBezTo>
                  <a:pt x="9472" y="1019"/>
                  <a:pt x="9468" y="1019"/>
                  <a:pt x="9463" y="1019"/>
                </a:cubicBezTo>
                <a:cubicBezTo>
                  <a:pt x="9359" y="1019"/>
                  <a:pt x="9262" y="1085"/>
                  <a:pt x="9161" y="1085"/>
                </a:cubicBezTo>
                <a:cubicBezTo>
                  <a:pt x="9142" y="1085"/>
                  <a:pt x="9124" y="1083"/>
                  <a:pt x="9105" y="1078"/>
                </a:cubicBezTo>
                <a:lnTo>
                  <a:pt x="9105" y="1078"/>
                </a:lnTo>
                <a:cubicBezTo>
                  <a:pt x="9164" y="1155"/>
                  <a:pt x="9233" y="1240"/>
                  <a:pt x="9105" y="1291"/>
                </a:cubicBezTo>
                <a:cubicBezTo>
                  <a:pt x="9047" y="1264"/>
                  <a:pt x="8996" y="1240"/>
                  <a:pt x="8946" y="1214"/>
                </a:cubicBezTo>
                <a:cubicBezTo>
                  <a:pt x="8954" y="1163"/>
                  <a:pt x="8954" y="1113"/>
                  <a:pt x="8962" y="1062"/>
                </a:cubicBezTo>
                <a:cubicBezTo>
                  <a:pt x="9012" y="836"/>
                  <a:pt x="8677" y="876"/>
                  <a:pt x="8568" y="759"/>
                </a:cubicBezTo>
                <a:cubicBezTo>
                  <a:pt x="8483" y="818"/>
                  <a:pt x="8416" y="911"/>
                  <a:pt x="8305" y="919"/>
                </a:cubicBezTo>
                <a:cubicBezTo>
                  <a:pt x="8344" y="818"/>
                  <a:pt x="8340" y="689"/>
                  <a:pt x="8222" y="689"/>
                </a:cubicBezTo>
                <a:cubicBezTo>
                  <a:pt x="8211" y="689"/>
                  <a:pt x="8200" y="690"/>
                  <a:pt x="8188" y="692"/>
                </a:cubicBezTo>
                <a:cubicBezTo>
                  <a:pt x="8174" y="689"/>
                  <a:pt x="8165" y="688"/>
                  <a:pt x="8158" y="688"/>
                </a:cubicBezTo>
                <a:cubicBezTo>
                  <a:pt x="8106" y="688"/>
                  <a:pt x="8240" y="772"/>
                  <a:pt x="8254" y="809"/>
                </a:cubicBezTo>
                <a:cubicBezTo>
                  <a:pt x="8214" y="839"/>
                  <a:pt x="8166" y="848"/>
                  <a:pt x="8116" y="848"/>
                </a:cubicBezTo>
                <a:cubicBezTo>
                  <a:pt x="8032" y="848"/>
                  <a:pt x="7941" y="823"/>
                  <a:pt x="7864" y="823"/>
                </a:cubicBezTo>
                <a:cubicBezTo>
                  <a:pt x="7785" y="823"/>
                  <a:pt x="7720" y="849"/>
                  <a:pt x="7690" y="953"/>
                </a:cubicBezTo>
                <a:cubicBezTo>
                  <a:pt x="7539" y="911"/>
                  <a:pt x="7717" y="785"/>
                  <a:pt x="7725" y="700"/>
                </a:cubicBezTo>
                <a:cubicBezTo>
                  <a:pt x="7701" y="693"/>
                  <a:pt x="7680" y="690"/>
                  <a:pt x="7661" y="690"/>
                </a:cubicBezTo>
                <a:cubicBezTo>
                  <a:pt x="7501" y="690"/>
                  <a:pt x="7520" y="926"/>
                  <a:pt x="7496" y="1062"/>
                </a:cubicBezTo>
                <a:cubicBezTo>
                  <a:pt x="7584" y="1041"/>
                  <a:pt x="7681" y="995"/>
                  <a:pt x="7772" y="995"/>
                </a:cubicBezTo>
                <a:cubicBezTo>
                  <a:pt x="7830" y="995"/>
                  <a:pt x="7886" y="1014"/>
                  <a:pt x="7935" y="1070"/>
                </a:cubicBezTo>
                <a:cubicBezTo>
                  <a:pt x="7943" y="1113"/>
                  <a:pt x="7961" y="1163"/>
                  <a:pt x="7977" y="1214"/>
                </a:cubicBezTo>
                <a:cubicBezTo>
                  <a:pt x="7943" y="1307"/>
                  <a:pt x="7911" y="1400"/>
                  <a:pt x="7842" y="1483"/>
                </a:cubicBezTo>
                <a:cubicBezTo>
                  <a:pt x="7969" y="1501"/>
                  <a:pt x="7951" y="1703"/>
                  <a:pt x="7826" y="1703"/>
                </a:cubicBezTo>
                <a:cubicBezTo>
                  <a:pt x="7725" y="1625"/>
                  <a:pt x="7796" y="1427"/>
                  <a:pt x="7657" y="1427"/>
                </a:cubicBezTo>
                <a:cubicBezTo>
                  <a:pt x="7645" y="1427"/>
                  <a:pt x="7631" y="1429"/>
                  <a:pt x="7616" y="1432"/>
                </a:cubicBezTo>
                <a:cubicBezTo>
                  <a:pt x="7609" y="1385"/>
                  <a:pt x="7624" y="1299"/>
                  <a:pt x="7580" y="1299"/>
                </a:cubicBezTo>
                <a:cubicBezTo>
                  <a:pt x="7570" y="1299"/>
                  <a:pt x="7557" y="1304"/>
                  <a:pt x="7539" y="1315"/>
                </a:cubicBezTo>
                <a:cubicBezTo>
                  <a:pt x="7506" y="1333"/>
                  <a:pt x="7476" y="1341"/>
                  <a:pt x="7448" y="1341"/>
                </a:cubicBezTo>
                <a:cubicBezTo>
                  <a:pt x="7316" y="1341"/>
                  <a:pt x="7232" y="1170"/>
                  <a:pt x="7097" y="1170"/>
                </a:cubicBezTo>
                <a:cubicBezTo>
                  <a:pt x="7079" y="1170"/>
                  <a:pt x="7061" y="1173"/>
                  <a:pt x="7041" y="1179"/>
                </a:cubicBezTo>
                <a:cubicBezTo>
                  <a:pt x="7092" y="1424"/>
                  <a:pt x="6789" y="1206"/>
                  <a:pt x="6823" y="1424"/>
                </a:cubicBezTo>
                <a:cubicBezTo>
                  <a:pt x="6810" y="1480"/>
                  <a:pt x="6836" y="1585"/>
                  <a:pt x="6785" y="1585"/>
                </a:cubicBezTo>
                <a:cubicBezTo>
                  <a:pt x="6774" y="1585"/>
                  <a:pt x="6759" y="1580"/>
                  <a:pt x="6738" y="1568"/>
                </a:cubicBezTo>
                <a:cubicBezTo>
                  <a:pt x="6705" y="1553"/>
                  <a:pt x="6675" y="1546"/>
                  <a:pt x="6648" y="1546"/>
                </a:cubicBezTo>
                <a:cubicBezTo>
                  <a:pt x="6566" y="1546"/>
                  <a:pt x="6514" y="1609"/>
                  <a:pt x="6496" y="1711"/>
                </a:cubicBezTo>
                <a:cubicBezTo>
                  <a:pt x="6462" y="1734"/>
                  <a:pt x="6426" y="1743"/>
                  <a:pt x="6390" y="1743"/>
                </a:cubicBezTo>
                <a:cubicBezTo>
                  <a:pt x="6333" y="1743"/>
                  <a:pt x="6276" y="1723"/>
                  <a:pt x="6225" y="1703"/>
                </a:cubicBezTo>
                <a:cubicBezTo>
                  <a:pt x="6302" y="1618"/>
                  <a:pt x="6395" y="1551"/>
                  <a:pt x="6496" y="1509"/>
                </a:cubicBezTo>
                <a:cubicBezTo>
                  <a:pt x="6427" y="1493"/>
                  <a:pt x="6318" y="1509"/>
                  <a:pt x="6326" y="1408"/>
                </a:cubicBezTo>
                <a:lnTo>
                  <a:pt x="6326" y="1408"/>
                </a:lnTo>
                <a:cubicBezTo>
                  <a:pt x="6348" y="1415"/>
                  <a:pt x="6369" y="1418"/>
                  <a:pt x="6390" y="1418"/>
                </a:cubicBezTo>
                <a:cubicBezTo>
                  <a:pt x="6543" y="1418"/>
                  <a:pt x="6655" y="1240"/>
                  <a:pt x="6714" y="1121"/>
                </a:cubicBezTo>
                <a:cubicBezTo>
                  <a:pt x="6712" y="1121"/>
                  <a:pt x="6710" y="1121"/>
                  <a:pt x="6708" y="1121"/>
                </a:cubicBezTo>
                <a:cubicBezTo>
                  <a:pt x="6605" y="1121"/>
                  <a:pt x="6511" y="1273"/>
                  <a:pt x="6425" y="1273"/>
                </a:cubicBezTo>
                <a:cubicBezTo>
                  <a:pt x="6394" y="1273"/>
                  <a:pt x="6363" y="1253"/>
                  <a:pt x="6334" y="1198"/>
                </a:cubicBezTo>
                <a:cubicBezTo>
                  <a:pt x="6403" y="1198"/>
                  <a:pt x="6496" y="1078"/>
                  <a:pt x="6395" y="1062"/>
                </a:cubicBezTo>
                <a:cubicBezTo>
                  <a:pt x="6365" y="1044"/>
                  <a:pt x="6334" y="1038"/>
                  <a:pt x="6303" y="1038"/>
                </a:cubicBezTo>
                <a:cubicBezTo>
                  <a:pt x="6239" y="1038"/>
                  <a:pt x="6172" y="1063"/>
                  <a:pt x="6113" y="1063"/>
                </a:cubicBezTo>
                <a:cubicBezTo>
                  <a:pt x="6065" y="1063"/>
                  <a:pt x="6022" y="1046"/>
                  <a:pt x="5990" y="987"/>
                </a:cubicBezTo>
                <a:cubicBezTo>
                  <a:pt x="5905" y="1038"/>
                  <a:pt x="5754" y="1046"/>
                  <a:pt x="5746" y="1163"/>
                </a:cubicBezTo>
                <a:cubicBezTo>
                  <a:pt x="5811" y="1141"/>
                  <a:pt x="5862" y="1130"/>
                  <a:pt x="5901" y="1130"/>
                </a:cubicBezTo>
                <a:cubicBezTo>
                  <a:pt x="5979" y="1130"/>
                  <a:pt x="6006" y="1174"/>
                  <a:pt x="5990" y="1264"/>
                </a:cubicBezTo>
                <a:cubicBezTo>
                  <a:pt x="6120" y="1272"/>
                  <a:pt x="6117" y="1472"/>
                  <a:pt x="6239" y="1472"/>
                </a:cubicBezTo>
                <a:cubicBezTo>
                  <a:pt x="6250" y="1472"/>
                  <a:pt x="6262" y="1470"/>
                  <a:pt x="6275" y="1466"/>
                </a:cubicBezTo>
                <a:lnTo>
                  <a:pt x="6275" y="1466"/>
                </a:lnTo>
                <a:cubicBezTo>
                  <a:pt x="6309" y="1566"/>
                  <a:pt x="6278" y="1592"/>
                  <a:pt x="6224" y="1592"/>
                </a:cubicBezTo>
                <a:cubicBezTo>
                  <a:pt x="6168" y="1592"/>
                  <a:pt x="6087" y="1564"/>
                  <a:pt x="6031" y="1559"/>
                </a:cubicBezTo>
                <a:lnTo>
                  <a:pt x="6031" y="1559"/>
                </a:lnTo>
                <a:cubicBezTo>
                  <a:pt x="6041" y="1695"/>
                  <a:pt x="5972" y="1762"/>
                  <a:pt x="5855" y="1812"/>
                </a:cubicBezTo>
                <a:cubicBezTo>
                  <a:pt x="5792" y="1895"/>
                  <a:pt x="5793" y="2118"/>
                  <a:pt x="5702" y="2118"/>
                </a:cubicBezTo>
                <a:cubicBezTo>
                  <a:pt x="5682" y="2118"/>
                  <a:pt x="5657" y="2107"/>
                  <a:pt x="5626" y="2081"/>
                </a:cubicBezTo>
                <a:cubicBezTo>
                  <a:pt x="5746" y="1980"/>
                  <a:pt x="5778" y="1836"/>
                  <a:pt x="5610" y="1770"/>
                </a:cubicBezTo>
                <a:cubicBezTo>
                  <a:pt x="5597" y="1832"/>
                  <a:pt x="5571" y="1856"/>
                  <a:pt x="5541" y="1856"/>
                </a:cubicBezTo>
                <a:cubicBezTo>
                  <a:pt x="5490" y="1856"/>
                  <a:pt x="5430" y="1788"/>
                  <a:pt x="5408" y="1719"/>
                </a:cubicBezTo>
                <a:cubicBezTo>
                  <a:pt x="5257" y="1754"/>
                  <a:pt x="5172" y="1871"/>
                  <a:pt x="5214" y="2022"/>
                </a:cubicBezTo>
                <a:cubicBezTo>
                  <a:pt x="5277" y="2017"/>
                  <a:pt x="5343" y="1985"/>
                  <a:pt x="5405" y="1985"/>
                </a:cubicBezTo>
                <a:cubicBezTo>
                  <a:pt x="5436" y="1985"/>
                  <a:pt x="5465" y="1992"/>
                  <a:pt x="5493" y="2014"/>
                </a:cubicBezTo>
                <a:cubicBezTo>
                  <a:pt x="5467" y="2065"/>
                  <a:pt x="5451" y="2123"/>
                  <a:pt x="5424" y="2182"/>
                </a:cubicBezTo>
                <a:cubicBezTo>
                  <a:pt x="5315" y="2158"/>
                  <a:pt x="5214" y="2123"/>
                  <a:pt x="5121" y="2073"/>
                </a:cubicBezTo>
                <a:cubicBezTo>
                  <a:pt x="5110" y="1983"/>
                  <a:pt x="5006" y="1882"/>
                  <a:pt x="4928" y="1882"/>
                </a:cubicBezTo>
                <a:cubicBezTo>
                  <a:pt x="4888" y="1882"/>
                  <a:pt x="4856" y="1907"/>
                  <a:pt x="4844" y="1972"/>
                </a:cubicBezTo>
                <a:cubicBezTo>
                  <a:pt x="4868" y="2065"/>
                  <a:pt x="4969" y="2123"/>
                  <a:pt x="5054" y="2132"/>
                </a:cubicBezTo>
                <a:cubicBezTo>
                  <a:pt x="5073" y="2205"/>
                  <a:pt x="5048" y="2223"/>
                  <a:pt x="5008" y="2223"/>
                </a:cubicBezTo>
                <a:cubicBezTo>
                  <a:pt x="4970" y="2223"/>
                  <a:pt x="4918" y="2207"/>
                  <a:pt x="4874" y="2207"/>
                </a:cubicBezTo>
                <a:cubicBezTo>
                  <a:pt x="4857" y="2207"/>
                  <a:pt x="4841" y="2210"/>
                  <a:pt x="4828" y="2216"/>
                </a:cubicBezTo>
                <a:cubicBezTo>
                  <a:pt x="4600" y="2216"/>
                  <a:pt x="4549" y="2503"/>
                  <a:pt x="4312" y="2512"/>
                </a:cubicBezTo>
                <a:cubicBezTo>
                  <a:pt x="4397" y="2419"/>
                  <a:pt x="4448" y="2291"/>
                  <a:pt x="4272" y="2283"/>
                </a:cubicBezTo>
                <a:cubicBezTo>
                  <a:pt x="4272" y="2326"/>
                  <a:pt x="4262" y="2410"/>
                  <a:pt x="4254" y="2453"/>
                </a:cubicBezTo>
                <a:cubicBezTo>
                  <a:pt x="4222" y="2453"/>
                  <a:pt x="4145" y="2461"/>
                  <a:pt x="4110" y="2469"/>
                </a:cubicBezTo>
                <a:cubicBezTo>
                  <a:pt x="3876" y="2520"/>
                  <a:pt x="3724" y="2679"/>
                  <a:pt x="3623" y="2882"/>
                </a:cubicBezTo>
                <a:cubicBezTo>
                  <a:pt x="3635" y="2945"/>
                  <a:pt x="3660" y="2969"/>
                  <a:pt x="3690" y="2969"/>
                </a:cubicBezTo>
                <a:cubicBezTo>
                  <a:pt x="3744" y="2969"/>
                  <a:pt x="3815" y="2894"/>
                  <a:pt x="3858" y="2839"/>
                </a:cubicBezTo>
                <a:cubicBezTo>
                  <a:pt x="3951" y="2890"/>
                  <a:pt x="4027" y="2966"/>
                  <a:pt x="4102" y="3033"/>
                </a:cubicBezTo>
                <a:cubicBezTo>
                  <a:pt x="4187" y="3076"/>
                  <a:pt x="4195" y="3150"/>
                  <a:pt x="4145" y="3227"/>
                </a:cubicBezTo>
                <a:cubicBezTo>
                  <a:pt x="4060" y="3302"/>
                  <a:pt x="3985" y="3395"/>
                  <a:pt x="3884" y="3429"/>
                </a:cubicBezTo>
                <a:cubicBezTo>
                  <a:pt x="3740" y="3387"/>
                  <a:pt x="3690" y="3219"/>
                  <a:pt x="3833" y="3134"/>
                </a:cubicBezTo>
                <a:cubicBezTo>
                  <a:pt x="3819" y="3080"/>
                  <a:pt x="3794" y="3062"/>
                  <a:pt x="3763" y="3062"/>
                </a:cubicBezTo>
                <a:cubicBezTo>
                  <a:pt x="3689" y="3062"/>
                  <a:pt x="3579" y="3165"/>
                  <a:pt x="3492" y="3165"/>
                </a:cubicBezTo>
                <a:cubicBezTo>
                  <a:pt x="3482" y="3165"/>
                  <a:pt x="3473" y="3163"/>
                  <a:pt x="3463" y="3160"/>
                </a:cubicBezTo>
                <a:lnTo>
                  <a:pt x="3463" y="3160"/>
                </a:lnTo>
                <a:cubicBezTo>
                  <a:pt x="3522" y="3211"/>
                  <a:pt x="3589" y="3251"/>
                  <a:pt x="3647" y="3312"/>
                </a:cubicBezTo>
                <a:cubicBezTo>
                  <a:pt x="3631" y="3421"/>
                  <a:pt x="3698" y="3514"/>
                  <a:pt x="3724" y="3615"/>
                </a:cubicBezTo>
                <a:cubicBezTo>
                  <a:pt x="3589" y="3706"/>
                  <a:pt x="3647" y="3858"/>
                  <a:pt x="3682" y="3993"/>
                </a:cubicBezTo>
                <a:cubicBezTo>
                  <a:pt x="3631" y="4036"/>
                  <a:pt x="3631" y="4111"/>
                  <a:pt x="3666" y="4161"/>
                </a:cubicBezTo>
                <a:cubicBezTo>
                  <a:pt x="3690" y="4305"/>
                  <a:pt x="3833" y="4339"/>
                  <a:pt x="3943" y="4390"/>
                </a:cubicBezTo>
                <a:lnTo>
                  <a:pt x="3943" y="4474"/>
                </a:lnTo>
                <a:lnTo>
                  <a:pt x="3934" y="4525"/>
                </a:lnTo>
                <a:cubicBezTo>
                  <a:pt x="3841" y="4491"/>
                  <a:pt x="3757" y="4448"/>
                  <a:pt x="3655" y="4448"/>
                </a:cubicBezTo>
                <a:cubicBezTo>
                  <a:pt x="3605" y="4347"/>
                  <a:pt x="3565" y="4230"/>
                  <a:pt x="3472" y="4145"/>
                </a:cubicBezTo>
                <a:cubicBezTo>
                  <a:pt x="3472" y="4171"/>
                  <a:pt x="3463" y="4230"/>
                  <a:pt x="3463" y="4254"/>
                </a:cubicBezTo>
                <a:cubicBezTo>
                  <a:pt x="3362" y="4161"/>
                  <a:pt x="3370" y="4036"/>
                  <a:pt x="3480" y="3951"/>
                </a:cubicBezTo>
                <a:lnTo>
                  <a:pt x="3480" y="3951"/>
                </a:lnTo>
                <a:cubicBezTo>
                  <a:pt x="3302" y="4020"/>
                  <a:pt x="3110" y="4044"/>
                  <a:pt x="2999" y="4204"/>
                </a:cubicBezTo>
                <a:cubicBezTo>
                  <a:pt x="2994" y="4140"/>
                  <a:pt x="2981" y="4116"/>
                  <a:pt x="2964" y="4116"/>
                </a:cubicBezTo>
                <a:cubicBezTo>
                  <a:pt x="2922" y="4116"/>
                  <a:pt x="2854" y="4255"/>
                  <a:pt x="2806" y="4297"/>
                </a:cubicBezTo>
                <a:cubicBezTo>
                  <a:pt x="2744" y="4306"/>
                  <a:pt x="2666" y="4341"/>
                  <a:pt x="2604" y="4341"/>
                </a:cubicBezTo>
                <a:cubicBezTo>
                  <a:pt x="2556" y="4341"/>
                  <a:pt x="2517" y="4320"/>
                  <a:pt x="2503" y="4246"/>
                </a:cubicBezTo>
                <a:cubicBezTo>
                  <a:pt x="2418" y="4254"/>
                  <a:pt x="2368" y="4331"/>
                  <a:pt x="2333" y="4398"/>
                </a:cubicBezTo>
                <a:cubicBezTo>
                  <a:pt x="2493" y="4456"/>
                  <a:pt x="2847" y="4424"/>
                  <a:pt x="2823" y="4666"/>
                </a:cubicBezTo>
                <a:cubicBezTo>
                  <a:pt x="2722" y="4677"/>
                  <a:pt x="2705" y="4727"/>
                  <a:pt x="2764" y="4802"/>
                </a:cubicBezTo>
                <a:cubicBezTo>
                  <a:pt x="2809" y="4870"/>
                  <a:pt x="2867" y="5011"/>
                  <a:pt x="2766" y="5011"/>
                </a:cubicBezTo>
                <a:cubicBezTo>
                  <a:pt x="2754" y="5011"/>
                  <a:pt x="2739" y="5009"/>
                  <a:pt x="2722" y="5004"/>
                </a:cubicBezTo>
                <a:cubicBezTo>
                  <a:pt x="2713" y="5006"/>
                  <a:pt x="2706" y="5007"/>
                  <a:pt x="2701" y="5007"/>
                </a:cubicBezTo>
                <a:cubicBezTo>
                  <a:pt x="2638" y="5007"/>
                  <a:pt x="2728" y="4883"/>
                  <a:pt x="2713" y="4844"/>
                </a:cubicBezTo>
                <a:cubicBezTo>
                  <a:pt x="2701" y="4844"/>
                  <a:pt x="2689" y="4843"/>
                  <a:pt x="2676" y="4843"/>
                </a:cubicBezTo>
                <a:cubicBezTo>
                  <a:pt x="2570" y="4843"/>
                  <a:pt x="2466" y="4873"/>
                  <a:pt x="2368" y="4911"/>
                </a:cubicBezTo>
                <a:cubicBezTo>
                  <a:pt x="2348" y="4954"/>
                  <a:pt x="2349" y="5044"/>
                  <a:pt x="2323" y="5044"/>
                </a:cubicBezTo>
                <a:cubicBezTo>
                  <a:pt x="2313" y="5044"/>
                  <a:pt x="2301" y="5033"/>
                  <a:pt x="2283" y="5004"/>
                </a:cubicBezTo>
                <a:cubicBezTo>
                  <a:pt x="2216" y="4954"/>
                  <a:pt x="2158" y="4895"/>
                  <a:pt x="2073" y="4895"/>
                </a:cubicBezTo>
                <a:cubicBezTo>
                  <a:pt x="2123" y="5055"/>
                  <a:pt x="2333" y="5139"/>
                  <a:pt x="2291" y="5334"/>
                </a:cubicBezTo>
                <a:cubicBezTo>
                  <a:pt x="2139" y="5232"/>
                  <a:pt x="2081" y="5004"/>
                  <a:pt x="1921" y="4945"/>
                </a:cubicBezTo>
                <a:cubicBezTo>
                  <a:pt x="1778" y="4970"/>
                  <a:pt x="1644" y="5038"/>
                  <a:pt x="1551" y="5156"/>
                </a:cubicBezTo>
                <a:cubicBezTo>
                  <a:pt x="1676" y="5198"/>
                  <a:pt x="1854" y="5214"/>
                  <a:pt x="1862" y="5374"/>
                </a:cubicBezTo>
                <a:cubicBezTo>
                  <a:pt x="1921" y="5526"/>
                  <a:pt x="1745" y="5475"/>
                  <a:pt x="1660" y="5493"/>
                </a:cubicBezTo>
                <a:cubicBezTo>
                  <a:pt x="1583" y="5485"/>
                  <a:pt x="1501" y="5467"/>
                  <a:pt x="1424" y="5443"/>
                </a:cubicBezTo>
                <a:cubicBezTo>
                  <a:pt x="1450" y="5425"/>
                  <a:pt x="1482" y="5400"/>
                  <a:pt x="1501" y="5384"/>
                </a:cubicBezTo>
                <a:lnTo>
                  <a:pt x="1501" y="5384"/>
                </a:lnTo>
                <a:cubicBezTo>
                  <a:pt x="1395" y="5414"/>
                  <a:pt x="1323" y="5425"/>
                  <a:pt x="1276" y="5425"/>
                </a:cubicBezTo>
                <a:cubicBezTo>
                  <a:pt x="1126" y="5425"/>
                  <a:pt x="1248" y="5305"/>
                  <a:pt x="1367" y="5305"/>
                </a:cubicBezTo>
                <a:cubicBezTo>
                  <a:pt x="1375" y="5305"/>
                  <a:pt x="1383" y="5306"/>
                  <a:pt x="1391" y="5307"/>
                </a:cubicBezTo>
                <a:cubicBezTo>
                  <a:pt x="1323" y="5214"/>
                  <a:pt x="1240" y="5148"/>
                  <a:pt x="1129" y="5113"/>
                </a:cubicBezTo>
                <a:lnTo>
                  <a:pt x="1129" y="5113"/>
                </a:lnTo>
                <a:cubicBezTo>
                  <a:pt x="1038" y="5241"/>
                  <a:pt x="1197" y="5342"/>
                  <a:pt x="1163" y="5475"/>
                </a:cubicBezTo>
                <a:cubicBezTo>
                  <a:pt x="1171" y="5642"/>
                  <a:pt x="1081" y="5930"/>
                  <a:pt x="1318" y="5930"/>
                </a:cubicBezTo>
                <a:cubicBezTo>
                  <a:pt x="1322" y="5930"/>
                  <a:pt x="1327" y="5930"/>
                  <a:pt x="1331" y="5930"/>
                </a:cubicBezTo>
                <a:lnTo>
                  <a:pt x="1331" y="5930"/>
                </a:lnTo>
                <a:cubicBezTo>
                  <a:pt x="1380" y="6062"/>
                  <a:pt x="1288" y="6074"/>
                  <a:pt x="1192" y="6074"/>
                </a:cubicBezTo>
                <a:cubicBezTo>
                  <a:pt x="1171" y="6074"/>
                  <a:pt x="1149" y="6073"/>
                  <a:pt x="1129" y="6073"/>
                </a:cubicBezTo>
                <a:cubicBezTo>
                  <a:pt x="1109" y="6070"/>
                  <a:pt x="1088" y="6070"/>
                  <a:pt x="1066" y="6070"/>
                </a:cubicBezTo>
                <a:cubicBezTo>
                  <a:pt x="1044" y="6070"/>
                  <a:pt x="1021" y="6070"/>
                  <a:pt x="999" y="6070"/>
                </a:cubicBezTo>
                <a:cubicBezTo>
                  <a:pt x="922" y="6070"/>
                  <a:pt x="847" y="6061"/>
                  <a:pt x="809" y="5980"/>
                </a:cubicBezTo>
                <a:cubicBezTo>
                  <a:pt x="876" y="5964"/>
                  <a:pt x="910" y="5922"/>
                  <a:pt x="918" y="5855"/>
                </a:cubicBezTo>
                <a:lnTo>
                  <a:pt x="700" y="5855"/>
                </a:lnTo>
                <a:cubicBezTo>
                  <a:pt x="684" y="5964"/>
                  <a:pt x="708" y="6065"/>
                  <a:pt x="759" y="6166"/>
                </a:cubicBezTo>
                <a:cubicBezTo>
                  <a:pt x="868" y="6150"/>
                  <a:pt x="969" y="6124"/>
                  <a:pt x="1070" y="6116"/>
                </a:cubicBezTo>
                <a:lnTo>
                  <a:pt x="1070" y="6116"/>
                </a:lnTo>
                <a:cubicBezTo>
                  <a:pt x="1086" y="6228"/>
                  <a:pt x="1027" y="6260"/>
                  <a:pt x="952" y="6260"/>
                </a:cubicBezTo>
                <a:cubicBezTo>
                  <a:pt x="903" y="6260"/>
                  <a:pt x="847" y="6247"/>
                  <a:pt x="801" y="6233"/>
                </a:cubicBezTo>
                <a:lnTo>
                  <a:pt x="801" y="6233"/>
                </a:lnTo>
                <a:cubicBezTo>
                  <a:pt x="793" y="6377"/>
                  <a:pt x="1046" y="6318"/>
                  <a:pt x="1028" y="6496"/>
                </a:cubicBezTo>
                <a:cubicBezTo>
                  <a:pt x="987" y="6579"/>
                  <a:pt x="987" y="6672"/>
                  <a:pt x="1019" y="6757"/>
                </a:cubicBezTo>
                <a:cubicBezTo>
                  <a:pt x="902" y="6858"/>
                  <a:pt x="910" y="6967"/>
                  <a:pt x="1028" y="7060"/>
                </a:cubicBezTo>
                <a:cubicBezTo>
                  <a:pt x="997" y="7046"/>
                  <a:pt x="966" y="7040"/>
                  <a:pt x="936" y="7040"/>
                </a:cubicBezTo>
                <a:cubicBezTo>
                  <a:pt x="837" y="7040"/>
                  <a:pt x="745" y="7106"/>
                  <a:pt x="674" y="7177"/>
                </a:cubicBezTo>
                <a:cubicBezTo>
                  <a:pt x="785" y="7262"/>
                  <a:pt x="918" y="7321"/>
                  <a:pt x="1062" y="7337"/>
                </a:cubicBezTo>
                <a:cubicBezTo>
                  <a:pt x="1163" y="7228"/>
                  <a:pt x="969" y="7001"/>
                  <a:pt x="1205" y="7001"/>
                </a:cubicBezTo>
                <a:cubicBezTo>
                  <a:pt x="1249" y="6912"/>
                  <a:pt x="1361" y="6729"/>
                  <a:pt x="1456" y="6729"/>
                </a:cubicBezTo>
                <a:cubicBezTo>
                  <a:pt x="1488" y="6729"/>
                  <a:pt x="1518" y="6749"/>
                  <a:pt x="1543" y="6799"/>
                </a:cubicBezTo>
                <a:cubicBezTo>
                  <a:pt x="1493" y="6866"/>
                  <a:pt x="1442" y="6933"/>
                  <a:pt x="1400" y="7009"/>
                </a:cubicBezTo>
                <a:cubicBezTo>
                  <a:pt x="1501" y="7034"/>
                  <a:pt x="1575" y="7102"/>
                  <a:pt x="1660" y="7169"/>
                </a:cubicBezTo>
                <a:cubicBezTo>
                  <a:pt x="1522" y="7202"/>
                  <a:pt x="1407" y="7313"/>
                  <a:pt x="1270" y="7313"/>
                </a:cubicBezTo>
                <a:cubicBezTo>
                  <a:pt x="1265" y="7313"/>
                  <a:pt x="1261" y="7313"/>
                  <a:pt x="1256" y="7313"/>
                </a:cubicBezTo>
                <a:lnTo>
                  <a:pt x="1256" y="7313"/>
                </a:lnTo>
                <a:cubicBezTo>
                  <a:pt x="1248" y="7406"/>
                  <a:pt x="1205" y="7531"/>
                  <a:pt x="1290" y="7608"/>
                </a:cubicBezTo>
                <a:cubicBezTo>
                  <a:pt x="1400" y="7488"/>
                  <a:pt x="1543" y="7406"/>
                  <a:pt x="1685" y="7329"/>
                </a:cubicBezTo>
                <a:cubicBezTo>
                  <a:pt x="1703" y="7363"/>
                  <a:pt x="1735" y="7422"/>
                  <a:pt x="1753" y="7456"/>
                </a:cubicBezTo>
                <a:cubicBezTo>
                  <a:pt x="1804" y="7608"/>
                  <a:pt x="1583" y="7573"/>
                  <a:pt x="1551" y="7666"/>
                </a:cubicBezTo>
                <a:cubicBezTo>
                  <a:pt x="1575" y="7717"/>
                  <a:pt x="1602" y="7775"/>
                  <a:pt x="1626" y="7826"/>
                </a:cubicBezTo>
                <a:cubicBezTo>
                  <a:pt x="1652" y="7850"/>
                  <a:pt x="1695" y="7919"/>
                  <a:pt x="1711" y="7951"/>
                </a:cubicBezTo>
                <a:cubicBezTo>
                  <a:pt x="1668" y="7978"/>
                  <a:pt x="1634" y="8002"/>
                  <a:pt x="1594" y="8028"/>
                </a:cubicBezTo>
                <a:cubicBezTo>
                  <a:pt x="1583" y="8030"/>
                  <a:pt x="1573" y="8031"/>
                  <a:pt x="1564" y="8031"/>
                </a:cubicBezTo>
                <a:cubicBezTo>
                  <a:pt x="1384" y="8031"/>
                  <a:pt x="1557" y="7648"/>
                  <a:pt x="1349" y="7648"/>
                </a:cubicBezTo>
                <a:cubicBezTo>
                  <a:pt x="1365" y="7725"/>
                  <a:pt x="1381" y="7792"/>
                  <a:pt x="1391" y="7868"/>
                </a:cubicBezTo>
                <a:cubicBezTo>
                  <a:pt x="1230" y="7850"/>
                  <a:pt x="1078" y="7834"/>
                  <a:pt x="927" y="7834"/>
                </a:cubicBezTo>
                <a:cubicBezTo>
                  <a:pt x="876" y="7877"/>
                  <a:pt x="734" y="7978"/>
                  <a:pt x="868" y="8012"/>
                </a:cubicBezTo>
                <a:cubicBezTo>
                  <a:pt x="987" y="8002"/>
                  <a:pt x="1112" y="7994"/>
                  <a:pt x="1230" y="7986"/>
                </a:cubicBezTo>
                <a:lnTo>
                  <a:pt x="1230" y="7986"/>
                </a:lnTo>
                <a:cubicBezTo>
                  <a:pt x="1171" y="8028"/>
                  <a:pt x="1112" y="8079"/>
                  <a:pt x="1062" y="8137"/>
                </a:cubicBezTo>
                <a:cubicBezTo>
                  <a:pt x="1115" y="8127"/>
                  <a:pt x="1171" y="8113"/>
                  <a:pt x="1216" y="8113"/>
                </a:cubicBezTo>
                <a:cubicBezTo>
                  <a:pt x="1278" y="8113"/>
                  <a:pt x="1316" y="8142"/>
                  <a:pt x="1280" y="8255"/>
                </a:cubicBezTo>
                <a:cubicBezTo>
                  <a:pt x="1214" y="8214"/>
                  <a:pt x="1147" y="8188"/>
                  <a:pt x="1062" y="8188"/>
                </a:cubicBezTo>
                <a:cubicBezTo>
                  <a:pt x="1070" y="8305"/>
                  <a:pt x="1230" y="8331"/>
                  <a:pt x="1240" y="8449"/>
                </a:cubicBezTo>
                <a:cubicBezTo>
                  <a:pt x="1230" y="8491"/>
                  <a:pt x="1230" y="8576"/>
                  <a:pt x="1230" y="8618"/>
                </a:cubicBezTo>
                <a:cubicBezTo>
                  <a:pt x="1290" y="8558"/>
                  <a:pt x="1391" y="8542"/>
                  <a:pt x="1416" y="8449"/>
                </a:cubicBezTo>
                <a:cubicBezTo>
                  <a:pt x="1458" y="8467"/>
                  <a:pt x="1501" y="8483"/>
                  <a:pt x="1533" y="8507"/>
                </a:cubicBezTo>
                <a:lnTo>
                  <a:pt x="1543" y="8558"/>
                </a:lnTo>
                <a:cubicBezTo>
                  <a:pt x="1408" y="8618"/>
                  <a:pt x="1458" y="8770"/>
                  <a:pt x="1474" y="8887"/>
                </a:cubicBezTo>
                <a:cubicBezTo>
                  <a:pt x="1432" y="8988"/>
                  <a:pt x="1408" y="9089"/>
                  <a:pt x="1408" y="9199"/>
                </a:cubicBezTo>
                <a:cubicBezTo>
                  <a:pt x="1458" y="9275"/>
                  <a:pt x="1559" y="9265"/>
                  <a:pt x="1644" y="9292"/>
                </a:cubicBezTo>
                <a:cubicBezTo>
                  <a:pt x="1695" y="9366"/>
                  <a:pt x="1727" y="9451"/>
                  <a:pt x="1761" y="9528"/>
                </a:cubicBezTo>
                <a:cubicBezTo>
                  <a:pt x="1678" y="9504"/>
                  <a:pt x="1569" y="9407"/>
                  <a:pt x="1482" y="9407"/>
                </a:cubicBezTo>
                <a:cubicBezTo>
                  <a:pt x="1447" y="9407"/>
                  <a:pt x="1416" y="9423"/>
                  <a:pt x="1391" y="9467"/>
                </a:cubicBezTo>
                <a:cubicBezTo>
                  <a:pt x="1336" y="9325"/>
                  <a:pt x="1397" y="9056"/>
                  <a:pt x="1240" y="9056"/>
                </a:cubicBezTo>
                <a:cubicBezTo>
                  <a:pt x="1203" y="9056"/>
                  <a:pt x="1154" y="9071"/>
                  <a:pt x="1088" y="9106"/>
                </a:cubicBezTo>
                <a:cubicBezTo>
                  <a:pt x="1028" y="9174"/>
                  <a:pt x="969" y="9249"/>
                  <a:pt x="910" y="9316"/>
                </a:cubicBezTo>
                <a:cubicBezTo>
                  <a:pt x="914" y="9316"/>
                  <a:pt x="918" y="9316"/>
                  <a:pt x="922" y="9316"/>
                </a:cubicBezTo>
                <a:cubicBezTo>
                  <a:pt x="1017" y="9316"/>
                  <a:pt x="1070" y="9235"/>
                  <a:pt x="1136" y="9235"/>
                </a:cubicBezTo>
                <a:cubicBezTo>
                  <a:pt x="1163" y="9235"/>
                  <a:pt x="1193" y="9250"/>
                  <a:pt x="1230" y="9292"/>
                </a:cubicBezTo>
                <a:cubicBezTo>
                  <a:pt x="1003" y="9300"/>
                  <a:pt x="1349" y="9486"/>
                  <a:pt x="1189" y="9587"/>
                </a:cubicBezTo>
                <a:cubicBezTo>
                  <a:pt x="1088" y="9645"/>
                  <a:pt x="1062" y="9755"/>
                  <a:pt x="1011" y="9856"/>
                </a:cubicBezTo>
                <a:cubicBezTo>
                  <a:pt x="984" y="9846"/>
                  <a:pt x="960" y="9842"/>
                  <a:pt x="940" y="9842"/>
                </a:cubicBezTo>
                <a:cubicBezTo>
                  <a:pt x="867" y="9842"/>
                  <a:pt x="839" y="9899"/>
                  <a:pt x="852" y="9999"/>
                </a:cubicBezTo>
                <a:cubicBezTo>
                  <a:pt x="833" y="9949"/>
                  <a:pt x="808" y="9932"/>
                  <a:pt x="777" y="9932"/>
                </a:cubicBezTo>
                <a:cubicBezTo>
                  <a:pt x="711" y="9932"/>
                  <a:pt x="624" y="10015"/>
                  <a:pt x="548" y="10015"/>
                </a:cubicBezTo>
                <a:cubicBezTo>
                  <a:pt x="540" y="10042"/>
                  <a:pt x="540" y="10092"/>
                  <a:pt x="540" y="10116"/>
                </a:cubicBezTo>
                <a:cubicBezTo>
                  <a:pt x="421" y="10092"/>
                  <a:pt x="330" y="10033"/>
                  <a:pt x="219" y="9999"/>
                </a:cubicBezTo>
                <a:lnTo>
                  <a:pt x="219" y="9999"/>
                </a:lnTo>
                <a:cubicBezTo>
                  <a:pt x="211" y="10108"/>
                  <a:pt x="245" y="10217"/>
                  <a:pt x="270" y="10319"/>
                </a:cubicBezTo>
                <a:cubicBezTo>
                  <a:pt x="245" y="10327"/>
                  <a:pt x="187" y="10327"/>
                  <a:pt x="160" y="10327"/>
                </a:cubicBezTo>
                <a:cubicBezTo>
                  <a:pt x="207" y="10404"/>
                  <a:pt x="308" y="10462"/>
                  <a:pt x="398" y="10462"/>
                </a:cubicBezTo>
                <a:cubicBezTo>
                  <a:pt x="456" y="10462"/>
                  <a:pt x="510" y="10437"/>
                  <a:pt x="540" y="10377"/>
                </a:cubicBezTo>
                <a:cubicBezTo>
                  <a:pt x="565" y="10352"/>
                  <a:pt x="597" y="10344"/>
                  <a:pt x="630" y="10344"/>
                </a:cubicBezTo>
                <a:cubicBezTo>
                  <a:pt x="686" y="10344"/>
                  <a:pt x="748" y="10367"/>
                  <a:pt x="801" y="10377"/>
                </a:cubicBezTo>
                <a:cubicBezTo>
                  <a:pt x="743" y="10462"/>
                  <a:pt x="641" y="10579"/>
                  <a:pt x="793" y="10640"/>
                </a:cubicBezTo>
                <a:cubicBezTo>
                  <a:pt x="778" y="10539"/>
                  <a:pt x="822" y="10496"/>
                  <a:pt x="875" y="10496"/>
                </a:cubicBezTo>
                <a:cubicBezTo>
                  <a:pt x="941" y="10496"/>
                  <a:pt x="1020" y="10564"/>
                  <a:pt x="1011" y="10672"/>
                </a:cubicBezTo>
                <a:cubicBezTo>
                  <a:pt x="987" y="10741"/>
                  <a:pt x="961" y="10800"/>
                  <a:pt x="945" y="10866"/>
                </a:cubicBezTo>
                <a:cubicBezTo>
                  <a:pt x="923" y="10875"/>
                  <a:pt x="901" y="10879"/>
                  <a:pt x="881" y="10879"/>
                </a:cubicBezTo>
                <a:cubicBezTo>
                  <a:pt x="783" y="10879"/>
                  <a:pt x="711" y="10788"/>
                  <a:pt x="724" y="10690"/>
                </a:cubicBezTo>
                <a:cubicBezTo>
                  <a:pt x="710" y="10687"/>
                  <a:pt x="697" y="10685"/>
                  <a:pt x="685" y="10685"/>
                </a:cubicBezTo>
                <a:cubicBezTo>
                  <a:pt x="576" y="10685"/>
                  <a:pt x="541" y="10817"/>
                  <a:pt x="472" y="10901"/>
                </a:cubicBezTo>
                <a:cubicBezTo>
                  <a:pt x="381" y="10866"/>
                  <a:pt x="296" y="10816"/>
                  <a:pt x="211" y="10757"/>
                </a:cubicBezTo>
                <a:cubicBezTo>
                  <a:pt x="136" y="10781"/>
                  <a:pt x="1" y="10773"/>
                  <a:pt x="1" y="10893"/>
                </a:cubicBezTo>
                <a:cubicBezTo>
                  <a:pt x="38" y="10881"/>
                  <a:pt x="82" y="10868"/>
                  <a:pt x="121" y="10868"/>
                </a:cubicBezTo>
                <a:cubicBezTo>
                  <a:pt x="170" y="10868"/>
                  <a:pt x="210" y="10889"/>
                  <a:pt x="219" y="10959"/>
                </a:cubicBezTo>
                <a:cubicBezTo>
                  <a:pt x="219" y="10994"/>
                  <a:pt x="237" y="11044"/>
                  <a:pt x="237" y="11077"/>
                </a:cubicBezTo>
                <a:lnTo>
                  <a:pt x="270" y="11052"/>
                </a:lnTo>
                <a:lnTo>
                  <a:pt x="270" y="11052"/>
                </a:lnTo>
                <a:cubicBezTo>
                  <a:pt x="253" y="11111"/>
                  <a:pt x="245" y="11170"/>
                  <a:pt x="229" y="11228"/>
                </a:cubicBezTo>
                <a:cubicBezTo>
                  <a:pt x="338" y="11204"/>
                  <a:pt x="439" y="11170"/>
                  <a:pt x="548" y="11145"/>
                </a:cubicBezTo>
                <a:cubicBezTo>
                  <a:pt x="674" y="11204"/>
                  <a:pt x="876" y="11145"/>
                  <a:pt x="902" y="11313"/>
                </a:cubicBezTo>
                <a:cubicBezTo>
                  <a:pt x="876" y="11329"/>
                  <a:pt x="817" y="11356"/>
                  <a:pt x="793" y="11364"/>
                </a:cubicBezTo>
                <a:lnTo>
                  <a:pt x="751" y="11380"/>
                </a:lnTo>
                <a:cubicBezTo>
                  <a:pt x="698" y="11433"/>
                  <a:pt x="589" y="11483"/>
                  <a:pt x="508" y="11483"/>
                </a:cubicBezTo>
                <a:cubicBezTo>
                  <a:pt x="433" y="11483"/>
                  <a:pt x="381" y="11442"/>
                  <a:pt x="413" y="11321"/>
                </a:cubicBezTo>
                <a:cubicBezTo>
                  <a:pt x="407" y="11321"/>
                  <a:pt x="401" y="11321"/>
                  <a:pt x="396" y="11321"/>
                </a:cubicBezTo>
                <a:cubicBezTo>
                  <a:pt x="288" y="11321"/>
                  <a:pt x="216" y="11392"/>
                  <a:pt x="160" y="11473"/>
                </a:cubicBezTo>
                <a:cubicBezTo>
                  <a:pt x="330" y="11499"/>
                  <a:pt x="490" y="11539"/>
                  <a:pt x="641" y="11600"/>
                </a:cubicBezTo>
                <a:cubicBezTo>
                  <a:pt x="532" y="11691"/>
                  <a:pt x="447" y="11792"/>
                  <a:pt x="381" y="11911"/>
                </a:cubicBezTo>
                <a:cubicBezTo>
                  <a:pt x="425" y="11944"/>
                  <a:pt x="468" y="11958"/>
                  <a:pt x="509" y="11958"/>
                </a:cubicBezTo>
                <a:cubicBezTo>
                  <a:pt x="626" y="11958"/>
                  <a:pt x="733" y="11853"/>
                  <a:pt x="825" y="11784"/>
                </a:cubicBezTo>
                <a:cubicBezTo>
                  <a:pt x="902" y="11784"/>
                  <a:pt x="1054" y="11843"/>
                  <a:pt x="1011" y="11954"/>
                </a:cubicBezTo>
                <a:cubicBezTo>
                  <a:pt x="945" y="11978"/>
                  <a:pt x="876" y="12004"/>
                  <a:pt x="817" y="12037"/>
                </a:cubicBezTo>
                <a:cubicBezTo>
                  <a:pt x="844" y="12095"/>
                  <a:pt x="876" y="12164"/>
                  <a:pt x="902" y="12223"/>
                </a:cubicBezTo>
                <a:cubicBezTo>
                  <a:pt x="861" y="12223"/>
                  <a:pt x="795" y="12213"/>
                  <a:pt x="735" y="12213"/>
                </a:cubicBezTo>
                <a:cubicBezTo>
                  <a:pt x="649" y="12213"/>
                  <a:pt x="574" y="12233"/>
                  <a:pt x="599" y="12332"/>
                </a:cubicBezTo>
                <a:cubicBezTo>
                  <a:pt x="708" y="12399"/>
                  <a:pt x="836" y="12417"/>
                  <a:pt x="953" y="12467"/>
                </a:cubicBezTo>
                <a:cubicBezTo>
                  <a:pt x="1038" y="12492"/>
                  <a:pt x="1129" y="12500"/>
                  <a:pt x="1222" y="12518"/>
                </a:cubicBezTo>
                <a:cubicBezTo>
                  <a:pt x="1247" y="12530"/>
                  <a:pt x="1282" y="12584"/>
                  <a:pt x="1312" y="12584"/>
                </a:cubicBezTo>
                <a:cubicBezTo>
                  <a:pt x="1322" y="12584"/>
                  <a:pt x="1332" y="12578"/>
                  <a:pt x="1341" y="12560"/>
                </a:cubicBezTo>
                <a:cubicBezTo>
                  <a:pt x="1391" y="12467"/>
                  <a:pt x="1525" y="12475"/>
                  <a:pt x="1583" y="12399"/>
                </a:cubicBezTo>
                <a:lnTo>
                  <a:pt x="1610" y="12358"/>
                </a:lnTo>
                <a:cubicBezTo>
                  <a:pt x="1632" y="12349"/>
                  <a:pt x="1648" y="12345"/>
                  <a:pt x="1660" y="12345"/>
                </a:cubicBezTo>
                <a:cubicBezTo>
                  <a:pt x="1703" y="12345"/>
                  <a:pt x="1689" y="12397"/>
                  <a:pt x="1668" y="12449"/>
                </a:cubicBezTo>
                <a:cubicBezTo>
                  <a:pt x="1735" y="12433"/>
                  <a:pt x="1796" y="12409"/>
                  <a:pt x="1862" y="12391"/>
                </a:cubicBezTo>
                <a:lnTo>
                  <a:pt x="1862" y="12391"/>
                </a:lnTo>
                <a:cubicBezTo>
                  <a:pt x="1877" y="12460"/>
                  <a:pt x="1942" y="12564"/>
                  <a:pt x="1852" y="12564"/>
                </a:cubicBezTo>
                <a:cubicBezTo>
                  <a:pt x="1843" y="12564"/>
                  <a:pt x="1832" y="12563"/>
                  <a:pt x="1820" y="12560"/>
                </a:cubicBezTo>
                <a:cubicBezTo>
                  <a:pt x="1813" y="12559"/>
                  <a:pt x="1807" y="12558"/>
                  <a:pt x="1801" y="12558"/>
                </a:cubicBezTo>
                <a:cubicBezTo>
                  <a:pt x="1730" y="12558"/>
                  <a:pt x="1803" y="12664"/>
                  <a:pt x="1796" y="12702"/>
                </a:cubicBezTo>
                <a:cubicBezTo>
                  <a:pt x="1768" y="12696"/>
                  <a:pt x="1739" y="12694"/>
                  <a:pt x="1711" y="12694"/>
                </a:cubicBezTo>
                <a:cubicBezTo>
                  <a:pt x="1618" y="12694"/>
                  <a:pt x="1523" y="12720"/>
                  <a:pt x="1432" y="12744"/>
                </a:cubicBezTo>
                <a:cubicBezTo>
                  <a:pt x="1414" y="12747"/>
                  <a:pt x="1394" y="12747"/>
                  <a:pt x="1371" y="12747"/>
                </a:cubicBezTo>
                <a:cubicBezTo>
                  <a:pt x="1336" y="12747"/>
                  <a:pt x="1298" y="12746"/>
                  <a:pt x="1260" y="12746"/>
                </a:cubicBezTo>
                <a:cubicBezTo>
                  <a:pt x="1140" y="12746"/>
                  <a:pt x="1029" y="12764"/>
                  <a:pt x="1078" y="12914"/>
                </a:cubicBezTo>
                <a:cubicBezTo>
                  <a:pt x="1126" y="12953"/>
                  <a:pt x="1189" y="12972"/>
                  <a:pt x="1251" y="12972"/>
                </a:cubicBezTo>
                <a:cubicBezTo>
                  <a:pt x="1377" y="12972"/>
                  <a:pt x="1501" y="12897"/>
                  <a:pt x="1501" y="12762"/>
                </a:cubicBezTo>
                <a:cubicBezTo>
                  <a:pt x="1602" y="12762"/>
                  <a:pt x="1695" y="12803"/>
                  <a:pt x="1769" y="12872"/>
                </a:cubicBezTo>
                <a:cubicBezTo>
                  <a:pt x="1854" y="12925"/>
                  <a:pt x="1933" y="13034"/>
                  <a:pt x="2041" y="13034"/>
                </a:cubicBezTo>
                <a:cubicBezTo>
                  <a:pt x="2051" y="13034"/>
                  <a:pt x="2062" y="13033"/>
                  <a:pt x="2073" y="13031"/>
                </a:cubicBezTo>
                <a:cubicBezTo>
                  <a:pt x="2123" y="12997"/>
                  <a:pt x="2166" y="12938"/>
                  <a:pt x="2224" y="12922"/>
                </a:cubicBezTo>
                <a:cubicBezTo>
                  <a:pt x="2251" y="13015"/>
                  <a:pt x="2283" y="13098"/>
                  <a:pt x="2291" y="13191"/>
                </a:cubicBezTo>
                <a:cubicBezTo>
                  <a:pt x="2224" y="13300"/>
                  <a:pt x="2131" y="13393"/>
                  <a:pt x="2081" y="13510"/>
                </a:cubicBezTo>
                <a:cubicBezTo>
                  <a:pt x="2190" y="13486"/>
                  <a:pt x="2301" y="13444"/>
                  <a:pt x="2410" y="13409"/>
                </a:cubicBezTo>
                <a:lnTo>
                  <a:pt x="2410" y="13409"/>
                </a:lnTo>
                <a:cubicBezTo>
                  <a:pt x="2377" y="13548"/>
                  <a:pt x="2293" y="13589"/>
                  <a:pt x="2190" y="13589"/>
                </a:cubicBezTo>
                <a:cubicBezTo>
                  <a:pt x="2054" y="13589"/>
                  <a:pt x="1886" y="13517"/>
                  <a:pt x="1761" y="13502"/>
                </a:cubicBezTo>
                <a:lnTo>
                  <a:pt x="1761" y="13502"/>
                </a:lnTo>
                <a:cubicBezTo>
                  <a:pt x="1812" y="13595"/>
                  <a:pt x="1871" y="13672"/>
                  <a:pt x="1913" y="13773"/>
                </a:cubicBezTo>
                <a:cubicBezTo>
                  <a:pt x="1836" y="13890"/>
                  <a:pt x="1660" y="13848"/>
                  <a:pt x="1583" y="13957"/>
                </a:cubicBezTo>
                <a:cubicBezTo>
                  <a:pt x="1735" y="14066"/>
                  <a:pt x="1955" y="14109"/>
                  <a:pt x="2057" y="14260"/>
                </a:cubicBezTo>
                <a:cubicBezTo>
                  <a:pt x="2082" y="14274"/>
                  <a:pt x="2104" y="14281"/>
                  <a:pt x="2122" y="14281"/>
                </a:cubicBezTo>
                <a:cubicBezTo>
                  <a:pt x="2228" y="14281"/>
                  <a:pt x="2245" y="14085"/>
                  <a:pt x="2317" y="14000"/>
                </a:cubicBezTo>
                <a:cubicBezTo>
                  <a:pt x="2392" y="13992"/>
                  <a:pt x="2469" y="13992"/>
                  <a:pt x="2554" y="13983"/>
                </a:cubicBezTo>
                <a:lnTo>
                  <a:pt x="2554" y="13983"/>
                </a:lnTo>
                <a:cubicBezTo>
                  <a:pt x="2528" y="14186"/>
                  <a:pt x="2772" y="14178"/>
                  <a:pt x="2873" y="14303"/>
                </a:cubicBezTo>
                <a:cubicBezTo>
                  <a:pt x="2889" y="14167"/>
                  <a:pt x="3067" y="14135"/>
                  <a:pt x="3049" y="13983"/>
                </a:cubicBezTo>
                <a:lnTo>
                  <a:pt x="3049" y="13983"/>
                </a:lnTo>
                <a:cubicBezTo>
                  <a:pt x="3083" y="14066"/>
                  <a:pt x="3160" y="14101"/>
                  <a:pt x="3243" y="14101"/>
                </a:cubicBezTo>
                <a:cubicBezTo>
                  <a:pt x="3211" y="14167"/>
                  <a:pt x="3176" y="14236"/>
                  <a:pt x="3142" y="14311"/>
                </a:cubicBezTo>
                <a:cubicBezTo>
                  <a:pt x="3243" y="14489"/>
                  <a:pt x="3463" y="14614"/>
                  <a:pt x="3421" y="14851"/>
                </a:cubicBezTo>
                <a:cubicBezTo>
                  <a:pt x="3496" y="14817"/>
                  <a:pt x="3559" y="14690"/>
                  <a:pt x="3633" y="14690"/>
                </a:cubicBezTo>
                <a:cubicBezTo>
                  <a:pt x="3651" y="14690"/>
                  <a:pt x="3670" y="14697"/>
                  <a:pt x="3690" y="14715"/>
                </a:cubicBezTo>
                <a:cubicBezTo>
                  <a:pt x="3918" y="14808"/>
                  <a:pt x="3775" y="15095"/>
                  <a:pt x="3833" y="15271"/>
                </a:cubicBezTo>
                <a:lnTo>
                  <a:pt x="3841" y="15330"/>
                </a:lnTo>
                <a:cubicBezTo>
                  <a:pt x="3835" y="15382"/>
                  <a:pt x="3827" y="15403"/>
                  <a:pt x="3817" y="15403"/>
                </a:cubicBezTo>
                <a:cubicBezTo>
                  <a:pt x="3780" y="15403"/>
                  <a:pt x="3717" y="15120"/>
                  <a:pt x="3630" y="15120"/>
                </a:cubicBezTo>
                <a:cubicBezTo>
                  <a:pt x="3612" y="15120"/>
                  <a:pt x="3593" y="15132"/>
                  <a:pt x="3573" y="15162"/>
                </a:cubicBezTo>
                <a:cubicBezTo>
                  <a:pt x="3563" y="15180"/>
                  <a:pt x="3552" y="15186"/>
                  <a:pt x="3539" y="15186"/>
                </a:cubicBezTo>
                <a:cubicBezTo>
                  <a:pt x="3497" y="15186"/>
                  <a:pt x="3441" y="15113"/>
                  <a:pt x="3386" y="15113"/>
                </a:cubicBezTo>
                <a:cubicBezTo>
                  <a:pt x="3369" y="15113"/>
                  <a:pt x="3352" y="15120"/>
                  <a:pt x="3336" y="15138"/>
                </a:cubicBezTo>
                <a:cubicBezTo>
                  <a:pt x="3184" y="15154"/>
                  <a:pt x="3312" y="15330"/>
                  <a:pt x="3312" y="15423"/>
                </a:cubicBezTo>
                <a:cubicBezTo>
                  <a:pt x="3379" y="15390"/>
                  <a:pt x="3437" y="15340"/>
                  <a:pt x="3496" y="15297"/>
                </a:cubicBezTo>
                <a:cubicBezTo>
                  <a:pt x="3573" y="15330"/>
                  <a:pt x="3639" y="15372"/>
                  <a:pt x="3674" y="15457"/>
                </a:cubicBezTo>
                <a:cubicBezTo>
                  <a:pt x="3581" y="15481"/>
                  <a:pt x="3445" y="15508"/>
                  <a:pt x="3453" y="15625"/>
                </a:cubicBezTo>
                <a:cubicBezTo>
                  <a:pt x="3554" y="15593"/>
                  <a:pt x="3698" y="15601"/>
                  <a:pt x="3757" y="15491"/>
                </a:cubicBezTo>
                <a:cubicBezTo>
                  <a:pt x="3800" y="15527"/>
                  <a:pt x="3826" y="15615"/>
                  <a:pt x="3893" y="15615"/>
                </a:cubicBezTo>
                <a:cubicBezTo>
                  <a:pt x="3903" y="15615"/>
                  <a:pt x="3914" y="15613"/>
                  <a:pt x="3926" y="15609"/>
                </a:cubicBezTo>
                <a:cubicBezTo>
                  <a:pt x="3936" y="15606"/>
                  <a:pt x="3945" y="15605"/>
                  <a:pt x="3953" y="15605"/>
                </a:cubicBezTo>
                <a:cubicBezTo>
                  <a:pt x="4063" y="15605"/>
                  <a:pt x="3957" y="15824"/>
                  <a:pt x="3934" y="15896"/>
                </a:cubicBezTo>
                <a:cubicBezTo>
                  <a:pt x="3893" y="15882"/>
                  <a:pt x="3858" y="15874"/>
                  <a:pt x="3832" y="15874"/>
                </a:cubicBezTo>
                <a:cubicBezTo>
                  <a:pt x="3775" y="15874"/>
                  <a:pt x="3754" y="15910"/>
                  <a:pt x="3783" y="16013"/>
                </a:cubicBezTo>
                <a:cubicBezTo>
                  <a:pt x="3794" y="16015"/>
                  <a:pt x="3805" y="16015"/>
                  <a:pt x="3815" y="16015"/>
                </a:cubicBezTo>
                <a:cubicBezTo>
                  <a:pt x="3962" y="16015"/>
                  <a:pt x="4043" y="15865"/>
                  <a:pt x="4153" y="15795"/>
                </a:cubicBezTo>
                <a:lnTo>
                  <a:pt x="4153" y="15795"/>
                </a:lnTo>
                <a:cubicBezTo>
                  <a:pt x="4161" y="15834"/>
                  <a:pt x="4075" y="15955"/>
                  <a:pt x="4153" y="15955"/>
                </a:cubicBezTo>
                <a:cubicBezTo>
                  <a:pt x="4155" y="15955"/>
                  <a:pt x="4158" y="15955"/>
                  <a:pt x="4161" y="15954"/>
                </a:cubicBezTo>
                <a:cubicBezTo>
                  <a:pt x="4176" y="15952"/>
                  <a:pt x="4189" y="15951"/>
                  <a:pt x="4200" y="15951"/>
                </a:cubicBezTo>
                <a:cubicBezTo>
                  <a:pt x="4305" y="15951"/>
                  <a:pt x="4184" y="16062"/>
                  <a:pt x="4153" y="16122"/>
                </a:cubicBezTo>
                <a:cubicBezTo>
                  <a:pt x="4254" y="16080"/>
                  <a:pt x="4381" y="16037"/>
                  <a:pt x="4432" y="15928"/>
                </a:cubicBezTo>
                <a:lnTo>
                  <a:pt x="4432" y="15928"/>
                </a:lnTo>
                <a:cubicBezTo>
                  <a:pt x="4418" y="15931"/>
                  <a:pt x="4405" y="15933"/>
                  <a:pt x="4393" y="15933"/>
                </a:cubicBezTo>
                <a:cubicBezTo>
                  <a:pt x="4275" y="15933"/>
                  <a:pt x="4212" y="15792"/>
                  <a:pt x="4222" y="15684"/>
                </a:cubicBezTo>
                <a:lnTo>
                  <a:pt x="4222" y="15684"/>
                </a:lnTo>
                <a:cubicBezTo>
                  <a:pt x="4272" y="15702"/>
                  <a:pt x="4312" y="15734"/>
                  <a:pt x="4339" y="15785"/>
                </a:cubicBezTo>
                <a:cubicBezTo>
                  <a:pt x="4448" y="15744"/>
                  <a:pt x="4363" y="15617"/>
                  <a:pt x="4373" y="15532"/>
                </a:cubicBezTo>
                <a:cubicBezTo>
                  <a:pt x="4392" y="15525"/>
                  <a:pt x="4406" y="15522"/>
                  <a:pt x="4416" y="15522"/>
                </a:cubicBezTo>
                <a:cubicBezTo>
                  <a:pt x="4482" y="15522"/>
                  <a:pt x="4416" y="15640"/>
                  <a:pt x="4482" y="15684"/>
                </a:cubicBezTo>
                <a:cubicBezTo>
                  <a:pt x="4626" y="15582"/>
                  <a:pt x="4786" y="15441"/>
                  <a:pt x="4794" y="15247"/>
                </a:cubicBezTo>
                <a:cubicBezTo>
                  <a:pt x="4810" y="15263"/>
                  <a:pt x="4844" y="15305"/>
                  <a:pt x="4868" y="15322"/>
                </a:cubicBezTo>
                <a:cubicBezTo>
                  <a:pt x="4895" y="15348"/>
                  <a:pt x="4911" y="15380"/>
                  <a:pt x="4937" y="15407"/>
                </a:cubicBezTo>
                <a:cubicBezTo>
                  <a:pt x="4786" y="15465"/>
                  <a:pt x="4945" y="15659"/>
                  <a:pt x="4844" y="15777"/>
                </a:cubicBezTo>
                <a:cubicBezTo>
                  <a:pt x="4707" y="15850"/>
                  <a:pt x="4701" y="16038"/>
                  <a:pt x="4871" y="16038"/>
                </a:cubicBezTo>
                <a:cubicBezTo>
                  <a:pt x="4878" y="16038"/>
                  <a:pt x="4886" y="16038"/>
                  <a:pt x="4895" y="16037"/>
                </a:cubicBezTo>
                <a:cubicBezTo>
                  <a:pt x="4961" y="16098"/>
                  <a:pt x="5190" y="16106"/>
                  <a:pt x="5054" y="16223"/>
                </a:cubicBezTo>
                <a:cubicBezTo>
                  <a:pt x="4961" y="16282"/>
                  <a:pt x="5081" y="16359"/>
                  <a:pt x="5097" y="16433"/>
                </a:cubicBezTo>
                <a:cubicBezTo>
                  <a:pt x="5030" y="16553"/>
                  <a:pt x="5054" y="16704"/>
                  <a:pt x="4953" y="16805"/>
                </a:cubicBezTo>
                <a:cubicBezTo>
                  <a:pt x="4962" y="16804"/>
                  <a:pt x="4972" y="16804"/>
                  <a:pt x="4982" y="16804"/>
                </a:cubicBezTo>
                <a:cubicBezTo>
                  <a:pt x="5010" y="16804"/>
                  <a:pt x="5040" y="16807"/>
                  <a:pt x="5069" y="16807"/>
                </a:cubicBezTo>
                <a:cubicBezTo>
                  <a:pt x="5131" y="16807"/>
                  <a:pt x="5183" y="16794"/>
                  <a:pt x="5172" y="16712"/>
                </a:cubicBezTo>
                <a:lnTo>
                  <a:pt x="5172" y="16712"/>
                </a:lnTo>
                <a:cubicBezTo>
                  <a:pt x="5190" y="16729"/>
                  <a:pt x="5214" y="16779"/>
                  <a:pt x="5232" y="16805"/>
                </a:cubicBezTo>
                <a:cubicBezTo>
                  <a:pt x="5281" y="16799"/>
                  <a:pt x="5379" y="16753"/>
                  <a:pt x="5438" y="16753"/>
                </a:cubicBezTo>
                <a:cubicBezTo>
                  <a:pt x="5478" y="16753"/>
                  <a:pt x="5499" y="16775"/>
                  <a:pt x="5475" y="16846"/>
                </a:cubicBezTo>
                <a:cubicBezTo>
                  <a:pt x="5384" y="16888"/>
                  <a:pt x="5182" y="16864"/>
                  <a:pt x="5214" y="17024"/>
                </a:cubicBezTo>
                <a:cubicBezTo>
                  <a:pt x="5205" y="17119"/>
                  <a:pt x="5276" y="17163"/>
                  <a:pt x="5354" y="17163"/>
                </a:cubicBezTo>
                <a:cubicBezTo>
                  <a:pt x="5420" y="17163"/>
                  <a:pt x="5491" y="17132"/>
                  <a:pt x="5525" y="17074"/>
                </a:cubicBezTo>
                <a:lnTo>
                  <a:pt x="5525" y="17074"/>
                </a:lnTo>
                <a:cubicBezTo>
                  <a:pt x="5586" y="17175"/>
                  <a:pt x="5568" y="17260"/>
                  <a:pt x="5485" y="17327"/>
                </a:cubicBezTo>
                <a:cubicBezTo>
                  <a:pt x="5492" y="17326"/>
                  <a:pt x="5499" y="17326"/>
                  <a:pt x="5506" y="17326"/>
                </a:cubicBezTo>
                <a:cubicBezTo>
                  <a:pt x="5630" y="17326"/>
                  <a:pt x="5668" y="17464"/>
                  <a:pt x="5796" y="17495"/>
                </a:cubicBezTo>
                <a:cubicBezTo>
                  <a:pt x="5786" y="17431"/>
                  <a:pt x="5802" y="17407"/>
                  <a:pt x="5833" y="17407"/>
                </a:cubicBezTo>
                <a:cubicBezTo>
                  <a:pt x="5854" y="17407"/>
                  <a:pt x="5883" y="17419"/>
                  <a:pt x="5913" y="17436"/>
                </a:cubicBezTo>
                <a:cubicBezTo>
                  <a:pt x="5922" y="17285"/>
                  <a:pt x="5703" y="17260"/>
                  <a:pt x="5653" y="17133"/>
                </a:cubicBezTo>
                <a:cubicBezTo>
                  <a:pt x="5687" y="17133"/>
                  <a:pt x="5749" y="17082"/>
                  <a:pt x="5782" y="17082"/>
                </a:cubicBezTo>
                <a:cubicBezTo>
                  <a:pt x="5798" y="17082"/>
                  <a:pt x="5807" y="17093"/>
                  <a:pt x="5804" y="17125"/>
                </a:cubicBezTo>
                <a:cubicBezTo>
                  <a:pt x="5804" y="17163"/>
                  <a:pt x="5817" y="17175"/>
                  <a:pt x="5838" y="17175"/>
                </a:cubicBezTo>
                <a:cubicBezTo>
                  <a:pt x="5873" y="17175"/>
                  <a:pt x="5931" y="17137"/>
                  <a:pt x="5978" y="17137"/>
                </a:cubicBezTo>
                <a:cubicBezTo>
                  <a:pt x="5999" y="17137"/>
                  <a:pt x="6018" y="17145"/>
                  <a:pt x="6031" y="17167"/>
                </a:cubicBezTo>
                <a:cubicBezTo>
                  <a:pt x="6074" y="17204"/>
                  <a:pt x="6112" y="17283"/>
                  <a:pt x="6180" y="17283"/>
                </a:cubicBezTo>
                <a:cubicBezTo>
                  <a:pt x="6191" y="17283"/>
                  <a:pt x="6204" y="17281"/>
                  <a:pt x="6217" y="17276"/>
                </a:cubicBezTo>
                <a:cubicBezTo>
                  <a:pt x="6306" y="17164"/>
                  <a:pt x="6383" y="17007"/>
                  <a:pt x="6533" y="17007"/>
                </a:cubicBezTo>
                <a:cubicBezTo>
                  <a:pt x="6553" y="17007"/>
                  <a:pt x="6574" y="17010"/>
                  <a:pt x="6597" y="17016"/>
                </a:cubicBezTo>
                <a:cubicBezTo>
                  <a:pt x="6519" y="17121"/>
                  <a:pt x="6582" y="17133"/>
                  <a:pt x="6661" y="17133"/>
                </a:cubicBezTo>
                <a:cubicBezTo>
                  <a:pt x="6683" y="17133"/>
                  <a:pt x="6707" y="17132"/>
                  <a:pt x="6729" y="17132"/>
                </a:cubicBezTo>
                <a:cubicBezTo>
                  <a:pt x="6742" y="17132"/>
                  <a:pt x="6754" y="17132"/>
                  <a:pt x="6765" y="17133"/>
                </a:cubicBezTo>
                <a:cubicBezTo>
                  <a:pt x="6672" y="17183"/>
                  <a:pt x="6621" y="17285"/>
                  <a:pt x="6587" y="17386"/>
                </a:cubicBezTo>
                <a:cubicBezTo>
                  <a:pt x="6569" y="17394"/>
                  <a:pt x="6552" y="17398"/>
                  <a:pt x="6536" y="17398"/>
                </a:cubicBezTo>
                <a:cubicBezTo>
                  <a:pt x="6450" y="17398"/>
                  <a:pt x="6396" y="17290"/>
                  <a:pt x="6314" y="17290"/>
                </a:cubicBezTo>
                <a:cubicBezTo>
                  <a:pt x="6308" y="17290"/>
                  <a:pt x="6301" y="17291"/>
                  <a:pt x="6294" y="17293"/>
                </a:cubicBezTo>
                <a:cubicBezTo>
                  <a:pt x="6217" y="17378"/>
                  <a:pt x="6259" y="17503"/>
                  <a:pt x="6225" y="17604"/>
                </a:cubicBezTo>
                <a:cubicBezTo>
                  <a:pt x="6166" y="17572"/>
                  <a:pt x="6116" y="17529"/>
                  <a:pt x="6065" y="17495"/>
                </a:cubicBezTo>
                <a:lnTo>
                  <a:pt x="6065" y="17495"/>
                </a:lnTo>
                <a:cubicBezTo>
                  <a:pt x="6091" y="17622"/>
                  <a:pt x="6142" y="17747"/>
                  <a:pt x="6182" y="17867"/>
                </a:cubicBezTo>
                <a:cubicBezTo>
                  <a:pt x="6310" y="17840"/>
                  <a:pt x="6243" y="17739"/>
                  <a:pt x="6225" y="17654"/>
                </a:cubicBezTo>
                <a:cubicBezTo>
                  <a:pt x="6231" y="17653"/>
                  <a:pt x="6237" y="17653"/>
                  <a:pt x="6243" y="17653"/>
                </a:cubicBezTo>
                <a:cubicBezTo>
                  <a:pt x="6338" y="17653"/>
                  <a:pt x="6373" y="17805"/>
                  <a:pt x="6461" y="17805"/>
                </a:cubicBezTo>
                <a:cubicBezTo>
                  <a:pt x="6476" y="17805"/>
                  <a:pt x="6493" y="17801"/>
                  <a:pt x="6512" y="17790"/>
                </a:cubicBezTo>
                <a:cubicBezTo>
                  <a:pt x="6688" y="17747"/>
                  <a:pt x="6672" y="17572"/>
                  <a:pt x="6605" y="17436"/>
                </a:cubicBezTo>
                <a:cubicBezTo>
                  <a:pt x="6608" y="17436"/>
                  <a:pt x="6612" y="17436"/>
                  <a:pt x="6615" y="17436"/>
                </a:cubicBezTo>
                <a:cubicBezTo>
                  <a:pt x="6732" y="17436"/>
                  <a:pt x="6766" y="17566"/>
                  <a:pt x="6807" y="17646"/>
                </a:cubicBezTo>
                <a:cubicBezTo>
                  <a:pt x="6799" y="17644"/>
                  <a:pt x="6791" y="17642"/>
                  <a:pt x="6783" y="17642"/>
                </a:cubicBezTo>
                <a:cubicBezTo>
                  <a:pt x="6658" y="17642"/>
                  <a:pt x="6616" y="17966"/>
                  <a:pt x="6730" y="17966"/>
                </a:cubicBezTo>
                <a:cubicBezTo>
                  <a:pt x="6744" y="17966"/>
                  <a:pt x="6761" y="17961"/>
                  <a:pt x="6781" y="17950"/>
                </a:cubicBezTo>
                <a:cubicBezTo>
                  <a:pt x="7001" y="17950"/>
                  <a:pt x="7102" y="17697"/>
                  <a:pt x="7143" y="17513"/>
                </a:cubicBezTo>
                <a:cubicBezTo>
                  <a:pt x="7169" y="17513"/>
                  <a:pt x="7227" y="17529"/>
                  <a:pt x="7254" y="17529"/>
                </a:cubicBezTo>
                <a:cubicBezTo>
                  <a:pt x="7337" y="17557"/>
                  <a:pt x="7421" y="17602"/>
                  <a:pt x="7513" y="17602"/>
                </a:cubicBezTo>
                <a:cubicBezTo>
                  <a:pt x="7533" y="17602"/>
                  <a:pt x="7553" y="17600"/>
                  <a:pt x="7573" y="17596"/>
                </a:cubicBezTo>
                <a:cubicBezTo>
                  <a:pt x="7621" y="17572"/>
                  <a:pt x="7674" y="17551"/>
                  <a:pt x="7725" y="17551"/>
                </a:cubicBezTo>
                <a:cubicBezTo>
                  <a:pt x="7764" y="17551"/>
                  <a:pt x="7801" y="17563"/>
                  <a:pt x="7834" y="17596"/>
                </a:cubicBezTo>
                <a:cubicBezTo>
                  <a:pt x="7767" y="17715"/>
                  <a:pt x="7741" y="17899"/>
                  <a:pt x="7868" y="17984"/>
                </a:cubicBezTo>
                <a:cubicBezTo>
                  <a:pt x="7876" y="17942"/>
                  <a:pt x="7876" y="17857"/>
                  <a:pt x="7884" y="17816"/>
                </a:cubicBezTo>
                <a:cubicBezTo>
                  <a:pt x="8002" y="17883"/>
                  <a:pt x="8145" y="17875"/>
                  <a:pt x="8238" y="17984"/>
                </a:cubicBezTo>
                <a:cubicBezTo>
                  <a:pt x="8222" y="18059"/>
                  <a:pt x="8121" y="18101"/>
                  <a:pt x="8137" y="18186"/>
                </a:cubicBezTo>
                <a:cubicBezTo>
                  <a:pt x="8152" y="18191"/>
                  <a:pt x="8166" y="18193"/>
                  <a:pt x="8179" y="18193"/>
                </a:cubicBezTo>
                <a:cubicBezTo>
                  <a:pt x="8275" y="18193"/>
                  <a:pt x="8283" y="18058"/>
                  <a:pt x="8305" y="17976"/>
                </a:cubicBezTo>
                <a:cubicBezTo>
                  <a:pt x="8386" y="17926"/>
                  <a:pt x="8443" y="17841"/>
                  <a:pt x="8533" y="17841"/>
                </a:cubicBezTo>
                <a:cubicBezTo>
                  <a:pt x="8567" y="17841"/>
                  <a:pt x="8605" y="17853"/>
                  <a:pt x="8651" y="17883"/>
                </a:cubicBezTo>
                <a:cubicBezTo>
                  <a:pt x="8693" y="17925"/>
                  <a:pt x="8693" y="18018"/>
                  <a:pt x="8760" y="18026"/>
                </a:cubicBezTo>
                <a:cubicBezTo>
                  <a:pt x="8778" y="17968"/>
                  <a:pt x="8820" y="17925"/>
                  <a:pt x="8879" y="17907"/>
                </a:cubicBezTo>
                <a:cubicBezTo>
                  <a:pt x="8903" y="17816"/>
                  <a:pt x="8820" y="17774"/>
                  <a:pt x="8770" y="17723"/>
                </a:cubicBezTo>
                <a:lnTo>
                  <a:pt x="8778" y="17673"/>
                </a:lnTo>
                <a:lnTo>
                  <a:pt x="8820" y="17654"/>
                </a:lnTo>
                <a:cubicBezTo>
                  <a:pt x="8820" y="17680"/>
                  <a:pt x="8834" y="17688"/>
                  <a:pt x="8855" y="17688"/>
                </a:cubicBezTo>
                <a:cubicBezTo>
                  <a:pt x="8886" y="17688"/>
                  <a:pt x="8932" y="17671"/>
                  <a:pt x="8972" y="17671"/>
                </a:cubicBezTo>
                <a:cubicBezTo>
                  <a:pt x="9009" y="17671"/>
                  <a:pt x="9041" y="17686"/>
                  <a:pt x="9047" y="17747"/>
                </a:cubicBezTo>
                <a:cubicBezTo>
                  <a:pt x="9042" y="17747"/>
                  <a:pt x="9037" y="17747"/>
                  <a:pt x="9033" y="17747"/>
                </a:cubicBezTo>
                <a:cubicBezTo>
                  <a:pt x="8930" y="17747"/>
                  <a:pt x="8930" y="17836"/>
                  <a:pt x="8938" y="17925"/>
                </a:cubicBezTo>
                <a:cubicBezTo>
                  <a:pt x="9089" y="17899"/>
                  <a:pt x="9113" y="17782"/>
                  <a:pt x="9124" y="17646"/>
                </a:cubicBezTo>
                <a:cubicBezTo>
                  <a:pt x="9326" y="17673"/>
                  <a:pt x="9164" y="17933"/>
                  <a:pt x="9342" y="18000"/>
                </a:cubicBezTo>
                <a:cubicBezTo>
                  <a:pt x="9374" y="18043"/>
                  <a:pt x="9413" y="18057"/>
                  <a:pt x="9453" y="18057"/>
                </a:cubicBezTo>
                <a:cubicBezTo>
                  <a:pt x="9508" y="18057"/>
                  <a:pt x="9567" y="18032"/>
                  <a:pt x="9619" y="18018"/>
                </a:cubicBezTo>
                <a:lnTo>
                  <a:pt x="9619" y="18018"/>
                </a:lnTo>
                <a:cubicBezTo>
                  <a:pt x="9611" y="18077"/>
                  <a:pt x="9595" y="18127"/>
                  <a:pt x="9587" y="18186"/>
                </a:cubicBezTo>
                <a:cubicBezTo>
                  <a:pt x="9603" y="18185"/>
                  <a:pt x="9619" y="18184"/>
                  <a:pt x="9635" y="18184"/>
                </a:cubicBezTo>
                <a:cubicBezTo>
                  <a:pt x="9741" y="18184"/>
                  <a:pt x="9834" y="18213"/>
                  <a:pt x="9855" y="18338"/>
                </a:cubicBezTo>
                <a:cubicBezTo>
                  <a:pt x="9887" y="18319"/>
                  <a:pt x="9908" y="18310"/>
                  <a:pt x="9922" y="18310"/>
                </a:cubicBezTo>
                <a:cubicBezTo>
                  <a:pt x="9962" y="18310"/>
                  <a:pt x="9932" y="18383"/>
                  <a:pt x="9906" y="18447"/>
                </a:cubicBezTo>
                <a:cubicBezTo>
                  <a:pt x="10037" y="18454"/>
                  <a:pt x="10130" y="18574"/>
                  <a:pt x="10261" y="18574"/>
                </a:cubicBezTo>
                <a:cubicBezTo>
                  <a:pt x="10282" y="18574"/>
                  <a:pt x="10304" y="18571"/>
                  <a:pt x="10326" y="18564"/>
                </a:cubicBezTo>
                <a:cubicBezTo>
                  <a:pt x="10336" y="18396"/>
                  <a:pt x="10134" y="18354"/>
                  <a:pt x="10151" y="18194"/>
                </a:cubicBezTo>
                <a:lnTo>
                  <a:pt x="10151" y="18194"/>
                </a:lnTo>
                <a:cubicBezTo>
                  <a:pt x="10077" y="18201"/>
                  <a:pt x="10011" y="18240"/>
                  <a:pt x="9945" y="18240"/>
                </a:cubicBezTo>
                <a:cubicBezTo>
                  <a:pt x="9935" y="18240"/>
                  <a:pt x="9924" y="18239"/>
                  <a:pt x="9914" y="18237"/>
                </a:cubicBezTo>
                <a:cubicBezTo>
                  <a:pt x="9863" y="18136"/>
                  <a:pt x="9831" y="18018"/>
                  <a:pt x="9720" y="17976"/>
                </a:cubicBezTo>
                <a:cubicBezTo>
                  <a:pt x="9704" y="17891"/>
                  <a:pt x="9603" y="17840"/>
                  <a:pt x="9679" y="17747"/>
                </a:cubicBezTo>
                <a:lnTo>
                  <a:pt x="9696" y="17705"/>
                </a:lnTo>
                <a:cubicBezTo>
                  <a:pt x="9729" y="17705"/>
                  <a:pt x="9789" y="17754"/>
                  <a:pt x="9823" y="17754"/>
                </a:cubicBezTo>
                <a:cubicBezTo>
                  <a:pt x="9840" y="17754"/>
                  <a:pt x="9850" y="17742"/>
                  <a:pt x="9847" y="17705"/>
                </a:cubicBezTo>
                <a:cubicBezTo>
                  <a:pt x="9867" y="17702"/>
                  <a:pt x="9885" y="17701"/>
                  <a:pt x="9901" y="17701"/>
                </a:cubicBezTo>
                <a:cubicBezTo>
                  <a:pt x="10031" y="17701"/>
                  <a:pt x="10055" y="17787"/>
                  <a:pt x="9973" y="17958"/>
                </a:cubicBezTo>
                <a:cubicBezTo>
                  <a:pt x="9932" y="18069"/>
                  <a:pt x="10100" y="18059"/>
                  <a:pt x="10167" y="18085"/>
                </a:cubicBezTo>
                <a:cubicBezTo>
                  <a:pt x="10049" y="17907"/>
                  <a:pt x="10201" y="17739"/>
                  <a:pt x="10377" y="17697"/>
                </a:cubicBezTo>
                <a:lnTo>
                  <a:pt x="10377" y="17697"/>
                </a:lnTo>
                <a:cubicBezTo>
                  <a:pt x="10361" y="17774"/>
                  <a:pt x="10336" y="17849"/>
                  <a:pt x="10318" y="17925"/>
                </a:cubicBezTo>
                <a:cubicBezTo>
                  <a:pt x="10403" y="17925"/>
                  <a:pt x="10454" y="17867"/>
                  <a:pt x="10520" y="17824"/>
                </a:cubicBezTo>
                <a:cubicBezTo>
                  <a:pt x="10520" y="17923"/>
                  <a:pt x="10593" y="17966"/>
                  <a:pt x="10671" y="17966"/>
                </a:cubicBezTo>
                <a:cubicBezTo>
                  <a:pt x="10778" y="17966"/>
                  <a:pt x="10897" y="17887"/>
                  <a:pt x="10858" y="17766"/>
                </a:cubicBezTo>
                <a:cubicBezTo>
                  <a:pt x="10851" y="17733"/>
                  <a:pt x="10859" y="17723"/>
                  <a:pt x="10873" y="17723"/>
                </a:cubicBezTo>
                <a:cubicBezTo>
                  <a:pt x="10901" y="17723"/>
                  <a:pt x="10955" y="17761"/>
                  <a:pt x="10987" y="17761"/>
                </a:cubicBezTo>
                <a:cubicBezTo>
                  <a:pt x="11004" y="17761"/>
                  <a:pt x="11014" y="17750"/>
                  <a:pt x="11010" y="17715"/>
                </a:cubicBezTo>
                <a:cubicBezTo>
                  <a:pt x="11014" y="17666"/>
                  <a:pt x="11051" y="17657"/>
                  <a:pt x="11095" y="17657"/>
                </a:cubicBezTo>
                <a:cubicBezTo>
                  <a:pt x="11126" y="17657"/>
                  <a:pt x="11160" y="17661"/>
                  <a:pt x="11189" y="17661"/>
                </a:cubicBezTo>
                <a:cubicBezTo>
                  <a:pt x="11207" y="17661"/>
                  <a:pt x="11223" y="17660"/>
                  <a:pt x="11236" y="17654"/>
                </a:cubicBezTo>
                <a:lnTo>
                  <a:pt x="11236" y="17654"/>
                </a:lnTo>
                <a:lnTo>
                  <a:pt x="11228" y="17697"/>
                </a:lnTo>
                <a:cubicBezTo>
                  <a:pt x="11236" y="17696"/>
                  <a:pt x="11243" y="17695"/>
                  <a:pt x="11249" y="17695"/>
                </a:cubicBezTo>
                <a:cubicBezTo>
                  <a:pt x="11354" y="17695"/>
                  <a:pt x="11344" y="17811"/>
                  <a:pt x="11287" y="17883"/>
                </a:cubicBezTo>
                <a:cubicBezTo>
                  <a:pt x="11278" y="17867"/>
                  <a:pt x="11254" y="17840"/>
                  <a:pt x="11236" y="17824"/>
                </a:cubicBezTo>
                <a:cubicBezTo>
                  <a:pt x="11218" y="17891"/>
                  <a:pt x="11208" y="17915"/>
                  <a:pt x="11200" y="17915"/>
                </a:cubicBezTo>
                <a:cubicBezTo>
                  <a:pt x="11181" y="17915"/>
                  <a:pt x="11179" y="17771"/>
                  <a:pt x="11134" y="17771"/>
                </a:cubicBezTo>
                <a:cubicBezTo>
                  <a:pt x="11120" y="17771"/>
                  <a:pt x="11101" y="17785"/>
                  <a:pt x="11076" y="17824"/>
                </a:cubicBezTo>
                <a:cubicBezTo>
                  <a:pt x="11084" y="17968"/>
                  <a:pt x="11052" y="18127"/>
                  <a:pt x="11220" y="18194"/>
                </a:cubicBezTo>
                <a:cubicBezTo>
                  <a:pt x="11226" y="18125"/>
                  <a:pt x="11212" y="18025"/>
                  <a:pt x="11268" y="18025"/>
                </a:cubicBezTo>
                <a:cubicBezTo>
                  <a:pt x="11282" y="18025"/>
                  <a:pt x="11299" y="18030"/>
                  <a:pt x="11321" y="18043"/>
                </a:cubicBezTo>
                <a:cubicBezTo>
                  <a:pt x="11329" y="18101"/>
                  <a:pt x="11363" y="18186"/>
                  <a:pt x="11430" y="18186"/>
                </a:cubicBezTo>
                <a:cubicBezTo>
                  <a:pt x="11463" y="18147"/>
                  <a:pt x="11475" y="18047"/>
                  <a:pt x="11518" y="18047"/>
                </a:cubicBezTo>
                <a:cubicBezTo>
                  <a:pt x="11531" y="18047"/>
                  <a:pt x="11546" y="18056"/>
                  <a:pt x="11566" y="18077"/>
                </a:cubicBezTo>
                <a:cubicBezTo>
                  <a:pt x="11539" y="18152"/>
                  <a:pt x="11539" y="18220"/>
                  <a:pt x="11539" y="18295"/>
                </a:cubicBezTo>
                <a:cubicBezTo>
                  <a:pt x="11559" y="18300"/>
                  <a:pt x="11576" y="18303"/>
                  <a:pt x="11591" y="18303"/>
                </a:cubicBezTo>
                <a:cubicBezTo>
                  <a:pt x="11652" y="18303"/>
                  <a:pt x="11670" y="18261"/>
                  <a:pt x="11650" y="18186"/>
                </a:cubicBezTo>
                <a:cubicBezTo>
                  <a:pt x="11685" y="18160"/>
                  <a:pt x="11709" y="18149"/>
                  <a:pt x="11725" y="18149"/>
                </a:cubicBezTo>
                <a:cubicBezTo>
                  <a:pt x="11789" y="18149"/>
                  <a:pt x="11736" y="18316"/>
                  <a:pt x="11717" y="18396"/>
                </a:cubicBezTo>
                <a:cubicBezTo>
                  <a:pt x="11810" y="18421"/>
                  <a:pt x="11838" y="18551"/>
                  <a:pt x="11929" y="18551"/>
                </a:cubicBezTo>
                <a:cubicBezTo>
                  <a:pt x="11937" y="18551"/>
                  <a:pt x="11945" y="18550"/>
                  <a:pt x="11954" y="18548"/>
                </a:cubicBezTo>
                <a:cubicBezTo>
                  <a:pt x="12023" y="18446"/>
                  <a:pt x="12058" y="18285"/>
                  <a:pt x="12205" y="18285"/>
                </a:cubicBezTo>
                <a:cubicBezTo>
                  <a:pt x="12216" y="18285"/>
                  <a:pt x="12227" y="18285"/>
                  <a:pt x="12239" y="18287"/>
                </a:cubicBezTo>
                <a:cubicBezTo>
                  <a:pt x="12097" y="18203"/>
                  <a:pt x="12095" y="17925"/>
                  <a:pt x="12273" y="17925"/>
                </a:cubicBezTo>
                <a:cubicBezTo>
                  <a:pt x="12276" y="17925"/>
                  <a:pt x="12279" y="17925"/>
                  <a:pt x="12281" y="17925"/>
                </a:cubicBezTo>
                <a:cubicBezTo>
                  <a:pt x="12247" y="18016"/>
                  <a:pt x="12306" y="18092"/>
                  <a:pt x="12371" y="18092"/>
                </a:cubicBezTo>
                <a:cubicBezTo>
                  <a:pt x="12402" y="18092"/>
                  <a:pt x="12434" y="18075"/>
                  <a:pt x="12459" y="18034"/>
                </a:cubicBezTo>
                <a:cubicBezTo>
                  <a:pt x="12540" y="18004"/>
                  <a:pt x="12630" y="17975"/>
                  <a:pt x="12727" y="17975"/>
                </a:cubicBezTo>
                <a:cubicBezTo>
                  <a:pt x="12739" y="17975"/>
                  <a:pt x="12751" y="17975"/>
                  <a:pt x="12762" y="17976"/>
                </a:cubicBezTo>
                <a:cubicBezTo>
                  <a:pt x="12744" y="18026"/>
                  <a:pt x="12728" y="18085"/>
                  <a:pt x="12712" y="18136"/>
                </a:cubicBezTo>
                <a:cubicBezTo>
                  <a:pt x="12723" y="18138"/>
                  <a:pt x="12734" y="18139"/>
                  <a:pt x="12744" y="18139"/>
                </a:cubicBezTo>
                <a:cubicBezTo>
                  <a:pt x="12847" y="18139"/>
                  <a:pt x="12893" y="18033"/>
                  <a:pt x="12871" y="17933"/>
                </a:cubicBezTo>
                <a:cubicBezTo>
                  <a:pt x="12787" y="17925"/>
                  <a:pt x="12669" y="17942"/>
                  <a:pt x="12712" y="17816"/>
                </a:cubicBezTo>
                <a:cubicBezTo>
                  <a:pt x="12712" y="17772"/>
                  <a:pt x="12735" y="17755"/>
                  <a:pt x="12767" y="17755"/>
                </a:cubicBezTo>
                <a:cubicBezTo>
                  <a:pt x="12826" y="17755"/>
                  <a:pt x="12916" y="17813"/>
                  <a:pt x="12938" y="17857"/>
                </a:cubicBezTo>
                <a:cubicBezTo>
                  <a:pt x="13055" y="17806"/>
                  <a:pt x="13156" y="17723"/>
                  <a:pt x="13191" y="17596"/>
                </a:cubicBezTo>
                <a:cubicBezTo>
                  <a:pt x="13116" y="17596"/>
                  <a:pt x="13065" y="17646"/>
                  <a:pt x="13015" y="17697"/>
                </a:cubicBezTo>
                <a:cubicBezTo>
                  <a:pt x="13006" y="17697"/>
                  <a:pt x="12997" y="17698"/>
                  <a:pt x="12988" y="17698"/>
                </a:cubicBezTo>
                <a:cubicBezTo>
                  <a:pt x="12859" y="17698"/>
                  <a:pt x="12722" y="17643"/>
                  <a:pt x="12752" y="17487"/>
                </a:cubicBezTo>
                <a:cubicBezTo>
                  <a:pt x="12786" y="17457"/>
                  <a:pt x="12842" y="17437"/>
                  <a:pt x="12890" y="17437"/>
                </a:cubicBezTo>
                <a:cubicBezTo>
                  <a:pt x="12952" y="17437"/>
                  <a:pt x="13003" y="17469"/>
                  <a:pt x="12989" y="17553"/>
                </a:cubicBezTo>
                <a:cubicBezTo>
                  <a:pt x="13116" y="17479"/>
                  <a:pt x="13055" y="17242"/>
                  <a:pt x="13191" y="17183"/>
                </a:cubicBezTo>
                <a:cubicBezTo>
                  <a:pt x="13191" y="17210"/>
                  <a:pt x="13207" y="17268"/>
                  <a:pt x="13217" y="17301"/>
                </a:cubicBezTo>
                <a:cubicBezTo>
                  <a:pt x="13204" y="17333"/>
                  <a:pt x="13211" y="17345"/>
                  <a:pt x="13227" y="17345"/>
                </a:cubicBezTo>
                <a:cubicBezTo>
                  <a:pt x="13262" y="17345"/>
                  <a:pt x="13335" y="17286"/>
                  <a:pt x="13318" y="17234"/>
                </a:cubicBezTo>
                <a:cubicBezTo>
                  <a:pt x="13324" y="17234"/>
                  <a:pt x="13329" y="17233"/>
                  <a:pt x="13334" y="17233"/>
                </a:cubicBezTo>
                <a:cubicBezTo>
                  <a:pt x="13430" y="17233"/>
                  <a:pt x="13521" y="17290"/>
                  <a:pt x="13621" y="17290"/>
                </a:cubicBezTo>
                <a:cubicBezTo>
                  <a:pt x="13638" y="17290"/>
                  <a:pt x="13655" y="17288"/>
                  <a:pt x="13672" y="17285"/>
                </a:cubicBezTo>
                <a:cubicBezTo>
                  <a:pt x="13692" y="17209"/>
                  <a:pt x="13673" y="17185"/>
                  <a:pt x="13638" y="17185"/>
                </a:cubicBezTo>
                <a:cubicBezTo>
                  <a:pt x="13603" y="17185"/>
                  <a:pt x="13553" y="17209"/>
                  <a:pt x="13510" y="17226"/>
                </a:cubicBezTo>
                <a:cubicBezTo>
                  <a:pt x="13465" y="17105"/>
                  <a:pt x="13544" y="17047"/>
                  <a:pt x="13632" y="17047"/>
                </a:cubicBezTo>
                <a:cubicBezTo>
                  <a:pt x="13722" y="17047"/>
                  <a:pt x="13823" y="17107"/>
                  <a:pt x="13813" y="17218"/>
                </a:cubicBezTo>
                <a:cubicBezTo>
                  <a:pt x="13747" y="17276"/>
                  <a:pt x="13704" y="17351"/>
                  <a:pt x="13722" y="17444"/>
                </a:cubicBezTo>
                <a:cubicBezTo>
                  <a:pt x="13840" y="17412"/>
                  <a:pt x="14058" y="17412"/>
                  <a:pt x="14050" y="17242"/>
                </a:cubicBezTo>
                <a:lnTo>
                  <a:pt x="14050" y="17242"/>
                </a:lnTo>
                <a:cubicBezTo>
                  <a:pt x="14007" y="17256"/>
                  <a:pt x="13953" y="17280"/>
                  <a:pt x="13916" y="17280"/>
                </a:cubicBezTo>
                <a:cubicBezTo>
                  <a:pt x="13881" y="17280"/>
                  <a:pt x="13861" y="17258"/>
                  <a:pt x="13882" y="17183"/>
                </a:cubicBezTo>
                <a:cubicBezTo>
                  <a:pt x="13840" y="17066"/>
                  <a:pt x="13975" y="17099"/>
                  <a:pt x="13991" y="17024"/>
                </a:cubicBezTo>
                <a:cubicBezTo>
                  <a:pt x="13805" y="17008"/>
                  <a:pt x="13629" y="16981"/>
                  <a:pt x="13452" y="16965"/>
                </a:cubicBezTo>
                <a:cubicBezTo>
                  <a:pt x="13443" y="16872"/>
                  <a:pt x="13497" y="16856"/>
                  <a:pt x="13563" y="16856"/>
                </a:cubicBezTo>
                <a:cubicBezTo>
                  <a:pt x="13600" y="16856"/>
                  <a:pt x="13640" y="16861"/>
                  <a:pt x="13676" y="16861"/>
                </a:cubicBezTo>
                <a:cubicBezTo>
                  <a:pt x="13693" y="16861"/>
                  <a:pt x="13709" y="16860"/>
                  <a:pt x="13722" y="16856"/>
                </a:cubicBezTo>
                <a:lnTo>
                  <a:pt x="13722" y="16856"/>
                </a:lnTo>
                <a:cubicBezTo>
                  <a:pt x="13715" y="16890"/>
                  <a:pt x="13722" y="16900"/>
                  <a:pt x="13734" y="16900"/>
                </a:cubicBezTo>
                <a:cubicBezTo>
                  <a:pt x="13756" y="16900"/>
                  <a:pt x="13796" y="16869"/>
                  <a:pt x="13818" y="16869"/>
                </a:cubicBezTo>
                <a:cubicBezTo>
                  <a:pt x="13831" y="16869"/>
                  <a:pt x="13838" y="16880"/>
                  <a:pt x="13832" y="16915"/>
                </a:cubicBezTo>
                <a:cubicBezTo>
                  <a:pt x="13837" y="16945"/>
                  <a:pt x="13856" y="16955"/>
                  <a:pt x="13881" y="16955"/>
                </a:cubicBezTo>
                <a:cubicBezTo>
                  <a:pt x="13938" y="16955"/>
                  <a:pt x="14029" y="16904"/>
                  <a:pt x="14087" y="16904"/>
                </a:cubicBezTo>
                <a:cubicBezTo>
                  <a:pt x="14119" y="16904"/>
                  <a:pt x="14141" y="16919"/>
                  <a:pt x="14143" y="16965"/>
                </a:cubicBezTo>
                <a:cubicBezTo>
                  <a:pt x="14128" y="17048"/>
                  <a:pt x="14171" y="17058"/>
                  <a:pt x="14224" y="17058"/>
                </a:cubicBezTo>
                <a:cubicBezTo>
                  <a:pt x="14240" y="17058"/>
                  <a:pt x="14257" y="17057"/>
                  <a:pt x="14273" y="17057"/>
                </a:cubicBezTo>
                <a:cubicBezTo>
                  <a:pt x="14303" y="17057"/>
                  <a:pt x="14332" y="17060"/>
                  <a:pt x="14353" y="17074"/>
                </a:cubicBezTo>
                <a:cubicBezTo>
                  <a:pt x="14303" y="16965"/>
                  <a:pt x="14303" y="16822"/>
                  <a:pt x="14361" y="16712"/>
                </a:cubicBezTo>
                <a:cubicBezTo>
                  <a:pt x="14385" y="16728"/>
                  <a:pt x="14403" y="16734"/>
                  <a:pt x="14417" y="16734"/>
                </a:cubicBezTo>
                <a:cubicBezTo>
                  <a:pt x="14465" y="16734"/>
                  <a:pt x="14470" y="16665"/>
                  <a:pt x="14517" y="16665"/>
                </a:cubicBezTo>
                <a:cubicBezTo>
                  <a:pt x="14531" y="16665"/>
                  <a:pt x="14548" y="16671"/>
                  <a:pt x="14571" y="16686"/>
                </a:cubicBezTo>
                <a:cubicBezTo>
                  <a:pt x="14656" y="16644"/>
                  <a:pt x="14571" y="16553"/>
                  <a:pt x="14571" y="16484"/>
                </a:cubicBezTo>
                <a:cubicBezTo>
                  <a:pt x="14555" y="16401"/>
                  <a:pt x="14648" y="16351"/>
                  <a:pt x="14673" y="16274"/>
                </a:cubicBezTo>
                <a:cubicBezTo>
                  <a:pt x="14684" y="16271"/>
                  <a:pt x="14693" y="16269"/>
                  <a:pt x="14702" y="16269"/>
                </a:cubicBezTo>
                <a:cubicBezTo>
                  <a:pt x="14776" y="16269"/>
                  <a:pt x="14778" y="16363"/>
                  <a:pt x="14826" y="16363"/>
                </a:cubicBezTo>
                <a:cubicBezTo>
                  <a:pt x="14839" y="16363"/>
                  <a:pt x="14854" y="16357"/>
                  <a:pt x="14875" y="16340"/>
                </a:cubicBezTo>
                <a:cubicBezTo>
                  <a:pt x="14909" y="16425"/>
                  <a:pt x="15026" y="16442"/>
                  <a:pt x="14960" y="16543"/>
                </a:cubicBezTo>
                <a:cubicBezTo>
                  <a:pt x="14885" y="16686"/>
                  <a:pt x="15061" y="16636"/>
                  <a:pt x="15146" y="16662"/>
                </a:cubicBezTo>
                <a:cubicBezTo>
                  <a:pt x="15153" y="16722"/>
                  <a:pt x="15182" y="16756"/>
                  <a:pt x="15242" y="16756"/>
                </a:cubicBezTo>
                <a:cubicBezTo>
                  <a:pt x="15249" y="16756"/>
                  <a:pt x="15256" y="16756"/>
                  <a:pt x="15263" y="16755"/>
                </a:cubicBezTo>
                <a:cubicBezTo>
                  <a:pt x="15228" y="16670"/>
                  <a:pt x="15204" y="16569"/>
                  <a:pt x="15162" y="16484"/>
                </a:cubicBezTo>
                <a:lnTo>
                  <a:pt x="15162" y="16484"/>
                </a:lnTo>
                <a:cubicBezTo>
                  <a:pt x="15200" y="16505"/>
                  <a:pt x="15240" y="16514"/>
                  <a:pt x="15282" y="16514"/>
                </a:cubicBezTo>
                <a:cubicBezTo>
                  <a:pt x="15324" y="16514"/>
                  <a:pt x="15368" y="16505"/>
                  <a:pt x="15414" y="16492"/>
                </a:cubicBezTo>
                <a:cubicBezTo>
                  <a:pt x="15414" y="16569"/>
                  <a:pt x="15457" y="16603"/>
                  <a:pt x="15524" y="16603"/>
                </a:cubicBezTo>
                <a:cubicBezTo>
                  <a:pt x="15431" y="16452"/>
                  <a:pt x="15683" y="16425"/>
                  <a:pt x="15710" y="16282"/>
                </a:cubicBezTo>
                <a:cubicBezTo>
                  <a:pt x="15765" y="16324"/>
                  <a:pt x="15821" y="16383"/>
                  <a:pt x="15891" y="16383"/>
                </a:cubicBezTo>
                <a:cubicBezTo>
                  <a:pt x="15905" y="16383"/>
                  <a:pt x="15920" y="16381"/>
                  <a:pt x="15936" y="16375"/>
                </a:cubicBezTo>
                <a:cubicBezTo>
                  <a:pt x="15928" y="16223"/>
                  <a:pt x="16172" y="16332"/>
                  <a:pt x="16114" y="16173"/>
                </a:cubicBezTo>
                <a:cubicBezTo>
                  <a:pt x="16079" y="16173"/>
                  <a:pt x="15997" y="16165"/>
                  <a:pt x="15954" y="16165"/>
                </a:cubicBezTo>
                <a:cubicBezTo>
                  <a:pt x="16037" y="16088"/>
                  <a:pt x="16047" y="16013"/>
                  <a:pt x="16029" y="15912"/>
                </a:cubicBezTo>
                <a:cubicBezTo>
                  <a:pt x="16122" y="15896"/>
                  <a:pt x="16257" y="15803"/>
                  <a:pt x="16181" y="15694"/>
                </a:cubicBezTo>
                <a:lnTo>
                  <a:pt x="16375" y="15694"/>
                </a:lnTo>
                <a:cubicBezTo>
                  <a:pt x="16358" y="15643"/>
                  <a:pt x="16340" y="15593"/>
                  <a:pt x="16332" y="15542"/>
                </a:cubicBezTo>
                <a:cubicBezTo>
                  <a:pt x="16409" y="15532"/>
                  <a:pt x="16526" y="15532"/>
                  <a:pt x="16542" y="15423"/>
                </a:cubicBezTo>
                <a:cubicBezTo>
                  <a:pt x="16566" y="15434"/>
                  <a:pt x="16589" y="15439"/>
                  <a:pt x="16609" y="15439"/>
                </a:cubicBezTo>
                <a:cubicBezTo>
                  <a:pt x="16709" y="15439"/>
                  <a:pt x="16750" y="15319"/>
                  <a:pt x="16603" y="15305"/>
                </a:cubicBezTo>
                <a:cubicBezTo>
                  <a:pt x="16603" y="15275"/>
                  <a:pt x="16622" y="15266"/>
                  <a:pt x="16652" y="15266"/>
                </a:cubicBezTo>
                <a:cubicBezTo>
                  <a:pt x="16697" y="15266"/>
                  <a:pt x="16766" y="15288"/>
                  <a:pt x="16825" y="15288"/>
                </a:cubicBezTo>
                <a:cubicBezTo>
                  <a:pt x="16857" y="15288"/>
                  <a:pt x="16886" y="15282"/>
                  <a:pt x="16906" y="15263"/>
                </a:cubicBezTo>
                <a:lnTo>
                  <a:pt x="16906" y="15263"/>
                </a:lnTo>
                <a:cubicBezTo>
                  <a:pt x="16831" y="15370"/>
                  <a:pt x="16845" y="15542"/>
                  <a:pt x="17004" y="15542"/>
                </a:cubicBezTo>
                <a:cubicBezTo>
                  <a:pt x="17008" y="15542"/>
                  <a:pt x="17012" y="15542"/>
                  <a:pt x="17015" y="15542"/>
                </a:cubicBezTo>
                <a:cubicBezTo>
                  <a:pt x="16922" y="15415"/>
                  <a:pt x="17032" y="15305"/>
                  <a:pt x="17098" y="15196"/>
                </a:cubicBezTo>
                <a:cubicBezTo>
                  <a:pt x="17115" y="15083"/>
                  <a:pt x="17102" y="14937"/>
                  <a:pt x="17231" y="14937"/>
                </a:cubicBezTo>
                <a:cubicBezTo>
                  <a:pt x="17247" y="14937"/>
                  <a:pt x="17264" y="14939"/>
                  <a:pt x="17284" y="14944"/>
                </a:cubicBezTo>
                <a:cubicBezTo>
                  <a:pt x="17276" y="14851"/>
                  <a:pt x="17108" y="14917"/>
                  <a:pt x="17108" y="14808"/>
                </a:cubicBezTo>
                <a:cubicBezTo>
                  <a:pt x="17075" y="14773"/>
                  <a:pt x="17044" y="14759"/>
                  <a:pt x="17013" y="14759"/>
                </a:cubicBezTo>
                <a:cubicBezTo>
                  <a:pt x="16927" y="14759"/>
                  <a:pt x="16849" y="14868"/>
                  <a:pt x="16763" y="14893"/>
                </a:cubicBezTo>
                <a:cubicBezTo>
                  <a:pt x="16694" y="14742"/>
                  <a:pt x="16728" y="14582"/>
                  <a:pt x="16821" y="14454"/>
                </a:cubicBezTo>
                <a:cubicBezTo>
                  <a:pt x="16872" y="14513"/>
                  <a:pt x="16922" y="14590"/>
                  <a:pt x="16973" y="14665"/>
                </a:cubicBezTo>
                <a:cubicBezTo>
                  <a:pt x="16990" y="14658"/>
                  <a:pt x="17006" y="14655"/>
                  <a:pt x="17022" y="14655"/>
                </a:cubicBezTo>
                <a:cubicBezTo>
                  <a:pt x="17115" y="14655"/>
                  <a:pt x="17178" y="14766"/>
                  <a:pt x="17268" y="14766"/>
                </a:cubicBezTo>
                <a:cubicBezTo>
                  <a:pt x="17271" y="14766"/>
                  <a:pt x="17274" y="14766"/>
                  <a:pt x="17276" y="14766"/>
                </a:cubicBezTo>
                <a:cubicBezTo>
                  <a:pt x="17327" y="14733"/>
                  <a:pt x="17428" y="14715"/>
                  <a:pt x="17436" y="14640"/>
                </a:cubicBezTo>
                <a:cubicBezTo>
                  <a:pt x="17385" y="14622"/>
                  <a:pt x="17343" y="14590"/>
                  <a:pt x="17327" y="14539"/>
                </a:cubicBezTo>
                <a:cubicBezTo>
                  <a:pt x="17306" y="14548"/>
                  <a:pt x="17288" y="14551"/>
                  <a:pt x="17270" y="14551"/>
                </a:cubicBezTo>
                <a:cubicBezTo>
                  <a:pt x="17115" y="14551"/>
                  <a:pt x="17081" y="14250"/>
                  <a:pt x="17218" y="14228"/>
                </a:cubicBezTo>
                <a:lnTo>
                  <a:pt x="17218" y="14228"/>
                </a:lnTo>
                <a:cubicBezTo>
                  <a:pt x="17238" y="14241"/>
                  <a:pt x="17252" y="14247"/>
                  <a:pt x="17263" y="14247"/>
                </a:cubicBezTo>
                <a:cubicBezTo>
                  <a:pt x="17306" y="14247"/>
                  <a:pt x="17284" y="14156"/>
                  <a:pt x="17284" y="14109"/>
                </a:cubicBezTo>
                <a:cubicBezTo>
                  <a:pt x="17319" y="14101"/>
                  <a:pt x="17369" y="14093"/>
                  <a:pt x="17393" y="14085"/>
                </a:cubicBezTo>
                <a:cubicBezTo>
                  <a:pt x="17405" y="14090"/>
                  <a:pt x="17414" y="14093"/>
                  <a:pt x="17421" y="14093"/>
                </a:cubicBezTo>
                <a:cubicBezTo>
                  <a:pt x="17477" y="14093"/>
                  <a:pt x="17420" y="13943"/>
                  <a:pt x="17472" y="13943"/>
                </a:cubicBezTo>
                <a:cubicBezTo>
                  <a:pt x="17483" y="13943"/>
                  <a:pt x="17498" y="13949"/>
                  <a:pt x="17521" y="13965"/>
                </a:cubicBezTo>
                <a:cubicBezTo>
                  <a:pt x="17527" y="13965"/>
                  <a:pt x="17533" y="13964"/>
                  <a:pt x="17539" y="13964"/>
                </a:cubicBezTo>
                <a:cubicBezTo>
                  <a:pt x="17712" y="13964"/>
                  <a:pt x="17677" y="14187"/>
                  <a:pt x="17806" y="14218"/>
                </a:cubicBezTo>
                <a:cubicBezTo>
                  <a:pt x="17782" y="14287"/>
                  <a:pt x="17739" y="14353"/>
                  <a:pt x="17715" y="14420"/>
                </a:cubicBezTo>
                <a:cubicBezTo>
                  <a:pt x="17866" y="14412"/>
                  <a:pt x="17875" y="14202"/>
                  <a:pt x="17968" y="14109"/>
                </a:cubicBezTo>
                <a:cubicBezTo>
                  <a:pt x="17907" y="14066"/>
                  <a:pt x="17875" y="14008"/>
                  <a:pt x="17907" y="13941"/>
                </a:cubicBezTo>
                <a:cubicBezTo>
                  <a:pt x="17747" y="13907"/>
                  <a:pt x="17614" y="13832"/>
                  <a:pt x="17563" y="13672"/>
                </a:cubicBezTo>
                <a:lnTo>
                  <a:pt x="17614" y="13662"/>
                </a:lnTo>
                <a:cubicBezTo>
                  <a:pt x="17652" y="13701"/>
                  <a:pt x="17695" y="13710"/>
                  <a:pt x="17738" y="13710"/>
                </a:cubicBezTo>
                <a:cubicBezTo>
                  <a:pt x="17784" y="13710"/>
                  <a:pt x="17830" y="13699"/>
                  <a:pt x="17871" y="13699"/>
                </a:cubicBezTo>
                <a:cubicBezTo>
                  <a:pt x="17904" y="13699"/>
                  <a:pt x="17934" y="13706"/>
                  <a:pt x="17957" y="13731"/>
                </a:cubicBezTo>
                <a:cubicBezTo>
                  <a:pt x="17917" y="13814"/>
                  <a:pt x="17949" y="13907"/>
                  <a:pt x="17984" y="13992"/>
                </a:cubicBezTo>
                <a:cubicBezTo>
                  <a:pt x="18101" y="13965"/>
                  <a:pt x="18059" y="13864"/>
                  <a:pt x="18026" y="13789"/>
                </a:cubicBezTo>
                <a:lnTo>
                  <a:pt x="18026" y="13789"/>
                </a:lnTo>
                <a:cubicBezTo>
                  <a:pt x="18052" y="13805"/>
                  <a:pt x="18078" y="13812"/>
                  <a:pt x="18102" y="13812"/>
                </a:cubicBezTo>
                <a:cubicBezTo>
                  <a:pt x="18233" y="13812"/>
                  <a:pt x="18324" y="13619"/>
                  <a:pt x="18168" y="13619"/>
                </a:cubicBezTo>
                <a:cubicBezTo>
                  <a:pt x="18125" y="13619"/>
                  <a:pt x="18062" y="13634"/>
                  <a:pt x="17976" y="13672"/>
                </a:cubicBezTo>
                <a:cubicBezTo>
                  <a:pt x="17959" y="13626"/>
                  <a:pt x="17983" y="13617"/>
                  <a:pt x="18015" y="13617"/>
                </a:cubicBezTo>
                <a:cubicBezTo>
                  <a:pt x="18038" y="13617"/>
                  <a:pt x="18066" y="13622"/>
                  <a:pt x="18088" y="13622"/>
                </a:cubicBezTo>
                <a:cubicBezTo>
                  <a:pt x="18115" y="13622"/>
                  <a:pt x="18133" y="13614"/>
                  <a:pt x="18119" y="13579"/>
                </a:cubicBezTo>
                <a:cubicBezTo>
                  <a:pt x="18085" y="13494"/>
                  <a:pt x="18160" y="13428"/>
                  <a:pt x="18186" y="13359"/>
                </a:cubicBezTo>
                <a:lnTo>
                  <a:pt x="18186" y="13359"/>
                </a:lnTo>
                <a:cubicBezTo>
                  <a:pt x="18165" y="13365"/>
                  <a:pt x="18146" y="13368"/>
                  <a:pt x="18129" y="13368"/>
                </a:cubicBezTo>
                <a:cubicBezTo>
                  <a:pt x="17918" y="13368"/>
                  <a:pt x="18012" y="12921"/>
                  <a:pt x="18176" y="12921"/>
                </a:cubicBezTo>
                <a:cubicBezTo>
                  <a:pt x="18211" y="12921"/>
                  <a:pt x="18248" y="12941"/>
                  <a:pt x="18287" y="12989"/>
                </a:cubicBezTo>
                <a:cubicBezTo>
                  <a:pt x="18292" y="13044"/>
                  <a:pt x="18259" y="13063"/>
                  <a:pt x="18219" y="13063"/>
                </a:cubicBezTo>
                <a:cubicBezTo>
                  <a:pt x="18191" y="13063"/>
                  <a:pt x="18159" y="13054"/>
                  <a:pt x="18135" y="13039"/>
                </a:cubicBezTo>
                <a:lnTo>
                  <a:pt x="18135" y="13039"/>
                </a:lnTo>
                <a:cubicBezTo>
                  <a:pt x="18111" y="13124"/>
                  <a:pt x="18186" y="13291"/>
                  <a:pt x="18246" y="13291"/>
                </a:cubicBezTo>
                <a:cubicBezTo>
                  <a:pt x="18270" y="13291"/>
                  <a:pt x="18291" y="13266"/>
                  <a:pt x="18303" y="13199"/>
                </a:cubicBezTo>
                <a:cubicBezTo>
                  <a:pt x="18388" y="13233"/>
                  <a:pt x="18505" y="13233"/>
                  <a:pt x="18523" y="13343"/>
                </a:cubicBezTo>
                <a:cubicBezTo>
                  <a:pt x="18560" y="13346"/>
                  <a:pt x="18613" y="13358"/>
                  <a:pt x="18655" y="13358"/>
                </a:cubicBezTo>
                <a:cubicBezTo>
                  <a:pt x="18711" y="13358"/>
                  <a:pt x="18750" y="13339"/>
                  <a:pt x="18716" y="13258"/>
                </a:cubicBezTo>
                <a:cubicBezTo>
                  <a:pt x="18556" y="13258"/>
                  <a:pt x="18625" y="13082"/>
                  <a:pt x="18657" y="12989"/>
                </a:cubicBezTo>
                <a:lnTo>
                  <a:pt x="18657" y="12989"/>
                </a:lnTo>
                <a:cubicBezTo>
                  <a:pt x="18646" y="12990"/>
                  <a:pt x="18636" y="12991"/>
                  <a:pt x="18626" y="12991"/>
                </a:cubicBezTo>
                <a:cubicBezTo>
                  <a:pt x="18442" y="12991"/>
                  <a:pt x="18396" y="12762"/>
                  <a:pt x="18396" y="12601"/>
                </a:cubicBezTo>
                <a:cubicBezTo>
                  <a:pt x="18350" y="12685"/>
                  <a:pt x="18285" y="12721"/>
                  <a:pt x="18184" y="12721"/>
                </a:cubicBezTo>
                <a:cubicBezTo>
                  <a:pt x="18173" y="12721"/>
                  <a:pt x="18163" y="12721"/>
                  <a:pt x="18152" y="12720"/>
                </a:cubicBezTo>
                <a:cubicBezTo>
                  <a:pt x="18143" y="12686"/>
                  <a:pt x="18135" y="12619"/>
                  <a:pt x="18127" y="12585"/>
                </a:cubicBezTo>
                <a:lnTo>
                  <a:pt x="18127" y="12585"/>
                </a:lnTo>
                <a:cubicBezTo>
                  <a:pt x="18142" y="12588"/>
                  <a:pt x="18157" y="12589"/>
                  <a:pt x="18171" y="12589"/>
                </a:cubicBezTo>
                <a:cubicBezTo>
                  <a:pt x="18276" y="12589"/>
                  <a:pt x="18366" y="12509"/>
                  <a:pt x="18455" y="12441"/>
                </a:cubicBezTo>
                <a:cubicBezTo>
                  <a:pt x="18455" y="12518"/>
                  <a:pt x="18455" y="12593"/>
                  <a:pt x="18463" y="12661"/>
                </a:cubicBezTo>
                <a:cubicBezTo>
                  <a:pt x="18606" y="12611"/>
                  <a:pt x="18683" y="12459"/>
                  <a:pt x="18776" y="12340"/>
                </a:cubicBezTo>
                <a:cubicBezTo>
                  <a:pt x="18792" y="12257"/>
                  <a:pt x="18960" y="12332"/>
                  <a:pt x="18936" y="12231"/>
                </a:cubicBezTo>
                <a:lnTo>
                  <a:pt x="18936" y="12231"/>
                </a:lnTo>
                <a:cubicBezTo>
                  <a:pt x="18967" y="12270"/>
                  <a:pt x="19015" y="12289"/>
                  <a:pt x="19062" y="12289"/>
                </a:cubicBezTo>
                <a:cubicBezTo>
                  <a:pt x="19129" y="12289"/>
                  <a:pt x="19194" y="12251"/>
                  <a:pt x="19213" y="12172"/>
                </a:cubicBezTo>
                <a:cubicBezTo>
                  <a:pt x="19199" y="12135"/>
                  <a:pt x="19184" y="12039"/>
                  <a:pt x="19134" y="12039"/>
                </a:cubicBezTo>
                <a:cubicBezTo>
                  <a:pt x="19127" y="12039"/>
                  <a:pt x="19120" y="12041"/>
                  <a:pt x="19112" y="12045"/>
                </a:cubicBezTo>
                <a:cubicBezTo>
                  <a:pt x="19088" y="12055"/>
                  <a:pt x="19071" y="12059"/>
                  <a:pt x="19060" y="12059"/>
                </a:cubicBezTo>
                <a:cubicBezTo>
                  <a:pt x="18994" y="12059"/>
                  <a:pt x="19110" y="11912"/>
                  <a:pt x="19146" y="11869"/>
                </a:cubicBezTo>
                <a:cubicBezTo>
                  <a:pt x="19087" y="11810"/>
                  <a:pt x="19003" y="11810"/>
                  <a:pt x="18936" y="11802"/>
                </a:cubicBezTo>
                <a:cubicBezTo>
                  <a:pt x="18984" y="11704"/>
                  <a:pt x="19067" y="11671"/>
                  <a:pt x="19158" y="11671"/>
                </a:cubicBezTo>
                <a:cubicBezTo>
                  <a:pt x="19223" y="11671"/>
                  <a:pt x="19293" y="11688"/>
                  <a:pt x="19356" y="11709"/>
                </a:cubicBezTo>
                <a:cubicBezTo>
                  <a:pt x="19239" y="11550"/>
                  <a:pt x="19415" y="11507"/>
                  <a:pt x="19484" y="11398"/>
                </a:cubicBezTo>
                <a:cubicBezTo>
                  <a:pt x="19503" y="11388"/>
                  <a:pt x="19521" y="11384"/>
                  <a:pt x="19539" y="11384"/>
                </a:cubicBezTo>
                <a:cubicBezTo>
                  <a:pt x="19611" y="11384"/>
                  <a:pt x="19666" y="11456"/>
                  <a:pt x="19726" y="11489"/>
                </a:cubicBezTo>
                <a:cubicBezTo>
                  <a:pt x="19784" y="11426"/>
                  <a:pt x="19803" y="11343"/>
                  <a:pt x="19754" y="11343"/>
                </a:cubicBezTo>
                <a:cubicBezTo>
                  <a:pt x="19739" y="11343"/>
                  <a:pt x="19716" y="11351"/>
                  <a:pt x="19686" y="11372"/>
                </a:cubicBezTo>
                <a:cubicBezTo>
                  <a:pt x="19558" y="11263"/>
                  <a:pt x="19585" y="11077"/>
                  <a:pt x="19686" y="10959"/>
                </a:cubicBezTo>
                <a:cubicBezTo>
                  <a:pt x="19709" y="10952"/>
                  <a:pt x="19730" y="10948"/>
                  <a:pt x="19749" y="10948"/>
                </a:cubicBezTo>
                <a:cubicBezTo>
                  <a:pt x="19873" y="10948"/>
                  <a:pt x="19909" y="11101"/>
                  <a:pt x="19938" y="11212"/>
                </a:cubicBezTo>
                <a:cubicBezTo>
                  <a:pt x="19744" y="11212"/>
                  <a:pt x="19862" y="11499"/>
                  <a:pt x="19997" y="11507"/>
                </a:cubicBezTo>
                <a:cubicBezTo>
                  <a:pt x="19938" y="11590"/>
                  <a:pt x="19837" y="11641"/>
                  <a:pt x="19827" y="11752"/>
                </a:cubicBezTo>
                <a:cubicBezTo>
                  <a:pt x="19920" y="11717"/>
                  <a:pt x="20021" y="11709"/>
                  <a:pt x="20098" y="11641"/>
                </a:cubicBezTo>
                <a:cubicBezTo>
                  <a:pt x="20064" y="11550"/>
                  <a:pt x="20040" y="11449"/>
                  <a:pt x="20013" y="11347"/>
                </a:cubicBezTo>
                <a:cubicBezTo>
                  <a:pt x="20122" y="11321"/>
                  <a:pt x="20131" y="11178"/>
                  <a:pt x="20149" y="11085"/>
                </a:cubicBezTo>
                <a:cubicBezTo>
                  <a:pt x="20056" y="11044"/>
                  <a:pt x="19971" y="10967"/>
                  <a:pt x="19904" y="10893"/>
                </a:cubicBezTo>
                <a:cubicBezTo>
                  <a:pt x="19911" y="10832"/>
                  <a:pt x="19970" y="10766"/>
                  <a:pt x="20036" y="10766"/>
                </a:cubicBezTo>
                <a:cubicBezTo>
                  <a:pt x="20054" y="10766"/>
                  <a:pt x="20072" y="10771"/>
                  <a:pt x="20090" y="10781"/>
                </a:cubicBezTo>
                <a:cubicBezTo>
                  <a:pt x="20114" y="10597"/>
                  <a:pt x="20460" y="10731"/>
                  <a:pt x="20418" y="10547"/>
                </a:cubicBezTo>
                <a:cubicBezTo>
                  <a:pt x="20351" y="10515"/>
                  <a:pt x="20273" y="10496"/>
                  <a:pt x="20197" y="10496"/>
                </a:cubicBezTo>
                <a:cubicBezTo>
                  <a:pt x="20110" y="10496"/>
                  <a:pt x="20025" y="10521"/>
                  <a:pt x="19963" y="10579"/>
                </a:cubicBezTo>
                <a:cubicBezTo>
                  <a:pt x="19955" y="10478"/>
                  <a:pt x="19803" y="10496"/>
                  <a:pt x="19846" y="10387"/>
                </a:cubicBezTo>
                <a:cubicBezTo>
                  <a:pt x="19865" y="10352"/>
                  <a:pt x="19889" y="10341"/>
                  <a:pt x="19915" y="10341"/>
                </a:cubicBezTo>
                <a:cubicBezTo>
                  <a:pt x="19958" y="10341"/>
                  <a:pt x="20005" y="10369"/>
                  <a:pt x="20048" y="10369"/>
                </a:cubicBezTo>
                <a:cubicBezTo>
                  <a:pt x="20053" y="10370"/>
                  <a:pt x="20058" y="10371"/>
                  <a:pt x="20063" y="10371"/>
                </a:cubicBezTo>
                <a:cubicBezTo>
                  <a:pt x="20139" y="10371"/>
                  <a:pt x="20194" y="10248"/>
                  <a:pt x="20122" y="10193"/>
                </a:cubicBezTo>
                <a:cubicBezTo>
                  <a:pt x="20106" y="10174"/>
                  <a:pt x="20088" y="10168"/>
                  <a:pt x="20068" y="10168"/>
                </a:cubicBezTo>
                <a:cubicBezTo>
                  <a:pt x="20018" y="10168"/>
                  <a:pt x="19960" y="10210"/>
                  <a:pt x="19913" y="10210"/>
                </a:cubicBezTo>
                <a:cubicBezTo>
                  <a:pt x="19910" y="10210"/>
                  <a:pt x="19907" y="10210"/>
                  <a:pt x="19904" y="10209"/>
                </a:cubicBezTo>
                <a:cubicBezTo>
                  <a:pt x="19827" y="10124"/>
                  <a:pt x="19769" y="10033"/>
                  <a:pt x="19686" y="9965"/>
                </a:cubicBezTo>
                <a:cubicBezTo>
                  <a:pt x="19827" y="9965"/>
                  <a:pt x="19753" y="9755"/>
                  <a:pt x="19896" y="9730"/>
                </a:cubicBezTo>
                <a:lnTo>
                  <a:pt x="19896" y="9730"/>
                </a:lnTo>
                <a:cubicBezTo>
                  <a:pt x="19904" y="9839"/>
                  <a:pt x="19862" y="9940"/>
                  <a:pt x="19846" y="10042"/>
                </a:cubicBezTo>
                <a:cubicBezTo>
                  <a:pt x="19912" y="10066"/>
                  <a:pt x="19979" y="10100"/>
                  <a:pt x="20048" y="10108"/>
                </a:cubicBezTo>
                <a:cubicBezTo>
                  <a:pt x="20048" y="10042"/>
                  <a:pt x="19971" y="9949"/>
                  <a:pt x="20056" y="9906"/>
                </a:cubicBezTo>
                <a:cubicBezTo>
                  <a:pt x="20184" y="9906"/>
                  <a:pt x="20175" y="10110"/>
                  <a:pt x="20288" y="10110"/>
                </a:cubicBezTo>
                <a:cubicBezTo>
                  <a:pt x="20294" y="10110"/>
                  <a:pt x="20301" y="10110"/>
                  <a:pt x="20308" y="10108"/>
                </a:cubicBezTo>
                <a:cubicBezTo>
                  <a:pt x="20324" y="10010"/>
                  <a:pt x="20284" y="9871"/>
                  <a:pt x="20422" y="9871"/>
                </a:cubicBezTo>
                <a:cubicBezTo>
                  <a:pt x="20426" y="9871"/>
                  <a:pt x="20430" y="9872"/>
                  <a:pt x="20434" y="9872"/>
                </a:cubicBezTo>
                <a:cubicBezTo>
                  <a:pt x="20300" y="9864"/>
                  <a:pt x="20173" y="9848"/>
                  <a:pt x="20064" y="9771"/>
                </a:cubicBezTo>
                <a:cubicBezTo>
                  <a:pt x="20040" y="9645"/>
                  <a:pt x="20207" y="9629"/>
                  <a:pt x="20266" y="9536"/>
                </a:cubicBezTo>
                <a:cubicBezTo>
                  <a:pt x="20157" y="9443"/>
                  <a:pt x="19896" y="9478"/>
                  <a:pt x="19896" y="9316"/>
                </a:cubicBezTo>
                <a:cubicBezTo>
                  <a:pt x="20056" y="9241"/>
                  <a:pt x="20351" y="9265"/>
                  <a:pt x="20258" y="9005"/>
                </a:cubicBezTo>
                <a:cubicBezTo>
                  <a:pt x="20224" y="8996"/>
                  <a:pt x="20141" y="8980"/>
                  <a:pt x="20106" y="8980"/>
                </a:cubicBezTo>
                <a:cubicBezTo>
                  <a:pt x="20141" y="8861"/>
                  <a:pt x="20199" y="8760"/>
                  <a:pt x="20258" y="8659"/>
                </a:cubicBezTo>
                <a:cubicBezTo>
                  <a:pt x="20254" y="8658"/>
                  <a:pt x="20251" y="8658"/>
                  <a:pt x="20247" y="8658"/>
                </a:cubicBezTo>
                <a:cubicBezTo>
                  <a:pt x="20169" y="8658"/>
                  <a:pt x="20031" y="8766"/>
                  <a:pt x="19983" y="8766"/>
                </a:cubicBezTo>
                <a:cubicBezTo>
                  <a:pt x="19961" y="8766"/>
                  <a:pt x="19958" y="8744"/>
                  <a:pt x="19989" y="8677"/>
                </a:cubicBezTo>
                <a:cubicBezTo>
                  <a:pt x="20090" y="8592"/>
                  <a:pt x="20090" y="8483"/>
                  <a:pt x="20056" y="8366"/>
                </a:cubicBezTo>
                <a:lnTo>
                  <a:pt x="20056" y="8366"/>
                </a:lnTo>
                <a:cubicBezTo>
                  <a:pt x="20027" y="8374"/>
                  <a:pt x="19998" y="8377"/>
                  <a:pt x="19970" y="8377"/>
                </a:cubicBezTo>
                <a:cubicBezTo>
                  <a:pt x="19855" y="8377"/>
                  <a:pt x="19742" y="8321"/>
                  <a:pt x="19635" y="8281"/>
                </a:cubicBezTo>
                <a:cubicBezTo>
                  <a:pt x="19625" y="8265"/>
                  <a:pt x="19609" y="8230"/>
                  <a:pt x="19601" y="8214"/>
                </a:cubicBezTo>
                <a:cubicBezTo>
                  <a:pt x="19415" y="8172"/>
                  <a:pt x="19239" y="8095"/>
                  <a:pt x="19053" y="8036"/>
                </a:cubicBezTo>
                <a:lnTo>
                  <a:pt x="19053" y="8036"/>
                </a:lnTo>
                <a:cubicBezTo>
                  <a:pt x="19069" y="8154"/>
                  <a:pt x="18952" y="8230"/>
                  <a:pt x="18968" y="8348"/>
                </a:cubicBezTo>
                <a:cubicBezTo>
                  <a:pt x="18960" y="8356"/>
                  <a:pt x="18944" y="8390"/>
                  <a:pt x="18936" y="8398"/>
                </a:cubicBezTo>
                <a:cubicBezTo>
                  <a:pt x="18885" y="8356"/>
                  <a:pt x="18835" y="8315"/>
                  <a:pt x="18776" y="8281"/>
                </a:cubicBezTo>
                <a:lnTo>
                  <a:pt x="18758" y="8247"/>
                </a:lnTo>
                <a:cubicBezTo>
                  <a:pt x="18918" y="8164"/>
                  <a:pt x="19011" y="7893"/>
                  <a:pt x="18766" y="7860"/>
                </a:cubicBezTo>
                <a:lnTo>
                  <a:pt x="18776" y="7810"/>
                </a:lnTo>
                <a:cubicBezTo>
                  <a:pt x="18792" y="7803"/>
                  <a:pt x="18808" y="7799"/>
                  <a:pt x="18823" y="7799"/>
                </a:cubicBezTo>
                <a:cubicBezTo>
                  <a:pt x="18863" y="7799"/>
                  <a:pt x="18899" y="7821"/>
                  <a:pt x="18936" y="7850"/>
                </a:cubicBezTo>
                <a:cubicBezTo>
                  <a:pt x="19096" y="7877"/>
                  <a:pt x="19189" y="8044"/>
                  <a:pt x="19356" y="8044"/>
                </a:cubicBezTo>
                <a:cubicBezTo>
                  <a:pt x="19282" y="7919"/>
                  <a:pt x="19231" y="7775"/>
                  <a:pt x="19104" y="7691"/>
                </a:cubicBezTo>
                <a:cubicBezTo>
                  <a:pt x="19029" y="7598"/>
                  <a:pt x="18944" y="7497"/>
                  <a:pt x="18843" y="7430"/>
                </a:cubicBezTo>
                <a:lnTo>
                  <a:pt x="18808" y="7406"/>
                </a:lnTo>
                <a:cubicBezTo>
                  <a:pt x="18851" y="7391"/>
                  <a:pt x="18926" y="7375"/>
                  <a:pt x="18993" y="7375"/>
                </a:cubicBezTo>
                <a:cubicBezTo>
                  <a:pt x="19082" y="7375"/>
                  <a:pt x="19156" y="7404"/>
                  <a:pt x="19112" y="7507"/>
                </a:cubicBezTo>
                <a:cubicBezTo>
                  <a:pt x="19120" y="7611"/>
                  <a:pt x="19199" y="7657"/>
                  <a:pt x="19284" y="7657"/>
                </a:cubicBezTo>
                <a:cubicBezTo>
                  <a:pt x="19398" y="7657"/>
                  <a:pt x="19523" y="7576"/>
                  <a:pt x="19508" y="7446"/>
                </a:cubicBezTo>
                <a:lnTo>
                  <a:pt x="19508" y="7446"/>
                </a:lnTo>
                <a:cubicBezTo>
                  <a:pt x="19546" y="7479"/>
                  <a:pt x="19588" y="7493"/>
                  <a:pt x="19628" y="7493"/>
                </a:cubicBezTo>
                <a:cubicBezTo>
                  <a:pt x="19755" y="7493"/>
                  <a:pt x="19876" y="7355"/>
                  <a:pt x="19896" y="7228"/>
                </a:cubicBezTo>
                <a:lnTo>
                  <a:pt x="19896" y="7228"/>
                </a:lnTo>
                <a:cubicBezTo>
                  <a:pt x="19803" y="7254"/>
                  <a:pt x="19710" y="7304"/>
                  <a:pt x="19617" y="7337"/>
                </a:cubicBezTo>
                <a:cubicBezTo>
                  <a:pt x="19625" y="7228"/>
                  <a:pt x="19651" y="7127"/>
                  <a:pt x="19676" y="7017"/>
                </a:cubicBezTo>
                <a:cubicBezTo>
                  <a:pt x="19677" y="7018"/>
                  <a:pt x="19678" y="7018"/>
                  <a:pt x="19680" y="7018"/>
                </a:cubicBezTo>
                <a:cubicBezTo>
                  <a:pt x="19708" y="7018"/>
                  <a:pt x="19778" y="6969"/>
                  <a:pt x="19806" y="6969"/>
                </a:cubicBezTo>
                <a:cubicBezTo>
                  <a:pt x="19817" y="6969"/>
                  <a:pt x="19821" y="6977"/>
                  <a:pt x="19811" y="7001"/>
                </a:cubicBezTo>
                <a:cubicBezTo>
                  <a:pt x="19761" y="7102"/>
                  <a:pt x="19870" y="7076"/>
                  <a:pt x="19928" y="7084"/>
                </a:cubicBezTo>
                <a:cubicBezTo>
                  <a:pt x="19941" y="7155"/>
                  <a:pt x="19964" y="7182"/>
                  <a:pt x="19989" y="7182"/>
                </a:cubicBezTo>
                <a:cubicBezTo>
                  <a:pt x="20044" y="7182"/>
                  <a:pt x="20109" y="7046"/>
                  <a:pt x="20098" y="6959"/>
                </a:cubicBezTo>
                <a:lnTo>
                  <a:pt x="20106" y="6924"/>
                </a:lnTo>
                <a:cubicBezTo>
                  <a:pt x="20122" y="6765"/>
                  <a:pt x="20157" y="6587"/>
                  <a:pt x="20064" y="6445"/>
                </a:cubicBezTo>
                <a:cubicBezTo>
                  <a:pt x="20086" y="6412"/>
                  <a:pt x="20114" y="6403"/>
                  <a:pt x="20144" y="6403"/>
                </a:cubicBezTo>
                <a:cubicBezTo>
                  <a:pt x="20184" y="6403"/>
                  <a:pt x="20228" y="6419"/>
                  <a:pt x="20266" y="6419"/>
                </a:cubicBezTo>
                <a:cubicBezTo>
                  <a:pt x="20250" y="6369"/>
                  <a:pt x="20242" y="6326"/>
                  <a:pt x="20224" y="6276"/>
                </a:cubicBezTo>
                <a:cubicBezTo>
                  <a:pt x="20179" y="6249"/>
                  <a:pt x="20139" y="6237"/>
                  <a:pt x="20103" y="6237"/>
                </a:cubicBezTo>
                <a:cubicBezTo>
                  <a:pt x="19935" y="6237"/>
                  <a:pt x="19871" y="6492"/>
                  <a:pt x="19989" y="6637"/>
                </a:cubicBezTo>
                <a:cubicBezTo>
                  <a:pt x="19920" y="6656"/>
                  <a:pt x="19854" y="6680"/>
                  <a:pt x="19811" y="6738"/>
                </a:cubicBezTo>
                <a:cubicBezTo>
                  <a:pt x="19694" y="6722"/>
                  <a:pt x="19542" y="6587"/>
                  <a:pt x="19744" y="6563"/>
                </a:cubicBezTo>
                <a:cubicBezTo>
                  <a:pt x="19846" y="6563"/>
                  <a:pt x="19846" y="6478"/>
                  <a:pt x="19837" y="6395"/>
                </a:cubicBezTo>
                <a:cubicBezTo>
                  <a:pt x="19761" y="6369"/>
                  <a:pt x="19575" y="6427"/>
                  <a:pt x="19635" y="6294"/>
                </a:cubicBezTo>
                <a:cubicBezTo>
                  <a:pt x="19660" y="6294"/>
                  <a:pt x="19710" y="6284"/>
                  <a:pt x="19736" y="6276"/>
                </a:cubicBezTo>
                <a:cubicBezTo>
                  <a:pt x="19739" y="6276"/>
                  <a:pt x="19742" y="6276"/>
                  <a:pt x="19744" y="6276"/>
                </a:cubicBezTo>
                <a:cubicBezTo>
                  <a:pt x="19895" y="6276"/>
                  <a:pt x="19854" y="6039"/>
                  <a:pt x="19888" y="5922"/>
                </a:cubicBezTo>
                <a:cubicBezTo>
                  <a:pt x="19861" y="5884"/>
                  <a:pt x="19839" y="5869"/>
                  <a:pt x="19823" y="5869"/>
                </a:cubicBezTo>
                <a:cubicBezTo>
                  <a:pt x="19788" y="5869"/>
                  <a:pt x="19774" y="5936"/>
                  <a:pt x="19769" y="5999"/>
                </a:cubicBezTo>
                <a:cubicBezTo>
                  <a:pt x="19719" y="6033"/>
                  <a:pt x="19664" y="6044"/>
                  <a:pt x="19606" y="6044"/>
                </a:cubicBezTo>
                <a:cubicBezTo>
                  <a:pt x="19507" y="6044"/>
                  <a:pt x="19401" y="6012"/>
                  <a:pt x="19306" y="6007"/>
                </a:cubicBezTo>
                <a:cubicBezTo>
                  <a:pt x="19322" y="5889"/>
                  <a:pt x="19298" y="5746"/>
                  <a:pt x="19415" y="5677"/>
                </a:cubicBezTo>
                <a:cubicBezTo>
                  <a:pt x="19441" y="5687"/>
                  <a:pt x="19492" y="5703"/>
                  <a:pt x="19516" y="5712"/>
                </a:cubicBezTo>
                <a:cubicBezTo>
                  <a:pt x="19574" y="5769"/>
                  <a:pt x="19630" y="5826"/>
                  <a:pt x="19701" y="5826"/>
                </a:cubicBezTo>
                <a:cubicBezTo>
                  <a:pt x="19724" y="5826"/>
                  <a:pt x="19749" y="5819"/>
                  <a:pt x="19777" y="5805"/>
                </a:cubicBezTo>
                <a:cubicBezTo>
                  <a:pt x="19660" y="5703"/>
                  <a:pt x="19625" y="5576"/>
                  <a:pt x="19668" y="5435"/>
                </a:cubicBezTo>
                <a:cubicBezTo>
                  <a:pt x="19626" y="5413"/>
                  <a:pt x="19581" y="5405"/>
                  <a:pt x="19536" y="5405"/>
                </a:cubicBezTo>
                <a:cubicBezTo>
                  <a:pt x="19492" y="5405"/>
                  <a:pt x="19449" y="5413"/>
                  <a:pt x="19407" y="5425"/>
                </a:cubicBezTo>
                <a:cubicBezTo>
                  <a:pt x="19332" y="5425"/>
                  <a:pt x="19298" y="5459"/>
                  <a:pt x="19306" y="5526"/>
                </a:cubicBezTo>
                <a:cubicBezTo>
                  <a:pt x="19247" y="5473"/>
                  <a:pt x="19176" y="5388"/>
                  <a:pt x="19090" y="5388"/>
                </a:cubicBezTo>
                <a:cubicBezTo>
                  <a:pt x="19067" y="5388"/>
                  <a:pt x="19044" y="5394"/>
                  <a:pt x="19019" y="5408"/>
                </a:cubicBezTo>
                <a:cubicBezTo>
                  <a:pt x="18986" y="5416"/>
                  <a:pt x="18928" y="5425"/>
                  <a:pt x="18893" y="5435"/>
                </a:cubicBezTo>
                <a:cubicBezTo>
                  <a:pt x="18843" y="5384"/>
                  <a:pt x="18784" y="5334"/>
                  <a:pt x="18734" y="5283"/>
                </a:cubicBezTo>
                <a:cubicBezTo>
                  <a:pt x="18707" y="5182"/>
                  <a:pt x="18614" y="5047"/>
                  <a:pt x="18758" y="5004"/>
                </a:cubicBezTo>
                <a:cubicBezTo>
                  <a:pt x="18804" y="5074"/>
                  <a:pt x="18801" y="5219"/>
                  <a:pt x="18902" y="5219"/>
                </a:cubicBezTo>
                <a:cubicBezTo>
                  <a:pt x="18912" y="5219"/>
                  <a:pt x="18924" y="5217"/>
                  <a:pt x="18936" y="5214"/>
                </a:cubicBezTo>
                <a:cubicBezTo>
                  <a:pt x="19003" y="5190"/>
                  <a:pt x="19104" y="5164"/>
                  <a:pt x="19104" y="5071"/>
                </a:cubicBezTo>
                <a:lnTo>
                  <a:pt x="19104" y="5071"/>
                </a:lnTo>
                <a:cubicBezTo>
                  <a:pt x="19079" y="5086"/>
                  <a:pt x="19052" y="5093"/>
                  <a:pt x="19023" y="5093"/>
                </a:cubicBezTo>
                <a:cubicBezTo>
                  <a:pt x="18882" y="5093"/>
                  <a:pt x="18721" y="4927"/>
                  <a:pt x="18867" y="4836"/>
                </a:cubicBezTo>
                <a:cubicBezTo>
                  <a:pt x="18885" y="4778"/>
                  <a:pt x="18910" y="4727"/>
                  <a:pt x="18936" y="4666"/>
                </a:cubicBezTo>
                <a:cubicBezTo>
                  <a:pt x="18979" y="4666"/>
                  <a:pt x="19059" y="4721"/>
                  <a:pt x="19109" y="4721"/>
                </a:cubicBezTo>
                <a:cubicBezTo>
                  <a:pt x="19136" y="4721"/>
                  <a:pt x="19154" y="4705"/>
                  <a:pt x="19154" y="4658"/>
                </a:cubicBezTo>
                <a:cubicBezTo>
                  <a:pt x="19170" y="4575"/>
                  <a:pt x="19189" y="4499"/>
                  <a:pt x="19213" y="4414"/>
                </a:cubicBezTo>
                <a:cubicBezTo>
                  <a:pt x="19275" y="4484"/>
                  <a:pt x="19329" y="4587"/>
                  <a:pt x="19433" y="4587"/>
                </a:cubicBezTo>
                <a:cubicBezTo>
                  <a:pt x="19443" y="4587"/>
                  <a:pt x="19454" y="4586"/>
                  <a:pt x="19465" y="4584"/>
                </a:cubicBezTo>
                <a:cubicBezTo>
                  <a:pt x="19508" y="4363"/>
                  <a:pt x="19340" y="4204"/>
                  <a:pt x="19332" y="3993"/>
                </a:cubicBezTo>
                <a:lnTo>
                  <a:pt x="19138" y="3993"/>
                </a:lnTo>
                <a:cubicBezTo>
                  <a:pt x="19162" y="4052"/>
                  <a:pt x="19180" y="4102"/>
                  <a:pt x="19213" y="4153"/>
                </a:cubicBezTo>
                <a:cubicBezTo>
                  <a:pt x="19189" y="4171"/>
                  <a:pt x="19130" y="4195"/>
                  <a:pt x="19104" y="4212"/>
                </a:cubicBezTo>
                <a:cubicBezTo>
                  <a:pt x="19087" y="4129"/>
                  <a:pt x="19061" y="4044"/>
                  <a:pt x="18994" y="3985"/>
                </a:cubicBezTo>
                <a:cubicBezTo>
                  <a:pt x="18952" y="3943"/>
                  <a:pt x="18910" y="3900"/>
                  <a:pt x="18877" y="3868"/>
                </a:cubicBezTo>
                <a:cubicBezTo>
                  <a:pt x="18843" y="3783"/>
                  <a:pt x="18835" y="3706"/>
                  <a:pt x="18928" y="3666"/>
                </a:cubicBezTo>
                <a:cubicBezTo>
                  <a:pt x="18952" y="3741"/>
                  <a:pt x="18986" y="3817"/>
                  <a:pt x="19011" y="3892"/>
                </a:cubicBezTo>
                <a:cubicBezTo>
                  <a:pt x="19096" y="3807"/>
                  <a:pt x="19069" y="3698"/>
                  <a:pt x="19029" y="3605"/>
                </a:cubicBezTo>
                <a:cubicBezTo>
                  <a:pt x="19054" y="3586"/>
                  <a:pt x="19081" y="3580"/>
                  <a:pt x="19110" y="3580"/>
                </a:cubicBezTo>
                <a:cubicBezTo>
                  <a:pt x="19157" y="3580"/>
                  <a:pt x="19208" y="3597"/>
                  <a:pt x="19255" y="3597"/>
                </a:cubicBezTo>
                <a:cubicBezTo>
                  <a:pt x="19263" y="3538"/>
                  <a:pt x="19282" y="3421"/>
                  <a:pt x="19290" y="3363"/>
                </a:cubicBezTo>
                <a:cubicBezTo>
                  <a:pt x="19290" y="3336"/>
                  <a:pt x="19271" y="3286"/>
                  <a:pt x="19263" y="3262"/>
                </a:cubicBezTo>
                <a:cubicBezTo>
                  <a:pt x="19209" y="3274"/>
                  <a:pt x="19142" y="3299"/>
                  <a:pt x="19099" y="3299"/>
                </a:cubicBezTo>
                <a:cubicBezTo>
                  <a:pt x="19056" y="3299"/>
                  <a:pt x="19037" y="3274"/>
                  <a:pt x="19079" y="3185"/>
                </a:cubicBezTo>
                <a:cubicBezTo>
                  <a:pt x="19043" y="3169"/>
                  <a:pt x="19010" y="3162"/>
                  <a:pt x="18978" y="3162"/>
                </a:cubicBezTo>
                <a:cubicBezTo>
                  <a:pt x="18832" y="3162"/>
                  <a:pt x="18727" y="3303"/>
                  <a:pt x="18578" y="3303"/>
                </a:cubicBezTo>
                <a:cubicBezTo>
                  <a:pt x="18571" y="3303"/>
                  <a:pt x="18563" y="3303"/>
                  <a:pt x="18556" y="3302"/>
                </a:cubicBezTo>
                <a:cubicBezTo>
                  <a:pt x="18556" y="3219"/>
                  <a:pt x="18707" y="3169"/>
                  <a:pt x="18641" y="3084"/>
                </a:cubicBezTo>
                <a:lnTo>
                  <a:pt x="18614" y="3025"/>
                </a:lnTo>
                <a:cubicBezTo>
                  <a:pt x="18653" y="2960"/>
                  <a:pt x="18712" y="2948"/>
                  <a:pt x="18774" y="2948"/>
                </a:cubicBezTo>
                <a:cubicBezTo>
                  <a:pt x="18813" y="2948"/>
                  <a:pt x="18852" y="2953"/>
                  <a:pt x="18889" y="2953"/>
                </a:cubicBezTo>
                <a:cubicBezTo>
                  <a:pt x="18945" y="2953"/>
                  <a:pt x="18994" y="2941"/>
                  <a:pt x="19019" y="2882"/>
                </a:cubicBezTo>
                <a:cubicBezTo>
                  <a:pt x="18994" y="2738"/>
                  <a:pt x="19120" y="2594"/>
                  <a:pt x="19247" y="2536"/>
                </a:cubicBezTo>
                <a:cubicBezTo>
                  <a:pt x="19383" y="2326"/>
                  <a:pt x="19205" y="2267"/>
                  <a:pt x="19079" y="2200"/>
                </a:cubicBezTo>
                <a:cubicBezTo>
                  <a:pt x="18877" y="2174"/>
                  <a:pt x="18675" y="2150"/>
                  <a:pt x="18473" y="2140"/>
                </a:cubicBezTo>
                <a:cubicBezTo>
                  <a:pt x="18412" y="2200"/>
                  <a:pt x="18337" y="2241"/>
                  <a:pt x="18354" y="2334"/>
                </a:cubicBezTo>
                <a:cubicBezTo>
                  <a:pt x="18439" y="2334"/>
                  <a:pt x="18473" y="2376"/>
                  <a:pt x="18455" y="2453"/>
                </a:cubicBezTo>
                <a:cubicBezTo>
                  <a:pt x="18441" y="2457"/>
                  <a:pt x="18429" y="2459"/>
                  <a:pt x="18418" y="2459"/>
                </a:cubicBezTo>
                <a:cubicBezTo>
                  <a:pt x="18337" y="2459"/>
                  <a:pt x="18307" y="2366"/>
                  <a:pt x="18279" y="2291"/>
                </a:cubicBezTo>
                <a:cubicBezTo>
                  <a:pt x="18210" y="2352"/>
                  <a:pt x="18143" y="2410"/>
                  <a:pt x="18077" y="2469"/>
                </a:cubicBezTo>
                <a:cubicBezTo>
                  <a:pt x="18127" y="2485"/>
                  <a:pt x="18186" y="2503"/>
                  <a:pt x="18236" y="2520"/>
                </a:cubicBezTo>
                <a:cubicBezTo>
                  <a:pt x="18152" y="2722"/>
                  <a:pt x="18000" y="2882"/>
                  <a:pt x="17816" y="2991"/>
                </a:cubicBezTo>
                <a:cubicBezTo>
                  <a:pt x="17773" y="3025"/>
                  <a:pt x="17739" y="3067"/>
                  <a:pt x="17697" y="3100"/>
                </a:cubicBezTo>
                <a:cubicBezTo>
                  <a:pt x="17689" y="3049"/>
                  <a:pt x="17681" y="2999"/>
                  <a:pt x="17681" y="2940"/>
                </a:cubicBezTo>
                <a:cubicBezTo>
                  <a:pt x="17715" y="2898"/>
                  <a:pt x="17832" y="2882"/>
                  <a:pt x="17773" y="2807"/>
                </a:cubicBezTo>
                <a:cubicBezTo>
                  <a:pt x="17646" y="2655"/>
                  <a:pt x="17816" y="2621"/>
                  <a:pt x="17941" y="2570"/>
                </a:cubicBezTo>
                <a:cubicBezTo>
                  <a:pt x="17992" y="2544"/>
                  <a:pt x="18034" y="2503"/>
                  <a:pt x="18077" y="2469"/>
                </a:cubicBezTo>
                <a:cubicBezTo>
                  <a:pt x="18143" y="2342"/>
                  <a:pt x="17840" y="2461"/>
                  <a:pt x="17957" y="2326"/>
                </a:cubicBezTo>
                <a:cubicBezTo>
                  <a:pt x="17961" y="2269"/>
                  <a:pt x="17986" y="2251"/>
                  <a:pt x="18020" y="2251"/>
                </a:cubicBezTo>
                <a:cubicBezTo>
                  <a:pt x="18071" y="2251"/>
                  <a:pt x="18143" y="2291"/>
                  <a:pt x="18194" y="2291"/>
                </a:cubicBezTo>
                <a:cubicBezTo>
                  <a:pt x="18194" y="2129"/>
                  <a:pt x="18068" y="2035"/>
                  <a:pt x="17933" y="2035"/>
                </a:cubicBezTo>
                <a:cubicBezTo>
                  <a:pt x="17879" y="2035"/>
                  <a:pt x="17823" y="2050"/>
                  <a:pt x="17773" y="2081"/>
                </a:cubicBezTo>
                <a:cubicBezTo>
                  <a:pt x="17767" y="2016"/>
                  <a:pt x="17776" y="1934"/>
                  <a:pt x="17728" y="1934"/>
                </a:cubicBezTo>
                <a:cubicBezTo>
                  <a:pt x="17714" y="1934"/>
                  <a:pt x="17696" y="1941"/>
                  <a:pt x="17672" y="1956"/>
                </a:cubicBezTo>
                <a:cubicBezTo>
                  <a:pt x="17646" y="1847"/>
                  <a:pt x="17462" y="1847"/>
                  <a:pt x="17503" y="1719"/>
                </a:cubicBezTo>
                <a:cubicBezTo>
                  <a:pt x="17579" y="1610"/>
                  <a:pt x="17715" y="1610"/>
                  <a:pt x="17816" y="1543"/>
                </a:cubicBezTo>
                <a:cubicBezTo>
                  <a:pt x="17816" y="1442"/>
                  <a:pt x="17739" y="1365"/>
                  <a:pt x="17715" y="1280"/>
                </a:cubicBezTo>
                <a:cubicBezTo>
                  <a:pt x="17715" y="1194"/>
                  <a:pt x="17820" y="1061"/>
                  <a:pt x="17688" y="1061"/>
                </a:cubicBezTo>
                <a:cubicBezTo>
                  <a:pt x="17681" y="1061"/>
                  <a:pt x="17673" y="1061"/>
                  <a:pt x="17664" y="1062"/>
                </a:cubicBezTo>
                <a:cubicBezTo>
                  <a:pt x="17646" y="969"/>
                  <a:pt x="17891" y="1054"/>
                  <a:pt x="17866" y="919"/>
                </a:cubicBezTo>
                <a:cubicBezTo>
                  <a:pt x="17845" y="878"/>
                  <a:pt x="17816" y="865"/>
                  <a:pt x="17786" y="865"/>
                </a:cubicBezTo>
                <a:cubicBezTo>
                  <a:pt x="17746" y="865"/>
                  <a:pt x="17702" y="888"/>
                  <a:pt x="17664" y="902"/>
                </a:cubicBezTo>
                <a:cubicBezTo>
                  <a:pt x="17654" y="836"/>
                  <a:pt x="17654" y="767"/>
                  <a:pt x="17654" y="700"/>
                </a:cubicBezTo>
                <a:cubicBezTo>
                  <a:pt x="17579" y="759"/>
                  <a:pt x="17444" y="785"/>
                  <a:pt x="17436" y="902"/>
                </a:cubicBezTo>
                <a:cubicBezTo>
                  <a:pt x="17495" y="886"/>
                  <a:pt x="17553" y="868"/>
                  <a:pt x="17604" y="852"/>
                </a:cubicBezTo>
                <a:lnTo>
                  <a:pt x="17604" y="852"/>
                </a:lnTo>
                <a:cubicBezTo>
                  <a:pt x="17604" y="919"/>
                  <a:pt x="17563" y="977"/>
                  <a:pt x="17529" y="1028"/>
                </a:cubicBezTo>
                <a:cubicBezTo>
                  <a:pt x="17523" y="1105"/>
                  <a:pt x="17521" y="1213"/>
                  <a:pt x="17460" y="1213"/>
                </a:cubicBezTo>
                <a:cubicBezTo>
                  <a:pt x="17441" y="1213"/>
                  <a:pt x="17417" y="1203"/>
                  <a:pt x="17385" y="1179"/>
                </a:cubicBezTo>
                <a:lnTo>
                  <a:pt x="17385" y="1179"/>
                </a:lnTo>
                <a:cubicBezTo>
                  <a:pt x="17343" y="1291"/>
                  <a:pt x="17495" y="1256"/>
                  <a:pt x="17486" y="1323"/>
                </a:cubicBezTo>
                <a:cubicBezTo>
                  <a:pt x="17319" y="1323"/>
                  <a:pt x="17462" y="1576"/>
                  <a:pt x="17292" y="1602"/>
                </a:cubicBezTo>
                <a:cubicBezTo>
                  <a:pt x="17231" y="1532"/>
                  <a:pt x="17276" y="1227"/>
                  <a:pt x="17219" y="1227"/>
                </a:cubicBezTo>
                <a:cubicBezTo>
                  <a:pt x="17207" y="1227"/>
                  <a:pt x="17190" y="1240"/>
                  <a:pt x="17167" y="1272"/>
                </a:cubicBezTo>
                <a:cubicBezTo>
                  <a:pt x="17146" y="1361"/>
                  <a:pt x="17080" y="1385"/>
                  <a:pt x="17001" y="1385"/>
                </a:cubicBezTo>
                <a:cubicBezTo>
                  <a:pt x="16984" y="1385"/>
                  <a:pt x="16965" y="1383"/>
                  <a:pt x="16947" y="1382"/>
                </a:cubicBezTo>
                <a:lnTo>
                  <a:pt x="16922" y="1408"/>
                </a:lnTo>
                <a:cubicBezTo>
                  <a:pt x="17090" y="1458"/>
                  <a:pt x="17141" y="1584"/>
                  <a:pt x="17117" y="1754"/>
                </a:cubicBezTo>
                <a:cubicBezTo>
                  <a:pt x="17082" y="1741"/>
                  <a:pt x="17047" y="1735"/>
                  <a:pt x="17013" y="1735"/>
                </a:cubicBezTo>
                <a:cubicBezTo>
                  <a:pt x="16890" y="1735"/>
                  <a:pt x="16772" y="1801"/>
                  <a:pt x="16654" y="1820"/>
                </a:cubicBezTo>
                <a:lnTo>
                  <a:pt x="16662" y="1770"/>
                </a:lnTo>
                <a:lnTo>
                  <a:pt x="16662" y="1770"/>
                </a:lnTo>
                <a:cubicBezTo>
                  <a:pt x="16518" y="1786"/>
                  <a:pt x="16383" y="1804"/>
                  <a:pt x="16249" y="1863"/>
                </a:cubicBezTo>
                <a:cubicBezTo>
                  <a:pt x="16181" y="1847"/>
                  <a:pt x="16114" y="1828"/>
                  <a:pt x="16071" y="1762"/>
                </a:cubicBezTo>
                <a:lnTo>
                  <a:pt x="16071" y="1762"/>
                </a:lnTo>
                <a:cubicBezTo>
                  <a:pt x="16102" y="1885"/>
                  <a:pt x="16036" y="1923"/>
                  <a:pt x="15948" y="1923"/>
                </a:cubicBezTo>
                <a:cubicBezTo>
                  <a:pt x="15866" y="1923"/>
                  <a:pt x="15765" y="1891"/>
                  <a:pt x="15701" y="1863"/>
                </a:cubicBezTo>
                <a:cubicBezTo>
                  <a:pt x="15675" y="1762"/>
                  <a:pt x="15625" y="1685"/>
                  <a:pt x="15532" y="1644"/>
                </a:cubicBezTo>
                <a:cubicBezTo>
                  <a:pt x="15524" y="1587"/>
                  <a:pt x="15630" y="1441"/>
                  <a:pt x="15548" y="1441"/>
                </a:cubicBezTo>
                <a:cubicBezTo>
                  <a:pt x="15543" y="1441"/>
                  <a:pt x="15538" y="1441"/>
                  <a:pt x="15532" y="1442"/>
                </a:cubicBezTo>
                <a:cubicBezTo>
                  <a:pt x="15521" y="1440"/>
                  <a:pt x="15512" y="1439"/>
                  <a:pt x="15503" y="1439"/>
                </a:cubicBezTo>
                <a:cubicBezTo>
                  <a:pt x="15369" y="1439"/>
                  <a:pt x="15464" y="1679"/>
                  <a:pt x="15313" y="1719"/>
                </a:cubicBezTo>
                <a:cubicBezTo>
                  <a:pt x="15279" y="1762"/>
                  <a:pt x="15255" y="1812"/>
                  <a:pt x="15247" y="1863"/>
                </a:cubicBezTo>
                <a:cubicBezTo>
                  <a:pt x="15162" y="1762"/>
                  <a:pt x="15077" y="1652"/>
                  <a:pt x="15228" y="1568"/>
                </a:cubicBezTo>
                <a:lnTo>
                  <a:pt x="15228" y="1568"/>
                </a:lnTo>
                <a:cubicBezTo>
                  <a:pt x="15201" y="1576"/>
                  <a:pt x="15171" y="1579"/>
                  <a:pt x="15141" y="1579"/>
                </a:cubicBezTo>
                <a:cubicBezTo>
                  <a:pt x="15076" y="1579"/>
                  <a:pt x="15007" y="1565"/>
                  <a:pt x="14947" y="1565"/>
                </a:cubicBezTo>
                <a:cubicBezTo>
                  <a:pt x="14865" y="1565"/>
                  <a:pt x="14798" y="1590"/>
                  <a:pt x="14774" y="1703"/>
                </a:cubicBezTo>
                <a:lnTo>
                  <a:pt x="14733" y="1711"/>
                </a:lnTo>
                <a:cubicBezTo>
                  <a:pt x="14707" y="1703"/>
                  <a:pt x="14656" y="1669"/>
                  <a:pt x="14632" y="1652"/>
                </a:cubicBezTo>
                <a:cubicBezTo>
                  <a:pt x="14699" y="1594"/>
                  <a:pt x="14749" y="1517"/>
                  <a:pt x="14792" y="1442"/>
                </a:cubicBezTo>
                <a:lnTo>
                  <a:pt x="14792" y="1442"/>
                </a:lnTo>
                <a:cubicBezTo>
                  <a:pt x="14723" y="1450"/>
                  <a:pt x="14648" y="1466"/>
                  <a:pt x="14582" y="1475"/>
                </a:cubicBezTo>
                <a:cubicBezTo>
                  <a:pt x="14664" y="1323"/>
                  <a:pt x="14430" y="1299"/>
                  <a:pt x="14470" y="1147"/>
                </a:cubicBezTo>
                <a:cubicBezTo>
                  <a:pt x="14426" y="1147"/>
                  <a:pt x="14357" y="1174"/>
                  <a:pt x="14307" y="1174"/>
                </a:cubicBezTo>
                <a:cubicBezTo>
                  <a:pt x="14264" y="1174"/>
                  <a:pt x="14236" y="1154"/>
                  <a:pt x="14252" y="1078"/>
                </a:cubicBezTo>
                <a:lnTo>
                  <a:pt x="14252" y="1078"/>
                </a:lnTo>
                <a:cubicBezTo>
                  <a:pt x="14288" y="1094"/>
                  <a:pt x="14313" y="1100"/>
                  <a:pt x="14330" y="1100"/>
                </a:cubicBezTo>
                <a:cubicBezTo>
                  <a:pt x="14426" y="1100"/>
                  <a:pt x="14262" y="888"/>
                  <a:pt x="14228" y="809"/>
                </a:cubicBezTo>
                <a:cubicBezTo>
                  <a:pt x="14117" y="868"/>
                  <a:pt x="14202" y="1012"/>
                  <a:pt x="14185" y="1113"/>
                </a:cubicBezTo>
                <a:cubicBezTo>
                  <a:pt x="14159" y="1171"/>
                  <a:pt x="14127" y="1240"/>
                  <a:pt x="14092" y="1299"/>
                </a:cubicBezTo>
                <a:cubicBezTo>
                  <a:pt x="14016" y="1382"/>
                  <a:pt x="13890" y="1382"/>
                  <a:pt x="13781" y="1400"/>
                </a:cubicBezTo>
                <a:lnTo>
                  <a:pt x="13739" y="1365"/>
                </a:lnTo>
                <a:cubicBezTo>
                  <a:pt x="13705" y="1321"/>
                  <a:pt x="13666" y="1308"/>
                  <a:pt x="13624" y="1308"/>
                </a:cubicBezTo>
                <a:cubicBezTo>
                  <a:pt x="13570" y="1308"/>
                  <a:pt x="13512" y="1331"/>
                  <a:pt x="13460" y="1341"/>
                </a:cubicBezTo>
                <a:cubicBezTo>
                  <a:pt x="13494" y="1373"/>
                  <a:pt x="13528" y="1400"/>
                  <a:pt x="13571" y="1424"/>
                </a:cubicBezTo>
                <a:cubicBezTo>
                  <a:pt x="13486" y="1442"/>
                  <a:pt x="13401" y="1450"/>
                  <a:pt x="13326" y="1493"/>
                </a:cubicBezTo>
                <a:cubicBezTo>
                  <a:pt x="13300" y="1493"/>
                  <a:pt x="13258" y="1483"/>
                  <a:pt x="13241" y="1483"/>
                </a:cubicBezTo>
                <a:cubicBezTo>
                  <a:pt x="13276" y="1400"/>
                  <a:pt x="13334" y="1315"/>
                  <a:pt x="13351" y="1222"/>
                </a:cubicBezTo>
                <a:cubicBezTo>
                  <a:pt x="13359" y="1155"/>
                  <a:pt x="13377" y="1097"/>
                  <a:pt x="13385" y="1038"/>
                </a:cubicBezTo>
                <a:cubicBezTo>
                  <a:pt x="13318" y="1012"/>
                  <a:pt x="13249" y="987"/>
                  <a:pt x="13191" y="953"/>
                </a:cubicBezTo>
                <a:cubicBezTo>
                  <a:pt x="13221" y="851"/>
                  <a:pt x="13237" y="660"/>
                  <a:pt x="13357" y="660"/>
                </a:cubicBezTo>
                <a:cubicBezTo>
                  <a:pt x="13375" y="660"/>
                  <a:pt x="13396" y="664"/>
                  <a:pt x="13419" y="674"/>
                </a:cubicBezTo>
                <a:cubicBezTo>
                  <a:pt x="13397" y="584"/>
                  <a:pt x="13355" y="549"/>
                  <a:pt x="13308" y="549"/>
                </a:cubicBezTo>
                <a:cubicBezTo>
                  <a:pt x="13190" y="549"/>
                  <a:pt x="13036" y="762"/>
                  <a:pt x="13047" y="894"/>
                </a:cubicBezTo>
                <a:cubicBezTo>
                  <a:pt x="12981" y="1046"/>
                  <a:pt x="13065" y="1179"/>
                  <a:pt x="13082" y="1341"/>
                </a:cubicBezTo>
                <a:cubicBezTo>
                  <a:pt x="13015" y="1373"/>
                  <a:pt x="12946" y="1408"/>
                  <a:pt x="12879" y="1442"/>
                </a:cubicBezTo>
                <a:cubicBezTo>
                  <a:pt x="12871" y="1365"/>
                  <a:pt x="12871" y="1291"/>
                  <a:pt x="12863" y="1222"/>
                </a:cubicBezTo>
                <a:cubicBezTo>
                  <a:pt x="12795" y="1291"/>
                  <a:pt x="12744" y="1373"/>
                  <a:pt x="12677" y="1450"/>
                </a:cubicBezTo>
                <a:cubicBezTo>
                  <a:pt x="12669" y="1408"/>
                  <a:pt x="12661" y="1323"/>
                  <a:pt x="12651" y="1280"/>
                </a:cubicBezTo>
                <a:cubicBezTo>
                  <a:pt x="12642" y="1231"/>
                  <a:pt x="12592" y="1199"/>
                  <a:pt x="12547" y="1199"/>
                </a:cubicBezTo>
                <a:cubicBezTo>
                  <a:pt x="12509" y="1199"/>
                  <a:pt x="12475" y="1223"/>
                  <a:pt x="12475" y="1280"/>
                </a:cubicBezTo>
                <a:cubicBezTo>
                  <a:pt x="12382" y="1256"/>
                  <a:pt x="12281" y="1256"/>
                  <a:pt x="12239" y="1163"/>
                </a:cubicBezTo>
                <a:cubicBezTo>
                  <a:pt x="12196" y="1070"/>
                  <a:pt x="12105" y="1062"/>
                  <a:pt x="12012" y="1062"/>
                </a:cubicBezTo>
                <a:cubicBezTo>
                  <a:pt x="12045" y="987"/>
                  <a:pt x="12113" y="945"/>
                  <a:pt x="12180" y="894"/>
                </a:cubicBezTo>
                <a:cubicBezTo>
                  <a:pt x="12135" y="833"/>
                  <a:pt x="12090" y="755"/>
                  <a:pt x="12016" y="755"/>
                </a:cubicBezTo>
                <a:cubicBezTo>
                  <a:pt x="12006" y="755"/>
                  <a:pt x="11996" y="756"/>
                  <a:pt x="11986" y="759"/>
                </a:cubicBezTo>
                <a:cubicBezTo>
                  <a:pt x="11970" y="826"/>
                  <a:pt x="11954" y="911"/>
                  <a:pt x="11861" y="927"/>
                </a:cubicBezTo>
                <a:cubicBezTo>
                  <a:pt x="11818" y="932"/>
                  <a:pt x="11776" y="934"/>
                  <a:pt x="11733" y="934"/>
                </a:cubicBezTo>
                <a:cubicBezTo>
                  <a:pt x="11689" y="934"/>
                  <a:pt x="11645" y="932"/>
                  <a:pt x="11600" y="927"/>
                </a:cubicBezTo>
                <a:lnTo>
                  <a:pt x="11600" y="927"/>
                </a:lnTo>
                <a:cubicBezTo>
                  <a:pt x="11670" y="1056"/>
                  <a:pt x="11612" y="1086"/>
                  <a:pt x="11515" y="1086"/>
                </a:cubicBezTo>
                <a:cubicBezTo>
                  <a:pt x="11460" y="1086"/>
                  <a:pt x="11393" y="1077"/>
                  <a:pt x="11329" y="1070"/>
                </a:cubicBezTo>
                <a:lnTo>
                  <a:pt x="11329" y="1070"/>
                </a:lnTo>
                <a:cubicBezTo>
                  <a:pt x="11414" y="1113"/>
                  <a:pt x="11414" y="1190"/>
                  <a:pt x="11398" y="1272"/>
                </a:cubicBezTo>
                <a:cubicBezTo>
                  <a:pt x="11297" y="1214"/>
                  <a:pt x="11185" y="1179"/>
                  <a:pt x="11076" y="1155"/>
                </a:cubicBezTo>
                <a:cubicBezTo>
                  <a:pt x="11060" y="1078"/>
                  <a:pt x="10993" y="977"/>
                  <a:pt x="11095" y="937"/>
                </a:cubicBezTo>
                <a:cubicBezTo>
                  <a:pt x="11107" y="790"/>
                  <a:pt x="11034" y="760"/>
                  <a:pt x="10935" y="760"/>
                </a:cubicBezTo>
                <a:cubicBezTo>
                  <a:pt x="10866" y="760"/>
                  <a:pt x="10784" y="775"/>
                  <a:pt x="10709" y="775"/>
                </a:cubicBezTo>
                <a:cubicBezTo>
                  <a:pt x="10681" y="775"/>
                  <a:pt x="10654" y="773"/>
                  <a:pt x="10630" y="767"/>
                </a:cubicBezTo>
                <a:lnTo>
                  <a:pt x="10630" y="767"/>
                </a:lnTo>
                <a:cubicBezTo>
                  <a:pt x="10643" y="849"/>
                  <a:pt x="10691" y="880"/>
                  <a:pt x="10746" y="880"/>
                </a:cubicBezTo>
                <a:cubicBezTo>
                  <a:pt x="10799" y="880"/>
                  <a:pt x="10859" y="851"/>
                  <a:pt x="10900" y="809"/>
                </a:cubicBezTo>
                <a:lnTo>
                  <a:pt x="10900" y="809"/>
                </a:lnTo>
                <a:cubicBezTo>
                  <a:pt x="10917" y="902"/>
                  <a:pt x="10967" y="1004"/>
                  <a:pt x="10874" y="1070"/>
                </a:cubicBezTo>
                <a:cubicBezTo>
                  <a:pt x="10842" y="1078"/>
                  <a:pt x="10791" y="1113"/>
                  <a:pt x="10757" y="1129"/>
                </a:cubicBezTo>
                <a:cubicBezTo>
                  <a:pt x="10725" y="1002"/>
                  <a:pt x="10563" y="888"/>
                  <a:pt x="10439" y="888"/>
                </a:cubicBezTo>
                <a:cubicBezTo>
                  <a:pt x="10366" y="888"/>
                  <a:pt x="10306" y="928"/>
                  <a:pt x="10294" y="1028"/>
                </a:cubicBezTo>
                <a:cubicBezTo>
                  <a:pt x="10268" y="945"/>
                  <a:pt x="10268" y="852"/>
                  <a:pt x="10310" y="767"/>
                </a:cubicBezTo>
                <a:cubicBezTo>
                  <a:pt x="10294" y="642"/>
                  <a:pt x="10134" y="448"/>
                  <a:pt x="10302" y="381"/>
                </a:cubicBezTo>
                <a:lnTo>
                  <a:pt x="10302" y="381"/>
                </a:lnTo>
                <a:cubicBezTo>
                  <a:pt x="10311" y="436"/>
                  <a:pt x="10331" y="457"/>
                  <a:pt x="10357" y="457"/>
                </a:cubicBezTo>
                <a:cubicBezTo>
                  <a:pt x="10431" y="457"/>
                  <a:pt x="10555" y="293"/>
                  <a:pt x="10630" y="262"/>
                </a:cubicBezTo>
                <a:cubicBezTo>
                  <a:pt x="10648" y="179"/>
                  <a:pt x="10640" y="86"/>
                  <a:pt x="106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6" name="Google Shape;426;p43"/>
          <p:cNvSpPr txBox="1">
            <a:spLocks noGrp="1"/>
          </p:cNvSpPr>
          <p:nvPr>
            <p:ph type="title" idx="4"/>
          </p:nvPr>
        </p:nvSpPr>
        <p:spPr>
          <a:xfrm>
            <a:off x="9674650" y="3713248"/>
            <a:ext cx="1710600" cy="841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427" name="Google Shape;427;p43"/>
          <p:cNvSpPr/>
          <p:nvPr/>
        </p:nvSpPr>
        <p:spPr>
          <a:xfrm rot="10800000">
            <a:off x="9438956" y="6225106"/>
            <a:ext cx="7393092" cy="3053344"/>
          </a:xfrm>
          <a:custGeom>
            <a:avLst/>
            <a:gdLst/>
            <a:ahLst/>
            <a:cxnLst/>
            <a:rect l="l" t="t" r="r" b="b"/>
            <a:pathLst>
              <a:path w="140087" h="58510" extrusionOk="0">
                <a:moveTo>
                  <a:pt x="87846" y="1"/>
                </a:moveTo>
                <a:cubicBezTo>
                  <a:pt x="85675" y="336"/>
                  <a:pt x="83466" y="1062"/>
                  <a:pt x="81267" y="1099"/>
                </a:cubicBezTo>
                <a:cubicBezTo>
                  <a:pt x="79496" y="1139"/>
                  <a:pt x="78023" y="1527"/>
                  <a:pt x="76304" y="1797"/>
                </a:cubicBezTo>
                <a:cubicBezTo>
                  <a:pt x="72067" y="2445"/>
                  <a:pt x="67864" y="3453"/>
                  <a:pt x="63652" y="4229"/>
                </a:cubicBezTo>
                <a:cubicBezTo>
                  <a:pt x="63359" y="4281"/>
                  <a:pt x="63082" y="4305"/>
                  <a:pt x="62820" y="4305"/>
                </a:cubicBezTo>
                <a:cubicBezTo>
                  <a:pt x="61212" y="4305"/>
                  <a:pt x="60119" y="3409"/>
                  <a:pt x="58652" y="2662"/>
                </a:cubicBezTo>
                <a:cubicBezTo>
                  <a:pt x="58157" y="2416"/>
                  <a:pt x="57678" y="2325"/>
                  <a:pt x="57202" y="2325"/>
                </a:cubicBezTo>
                <a:cubicBezTo>
                  <a:pt x="56362" y="2325"/>
                  <a:pt x="55531" y="2607"/>
                  <a:pt x="54632" y="2805"/>
                </a:cubicBezTo>
                <a:cubicBezTo>
                  <a:pt x="52176" y="3335"/>
                  <a:pt x="49902" y="3490"/>
                  <a:pt x="47393" y="3490"/>
                </a:cubicBezTo>
                <a:cubicBezTo>
                  <a:pt x="46637" y="3490"/>
                  <a:pt x="45850" y="3429"/>
                  <a:pt x="45079" y="3429"/>
                </a:cubicBezTo>
                <a:cubicBezTo>
                  <a:pt x="44730" y="3429"/>
                  <a:pt x="44384" y="3441"/>
                  <a:pt x="44046" y="3478"/>
                </a:cubicBezTo>
                <a:cubicBezTo>
                  <a:pt x="43336" y="3543"/>
                  <a:pt x="42703" y="3866"/>
                  <a:pt x="41992" y="3918"/>
                </a:cubicBezTo>
                <a:cubicBezTo>
                  <a:pt x="41970" y="3921"/>
                  <a:pt x="41948" y="3922"/>
                  <a:pt x="41924" y="3922"/>
                </a:cubicBezTo>
                <a:cubicBezTo>
                  <a:pt x="41809" y="3922"/>
                  <a:pt x="41679" y="3899"/>
                  <a:pt x="41540" y="3878"/>
                </a:cubicBezTo>
                <a:cubicBezTo>
                  <a:pt x="41404" y="3864"/>
                  <a:pt x="41269" y="3848"/>
                  <a:pt x="41146" y="3848"/>
                </a:cubicBezTo>
                <a:cubicBezTo>
                  <a:pt x="41058" y="3848"/>
                  <a:pt x="40977" y="3856"/>
                  <a:pt x="40907" y="3878"/>
                </a:cubicBezTo>
                <a:cubicBezTo>
                  <a:pt x="39238" y="4331"/>
                  <a:pt x="38568" y="6927"/>
                  <a:pt x="38760" y="8506"/>
                </a:cubicBezTo>
                <a:cubicBezTo>
                  <a:pt x="38050" y="7653"/>
                  <a:pt x="37545" y="6617"/>
                  <a:pt x="37067" y="5609"/>
                </a:cubicBezTo>
                <a:cubicBezTo>
                  <a:pt x="36602" y="4654"/>
                  <a:pt x="36291" y="2910"/>
                  <a:pt x="35116" y="2662"/>
                </a:cubicBezTo>
                <a:cubicBezTo>
                  <a:pt x="34995" y="2636"/>
                  <a:pt x="34860" y="2625"/>
                  <a:pt x="34719" y="2625"/>
                </a:cubicBezTo>
                <a:cubicBezTo>
                  <a:pt x="34317" y="2625"/>
                  <a:pt x="33864" y="2713"/>
                  <a:pt x="33540" y="2780"/>
                </a:cubicBezTo>
                <a:cubicBezTo>
                  <a:pt x="32752" y="2948"/>
                  <a:pt x="31859" y="3103"/>
                  <a:pt x="31096" y="3376"/>
                </a:cubicBezTo>
                <a:cubicBezTo>
                  <a:pt x="30321" y="3658"/>
                  <a:pt x="29740" y="4213"/>
                  <a:pt x="28912" y="4331"/>
                </a:cubicBezTo>
                <a:cubicBezTo>
                  <a:pt x="28833" y="4342"/>
                  <a:pt x="28756" y="4347"/>
                  <a:pt x="28680" y="4347"/>
                </a:cubicBezTo>
                <a:cubicBezTo>
                  <a:pt x="28311" y="4347"/>
                  <a:pt x="27983" y="4227"/>
                  <a:pt x="27672" y="4098"/>
                </a:cubicBezTo>
                <a:cubicBezTo>
                  <a:pt x="27364" y="3974"/>
                  <a:pt x="27067" y="3852"/>
                  <a:pt x="26749" y="3852"/>
                </a:cubicBezTo>
                <a:cubicBezTo>
                  <a:pt x="26734" y="3852"/>
                  <a:pt x="26719" y="3853"/>
                  <a:pt x="26704" y="3853"/>
                </a:cubicBezTo>
                <a:cubicBezTo>
                  <a:pt x="25978" y="3853"/>
                  <a:pt x="25500" y="4821"/>
                  <a:pt x="24827" y="5041"/>
                </a:cubicBezTo>
                <a:cubicBezTo>
                  <a:pt x="24606" y="5113"/>
                  <a:pt x="24386" y="5144"/>
                  <a:pt x="24166" y="5144"/>
                </a:cubicBezTo>
                <a:cubicBezTo>
                  <a:pt x="23126" y="5144"/>
                  <a:pt x="22101" y="4465"/>
                  <a:pt x="21121" y="4306"/>
                </a:cubicBezTo>
                <a:cubicBezTo>
                  <a:pt x="20956" y="4281"/>
                  <a:pt x="20791" y="4269"/>
                  <a:pt x="20624" y="4269"/>
                </a:cubicBezTo>
                <a:cubicBezTo>
                  <a:pt x="18905" y="4269"/>
                  <a:pt x="17091" y="5529"/>
                  <a:pt x="15677" y="6307"/>
                </a:cubicBezTo>
                <a:cubicBezTo>
                  <a:pt x="14244" y="7098"/>
                  <a:pt x="12265" y="7575"/>
                  <a:pt x="11012" y="8608"/>
                </a:cubicBezTo>
                <a:cubicBezTo>
                  <a:pt x="9954" y="9502"/>
                  <a:pt x="10277" y="11142"/>
                  <a:pt x="10277" y="12420"/>
                </a:cubicBezTo>
                <a:cubicBezTo>
                  <a:pt x="10277" y="13816"/>
                  <a:pt x="10264" y="15212"/>
                  <a:pt x="10277" y="16608"/>
                </a:cubicBezTo>
                <a:cubicBezTo>
                  <a:pt x="10277" y="18161"/>
                  <a:pt x="10614" y="20359"/>
                  <a:pt x="8896" y="20359"/>
                </a:cubicBezTo>
                <a:cubicBezTo>
                  <a:pt x="8713" y="20359"/>
                  <a:pt x="8506" y="20334"/>
                  <a:pt x="8273" y="20280"/>
                </a:cubicBezTo>
                <a:cubicBezTo>
                  <a:pt x="7841" y="20178"/>
                  <a:pt x="7614" y="20084"/>
                  <a:pt x="7426" y="20084"/>
                </a:cubicBezTo>
                <a:cubicBezTo>
                  <a:pt x="7209" y="20084"/>
                  <a:pt x="7043" y="20209"/>
                  <a:pt x="6669" y="20591"/>
                </a:cubicBezTo>
                <a:cubicBezTo>
                  <a:pt x="6232" y="21040"/>
                  <a:pt x="5689" y="21611"/>
                  <a:pt x="5314" y="22113"/>
                </a:cubicBezTo>
                <a:cubicBezTo>
                  <a:pt x="4343" y="23419"/>
                  <a:pt x="3425" y="23897"/>
                  <a:pt x="3465" y="25615"/>
                </a:cubicBezTo>
                <a:cubicBezTo>
                  <a:pt x="3503" y="26844"/>
                  <a:pt x="3090" y="27917"/>
                  <a:pt x="3065" y="29133"/>
                </a:cubicBezTo>
                <a:cubicBezTo>
                  <a:pt x="3053" y="30113"/>
                  <a:pt x="3298" y="31382"/>
                  <a:pt x="3012" y="32312"/>
                </a:cubicBezTo>
                <a:cubicBezTo>
                  <a:pt x="2833" y="32843"/>
                  <a:pt x="2172" y="34096"/>
                  <a:pt x="1862" y="34483"/>
                </a:cubicBezTo>
                <a:cubicBezTo>
                  <a:pt x="1564" y="34859"/>
                  <a:pt x="894" y="35039"/>
                  <a:pt x="711" y="35529"/>
                </a:cubicBezTo>
                <a:cubicBezTo>
                  <a:pt x="478" y="36161"/>
                  <a:pt x="972" y="36537"/>
                  <a:pt x="1086" y="37132"/>
                </a:cubicBezTo>
                <a:cubicBezTo>
                  <a:pt x="1192" y="37675"/>
                  <a:pt x="1061" y="38373"/>
                  <a:pt x="1061" y="38928"/>
                </a:cubicBezTo>
                <a:cubicBezTo>
                  <a:pt x="1049" y="40194"/>
                  <a:pt x="1474" y="41279"/>
                  <a:pt x="1462" y="42536"/>
                </a:cubicBezTo>
                <a:cubicBezTo>
                  <a:pt x="1449" y="43903"/>
                  <a:pt x="1424" y="45287"/>
                  <a:pt x="1449" y="46645"/>
                </a:cubicBezTo>
                <a:cubicBezTo>
                  <a:pt x="1474" y="47511"/>
                  <a:pt x="1825" y="48324"/>
                  <a:pt x="1812" y="49164"/>
                </a:cubicBezTo>
                <a:cubicBezTo>
                  <a:pt x="1797" y="50197"/>
                  <a:pt x="959" y="50572"/>
                  <a:pt x="711" y="51478"/>
                </a:cubicBezTo>
                <a:cubicBezTo>
                  <a:pt x="506" y="52266"/>
                  <a:pt x="996" y="53041"/>
                  <a:pt x="1086" y="53829"/>
                </a:cubicBezTo>
                <a:cubicBezTo>
                  <a:pt x="1176" y="54710"/>
                  <a:pt x="1049" y="55548"/>
                  <a:pt x="776" y="56376"/>
                </a:cubicBezTo>
                <a:cubicBezTo>
                  <a:pt x="543" y="57098"/>
                  <a:pt x="196" y="57772"/>
                  <a:pt x="1" y="58510"/>
                </a:cubicBezTo>
                <a:lnTo>
                  <a:pt x="140086" y="58510"/>
                </a:lnTo>
                <a:lnTo>
                  <a:pt x="140086" y="13118"/>
                </a:lnTo>
                <a:cubicBezTo>
                  <a:pt x="139515" y="12433"/>
                  <a:pt x="139050" y="11555"/>
                  <a:pt x="138458" y="10792"/>
                </a:cubicBezTo>
                <a:cubicBezTo>
                  <a:pt x="137952" y="10147"/>
                  <a:pt x="137862" y="9796"/>
                  <a:pt x="137592" y="9008"/>
                </a:cubicBezTo>
                <a:cubicBezTo>
                  <a:pt x="137139" y="7731"/>
                  <a:pt x="135731" y="6695"/>
                  <a:pt x="134658" y="5959"/>
                </a:cubicBezTo>
                <a:cubicBezTo>
                  <a:pt x="133250" y="5004"/>
                  <a:pt x="132021" y="4356"/>
                  <a:pt x="130846" y="3090"/>
                </a:cubicBezTo>
                <a:cubicBezTo>
                  <a:pt x="130160" y="2368"/>
                  <a:pt x="129618" y="1021"/>
                  <a:pt x="128647" y="699"/>
                </a:cubicBezTo>
                <a:cubicBezTo>
                  <a:pt x="128442" y="632"/>
                  <a:pt x="128258" y="601"/>
                  <a:pt x="128090" y="601"/>
                </a:cubicBezTo>
                <a:cubicBezTo>
                  <a:pt x="127582" y="601"/>
                  <a:pt x="127219" y="880"/>
                  <a:pt x="126851" y="1266"/>
                </a:cubicBezTo>
                <a:cubicBezTo>
                  <a:pt x="125868" y="2327"/>
                  <a:pt x="125598" y="2600"/>
                  <a:pt x="124137" y="2690"/>
                </a:cubicBezTo>
                <a:cubicBezTo>
                  <a:pt x="122549" y="2793"/>
                  <a:pt x="120970" y="3180"/>
                  <a:pt x="119459" y="3698"/>
                </a:cubicBezTo>
                <a:cubicBezTo>
                  <a:pt x="118721" y="3956"/>
                  <a:pt x="118051" y="4343"/>
                  <a:pt x="117235" y="4343"/>
                </a:cubicBezTo>
                <a:cubicBezTo>
                  <a:pt x="116317" y="4343"/>
                  <a:pt x="115362" y="3996"/>
                  <a:pt x="114444" y="3891"/>
                </a:cubicBezTo>
                <a:cubicBezTo>
                  <a:pt x="112068" y="3635"/>
                  <a:pt x="109882" y="3204"/>
                  <a:pt x="107617" y="3204"/>
                </a:cubicBezTo>
                <a:cubicBezTo>
                  <a:pt x="106801" y="3204"/>
                  <a:pt x="105975" y="3260"/>
                  <a:pt x="105126" y="3400"/>
                </a:cubicBezTo>
                <a:cubicBezTo>
                  <a:pt x="104624" y="3486"/>
                  <a:pt x="104147" y="3530"/>
                  <a:pt x="103687" y="3530"/>
                </a:cubicBezTo>
                <a:cubicBezTo>
                  <a:pt x="102350" y="3530"/>
                  <a:pt x="101158" y="3161"/>
                  <a:pt x="99918" y="2392"/>
                </a:cubicBezTo>
                <a:cubicBezTo>
                  <a:pt x="98547" y="1552"/>
                  <a:pt x="97347" y="1344"/>
                  <a:pt x="95768" y="1099"/>
                </a:cubicBezTo>
                <a:cubicBezTo>
                  <a:pt x="94927" y="972"/>
                  <a:pt x="94307" y="413"/>
                  <a:pt x="936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8" name="Google Shape;428;p43"/>
          <p:cNvSpPr/>
          <p:nvPr/>
        </p:nvSpPr>
        <p:spPr>
          <a:xfrm>
            <a:off x="1700088" y="6755161"/>
            <a:ext cx="1563876" cy="1594138"/>
          </a:xfrm>
          <a:custGeom>
            <a:avLst/>
            <a:gdLst/>
            <a:ahLst/>
            <a:cxnLst/>
            <a:rect l="l" t="t" r="r" b="b"/>
            <a:pathLst>
              <a:path w="19546" h="19923" extrusionOk="0">
                <a:moveTo>
                  <a:pt x="5367" y="2622"/>
                </a:moveTo>
                <a:cubicBezTo>
                  <a:pt x="5470" y="2622"/>
                  <a:pt x="5562" y="2672"/>
                  <a:pt x="5554" y="2799"/>
                </a:cubicBezTo>
                <a:lnTo>
                  <a:pt x="5565" y="2831"/>
                </a:lnTo>
                <a:cubicBezTo>
                  <a:pt x="5560" y="2898"/>
                  <a:pt x="5473" y="2938"/>
                  <a:pt x="5383" y="2938"/>
                </a:cubicBezTo>
                <a:cubicBezTo>
                  <a:pt x="5292" y="2938"/>
                  <a:pt x="5198" y="2897"/>
                  <a:pt x="5185" y="2799"/>
                </a:cubicBezTo>
                <a:cubicBezTo>
                  <a:pt x="5201" y="2740"/>
                  <a:pt x="5227" y="2689"/>
                  <a:pt x="5261" y="2639"/>
                </a:cubicBezTo>
                <a:cubicBezTo>
                  <a:pt x="5296" y="2628"/>
                  <a:pt x="5332" y="2622"/>
                  <a:pt x="5367" y="2622"/>
                </a:cubicBezTo>
                <a:close/>
                <a:moveTo>
                  <a:pt x="13780" y="2813"/>
                </a:moveTo>
                <a:cubicBezTo>
                  <a:pt x="13826" y="2813"/>
                  <a:pt x="13873" y="2819"/>
                  <a:pt x="13919" y="2831"/>
                </a:cubicBezTo>
                <a:cubicBezTo>
                  <a:pt x="13853" y="2950"/>
                  <a:pt x="13784" y="3059"/>
                  <a:pt x="13709" y="3169"/>
                </a:cubicBezTo>
                <a:cubicBezTo>
                  <a:pt x="13667" y="3067"/>
                  <a:pt x="13632" y="2966"/>
                  <a:pt x="13608" y="2865"/>
                </a:cubicBezTo>
                <a:lnTo>
                  <a:pt x="13640" y="2831"/>
                </a:lnTo>
                <a:cubicBezTo>
                  <a:pt x="13687" y="2819"/>
                  <a:pt x="13733" y="2813"/>
                  <a:pt x="13780" y="2813"/>
                </a:cubicBezTo>
                <a:close/>
                <a:moveTo>
                  <a:pt x="6078" y="3286"/>
                </a:moveTo>
                <a:cubicBezTo>
                  <a:pt x="6129" y="3336"/>
                  <a:pt x="6246" y="3437"/>
                  <a:pt x="6304" y="3488"/>
                </a:cubicBezTo>
                <a:cubicBezTo>
                  <a:pt x="6262" y="3480"/>
                  <a:pt x="6187" y="3464"/>
                  <a:pt x="6153" y="3456"/>
                </a:cubicBezTo>
                <a:cubicBezTo>
                  <a:pt x="6094" y="3405"/>
                  <a:pt x="6078" y="3346"/>
                  <a:pt x="6078" y="3286"/>
                </a:cubicBezTo>
                <a:close/>
                <a:moveTo>
                  <a:pt x="2389" y="5055"/>
                </a:moveTo>
                <a:lnTo>
                  <a:pt x="2413" y="5089"/>
                </a:lnTo>
                <a:cubicBezTo>
                  <a:pt x="2426" y="5167"/>
                  <a:pt x="2383" y="5205"/>
                  <a:pt x="2338" y="5205"/>
                </a:cubicBezTo>
                <a:cubicBezTo>
                  <a:pt x="2292" y="5205"/>
                  <a:pt x="2245" y="5163"/>
                  <a:pt x="2261" y="5081"/>
                </a:cubicBezTo>
                <a:lnTo>
                  <a:pt x="2296" y="5055"/>
                </a:lnTo>
                <a:close/>
                <a:moveTo>
                  <a:pt x="17138" y="6546"/>
                </a:moveTo>
                <a:cubicBezTo>
                  <a:pt x="17215" y="6546"/>
                  <a:pt x="17345" y="6709"/>
                  <a:pt x="17204" y="6709"/>
                </a:cubicBezTo>
                <a:cubicBezTo>
                  <a:pt x="17194" y="6709"/>
                  <a:pt x="17183" y="6708"/>
                  <a:pt x="17170" y="6706"/>
                </a:cubicBezTo>
                <a:lnTo>
                  <a:pt x="17127" y="6682"/>
                </a:lnTo>
                <a:cubicBezTo>
                  <a:pt x="17119" y="6656"/>
                  <a:pt x="17103" y="6613"/>
                  <a:pt x="17087" y="6589"/>
                </a:cubicBezTo>
                <a:cubicBezTo>
                  <a:pt x="17111" y="6581"/>
                  <a:pt x="17127" y="6563"/>
                  <a:pt x="17138" y="6546"/>
                </a:cubicBezTo>
                <a:close/>
                <a:moveTo>
                  <a:pt x="1825" y="6985"/>
                </a:moveTo>
                <a:cubicBezTo>
                  <a:pt x="1869" y="7039"/>
                  <a:pt x="1916" y="7061"/>
                  <a:pt x="1966" y="7061"/>
                </a:cubicBezTo>
                <a:cubicBezTo>
                  <a:pt x="2010" y="7061"/>
                  <a:pt x="2055" y="7045"/>
                  <a:pt x="2102" y="7017"/>
                </a:cubicBezTo>
                <a:lnTo>
                  <a:pt x="2102" y="7017"/>
                </a:lnTo>
                <a:cubicBezTo>
                  <a:pt x="2067" y="7068"/>
                  <a:pt x="1966" y="7127"/>
                  <a:pt x="2067" y="7161"/>
                </a:cubicBezTo>
                <a:cubicBezTo>
                  <a:pt x="2169" y="7261"/>
                  <a:pt x="2021" y="7341"/>
                  <a:pt x="1918" y="7341"/>
                </a:cubicBezTo>
                <a:cubicBezTo>
                  <a:pt x="1909" y="7341"/>
                  <a:pt x="1900" y="7340"/>
                  <a:pt x="1892" y="7339"/>
                </a:cubicBezTo>
                <a:cubicBezTo>
                  <a:pt x="1782" y="7339"/>
                  <a:pt x="1764" y="7480"/>
                  <a:pt x="1673" y="7523"/>
                </a:cubicBezTo>
                <a:cubicBezTo>
                  <a:pt x="1615" y="7460"/>
                  <a:pt x="1612" y="7293"/>
                  <a:pt x="1693" y="7293"/>
                </a:cubicBezTo>
                <a:cubicBezTo>
                  <a:pt x="1709" y="7293"/>
                  <a:pt x="1727" y="7299"/>
                  <a:pt x="1748" y="7313"/>
                </a:cubicBezTo>
                <a:cubicBezTo>
                  <a:pt x="1807" y="7220"/>
                  <a:pt x="1764" y="7086"/>
                  <a:pt x="1825" y="6985"/>
                </a:cubicBezTo>
                <a:close/>
                <a:moveTo>
                  <a:pt x="974" y="7767"/>
                </a:moveTo>
                <a:cubicBezTo>
                  <a:pt x="990" y="7802"/>
                  <a:pt x="1016" y="7868"/>
                  <a:pt x="1032" y="7903"/>
                </a:cubicBezTo>
                <a:cubicBezTo>
                  <a:pt x="1032" y="7986"/>
                  <a:pt x="974" y="8046"/>
                  <a:pt x="923" y="8105"/>
                </a:cubicBezTo>
                <a:cubicBezTo>
                  <a:pt x="796" y="8020"/>
                  <a:pt x="855" y="7826"/>
                  <a:pt x="974" y="7767"/>
                </a:cubicBezTo>
                <a:close/>
                <a:moveTo>
                  <a:pt x="982" y="9015"/>
                </a:moveTo>
                <a:cubicBezTo>
                  <a:pt x="998" y="9108"/>
                  <a:pt x="998" y="9199"/>
                  <a:pt x="998" y="9292"/>
                </a:cubicBezTo>
                <a:cubicBezTo>
                  <a:pt x="958" y="9268"/>
                  <a:pt x="916" y="9257"/>
                  <a:pt x="876" y="9257"/>
                </a:cubicBezTo>
                <a:cubicBezTo>
                  <a:pt x="815" y="9257"/>
                  <a:pt x="758" y="9283"/>
                  <a:pt x="713" y="9334"/>
                </a:cubicBezTo>
                <a:cubicBezTo>
                  <a:pt x="628" y="9310"/>
                  <a:pt x="519" y="9318"/>
                  <a:pt x="485" y="9217"/>
                </a:cubicBezTo>
                <a:cubicBezTo>
                  <a:pt x="527" y="9166"/>
                  <a:pt x="578" y="9116"/>
                  <a:pt x="620" y="9065"/>
                </a:cubicBezTo>
                <a:cubicBezTo>
                  <a:pt x="644" y="9073"/>
                  <a:pt x="687" y="9081"/>
                  <a:pt x="713" y="9081"/>
                </a:cubicBezTo>
                <a:cubicBezTo>
                  <a:pt x="737" y="9089"/>
                  <a:pt x="796" y="9098"/>
                  <a:pt x="830" y="9098"/>
                </a:cubicBezTo>
                <a:cubicBezTo>
                  <a:pt x="881" y="9073"/>
                  <a:pt x="931" y="9047"/>
                  <a:pt x="982" y="9015"/>
                </a:cubicBezTo>
                <a:close/>
                <a:moveTo>
                  <a:pt x="17609" y="10951"/>
                </a:moveTo>
                <a:cubicBezTo>
                  <a:pt x="17667" y="10959"/>
                  <a:pt x="17726" y="10967"/>
                  <a:pt x="17795" y="10967"/>
                </a:cubicBezTo>
                <a:cubicBezTo>
                  <a:pt x="17819" y="10977"/>
                  <a:pt x="17877" y="10977"/>
                  <a:pt x="17904" y="10986"/>
                </a:cubicBezTo>
                <a:cubicBezTo>
                  <a:pt x="17936" y="11010"/>
                  <a:pt x="17997" y="11060"/>
                  <a:pt x="18021" y="11087"/>
                </a:cubicBezTo>
                <a:cubicBezTo>
                  <a:pt x="17954" y="11129"/>
                  <a:pt x="17885" y="11145"/>
                  <a:pt x="17819" y="11180"/>
                </a:cubicBezTo>
                <a:cubicBezTo>
                  <a:pt x="17718" y="11153"/>
                  <a:pt x="17609" y="11145"/>
                  <a:pt x="17524" y="11087"/>
                </a:cubicBezTo>
                <a:cubicBezTo>
                  <a:pt x="17542" y="11036"/>
                  <a:pt x="17574" y="10994"/>
                  <a:pt x="17609" y="10951"/>
                </a:cubicBezTo>
                <a:close/>
                <a:moveTo>
                  <a:pt x="2206" y="12686"/>
                </a:moveTo>
                <a:cubicBezTo>
                  <a:pt x="2327" y="12686"/>
                  <a:pt x="2457" y="12718"/>
                  <a:pt x="2439" y="12864"/>
                </a:cubicBezTo>
                <a:cubicBezTo>
                  <a:pt x="2375" y="12825"/>
                  <a:pt x="2310" y="12796"/>
                  <a:pt x="2246" y="12796"/>
                </a:cubicBezTo>
                <a:cubicBezTo>
                  <a:pt x="2226" y="12796"/>
                  <a:pt x="2206" y="12799"/>
                  <a:pt x="2187" y="12805"/>
                </a:cubicBezTo>
                <a:cubicBezTo>
                  <a:pt x="2136" y="12813"/>
                  <a:pt x="2094" y="12813"/>
                  <a:pt x="2051" y="12821"/>
                </a:cubicBezTo>
                <a:cubicBezTo>
                  <a:pt x="2051" y="12787"/>
                  <a:pt x="2067" y="12728"/>
                  <a:pt x="2078" y="12696"/>
                </a:cubicBezTo>
                <a:cubicBezTo>
                  <a:pt x="2113" y="12691"/>
                  <a:pt x="2159" y="12686"/>
                  <a:pt x="2206" y="12686"/>
                </a:cubicBezTo>
                <a:close/>
                <a:moveTo>
                  <a:pt x="17111" y="12847"/>
                </a:moveTo>
                <a:cubicBezTo>
                  <a:pt x="17138" y="12855"/>
                  <a:pt x="17196" y="12864"/>
                  <a:pt x="17220" y="12864"/>
                </a:cubicBezTo>
                <a:cubicBezTo>
                  <a:pt x="17279" y="12965"/>
                  <a:pt x="17348" y="13058"/>
                  <a:pt x="17423" y="13140"/>
                </a:cubicBezTo>
                <a:cubicBezTo>
                  <a:pt x="17406" y="13159"/>
                  <a:pt x="17372" y="13183"/>
                  <a:pt x="17356" y="13201"/>
                </a:cubicBezTo>
                <a:cubicBezTo>
                  <a:pt x="17332" y="13233"/>
                  <a:pt x="17303" y="13243"/>
                  <a:pt x="17273" y="13243"/>
                </a:cubicBezTo>
                <a:cubicBezTo>
                  <a:pt x="17224" y="13243"/>
                  <a:pt x="17169" y="13216"/>
                  <a:pt x="17120" y="13216"/>
                </a:cubicBezTo>
                <a:cubicBezTo>
                  <a:pt x="17105" y="13216"/>
                  <a:pt x="17091" y="13218"/>
                  <a:pt x="17077" y="13225"/>
                </a:cubicBezTo>
                <a:cubicBezTo>
                  <a:pt x="17065" y="13249"/>
                  <a:pt x="17051" y="13257"/>
                  <a:pt x="17035" y="13257"/>
                </a:cubicBezTo>
                <a:cubicBezTo>
                  <a:pt x="17001" y="13257"/>
                  <a:pt x="16961" y="13212"/>
                  <a:pt x="16925" y="13201"/>
                </a:cubicBezTo>
                <a:cubicBezTo>
                  <a:pt x="16917" y="13284"/>
                  <a:pt x="16917" y="13369"/>
                  <a:pt x="16901" y="13454"/>
                </a:cubicBezTo>
                <a:cubicBezTo>
                  <a:pt x="16859" y="13504"/>
                  <a:pt x="16859" y="13563"/>
                  <a:pt x="16901" y="13622"/>
                </a:cubicBezTo>
                <a:cubicBezTo>
                  <a:pt x="16850" y="13672"/>
                  <a:pt x="16800" y="13731"/>
                  <a:pt x="16749" y="13789"/>
                </a:cubicBezTo>
                <a:cubicBezTo>
                  <a:pt x="16715" y="13747"/>
                  <a:pt x="16691" y="13706"/>
                  <a:pt x="16665" y="13664"/>
                </a:cubicBezTo>
                <a:cubicBezTo>
                  <a:pt x="16652" y="13715"/>
                  <a:pt x="16634" y="13732"/>
                  <a:pt x="16613" y="13732"/>
                </a:cubicBezTo>
                <a:cubicBezTo>
                  <a:pt x="16567" y="13732"/>
                  <a:pt x="16505" y="13651"/>
                  <a:pt x="16446" y="13651"/>
                </a:cubicBezTo>
                <a:cubicBezTo>
                  <a:pt x="16423" y="13651"/>
                  <a:pt x="16401" y="13663"/>
                  <a:pt x="16379" y="13696"/>
                </a:cubicBezTo>
                <a:cubicBezTo>
                  <a:pt x="16369" y="13595"/>
                  <a:pt x="16369" y="13494"/>
                  <a:pt x="16379" y="13403"/>
                </a:cubicBezTo>
                <a:cubicBezTo>
                  <a:pt x="16513" y="13411"/>
                  <a:pt x="16430" y="13563"/>
                  <a:pt x="16531" y="13630"/>
                </a:cubicBezTo>
                <a:cubicBezTo>
                  <a:pt x="16521" y="13545"/>
                  <a:pt x="16547" y="13478"/>
                  <a:pt x="16614" y="13428"/>
                </a:cubicBezTo>
                <a:cubicBezTo>
                  <a:pt x="16673" y="13444"/>
                  <a:pt x="16741" y="13462"/>
                  <a:pt x="16800" y="13478"/>
                </a:cubicBezTo>
                <a:cubicBezTo>
                  <a:pt x="16867" y="13428"/>
                  <a:pt x="16757" y="13343"/>
                  <a:pt x="16733" y="13292"/>
                </a:cubicBezTo>
                <a:cubicBezTo>
                  <a:pt x="16824" y="13225"/>
                  <a:pt x="16875" y="13151"/>
                  <a:pt x="16749" y="13090"/>
                </a:cubicBezTo>
                <a:lnTo>
                  <a:pt x="16749" y="13090"/>
                </a:lnTo>
                <a:cubicBezTo>
                  <a:pt x="16730" y="13145"/>
                  <a:pt x="16712" y="13171"/>
                  <a:pt x="16695" y="13171"/>
                </a:cubicBezTo>
                <a:cubicBezTo>
                  <a:pt x="16676" y="13171"/>
                  <a:pt x="16658" y="13137"/>
                  <a:pt x="16640" y="13074"/>
                </a:cubicBezTo>
                <a:cubicBezTo>
                  <a:pt x="16661" y="13049"/>
                  <a:pt x="16690" y="13041"/>
                  <a:pt x="16722" y="13041"/>
                </a:cubicBezTo>
                <a:cubicBezTo>
                  <a:pt x="16798" y="13041"/>
                  <a:pt x="16894" y="13091"/>
                  <a:pt x="16951" y="13091"/>
                </a:cubicBezTo>
                <a:cubicBezTo>
                  <a:pt x="16984" y="13091"/>
                  <a:pt x="17004" y="13074"/>
                  <a:pt x="17002" y="13023"/>
                </a:cubicBezTo>
                <a:lnTo>
                  <a:pt x="17002" y="13023"/>
                </a:lnTo>
                <a:cubicBezTo>
                  <a:pt x="17029" y="13032"/>
                  <a:pt x="17052" y="13035"/>
                  <a:pt x="17073" y="13035"/>
                </a:cubicBezTo>
                <a:cubicBezTo>
                  <a:pt x="17173" y="13035"/>
                  <a:pt x="17190" y="12942"/>
                  <a:pt x="17077" y="12872"/>
                </a:cubicBezTo>
                <a:lnTo>
                  <a:pt x="17111" y="12847"/>
                </a:lnTo>
                <a:close/>
                <a:moveTo>
                  <a:pt x="15671" y="15942"/>
                </a:moveTo>
                <a:cubicBezTo>
                  <a:pt x="15703" y="15942"/>
                  <a:pt x="15735" y="15955"/>
                  <a:pt x="15763" y="15989"/>
                </a:cubicBezTo>
                <a:cubicBezTo>
                  <a:pt x="15688" y="16047"/>
                  <a:pt x="15611" y="16106"/>
                  <a:pt x="15579" y="16191"/>
                </a:cubicBezTo>
                <a:cubicBezTo>
                  <a:pt x="15537" y="16148"/>
                  <a:pt x="15502" y="16098"/>
                  <a:pt x="15494" y="16039"/>
                </a:cubicBezTo>
                <a:cubicBezTo>
                  <a:pt x="15538" y="15994"/>
                  <a:pt x="15606" y="15942"/>
                  <a:pt x="15671" y="15942"/>
                </a:cubicBezTo>
                <a:close/>
                <a:moveTo>
                  <a:pt x="16502" y="15941"/>
                </a:moveTo>
                <a:cubicBezTo>
                  <a:pt x="16517" y="15941"/>
                  <a:pt x="16535" y="15950"/>
                  <a:pt x="16555" y="15971"/>
                </a:cubicBezTo>
                <a:cubicBezTo>
                  <a:pt x="16555" y="16047"/>
                  <a:pt x="16563" y="16132"/>
                  <a:pt x="16590" y="16207"/>
                </a:cubicBezTo>
                <a:cubicBezTo>
                  <a:pt x="16571" y="16202"/>
                  <a:pt x="16554" y="16200"/>
                  <a:pt x="16539" y="16200"/>
                </a:cubicBezTo>
                <a:cubicBezTo>
                  <a:pt x="16393" y="16200"/>
                  <a:pt x="16373" y="16398"/>
                  <a:pt x="16236" y="16444"/>
                </a:cubicBezTo>
                <a:cubicBezTo>
                  <a:pt x="16212" y="16389"/>
                  <a:pt x="16192" y="16293"/>
                  <a:pt x="16159" y="16293"/>
                </a:cubicBezTo>
                <a:cubicBezTo>
                  <a:pt x="16145" y="16293"/>
                  <a:pt x="16129" y="16309"/>
                  <a:pt x="16109" y="16351"/>
                </a:cubicBezTo>
                <a:cubicBezTo>
                  <a:pt x="16076" y="16342"/>
                  <a:pt x="16026" y="16308"/>
                  <a:pt x="15999" y="16300"/>
                </a:cubicBezTo>
                <a:cubicBezTo>
                  <a:pt x="15983" y="16215"/>
                  <a:pt x="16042" y="16148"/>
                  <a:pt x="16101" y="16098"/>
                </a:cubicBezTo>
                <a:cubicBezTo>
                  <a:pt x="16128" y="16161"/>
                  <a:pt x="16192" y="16191"/>
                  <a:pt x="16256" y="16191"/>
                </a:cubicBezTo>
                <a:cubicBezTo>
                  <a:pt x="16346" y="16191"/>
                  <a:pt x="16438" y="16134"/>
                  <a:pt x="16438" y="16031"/>
                </a:cubicBezTo>
                <a:cubicBezTo>
                  <a:pt x="16449" y="15984"/>
                  <a:pt x="16469" y="15941"/>
                  <a:pt x="16502" y="15941"/>
                </a:cubicBezTo>
                <a:close/>
                <a:moveTo>
                  <a:pt x="14332" y="16351"/>
                </a:moveTo>
                <a:lnTo>
                  <a:pt x="14366" y="16367"/>
                </a:lnTo>
                <a:cubicBezTo>
                  <a:pt x="14417" y="16393"/>
                  <a:pt x="14467" y="16409"/>
                  <a:pt x="14518" y="16435"/>
                </a:cubicBezTo>
                <a:cubicBezTo>
                  <a:pt x="14500" y="16476"/>
                  <a:pt x="14459" y="16526"/>
                  <a:pt x="14491" y="16577"/>
                </a:cubicBezTo>
                <a:cubicBezTo>
                  <a:pt x="14500" y="16611"/>
                  <a:pt x="14526" y="16678"/>
                  <a:pt x="14542" y="16712"/>
                </a:cubicBezTo>
                <a:cubicBezTo>
                  <a:pt x="14560" y="16789"/>
                  <a:pt x="14635" y="16830"/>
                  <a:pt x="14694" y="16880"/>
                </a:cubicBezTo>
                <a:cubicBezTo>
                  <a:pt x="14712" y="16999"/>
                  <a:pt x="14441" y="17024"/>
                  <a:pt x="14627" y="17109"/>
                </a:cubicBezTo>
                <a:cubicBezTo>
                  <a:pt x="14669" y="17042"/>
                  <a:pt x="14762" y="16898"/>
                  <a:pt x="14813" y="16830"/>
                </a:cubicBezTo>
                <a:cubicBezTo>
                  <a:pt x="14837" y="16813"/>
                  <a:pt x="14896" y="16789"/>
                  <a:pt x="14922" y="16779"/>
                </a:cubicBezTo>
                <a:cubicBezTo>
                  <a:pt x="14938" y="16797"/>
                  <a:pt x="14964" y="16830"/>
                  <a:pt x="14981" y="16856"/>
                </a:cubicBezTo>
                <a:cubicBezTo>
                  <a:pt x="14989" y="16923"/>
                  <a:pt x="14997" y="16999"/>
                  <a:pt x="14954" y="17066"/>
                </a:cubicBezTo>
                <a:cubicBezTo>
                  <a:pt x="14850" y="17111"/>
                  <a:pt x="14859" y="17284"/>
                  <a:pt x="14958" y="17284"/>
                </a:cubicBezTo>
                <a:cubicBezTo>
                  <a:pt x="14970" y="17284"/>
                  <a:pt x="14983" y="17282"/>
                  <a:pt x="14997" y="17276"/>
                </a:cubicBezTo>
                <a:cubicBezTo>
                  <a:pt x="15039" y="17319"/>
                  <a:pt x="15074" y="17369"/>
                  <a:pt x="15116" y="17412"/>
                </a:cubicBezTo>
                <a:cubicBezTo>
                  <a:pt x="15148" y="17353"/>
                  <a:pt x="15191" y="17284"/>
                  <a:pt x="15258" y="17252"/>
                </a:cubicBezTo>
                <a:lnTo>
                  <a:pt x="15258" y="17252"/>
                </a:lnTo>
                <a:cubicBezTo>
                  <a:pt x="15249" y="17369"/>
                  <a:pt x="15225" y="17497"/>
                  <a:pt x="15148" y="17598"/>
                </a:cubicBezTo>
                <a:cubicBezTo>
                  <a:pt x="15048" y="17546"/>
                  <a:pt x="14975" y="17400"/>
                  <a:pt x="14887" y="17400"/>
                </a:cubicBezTo>
                <a:cubicBezTo>
                  <a:pt x="14858" y="17400"/>
                  <a:pt x="14828" y="17415"/>
                  <a:pt x="14795" y="17454"/>
                </a:cubicBezTo>
                <a:cubicBezTo>
                  <a:pt x="14765" y="17395"/>
                  <a:pt x="14734" y="17368"/>
                  <a:pt x="14700" y="17368"/>
                </a:cubicBezTo>
                <a:cubicBezTo>
                  <a:pt x="14665" y="17368"/>
                  <a:pt x="14627" y="17395"/>
                  <a:pt x="14584" y="17446"/>
                </a:cubicBezTo>
                <a:cubicBezTo>
                  <a:pt x="14534" y="17284"/>
                  <a:pt x="14560" y="17082"/>
                  <a:pt x="14398" y="16973"/>
                </a:cubicBezTo>
                <a:cubicBezTo>
                  <a:pt x="14398" y="16957"/>
                  <a:pt x="14390" y="16923"/>
                  <a:pt x="14390" y="16906"/>
                </a:cubicBezTo>
                <a:cubicBezTo>
                  <a:pt x="14374" y="16822"/>
                  <a:pt x="14358" y="16729"/>
                  <a:pt x="14340" y="16654"/>
                </a:cubicBezTo>
                <a:cubicBezTo>
                  <a:pt x="14316" y="16569"/>
                  <a:pt x="14297" y="16486"/>
                  <a:pt x="14247" y="16417"/>
                </a:cubicBezTo>
                <a:lnTo>
                  <a:pt x="14214" y="16367"/>
                </a:lnTo>
                <a:cubicBezTo>
                  <a:pt x="14239" y="16367"/>
                  <a:pt x="14297" y="16359"/>
                  <a:pt x="14332" y="16351"/>
                </a:cubicBezTo>
                <a:close/>
                <a:moveTo>
                  <a:pt x="7457" y="17933"/>
                </a:moveTo>
                <a:cubicBezTo>
                  <a:pt x="7460" y="17933"/>
                  <a:pt x="7463" y="17933"/>
                  <a:pt x="7467" y="17933"/>
                </a:cubicBezTo>
                <a:cubicBezTo>
                  <a:pt x="7493" y="17984"/>
                  <a:pt x="7475" y="18103"/>
                  <a:pt x="7443" y="18162"/>
                </a:cubicBezTo>
                <a:cubicBezTo>
                  <a:pt x="7344" y="18104"/>
                  <a:pt x="7316" y="17933"/>
                  <a:pt x="7457" y="17933"/>
                </a:cubicBezTo>
                <a:close/>
                <a:moveTo>
                  <a:pt x="10039" y="18545"/>
                </a:moveTo>
                <a:cubicBezTo>
                  <a:pt x="10070" y="18545"/>
                  <a:pt x="10107" y="18558"/>
                  <a:pt x="10145" y="18582"/>
                </a:cubicBezTo>
                <a:cubicBezTo>
                  <a:pt x="10129" y="18598"/>
                  <a:pt x="10087" y="18641"/>
                  <a:pt x="10070" y="18667"/>
                </a:cubicBezTo>
                <a:cubicBezTo>
                  <a:pt x="10020" y="18675"/>
                  <a:pt x="9969" y="18683"/>
                  <a:pt x="9919" y="18691"/>
                </a:cubicBezTo>
                <a:cubicBezTo>
                  <a:pt x="9930" y="18595"/>
                  <a:pt x="9975" y="18545"/>
                  <a:pt x="10039" y="18545"/>
                </a:cubicBezTo>
                <a:close/>
                <a:moveTo>
                  <a:pt x="9329" y="1"/>
                </a:moveTo>
                <a:cubicBezTo>
                  <a:pt x="9236" y="120"/>
                  <a:pt x="9025" y="229"/>
                  <a:pt x="9118" y="397"/>
                </a:cubicBezTo>
                <a:lnTo>
                  <a:pt x="9161" y="355"/>
                </a:lnTo>
                <a:cubicBezTo>
                  <a:pt x="9244" y="415"/>
                  <a:pt x="9355" y="466"/>
                  <a:pt x="9438" y="533"/>
                </a:cubicBezTo>
                <a:cubicBezTo>
                  <a:pt x="9355" y="575"/>
                  <a:pt x="9337" y="676"/>
                  <a:pt x="9320" y="759"/>
                </a:cubicBezTo>
                <a:cubicBezTo>
                  <a:pt x="9262" y="801"/>
                  <a:pt x="9110" y="809"/>
                  <a:pt x="9143" y="911"/>
                </a:cubicBezTo>
                <a:cubicBezTo>
                  <a:pt x="9084" y="1004"/>
                  <a:pt x="9042" y="1097"/>
                  <a:pt x="8991" y="1189"/>
                </a:cubicBezTo>
                <a:cubicBezTo>
                  <a:pt x="8894" y="1141"/>
                  <a:pt x="8954" y="952"/>
                  <a:pt x="8831" y="952"/>
                </a:cubicBezTo>
                <a:cubicBezTo>
                  <a:pt x="8826" y="952"/>
                  <a:pt x="8821" y="952"/>
                  <a:pt x="8815" y="953"/>
                </a:cubicBezTo>
                <a:cubicBezTo>
                  <a:pt x="8801" y="957"/>
                  <a:pt x="8788" y="959"/>
                  <a:pt x="8776" y="959"/>
                </a:cubicBezTo>
                <a:cubicBezTo>
                  <a:pt x="8697" y="959"/>
                  <a:pt x="8667" y="868"/>
                  <a:pt x="8637" y="801"/>
                </a:cubicBezTo>
                <a:cubicBezTo>
                  <a:pt x="8756" y="735"/>
                  <a:pt x="8849" y="575"/>
                  <a:pt x="8799" y="448"/>
                </a:cubicBezTo>
                <a:lnTo>
                  <a:pt x="8799" y="448"/>
                </a:lnTo>
                <a:cubicBezTo>
                  <a:pt x="8738" y="506"/>
                  <a:pt x="8629" y="626"/>
                  <a:pt x="8571" y="684"/>
                </a:cubicBezTo>
                <a:cubicBezTo>
                  <a:pt x="8486" y="617"/>
                  <a:pt x="8536" y="490"/>
                  <a:pt x="8453" y="423"/>
                </a:cubicBezTo>
                <a:cubicBezTo>
                  <a:pt x="8403" y="474"/>
                  <a:pt x="8360" y="524"/>
                  <a:pt x="8326" y="583"/>
                </a:cubicBezTo>
                <a:cubicBezTo>
                  <a:pt x="8403" y="692"/>
                  <a:pt x="8344" y="809"/>
                  <a:pt x="8310" y="929"/>
                </a:cubicBezTo>
                <a:cubicBezTo>
                  <a:pt x="8352" y="995"/>
                  <a:pt x="8395" y="1072"/>
                  <a:pt x="8453" y="1147"/>
                </a:cubicBezTo>
                <a:cubicBezTo>
                  <a:pt x="8469" y="1056"/>
                  <a:pt x="8517" y="1023"/>
                  <a:pt x="8578" y="1023"/>
                </a:cubicBezTo>
                <a:cubicBezTo>
                  <a:pt x="8685" y="1023"/>
                  <a:pt x="8832" y="1125"/>
                  <a:pt x="8908" y="1189"/>
                </a:cubicBezTo>
                <a:cubicBezTo>
                  <a:pt x="8886" y="1196"/>
                  <a:pt x="8864" y="1196"/>
                  <a:pt x="8843" y="1196"/>
                </a:cubicBezTo>
                <a:cubicBezTo>
                  <a:pt x="8835" y="1196"/>
                  <a:pt x="8827" y="1196"/>
                  <a:pt x="8820" y="1196"/>
                </a:cubicBezTo>
                <a:cubicBezTo>
                  <a:pt x="8765" y="1196"/>
                  <a:pt x="8716" y="1202"/>
                  <a:pt x="8688" y="1291"/>
                </a:cubicBezTo>
                <a:cubicBezTo>
                  <a:pt x="8663" y="1349"/>
                  <a:pt x="8637" y="1408"/>
                  <a:pt x="8579" y="1426"/>
                </a:cubicBezTo>
                <a:cubicBezTo>
                  <a:pt x="8368" y="1307"/>
                  <a:pt x="8773" y="1274"/>
                  <a:pt x="8571" y="1181"/>
                </a:cubicBezTo>
                <a:lnTo>
                  <a:pt x="8571" y="1181"/>
                </a:lnTo>
                <a:cubicBezTo>
                  <a:pt x="8516" y="1201"/>
                  <a:pt x="8477" y="1307"/>
                  <a:pt x="8423" y="1307"/>
                </a:cubicBezTo>
                <a:cubicBezTo>
                  <a:pt x="8411" y="1307"/>
                  <a:pt x="8398" y="1302"/>
                  <a:pt x="8385" y="1291"/>
                </a:cubicBezTo>
                <a:cubicBezTo>
                  <a:pt x="8359" y="1264"/>
                  <a:pt x="8328" y="1253"/>
                  <a:pt x="8297" y="1253"/>
                </a:cubicBezTo>
                <a:cubicBezTo>
                  <a:pt x="8193" y="1253"/>
                  <a:pt x="8097" y="1371"/>
                  <a:pt x="8283" y="1392"/>
                </a:cubicBezTo>
                <a:cubicBezTo>
                  <a:pt x="8294" y="1458"/>
                  <a:pt x="8302" y="1535"/>
                  <a:pt x="8275" y="1610"/>
                </a:cubicBezTo>
                <a:cubicBezTo>
                  <a:pt x="8217" y="1559"/>
                  <a:pt x="8150" y="1509"/>
                  <a:pt x="8081" y="1466"/>
                </a:cubicBezTo>
                <a:lnTo>
                  <a:pt x="8081" y="1466"/>
                </a:lnTo>
                <a:cubicBezTo>
                  <a:pt x="7998" y="1527"/>
                  <a:pt x="8031" y="1644"/>
                  <a:pt x="8100" y="1703"/>
                </a:cubicBezTo>
                <a:cubicBezTo>
                  <a:pt x="8092" y="1707"/>
                  <a:pt x="8085" y="1709"/>
                  <a:pt x="8078" y="1709"/>
                </a:cubicBezTo>
                <a:cubicBezTo>
                  <a:pt x="8032" y="1709"/>
                  <a:pt x="7985" y="1634"/>
                  <a:pt x="7952" y="1634"/>
                </a:cubicBezTo>
                <a:cubicBezTo>
                  <a:pt x="7940" y="1634"/>
                  <a:pt x="7930" y="1643"/>
                  <a:pt x="7922" y="1669"/>
                </a:cubicBezTo>
                <a:cubicBezTo>
                  <a:pt x="7889" y="1719"/>
                  <a:pt x="7905" y="1796"/>
                  <a:pt x="7871" y="1846"/>
                </a:cubicBezTo>
                <a:cubicBezTo>
                  <a:pt x="7847" y="1820"/>
                  <a:pt x="7796" y="1770"/>
                  <a:pt x="7770" y="1737"/>
                </a:cubicBezTo>
                <a:cubicBezTo>
                  <a:pt x="7770" y="1719"/>
                  <a:pt x="7762" y="1687"/>
                  <a:pt x="7762" y="1669"/>
                </a:cubicBezTo>
                <a:cubicBezTo>
                  <a:pt x="7879" y="1661"/>
                  <a:pt x="7905" y="1517"/>
                  <a:pt x="8007" y="1466"/>
                </a:cubicBezTo>
                <a:cubicBezTo>
                  <a:pt x="7879" y="1357"/>
                  <a:pt x="7905" y="1181"/>
                  <a:pt x="7804" y="1062"/>
                </a:cubicBezTo>
                <a:lnTo>
                  <a:pt x="7804" y="1062"/>
                </a:lnTo>
                <a:cubicBezTo>
                  <a:pt x="7788" y="1181"/>
                  <a:pt x="7821" y="1315"/>
                  <a:pt x="7728" y="1408"/>
                </a:cubicBezTo>
                <a:cubicBezTo>
                  <a:pt x="7754" y="1416"/>
                  <a:pt x="7804" y="1442"/>
                  <a:pt x="7829" y="1450"/>
                </a:cubicBezTo>
                <a:cubicBezTo>
                  <a:pt x="7809" y="1484"/>
                  <a:pt x="7787" y="1493"/>
                  <a:pt x="7764" y="1493"/>
                </a:cubicBezTo>
                <a:cubicBezTo>
                  <a:pt x="7733" y="1493"/>
                  <a:pt x="7699" y="1475"/>
                  <a:pt x="7666" y="1475"/>
                </a:cubicBezTo>
                <a:cubicBezTo>
                  <a:pt x="7650" y="1475"/>
                  <a:pt x="7634" y="1480"/>
                  <a:pt x="7618" y="1493"/>
                </a:cubicBezTo>
                <a:lnTo>
                  <a:pt x="7602" y="1477"/>
                </a:lnTo>
                <a:cubicBezTo>
                  <a:pt x="7618" y="1384"/>
                  <a:pt x="7576" y="1282"/>
                  <a:pt x="7618" y="1189"/>
                </a:cubicBezTo>
                <a:cubicBezTo>
                  <a:pt x="7738" y="1054"/>
                  <a:pt x="7687" y="820"/>
                  <a:pt x="7525" y="743"/>
                </a:cubicBezTo>
                <a:cubicBezTo>
                  <a:pt x="7459" y="793"/>
                  <a:pt x="7459" y="844"/>
                  <a:pt x="7525" y="894"/>
                </a:cubicBezTo>
                <a:cubicBezTo>
                  <a:pt x="7602" y="971"/>
                  <a:pt x="7451" y="1072"/>
                  <a:pt x="7509" y="1155"/>
                </a:cubicBezTo>
                <a:lnTo>
                  <a:pt x="7493" y="1198"/>
                </a:lnTo>
                <a:cubicBezTo>
                  <a:pt x="7451" y="1256"/>
                  <a:pt x="7273" y="1282"/>
                  <a:pt x="7323" y="1365"/>
                </a:cubicBezTo>
                <a:cubicBezTo>
                  <a:pt x="7299" y="1392"/>
                  <a:pt x="7240" y="1442"/>
                  <a:pt x="7214" y="1466"/>
                </a:cubicBezTo>
                <a:cubicBezTo>
                  <a:pt x="7198" y="1450"/>
                  <a:pt x="7172" y="1416"/>
                  <a:pt x="7155" y="1400"/>
                </a:cubicBezTo>
                <a:cubicBezTo>
                  <a:pt x="7081" y="1543"/>
                  <a:pt x="7038" y="1695"/>
                  <a:pt x="7046" y="1863"/>
                </a:cubicBezTo>
                <a:cubicBezTo>
                  <a:pt x="6868" y="1812"/>
                  <a:pt x="7054" y="1644"/>
                  <a:pt x="6937" y="1578"/>
                </a:cubicBezTo>
                <a:lnTo>
                  <a:pt x="6937" y="1578"/>
                </a:lnTo>
                <a:cubicBezTo>
                  <a:pt x="6914" y="1612"/>
                  <a:pt x="6893" y="1625"/>
                  <a:pt x="6875" y="1625"/>
                </a:cubicBezTo>
                <a:cubicBezTo>
                  <a:pt x="6804" y="1625"/>
                  <a:pt x="6793" y="1395"/>
                  <a:pt x="6908" y="1395"/>
                </a:cubicBezTo>
                <a:cubicBezTo>
                  <a:pt x="6917" y="1395"/>
                  <a:pt x="6927" y="1397"/>
                  <a:pt x="6937" y="1400"/>
                </a:cubicBezTo>
                <a:cubicBezTo>
                  <a:pt x="6953" y="1416"/>
                  <a:pt x="6988" y="1466"/>
                  <a:pt x="7004" y="1493"/>
                </a:cubicBezTo>
                <a:cubicBezTo>
                  <a:pt x="7081" y="1375"/>
                  <a:pt x="7139" y="1224"/>
                  <a:pt x="7291" y="1173"/>
                </a:cubicBezTo>
                <a:cubicBezTo>
                  <a:pt x="7384" y="1155"/>
                  <a:pt x="7467" y="1004"/>
                  <a:pt x="7358" y="953"/>
                </a:cubicBezTo>
                <a:lnTo>
                  <a:pt x="7358" y="953"/>
                </a:lnTo>
                <a:cubicBezTo>
                  <a:pt x="7198" y="1062"/>
                  <a:pt x="7030" y="1163"/>
                  <a:pt x="6828" y="1189"/>
                </a:cubicBezTo>
                <a:cubicBezTo>
                  <a:pt x="6759" y="1264"/>
                  <a:pt x="6818" y="1384"/>
                  <a:pt x="6743" y="1450"/>
                </a:cubicBezTo>
                <a:cubicBezTo>
                  <a:pt x="6645" y="1408"/>
                  <a:pt x="6548" y="1321"/>
                  <a:pt x="6447" y="1321"/>
                </a:cubicBezTo>
                <a:cubicBezTo>
                  <a:pt x="6409" y="1321"/>
                  <a:pt x="6370" y="1333"/>
                  <a:pt x="6331" y="1365"/>
                </a:cubicBezTo>
                <a:cubicBezTo>
                  <a:pt x="6304" y="1333"/>
                  <a:pt x="6276" y="1322"/>
                  <a:pt x="6248" y="1322"/>
                </a:cubicBezTo>
                <a:cubicBezTo>
                  <a:pt x="6196" y="1322"/>
                  <a:pt x="6144" y="1361"/>
                  <a:pt x="6094" y="1384"/>
                </a:cubicBezTo>
                <a:cubicBezTo>
                  <a:pt x="6140" y="1409"/>
                  <a:pt x="6197" y="1513"/>
                  <a:pt x="6255" y="1513"/>
                </a:cubicBezTo>
                <a:cubicBezTo>
                  <a:pt x="6272" y="1513"/>
                  <a:pt x="6288" y="1505"/>
                  <a:pt x="6304" y="1485"/>
                </a:cubicBezTo>
                <a:cubicBezTo>
                  <a:pt x="6331" y="1594"/>
                  <a:pt x="6397" y="1669"/>
                  <a:pt x="6507" y="1703"/>
                </a:cubicBezTo>
                <a:cubicBezTo>
                  <a:pt x="6507" y="1788"/>
                  <a:pt x="6448" y="1889"/>
                  <a:pt x="6498" y="1964"/>
                </a:cubicBezTo>
                <a:cubicBezTo>
                  <a:pt x="6533" y="1905"/>
                  <a:pt x="6557" y="1838"/>
                  <a:pt x="6600" y="1780"/>
                </a:cubicBezTo>
                <a:cubicBezTo>
                  <a:pt x="6609" y="1778"/>
                  <a:pt x="6619" y="1777"/>
                  <a:pt x="6628" y="1777"/>
                </a:cubicBezTo>
                <a:cubicBezTo>
                  <a:pt x="6770" y="1777"/>
                  <a:pt x="6848" y="2015"/>
                  <a:pt x="6658" y="2032"/>
                </a:cubicBezTo>
                <a:cubicBezTo>
                  <a:pt x="6641" y="2026"/>
                  <a:pt x="6626" y="2024"/>
                  <a:pt x="6611" y="2024"/>
                </a:cubicBezTo>
                <a:cubicBezTo>
                  <a:pt x="6476" y="2024"/>
                  <a:pt x="6407" y="2244"/>
                  <a:pt x="6254" y="2259"/>
                </a:cubicBezTo>
                <a:cubicBezTo>
                  <a:pt x="6280" y="2192"/>
                  <a:pt x="6254" y="2142"/>
                  <a:pt x="6161" y="2099"/>
                </a:cubicBezTo>
                <a:lnTo>
                  <a:pt x="6195" y="2065"/>
                </a:lnTo>
                <a:cubicBezTo>
                  <a:pt x="6229" y="2092"/>
                  <a:pt x="6257" y="2103"/>
                  <a:pt x="6278" y="2103"/>
                </a:cubicBezTo>
                <a:cubicBezTo>
                  <a:pt x="6348" y="2103"/>
                  <a:pt x="6347" y="1990"/>
                  <a:pt x="6260" y="1990"/>
                </a:cubicBezTo>
                <a:cubicBezTo>
                  <a:pt x="6242" y="1990"/>
                  <a:pt x="6221" y="1995"/>
                  <a:pt x="6195" y="2006"/>
                </a:cubicBezTo>
                <a:cubicBezTo>
                  <a:pt x="6195" y="1939"/>
                  <a:pt x="6171" y="1881"/>
                  <a:pt x="6120" y="1838"/>
                </a:cubicBezTo>
                <a:cubicBezTo>
                  <a:pt x="6145" y="1804"/>
                  <a:pt x="6195" y="1745"/>
                  <a:pt x="6222" y="1711"/>
                </a:cubicBezTo>
                <a:cubicBezTo>
                  <a:pt x="6110" y="1644"/>
                  <a:pt x="5969" y="1679"/>
                  <a:pt x="5918" y="1527"/>
                </a:cubicBezTo>
                <a:cubicBezTo>
                  <a:pt x="5896" y="1543"/>
                  <a:pt x="5871" y="1546"/>
                  <a:pt x="5848" y="1546"/>
                </a:cubicBezTo>
                <a:cubicBezTo>
                  <a:pt x="5824" y="1546"/>
                  <a:pt x="5802" y="1543"/>
                  <a:pt x="5783" y="1543"/>
                </a:cubicBezTo>
                <a:cubicBezTo>
                  <a:pt x="5748" y="1543"/>
                  <a:pt x="5725" y="1555"/>
                  <a:pt x="5732" y="1628"/>
                </a:cubicBezTo>
                <a:lnTo>
                  <a:pt x="5698" y="1661"/>
                </a:lnTo>
                <a:lnTo>
                  <a:pt x="5647" y="1628"/>
                </a:lnTo>
                <a:cubicBezTo>
                  <a:pt x="5630" y="1598"/>
                  <a:pt x="5610" y="1586"/>
                  <a:pt x="5589" y="1586"/>
                </a:cubicBezTo>
                <a:cubicBezTo>
                  <a:pt x="5511" y="1586"/>
                  <a:pt x="5429" y="1765"/>
                  <a:pt x="5488" y="1838"/>
                </a:cubicBezTo>
                <a:cubicBezTo>
                  <a:pt x="5472" y="1823"/>
                  <a:pt x="5456" y="1816"/>
                  <a:pt x="5439" y="1816"/>
                </a:cubicBezTo>
                <a:cubicBezTo>
                  <a:pt x="5379" y="1816"/>
                  <a:pt x="5315" y="1895"/>
                  <a:pt x="5253" y="1895"/>
                </a:cubicBezTo>
                <a:cubicBezTo>
                  <a:pt x="5239" y="1895"/>
                  <a:pt x="5225" y="1891"/>
                  <a:pt x="5211" y="1881"/>
                </a:cubicBezTo>
                <a:cubicBezTo>
                  <a:pt x="5251" y="1804"/>
                  <a:pt x="5445" y="1788"/>
                  <a:pt x="5344" y="1687"/>
                </a:cubicBezTo>
                <a:cubicBezTo>
                  <a:pt x="5336" y="1641"/>
                  <a:pt x="5310" y="1629"/>
                  <a:pt x="5279" y="1629"/>
                </a:cubicBezTo>
                <a:cubicBezTo>
                  <a:pt x="5245" y="1629"/>
                  <a:pt x="5204" y="1643"/>
                  <a:pt x="5168" y="1643"/>
                </a:cubicBezTo>
                <a:cubicBezTo>
                  <a:pt x="5145" y="1643"/>
                  <a:pt x="5125" y="1637"/>
                  <a:pt x="5110" y="1618"/>
                </a:cubicBezTo>
                <a:cubicBezTo>
                  <a:pt x="5100" y="1543"/>
                  <a:pt x="5100" y="1466"/>
                  <a:pt x="5083" y="1400"/>
                </a:cubicBezTo>
                <a:cubicBezTo>
                  <a:pt x="5033" y="1477"/>
                  <a:pt x="4990" y="1551"/>
                  <a:pt x="4948" y="1628"/>
                </a:cubicBezTo>
                <a:cubicBezTo>
                  <a:pt x="4933" y="1618"/>
                  <a:pt x="4920" y="1614"/>
                  <a:pt x="4909" y="1614"/>
                </a:cubicBezTo>
                <a:cubicBezTo>
                  <a:pt x="4824" y="1614"/>
                  <a:pt x="4835" y="1867"/>
                  <a:pt x="4932" y="1897"/>
                </a:cubicBezTo>
                <a:cubicBezTo>
                  <a:pt x="4966" y="1913"/>
                  <a:pt x="4999" y="1939"/>
                  <a:pt x="5017" y="1972"/>
                </a:cubicBezTo>
                <a:cubicBezTo>
                  <a:pt x="4857" y="2083"/>
                  <a:pt x="4671" y="2150"/>
                  <a:pt x="4493" y="2216"/>
                </a:cubicBezTo>
                <a:cubicBezTo>
                  <a:pt x="4679" y="2344"/>
                  <a:pt x="4216" y="2461"/>
                  <a:pt x="4384" y="2570"/>
                </a:cubicBezTo>
                <a:cubicBezTo>
                  <a:pt x="4409" y="2605"/>
                  <a:pt x="4436" y="2620"/>
                  <a:pt x="4464" y="2620"/>
                </a:cubicBezTo>
                <a:cubicBezTo>
                  <a:pt x="4571" y="2620"/>
                  <a:pt x="4682" y="2405"/>
                  <a:pt x="4663" y="2285"/>
                </a:cubicBezTo>
                <a:cubicBezTo>
                  <a:pt x="4679" y="2215"/>
                  <a:pt x="4726" y="2197"/>
                  <a:pt x="4781" y="2197"/>
                </a:cubicBezTo>
                <a:cubicBezTo>
                  <a:pt x="4839" y="2197"/>
                  <a:pt x="4907" y="2216"/>
                  <a:pt x="4958" y="2216"/>
                </a:cubicBezTo>
                <a:cubicBezTo>
                  <a:pt x="4820" y="2239"/>
                  <a:pt x="4899" y="2438"/>
                  <a:pt x="4961" y="2438"/>
                </a:cubicBezTo>
                <a:cubicBezTo>
                  <a:pt x="4972" y="2438"/>
                  <a:pt x="4982" y="2432"/>
                  <a:pt x="4990" y="2419"/>
                </a:cubicBezTo>
                <a:cubicBezTo>
                  <a:pt x="5025" y="2445"/>
                  <a:pt x="5083" y="2487"/>
                  <a:pt x="5118" y="2512"/>
                </a:cubicBezTo>
                <a:cubicBezTo>
                  <a:pt x="5033" y="2570"/>
                  <a:pt x="4982" y="2663"/>
                  <a:pt x="4940" y="2756"/>
                </a:cubicBezTo>
                <a:cubicBezTo>
                  <a:pt x="4990" y="2791"/>
                  <a:pt x="5033" y="2831"/>
                  <a:pt x="5049" y="2892"/>
                </a:cubicBezTo>
                <a:cubicBezTo>
                  <a:pt x="4966" y="2924"/>
                  <a:pt x="4881" y="2958"/>
                  <a:pt x="4823" y="3025"/>
                </a:cubicBezTo>
                <a:cubicBezTo>
                  <a:pt x="4873" y="3051"/>
                  <a:pt x="4924" y="3067"/>
                  <a:pt x="4974" y="3084"/>
                </a:cubicBezTo>
                <a:cubicBezTo>
                  <a:pt x="4966" y="3118"/>
                  <a:pt x="4940" y="3177"/>
                  <a:pt x="4924" y="3211"/>
                </a:cubicBezTo>
                <a:cubicBezTo>
                  <a:pt x="4921" y="3232"/>
                  <a:pt x="4914" y="3241"/>
                  <a:pt x="4905" y="3241"/>
                </a:cubicBezTo>
                <a:cubicBezTo>
                  <a:pt x="4875" y="3241"/>
                  <a:pt x="4820" y="3152"/>
                  <a:pt x="4788" y="3152"/>
                </a:cubicBezTo>
                <a:cubicBezTo>
                  <a:pt x="4776" y="3152"/>
                  <a:pt x="4768" y="3164"/>
                  <a:pt x="4764" y="3195"/>
                </a:cubicBezTo>
                <a:cubicBezTo>
                  <a:pt x="4705" y="3126"/>
                  <a:pt x="4655" y="3043"/>
                  <a:pt x="4594" y="2966"/>
                </a:cubicBezTo>
                <a:lnTo>
                  <a:pt x="4594" y="2966"/>
                </a:lnTo>
                <a:cubicBezTo>
                  <a:pt x="4503" y="3033"/>
                  <a:pt x="4570" y="3118"/>
                  <a:pt x="4604" y="3195"/>
                </a:cubicBezTo>
                <a:lnTo>
                  <a:pt x="4570" y="3253"/>
                </a:lnTo>
                <a:cubicBezTo>
                  <a:pt x="4511" y="3235"/>
                  <a:pt x="4493" y="3169"/>
                  <a:pt x="4461" y="3126"/>
                </a:cubicBezTo>
                <a:cubicBezTo>
                  <a:pt x="4487" y="3030"/>
                  <a:pt x="4403" y="2822"/>
                  <a:pt x="4293" y="2822"/>
                </a:cubicBezTo>
                <a:cubicBezTo>
                  <a:pt x="4269" y="2822"/>
                  <a:pt x="4243" y="2832"/>
                  <a:pt x="4216" y="2857"/>
                </a:cubicBezTo>
                <a:cubicBezTo>
                  <a:pt x="4123" y="2924"/>
                  <a:pt x="4275" y="2966"/>
                  <a:pt x="4275" y="3025"/>
                </a:cubicBezTo>
                <a:cubicBezTo>
                  <a:pt x="4259" y="3126"/>
                  <a:pt x="4376" y="3126"/>
                  <a:pt x="4443" y="3169"/>
                </a:cubicBezTo>
                <a:cubicBezTo>
                  <a:pt x="4416" y="3237"/>
                  <a:pt x="4348" y="3271"/>
                  <a:pt x="4279" y="3271"/>
                </a:cubicBezTo>
                <a:cubicBezTo>
                  <a:pt x="4219" y="3271"/>
                  <a:pt x="4159" y="3245"/>
                  <a:pt x="4123" y="3195"/>
                </a:cubicBezTo>
                <a:cubicBezTo>
                  <a:pt x="4111" y="3275"/>
                  <a:pt x="4060" y="3323"/>
                  <a:pt x="3990" y="3323"/>
                </a:cubicBezTo>
                <a:cubicBezTo>
                  <a:pt x="3971" y="3323"/>
                  <a:pt x="3951" y="3319"/>
                  <a:pt x="3929" y="3312"/>
                </a:cubicBezTo>
                <a:cubicBezTo>
                  <a:pt x="4038" y="3235"/>
                  <a:pt x="3820" y="3211"/>
                  <a:pt x="3778" y="3169"/>
                </a:cubicBezTo>
                <a:cubicBezTo>
                  <a:pt x="3761" y="3152"/>
                  <a:pt x="3719" y="3118"/>
                  <a:pt x="3703" y="3094"/>
                </a:cubicBezTo>
                <a:lnTo>
                  <a:pt x="3660" y="3134"/>
                </a:lnTo>
                <a:cubicBezTo>
                  <a:pt x="3474" y="3118"/>
                  <a:pt x="3602" y="2916"/>
                  <a:pt x="3493" y="2841"/>
                </a:cubicBezTo>
                <a:lnTo>
                  <a:pt x="3493" y="2841"/>
                </a:lnTo>
                <a:cubicBezTo>
                  <a:pt x="3458" y="2881"/>
                  <a:pt x="3432" y="2942"/>
                  <a:pt x="3442" y="3001"/>
                </a:cubicBezTo>
                <a:cubicBezTo>
                  <a:pt x="3373" y="3009"/>
                  <a:pt x="3315" y="3017"/>
                  <a:pt x="3248" y="3033"/>
                </a:cubicBezTo>
                <a:cubicBezTo>
                  <a:pt x="3272" y="3059"/>
                  <a:pt x="3323" y="3118"/>
                  <a:pt x="3349" y="3152"/>
                </a:cubicBezTo>
                <a:cubicBezTo>
                  <a:pt x="3240" y="3262"/>
                  <a:pt x="3331" y="3397"/>
                  <a:pt x="3331" y="3522"/>
                </a:cubicBezTo>
                <a:cubicBezTo>
                  <a:pt x="3290" y="3506"/>
                  <a:pt x="3214" y="3456"/>
                  <a:pt x="3179" y="3429"/>
                </a:cubicBezTo>
                <a:cubicBezTo>
                  <a:pt x="3104" y="3464"/>
                  <a:pt x="3028" y="3488"/>
                  <a:pt x="2953" y="3514"/>
                </a:cubicBezTo>
                <a:lnTo>
                  <a:pt x="2927" y="3456"/>
                </a:lnTo>
                <a:cubicBezTo>
                  <a:pt x="2969" y="3363"/>
                  <a:pt x="3078" y="3328"/>
                  <a:pt x="3155" y="3270"/>
                </a:cubicBezTo>
                <a:cubicBezTo>
                  <a:pt x="3171" y="3203"/>
                  <a:pt x="3230" y="3177"/>
                  <a:pt x="3290" y="3144"/>
                </a:cubicBezTo>
                <a:cubicBezTo>
                  <a:pt x="3274" y="3113"/>
                  <a:pt x="3244" y="3103"/>
                  <a:pt x="3211" y="3103"/>
                </a:cubicBezTo>
                <a:cubicBezTo>
                  <a:pt x="3153" y="3103"/>
                  <a:pt x="3084" y="3133"/>
                  <a:pt x="3054" y="3133"/>
                </a:cubicBezTo>
                <a:cubicBezTo>
                  <a:pt x="3031" y="3133"/>
                  <a:pt x="3031" y="3115"/>
                  <a:pt x="3078" y="3051"/>
                </a:cubicBezTo>
                <a:cubicBezTo>
                  <a:pt x="3055" y="2991"/>
                  <a:pt x="3015" y="2967"/>
                  <a:pt x="2982" y="2967"/>
                </a:cubicBezTo>
                <a:cubicBezTo>
                  <a:pt x="2931" y="2967"/>
                  <a:pt x="2898" y="3025"/>
                  <a:pt x="2969" y="3102"/>
                </a:cubicBezTo>
                <a:cubicBezTo>
                  <a:pt x="2876" y="3219"/>
                  <a:pt x="2793" y="3354"/>
                  <a:pt x="2708" y="3480"/>
                </a:cubicBezTo>
                <a:cubicBezTo>
                  <a:pt x="2674" y="3456"/>
                  <a:pt x="2615" y="3405"/>
                  <a:pt x="2583" y="3379"/>
                </a:cubicBezTo>
                <a:cubicBezTo>
                  <a:pt x="2532" y="3480"/>
                  <a:pt x="2363" y="3631"/>
                  <a:pt x="2490" y="3733"/>
                </a:cubicBezTo>
                <a:cubicBezTo>
                  <a:pt x="2464" y="3741"/>
                  <a:pt x="2421" y="3751"/>
                  <a:pt x="2397" y="3759"/>
                </a:cubicBezTo>
                <a:cubicBezTo>
                  <a:pt x="2472" y="3860"/>
                  <a:pt x="2330" y="4020"/>
                  <a:pt x="2498" y="4070"/>
                </a:cubicBezTo>
                <a:cubicBezTo>
                  <a:pt x="2482" y="4104"/>
                  <a:pt x="2363" y="4145"/>
                  <a:pt x="2439" y="4187"/>
                </a:cubicBezTo>
                <a:cubicBezTo>
                  <a:pt x="2346" y="4187"/>
                  <a:pt x="2229" y="4272"/>
                  <a:pt x="2363" y="4331"/>
                </a:cubicBezTo>
                <a:lnTo>
                  <a:pt x="2312" y="4373"/>
                </a:lnTo>
                <a:cubicBezTo>
                  <a:pt x="2282" y="4327"/>
                  <a:pt x="2216" y="4296"/>
                  <a:pt x="2157" y="4296"/>
                </a:cubicBezTo>
                <a:cubicBezTo>
                  <a:pt x="2131" y="4296"/>
                  <a:pt x="2106" y="4302"/>
                  <a:pt x="2086" y="4315"/>
                </a:cubicBezTo>
                <a:lnTo>
                  <a:pt x="2059" y="4288"/>
                </a:lnTo>
                <a:cubicBezTo>
                  <a:pt x="2094" y="4195"/>
                  <a:pt x="2144" y="4113"/>
                  <a:pt x="2203" y="4036"/>
                </a:cubicBezTo>
                <a:cubicBezTo>
                  <a:pt x="2175" y="4008"/>
                  <a:pt x="2144" y="3999"/>
                  <a:pt x="2112" y="3999"/>
                </a:cubicBezTo>
                <a:cubicBezTo>
                  <a:pt x="2069" y="3999"/>
                  <a:pt x="2024" y="4014"/>
                  <a:pt x="1980" y="4014"/>
                </a:cubicBezTo>
                <a:cubicBezTo>
                  <a:pt x="1970" y="4014"/>
                  <a:pt x="1960" y="4013"/>
                  <a:pt x="1950" y="4011"/>
                </a:cubicBezTo>
                <a:lnTo>
                  <a:pt x="1950" y="4011"/>
                </a:lnTo>
                <a:cubicBezTo>
                  <a:pt x="2118" y="4094"/>
                  <a:pt x="1815" y="4230"/>
                  <a:pt x="1926" y="4264"/>
                </a:cubicBezTo>
                <a:cubicBezTo>
                  <a:pt x="1976" y="4357"/>
                  <a:pt x="2160" y="4424"/>
                  <a:pt x="2059" y="4541"/>
                </a:cubicBezTo>
                <a:cubicBezTo>
                  <a:pt x="2219" y="4575"/>
                  <a:pt x="2179" y="4693"/>
                  <a:pt x="2102" y="4802"/>
                </a:cubicBezTo>
                <a:cubicBezTo>
                  <a:pt x="2027" y="4701"/>
                  <a:pt x="1950" y="4610"/>
                  <a:pt x="1857" y="4533"/>
                </a:cubicBezTo>
                <a:cubicBezTo>
                  <a:pt x="1733" y="4546"/>
                  <a:pt x="1603" y="4610"/>
                  <a:pt x="1481" y="4610"/>
                </a:cubicBezTo>
                <a:cubicBezTo>
                  <a:pt x="1446" y="4610"/>
                  <a:pt x="1412" y="4605"/>
                  <a:pt x="1378" y="4592"/>
                </a:cubicBezTo>
                <a:cubicBezTo>
                  <a:pt x="1394" y="4525"/>
                  <a:pt x="1370" y="4474"/>
                  <a:pt x="1285" y="4432"/>
                </a:cubicBezTo>
                <a:cubicBezTo>
                  <a:pt x="1259" y="4491"/>
                  <a:pt x="1091" y="4567"/>
                  <a:pt x="1184" y="4626"/>
                </a:cubicBezTo>
                <a:cubicBezTo>
                  <a:pt x="1251" y="4735"/>
                  <a:pt x="1067" y="4844"/>
                  <a:pt x="1192" y="4921"/>
                </a:cubicBezTo>
                <a:cubicBezTo>
                  <a:pt x="1251" y="4876"/>
                  <a:pt x="1299" y="4792"/>
                  <a:pt x="1359" y="4792"/>
                </a:cubicBezTo>
                <a:cubicBezTo>
                  <a:pt x="1378" y="4792"/>
                  <a:pt x="1398" y="4800"/>
                  <a:pt x="1421" y="4820"/>
                </a:cubicBezTo>
                <a:cubicBezTo>
                  <a:pt x="1421" y="4929"/>
                  <a:pt x="1344" y="4945"/>
                  <a:pt x="1251" y="4945"/>
                </a:cubicBezTo>
                <a:cubicBezTo>
                  <a:pt x="1293" y="4996"/>
                  <a:pt x="1301" y="5055"/>
                  <a:pt x="1269" y="5115"/>
                </a:cubicBezTo>
                <a:cubicBezTo>
                  <a:pt x="1202" y="5115"/>
                  <a:pt x="1123" y="5028"/>
                  <a:pt x="1061" y="5028"/>
                </a:cubicBezTo>
                <a:cubicBezTo>
                  <a:pt x="1036" y="5028"/>
                  <a:pt x="1015" y="5042"/>
                  <a:pt x="998" y="5081"/>
                </a:cubicBezTo>
                <a:cubicBezTo>
                  <a:pt x="1083" y="5182"/>
                  <a:pt x="990" y="5317"/>
                  <a:pt x="1032" y="5427"/>
                </a:cubicBezTo>
                <a:cubicBezTo>
                  <a:pt x="1049" y="5400"/>
                  <a:pt x="1075" y="5358"/>
                  <a:pt x="1083" y="5334"/>
                </a:cubicBezTo>
                <a:cubicBezTo>
                  <a:pt x="1114" y="5302"/>
                  <a:pt x="1146" y="5285"/>
                  <a:pt x="1177" y="5285"/>
                </a:cubicBezTo>
                <a:cubicBezTo>
                  <a:pt x="1204" y="5285"/>
                  <a:pt x="1232" y="5298"/>
                  <a:pt x="1259" y="5325"/>
                </a:cubicBezTo>
                <a:cubicBezTo>
                  <a:pt x="1142" y="5427"/>
                  <a:pt x="897" y="5544"/>
                  <a:pt x="1049" y="5712"/>
                </a:cubicBezTo>
                <a:cubicBezTo>
                  <a:pt x="996" y="5766"/>
                  <a:pt x="1034" y="5849"/>
                  <a:pt x="1085" y="5849"/>
                </a:cubicBezTo>
                <a:cubicBezTo>
                  <a:pt x="1106" y="5849"/>
                  <a:pt x="1130" y="5834"/>
                  <a:pt x="1150" y="5796"/>
                </a:cubicBezTo>
                <a:cubicBezTo>
                  <a:pt x="1190" y="5824"/>
                  <a:pt x="1262" y="5920"/>
                  <a:pt x="1227" y="5920"/>
                </a:cubicBezTo>
                <a:cubicBezTo>
                  <a:pt x="1218" y="5920"/>
                  <a:pt x="1202" y="5913"/>
                  <a:pt x="1176" y="5898"/>
                </a:cubicBezTo>
                <a:cubicBezTo>
                  <a:pt x="1162" y="5889"/>
                  <a:pt x="1152" y="5885"/>
                  <a:pt x="1143" y="5885"/>
                </a:cubicBezTo>
                <a:cubicBezTo>
                  <a:pt x="1090" y="5885"/>
                  <a:pt x="1135" y="6048"/>
                  <a:pt x="1142" y="6092"/>
                </a:cubicBezTo>
                <a:cubicBezTo>
                  <a:pt x="1168" y="6065"/>
                  <a:pt x="1235" y="6007"/>
                  <a:pt x="1259" y="5974"/>
                </a:cubicBezTo>
                <a:cubicBezTo>
                  <a:pt x="1309" y="6065"/>
                  <a:pt x="1328" y="6166"/>
                  <a:pt x="1277" y="6267"/>
                </a:cubicBezTo>
                <a:cubicBezTo>
                  <a:pt x="1252" y="6238"/>
                  <a:pt x="1229" y="6226"/>
                  <a:pt x="1207" y="6226"/>
                </a:cubicBezTo>
                <a:cubicBezTo>
                  <a:pt x="1163" y="6226"/>
                  <a:pt x="1125" y="6276"/>
                  <a:pt x="1091" y="6328"/>
                </a:cubicBezTo>
                <a:cubicBezTo>
                  <a:pt x="990" y="6360"/>
                  <a:pt x="889" y="6379"/>
                  <a:pt x="796" y="6411"/>
                </a:cubicBezTo>
                <a:cubicBezTo>
                  <a:pt x="749" y="6483"/>
                  <a:pt x="776" y="6634"/>
                  <a:pt x="676" y="6634"/>
                </a:cubicBezTo>
                <a:cubicBezTo>
                  <a:pt x="669" y="6634"/>
                  <a:pt x="661" y="6633"/>
                  <a:pt x="652" y="6631"/>
                </a:cubicBezTo>
                <a:cubicBezTo>
                  <a:pt x="645" y="6630"/>
                  <a:pt x="639" y="6630"/>
                  <a:pt x="633" y="6630"/>
                </a:cubicBezTo>
                <a:cubicBezTo>
                  <a:pt x="542" y="6630"/>
                  <a:pt x="597" y="6759"/>
                  <a:pt x="652" y="6791"/>
                </a:cubicBezTo>
                <a:cubicBezTo>
                  <a:pt x="698" y="6752"/>
                  <a:pt x="739" y="6694"/>
                  <a:pt x="781" y="6694"/>
                </a:cubicBezTo>
                <a:cubicBezTo>
                  <a:pt x="803" y="6694"/>
                  <a:pt x="824" y="6709"/>
                  <a:pt x="846" y="6749"/>
                </a:cubicBezTo>
                <a:cubicBezTo>
                  <a:pt x="780" y="6823"/>
                  <a:pt x="636" y="6858"/>
                  <a:pt x="687" y="6985"/>
                </a:cubicBezTo>
                <a:cubicBezTo>
                  <a:pt x="687" y="7029"/>
                  <a:pt x="704" y="7045"/>
                  <a:pt x="728" y="7045"/>
                </a:cubicBezTo>
                <a:cubicBezTo>
                  <a:pt x="777" y="7045"/>
                  <a:pt x="858" y="6982"/>
                  <a:pt x="897" y="6959"/>
                </a:cubicBezTo>
                <a:cubicBezTo>
                  <a:pt x="974" y="7036"/>
                  <a:pt x="1117" y="6985"/>
                  <a:pt x="1176" y="7068"/>
                </a:cubicBezTo>
                <a:cubicBezTo>
                  <a:pt x="1142" y="7169"/>
                  <a:pt x="1235" y="7278"/>
                  <a:pt x="1158" y="7379"/>
                </a:cubicBezTo>
                <a:cubicBezTo>
                  <a:pt x="1133" y="7515"/>
                  <a:pt x="990" y="7464"/>
                  <a:pt x="897" y="7490"/>
                </a:cubicBezTo>
                <a:cubicBezTo>
                  <a:pt x="1083" y="7632"/>
                  <a:pt x="713" y="7573"/>
                  <a:pt x="764" y="7733"/>
                </a:cubicBezTo>
                <a:cubicBezTo>
                  <a:pt x="773" y="7778"/>
                  <a:pt x="762" y="7793"/>
                  <a:pt x="741" y="7793"/>
                </a:cubicBezTo>
                <a:cubicBezTo>
                  <a:pt x="707" y="7793"/>
                  <a:pt x="648" y="7753"/>
                  <a:pt x="612" y="7743"/>
                </a:cubicBezTo>
                <a:cubicBezTo>
                  <a:pt x="673" y="7702"/>
                  <a:pt x="650" y="7609"/>
                  <a:pt x="593" y="7609"/>
                </a:cubicBezTo>
                <a:cubicBezTo>
                  <a:pt x="581" y="7609"/>
                  <a:pt x="567" y="7613"/>
                  <a:pt x="551" y="7624"/>
                </a:cubicBezTo>
                <a:cubicBezTo>
                  <a:pt x="375" y="7666"/>
                  <a:pt x="349" y="7895"/>
                  <a:pt x="527" y="7961"/>
                </a:cubicBezTo>
                <a:cubicBezTo>
                  <a:pt x="570" y="7908"/>
                  <a:pt x="619" y="7885"/>
                  <a:pt x="672" y="7885"/>
                </a:cubicBezTo>
                <a:cubicBezTo>
                  <a:pt x="712" y="7885"/>
                  <a:pt x="753" y="7898"/>
                  <a:pt x="796" y="7919"/>
                </a:cubicBezTo>
                <a:cubicBezTo>
                  <a:pt x="753" y="7986"/>
                  <a:pt x="578" y="8087"/>
                  <a:pt x="737" y="8121"/>
                </a:cubicBezTo>
                <a:cubicBezTo>
                  <a:pt x="905" y="8188"/>
                  <a:pt x="713" y="8281"/>
                  <a:pt x="612" y="8289"/>
                </a:cubicBezTo>
                <a:cubicBezTo>
                  <a:pt x="519" y="8172"/>
                  <a:pt x="410" y="8087"/>
                  <a:pt x="274" y="8036"/>
                </a:cubicBezTo>
                <a:lnTo>
                  <a:pt x="274" y="8036"/>
                </a:lnTo>
                <a:cubicBezTo>
                  <a:pt x="137" y="8206"/>
                  <a:pt x="409" y="8375"/>
                  <a:pt x="588" y="8375"/>
                </a:cubicBezTo>
                <a:cubicBezTo>
                  <a:pt x="596" y="8375"/>
                  <a:pt x="604" y="8375"/>
                  <a:pt x="612" y="8374"/>
                </a:cubicBezTo>
                <a:lnTo>
                  <a:pt x="612" y="8525"/>
                </a:lnTo>
                <a:cubicBezTo>
                  <a:pt x="594" y="8525"/>
                  <a:pt x="551" y="8534"/>
                  <a:pt x="527" y="8534"/>
                </a:cubicBezTo>
                <a:cubicBezTo>
                  <a:pt x="470" y="8513"/>
                  <a:pt x="404" y="8490"/>
                  <a:pt x="344" y="8490"/>
                </a:cubicBezTo>
                <a:cubicBezTo>
                  <a:pt x="281" y="8490"/>
                  <a:pt x="225" y="8515"/>
                  <a:pt x="189" y="8592"/>
                </a:cubicBezTo>
                <a:cubicBezTo>
                  <a:pt x="228" y="8631"/>
                  <a:pt x="279" y="8646"/>
                  <a:pt x="331" y="8646"/>
                </a:cubicBezTo>
                <a:cubicBezTo>
                  <a:pt x="382" y="8646"/>
                  <a:pt x="434" y="8631"/>
                  <a:pt x="477" y="8610"/>
                </a:cubicBezTo>
                <a:cubicBezTo>
                  <a:pt x="483" y="8654"/>
                  <a:pt x="518" y="8673"/>
                  <a:pt x="554" y="8673"/>
                </a:cubicBezTo>
                <a:cubicBezTo>
                  <a:pt x="609" y="8673"/>
                  <a:pt x="666" y="8630"/>
                  <a:pt x="636" y="8560"/>
                </a:cubicBezTo>
                <a:cubicBezTo>
                  <a:pt x="729" y="8509"/>
                  <a:pt x="814" y="8451"/>
                  <a:pt x="873" y="8366"/>
                </a:cubicBezTo>
                <a:cubicBezTo>
                  <a:pt x="865" y="8273"/>
                  <a:pt x="881" y="8188"/>
                  <a:pt x="956" y="8129"/>
                </a:cubicBezTo>
                <a:cubicBezTo>
                  <a:pt x="1083" y="8147"/>
                  <a:pt x="1099" y="8273"/>
                  <a:pt x="1200" y="8331"/>
                </a:cubicBezTo>
                <a:cubicBezTo>
                  <a:pt x="1226" y="8416"/>
                  <a:pt x="1309" y="8517"/>
                  <a:pt x="1176" y="8542"/>
                </a:cubicBezTo>
                <a:cubicBezTo>
                  <a:pt x="1226" y="8592"/>
                  <a:pt x="1269" y="8635"/>
                  <a:pt x="1328" y="8677"/>
                </a:cubicBezTo>
                <a:cubicBezTo>
                  <a:pt x="1308" y="8719"/>
                  <a:pt x="1291" y="8734"/>
                  <a:pt x="1275" y="8734"/>
                </a:cubicBezTo>
                <a:cubicBezTo>
                  <a:pt x="1231" y="8734"/>
                  <a:pt x="1197" y="8624"/>
                  <a:pt x="1159" y="8624"/>
                </a:cubicBezTo>
                <a:cubicBezTo>
                  <a:pt x="1142" y="8624"/>
                  <a:pt x="1126" y="8645"/>
                  <a:pt x="1107" y="8703"/>
                </a:cubicBezTo>
                <a:cubicBezTo>
                  <a:pt x="1082" y="8729"/>
                  <a:pt x="1054" y="8734"/>
                  <a:pt x="1025" y="8734"/>
                </a:cubicBezTo>
                <a:cubicBezTo>
                  <a:pt x="1006" y="8734"/>
                  <a:pt x="986" y="8731"/>
                  <a:pt x="967" y="8731"/>
                </a:cubicBezTo>
                <a:cubicBezTo>
                  <a:pt x="933" y="8731"/>
                  <a:pt x="902" y="8740"/>
                  <a:pt x="881" y="8786"/>
                </a:cubicBezTo>
                <a:cubicBezTo>
                  <a:pt x="853" y="8770"/>
                  <a:pt x="824" y="8764"/>
                  <a:pt x="795" y="8764"/>
                </a:cubicBezTo>
                <a:cubicBezTo>
                  <a:pt x="713" y="8764"/>
                  <a:pt x="627" y="8810"/>
                  <a:pt x="543" y="8810"/>
                </a:cubicBezTo>
                <a:cubicBezTo>
                  <a:pt x="518" y="8810"/>
                  <a:pt x="493" y="8805"/>
                  <a:pt x="468" y="8794"/>
                </a:cubicBezTo>
                <a:cubicBezTo>
                  <a:pt x="451" y="8784"/>
                  <a:pt x="435" y="8780"/>
                  <a:pt x="421" y="8780"/>
                </a:cubicBezTo>
                <a:cubicBezTo>
                  <a:pt x="363" y="8780"/>
                  <a:pt x="323" y="8847"/>
                  <a:pt x="282" y="8887"/>
                </a:cubicBezTo>
                <a:cubicBezTo>
                  <a:pt x="295" y="8886"/>
                  <a:pt x="307" y="8885"/>
                  <a:pt x="318" y="8885"/>
                </a:cubicBezTo>
                <a:cubicBezTo>
                  <a:pt x="431" y="8885"/>
                  <a:pt x="497" y="8957"/>
                  <a:pt x="543" y="9065"/>
                </a:cubicBezTo>
                <a:cubicBezTo>
                  <a:pt x="534" y="9079"/>
                  <a:pt x="524" y="9085"/>
                  <a:pt x="513" y="9085"/>
                </a:cubicBezTo>
                <a:cubicBezTo>
                  <a:pt x="470" y="9085"/>
                  <a:pt x="415" y="9002"/>
                  <a:pt x="351" y="9002"/>
                </a:cubicBezTo>
                <a:cubicBezTo>
                  <a:pt x="342" y="9002"/>
                  <a:pt x="334" y="9003"/>
                  <a:pt x="325" y="9007"/>
                </a:cubicBezTo>
                <a:cubicBezTo>
                  <a:pt x="309" y="9116"/>
                  <a:pt x="266" y="9225"/>
                  <a:pt x="157" y="9275"/>
                </a:cubicBezTo>
                <a:cubicBezTo>
                  <a:pt x="173" y="9292"/>
                  <a:pt x="216" y="9334"/>
                  <a:pt x="240" y="9360"/>
                </a:cubicBezTo>
                <a:cubicBezTo>
                  <a:pt x="208" y="9419"/>
                  <a:pt x="173" y="9478"/>
                  <a:pt x="139" y="9536"/>
                </a:cubicBezTo>
                <a:cubicBezTo>
                  <a:pt x="123" y="9532"/>
                  <a:pt x="109" y="9531"/>
                  <a:pt x="97" y="9531"/>
                </a:cubicBezTo>
                <a:cubicBezTo>
                  <a:pt x="1" y="9531"/>
                  <a:pt x="27" y="9641"/>
                  <a:pt x="131" y="9672"/>
                </a:cubicBezTo>
                <a:cubicBezTo>
                  <a:pt x="165" y="9696"/>
                  <a:pt x="224" y="9746"/>
                  <a:pt x="258" y="9773"/>
                </a:cubicBezTo>
                <a:cubicBezTo>
                  <a:pt x="309" y="9823"/>
                  <a:pt x="349" y="9882"/>
                  <a:pt x="400" y="9932"/>
                </a:cubicBezTo>
                <a:cubicBezTo>
                  <a:pt x="341" y="10007"/>
                  <a:pt x="274" y="10126"/>
                  <a:pt x="400" y="10169"/>
                </a:cubicBezTo>
                <a:cubicBezTo>
                  <a:pt x="392" y="10310"/>
                  <a:pt x="561" y="10329"/>
                  <a:pt x="636" y="10422"/>
                </a:cubicBezTo>
                <a:cubicBezTo>
                  <a:pt x="600" y="10457"/>
                  <a:pt x="559" y="10473"/>
                  <a:pt x="518" y="10473"/>
                </a:cubicBezTo>
                <a:cubicBezTo>
                  <a:pt x="463" y="10473"/>
                  <a:pt x="407" y="10444"/>
                  <a:pt x="359" y="10395"/>
                </a:cubicBezTo>
                <a:lnTo>
                  <a:pt x="359" y="10395"/>
                </a:lnTo>
                <a:cubicBezTo>
                  <a:pt x="181" y="10488"/>
                  <a:pt x="519" y="10563"/>
                  <a:pt x="418" y="10648"/>
                </a:cubicBezTo>
                <a:cubicBezTo>
                  <a:pt x="399" y="10691"/>
                  <a:pt x="376" y="10702"/>
                  <a:pt x="350" y="10702"/>
                </a:cubicBezTo>
                <a:cubicBezTo>
                  <a:pt x="321" y="10702"/>
                  <a:pt x="289" y="10687"/>
                  <a:pt x="260" y="10687"/>
                </a:cubicBezTo>
                <a:cubicBezTo>
                  <a:pt x="236" y="10687"/>
                  <a:pt x="214" y="10698"/>
                  <a:pt x="198" y="10741"/>
                </a:cubicBezTo>
                <a:cubicBezTo>
                  <a:pt x="258" y="10775"/>
                  <a:pt x="325" y="10808"/>
                  <a:pt x="392" y="10842"/>
                </a:cubicBezTo>
                <a:cubicBezTo>
                  <a:pt x="411" y="10786"/>
                  <a:pt x="471" y="10745"/>
                  <a:pt x="511" y="10745"/>
                </a:cubicBezTo>
                <a:cubicBezTo>
                  <a:pt x="543" y="10745"/>
                  <a:pt x="561" y="10771"/>
                  <a:pt x="535" y="10834"/>
                </a:cubicBezTo>
                <a:cubicBezTo>
                  <a:pt x="513" y="10894"/>
                  <a:pt x="535" y="10911"/>
                  <a:pt x="573" y="10911"/>
                </a:cubicBezTo>
                <a:cubicBezTo>
                  <a:pt x="621" y="10911"/>
                  <a:pt x="694" y="10884"/>
                  <a:pt x="731" y="10884"/>
                </a:cubicBezTo>
                <a:cubicBezTo>
                  <a:pt x="764" y="10884"/>
                  <a:pt x="770" y="10904"/>
                  <a:pt x="713" y="10977"/>
                </a:cubicBezTo>
                <a:cubicBezTo>
                  <a:pt x="728" y="11012"/>
                  <a:pt x="744" y="11023"/>
                  <a:pt x="762" y="11023"/>
                </a:cubicBezTo>
                <a:cubicBezTo>
                  <a:pt x="792" y="11023"/>
                  <a:pt x="826" y="10988"/>
                  <a:pt x="858" y="10988"/>
                </a:cubicBezTo>
                <a:cubicBezTo>
                  <a:pt x="868" y="10988"/>
                  <a:pt x="879" y="10992"/>
                  <a:pt x="889" y="11002"/>
                </a:cubicBezTo>
                <a:cubicBezTo>
                  <a:pt x="780" y="11137"/>
                  <a:pt x="636" y="11212"/>
                  <a:pt x="485" y="11289"/>
                </a:cubicBezTo>
                <a:cubicBezTo>
                  <a:pt x="569" y="11382"/>
                  <a:pt x="713" y="11398"/>
                  <a:pt x="772" y="11515"/>
                </a:cubicBezTo>
                <a:cubicBezTo>
                  <a:pt x="784" y="11521"/>
                  <a:pt x="794" y="11523"/>
                  <a:pt x="803" y="11523"/>
                </a:cubicBezTo>
                <a:cubicBezTo>
                  <a:pt x="850" y="11523"/>
                  <a:pt x="859" y="11457"/>
                  <a:pt x="881" y="11414"/>
                </a:cubicBezTo>
                <a:cubicBezTo>
                  <a:pt x="986" y="11519"/>
                  <a:pt x="1044" y="11726"/>
                  <a:pt x="1213" y="11726"/>
                </a:cubicBezTo>
                <a:cubicBezTo>
                  <a:pt x="1220" y="11726"/>
                  <a:pt x="1227" y="11726"/>
                  <a:pt x="1235" y="11725"/>
                </a:cubicBezTo>
                <a:lnTo>
                  <a:pt x="1235" y="11725"/>
                </a:lnTo>
                <a:cubicBezTo>
                  <a:pt x="1208" y="11768"/>
                  <a:pt x="1041" y="11794"/>
                  <a:pt x="1125" y="11853"/>
                </a:cubicBezTo>
                <a:cubicBezTo>
                  <a:pt x="1243" y="11938"/>
                  <a:pt x="1075" y="12063"/>
                  <a:pt x="1107" y="12180"/>
                </a:cubicBezTo>
                <a:cubicBezTo>
                  <a:pt x="1046" y="12143"/>
                  <a:pt x="978" y="12104"/>
                  <a:pt x="902" y="12104"/>
                </a:cubicBezTo>
                <a:cubicBezTo>
                  <a:pt x="895" y="12104"/>
                  <a:pt x="888" y="12105"/>
                  <a:pt x="881" y="12105"/>
                </a:cubicBezTo>
                <a:cubicBezTo>
                  <a:pt x="840" y="12064"/>
                  <a:pt x="789" y="11964"/>
                  <a:pt x="743" y="11964"/>
                </a:cubicBezTo>
                <a:cubicBezTo>
                  <a:pt x="723" y="11964"/>
                  <a:pt x="704" y="11981"/>
                  <a:pt x="687" y="12029"/>
                </a:cubicBezTo>
                <a:cubicBezTo>
                  <a:pt x="700" y="12165"/>
                  <a:pt x="774" y="12300"/>
                  <a:pt x="898" y="12300"/>
                </a:cubicBezTo>
                <a:cubicBezTo>
                  <a:pt x="928" y="12300"/>
                  <a:pt x="962" y="12292"/>
                  <a:pt x="998" y="12273"/>
                </a:cubicBezTo>
                <a:cubicBezTo>
                  <a:pt x="1024" y="12342"/>
                  <a:pt x="1083" y="12417"/>
                  <a:pt x="1049" y="12502"/>
                </a:cubicBezTo>
                <a:cubicBezTo>
                  <a:pt x="990" y="12451"/>
                  <a:pt x="931" y="12401"/>
                  <a:pt x="881" y="12358"/>
                </a:cubicBezTo>
                <a:lnTo>
                  <a:pt x="881" y="12358"/>
                </a:lnTo>
                <a:cubicBezTo>
                  <a:pt x="855" y="12526"/>
                  <a:pt x="1006" y="12661"/>
                  <a:pt x="1057" y="12821"/>
                </a:cubicBezTo>
                <a:cubicBezTo>
                  <a:pt x="1091" y="12712"/>
                  <a:pt x="1133" y="12603"/>
                  <a:pt x="1184" y="12502"/>
                </a:cubicBezTo>
                <a:cubicBezTo>
                  <a:pt x="1259" y="12544"/>
                  <a:pt x="1336" y="12576"/>
                  <a:pt x="1421" y="12611"/>
                </a:cubicBezTo>
                <a:cubicBezTo>
                  <a:pt x="1429" y="12669"/>
                  <a:pt x="1437" y="12728"/>
                  <a:pt x="1445" y="12779"/>
                </a:cubicBezTo>
                <a:cubicBezTo>
                  <a:pt x="1429" y="12797"/>
                  <a:pt x="1394" y="12821"/>
                  <a:pt x="1378" y="12837"/>
                </a:cubicBezTo>
                <a:cubicBezTo>
                  <a:pt x="1313" y="12823"/>
                  <a:pt x="1246" y="12820"/>
                  <a:pt x="1182" y="12820"/>
                </a:cubicBezTo>
                <a:cubicBezTo>
                  <a:pt x="1139" y="12820"/>
                  <a:pt x="1097" y="12821"/>
                  <a:pt x="1057" y="12821"/>
                </a:cubicBezTo>
                <a:cubicBezTo>
                  <a:pt x="1041" y="12837"/>
                  <a:pt x="1006" y="12864"/>
                  <a:pt x="990" y="12880"/>
                </a:cubicBezTo>
                <a:cubicBezTo>
                  <a:pt x="1117" y="12938"/>
                  <a:pt x="1285" y="12973"/>
                  <a:pt x="1429" y="12973"/>
                </a:cubicBezTo>
                <a:cubicBezTo>
                  <a:pt x="1445" y="12989"/>
                  <a:pt x="1479" y="13023"/>
                  <a:pt x="1495" y="13039"/>
                </a:cubicBezTo>
                <a:cubicBezTo>
                  <a:pt x="1461" y="13132"/>
                  <a:pt x="1471" y="13233"/>
                  <a:pt x="1402" y="13310"/>
                </a:cubicBezTo>
                <a:cubicBezTo>
                  <a:pt x="1424" y="13348"/>
                  <a:pt x="1446" y="13363"/>
                  <a:pt x="1466" y="13363"/>
                </a:cubicBezTo>
                <a:cubicBezTo>
                  <a:pt x="1530" y="13363"/>
                  <a:pt x="1582" y="13208"/>
                  <a:pt x="1613" y="13151"/>
                </a:cubicBezTo>
                <a:cubicBezTo>
                  <a:pt x="1637" y="13079"/>
                  <a:pt x="1672" y="13052"/>
                  <a:pt x="1712" y="13052"/>
                </a:cubicBezTo>
                <a:cubicBezTo>
                  <a:pt x="1757" y="13052"/>
                  <a:pt x="1808" y="13085"/>
                  <a:pt x="1857" y="13124"/>
                </a:cubicBezTo>
                <a:lnTo>
                  <a:pt x="1857" y="13167"/>
                </a:lnTo>
                <a:cubicBezTo>
                  <a:pt x="1912" y="13090"/>
                  <a:pt x="1969" y="13083"/>
                  <a:pt x="2034" y="13083"/>
                </a:cubicBezTo>
                <a:cubicBezTo>
                  <a:pt x="2046" y="13083"/>
                  <a:pt x="2060" y="13083"/>
                  <a:pt x="2073" y="13083"/>
                </a:cubicBezTo>
                <a:cubicBezTo>
                  <a:pt x="2088" y="13083"/>
                  <a:pt x="2103" y="13083"/>
                  <a:pt x="2118" y="13082"/>
                </a:cubicBezTo>
                <a:cubicBezTo>
                  <a:pt x="2136" y="13100"/>
                  <a:pt x="2160" y="13132"/>
                  <a:pt x="2168" y="13159"/>
                </a:cubicBezTo>
                <a:cubicBezTo>
                  <a:pt x="2196" y="13196"/>
                  <a:pt x="2198" y="13207"/>
                  <a:pt x="2188" y="13207"/>
                </a:cubicBezTo>
                <a:cubicBezTo>
                  <a:pt x="2171" y="13207"/>
                  <a:pt x="2123" y="13180"/>
                  <a:pt x="2091" y="13180"/>
                </a:cubicBezTo>
                <a:cubicBezTo>
                  <a:pt x="2074" y="13180"/>
                  <a:pt x="2061" y="13187"/>
                  <a:pt x="2059" y="13209"/>
                </a:cubicBezTo>
                <a:cubicBezTo>
                  <a:pt x="2051" y="13208"/>
                  <a:pt x="2043" y="13208"/>
                  <a:pt x="2035" y="13208"/>
                </a:cubicBezTo>
                <a:cubicBezTo>
                  <a:pt x="1980" y="13208"/>
                  <a:pt x="1938" y="13233"/>
                  <a:pt x="1908" y="13284"/>
                </a:cubicBezTo>
                <a:cubicBezTo>
                  <a:pt x="1865" y="13310"/>
                  <a:pt x="1825" y="13335"/>
                  <a:pt x="1790" y="13377"/>
                </a:cubicBezTo>
                <a:cubicBezTo>
                  <a:pt x="1663" y="13428"/>
                  <a:pt x="1487" y="13454"/>
                  <a:pt x="1487" y="13638"/>
                </a:cubicBezTo>
                <a:cubicBezTo>
                  <a:pt x="1468" y="13651"/>
                  <a:pt x="1449" y="13656"/>
                  <a:pt x="1431" y="13656"/>
                </a:cubicBezTo>
                <a:cubicBezTo>
                  <a:pt x="1377" y="13656"/>
                  <a:pt x="1329" y="13611"/>
                  <a:pt x="1285" y="13579"/>
                </a:cubicBezTo>
                <a:lnTo>
                  <a:pt x="1285" y="13579"/>
                </a:lnTo>
                <a:cubicBezTo>
                  <a:pt x="1293" y="13656"/>
                  <a:pt x="1309" y="13731"/>
                  <a:pt x="1309" y="13808"/>
                </a:cubicBezTo>
                <a:cubicBezTo>
                  <a:pt x="1184" y="13672"/>
                  <a:pt x="1075" y="13537"/>
                  <a:pt x="939" y="13403"/>
                </a:cubicBezTo>
                <a:lnTo>
                  <a:pt x="939" y="13403"/>
                </a:lnTo>
                <a:cubicBezTo>
                  <a:pt x="897" y="13563"/>
                  <a:pt x="1049" y="13723"/>
                  <a:pt x="1057" y="13882"/>
                </a:cubicBezTo>
                <a:cubicBezTo>
                  <a:pt x="1006" y="13925"/>
                  <a:pt x="974" y="13983"/>
                  <a:pt x="948" y="14050"/>
                </a:cubicBezTo>
                <a:cubicBezTo>
                  <a:pt x="1067" y="14060"/>
                  <a:pt x="1176" y="14093"/>
                  <a:pt x="1285" y="14143"/>
                </a:cubicBezTo>
                <a:cubicBezTo>
                  <a:pt x="1226" y="14202"/>
                  <a:pt x="1006" y="14252"/>
                  <a:pt x="1176" y="14321"/>
                </a:cubicBezTo>
                <a:cubicBezTo>
                  <a:pt x="1201" y="14301"/>
                  <a:pt x="1244" y="14291"/>
                  <a:pt x="1285" y="14291"/>
                </a:cubicBezTo>
                <a:cubicBezTo>
                  <a:pt x="1364" y="14291"/>
                  <a:pt x="1433" y="14330"/>
                  <a:pt x="1344" y="14414"/>
                </a:cubicBezTo>
                <a:cubicBezTo>
                  <a:pt x="1380" y="14445"/>
                  <a:pt x="1414" y="14458"/>
                  <a:pt x="1445" y="14458"/>
                </a:cubicBezTo>
                <a:cubicBezTo>
                  <a:pt x="1601" y="14458"/>
                  <a:pt x="1697" y="14126"/>
                  <a:pt x="1774" y="14000"/>
                </a:cubicBezTo>
                <a:lnTo>
                  <a:pt x="1774" y="14000"/>
                </a:lnTo>
                <a:cubicBezTo>
                  <a:pt x="1883" y="14068"/>
                  <a:pt x="1740" y="14169"/>
                  <a:pt x="1849" y="14236"/>
                </a:cubicBezTo>
                <a:cubicBezTo>
                  <a:pt x="1623" y="14244"/>
                  <a:pt x="1604" y="14606"/>
                  <a:pt x="1756" y="14707"/>
                </a:cubicBezTo>
                <a:cubicBezTo>
                  <a:pt x="1825" y="14616"/>
                  <a:pt x="1908" y="14648"/>
                  <a:pt x="1993" y="14632"/>
                </a:cubicBezTo>
                <a:cubicBezTo>
                  <a:pt x="2009" y="14691"/>
                  <a:pt x="2017" y="14758"/>
                  <a:pt x="2035" y="14826"/>
                </a:cubicBezTo>
                <a:lnTo>
                  <a:pt x="2067" y="14843"/>
                </a:lnTo>
                <a:lnTo>
                  <a:pt x="2051" y="14893"/>
                </a:lnTo>
                <a:cubicBezTo>
                  <a:pt x="2027" y="14893"/>
                  <a:pt x="1976" y="14901"/>
                  <a:pt x="1950" y="14901"/>
                </a:cubicBezTo>
                <a:cubicBezTo>
                  <a:pt x="1926" y="14851"/>
                  <a:pt x="1908" y="14800"/>
                  <a:pt x="1883" y="14750"/>
                </a:cubicBezTo>
                <a:lnTo>
                  <a:pt x="1732" y="14901"/>
                </a:lnTo>
                <a:cubicBezTo>
                  <a:pt x="1689" y="14843"/>
                  <a:pt x="1655" y="14784"/>
                  <a:pt x="1613" y="14725"/>
                </a:cubicBezTo>
                <a:lnTo>
                  <a:pt x="1613" y="14725"/>
                </a:lnTo>
                <a:cubicBezTo>
                  <a:pt x="1485" y="14901"/>
                  <a:pt x="1692" y="15102"/>
                  <a:pt x="1882" y="15102"/>
                </a:cubicBezTo>
                <a:cubicBezTo>
                  <a:pt x="1902" y="15102"/>
                  <a:pt x="1923" y="15100"/>
                  <a:pt x="1942" y="15095"/>
                </a:cubicBezTo>
                <a:lnTo>
                  <a:pt x="1942" y="15095"/>
                </a:lnTo>
                <a:cubicBezTo>
                  <a:pt x="1926" y="15111"/>
                  <a:pt x="1892" y="15146"/>
                  <a:pt x="1875" y="15154"/>
                </a:cubicBezTo>
                <a:cubicBezTo>
                  <a:pt x="1976" y="15247"/>
                  <a:pt x="2001" y="15382"/>
                  <a:pt x="1993" y="15500"/>
                </a:cubicBezTo>
                <a:cubicBezTo>
                  <a:pt x="1962" y="15561"/>
                  <a:pt x="2044" y="15597"/>
                  <a:pt x="2135" y="15597"/>
                </a:cubicBezTo>
                <a:cubicBezTo>
                  <a:pt x="2244" y="15597"/>
                  <a:pt x="2366" y="15547"/>
                  <a:pt x="2330" y="15433"/>
                </a:cubicBezTo>
                <a:cubicBezTo>
                  <a:pt x="2333" y="15433"/>
                  <a:pt x="2336" y="15432"/>
                  <a:pt x="2339" y="15432"/>
                </a:cubicBezTo>
                <a:cubicBezTo>
                  <a:pt x="2405" y="15432"/>
                  <a:pt x="2481" y="15490"/>
                  <a:pt x="2549" y="15490"/>
                </a:cubicBezTo>
                <a:cubicBezTo>
                  <a:pt x="2582" y="15490"/>
                  <a:pt x="2614" y="15476"/>
                  <a:pt x="2642" y="15433"/>
                </a:cubicBezTo>
                <a:cubicBezTo>
                  <a:pt x="2573" y="15340"/>
                  <a:pt x="2514" y="15255"/>
                  <a:pt x="2447" y="15162"/>
                </a:cubicBezTo>
                <a:cubicBezTo>
                  <a:pt x="2383" y="15076"/>
                  <a:pt x="2415" y="15054"/>
                  <a:pt x="2480" y="15054"/>
                </a:cubicBezTo>
                <a:cubicBezTo>
                  <a:pt x="2551" y="15054"/>
                  <a:pt x="2661" y="15081"/>
                  <a:pt x="2727" y="15081"/>
                </a:cubicBezTo>
                <a:cubicBezTo>
                  <a:pt x="2736" y="15081"/>
                  <a:pt x="2744" y="15080"/>
                  <a:pt x="2751" y="15079"/>
                </a:cubicBezTo>
                <a:cubicBezTo>
                  <a:pt x="2759" y="15087"/>
                  <a:pt x="2793" y="15111"/>
                  <a:pt x="2809" y="15130"/>
                </a:cubicBezTo>
                <a:cubicBezTo>
                  <a:pt x="2809" y="15154"/>
                  <a:pt x="2817" y="15204"/>
                  <a:pt x="2825" y="15231"/>
                </a:cubicBezTo>
                <a:cubicBezTo>
                  <a:pt x="2785" y="15196"/>
                  <a:pt x="2716" y="15146"/>
                  <a:pt x="2684" y="15122"/>
                </a:cubicBezTo>
                <a:cubicBezTo>
                  <a:pt x="2650" y="15223"/>
                  <a:pt x="2650" y="15324"/>
                  <a:pt x="2642" y="15433"/>
                </a:cubicBezTo>
                <a:cubicBezTo>
                  <a:pt x="2660" y="15467"/>
                  <a:pt x="2678" y="15480"/>
                  <a:pt x="2697" y="15480"/>
                </a:cubicBezTo>
                <a:cubicBezTo>
                  <a:pt x="2738" y="15480"/>
                  <a:pt x="2780" y="15419"/>
                  <a:pt x="2825" y="15390"/>
                </a:cubicBezTo>
                <a:cubicBezTo>
                  <a:pt x="2876" y="15526"/>
                  <a:pt x="3104" y="15534"/>
                  <a:pt x="3038" y="15710"/>
                </a:cubicBezTo>
                <a:cubicBezTo>
                  <a:pt x="3011" y="15728"/>
                  <a:pt x="2961" y="15760"/>
                  <a:pt x="2937" y="15778"/>
                </a:cubicBezTo>
                <a:cubicBezTo>
                  <a:pt x="2960" y="15713"/>
                  <a:pt x="2932" y="15690"/>
                  <a:pt x="2892" y="15690"/>
                </a:cubicBezTo>
                <a:cubicBezTo>
                  <a:pt x="2863" y="15690"/>
                  <a:pt x="2829" y="15701"/>
                  <a:pt x="2801" y="15718"/>
                </a:cubicBezTo>
                <a:cubicBezTo>
                  <a:pt x="2787" y="15729"/>
                  <a:pt x="2775" y="15734"/>
                  <a:pt x="2764" y="15734"/>
                </a:cubicBezTo>
                <a:cubicBezTo>
                  <a:pt x="2718" y="15734"/>
                  <a:pt x="2702" y="15645"/>
                  <a:pt x="2674" y="15617"/>
                </a:cubicBezTo>
                <a:cubicBezTo>
                  <a:pt x="2653" y="15586"/>
                  <a:pt x="2615" y="15573"/>
                  <a:pt x="2571" y="15573"/>
                </a:cubicBezTo>
                <a:cubicBezTo>
                  <a:pt x="2428" y="15573"/>
                  <a:pt x="2228" y="15713"/>
                  <a:pt x="2389" y="15803"/>
                </a:cubicBezTo>
                <a:cubicBezTo>
                  <a:pt x="2450" y="15809"/>
                  <a:pt x="2467" y="15953"/>
                  <a:pt x="2513" y="15953"/>
                </a:cubicBezTo>
                <a:cubicBezTo>
                  <a:pt x="2523" y="15953"/>
                  <a:pt x="2535" y="15946"/>
                  <a:pt x="2549" y="15930"/>
                </a:cubicBezTo>
                <a:cubicBezTo>
                  <a:pt x="2552" y="15930"/>
                  <a:pt x="2555" y="15931"/>
                  <a:pt x="2558" y="15931"/>
                </a:cubicBezTo>
                <a:cubicBezTo>
                  <a:pt x="2611" y="15931"/>
                  <a:pt x="2671" y="15892"/>
                  <a:pt x="2719" y="15892"/>
                </a:cubicBezTo>
                <a:cubicBezTo>
                  <a:pt x="2747" y="15892"/>
                  <a:pt x="2770" y="15905"/>
                  <a:pt x="2785" y="15946"/>
                </a:cubicBezTo>
                <a:cubicBezTo>
                  <a:pt x="2827" y="15981"/>
                  <a:pt x="2895" y="16101"/>
                  <a:pt x="2947" y="16101"/>
                </a:cubicBezTo>
                <a:cubicBezTo>
                  <a:pt x="2958" y="16101"/>
                  <a:pt x="2968" y="16095"/>
                  <a:pt x="2977" y="16082"/>
                </a:cubicBezTo>
                <a:lnTo>
                  <a:pt x="2977" y="16082"/>
                </a:lnTo>
                <a:cubicBezTo>
                  <a:pt x="3113" y="16215"/>
                  <a:pt x="2969" y="16266"/>
                  <a:pt x="2868" y="16351"/>
                </a:cubicBezTo>
                <a:cubicBezTo>
                  <a:pt x="2924" y="16379"/>
                  <a:pt x="2990" y="16434"/>
                  <a:pt x="3055" y="16434"/>
                </a:cubicBezTo>
                <a:cubicBezTo>
                  <a:pt x="3069" y="16434"/>
                  <a:pt x="3083" y="16432"/>
                  <a:pt x="3096" y="16425"/>
                </a:cubicBezTo>
                <a:cubicBezTo>
                  <a:pt x="2989" y="16366"/>
                  <a:pt x="3084" y="16216"/>
                  <a:pt x="3179" y="16216"/>
                </a:cubicBezTo>
                <a:cubicBezTo>
                  <a:pt x="3203" y="16216"/>
                  <a:pt x="3227" y="16226"/>
                  <a:pt x="3248" y="16249"/>
                </a:cubicBezTo>
                <a:lnTo>
                  <a:pt x="3272" y="16215"/>
                </a:lnTo>
                <a:cubicBezTo>
                  <a:pt x="3357" y="16241"/>
                  <a:pt x="3525" y="16292"/>
                  <a:pt x="3416" y="16401"/>
                </a:cubicBezTo>
                <a:cubicBezTo>
                  <a:pt x="3422" y="16421"/>
                  <a:pt x="3429" y="16429"/>
                  <a:pt x="3438" y="16429"/>
                </a:cubicBezTo>
                <a:cubicBezTo>
                  <a:pt x="3470" y="16429"/>
                  <a:pt x="3518" y="16322"/>
                  <a:pt x="3551" y="16322"/>
                </a:cubicBezTo>
                <a:cubicBezTo>
                  <a:pt x="3561" y="16322"/>
                  <a:pt x="3569" y="16332"/>
                  <a:pt x="3575" y="16359"/>
                </a:cubicBezTo>
                <a:cubicBezTo>
                  <a:pt x="3610" y="16404"/>
                  <a:pt x="3640" y="16481"/>
                  <a:pt x="3677" y="16481"/>
                </a:cubicBezTo>
                <a:cubicBezTo>
                  <a:pt x="3695" y="16481"/>
                  <a:pt x="3714" y="16463"/>
                  <a:pt x="3735" y="16417"/>
                </a:cubicBezTo>
                <a:cubicBezTo>
                  <a:pt x="3626" y="16284"/>
                  <a:pt x="3533" y="16122"/>
                  <a:pt x="3357" y="16072"/>
                </a:cubicBezTo>
                <a:cubicBezTo>
                  <a:pt x="3416" y="15962"/>
                  <a:pt x="3525" y="15989"/>
                  <a:pt x="3626" y="15954"/>
                </a:cubicBezTo>
                <a:lnTo>
                  <a:pt x="3626" y="15954"/>
                </a:lnTo>
                <a:cubicBezTo>
                  <a:pt x="3618" y="15981"/>
                  <a:pt x="3594" y="16021"/>
                  <a:pt x="3584" y="16039"/>
                </a:cubicBezTo>
                <a:cubicBezTo>
                  <a:pt x="3681" y="16074"/>
                  <a:pt x="3761" y="16294"/>
                  <a:pt x="3837" y="16294"/>
                </a:cubicBezTo>
                <a:cubicBezTo>
                  <a:pt x="3854" y="16294"/>
                  <a:pt x="3870" y="16284"/>
                  <a:pt x="3887" y="16258"/>
                </a:cubicBezTo>
                <a:lnTo>
                  <a:pt x="3887" y="16258"/>
                </a:lnTo>
                <a:cubicBezTo>
                  <a:pt x="4065" y="16274"/>
                  <a:pt x="3836" y="16486"/>
                  <a:pt x="4048" y="16486"/>
                </a:cubicBezTo>
                <a:cubicBezTo>
                  <a:pt x="4028" y="16524"/>
                  <a:pt x="4005" y="16537"/>
                  <a:pt x="3982" y="16537"/>
                </a:cubicBezTo>
                <a:cubicBezTo>
                  <a:pt x="3938" y="16537"/>
                  <a:pt x="3893" y="16488"/>
                  <a:pt x="3854" y="16460"/>
                </a:cubicBezTo>
                <a:cubicBezTo>
                  <a:pt x="3828" y="16486"/>
                  <a:pt x="3778" y="16537"/>
                  <a:pt x="3753" y="16569"/>
                </a:cubicBezTo>
                <a:cubicBezTo>
                  <a:pt x="3626" y="16646"/>
                  <a:pt x="3727" y="16779"/>
                  <a:pt x="3778" y="16872"/>
                </a:cubicBezTo>
                <a:cubicBezTo>
                  <a:pt x="3796" y="16890"/>
                  <a:pt x="3828" y="16923"/>
                  <a:pt x="3846" y="16941"/>
                </a:cubicBezTo>
                <a:cubicBezTo>
                  <a:pt x="3863" y="16855"/>
                  <a:pt x="3895" y="16821"/>
                  <a:pt x="3937" y="16821"/>
                </a:cubicBezTo>
                <a:cubicBezTo>
                  <a:pt x="3977" y="16821"/>
                  <a:pt x="4027" y="16853"/>
                  <a:pt x="4081" y="16898"/>
                </a:cubicBezTo>
                <a:cubicBezTo>
                  <a:pt x="4069" y="16975"/>
                  <a:pt x="4114" y="17064"/>
                  <a:pt x="4183" y="17064"/>
                </a:cubicBezTo>
                <a:cubicBezTo>
                  <a:pt x="4206" y="17064"/>
                  <a:pt x="4232" y="17055"/>
                  <a:pt x="4259" y="17032"/>
                </a:cubicBezTo>
                <a:lnTo>
                  <a:pt x="4259" y="17032"/>
                </a:lnTo>
                <a:cubicBezTo>
                  <a:pt x="4259" y="17058"/>
                  <a:pt x="4251" y="17117"/>
                  <a:pt x="4251" y="17143"/>
                </a:cubicBezTo>
                <a:cubicBezTo>
                  <a:pt x="4237" y="17133"/>
                  <a:pt x="4197" y="17125"/>
                  <a:pt x="4160" y="17125"/>
                </a:cubicBezTo>
                <a:cubicBezTo>
                  <a:pt x="4105" y="17125"/>
                  <a:pt x="4057" y="17142"/>
                  <a:pt x="4123" y="17194"/>
                </a:cubicBezTo>
                <a:cubicBezTo>
                  <a:pt x="4224" y="17276"/>
                  <a:pt x="4014" y="17210"/>
                  <a:pt x="3998" y="17276"/>
                </a:cubicBezTo>
                <a:cubicBezTo>
                  <a:pt x="3887" y="17295"/>
                  <a:pt x="3796" y="17361"/>
                  <a:pt x="3695" y="17404"/>
                </a:cubicBezTo>
                <a:cubicBezTo>
                  <a:pt x="3685" y="17386"/>
                  <a:pt x="3677" y="17345"/>
                  <a:pt x="3668" y="17327"/>
                </a:cubicBezTo>
                <a:cubicBezTo>
                  <a:pt x="3838" y="17236"/>
                  <a:pt x="3836" y="17047"/>
                  <a:pt x="3739" y="17047"/>
                </a:cubicBezTo>
                <a:cubicBezTo>
                  <a:pt x="3711" y="17047"/>
                  <a:pt x="3676" y="17063"/>
                  <a:pt x="3634" y="17101"/>
                </a:cubicBezTo>
                <a:cubicBezTo>
                  <a:pt x="3778" y="17210"/>
                  <a:pt x="3567" y="17210"/>
                  <a:pt x="3493" y="17260"/>
                </a:cubicBezTo>
                <a:cubicBezTo>
                  <a:pt x="3565" y="17298"/>
                  <a:pt x="3627" y="17491"/>
                  <a:pt x="3686" y="17491"/>
                </a:cubicBezTo>
                <a:cubicBezTo>
                  <a:pt x="3695" y="17491"/>
                  <a:pt x="3703" y="17487"/>
                  <a:pt x="3711" y="17479"/>
                </a:cubicBezTo>
                <a:cubicBezTo>
                  <a:pt x="3736" y="17490"/>
                  <a:pt x="3763" y="17496"/>
                  <a:pt x="3788" y="17496"/>
                </a:cubicBezTo>
                <a:cubicBezTo>
                  <a:pt x="3838" y="17496"/>
                  <a:pt x="3885" y="17474"/>
                  <a:pt x="3913" y="17428"/>
                </a:cubicBezTo>
                <a:lnTo>
                  <a:pt x="3947" y="17462"/>
                </a:lnTo>
                <a:cubicBezTo>
                  <a:pt x="3983" y="17402"/>
                  <a:pt x="4017" y="17372"/>
                  <a:pt x="4048" y="17372"/>
                </a:cubicBezTo>
                <a:cubicBezTo>
                  <a:pt x="4082" y="17372"/>
                  <a:pt x="4113" y="17408"/>
                  <a:pt x="4139" y="17479"/>
                </a:cubicBezTo>
                <a:cubicBezTo>
                  <a:pt x="4241" y="17446"/>
                  <a:pt x="4301" y="17386"/>
                  <a:pt x="4241" y="17284"/>
                </a:cubicBezTo>
                <a:lnTo>
                  <a:pt x="4241" y="17284"/>
                </a:lnTo>
                <a:cubicBezTo>
                  <a:pt x="4272" y="17304"/>
                  <a:pt x="4298" y="17312"/>
                  <a:pt x="4320" y="17312"/>
                </a:cubicBezTo>
                <a:cubicBezTo>
                  <a:pt x="4399" y="17312"/>
                  <a:pt x="4412" y="17195"/>
                  <a:pt x="4418" y="17109"/>
                </a:cubicBezTo>
                <a:cubicBezTo>
                  <a:pt x="4435" y="17105"/>
                  <a:pt x="4449" y="17103"/>
                  <a:pt x="4462" y="17103"/>
                </a:cubicBezTo>
                <a:cubicBezTo>
                  <a:pt x="4582" y="17103"/>
                  <a:pt x="4561" y="17271"/>
                  <a:pt x="4554" y="17369"/>
                </a:cubicBezTo>
                <a:cubicBezTo>
                  <a:pt x="4536" y="17377"/>
                  <a:pt x="4503" y="17412"/>
                  <a:pt x="4477" y="17428"/>
                </a:cubicBezTo>
                <a:cubicBezTo>
                  <a:pt x="4578" y="17580"/>
                  <a:pt x="4714" y="17707"/>
                  <a:pt x="4847" y="17824"/>
                </a:cubicBezTo>
                <a:cubicBezTo>
                  <a:pt x="4865" y="17851"/>
                  <a:pt x="4897" y="17891"/>
                  <a:pt x="4916" y="17909"/>
                </a:cubicBezTo>
                <a:cubicBezTo>
                  <a:pt x="4937" y="17914"/>
                  <a:pt x="4959" y="17918"/>
                  <a:pt x="4981" y="17918"/>
                </a:cubicBezTo>
                <a:cubicBezTo>
                  <a:pt x="5027" y="17918"/>
                  <a:pt x="5072" y="17902"/>
                  <a:pt x="5100" y="17851"/>
                </a:cubicBezTo>
                <a:cubicBezTo>
                  <a:pt x="5126" y="17859"/>
                  <a:pt x="5176" y="17875"/>
                  <a:pt x="5193" y="17883"/>
                </a:cubicBezTo>
                <a:cubicBezTo>
                  <a:pt x="5092" y="18026"/>
                  <a:pt x="5328" y="18093"/>
                  <a:pt x="5336" y="18220"/>
                </a:cubicBezTo>
                <a:cubicBezTo>
                  <a:pt x="5278" y="18263"/>
                  <a:pt x="5142" y="18322"/>
                  <a:pt x="5243" y="18396"/>
                </a:cubicBezTo>
                <a:cubicBezTo>
                  <a:pt x="5251" y="18398"/>
                  <a:pt x="5259" y="18399"/>
                  <a:pt x="5265" y="18399"/>
                </a:cubicBezTo>
                <a:cubicBezTo>
                  <a:pt x="5342" y="18399"/>
                  <a:pt x="5336" y="18271"/>
                  <a:pt x="5429" y="18271"/>
                </a:cubicBezTo>
                <a:cubicBezTo>
                  <a:pt x="5445" y="18287"/>
                  <a:pt x="5480" y="18338"/>
                  <a:pt x="5496" y="18356"/>
                </a:cubicBezTo>
                <a:cubicBezTo>
                  <a:pt x="5589" y="18245"/>
                  <a:pt x="5631" y="18077"/>
                  <a:pt x="5791" y="18034"/>
                </a:cubicBezTo>
                <a:cubicBezTo>
                  <a:pt x="5833" y="18053"/>
                  <a:pt x="5884" y="18077"/>
                  <a:pt x="5935" y="18093"/>
                </a:cubicBezTo>
                <a:cubicBezTo>
                  <a:pt x="5868" y="18127"/>
                  <a:pt x="5767" y="18237"/>
                  <a:pt x="5842" y="18305"/>
                </a:cubicBezTo>
                <a:cubicBezTo>
                  <a:pt x="5856" y="18328"/>
                  <a:pt x="5870" y="18337"/>
                  <a:pt x="5883" y="18337"/>
                </a:cubicBezTo>
                <a:cubicBezTo>
                  <a:pt x="5950" y="18337"/>
                  <a:pt x="5997" y="18084"/>
                  <a:pt x="6075" y="18084"/>
                </a:cubicBezTo>
                <a:cubicBezTo>
                  <a:pt x="6093" y="18084"/>
                  <a:pt x="6114" y="18099"/>
                  <a:pt x="6137" y="18136"/>
                </a:cubicBezTo>
                <a:cubicBezTo>
                  <a:pt x="6129" y="18170"/>
                  <a:pt x="6110" y="18229"/>
                  <a:pt x="6102" y="18263"/>
                </a:cubicBezTo>
                <a:cubicBezTo>
                  <a:pt x="6009" y="18313"/>
                  <a:pt x="5993" y="18364"/>
                  <a:pt x="6036" y="18406"/>
                </a:cubicBezTo>
                <a:lnTo>
                  <a:pt x="5959" y="18558"/>
                </a:lnTo>
                <a:cubicBezTo>
                  <a:pt x="5935" y="18548"/>
                  <a:pt x="5876" y="18540"/>
                  <a:pt x="5850" y="18540"/>
                </a:cubicBezTo>
                <a:cubicBezTo>
                  <a:pt x="5732" y="18598"/>
                  <a:pt x="5892" y="18710"/>
                  <a:pt x="5825" y="18793"/>
                </a:cubicBezTo>
                <a:cubicBezTo>
                  <a:pt x="5799" y="18750"/>
                  <a:pt x="5767" y="18700"/>
                  <a:pt x="5740" y="18659"/>
                </a:cubicBezTo>
                <a:lnTo>
                  <a:pt x="5740" y="18659"/>
                </a:lnTo>
                <a:cubicBezTo>
                  <a:pt x="5623" y="18734"/>
                  <a:pt x="5336" y="18801"/>
                  <a:pt x="5757" y="18936"/>
                </a:cubicBezTo>
                <a:cubicBezTo>
                  <a:pt x="5868" y="18886"/>
                  <a:pt x="6019" y="18811"/>
                  <a:pt x="6001" y="18667"/>
                </a:cubicBezTo>
                <a:lnTo>
                  <a:pt x="6044" y="18633"/>
                </a:lnTo>
                <a:lnTo>
                  <a:pt x="6086" y="18641"/>
                </a:lnTo>
                <a:cubicBezTo>
                  <a:pt x="6166" y="18706"/>
                  <a:pt x="6147" y="18880"/>
                  <a:pt x="6040" y="18880"/>
                </a:cubicBezTo>
                <a:cubicBezTo>
                  <a:pt x="6034" y="18880"/>
                  <a:pt x="6027" y="18879"/>
                  <a:pt x="6019" y="18877"/>
                </a:cubicBezTo>
                <a:cubicBezTo>
                  <a:pt x="6016" y="18877"/>
                  <a:pt x="6013" y="18877"/>
                  <a:pt x="6010" y="18877"/>
                </a:cubicBezTo>
                <a:cubicBezTo>
                  <a:pt x="5905" y="18877"/>
                  <a:pt x="5985" y="19015"/>
                  <a:pt x="5985" y="19080"/>
                </a:cubicBezTo>
                <a:cubicBezTo>
                  <a:pt x="5807" y="19154"/>
                  <a:pt x="5833" y="19407"/>
                  <a:pt x="5977" y="19500"/>
                </a:cubicBezTo>
                <a:cubicBezTo>
                  <a:pt x="6070" y="19433"/>
                  <a:pt x="5993" y="19348"/>
                  <a:pt x="5977" y="19274"/>
                </a:cubicBezTo>
                <a:cubicBezTo>
                  <a:pt x="6009" y="19215"/>
                  <a:pt x="6052" y="19164"/>
                  <a:pt x="6102" y="19122"/>
                </a:cubicBezTo>
                <a:cubicBezTo>
                  <a:pt x="6119" y="19195"/>
                  <a:pt x="6176" y="19248"/>
                  <a:pt x="6236" y="19248"/>
                </a:cubicBezTo>
                <a:cubicBezTo>
                  <a:pt x="6272" y="19248"/>
                  <a:pt x="6310" y="19228"/>
                  <a:pt x="6339" y="19181"/>
                </a:cubicBezTo>
                <a:cubicBezTo>
                  <a:pt x="6381" y="19122"/>
                  <a:pt x="6414" y="19063"/>
                  <a:pt x="6440" y="19003"/>
                </a:cubicBezTo>
                <a:cubicBezTo>
                  <a:pt x="6515" y="19037"/>
                  <a:pt x="6591" y="19080"/>
                  <a:pt x="6666" y="19114"/>
                </a:cubicBezTo>
                <a:cubicBezTo>
                  <a:pt x="6583" y="19154"/>
                  <a:pt x="6507" y="19215"/>
                  <a:pt x="6448" y="19290"/>
                </a:cubicBezTo>
                <a:cubicBezTo>
                  <a:pt x="6469" y="19301"/>
                  <a:pt x="6490" y="19306"/>
                  <a:pt x="6510" y="19306"/>
                </a:cubicBezTo>
                <a:cubicBezTo>
                  <a:pt x="6575" y="19306"/>
                  <a:pt x="6630" y="19252"/>
                  <a:pt x="6676" y="19205"/>
                </a:cubicBezTo>
                <a:cubicBezTo>
                  <a:pt x="6701" y="19255"/>
                  <a:pt x="6727" y="19298"/>
                  <a:pt x="6751" y="19348"/>
                </a:cubicBezTo>
                <a:cubicBezTo>
                  <a:pt x="6650" y="19383"/>
                  <a:pt x="6533" y="19367"/>
                  <a:pt x="6432" y="19391"/>
                </a:cubicBezTo>
                <a:cubicBezTo>
                  <a:pt x="6515" y="19458"/>
                  <a:pt x="6515" y="19569"/>
                  <a:pt x="6557" y="19652"/>
                </a:cubicBezTo>
                <a:cubicBezTo>
                  <a:pt x="6561" y="19673"/>
                  <a:pt x="6571" y="19682"/>
                  <a:pt x="6584" y="19682"/>
                </a:cubicBezTo>
                <a:cubicBezTo>
                  <a:pt x="6632" y="19682"/>
                  <a:pt x="6719" y="19561"/>
                  <a:pt x="6658" y="19534"/>
                </a:cubicBezTo>
                <a:cubicBezTo>
                  <a:pt x="6631" y="19497"/>
                  <a:pt x="6633" y="19485"/>
                  <a:pt x="6650" y="19485"/>
                </a:cubicBezTo>
                <a:cubicBezTo>
                  <a:pt x="6677" y="19485"/>
                  <a:pt x="6746" y="19517"/>
                  <a:pt x="6790" y="19517"/>
                </a:cubicBezTo>
                <a:cubicBezTo>
                  <a:pt x="6809" y="19517"/>
                  <a:pt x="6824" y="19510"/>
                  <a:pt x="6828" y="19492"/>
                </a:cubicBezTo>
                <a:cubicBezTo>
                  <a:pt x="6802" y="19301"/>
                  <a:pt x="6941" y="19053"/>
                  <a:pt x="7138" y="19053"/>
                </a:cubicBezTo>
                <a:cubicBezTo>
                  <a:pt x="7141" y="19053"/>
                  <a:pt x="7144" y="19053"/>
                  <a:pt x="7147" y="19053"/>
                </a:cubicBezTo>
                <a:cubicBezTo>
                  <a:pt x="7164" y="18936"/>
                  <a:pt x="7232" y="18801"/>
                  <a:pt x="7105" y="18726"/>
                </a:cubicBezTo>
                <a:cubicBezTo>
                  <a:pt x="7105" y="18667"/>
                  <a:pt x="7113" y="18598"/>
                  <a:pt x="7121" y="18540"/>
                </a:cubicBezTo>
                <a:cubicBezTo>
                  <a:pt x="7214" y="18590"/>
                  <a:pt x="7307" y="18641"/>
                  <a:pt x="7400" y="18691"/>
                </a:cubicBezTo>
                <a:cubicBezTo>
                  <a:pt x="7475" y="18750"/>
                  <a:pt x="7653" y="18784"/>
                  <a:pt x="7544" y="18902"/>
                </a:cubicBezTo>
                <a:cubicBezTo>
                  <a:pt x="7400" y="18912"/>
                  <a:pt x="7240" y="18962"/>
                  <a:pt x="7232" y="19130"/>
                </a:cubicBezTo>
                <a:cubicBezTo>
                  <a:pt x="7257" y="19133"/>
                  <a:pt x="7285" y="19135"/>
                  <a:pt x="7313" y="19135"/>
                </a:cubicBezTo>
                <a:cubicBezTo>
                  <a:pt x="7438" y="19135"/>
                  <a:pt x="7581" y="19099"/>
                  <a:pt x="7602" y="18962"/>
                </a:cubicBezTo>
                <a:cubicBezTo>
                  <a:pt x="7626" y="18928"/>
                  <a:pt x="7669" y="18861"/>
                  <a:pt x="7695" y="18827"/>
                </a:cubicBezTo>
                <a:cubicBezTo>
                  <a:pt x="7702" y="18826"/>
                  <a:pt x="7709" y="18825"/>
                  <a:pt x="7714" y="18825"/>
                </a:cubicBezTo>
                <a:cubicBezTo>
                  <a:pt x="7806" y="18825"/>
                  <a:pt x="7756" y="18940"/>
                  <a:pt x="7796" y="19003"/>
                </a:cubicBezTo>
                <a:cubicBezTo>
                  <a:pt x="7778" y="19013"/>
                  <a:pt x="7746" y="19045"/>
                  <a:pt x="7719" y="19063"/>
                </a:cubicBezTo>
                <a:cubicBezTo>
                  <a:pt x="7711" y="19053"/>
                  <a:pt x="7704" y="19048"/>
                  <a:pt x="7696" y="19048"/>
                </a:cubicBezTo>
                <a:cubicBezTo>
                  <a:pt x="7649" y="19048"/>
                  <a:pt x="7616" y="19231"/>
                  <a:pt x="7653" y="19282"/>
                </a:cubicBezTo>
                <a:cubicBezTo>
                  <a:pt x="7676" y="19253"/>
                  <a:pt x="7699" y="19242"/>
                  <a:pt x="7722" y="19242"/>
                </a:cubicBezTo>
                <a:cubicBezTo>
                  <a:pt x="7766" y="19242"/>
                  <a:pt x="7811" y="19283"/>
                  <a:pt x="7855" y="19316"/>
                </a:cubicBezTo>
                <a:cubicBezTo>
                  <a:pt x="7930" y="19266"/>
                  <a:pt x="7922" y="19215"/>
                  <a:pt x="7847" y="19164"/>
                </a:cubicBezTo>
                <a:cubicBezTo>
                  <a:pt x="7863" y="19146"/>
                  <a:pt x="7889" y="19096"/>
                  <a:pt x="7905" y="19080"/>
                </a:cubicBezTo>
                <a:cubicBezTo>
                  <a:pt x="7940" y="19096"/>
                  <a:pt x="7964" y="19122"/>
                  <a:pt x="7998" y="19138"/>
                </a:cubicBezTo>
                <a:cubicBezTo>
                  <a:pt x="7956" y="19197"/>
                  <a:pt x="7956" y="19247"/>
                  <a:pt x="7998" y="19298"/>
                </a:cubicBezTo>
                <a:cubicBezTo>
                  <a:pt x="7972" y="19383"/>
                  <a:pt x="7956" y="19476"/>
                  <a:pt x="7956" y="19569"/>
                </a:cubicBezTo>
                <a:cubicBezTo>
                  <a:pt x="7905" y="19670"/>
                  <a:pt x="7847" y="19846"/>
                  <a:pt x="7956" y="19923"/>
                </a:cubicBezTo>
                <a:cubicBezTo>
                  <a:pt x="8035" y="19869"/>
                  <a:pt x="7986" y="19708"/>
                  <a:pt x="8036" y="19708"/>
                </a:cubicBezTo>
                <a:cubicBezTo>
                  <a:pt x="8050" y="19708"/>
                  <a:pt x="8072" y="19721"/>
                  <a:pt x="8108" y="19753"/>
                </a:cubicBezTo>
                <a:cubicBezTo>
                  <a:pt x="8302" y="19644"/>
                  <a:pt x="8065" y="19433"/>
                  <a:pt x="8209" y="19290"/>
                </a:cubicBezTo>
                <a:lnTo>
                  <a:pt x="8174" y="19255"/>
                </a:lnTo>
                <a:cubicBezTo>
                  <a:pt x="8166" y="19231"/>
                  <a:pt x="8150" y="19181"/>
                  <a:pt x="8142" y="19164"/>
                </a:cubicBezTo>
                <a:cubicBezTo>
                  <a:pt x="8132" y="19130"/>
                  <a:pt x="8116" y="19071"/>
                  <a:pt x="8116" y="19037"/>
                </a:cubicBezTo>
                <a:cubicBezTo>
                  <a:pt x="8137" y="18994"/>
                  <a:pt x="8167" y="18978"/>
                  <a:pt x="8200" y="18978"/>
                </a:cubicBezTo>
                <a:cubicBezTo>
                  <a:pt x="8256" y="18978"/>
                  <a:pt x="8321" y="19025"/>
                  <a:pt x="8368" y="19063"/>
                </a:cubicBezTo>
                <a:cubicBezTo>
                  <a:pt x="8478" y="18978"/>
                  <a:pt x="8376" y="18835"/>
                  <a:pt x="8326" y="18750"/>
                </a:cubicBezTo>
                <a:cubicBezTo>
                  <a:pt x="8360" y="18691"/>
                  <a:pt x="8605" y="18700"/>
                  <a:pt x="8486" y="18609"/>
                </a:cubicBezTo>
                <a:cubicBezTo>
                  <a:pt x="8489" y="18543"/>
                  <a:pt x="8503" y="18523"/>
                  <a:pt x="8524" y="18523"/>
                </a:cubicBezTo>
                <a:cubicBezTo>
                  <a:pt x="8560" y="18523"/>
                  <a:pt x="8613" y="18579"/>
                  <a:pt x="8663" y="18579"/>
                </a:cubicBezTo>
                <a:cubicBezTo>
                  <a:pt x="8687" y="18579"/>
                  <a:pt x="8711" y="18565"/>
                  <a:pt x="8730" y="18524"/>
                </a:cubicBezTo>
                <a:cubicBezTo>
                  <a:pt x="8736" y="18527"/>
                  <a:pt x="8742" y="18529"/>
                  <a:pt x="8747" y="18529"/>
                </a:cubicBezTo>
                <a:cubicBezTo>
                  <a:pt x="8802" y="18529"/>
                  <a:pt x="8825" y="18346"/>
                  <a:pt x="8924" y="18346"/>
                </a:cubicBezTo>
                <a:cubicBezTo>
                  <a:pt x="8951" y="18346"/>
                  <a:pt x="8991" y="18356"/>
                  <a:pt x="9017" y="18356"/>
                </a:cubicBezTo>
                <a:cubicBezTo>
                  <a:pt x="9060" y="18414"/>
                  <a:pt x="9135" y="18414"/>
                  <a:pt x="9203" y="18447"/>
                </a:cubicBezTo>
                <a:lnTo>
                  <a:pt x="9185" y="18497"/>
                </a:lnTo>
                <a:cubicBezTo>
                  <a:pt x="9161" y="18497"/>
                  <a:pt x="9110" y="18507"/>
                  <a:pt x="9084" y="18507"/>
                </a:cubicBezTo>
                <a:cubicBezTo>
                  <a:pt x="9055" y="18467"/>
                  <a:pt x="9024" y="18450"/>
                  <a:pt x="8995" y="18450"/>
                </a:cubicBezTo>
                <a:cubicBezTo>
                  <a:pt x="8909" y="18450"/>
                  <a:pt x="8838" y="18598"/>
                  <a:pt x="8858" y="18691"/>
                </a:cubicBezTo>
                <a:cubicBezTo>
                  <a:pt x="8823" y="18675"/>
                  <a:pt x="8748" y="18625"/>
                  <a:pt x="8714" y="18609"/>
                </a:cubicBezTo>
                <a:cubicBezTo>
                  <a:pt x="8714" y="18649"/>
                  <a:pt x="8629" y="18742"/>
                  <a:pt x="8698" y="18768"/>
                </a:cubicBezTo>
                <a:cubicBezTo>
                  <a:pt x="8706" y="18843"/>
                  <a:pt x="8714" y="18920"/>
                  <a:pt x="8663" y="18987"/>
                </a:cubicBezTo>
                <a:cubicBezTo>
                  <a:pt x="8629" y="18936"/>
                  <a:pt x="8597" y="18886"/>
                  <a:pt x="8571" y="18835"/>
                </a:cubicBezTo>
                <a:lnTo>
                  <a:pt x="8571" y="18835"/>
                </a:lnTo>
                <a:cubicBezTo>
                  <a:pt x="8469" y="18978"/>
                  <a:pt x="8587" y="19154"/>
                  <a:pt x="8571" y="19324"/>
                </a:cubicBezTo>
                <a:cubicBezTo>
                  <a:pt x="8536" y="19298"/>
                  <a:pt x="8469" y="19239"/>
                  <a:pt x="8435" y="19215"/>
                </a:cubicBezTo>
                <a:lnTo>
                  <a:pt x="8435" y="19215"/>
                </a:lnTo>
                <a:cubicBezTo>
                  <a:pt x="8398" y="19317"/>
                  <a:pt x="8467" y="19413"/>
                  <a:pt x="8537" y="19413"/>
                </a:cubicBezTo>
                <a:cubicBezTo>
                  <a:pt x="8576" y="19413"/>
                  <a:pt x="8616" y="19382"/>
                  <a:pt x="8637" y="19306"/>
                </a:cubicBezTo>
                <a:cubicBezTo>
                  <a:pt x="8688" y="19332"/>
                  <a:pt x="8738" y="19348"/>
                  <a:pt x="8789" y="19375"/>
                </a:cubicBezTo>
                <a:cubicBezTo>
                  <a:pt x="8748" y="19399"/>
                  <a:pt x="8706" y="19425"/>
                  <a:pt x="8663" y="19458"/>
                </a:cubicBezTo>
                <a:cubicBezTo>
                  <a:pt x="8738" y="19526"/>
                  <a:pt x="8680" y="19593"/>
                  <a:pt x="8629" y="19660"/>
                </a:cubicBezTo>
                <a:cubicBezTo>
                  <a:pt x="8680" y="19678"/>
                  <a:pt x="8730" y="19694"/>
                  <a:pt x="8781" y="19710"/>
                </a:cubicBezTo>
                <a:cubicBezTo>
                  <a:pt x="8882" y="19660"/>
                  <a:pt x="8807" y="19569"/>
                  <a:pt x="8781" y="19492"/>
                </a:cubicBezTo>
                <a:cubicBezTo>
                  <a:pt x="8908" y="19441"/>
                  <a:pt x="8916" y="19290"/>
                  <a:pt x="9052" y="19255"/>
                </a:cubicBezTo>
                <a:cubicBezTo>
                  <a:pt x="9084" y="19239"/>
                  <a:pt x="9262" y="19189"/>
                  <a:pt x="9161" y="19164"/>
                </a:cubicBezTo>
                <a:cubicBezTo>
                  <a:pt x="9211" y="19138"/>
                  <a:pt x="9254" y="19096"/>
                  <a:pt x="9286" y="19045"/>
                </a:cubicBezTo>
                <a:cubicBezTo>
                  <a:pt x="9298" y="19042"/>
                  <a:pt x="9310" y="19040"/>
                  <a:pt x="9321" y="19040"/>
                </a:cubicBezTo>
                <a:cubicBezTo>
                  <a:pt x="9459" y="19040"/>
                  <a:pt x="9500" y="19286"/>
                  <a:pt x="9629" y="19286"/>
                </a:cubicBezTo>
                <a:cubicBezTo>
                  <a:pt x="9646" y="19286"/>
                  <a:pt x="9663" y="19282"/>
                  <a:pt x="9682" y="19274"/>
                </a:cubicBezTo>
                <a:cubicBezTo>
                  <a:pt x="9648" y="19223"/>
                  <a:pt x="9640" y="19164"/>
                  <a:pt x="9658" y="19114"/>
                </a:cubicBezTo>
                <a:lnTo>
                  <a:pt x="9717" y="19080"/>
                </a:lnTo>
                <a:cubicBezTo>
                  <a:pt x="9726" y="19092"/>
                  <a:pt x="9737" y="19098"/>
                  <a:pt x="9747" y="19098"/>
                </a:cubicBezTo>
                <a:cubicBezTo>
                  <a:pt x="9803" y="19098"/>
                  <a:pt x="9871" y="18958"/>
                  <a:pt x="9905" y="18958"/>
                </a:cubicBezTo>
                <a:cubicBezTo>
                  <a:pt x="9917" y="18958"/>
                  <a:pt x="9925" y="18975"/>
                  <a:pt x="9927" y="19021"/>
                </a:cubicBezTo>
                <a:cubicBezTo>
                  <a:pt x="9969" y="19181"/>
                  <a:pt x="9709" y="19205"/>
                  <a:pt x="9800" y="19357"/>
                </a:cubicBezTo>
                <a:cubicBezTo>
                  <a:pt x="9833" y="19318"/>
                  <a:pt x="9864" y="19304"/>
                  <a:pt x="9895" y="19304"/>
                </a:cubicBezTo>
                <a:cubicBezTo>
                  <a:pt x="9990" y="19304"/>
                  <a:pt x="10075" y="19439"/>
                  <a:pt x="10155" y="19439"/>
                </a:cubicBezTo>
                <a:cubicBezTo>
                  <a:pt x="10168" y="19439"/>
                  <a:pt x="10182" y="19435"/>
                  <a:pt x="10196" y="19425"/>
                </a:cubicBezTo>
                <a:cubicBezTo>
                  <a:pt x="10028" y="19340"/>
                  <a:pt x="10036" y="19164"/>
                  <a:pt x="10044" y="19003"/>
                </a:cubicBezTo>
                <a:cubicBezTo>
                  <a:pt x="10077" y="18980"/>
                  <a:pt x="10110" y="18967"/>
                  <a:pt x="10143" y="18967"/>
                </a:cubicBezTo>
                <a:cubicBezTo>
                  <a:pt x="10169" y="18967"/>
                  <a:pt x="10196" y="18976"/>
                  <a:pt x="10222" y="18995"/>
                </a:cubicBezTo>
                <a:cubicBezTo>
                  <a:pt x="10214" y="19104"/>
                  <a:pt x="10188" y="19223"/>
                  <a:pt x="10289" y="19298"/>
                </a:cubicBezTo>
                <a:cubicBezTo>
                  <a:pt x="10334" y="19294"/>
                  <a:pt x="10386" y="19278"/>
                  <a:pt x="10431" y="19278"/>
                </a:cubicBezTo>
                <a:cubicBezTo>
                  <a:pt x="10480" y="19278"/>
                  <a:pt x="10520" y="19296"/>
                  <a:pt x="10533" y="19367"/>
                </a:cubicBezTo>
                <a:cubicBezTo>
                  <a:pt x="10659" y="19274"/>
                  <a:pt x="10618" y="19205"/>
                  <a:pt x="10483" y="19173"/>
                </a:cubicBezTo>
                <a:cubicBezTo>
                  <a:pt x="10533" y="19114"/>
                  <a:pt x="10592" y="19053"/>
                  <a:pt x="10643" y="18987"/>
                </a:cubicBezTo>
                <a:cubicBezTo>
                  <a:pt x="10693" y="18920"/>
                  <a:pt x="10584" y="18843"/>
                  <a:pt x="10727" y="18801"/>
                </a:cubicBezTo>
                <a:cubicBezTo>
                  <a:pt x="10753" y="18825"/>
                  <a:pt x="10777" y="18835"/>
                  <a:pt x="10799" y="18835"/>
                </a:cubicBezTo>
                <a:cubicBezTo>
                  <a:pt x="10846" y="18835"/>
                  <a:pt x="10884" y="18787"/>
                  <a:pt x="10911" y="18734"/>
                </a:cubicBezTo>
                <a:cubicBezTo>
                  <a:pt x="10956" y="18696"/>
                  <a:pt x="11006" y="18690"/>
                  <a:pt x="11057" y="18690"/>
                </a:cubicBezTo>
                <a:cubicBezTo>
                  <a:pt x="11079" y="18690"/>
                  <a:pt x="11101" y="18691"/>
                  <a:pt x="11123" y="18691"/>
                </a:cubicBezTo>
                <a:cubicBezTo>
                  <a:pt x="11184" y="18691"/>
                  <a:pt x="11241" y="18683"/>
                  <a:pt x="11283" y="18617"/>
                </a:cubicBezTo>
                <a:lnTo>
                  <a:pt x="11283" y="18617"/>
                </a:lnTo>
                <a:cubicBezTo>
                  <a:pt x="11342" y="18718"/>
                  <a:pt x="11275" y="18793"/>
                  <a:pt x="11182" y="18827"/>
                </a:cubicBezTo>
                <a:cubicBezTo>
                  <a:pt x="11099" y="18862"/>
                  <a:pt x="11203" y="19010"/>
                  <a:pt x="11247" y="19010"/>
                </a:cubicBezTo>
                <a:cubicBezTo>
                  <a:pt x="11257" y="19010"/>
                  <a:pt x="11264" y="19003"/>
                  <a:pt x="11265" y="18987"/>
                </a:cubicBezTo>
                <a:cubicBezTo>
                  <a:pt x="11268" y="18942"/>
                  <a:pt x="11280" y="18926"/>
                  <a:pt x="11296" y="18926"/>
                </a:cubicBezTo>
                <a:cubicBezTo>
                  <a:pt x="11328" y="18926"/>
                  <a:pt x="11378" y="18990"/>
                  <a:pt x="11417" y="19013"/>
                </a:cubicBezTo>
                <a:cubicBezTo>
                  <a:pt x="11518" y="18936"/>
                  <a:pt x="11401" y="18843"/>
                  <a:pt x="11376" y="18760"/>
                </a:cubicBezTo>
                <a:cubicBezTo>
                  <a:pt x="11485" y="18726"/>
                  <a:pt x="11477" y="18558"/>
                  <a:pt x="11392" y="18507"/>
                </a:cubicBezTo>
                <a:lnTo>
                  <a:pt x="11392" y="18507"/>
                </a:lnTo>
                <a:cubicBezTo>
                  <a:pt x="11371" y="18531"/>
                  <a:pt x="11351" y="18541"/>
                  <a:pt x="11333" y="18541"/>
                </a:cubicBezTo>
                <a:cubicBezTo>
                  <a:pt x="11273" y="18541"/>
                  <a:pt x="11227" y="18443"/>
                  <a:pt x="11156" y="18431"/>
                </a:cubicBezTo>
                <a:cubicBezTo>
                  <a:pt x="11174" y="18414"/>
                  <a:pt x="11198" y="18372"/>
                  <a:pt x="11215" y="18346"/>
                </a:cubicBezTo>
                <a:cubicBezTo>
                  <a:pt x="11282" y="18360"/>
                  <a:pt x="11333" y="18442"/>
                  <a:pt x="11397" y="18442"/>
                </a:cubicBezTo>
                <a:cubicBezTo>
                  <a:pt x="11414" y="18442"/>
                  <a:pt x="11432" y="18436"/>
                  <a:pt x="11451" y="18423"/>
                </a:cubicBezTo>
                <a:cubicBezTo>
                  <a:pt x="11629" y="18380"/>
                  <a:pt x="11502" y="18295"/>
                  <a:pt x="11417" y="18237"/>
                </a:cubicBezTo>
                <a:cubicBezTo>
                  <a:pt x="11401" y="18292"/>
                  <a:pt x="11384" y="18313"/>
                  <a:pt x="11367" y="18313"/>
                </a:cubicBezTo>
                <a:cubicBezTo>
                  <a:pt x="11329" y="18313"/>
                  <a:pt x="11289" y="18213"/>
                  <a:pt x="11249" y="18162"/>
                </a:cubicBezTo>
                <a:cubicBezTo>
                  <a:pt x="11225" y="18204"/>
                  <a:pt x="11198" y="18255"/>
                  <a:pt x="11182" y="18313"/>
                </a:cubicBezTo>
                <a:cubicBezTo>
                  <a:pt x="11081" y="18229"/>
                  <a:pt x="11105" y="18085"/>
                  <a:pt x="11174" y="17984"/>
                </a:cubicBezTo>
                <a:lnTo>
                  <a:pt x="11225" y="17968"/>
                </a:lnTo>
                <a:cubicBezTo>
                  <a:pt x="11326" y="18002"/>
                  <a:pt x="11366" y="18136"/>
                  <a:pt x="11477" y="18136"/>
                </a:cubicBezTo>
                <a:cubicBezTo>
                  <a:pt x="11510" y="18085"/>
                  <a:pt x="11544" y="18026"/>
                  <a:pt x="11578" y="17976"/>
                </a:cubicBezTo>
                <a:cubicBezTo>
                  <a:pt x="11653" y="17909"/>
                  <a:pt x="11730" y="17851"/>
                  <a:pt x="11831" y="17824"/>
                </a:cubicBezTo>
                <a:cubicBezTo>
                  <a:pt x="11906" y="17790"/>
                  <a:pt x="11991" y="17758"/>
                  <a:pt x="12074" y="17731"/>
                </a:cubicBezTo>
                <a:lnTo>
                  <a:pt x="12074" y="17731"/>
                </a:lnTo>
                <a:cubicBezTo>
                  <a:pt x="11948" y="17832"/>
                  <a:pt x="12066" y="17891"/>
                  <a:pt x="12167" y="17941"/>
                </a:cubicBezTo>
                <a:cubicBezTo>
                  <a:pt x="12108" y="18002"/>
                  <a:pt x="12151" y="18077"/>
                  <a:pt x="12167" y="18154"/>
                </a:cubicBezTo>
                <a:cubicBezTo>
                  <a:pt x="12116" y="18170"/>
                  <a:pt x="12058" y="18178"/>
                  <a:pt x="12007" y="18194"/>
                </a:cubicBezTo>
                <a:cubicBezTo>
                  <a:pt x="12041" y="18220"/>
                  <a:pt x="12100" y="18271"/>
                  <a:pt x="12124" y="18305"/>
                </a:cubicBezTo>
                <a:lnTo>
                  <a:pt x="12151" y="18338"/>
                </a:lnTo>
                <a:cubicBezTo>
                  <a:pt x="12108" y="18364"/>
                  <a:pt x="12066" y="18388"/>
                  <a:pt x="12023" y="18423"/>
                </a:cubicBezTo>
                <a:cubicBezTo>
                  <a:pt x="12066" y="18497"/>
                  <a:pt x="12108" y="18574"/>
                  <a:pt x="12167" y="18633"/>
                </a:cubicBezTo>
                <a:cubicBezTo>
                  <a:pt x="12175" y="18507"/>
                  <a:pt x="12496" y="18364"/>
                  <a:pt x="12345" y="18287"/>
                </a:cubicBezTo>
                <a:cubicBezTo>
                  <a:pt x="12387" y="18204"/>
                  <a:pt x="12446" y="18093"/>
                  <a:pt x="12310" y="18053"/>
                </a:cubicBezTo>
                <a:cubicBezTo>
                  <a:pt x="12345" y="17968"/>
                  <a:pt x="12427" y="17952"/>
                  <a:pt x="12504" y="17925"/>
                </a:cubicBezTo>
                <a:lnTo>
                  <a:pt x="12504" y="17925"/>
                </a:lnTo>
                <a:lnTo>
                  <a:pt x="12488" y="17976"/>
                </a:lnTo>
                <a:cubicBezTo>
                  <a:pt x="12493" y="17975"/>
                  <a:pt x="12497" y="17975"/>
                  <a:pt x="12501" y="17975"/>
                </a:cubicBezTo>
                <a:cubicBezTo>
                  <a:pt x="12631" y="17975"/>
                  <a:pt x="12724" y="18240"/>
                  <a:pt x="12816" y="18240"/>
                </a:cubicBezTo>
                <a:cubicBezTo>
                  <a:pt x="12844" y="18240"/>
                  <a:pt x="12872" y="18216"/>
                  <a:pt x="12901" y="18154"/>
                </a:cubicBezTo>
                <a:cubicBezTo>
                  <a:pt x="12824" y="18085"/>
                  <a:pt x="12765" y="18018"/>
                  <a:pt x="12892" y="17992"/>
                </a:cubicBezTo>
                <a:lnTo>
                  <a:pt x="12892" y="17992"/>
                </a:lnTo>
                <a:cubicBezTo>
                  <a:pt x="12967" y="18069"/>
                  <a:pt x="13052" y="18136"/>
                  <a:pt x="13135" y="18204"/>
                </a:cubicBezTo>
                <a:cubicBezTo>
                  <a:pt x="13145" y="18279"/>
                  <a:pt x="13186" y="18338"/>
                  <a:pt x="13254" y="18380"/>
                </a:cubicBezTo>
                <a:cubicBezTo>
                  <a:pt x="13276" y="18352"/>
                  <a:pt x="13295" y="18340"/>
                  <a:pt x="13314" y="18340"/>
                </a:cubicBezTo>
                <a:cubicBezTo>
                  <a:pt x="13339" y="18340"/>
                  <a:pt x="13361" y="18362"/>
                  <a:pt x="13380" y="18396"/>
                </a:cubicBezTo>
                <a:cubicBezTo>
                  <a:pt x="13422" y="18457"/>
                  <a:pt x="13473" y="18507"/>
                  <a:pt x="13515" y="18566"/>
                </a:cubicBezTo>
                <a:cubicBezTo>
                  <a:pt x="13422" y="18649"/>
                  <a:pt x="13499" y="18819"/>
                  <a:pt x="13363" y="18869"/>
                </a:cubicBezTo>
                <a:cubicBezTo>
                  <a:pt x="13186" y="18928"/>
                  <a:pt x="13414" y="18978"/>
                  <a:pt x="13489" y="19013"/>
                </a:cubicBezTo>
                <a:cubicBezTo>
                  <a:pt x="13549" y="18920"/>
                  <a:pt x="13566" y="18811"/>
                  <a:pt x="13624" y="18718"/>
                </a:cubicBezTo>
                <a:cubicBezTo>
                  <a:pt x="13675" y="18683"/>
                  <a:pt x="13725" y="18659"/>
                  <a:pt x="13725" y="18590"/>
                </a:cubicBezTo>
                <a:lnTo>
                  <a:pt x="13776" y="18625"/>
                </a:lnTo>
                <a:cubicBezTo>
                  <a:pt x="13758" y="18692"/>
                  <a:pt x="13802" y="18755"/>
                  <a:pt x="13856" y="18755"/>
                </a:cubicBezTo>
                <a:cubicBezTo>
                  <a:pt x="13877" y="18755"/>
                  <a:pt x="13898" y="18746"/>
                  <a:pt x="13919" y="18726"/>
                </a:cubicBezTo>
                <a:cubicBezTo>
                  <a:pt x="14071" y="18683"/>
                  <a:pt x="13944" y="18524"/>
                  <a:pt x="14004" y="18423"/>
                </a:cubicBezTo>
                <a:cubicBezTo>
                  <a:pt x="13944" y="18414"/>
                  <a:pt x="13885" y="18414"/>
                  <a:pt x="13834" y="18396"/>
                </a:cubicBezTo>
                <a:cubicBezTo>
                  <a:pt x="13802" y="18305"/>
                  <a:pt x="13893" y="18263"/>
                  <a:pt x="13970" y="18237"/>
                </a:cubicBezTo>
                <a:cubicBezTo>
                  <a:pt x="14008" y="18281"/>
                  <a:pt x="14060" y="18296"/>
                  <a:pt x="14115" y="18296"/>
                </a:cubicBezTo>
                <a:cubicBezTo>
                  <a:pt x="14185" y="18296"/>
                  <a:pt x="14259" y="18273"/>
                  <a:pt x="14316" y="18255"/>
                </a:cubicBezTo>
                <a:lnTo>
                  <a:pt x="14340" y="18287"/>
                </a:lnTo>
                <a:cubicBezTo>
                  <a:pt x="14293" y="18397"/>
                  <a:pt x="14411" y="18491"/>
                  <a:pt x="14516" y="18491"/>
                </a:cubicBezTo>
                <a:cubicBezTo>
                  <a:pt x="14525" y="18491"/>
                  <a:pt x="14533" y="18491"/>
                  <a:pt x="14542" y="18489"/>
                </a:cubicBezTo>
                <a:cubicBezTo>
                  <a:pt x="14553" y="18487"/>
                  <a:pt x="14563" y="18486"/>
                  <a:pt x="14573" y="18486"/>
                </a:cubicBezTo>
                <a:cubicBezTo>
                  <a:pt x="14684" y="18486"/>
                  <a:pt x="14725" y="18605"/>
                  <a:pt x="14778" y="18683"/>
                </a:cubicBezTo>
                <a:cubicBezTo>
                  <a:pt x="14896" y="18609"/>
                  <a:pt x="14813" y="18481"/>
                  <a:pt x="14744" y="18406"/>
                </a:cubicBezTo>
                <a:lnTo>
                  <a:pt x="14744" y="18406"/>
                </a:lnTo>
                <a:cubicBezTo>
                  <a:pt x="14764" y="18421"/>
                  <a:pt x="14782" y="18427"/>
                  <a:pt x="14799" y="18427"/>
                </a:cubicBezTo>
                <a:cubicBezTo>
                  <a:pt x="14864" y="18427"/>
                  <a:pt x="14914" y="18339"/>
                  <a:pt x="14982" y="18339"/>
                </a:cubicBezTo>
                <a:cubicBezTo>
                  <a:pt x="15004" y="18339"/>
                  <a:pt x="15028" y="18348"/>
                  <a:pt x="15055" y="18372"/>
                </a:cubicBezTo>
                <a:cubicBezTo>
                  <a:pt x="15071" y="18430"/>
                  <a:pt x="15092" y="18454"/>
                  <a:pt x="15116" y="18454"/>
                </a:cubicBezTo>
                <a:cubicBezTo>
                  <a:pt x="15144" y="18454"/>
                  <a:pt x="15176" y="18422"/>
                  <a:pt x="15207" y="18372"/>
                </a:cubicBezTo>
                <a:cubicBezTo>
                  <a:pt x="15137" y="18327"/>
                  <a:pt x="15091" y="18236"/>
                  <a:pt x="15015" y="18236"/>
                </a:cubicBezTo>
                <a:cubicBezTo>
                  <a:pt x="14992" y="18236"/>
                  <a:pt x="14967" y="18244"/>
                  <a:pt x="14938" y="18263"/>
                </a:cubicBezTo>
                <a:cubicBezTo>
                  <a:pt x="14930" y="18245"/>
                  <a:pt x="14896" y="18212"/>
                  <a:pt x="14880" y="18194"/>
                </a:cubicBezTo>
                <a:cubicBezTo>
                  <a:pt x="15031" y="18162"/>
                  <a:pt x="14973" y="17984"/>
                  <a:pt x="15047" y="17883"/>
                </a:cubicBezTo>
                <a:cubicBezTo>
                  <a:pt x="14938" y="17739"/>
                  <a:pt x="15183" y="17766"/>
                  <a:pt x="15258" y="17758"/>
                </a:cubicBezTo>
                <a:cubicBezTo>
                  <a:pt x="15318" y="17598"/>
                  <a:pt x="15359" y="17446"/>
                  <a:pt x="15452" y="17295"/>
                </a:cubicBezTo>
                <a:cubicBezTo>
                  <a:pt x="15478" y="17303"/>
                  <a:pt x="15537" y="17311"/>
                  <a:pt x="15561" y="17319"/>
                </a:cubicBezTo>
                <a:cubicBezTo>
                  <a:pt x="15491" y="17396"/>
                  <a:pt x="15587" y="17571"/>
                  <a:pt x="15677" y="17571"/>
                </a:cubicBezTo>
                <a:cubicBezTo>
                  <a:pt x="15705" y="17571"/>
                  <a:pt x="15733" y="17554"/>
                  <a:pt x="15755" y="17513"/>
                </a:cubicBezTo>
                <a:cubicBezTo>
                  <a:pt x="15688" y="17412"/>
                  <a:pt x="15696" y="17311"/>
                  <a:pt x="15789" y="17226"/>
                </a:cubicBezTo>
                <a:lnTo>
                  <a:pt x="15789" y="17226"/>
                </a:lnTo>
                <a:cubicBezTo>
                  <a:pt x="15766" y="17236"/>
                  <a:pt x="15732" y="17242"/>
                  <a:pt x="15696" y="17242"/>
                </a:cubicBezTo>
                <a:cubicBezTo>
                  <a:pt x="15587" y="17242"/>
                  <a:pt x="15456" y="17193"/>
                  <a:pt x="15545" y="17092"/>
                </a:cubicBezTo>
                <a:cubicBezTo>
                  <a:pt x="15579" y="17082"/>
                  <a:pt x="15646" y="17066"/>
                  <a:pt x="15688" y="17058"/>
                </a:cubicBezTo>
                <a:cubicBezTo>
                  <a:pt x="15732" y="17086"/>
                  <a:pt x="15846" y="17168"/>
                  <a:pt x="15897" y="17168"/>
                </a:cubicBezTo>
                <a:cubicBezTo>
                  <a:pt x="15923" y="17168"/>
                  <a:pt x="15933" y="17146"/>
                  <a:pt x="15906" y="17082"/>
                </a:cubicBezTo>
                <a:cubicBezTo>
                  <a:pt x="15832" y="16999"/>
                  <a:pt x="15941" y="16973"/>
                  <a:pt x="15999" y="16931"/>
                </a:cubicBezTo>
                <a:cubicBezTo>
                  <a:pt x="15898" y="16915"/>
                  <a:pt x="15848" y="16848"/>
                  <a:pt x="15864" y="16747"/>
                </a:cubicBezTo>
                <a:cubicBezTo>
                  <a:pt x="15965" y="16670"/>
                  <a:pt x="15864" y="16569"/>
                  <a:pt x="15773" y="16561"/>
                </a:cubicBezTo>
                <a:cubicBezTo>
                  <a:pt x="15874" y="16460"/>
                  <a:pt x="15688" y="16435"/>
                  <a:pt x="15638" y="16385"/>
                </a:cubicBezTo>
                <a:cubicBezTo>
                  <a:pt x="15673" y="16339"/>
                  <a:pt x="15711" y="16323"/>
                  <a:pt x="15752" y="16323"/>
                </a:cubicBezTo>
                <a:cubicBezTo>
                  <a:pt x="15845" y="16323"/>
                  <a:pt x="15950" y="16409"/>
                  <a:pt x="16050" y="16409"/>
                </a:cubicBezTo>
                <a:cubicBezTo>
                  <a:pt x="15941" y="16452"/>
                  <a:pt x="16034" y="16486"/>
                  <a:pt x="16076" y="16545"/>
                </a:cubicBezTo>
                <a:cubicBezTo>
                  <a:pt x="15910" y="16561"/>
                  <a:pt x="15997" y="16664"/>
                  <a:pt x="16089" y="16664"/>
                </a:cubicBezTo>
                <a:cubicBezTo>
                  <a:pt x="16131" y="16664"/>
                  <a:pt x="16175" y="16641"/>
                  <a:pt x="16193" y="16577"/>
                </a:cubicBezTo>
                <a:cubicBezTo>
                  <a:pt x="16209" y="16640"/>
                  <a:pt x="16248" y="16665"/>
                  <a:pt x="16281" y="16665"/>
                </a:cubicBezTo>
                <a:cubicBezTo>
                  <a:pt x="16338" y="16665"/>
                  <a:pt x="16381" y="16596"/>
                  <a:pt x="16286" y="16526"/>
                </a:cubicBezTo>
                <a:cubicBezTo>
                  <a:pt x="16345" y="16468"/>
                  <a:pt x="16396" y="16401"/>
                  <a:pt x="16462" y="16351"/>
                </a:cubicBezTo>
                <a:cubicBezTo>
                  <a:pt x="16502" y="16394"/>
                  <a:pt x="16546" y="16402"/>
                  <a:pt x="16593" y="16402"/>
                </a:cubicBezTo>
                <a:cubicBezTo>
                  <a:pt x="16624" y="16402"/>
                  <a:pt x="16655" y="16399"/>
                  <a:pt x="16687" y="16399"/>
                </a:cubicBezTo>
                <a:cubicBezTo>
                  <a:pt x="16713" y="16399"/>
                  <a:pt x="16739" y="16401"/>
                  <a:pt x="16766" y="16409"/>
                </a:cubicBezTo>
                <a:cubicBezTo>
                  <a:pt x="16867" y="16435"/>
                  <a:pt x="16784" y="16518"/>
                  <a:pt x="16816" y="16577"/>
                </a:cubicBezTo>
                <a:cubicBezTo>
                  <a:pt x="16885" y="16654"/>
                  <a:pt x="16632" y="16670"/>
                  <a:pt x="16741" y="16712"/>
                </a:cubicBezTo>
                <a:cubicBezTo>
                  <a:pt x="16723" y="16822"/>
                  <a:pt x="16850" y="16923"/>
                  <a:pt x="16834" y="17050"/>
                </a:cubicBezTo>
                <a:cubicBezTo>
                  <a:pt x="16699" y="17050"/>
                  <a:pt x="16622" y="16949"/>
                  <a:pt x="16598" y="16822"/>
                </a:cubicBezTo>
                <a:cubicBezTo>
                  <a:pt x="16512" y="16794"/>
                  <a:pt x="16639" y="16608"/>
                  <a:pt x="16596" y="16608"/>
                </a:cubicBezTo>
                <a:cubicBezTo>
                  <a:pt x="16589" y="16608"/>
                  <a:pt x="16576" y="16614"/>
                  <a:pt x="16555" y="16628"/>
                </a:cubicBezTo>
                <a:cubicBezTo>
                  <a:pt x="16481" y="16729"/>
                  <a:pt x="16252" y="16729"/>
                  <a:pt x="16278" y="16872"/>
                </a:cubicBezTo>
                <a:cubicBezTo>
                  <a:pt x="16321" y="16922"/>
                  <a:pt x="16372" y="16993"/>
                  <a:pt x="16429" y="16993"/>
                </a:cubicBezTo>
                <a:cubicBezTo>
                  <a:pt x="16451" y="16993"/>
                  <a:pt x="16473" y="16983"/>
                  <a:pt x="16497" y="16957"/>
                </a:cubicBezTo>
                <a:lnTo>
                  <a:pt x="16497" y="16957"/>
                </a:lnTo>
                <a:cubicBezTo>
                  <a:pt x="16590" y="17016"/>
                  <a:pt x="16345" y="17082"/>
                  <a:pt x="16295" y="17133"/>
                </a:cubicBezTo>
                <a:cubicBezTo>
                  <a:pt x="16330" y="17169"/>
                  <a:pt x="16371" y="17185"/>
                  <a:pt x="16412" y="17185"/>
                </a:cubicBezTo>
                <a:cubicBezTo>
                  <a:pt x="16459" y="17185"/>
                  <a:pt x="16507" y="17165"/>
                  <a:pt x="16547" y="17133"/>
                </a:cubicBezTo>
                <a:cubicBezTo>
                  <a:pt x="16565" y="17118"/>
                  <a:pt x="16586" y="17113"/>
                  <a:pt x="16610" y="17113"/>
                </a:cubicBezTo>
                <a:cubicBezTo>
                  <a:pt x="16677" y="17113"/>
                  <a:pt x="16760" y="17155"/>
                  <a:pt x="16815" y="17155"/>
                </a:cubicBezTo>
                <a:cubicBezTo>
                  <a:pt x="16853" y="17155"/>
                  <a:pt x="16878" y="17135"/>
                  <a:pt x="16875" y="17066"/>
                </a:cubicBezTo>
                <a:cubicBezTo>
                  <a:pt x="16960" y="16999"/>
                  <a:pt x="16935" y="16872"/>
                  <a:pt x="16901" y="16789"/>
                </a:cubicBezTo>
                <a:cubicBezTo>
                  <a:pt x="16925" y="16739"/>
                  <a:pt x="16943" y="16688"/>
                  <a:pt x="16968" y="16646"/>
                </a:cubicBezTo>
                <a:cubicBezTo>
                  <a:pt x="17002" y="16670"/>
                  <a:pt x="17061" y="16729"/>
                  <a:pt x="17087" y="16755"/>
                </a:cubicBezTo>
                <a:cubicBezTo>
                  <a:pt x="17188" y="16688"/>
                  <a:pt x="17103" y="16595"/>
                  <a:pt x="17069" y="16518"/>
                </a:cubicBezTo>
                <a:cubicBezTo>
                  <a:pt x="17087" y="16452"/>
                  <a:pt x="17220" y="16334"/>
                  <a:pt x="17103" y="16308"/>
                </a:cubicBezTo>
                <a:cubicBezTo>
                  <a:pt x="16986" y="16292"/>
                  <a:pt x="17077" y="16183"/>
                  <a:pt x="17087" y="16106"/>
                </a:cubicBezTo>
                <a:cubicBezTo>
                  <a:pt x="17002" y="16106"/>
                  <a:pt x="16917" y="16106"/>
                  <a:pt x="16875" y="16013"/>
                </a:cubicBezTo>
                <a:lnTo>
                  <a:pt x="16850" y="15997"/>
                </a:lnTo>
                <a:cubicBezTo>
                  <a:pt x="16842" y="15971"/>
                  <a:pt x="16834" y="15930"/>
                  <a:pt x="16824" y="15904"/>
                </a:cubicBezTo>
                <a:lnTo>
                  <a:pt x="16824" y="15904"/>
                </a:lnTo>
                <a:cubicBezTo>
                  <a:pt x="16855" y="15919"/>
                  <a:pt x="16881" y="15926"/>
                  <a:pt x="16905" y="15926"/>
                </a:cubicBezTo>
                <a:cubicBezTo>
                  <a:pt x="16934" y="15926"/>
                  <a:pt x="16958" y="15915"/>
                  <a:pt x="16976" y="15896"/>
                </a:cubicBezTo>
                <a:cubicBezTo>
                  <a:pt x="17017" y="15934"/>
                  <a:pt x="17057" y="15950"/>
                  <a:pt x="17094" y="15950"/>
                </a:cubicBezTo>
                <a:cubicBezTo>
                  <a:pt x="17211" y="15950"/>
                  <a:pt x="17303" y="15792"/>
                  <a:pt x="17321" y="15677"/>
                </a:cubicBezTo>
                <a:cubicBezTo>
                  <a:pt x="17390" y="15627"/>
                  <a:pt x="17340" y="15534"/>
                  <a:pt x="17279" y="15500"/>
                </a:cubicBezTo>
                <a:cubicBezTo>
                  <a:pt x="17305" y="15483"/>
                  <a:pt x="17340" y="15449"/>
                  <a:pt x="17356" y="15433"/>
                </a:cubicBezTo>
                <a:cubicBezTo>
                  <a:pt x="17367" y="15489"/>
                  <a:pt x="17385" y="15510"/>
                  <a:pt x="17402" y="15510"/>
                </a:cubicBezTo>
                <a:cubicBezTo>
                  <a:pt x="17450" y="15510"/>
                  <a:pt x="17494" y="15351"/>
                  <a:pt x="17390" y="15314"/>
                </a:cubicBezTo>
                <a:cubicBezTo>
                  <a:pt x="17340" y="15356"/>
                  <a:pt x="17297" y="15398"/>
                  <a:pt x="17247" y="15449"/>
                </a:cubicBezTo>
                <a:cubicBezTo>
                  <a:pt x="17170" y="15407"/>
                  <a:pt x="17087" y="15364"/>
                  <a:pt x="17010" y="15340"/>
                </a:cubicBezTo>
                <a:lnTo>
                  <a:pt x="17010" y="15340"/>
                </a:lnTo>
                <a:cubicBezTo>
                  <a:pt x="16867" y="15433"/>
                  <a:pt x="17127" y="15584"/>
                  <a:pt x="17026" y="15702"/>
                </a:cubicBezTo>
                <a:cubicBezTo>
                  <a:pt x="16994" y="15760"/>
                  <a:pt x="16943" y="15795"/>
                  <a:pt x="16875" y="15803"/>
                </a:cubicBezTo>
                <a:cubicBezTo>
                  <a:pt x="16792" y="15677"/>
                  <a:pt x="17026" y="15550"/>
                  <a:pt x="16859" y="15500"/>
                </a:cubicBezTo>
                <a:cubicBezTo>
                  <a:pt x="16880" y="15437"/>
                  <a:pt x="16831" y="15374"/>
                  <a:pt x="16775" y="15374"/>
                </a:cubicBezTo>
                <a:cubicBezTo>
                  <a:pt x="16764" y="15374"/>
                  <a:pt x="16753" y="15376"/>
                  <a:pt x="16741" y="15382"/>
                </a:cubicBezTo>
                <a:cubicBezTo>
                  <a:pt x="16707" y="15356"/>
                  <a:pt x="16648" y="15297"/>
                  <a:pt x="16614" y="15273"/>
                </a:cubicBezTo>
                <a:cubicBezTo>
                  <a:pt x="16635" y="15193"/>
                  <a:pt x="16623" y="14990"/>
                  <a:pt x="16697" y="14990"/>
                </a:cubicBezTo>
                <a:cubicBezTo>
                  <a:pt x="16716" y="14990"/>
                  <a:pt x="16741" y="15004"/>
                  <a:pt x="16774" y="15037"/>
                </a:cubicBezTo>
                <a:lnTo>
                  <a:pt x="16733" y="15071"/>
                </a:lnTo>
                <a:cubicBezTo>
                  <a:pt x="16786" y="15226"/>
                  <a:pt x="16836" y="15280"/>
                  <a:pt x="16881" y="15280"/>
                </a:cubicBezTo>
                <a:cubicBezTo>
                  <a:pt x="16951" y="15280"/>
                  <a:pt x="17009" y="15152"/>
                  <a:pt x="17045" y="15071"/>
                </a:cubicBezTo>
                <a:cubicBezTo>
                  <a:pt x="17111" y="15026"/>
                  <a:pt x="17196" y="15014"/>
                  <a:pt x="17280" y="15014"/>
                </a:cubicBezTo>
                <a:cubicBezTo>
                  <a:pt x="17323" y="15014"/>
                  <a:pt x="17366" y="15017"/>
                  <a:pt x="17406" y="15020"/>
                </a:cubicBezTo>
                <a:cubicBezTo>
                  <a:pt x="17432" y="15020"/>
                  <a:pt x="17465" y="15025"/>
                  <a:pt x="17496" y="15025"/>
                </a:cubicBezTo>
                <a:cubicBezTo>
                  <a:pt x="17546" y="15025"/>
                  <a:pt x="17593" y="15013"/>
                  <a:pt x="17609" y="14952"/>
                </a:cubicBezTo>
                <a:cubicBezTo>
                  <a:pt x="17752" y="14776"/>
                  <a:pt x="17542" y="14606"/>
                  <a:pt x="17457" y="14446"/>
                </a:cubicBezTo>
                <a:cubicBezTo>
                  <a:pt x="17432" y="14478"/>
                  <a:pt x="17413" y="14490"/>
                  <a:pt x="17397" y="14490"/>
                </a:cubicBezTo>
                <a:cubicBezTo>
                  <a:pt x="17347" y="14490"/>
                  <a:pt x="17327" y="14375"/>
                  <a:pt x="17263" y="14337"/>
                </a:cubicBezTo>
                <a:cubicBezTo>
                  <a:pt x="17187" y="14337"/>
                  <a:pt x="17073" y="14555"/>
                  <a:pt x="16965" y="14555"/>
                </a:cubicBezTo>
                <a:cubicBezTo>
                  <a:pt x="16941" y="14555"/>
                  <a:pt x="16916" y="14543"/>
                  <a:pt x="16893" y="14515"/>
                </a:cubicBezTo>
                <a:cubicBezTo>
                  <a:pt x="16917" y="14481"/>
                  <a:pt x="17095" y="14446"/>
                  <a:pt x="17002" y="14414"/>
                </a:cubicBezTo>
                <a:cubicBezTo>
                  <a:pt x="17002" y="14303"/>
                  <a:pt x="17010" y="14194"/>
                  <a:pt x="17095" y="14111"/>
                </a:cubicBezTo>
                <a:cubicBezTo>
                  <a:pt x="17204" y="14169"/>
                  <a:pt x="17305" y="14279"/>
                  <a:pt x="17449" y="14279"/>
                </a:cubicBezTo>
                <a:cubicBezTo>
                  <a:pt x="17476" y="14328"/>
                  <a:pt x="17511" y="14348"/>
                  <a:pt x="17545" y="14348"/>
                </a:cubicBezTo>
                <a:cubicBezTo>
                  <a:pt x="17638" y="14348"/>
                  <a:pt x="17721" y="14201"/>
                  <a:pt x="17592" y="14127"/>
                </a:cubicBezTo>
                <a:cubicBezTo>
                  <a:pt x="17575" y="14120"/>
                  <a:pt x="17557" y="14118"/>
                  <a:pt x="17539" y="14118"/>
                </a:cubicBezTo>
                <a:cubicBezTo>
                  <a:pt x="17487" y="14118"/>
                  <a:pt x="17434" y="14139"/>
                  <a:pt x="17386" y="14139"/>
                </a:cubicBezTo>
                <a:cubicBezTo>
                  <a:pt x="17346" y="14139"/>
                  <a:pt x="17309" y="14124"/>
                  <a:pt x="17279" y="14068"/>
                </a:cubicBezTo>
                <a:cubicBezTo>
                  <a:pt x="17372" y="14050"/>
                  <a:pt x="17491" y="14042"/>
                  <a:pt x="17499" y="13917"/>
                </a:cubicBezTo>
                <a:cubicBezTo>
                  <a:pt x="17520" y="13968"/>
                  <a:pt x="17557" y="13987"/>
                  <a:pt x="17595" y="13987"/>
                </a:cubicBezTo>
                <a:cubicBezTo>
                  <a:pt x="17681" y="13987"/>
                  <a:pt x="17768" y="13885"/>
                  <a:pt x="17651" y="13832"/>
                </a:cubicBezTo>
                <a:cubicBezTo>
                  <a:pt x="17633" y="13797"/>
                  <a:pt x="17617" y="13739"/>
                  <a:pt x="17609" y="13706"/>
                </a:cubicBezTo>
                <a:cubicBezTo>
                  <a:pt x="17710" y="13656"/>
                  <a:pt x="17803" y="13622"/>
                  <a:pt x="17904" y="13613"/>
                </a:cubicBezTo>
                <a:lnTo>
                  <a:pt x="17904" y="13613"/>
                </a:lnTo>
                <a:cubicBezTo>
                  <a:pt x="17795" y="13816"/>
                  <a:pt x="18063" y="13696"/>
                  <a:pt x="18138" y="13832"/>
                </a:cubicBezTo>
                <a:cubicBezTo>
                  <a:pt x="18077" y="13867"/>
                  <a:pt x="18015" y="13881"/>
                  <a:pt x="17952" y="13881"/>
                </a:cubicBezTo>
                <a:cubicBezTo>
                  <a:pt x="17911" y="13881"/>
                  <a:pt x="17870" y="13876"/>
                  <a:pt x="17827" y="13866"/>
                </a:cubicBezTo>
                <a:cubicBezTo>
                  <a:pt x="17760" y="13933"/>
                  <a:pt x="17625" y="14018"/>
                  <a:pt x="17776" y="14084"/>
                </a:cubicBezTo>
                <a:lnTo>
                  <a:pt x="17784" y="14042"/>
                </a:lnTo>
                <a:cubicBezTo>
                  <a:pt x="17817" y="14075"/>
                  <a:pt x="17847" y="14092"/>
                  <a:pt x="17875" y="14092"/>
                </a:cubicBezTo>
                <a:cubicBezTo>
                  <a:pt x="17905" y="14092"/>
                  <a:pt x="17932" y="14071"/>
                  <a:pt x="17954" y="14026"/>
                </a:cubicBezTo>
                <a:cubicBezTo>
                  <a:pt x="17974" y="14017"/>
                  <a:pt x="18005" y="14011"/>
                  <a:pt x="18036" y="14011"/>
                </a:cubicBezTo>
                <a:cubicBezTo>
                  <a:pt x="18096" y="14011"/>
                  <a:pt x="18153" y="14034"/>
                  <a:pt x="18114" y="14101"/>
                </a:cubicBezTo>
                <a:cubicBezTo>
                  <a:pt x="18100" y="14147"/>
                  <a:pt x="18101" y="14166"/>
                  <a:pt x="18111" y="14166"/>
                </a:cubicBezTo>
                <a:cubicBezTo>
                  <a:pt x="18152" y="14166"/>
                  <a:pt x="18342" y="13882"/>
                  <a:pt x="18366" y="13882"/>
                </a:cubicBezTo>
                <a:cubicBezTo>
                  <a:pt x="18370" y="13882"/>
                  <a:pt x="18370" y="13887"/>
                  <a:pt x="18367" y="13899"/>
                </a:cubicBezTo>
                <a:cubicBezTo>
                  <a:pt x="18492" y="13941"/>
                  <a:pt x="18340" y="14034"/>
                  <a:pt x="18417" y="14076"/>
                </a:cubicBezTo>
                <a:cubicBezTo>
                  <a:pt x="18367" y="14119"/>
                  <a:pt x="18308" y="14161"/>
                  <a:pt x="18257" y="14212"/>
                </a:cubicBezTo>
                <a:cubicBezTo>
                  <a:pt x="18284" y="14295"/>
                  <a:pt x="18228" y="14456"/>
                  <a:pt x="18312" y="14456"/>
                </a:cubicBezTo>
                <a:cubicBezTo>
                  <a:pt x="18331" y="14456"/>
                  <a:pt x="18356" y="14448"/>
                  <a:pt x="18391" y="14430"/>
                </a:cubicBezTo>
                <a:cubicBezTo>
                  <a:pt x="18425" y="14481"/>
                  <a:pt x="18460" y="14531"/>
                  <a:pt x="18484" y="14590"/>
                </a:cubicBezTo>
                <a:cubicBezTo>
                  <a:pt x="18492" y="14616"/>
                  <a:pt x="18510" y="14657"/>
                  <a:pt x="18518" y="14675"/>
                </a:cubicBezTo>
                <a:cubicBezTo>
                  <a:pt x="18888" y="14598"/>
                  <a:pt x="18502" y="14388"/>
                  <a:pt x="18678" y="14262"/>
                </a:cubicBezTo>
                <a:lnTo>
                  <a:pt x="18678" y="14262"/>
                </a:lnTo>
                <a:cubicBezTo>
                  <a:pt x="18712" y="14287"/>
                  <a:pt x="18779" y="14337"/>
                  <a:pt x="18805" y="14363"/>
                </a:cubicBezTo>
                <a:cubicBezTo>
                  <a:pt x="18920" y="14264"/>
                  <a:pt x="18777" y="14076"/>
                  <a:pt x="18644" y="14076"/>
                </a:cubicBezTo>
                <a:cubicBezTo>
                  <a:pt x="18641" y="14076"/>
                  <a:pt x="18638" y="14076"/>
                  <a:pt x="18635" y="14076"/>
                </a:cubicBezTo>
                <a:cubicBezTo>
                  <a:pt x="18510" y="14000"/>
                  <a:pt x="18569" y="13824"/>
                  <a:pt x="18433" y="13747"/>
                </a:cubicBezTo>
                <a:cubicBezTo>
                  <a:pt x="18392" y="13776"/>
                  <a:pt x="18352" y="13847"/>
                  <a:pt x="18311" y="13847"/>
                </a:cubicBezTo>
                <a:cubicBezTo>
                  <a:pt x="18293" y="13847"/>
                  <a:pt x="18275" y="13834"/>
                  <a:pt x="18257" y="13797"/>
                </a:cubicBezTo>
                <a:cubicBezTo>
                  <a:pt x="18312" y="13749"/>
                  <a:pt x="18299" y="13667"/>
                  <a:pt x="18242" y="13667"/>
                </a:cubicBezTo>
                <a:cubicBezTo>
                  <a:pt x="18230" y="13667"/>
                  <a:pt x="18215" y="13671"/>
                  <a:pt x="18199" y="13680"/>
                </a:cubicBezTo>
                <a:cubicBezTo>
                  <a:pt x="18181" y="13630"/>
                  <a:pt x="17997" y="13555"/>
                  <a:pt x="18080" y="13521"/>
                </a:cubicBezTo>
                <a:cubicBezTo>
                  <a:pt x="18215" y="13504"/>
                  <a:pt x="18080" y="13436"/>
                  <a:pt x="18037" y="13393"/>
                </a:cubicBezTo>
                <a:cubicBezTo>
                  <a:pt x="18055" y="13369"/>
                  <a:pt x="18088" y="13326"/>
                  <a:pt x="18106" y="13310"/>
                </a:cubicBezTo>
                <a:cubicBezTo>
                  <a:pt x="18130" y="13310"/>
                  <a:pt x="18164" y="13302"/>
                  <a:pt x="18189" y="13302"/>
                </a:cubicBezTo>
                <a:cubicBezTo>
                  <a:pt x="18207" y="13326"/>
                  <a:pt x="18239" y="13361"/>
                  <a:pt x="18257" y="13377"/>
                </a:cubicBezTo>
                <a:cubicBezTo>
                  <a:pt x="18383" y="13292"/>
                  <a:pt x="18173" y="13151"/>
                  <a:pt x="18316" y="13074"/>
                </a:cubicBezTo>
                <a:lnTo>
                  <a:pt x="18316" y="13074"/>
                </a:lnTo>
                <a:cubicBezTo>
                  <a:pt x="18383" y="13124"/>
                  <a:pt x="18460" y="13183"/>
                  <a:pt x="18383" y="13268"/>
                </a:cubicBezTo>
                <a:cubicBezTo>
                  <a:pt x="18451" y="13419"/>
                  <a:pt x="18627" y="13411"/>
                  <a:pt x="18763" y="13444"/>
                </a:cubicBezTo>
                <a:cubicBezTo>
                  <a:pt x="18813" y="13302"/>
                  <a:pt x="18914" y="13225"/>
                  <a:pt x="19058" y="13183"/>
                </a:cubicBezTo>
                <a:cubicBezTo>
                  <a:pt x="18973" y="12989"/>
                  <a:pt x="19284" y="13100"/>
                  <a:pt x="19199" y="12914"/>
                </a:cubicBezTo>
                <a:cubicBezTo>
                  <a:pt x="19206" y="12851"/>
                  <a:pt x="19167" y="12827"/>
                  <a:pt x="19123" y="12827"/>
                </a:cubicBezTo>
                <a:cubicBezTo>
                  <a:pt x="19043" y="12827"/>
                  <a:pt x="18943" y="12905"/>
                  <a:pt x="19058" y="12965"/>
                </a:cubicBezTo>
                <a:cubicBezTo>
                  <a:pt x="19007" y="12965"/>
                  <a:pt x="18965" y="12965"/>
                  <a:pt x="18914" y="12948"/>
                </a:cubicBezTo>
                <a:cubicBezTo>
                  <a:pt x="18907" y="12948"/>
                  <a:pt x="18901" y="12947"/>
                  <a:pt x="18896" y="12947"/>
                </a:cubicBezTo>
                <a:cubicBezTo>
                  <a:pt x="18791" y="12947"/>
                  <a:pt x="18977" y="13110"/>
                  <a:pt x="18888" y="13151"/>
                </a:cubicBezTo>
                <a:cubicBezTo>
                  <a:pt x="18795" y="13209"/>
                  <a:pt x="18694" y="13225"/>
                  <a:pt x="18585" y="13233"/>
                </a:cubicBezTo>
                <a:cubicBezTo>
                  <a:pt x="18526" y="13116"/>
                  <a:pt x="18451" y="12914"/>
                  <a:pt x="18627" y="12864"/>
                </a:cubicBezTo>
                <a:cubicBezTo>
                  <a:pt x="18534" y="12746"/>
                  <a:pt x="18526" y="12627"/>
                  <a:pt x="18662" y="12526"/>
                </a:cubicBezTo>
                <a:cubicBezTo>
                  <a:pt x="18696" y="12539"/>
                  <a:pt x="18731" y="12546"/>
                  <a:pt x="18766" y="12546"/>
                </a:cubicBezTo>
                <a:cubicBezTo>
                  <a:pt x="18843" y="12546"/>
                  <a:pt x="18918" y="12513"/>
                  <a:pt x="18965" y="12443"/>
                </a:cubicBezTo>
                <a:cubicBezTo>
                  <a:pt x="18872" y="12425"/>
                  <a:pt x="18821" y="12393"/>
                  <a:pt x="18914" y="12324"/>
                </a:cubicBezTo>
                <a:cubicBezTo>
                  <a:pt x="18937" y="12256"/>
                  <a:pt x="18917" y="12228"/>
                  <a:pt x="18882" y="12228"/>
                </a:cubicBezTo>
                <a:cubicBezTo>
                  <a:pt x="18812" y="12228"/>
                  <a:pt x="18681" y="12336"/>
                  <a:pt x="18686" y="12459"/>
                </a:cubicBezTo>
                <a:cubicBezTo>
                  <a:pt x="18662" y="12475"/>
                  <a:pt x="18611" y="12510"/>
                  <a:pt x="18585" y="12526"/>
                </a:cubicBezTo>
                <a:cubicBezTo>
                  <a:pt x="18476" y="12417"/>
                  <a:pt x="18728" y="12300"/>
                  <a:pt x="18635" y="12249"/>
                </a:cubicBezTo>
                <a:cubicBezTo>
                  <a:pt x="18622" y="12120"/>
                  <a:pt x="18747" y="12022"/>
                  <a:pt x="18866" y="12022"/>
                </a:cubicBezTo>
                <a:cubicBezTo>
                  <a:pt x="18894" y="12022"/>
                  <a:pt x="18921" y="12027"/>
                  <a:pt x="18947" y="12039"/>
                </a:cubicBezTo>
                <a:cubicBezTo>
                  <a:pt x="19040" y="11996"/>
                  <a:pt x="19066" y="11827"/>
                  <a:pt x="18989" y="11768"/>
                </a:cubicBezTo>
                <a:cubicBezTo>
                  <a:pt x="18981" y="11693"/>
                  <a:pt x="18997" y="11592"/>
                  <a:pt x="18922" y="11541"/>
                </a:cubicBezTo>
                <a:cubicBezTo>
                  <a:pt x="18867" y="11552"/>
                  <a:pt x="18812" y="11589"/>
                  <a:pt x="18761" y="11589"/>
                </a:cubicBezTo>
                <a:cubicBezTo>
                  <a:pt x="18735" y="11589"/>
                  <a:pt x="18710" y="11579"/>
                  <a:pt x="18686" y="11550"/>
                </a:cubicBezTo>
                <a:cubicBezTo>
                  <a:pt x="18720" y="11515"/>
                  <a:pt x="18779" y="11440"/>
                  <a:pt x="18813" y="11406"/>
                </a:cubicBezTo>
                <a:cubicBezTo>
                  <a:pt x="18840" y="11461"/>
                  <a:pt x="18859" y="11482"/>
                  <a:pt x="18871" y="11482"/>
                </a:cubicBezTo>
                <a:cubicBezTo>
                  <a:pt x="18904" y="11482"/>
                  <a:pt x="18880" y="11318"/>
                  <a:pt x="18805" y="11281"/>
                </a:cubicBezTo>
                <a:cubicBezTo>
                  <a:pt x="18915" y="11206"/>
                  <a:pt x="18871" y="10997"/>
                  <a:pt x="18790" y="10997"/>
                </a:cubicBezTo>
                <a:cubicBezTo>
                  <a:pt x="18779" y="10997"/>
                  <a:pt x="18767" y="11001"/>
                  <a:pt x="18755" y="11010"/>
                </a:cubicBezTo>
                <a:cubicBezTo>
                  <a:pt x="18700" y="10956"/>
                  <a:pt x="18626" y="10927"/>
                  <a:pt x="18555" y="10927"/>
                </a:cubicBezTo>
                <a:cubicBezTo>
                  <a:pt x="18481" y="10927"/>
                  <a:pt x="18410" y="10959"/>
                  <a:pt x="18367" y="11028"/>
                </a:cubicBezTo>
                <a:cubicBezTo>
                  <a:pt x="18332" y="11018"/>
                  <a:pt x="18266" y="11010"/>
                  <a:pt x="18231" y="11002"/>
                </a:cubicBezTo>
                <a:lnTo>
                  <a:pt x="18207" y="10951"/>
                </a:lnTo>
                <a:cubicBezTo>
                  <a:pt x="18266" y="10917"/>
                  <a:pt x="18391" y="10909"/>
                  <a:pt x="18367" y="10808"/>
                </a:cubicBezTo>
                <a:cubicBezTo>
                  <a:pt x="18401" y="10664"/>
                  <a:pt x="18215" y="10648"/>
                  <a:pt x="18181" y="10523"/>
                </a:cubicBezTo>
                <a:cubicBezTo>
                  <a:pt x="18071" y="10589"/>
                  <a:pt x="18055" y="10715"/>
                  <a:pt x="18037" y="10834"/>
                </a:cubicBezTo>
                <a:lnTo>
                  <a:pt x="18013" y="10800"/>
                </a:lnTo>
                <a:cubicBezTo>
                  <a:pt x="17991" y="10836"/>
                  <a:pt x="17965" y="10849"/>
                  <a:pt x="17940" y="10849"/>
                </a:cubicBezTo>
                <a:cubicBezTo>
                  <a:pt x="17870" y="10849"/>
                  <a:pt x="17805" y="10746"/>
                  <a:pt x="17853" y="10746"/>
                </a:cubicBezTo>
                <a:cubicBezTo>
                  <a:pt x="17868" y="10746"/>
                  <a:pt x="17895" y="10756"/>
                  <a:pt x="17936" y="10783"/>
                </a:cubicBezTo>
                <a:cubicBezTo>
                  <a:pt x="17962" y="10614"/>
                  <a:pt x="18055" y="10480"/>
                  <a:pt x="18181" y="10361"/>
                </a:cubicBezTo>
                <a:cubicBezTo>
                  <a:pt x="18219" y="10400"/>
                  <a:pt x="18276" y="10418"/>
                  <a:pt x="18330" y="10418"/>
                </a:cubicBezTo>
                <a:cubicBezTo>
                  <a:pt x="18441" y="10418"/>
                  <a:pt x="18541" y="10340"/>
                  <a:pt x="18451" y="10209"/>
                </a:cubicBezTo>
                <a:lnTo>
                  <a:pt x="18451" y="10209"/>
                </a:lnTo>
                <a:cubicBezTo>
                  <a:pt x="18476" y="10228"/>
                  <a:pt x="18526" y="10260"/>
                  <a:pt x="18553" y="10270"/>
                </a:cubicBezTo>
                <a:cubicBezTo>
                  <a:pt x="18558" y="10272"/>
                  <a:pt x="18565" y="10272"/>
                  <a:pt x="18572" y="10272"/>
                </a:cubicBezTo>
                <a:cubicBezTo>
                  <a:pt x="18672" y="10272"/>
                  <a:pt x="18906" y="10125"/>
                  <a:pt x="18787" y="9999"/>
                </a:cubicBezTo>
                <a:cubicBezTo>
                  <a:pt x="18704" y="9916"/>
                  <a:pt x="18805" y="9805"/>
                  <a:pt x="18678" y="9746"/>
                </a:cubicBezTo>
                <a:cubicBezTo>
                  <a:pt x="18635" y="9823"/>
                  <a:pt x="18593" y="9898"/>
                  <a:pt x="18542" y="9975"/>
                </a:cubicBezTo>
                <a:lnTo>
                  <a:pt x="18492" y="9957"/>
                </a:lnTo>
                <a:cubicBezTo>
                  <a:pt x="18502" y="9866"/>
                  <a:pt x="18492" y="9765"/>
                  <a:pt x="18561" y="9696"/>
                </a:cubicBezTo>
                <a:cubicBezTo>
                  <a:pt x="18573" y="9709"/>
                  <a:pt x="18590" y="9714"/>
                  <a:pt x="18607" y="9714"/>
                </a:cubicBezTo>
                <a:cubicBezTo>
                  <a:pt x="18649" y="9714"/>
                  <a:pt x="18696" y="9686"/>
                  <a:pt x="18720" y="9664"/>
                </a:cubicBezTo>
                <a:cubicBezTo>
                  <a:pt x="18805" y="9680"/>
                  <a:pt x="18888" y="9688"/>
                  <a:pt x="18973" y="9696"/>
                </a:cubicBezTo>
                <a:cubicBezTo>
                  <a:pt x="18989" y="9738"/>
                  <a:pt x="19015" y="9805"/>
                  <a:pt x="19032" y="9847"/>
                </a:cubicBezTo>
                <a:cubicBezTo>
                  <a:pt x="18999" y="9867"/>
                  <a:pt x="18966" y="9878"/>
                  <a:pt x="18932" y="9878"/>
                </a:cubicBezTo>
                <a:cubicBezTo>
                  <a:pt x="18904" y="9878"/>
                  <a:pt x="18876" y="9871"/>
                  <a:pt x="18846" y="9856"/>
                </a:cubicBezTo>
                <a:lnTo>
                  <a:pt x="18846" y="9856"/>
                </a:lnTo>
                <a:cubicBezTo>
                  <a:pt x="18864" y="9999"/>
                  <a:pt x="18973" y="10151"/>
                  <a:pt x="18906" y="10294"/>
                </a:cubicBezTo>
                <a:cubicBezTo>
                  <a:pt x="18925" y="10321"/>
                  <a:pt x="19006" y="10427"/>
                  <a:pt x="19036" y="10427"/>
                </a:cubicBezTo>
                <a:cubicBezTo>
                  <a:pt x="19045" y="10427"/>
                  <a:pt x="19050" y="10418"/>
                  <a:pt x="19048" y="10395"/>
                </a:cubicBezTo>
                <a:cubicBezTo>
                  <a:pt x="19117" y="10353"/>
                  <a:pt x="19183" y="10310"/>
                  <a:pt x="19260" y="10270"/>
                </a:cubicBezTo>
                <a:cubicBezTo>
                  <a:pt x="19199" y="10219"/>
                  <a:pt x="19149" y="10169"/>
                  <a:pt x="19090" y="10135"/>
                </a:cubicBezTo>
                <a:cubicBezTo>
                  <a:pt x="18965" y="10042"/>
                  <a:pt x="18997" y="9983"/>
                  <a:pt x="19125" y="9940"/>
                </a:cubicBezTo>
                <a:cubicBezTo>
                  <a:pt x="19203" y="9982"/>
                  <a:pt x="19311" y="10047"/>
                  <a:pt x="19404" y="10047"/>
                </a:cubicBezTo>
                <a:cubicBezTo>
                  <a:pt x="19460" y="10047"/>
                  <a:pt x="19510" y="10024"/>
                  <a:pt x="19545" y="9957"/>
                </a:cubicBezTo>
                <a:cubicBezTo>
                  <a:pt x="19504" y="9915"/>
                  <a:pt x="19463" y="9871"/>
                  <a:pt x="19423" y="9871"/>
                </a:cubicBezTo>
                <a:cubicBezTo>
                  <a:pt x="19398" y="9871"/>
                  <a:pt x="19374" y="9888"/>
                  <a:pt x="19351" y="9932"/>
                </a:cubicBezTo>
                <a:cubicBezTo>
                  <a:pt x="19334" y="9951"/>
                  <a:pt x="19322" y="9959"/>
                  <a:pt x="19313" y="9959"/>
                </a:cubicBezTo>
                <a:cubicBezTo>
                  <a:pt x="19275" y="9959"/>
                  <a:pt x="19305" y="9807"/>
                  <a:pt x="19327" y="9773"/>
                </a:cubicBezTo>
                <a:cubicBezTo>
                  <a:pt x="19242" y="9765"/>
                  <a:pt x="19159" y="9746"/>
                  <a:pt x="19074" y="9704"/>
                </a:cubicBezTo>
                <a:cubicBezTo>
                  <a:pt x="19015" y="9595"/>
                  <a:pt x="18896" y="9544"/>
                  <a:pt x="18787" y="9512"/>
                </a:cubicBezTo>
                <a:cubicBezTo>
                  <a:pt x="18777" y="9508"/>
                  <a:pt x="18767" y="9506"/>
                  <a:pt x="18757" y="9506"/>
                </a:cubicBezTo>
                <a:cubicBezTo>
                  <a:pt x="18719" y="9506"/>
                  <a:pt x="18686" y="9534"/>
                  <a:pt x="18654" y="9587"/>
                </a:cubicBezTo>
                <a:cubicBezTo>
                  <a:pt x="18627" y="9562"/>
                  <a:pt x="18569" y="9512"/>
                  <a:pt x="18542" y="9486"/>
                </a:cubicBezTo>
                <a:cubicBezTo>
                  <a:pt x="18492" y="9435"/>
                  <a:pt x="18433" y="9393"/>
                  <a:pt x="18383" y="9342"/>
                </a:cubicBezTo>
                <a:lnTo>
                  <a:pt x="18417" y="9310"/>
                </a:lnTo>
                <a:cubicBezTo>
                  <a:pt x="18433" y="9292"/>
                  <a:pt x="18468" y="9241"/>
                  <a:pt x="18484" y="9225"/>
                </a:cubicBezTo>
                <a:lnTo>
                  <a:pt x="18451" y="9191"/>
                </a:lnTo>
                <a:cubicBezTo>
                  <a:pt x="18510" y="9081"/>
                  <a:pt x="18300" y="9015"/>
                  <a:pt x="18300" y="8895"/>
                </a:cubicBezTo>
                <a:cubicBezTo>
                  <a:pt x="18300" y="8825"/>
                  <a:pt x="18254" y="8797"/>
                  <a:pt x="18203" y="8797"/>
                </a:cubicBezTo>
                <a:cubicBezTo>
                  <a:pt x="18175" y="8797"/>
                  <a:pt x="18146" y="8805"/>
                  <a:pt x="18122" y="8821"/>
                </a:cubicBezTo>
                <a:cubicBezTo>
                  <a:pt x="17954" y="8794"/>
                  <a:pt x="17970" y="8627"/>
                  <a:pt x="17987" y="8501"/>
                </a:cubicBezTo>
                <a:lnTo>
                  <a:pt x="17987" y="8501"/>
                </a:lnTo>
                <a:cubicBezTo>
                  <a:pt x="18047" y="8542"/>
                  <a:pt x="18106" y="8592"/>
                  <a:pt x="18164" y="8635"/>
                </a:cubicBezTo>
                <a:cubicBezTo>
                  <a:pt x="18239" y="8560"/>
                  <a:pt x="18156" y="8467"/>
                  <a:pt x="18164" y="8374"/>
                </a:cubicBezTo>
                <a:lnTo>
                  <a:pt x="18223" y="8339"/>
                </a:lnTo>
                <a:lnTo>
                  <a:pt x="18223" y="8339"/>
                </a:lnTo>
                <a:cubicBezTo>
                  <a:pt x="18300" y="8400"/>
                  <a:pt x="18189" y="8509"/>
                  <a:pt x="18300" y="8542"/>
                </a:cubicBezTo>
                <a:cubicBezTo>
                  <a:pt x="18225" y="8598"/>
                  <a:pt x="18289" y="8724"/>
                  <a:pt x="18354" y="8724"/>
                </a:cubicBezTo>
                <a:cubicBezTo>
                  <a:pt x="18377" y="8724"/>
                  <a:pt x="18400" y="8708"/>
                  <a:pt x="18417" y="8669"/>
                </a:cubicBezTo>
                <a:cubicBezTo>
                  <a:pt x="18440" y="8700"/>
                  <a:pt x="18464" y="8711"/>
                  <a:pt x="18490" y="8711"/>
                </a:cubicBezTo>
                <a:cubicBezTo>
                  <a:pt x="18540" y="8711"/>
                  <a:pt x="18594" y="8669"/>
                  <a:pt x="18644" y="8653"/>
                </a:cubicBezTo>
                <a:cubicBezTo>
                  <a:pt x="18670" y="8669"/>
                  <a:pt x="18720" y="8703"/>
                  <a:pt x="18745" y="8719"/>
                </a:cubicBezTo>
                <a:cubicBezTo>
                  <a:pt x="18750" y="8743"/>
                  <a:pt x="18757" y="8752"/>
                  <a:pt x="18765" y="8752"/>
                </a:cubicBezTo>
                <a:cubicBezTo>
                  <a:pt x="18793" y="8752"/>
                  <a:pt x="18830" y="8628"/>
                  <a:pt x="18830" y="8602"/>
                </a:cubicBezTo>
                <a:cubicBezTo>
                  <a:pt x="18890" y="8481"/>
                  <a:pt x="18791" y="8374"/>
                  <a:pt x="18684" y="8374"/>
                </a:cubicBezTo>
                <a:cubicBezTo>
                  <a:pt x="18641" y="8374"/>
                  <a:pt x="18597" y="8391"/>
                  <a:pt x="18561" y="8432"/>
                </a:cubicBezTo>
                <a:cubicBezTo>
                  <a:pt x="18533" y="8417"/>
                  <a:pt x="18507" y="8409"/>
                  <a:pt x="18481" y="8409"/>
                </a:cubicBezTo>
                <a:cubicBezTo>
                  <a:pt x="18452" y="8409"/>
                  <a:pt x="18423" y="8419"/>
                  <a:pt x="18391" y="8441"/>
                </a:cubicBezTo>
                <a:cubicBezTo>
                  <a:pt x="18332" y="8382"/>
                  <a:pt x="18350" y="8315"/>
                  <a:pt x="18367" y="8248"/>
                </a:cubicBezTo>
                <a:lnTo>
                  <a:pt x="18367" y="8248"/>
                </a:lnTo>
                <a:cubicBezTo>
                  <a:pt x="18375" y="8285"/>
                  <a:pt x="18399" y="8298"/>
                  <a:pt x="18428" y="8298"/>
                </a:cubicBezTo>
                <a:cubicBezTo>
                  <a:pt x="18512" y="8298"/>
                  <a:pt x="18640" y="8182"/>
                  <a:pt x="18577" y="8164"/>
                </a:cubicBezTo>
                <a:cubicBezTo>
                  <a:pt x="18635" y="8097"/>
                  <a:pt x="18518" y="8020"/>
                  <a:pt x="18492" y="7953"/>
                </a:cubicBezTo>
                <a:cubicBezTo>
                  <a:pt x="18526" y="7919"/>
                  <a:pt x="18585" y="7852"/>
                  <a:pt x="18611" y="7818"/>
                </a:cubicBezTo>
                <a:cubicBezTo>
                  <a:pt x="18704" y="7860"/>
                  <a:pt x="18795" y="7895"/>
                  <a:pt x="18654" y="7935"/>
                </a:cubicBezTo>
                <a:cubicBezTo>
                  <a:pt x="18763" y="8020"/>
                  <a:pt x="18728" y="8156"/>
                  <a:pt x="18720" y="8273"/>
                </a:cubicBezTo>
                <a:cubicBezTo>
                  <a:pt x="18729" y="8310"/>
                  <a:pt x="18771" y="8332"/>
                  <a:pt x="18810" y="8332"/>
                </a:cubicBezTo>
                <a:cubicBezTo>
                  <a:pt x="18841" y="8332"/>
                  <a:pt x="18869" y="8319"/>
                  <a:pt x="18880" y="8289"/>
                </a:cubicBezTo>
                <a:cubicBezTo>
                  <a:pt x="18931" y="8164"/>
                  <a:pt x="19090" y="8156"/>
                  <a:pt x="19149" y="8036"/>
                </a:cubicBezTo>
                <a:cubicBezTo>
                  <a:pt x="19192" y="8042"/>
                  <a:pt x="19238" y="8060"/>
                  <a:pt x="19280" y="8060"/>
                </a:cubicBezTo>
                <a:cubicBezTo>
                  <a:pt x="19313" y="8060"/>
                  <a:pt x="19344" y="8049"/>
                  <a:pt x="19369" y="8012"/>
                </a:cubicBezTo>
                <a:cubicBezTo>
                  <a:pt x="19268" y="7895"/>
                  <a:pt x="19074" y="7935"/>
                  <a:pt x="19015" y="7775"/>
                </a:cubicBezTo>
                <a:cubicBezTo>
                  <a:pt x="18979" y="7802"/>
                  <a:pt x="18946" y="7813"/>
                  <a:pt x="18918" y="7813"/>
                </a:cubicBezTo>
                <a:cubicBezTo>
                  <a:pt x="18830" y="7813"/>
                  <a:pt x="18775" y="7706"/>
                  <a:pt x="18712" y="7624"/>
                </a:cubicBezTo>
                <a:cubicBezTo>
                  <a:pt x="18763" y="7549"/>
                  <a:pt x="18838" y="7499"/>
                  <a:pt x="18922" y="7456"/>
                </a:cubicBezTo>
                <a:cubicBezTo>
                  <a:pt x="18864" y="7414"/>
                  <a:pt x="18805" y="7363"/>
                  <a:pt x="18728" y="7363"/>
                </a:cubicBezTo>
                <a:cubicBezTo>
                  <a:pt x="18712" y="7422"/>
                  <a:pt x="18712" y="7480"/>
                  <a:pt x="18704" y="7549"/>
                </a:cubicBezTo>
                <a:cubicBezTo>
                  <a:pt x="18677" y="7518"/>
                  <a:pt x="18654" y="7505"/>
                  <a:pt x="18637" y="7505"/>
                </a:cubicBezTo>
                <a:cubicBezTo>
                  <a:pt x="18579" y="7505"/>
                  <a:pt x="18571" y="7645"/>
                  <a:pt x="18577" y="7717"/>
                </a:cubicBezTo>
                <a:cubicBezTo>
                  <a:pt x="18468" y="7751"/>
                  <a:pt x="18401" y="7826"/>
                  <a:pt x="18383" y="7935"/>
                </a:cubicBezTo>
                <a:cubicBezTo>
                  <a:pt x="18352" y="7954"/>
                  <a:pt x="18327" y="7962"/>
                  <a:pt x="18310" y="7962"/>
                </a:cubicBezTo>
                <a:cubicBezTo>
                  <a:pt x="18273" y="7962"/>
                  <a:pt x="18275" y="7922"/>
                  <a:pt x="18332" y="7868"/>
                </a:cubicBezTo>
                <a:cubicBezTo>
                  <a:pt x="18375" y="7818"/>
                  <a:pt x="18350" y="7743"/>
                  <a:pt x="18359" y="7682"/>
                </a:cubicBezTo>
                <a:cubicBezTo>
                  <a:pt x="18468" y="7666"/>
                  <a:pt x="18585" y="7581"/>
                  <a:pt x="18518" y="7464"/>
                </a:cubicBezTo>
                <a:lnTo>
                  <a:pt x="18518" y="7464"/>
                </a:lnTo>
                <a:cubicBezTo>
                  <a:pt x="18486" y="7491"/>
                  <a:pt x="18453" y="7502"/>
                  <a:pt x="18419" y="7502"/>
                </a:cubicBezTo>
                <a:cubicBezTo>
                  <a:pt x="18338" y="7502"/>
                  <a:pt x="18255" y="7439"/>
                  <a:pt x="18189" y="7397"/>
                </a:cubicBezTo>
                <a:cubicBezTo>
                  <a:pt x="18196" y="7323"/>
                  <a:pt x="18111" y="7195"/>
                  <a:pt x="18042" y="7195"/>
                </a:cubicBezTo>
                <a:cubicBezTo>
                  <a:pt x="18017" y="7195"/>
                  <a:pt x="17994" y="7211"/>
                  <a:pt x="17978" y="7254"/>
                </a:cubicBezTo>
                <a:lnTo>
                  <a:pt x="17928" y="7246"/>
                </a:lnTo>
                <a:cubicBezTo>
                  <a:pt x="17904" y="7118"/>
                  <a:pt x="17896" y="6975"/>
                  <a:pt x="17803" y="6884"/>
                </a:cubicBezTo>
                <a:lnTo>
                  <a:pt x="17803" y="6884"/>
                </a:lnTo>
                <a:cubicBezTo>
                  <a:pt x="17690" y="6911"/>
                  <a:pt x="17804" y="7066"/>
                  <a:pt x="17770" y="7066"/>
                </a:cubicBezTo>
                <a:cubicBezTo>
                  <a:pt x="17763" y="7066"/>
                  <a:pt x="17749" y="7060"/>
                  <a:pt x="17726" y="7044"/>
                </a:cubicBezTo>
                <a:cubicBezTo>
                  <a:pt x="17558" y="6985"/>
                  <a:pt x="17811" y="6884"/>
                  <a:pt x="17718" y="6815"/>
                </a:cubicBezTo>
                <a:cubicBezTo>
                  <a:pt x="17725" y="6814"/>
                  <a:pt x="17732" y="6813"/>
                  <a:pt x="17739" y="6813"/>
                </a:cubicBezTo>
                <a:cubicBezTo>
                  <a:pt x="17813" y="6813"/>
                  <a:pt x="17867" y="6887"/>
                  <a:pt x="17928" y="6916"/>
                </a:cubicBezTo>
                <a:cubicBezTo>
                  <a:pt x="17946" y="6943"/>
                  <a:pt x="17978" y="6975"/>
                  <a:pt x="17997" y="6993"/>
                </a:cubicBezTo>
                <a:lnTo>
                  <a:pt x="18047" y="7017"/>
                </a:lnTo>
                <a:cubicBezTo>
                  <a:pt x="18047" y="7105"/>
                  <a:pt x="18099" y="7152"/>
                  <a:pt x="18148" y="7152"/>
                </a:cubicBezTo>
                <a:cubicBezTo>
                  <a:pt x="18195" y="7152"/>
                  <a:pt x="18239" y="7111"/>
                  <a:pt x="18239" y="7025"/>
                </a:cubicBezTo>
                <a:cubicBezTo>
                  <a:pt x="18248" y="7026"/>
                  <a:pt x="18256" y="7026"/>
                  <a:pt x="18263" y="7026"/>
                </a:cubicBezTo>
                <a:cubicBezTo>
                  <a:pt x="18430" y="7026"/>
                  <a:pt x="18313" y="6873"/>
                  <a:pt x="18197" y="6873"/>
                </a:cubicBezTo>
                <a:cubicBezTo>
                  <a:pt x="18171" y="6873"/>
                  <a:pt x="18145" y="6881"/>
                  <a:pt x="18122" y="6900"/>
                </a:cubicBezTo>
                <a:cubicBezTo>
                  <a:pt x="18212" y="6778"/>
                  <a:pt x="18080" y="6715"/>
                  <a:pt x="17964" y="6715"/>
                </a:cubicBezTo>
                <a:cubicBezTo>
                  <a:pt x="17929" y="6715"/>
                  <a:pt x="17895" y="6721"/>
                  <a:pt x="17869" y="6732"/>
                </a:cubicBezTo>
                <a:cubicBezTo>
                  <a:pt x="17811" y="6682"/>
                  <a:pt x="17693" y="6581"/>
                  <a:pt x="17633" y="6530"/>
                </a:cubicBezTo>
                <a:cubicBezTo>
                  <a:pt x="17590" y="6577"/>
                  <a:pt x="17554" y="6609"/>
                  <a:pt x="17526" y="6609"/>
                </a:cubicBezTo>
                <a:cubicBezTo>
                  <a:pt x="17500" y="6609"/>
                  <a:pt x="17482" y="6581"/>
                  <a:pt x="17473" y="6512"/>
                </a:cubicBezTo>
                <a:cubicBezTo>
                  <a:pt x="17566" y="6512"/>
                  <a:pt x="17659" y="6470"/>
                  <a:pt x="17726" y="6411"/>
                </a:cubicBezTo>
                <a:cubicBezTo>
                  <a:pt x="17863" y="6361"/>
                  <a:pt x="17821" y="6193"/>
                  <a:pt x="17722" y="6193"/>
                </a:cubicBezTo>
                <a:cubicBezTo>
                  <a:pt x="17705" y="6193"/>
                  <a:pt x="17687" y="6198"/>
                  <a:pt x="17667" y="6209"/>
                </a:cubicBezTo>
                <a:lnTo>
                  <a:pt x="17651" y="6166"/>
                </a:lnTo>
                <a:cubicBezTo>
                  <a:pt x="17760" y="6158"/>
                  <a:pt x="17853" y="6015"/>
                  <a:pt x="17710" y="5974"/>
                </a:cubicBezTo>
                <a:lnTo>
                  <a:pt x="17710" y="5974"/>
                </a:lnTo>
                <a:cubicBezTo>
                  <a:pt x="17702" y="5977"/>
                  <a:pt x="17694" y="5978"/>
                  <a:pt x="17685" y="5978"/>
                </a:cubicBezTo>
                <a:cubicBezTo>
                  <a:pt x="17620" y="5978"/>
                  <a:pt x="17521" y="5919"/>
                  <a:pt x="17484" y="5919"/>
                </a:cubicBezTo>
                <a:cubicBezTo>
                  <a:pt x="17463" y="5919"/>
                  <a:pt x="17464" y="5940"/>
                  <a:pt x="17507" y="6007"/>
                </a:cubicBezTo>
                <a:cubicBezTo>
                  <a:pt x="17499" y="6016"/>
                  <a:pt x="17489" y="6021"/>
                  <a:pt x="17478" y="6021"/>
                </a:cubicBezTo>
                <a:cubicBezTo>
                  <a:pt x="17410" y="6021"/>
                  <a:pt x="17305" y="5860"/>
                  <a:pt x="17356" y="5780"/>
                </a:cubicBezTo>
                <a:cubicBezTo>
                  <a:pt x="17380" y="5754"/>
                  <a:pt x="17431" y="5695"/>
                  <a:pt x="17457" y="5671"/>
                </a:cubicBezTo>
                <a:cubicBezTo>
                  <a:pt x="17470" y="5683"/>
                  <a:pt x="17482" y="5688"/>
                  <a:pt x="17493" y="5688"/>
                </a:cubicBezTo>
                <a:cubicBezTo>
                  <a:pt x="17541" y="5688"/>
                  <a:pt x="17571" y="5600"/>
                  <a:pt x="17615" y="5600"/>
                </a:cubicBezTo>
                <a:cubicBezTo>
                  <a:pt x="17626" y="5600"/>
                  <a:pt x="17638" y="5606"/>
                  <a:pt x="17651" y="5621"/>
                </a:cubicBezTo>
                <a:cubicBezTo>
                  <a:pt x="17682" y="5639"/>
                  <a:pt x="17714" y="5647"/>
                  <a:pt x="17745" y="5647"/>
                </a:cubicBezTo>
                <a:cubicBezTo>
                  <a:pt x="17887" y="5647"/>
                  <a:pt x="18034" y="5489"/>
                  <a:pt x="18130" y="5400"/>
                </a:cubicBezTo>
                <a:cubicBezTo>
                  <a:pt x="18118" y="5385"/>
                  <a:pt x="18107" y="5379"/>
                  <a:pt x="18096" y="5379"/>
                </a:cubicBezTo>
                <a:cubicBezTo>
                  <a:pt x="18055" y="5379"/>
                  <a:pt x="18021" y="5462"/>
                  <a:pt x="17975" y="5462"/>
                </a:cubicBezTo>
                <a:cubicBezTo>
                  <a:pt x="17966" y="5462"/>
                  <a:pt x="17956" y="5459"/>
                  <a:pt x="17946" y="5451"/>
                </a:cubicBezTo>
                <a:cubicBezTo>
                  <a:pt x="17903" y="5431"/>
                  <a:pt x="17860" y="5417"/>
                  <a:pt x="17818" y="5417"/>
                </a:cubicBezTo>
                <a:cubicBezTo>
                  <a:pt x="17770" y="5417"/>
                  <a:pt x="17724" y="5435"/>
                  <a:pt x="17683" y="5485"/>
                </a:cubicBezTo>
                <a:cubicBezTo>
                  <a:pt x="17645" y="5446"/>
                  <a:pt x="17605" y="5431"/>
                  <a:pt x="17564" y="5431"/>
                </a:cubicBezTo>
                <a:cubicBezTo>
                  <a:pt x="17509" y="5431"/>
                  <a:pt x="17452" y="5459"/>
                  <a:pt x="17398" y="5493"/>
                </a:cubicBezTo>
                <a:cubicBezTo>
                  <a:pt x="17389" y="5478"/>
                  <a:pt x="17378" y="5473"/>
                  <a:pt x="17364" y="5473"/>
                </a:cubicBezTo>
                <a:cubicBezTo>
                  <a:pt x="17317" y="5473"/>
                  <a:pt x="17246" y="5539"/>
                  <a:pt x="17182" y="5539"/>
                </a:cubicBezTo>
                <a:cubicBezTo>
                  <a:pt x="17157" y="5539"/>
                  <a:pt x="17133" y="5529"/>
                  <a:pt x="17111" y="5501"/>
                </a:cubicBezTo>
                <a:cubicBezTo>
                  <a:pt x="17188" y="5392"/>
                  <a:pt x="17212" y="5241"/>
                  <a:pt x="17178" y="5115"/>
                </a:cubicBezTo>
                <a:lnTo>
                  <a:pt x="17212" y="5073"/>
                </a:lnTo>
                <a:cubicBezTo>
                  <a:pt x="17356" y="5123"/>
                  <a:pt x="17491" y="5123"/>
                  <a:pt x="17592" y="5275"/>
                </a:cubicBezTo>
                <a:cubicBezTo>
                  <a:pt x="17615" y="5215"/>
                  <a:pt x="17639" y="5144"/>
                  <a:pt x="17683" y="5144"/>
                </a:cubicBezTo>
                <a:cubicBezTo>
                  <a:pt x="17702" y="5144"/>
                  <a:pt x="17724" y="5157"/>
                  <a:pt x="17752" y="5190"/>
                </a:cubicBezTo>
                <a:cubicBezTo>
                  <a:pt x="17795" y="5105"/>
                  <a:pt x="17752" y="5014"/>
                  <a:pt x="17776" y="4937"/>
                </a:cubicBezTo>
                <a:cubicBezTo>
                  <a:pt x="17861" y="4852"/>
                  <a:pt x="17776" y="4794"/>
                  <a:pt x="17726" y="4727"/>
                </a:cubicBezTo>
                <a:lnTo>
                  <a:pt x="17726" y="4727"/>
                </a:lnTo>
                <a:cubicBezTo>
                  <a:pt x="17790" y="4750"/>
                  <a:pt x="17851" y="4795"/>
                  <a:pt x="17920" y="4795"/>
                </a:cubicBezTo>
                <a:cubicBezTo>
                  <a:pt x="17925" y="4795"/>
                  <a:pt x="17931" y="4794"/>
                  <a:pt x="17936" y="4794"/>
                </a:cubicBezTo>
                <a:cubicBezTo>
                  <a:pt x="18001" y="4691"/>
                  <a:pt x="18071" y="4609"/>
                  <a:pt x="18193" y="4609"/>
                </a:cubicBezTo>
                <a:cubicBezTo>
                  <a:pt x="18200" y="4609"/>
                  <a:pt x="18208" y="4609"/>
                  <a:pt x="18215" y="4610"/>
                </a:cubicBezTo>
                <a:cubicBezTo>
                  <a:pt x="18230" y="4645"/>
                  <a:pt x="18272" y="4668"/>
                  <a:pt x="18312" y="4668"/>
                </a:cubicBezTo>
                <a:cubicBezTo>
                  <a:pt x="18339" y="4668"/>
                  <a:pt x="18366" y="4658"/>
                  <a:pt x="18383" y="4634"/>
                </a:cubicBezTo>
                <a:cubicBezTo>
                  <a:pt x="18395" y="4564"/>
                  <a:pt x="18326" y="4465"/>
                  <a:pt x="18266" y="4465"/>
                </a:cubicBezTo>
                <a:cubicBezTo>
                  <a:pt x="18239" y="4465"/>
                  <a:pt x="18214" y="4484"/>
                  <a:pt x="18199" y="4533"/>
                </a:cubicBezTo>
                <a:cubicBezTo>
                  <a:pt x="18120" y="4503"/>
                  <a:pt x="18059" y="4406"/>
                  <a:pt x="17989" y="4406"/>
                </a:cubicBezTo>
                <a:cubicBezTo>
                  <a:pt x="17960" y="4406"/>
                  <a:pt x="17930" y="4422"/>
                  <a:pt x="17896" y="4466"/>
                </a:cubicBezTo>
                <a:cubicBezTo>
                  <a:pt x="18071" y="4482"/>
                  <a:pt x="17936" y="4584"/>
                  <a:pt x="17861" y="4660"/>
                </a:cubicBezTo>
                <a:cubicBezTo>
                  <a:pt x="17768" y="4610"/>
                  <a:pt x="17760" y="4509"/>
                  <a:pt x="17744" y="4416"/>
                </a:cubicBezTo>
                <a:cubicBezTo>
                  <a:pt x="17659" y="4440"/>
                  <a:pt x="17542" y="4448"/>
                  <a:pt x="17491" y="4533"/>
                </a:cubicBezTo>
                <a:cubicBezTo>
                  <a:pt x="17473" y="4642"/>
                  <a:pt x="17617" y="4650"/>
                  <a:pt x="17683" y="4711"/>
                </a:cubicBezTo>
                <a:cubicBezTo>
                  <a:pt x="17665" y="4704"/>
                  <a:pt x="17648" y="4701"/>
                  <a:pt x="17633" y="4701"/>
                </a:cubicBezTo>
                <a:cubicBezTo>
                  <a:pt x="17547" y="4701"/>
                  <a:pt x="17494" y="4788"/>
                  <a:pt x="17423" y="4844"/>
                </a:cubicBezTo>
                <a:cubicBezTo>
                  <a:pt x="17364" y="4844"/>
                  <a:pt x="17305" y="4852"/>
                  <a:pt x="17255" y="4852"/>
                </a:cubicBezTo>
                <a:cubicBezTo>
                  <a:pt x="17247" y="4820"/>
                  <a:pt x="17228" y="4751"/>
                  <a:pt x="17220" y="4719"/>
                </a:cubicBezTo>
                <a:cubicBezTo>
                  <a:pt x="17340" y="4685"/>
                  <a:pt x="17138" y="4610"/>
                  <a:pt x="17103" y="4575"/>
                </a:cubicBezTo>
                <a:cubicBezTo>
                  <a:pt x="17010" y="4549"/>
                  <a:pt x="17069" y="4424"/>
                  <a:pt x="16994" y="4373"/>
                </a:cubicBezTo>
                <a:cubicBezTo>
                  <a:pt x="16859" y="4416"/>
                  <a:pt x="16867" y="4618"/>
                  <a:pt x="16741" y="4677"/>
                </a:cubicBezTo>
                <a:cubicBezTo>
                  <a:pt x="16723" y="4592"/>
                  <a:pt x="16707" y="4517"/>
                  <a:pt x="16691" y="4440"/>
                </a:cubicBezTo>
                <a:cubicBezTo>
                  <a:pt x="16749" y="4416"/>
                  <a:pt x="16808" y="4389"/>
                  <a:pt x="16867" y="4347"/>
                </a:cubicBezTo>
                <a:cubicBezTo>
                  <a:pt x="16800" y="4280"/>
                  <a:pt x="16741" y="4206"/>
                  <a:pt x="16691" y="4129"/>
                </a:cubicBezTo>
                <a:cubicBezTo>
                  <a:pt x="16691" y="4067"/>
                  <a:pt x="16702" y="3944"/>
                  <a:pt x="16634" y="3944"/>
                </a:cubicBezTo>
                <a:cubicBezTo>
                  <a:pt x="16620" y="3944"/>
                  <a:pt x="16603" y="3949"/>
                  <a:pt x="16582" y="3961"/>
                </a:cubicBezTo>
                <a:cubicBezTo>
                  <a:pt x="16563" y="3902"/>
                  <a:pt x="16539" y="3852"/>
                  <a:pt x="16521" y="3791"/>
                </a:cubicBezTo>
                <a:cubicBezTo>
                  <a:pt x="16715" y="3724"/>
                  <a:pt x="16420" y="3650"/>
                  <a:pt x="16345" y="3599"/>
                </a:cubicBezTo>
                <a:cubicBezTo>
                  <a:pt x="16345" y="3472"/>
                  <a:pt x="16438" y="3312"/>
                  <a:pt x="16278" y="3245"/>
                </a:cubicBezTo>
                <a:cubicBezTo>
                  <a:pt x="16210" y="3304"/>
                  <a:pt x="16228" y="3387"/>
                  <a:pt x="16228" y="3472"/>
                </a:cubicBezTo>
                <a:cubicBezTo>
                  <a:pt x="16159" y="3413"/>
                  <a:pt x="16092" y="3354"/>
                  <a:pt x="16016" y="3296"/>
                </a:cubicBezTo>
                <a:cubicBezTo>
                  <a:pt x="15991" y="3286"/>
                  <a:pt x="15933" y="3270"/>
                  <a:pt x="15906" y="3253"/>
                </a:cubicBezTo>
                <a:lnTo>
                  <a:pt x="15941" y="3227"/>
                </a:lnTo>
                <a:cubicBezTo>
                  <a:pt x="16034" y="3084"/>
                  <a:pt x="16151" y="2974"/>
                  <a:pt x="16260" y="2849"/>
                </a:cubicBezTo>
                <a:cubicBezTo>
                  <a:pt x="16286" y="2823"/>
                  <a:pt x="16345" y="2772"/>
                  <a:pt x="16369" y="2748"/>
                </a:cubicBezTo>
                <a:cubicBezTo>
                  <a:pt x="16339" y="2708"/>
                  <a:pt x="16303" y="2692"/>
                  <a:pt x="16267" y="2692"/>
                </a:cubicBezTo>
                <a:cubicBezTo>
                  <a:pt x="16203" y="2692"/>
                  <a:pt x="16138" y="2742"/>
                  <a:pt x="16101" y="2807"/>
                </a:cubicBezTo>
                <a:cubicBezTo>
                  <a:pt x="16026" y="2780"/>
                  <a:pt x="15975" y="2740"/>
                  <a:pt x="15941" y="2671"/>
                </a:cubicBezTo>
                <a:cubicBezTo>
                  <a:pt x="15955" y="2602"/>
                  <a:pt x="15934" y="2576"/>
                  <a:pt x="15903" y="2576"/>
                </a:cubicBezTo>
                <a:cubicBezTo>
                  <a:pt x="15840" y="2576"/>
                  <a:pt x="15738" y="2683"/>
                  <a:pt x="15805" y="2756"/>
                </a:cubicBezTo>
                <a:cubicBezTo>
                  <a:pt x="15722" y="2873"/>
                  <a:pt x="15840" y="3009"/>
                  <a:pt x="15763" y="3118"/>
                </a:cubicBezTo>
                <a:cubicBezTo>
                  <a:pt x="15736" y="3085"/>
                  <a:pt x="15717" y="3073"/>
                  <a:pt x="15701" y="3073"/>
                </a:cubicBezTo>
                <a:cubicBezTo>
                  <a:pt x="15661" y="3073"/>
                  <a:pt x="15644" y="3153"/>
                  <a:pt x="15575" y="3153"/>
                </a:cubicBezTo>
                <a:cubicBezTo>
                  <a:pt x="15570" y="3153"/>
                  <a:pt x="15566" y="3153"/>
                  <a:pt x="15561" y="3152"/>
                </a:cubicBezTo>
                <a:cubicBezTo>
                  <a:pt x="15559" y="3152"/>
                  <a:pt x="15557" y="3152"/>
                  <a:pt x="15555" y="3152"/>
                </a:cubicBezTo>
                <a:cubicBezTo>
                  <a:pt x="15424" y="3152"/>
                  <a:pt x="15425" y="3382"/>
                  <a:pt x="15498" y="3382"/>
                </a:cubicBezTo>
                <a:cubicBezTo>
                  <a:pt x="15519" y="3382"/>
                  <a:pt x="15547" y="3363"/>
                  <a:pt x="15579" y="3312"/>
                </a:cubicBezTo>
                <a:lnTo>
                  <a:pt x="15579" y="3312"/>
                </a:lnTo>
                <a:cubicBezTo>
                  <a:pt x="15712" y="3397"/>
                  <a:pt x="15502" y="3480"/>
                  <a:pt x="15579" y="3573"/>
                </a:cubicBezTo>
                <a:cubicBezTo>
                  <a:pt x="15561" y="3565"/>
                  <a:pt x="15520" y="3557"/>
                  <a:pt x="15502" y="3557"/>
                </a:cubicBezTo>
                <a:cubicBezTo>
                  <a:pt x="15453" y="3521"/>
                  <a:pt x="15393" y="3349"/>
                  <a:pt x="15349" y="3349"/>
                </a:cubicBezTo>
                <a:cubicBezTo>
                  <a:pt x="15341" y="3349"/>
                  <a:pt x="15333" y="3356"/>
                  <a:pt x="15326" y="3371"/>
                </a:cubicBezTo>
                <a:cubicBezTo>
                  <a:pt x="15183" y="3219"/>
                  <a:pt x="15486" y="3211"/>
                  <a:pt x="15377" y="3051"/>
                </a:cubicBezTo>
                <a:lnTo>
                  <a:pt x="15377" y="3051"/>
                </a:lnTo>
                <a:cubicBezTo>
                  <a:pt x="15389" y="3055"/>
                  <a:pt x="15400" y="3057"/>
                  <a:pt x="15410" y="3057"/>
                </a:cubicBezTo>
                <a:cubicBezTo>
                  <a:pt x="15498" y="3057"/>
                  <a:pt x="15476" y="2897"/>
                  <a:pt x="15385" y="2873"/>
                </a:cubicBezTo>
                <a:cubicBezTo>
                  <a:pt x="15470" y="2780"/>
                  <a:pt x="15646" y="2562"/>
                  <a:pt x="15486" y="2469"/>
                </a:cubicBezTo>
                <a:cubicBezTo>
                  <a:pt x="15435" y="2445"/>
                  <a:pt x="15393" y="2402"/>
                  <a:pt x="15359" y="2360"/>
                </a:cubicBezTo>
                <a:cubicBezTo>
                  <a:pt x="15308" y="2453"/>
                  <a:pt x="15268" y="2538"/>
                  <a:pt x="15217" y="2629"/>
                </a:cubicBezTo>
                <a:cubicBezTo>
                  <a:pt x="15116" y="2655"/>
                  <a:pt x="15015" y="2689"/>
                  <a:pt x="14904" y="2689"/>
                </a:cubicBezTo>
                <a:cubicBezTo>
                  <a:pt x="14902" y="2658"/>
                  <a:pt x="14897" y="2646"/>
                  <a:pt x="14891" y="2646"/>
                </a:cubicBezTo>
                <a:cubicBezTo>
                  <a:pt x="14873" y="2646"/>
                  <a:pt x="14839" y="2762"/>
                  <a:pt x="14821" y="2780"/>
                </a:cubicBezTo>
                <a:cubicBezTo>
                  <a:pt x="14795" y="2764"/>
                  <a:pt x="14736" y="2714"/>
                  <a:pt x="14712" y="2698"/>
                </a:cubicBezTo>
                <a:cubicBezTo>
                  <a:pt x="14888" y="2663"/>
                  <a:pt x="14762" y="2570"/>
                  <a:pt x="14669" y="2520"/>
                </a:cubicBezTo>
                <a:cubicBezTo>
                  <a:pt x="14677" y="2487"/>
                  <a:pt x="14685" y="2410"/>
                  <a:pt x="14694" y="2368"/>
                </a:cubicBezTo>
                <a:cubicBezTo>
                  <a:pt x="14723" y="2389"/>
                  <a:pt x="14748" y="2400"/>
                  <a:pt x="14770" y="2400"/>
                </a:cubicBezTo>
                <a:cubicBezTo>
                  <a:pt x="14793" y="2400"/>
                  <a:pt x="14812" y="2389"/>
                  <a:pt x="14829" y="2368"/>
                </a:cubicBezTo>
                <a:cubicBezTo>
                  <a:pt x="14856" y="2334"/>
                  <a:pt x="14891" y="2324"/>
                  <a:pt x="14926" y="2324"/>
                </a:cubicBezTo>
                <a:cubicBezTo>
                  <a:pt x="14967" y="2324"/>
                  <a:pt x="15009" y="2336"/>
                  <a:pt x="15044" y="2336"/>
                </a:cubicBezTo>
                <a:cubicBezTo>
                  <a:pt x="15084" y="2336"/>
                  <a:pt x="15114" y="2321"/>
                  <a:pt x="15124" y="2259"/>
                </a:cubicBezTo>
                <a:cubicBezTo>
                  <a:pt x="15124" y="2246"/>
                  <a:pt x="15134" y="2241"/>
                  <a:pt x="15149" y="2241"/>
                </a:cubicBezTo>
                <a:cubicBezTo>
                  <a:pt x="15176" y="2241"/>
                  <a:pt x="15220" y="2257"/>
                  <a:pt x="15239" y="2257"/>
                </a:cubicBezTo>
                <a:cubicBezTo>
                  <a:pt x="15255" y="2257"/>
                  <a:pt x="15255" y="2246"/>
                  <a:pt x="15217" y="2208"/>
                </a:cubicBezTo>
                <a:cubicBezTo>
                  <a:pt x="15182" y="2182"/>
                  <a:pt x="15143" y="2173"/>
                  <a:pt x="15101" y="2173"/>
                </a:cubicBezTo>
                <a:cubicBezTo>
                  <a:pt x="14994" y="2173"/>
                  <a:pt x="14872" y="2237"/>
                  <a:pt x="14762" y="2243"/>
                </a:cubicBezTo>
                <a:lnTo>
                  <a:pt x="14744" y="2267"/>
                </a:lnTo>
                <a:cubicBezTo>
                  <a:pt x="14689" y="2217"/>
                  <a:pt x="14627" y="2070"/>
                  <a:pt x="14565" y="2070"/>
                </a:cubicBezTo>
                <a:cubicBezTo>
                  <a:pt x="14543" y="2070"/>
                  <a:pt x="14521" y="2088"/>
                  <a:pt x="14500" y="2134"/>
                </a:cubicBezTo>
                <a:cubicBezTo>
                  <a:pt x="14542" y="2184"/>
                  <a:pt x="14592" y="2235"/>
                  <a:pt x="14643" y="2285"/>
                </a:cubicBezTo>
                <a:lnTo>
                  <a:pt x="14611" y="2317"/>
                </a:lnTo>
                <a:cubicBezTo>
                  <a:pt x="14534" y="2174"/>
                  <a:pt x="14348" y="2267"/>
                  <a:pt x="14289" y="2115"/>
                </a:cubicBezTo>
                <a:cubicBezTo>
                  <a:pt x="14273" y="2099"/>
                  <a:pt x="14247" y="2065"/>
                  <a:pt x="14231" y="2049"/>
                </a:cubicBezTo>
                <a:cubicBezTo>
                  <a:pt x="14216" y="2040"/>
                  <a:pt x="14201" y="2036"/>
                  <a:pt x="14187" y="2036"/>
                </a:cubicBezTo>
                <a:cubicBezTo>
                  <a:pt x="14103" y="2036"/>
                  <a:pt x="14041" y="2163"/>
                  <a:pt x="14164" y="2192"/>
                </a:cubicBezTo>
                <a:cubicBezTo>
                  <a:pt x="14156" y="2224"/>
                  <a:pt x="14146" y="2285"/>
                  <a:pt x="14138" y="2317"/>
                </a:cubicBezTo>
                <a:cubicBezTo>
                  <a:pt x="14105" y="2309"/>
                  <a:pt x="14037" y="2293"/>
                  <a:pt x="13994" y="2285"/>
                </a:cubicBezTo>
                <a:cubicBezTo>
                  <a:pt x="14004" y="2142"/>
                  <a:pt x="13936" y="2022"/>
                  <a:pt x="13869" y="1905"/>
                </a:cubicBezTo>
                <a:cubicBezTo>
                  <a:pt x="13869" y="1770"/>
                  <a:pt x="13903" y="1652"/>
                  <a:pt x="13994" y="1559"/>
                </a:cubicBezTo>
                <a:cubicBezTo>
                  <a:pt x="13942" y="1548"/>
                  <a:pt x="13873" y="1475"/>
                  <a:pt x="13819" y="1475"/>
                </a:cubicBezTo>
                <a:cubicBezTo>
                  <a:pt x="13796" y="1475"/>
                  <a:pt x="13775" y="1489"/>
                  <a:pt x="13760" y="1527"/>
                </a:cubicBezTo>
                <a:cubicBezTo>
                  <a:pt x="13830" y="1596"/>
                  <a:pt x="13813" y="1742"/>
                  <a:pt x="13750" y="1742"/>
                </a:cubicBezTo>
                <a:cubicBezTo>
                  <a:pt x="13729" y="1742"/>
                  <a:pt x="13704" y="1726"/>
                  <a:pt x="13675" y="1687"/>
                </a:cubicBezTo>
                <a:cubicBezTo>
                  <a:pt x="13691" y="1661"/>
                  <a:pt x="13733" y="1628"/>
                  <a:pt x="13752" y="1610"/>
                </a:cubicBezTo>
                <a:cubicBezTo>
                  <a:pt x="13539" y="1578"/>
                  <a:pt x="13675" y="1442"/>
                  <a:pt x="13667" y="1315"/>
                </a:cubicBezTo>
                <a:lnTo>
                  <a:pt x="13667" y="1315"/>
                </a:lnTo>
                <a:cubicBezTo>
                  <a:pt x="13647" y="1468"/>
                  <a:pt x="13608" y="1508"/>
                  <a:pt x="13560" y="1508"/>
                </a:cubicBezTo>
                <a:cubicBezTo>
                  <a:pt x="13510" y="1508"/>
                  <a:pt x="13452" y="1464"/>
                  <a:pt x="13402" y="1464"/>
                </a:cubicBezTo>
                <a:cubicBezTo>
                  <a:pt x="13374" y="1464"/>
                  <a:pt x="13349" y="1477"/>
                  <a:pt x="13329" y="1517"/>
                </a:cubicBezTo>
                <a:cubicBezTo>
                  <a:pt x="13228" y="1586"/>
                  <a:pt x="13414" y="1602"/>
                  <a:pt x="13448" y="1636"/>
                </a:cubicBezTo>
                <a:cubicBezTo>
                  <a:pt x="13355" y="1695"/>
                  <a:pt x="13246" y="1711"/>
                  <a:pt x="13169" y="1788"/>
                </a:cubicBezTo>
                <a:cubicBezTo>
                  <a:pt x="13268" y="1852"/>
                  <a:pt x="13163" y="1999"/>
                  <a:pt x="13068" y="1999"/>
                </a:cubicBezTo>
                <a:cubicBezTo>
                  <a:pt x="13041" y="1999"/>
                  <a:pt x="13014" y="1986"/>
                  <a:pt x="12994" y="1956"/>
                </a:cubicBezTo>
                <a:cubicBezTo>
                  <a:pt x="12917" y="1881"/>
                  <a:pt x="12816" y="1846"/>
                  <a:pt x="12741" y="1788"/>
                </a:cubicBezTo>
                <a:cubicBezTo>
                  <a:pt x="12824" y="1687"/>
                  <a:pt x="12605" y="1652"/>
                  <a:pt x="12547" y="1602"/>
                </a:cubicBezTo>
                <a:cubicBezTo>
                  <a:pt x="12571" y="1578"/>
                  <a:pt x="12622" y="1509"/>
                  <a:pt x="12648" y="1485"/>
                </a:cubicBezTo>
                <a:cubicBezTo>
                  <a:pt x="12664" y="1511"/>
                  <a:pt x="12705" y="1522"/>
                  <a:pt x="12750" y="1522"/>
                </a:cubicBezTo>
                <a:cubicBezTo>
                  <a:pt x="12863" y="1522"/>
                  <a:pt x="13008" y="1453"/>
                  <a:pt x="12874" y="1392"/>
                </a:cubicBezTo>
                <a:cubicBezTo>
                  <a:pt x="12933" y="1325"/>
                  <a:pt x="12959" y="1240"/>
                  <a:pt x="13002" y="1173"/>
                </a:cubicBezTo>
                <a:cubicBezTo>
                  <a:pt x="13068" y="1198"/>
                  <a:pt x="13135" y="1224"/>
                  <a:pt x="13204" y="1256"/>
                </a:cubicBezTo>
                <a:cubicBezTo>
                  <a:pt x="13186" y="1333"/>
                  <a:pt x="13161" y="1416"/>
                  <a:pt x="13145" y="1493"/>
                </a:cubicBezTo>
                <a:cubicBezTo>
                  <a:pt x="13165" y="1509"/>
                  <a:pt x="13186" y="1515"/>
                  <a:pt x="13207" y="1515"/>
                </a:cubicBezTo>
                <a:cubicBezTo>
                  <a:pt x="13263" y="1515"/>
                  <a:pt x="13316" y="1466"/>
                  <a:pt x="13347" y="1416"/>
                </a:cubicBezTo>
                <a:cubicBezTo>
                  <a:pt x="13236" y="1307"/>
                  <a:pt x="13430" y="1224"/>
                  <a:pt x="13406" y="1105"/>
                </a:cubicBezTo>
                <a:cubicBezTo>
                  <a:pt x="13388" y="961"/>
                  <a:pt x="13574" y="961"/>
                  <a:pt x="13632" y="870"/>
                </a:cubicBezTo>
                <a:cubicBezTo>
                  <a:pt x="13592" y="807"/>
                  <a:pt x="13551" y="782"/>
                  <a:pt x="13510" y="782"/>
                </a:cubicBezTo>
                <a:cubicBezTo>
                  <a:pt x="13378" y="782"/>
                  <a:pt x="13248" y="1040"/>
                  <a:pt x="13177" y="1155"/>
                </a:cubicBezTo>
                <a:cubicBezTo>
                  <a:pt x="13169" y="1123"/>
                  <a:pt x="13169" y="1062"/>
                  <a:pt x="13169" y="1038"/>
                </a:cubicBezTo>
                <a:cubicBezTo>
                  <a:pt x="13138" y="1017"/>
                  <a:pt x="13108" y="1008"/>
                  <a:pt x="13080" y="1008"/>
                </a:cubicBezTo>
                <a:cubicBezTo>
                  <a:pt x="12960" y="1008"/>
                  <a:pt x="12864" y="1165"/>
                  <a:pt x="12824" y="1274"/>
                </a:cubicBezTo>
                <a:cubicBezTo>
                  <a:pt x="12715" y="1189"/>
                  <a:pt x="12520" y="1147"/>
                  <a:pt x="12648" y="987"/>
                </a:cubicBezTo>
                <a:lnTo>
                  <a:pt x="12648" y="987"/>
                </a:lnTo>
                <a:cubicBezTo>
                  <a:pt x="12651" y="988"/>
                  <a:pt x="12655" y="988"/>
                  <a:pt x="12658" y="988"/>
                </a:cubicBezTo>
                <a:cubicBezTo>
                  <a:pt x="12734" y="988"/>
                  <a:pt x="12807" y="928"/>
                  <a:pt x="12881" y="928"/>
                </a:cubicBezTo>
                <a:cubicBezTo>
                  <a:pt x="12909" y="928"/>
                  <a:pt x="12938" y="937"/>
                  <a:pt x="12967" y="961"/>
                </a:cubicBezTo>
                <a:cubicBezTo>
                  <a:pt x="13010" y="828"/>
                  <a:pt x="12874" y="700"/>
                  <a:pt x="13010" y="591"/>
                </a:cubicBezTo>
                <a:cubicBezTo>
                  <a:pt x="13026" y="598"/>
                  <a:pt x="13041" y="601"/>
                  <a:pt x="13053" y="601"/>
                </a:cubicBezTo>
                <a:cubicBezTo>
                  <a:pt x="13129" y="601"/>
                  <a:pt x="13128" y="496"/>
                  <a:pt x="13035" y="496"/>
                </a:cubicBezTo>
                <a:cubicBezTo>
                  <a:pt x="13027" y="496"/>
                  <a:pt x="13019" y="496"/>
                  <a:pt x="13010" y="498"/>
                </a:cubicBezTo>
                <a:cubicBezTo>
                  <a:pt x="13006" y="498"/>
                  <a:pt x="13002" y="498"/>
                  <a:pt x="12998" y="498"/>
                </a:cubicBezTo>
                <a:cubicBezTo>
                  <a:pt x="12864" y="498"/>
                  <a:pt x="12553" y="628"/>
                  <a:pt x="12781" y="727"/>
                </a:cubicBezTo>
                <a:cubicBezTo>
                  <a:pt x="12757" y="820"/>
                  <a:pt x="12656" y="852"/>
                  <a:pt x="12579" y="894"/>
                </a:cubicBezTo>
                <a:cubicBezTo>
                  <a:pt x="12557" y="880"/>
                  <a:pt x="12536" y="874"/>
                  <a:pt x="12516" y="874"/>
                </a:cubicBezTo>
                <a:cubicBezTo>
                  <a:pt x="12415" y="874"/>
                  <a:pt x="12357" y="1028"/>
                  <a:pt x="12512" y="1062"/>
                </a:cubicBezTo>
                <a:cubicBezTo>
                  <a:pt x="12520" y="1097"/>
                  <a:pt x="12547" y="1155"/>
                  <a:pt x="12563" y="1189"/>
                </a:cubicBezTo>
                <a:cubicBezTo>
                  <a:pt x="12539" y="1240"/>
                  <a:pt x="12512" y="1291"/>
                  <a:pt x="12496" y="1341"/>
                </a:cubicBezTo>
                <a:lnTo>
                  <a:pt x="12446" y="1375"/>
                </a:lnTo>
                <a:cubicBezTo>
                  <a:pt x="12345" y="1299"/>
                  <a:pt x="12294" y="1206"/>
                  <a:pt x="12353" y="1088"/>
                </a:cubicBezTo>
                <a:cubicBezTo>
                  <a:pt x="12326" y="1085"/>
                  <a:pt x="12286" y="1078"/>
                  <a:pt x="12245" y="1078"/>
                </a:cubicBezTo>
                <a:cubicBezTo>
                  <a:pt x="12194" y="1078"/>
                  <a:pt x="12140" y="1089"/>
                  <a:pt x="12108" y="1131"/>
                </a:cubicBezTo>
                <a:cubicBezTo>
                  <a:pt x="12159" y="1189"/>
                  <a:pt x="12209" y="1248"/>
                  <a:pt x="12252" y="1315"/>
                </a:cubicBezTo>
                <a:cubicBezTo>
                  <a:pt x="12175" y="1365"/>
                  <a:pt x="12100" y="1375"/>
                  <a:pt x="12015" y="1375"/>
                </a:cubicBezTo>
                <a:cubicBezTo>
                  <a:pt x="12058" y="1282"/>
                  <a:pt x="11973" y="1232"/>
                  <a:pt x="11914" y="1181"/>
                </a:cubicBezTo>
                <a:cubicBezTo>
                  <a:pt x="11890" y="1163"/>
                  <a:pt x="11855" y="1131"/>
                  <a:pt x="11839" y="1123"/>
                </a:cubicBezTo>
                <a:cubicBezTo>
                  <a:pt x="11831" y="1097"/>
                  <a:pt x="11821" y="1054"/>
                  <a:pt x="11813" y="1030"/>
                </a:cubicBezTo>
                <a:cubicBezTo>
                  <a:pt x="11906" y="953"/>
                  <a:pt x="12209" y="1072"/>
                  <a:pt x="12066" y="878"/>
                </a:cubicBezTo>
                <a:cubicBezTo>
                  <a:pt x="12212" y="872"/>
                  <a:pt x="12204" y="666"/>
                  <a:pt x="12113" y="666"/>
                </a:cubicBezTo>
                <a:cubicBezTo>
                  <a:pt x="12093" y="666"/>
                  <a:pt x="12069" y="676"/>
                  <a:pt x="12041" y="700"/>
                </a:cubicBezTo>
                <a:cubicBezTo>
                  <a:pt x="11863" y="634"/>
                  <a:pt x="12244" y="482"/>
                  <a:pt x="12337" y="482"/>
                </a:cubicBezTo>
                <a:cubicBezTo>
                  <a:pt x="12225" y="415"/>
                  <a:pt x="12092" y="397"/>
                  <a:pt x="11983" y="322"/>
                </a:cubicBezTo>
                <a:cubicBezTo>
                  <a:pt x="11914" y="381"/>
                  <a:pt x="11746" y="431"/>
                  <a:pt x="11847" y="541"/>
                </a:cubicBezTo>
                <a:cubicBezTo>
                  <a:pt x="11858" y="566"/>
                  <a:pt x="11866" y="576"/>
                  <a:pt x="11872" y="576"/>
                </a:cubicBezTo>
                <a:cubicBezTo>
                  <a:pt x="11892" y="576"/>
                  <a:pt x="11897" y="476"/>
                  <a:pt x="11938" y="476"/>
                </a:cubicBezTo>
                <a:cubicBezTo>
                  <a:pt x="11944" y="476"/>
                  <a:pt x="11950" y="478"/>
                  <a:pt x="11956" y="482"/>
                </a:cubicBezTo>
                <a:cubicBezTo>
                  <a:pt x="11965" y="481"/>
                  <a:pt x="11973" y="480"/>
                  <a:pt x="11981" y="480"/>
                </a:cubicBezTo>
                <a:cubicBezTo>
                  <a:pt x="12124" y="480"/>
                  <a:pt x="12010" y="668"/>
                  <a:pt x="11910" y="668"/>
                </a:cubicBezTo>
                <a:cubicBezTo>
                  <a:pt x="11888" y="668"/>
                  <a:pt x="11865" y="658"/>
                  <a:pt x="11847" y="634"/>
                </a:cubicBezTo>
                <a:cubicBezTo>
                  <a:pt x="11839" y="785"/>
                  <a:pt x="11661" y="860"/>
                  <a:pt x="11797" y="995"/>
                </a:cubicBezTo>
                <a:cubicBezTo>
                  <a:pt x="11762" y="1004"/>
                  <a:pt x="11704" y="1030"/>
                  <a:pt x="11680" y="1038"/>
                </a:cubicBezTo>
                <a:cubicBezTo>
                  <a:pt x="11657" y="1046"/>
                  <a:pt x="11636" y="1049"/>
                  <a:pt x="11615" y="1049"/>
                </a:cubicBezTo>
                <a:cubicBezTo>
                  <a:pt x="11552" y="1049"/>
                  <a:pt x="11493" y="1022"/>
                  <a:pt x="11432" y="1022"/>
                </a:cubicBezTo>
                <a:cubicBezTo>
                  <a:pt x="11402" y="1022"/>
                  <a:pt x="11373" y="1028"/>
                  <a:pt x="11342" y="1046"/>
                </a:cubicBezTo>
                <a:cubicBezTo>
                  <a:pt x="11331" y="1049"/>
                  <a:pt x="11322" y="1051"/>
                  <a:pt x="11315" y="1051"/>
                </a:cubicBezTo>
                <a:cubicBezTo>
                  <a:pt x="11250" y="1051"/>
                  <a:pt x="11326" y="924"/>
                  <a:pt x="11326" y="878"/>
                </a:cubicBezTo>
                <a:cubicBezTo>
                  <a:pt x="11265" y="852"/>
                  <a:pt x="11190" y="828"/>
                  <a:pt x="11148" y="777"/>
                </a:cubicBezTo>
                <a:cubicBezTo>
                  <a:pt x="11156" y="668"/>
                  <a:pt x="11249" y="533"/>
                  <a:pt x="11124" y="474"/>
                </a:cubicBezTo>
                <a:lnTo>
                  <a:pt x="11124" y="474"/>
                </a:lnTo>
                <a:cubicBezTo>
                  <a:pt x="11039" y="583"/>
                  <a:pt x="11148" y="759"/>
                  <a:pt x="11047" y="886"/>
                </a:cubicBezTo>
                <a:cubicBezTo>
                  <a:pt x="11021" y="829"/>
                  <a:pt x="10970" y="763"/>
                  <a:pt x="10946" y="763"/>
                </a:cubicBezTo>
                <a:cubicBezTo>
                  <a:pt x="10931" y="763"/>
                  <a:pt x="10926" y="789"/>
                  <a:pt x="10946" y="860"/>
                </a:cubicBezTo>
                <a:cubicBezTo>
                  <a:pt x="10871" y="860"/>
                  <a:pt x="10820" y="911"/>
                  <a:pt x="10778" y="971"/>
                </a:cubicBezTo>
                <a:cubicBezTo>
                  <a:pt x="10778" y="886"/>
                  <a:pt x="10802" y="801"/>
                  <a:pt x="10727" y="751"/>
                </a:cubicBezTo>
                <a:cubicBezTo>
                  <a:pt x="10689" y="809"/>
                  <a:pt x="10665" y="929"/>
                  <a:pt x="10604" y="929"/>
                </a:cubicBezTo>
                <a:cubicBezTo>
                  <a:pt x="10585" y="929"/>
                  <a:pt x="10562" y="917"/>
                  <a:pt x="10533" y="886"/>
                </a:cubicBezTo>
                <a:lnTo>
                  <a:pt x="10533" y="886"/>
                </a:lnTo>
                <a:cubicBezTo>
                  <a:pt x="10507" y="961"/>
                  <a:pt x="10517" y="1038"/>
                  <a:pt x="10608" y="1062"/>
                </a:cubicBezTo>
                <a:cubicBezTo>
                  <a:pt x="10502" y="1170"/>
                  <a:pt x="10575" y="1347"/>
                  <a:pt x="10709" y="1347"/>
                </a:cubicBezTo>
                <a:cubicBezTo>
                  <a:pt x="10723" y="1347"/>
                  <a:pt x="10737" y="1345"/>
                  <a:pt x="10752" y="1341"/>
                </a:cubicBezTo>
                <a:cubicBezTo>
                  <a:pt x="10887" y="1325"/>
                  <a:pt x="10584" y="1214"/>
                  <a:pt x="10709" y="1189"/>
                </a:cubicBezTo>
                <a:lnTo>
                  <a:pt x="10709" y="1189"/>
                </a:lnTo>
                <a:cubicBezTo>
                  <a:pt x="10732" y="1210"/>
                  <a:pt x="10751" y="1218"/>
                  <a:pt x="10767" y="1218"/>
                </a:cubicBezTo>
                <a:cubicBezTo>
                  <a:pt x="10820" y="1218"/>
                  <a:pt x="10851" y="1137"/>
                  <a:pt x="10895" y="1105"/>
                </a:cubicBezTo>
                <a:lnTo>
                  <a:pt x="10930" y="1155"/>
                </a:lnTo>
                <a:cubicBezTo>
                  <a:pt x="10967" y="1101"/>
                  <a:pt x="11005" y="1073"/>
                  <a:pt x="11044" y="1073"/>
                </a:cubicBezTo>
                <a:cubicBezTo>
                  <a:pt x="11083" y="1073"/>
                  <a:pt x="11123" y="1101"/>
                  <a:pt x="11164" y="1155"/>
                </a:cubicBezTo>
                <a:cubicBezTo>
                  <a:pt x="11132" y="1181"/>
                  <a:pt x="11081" y="1232"/>
                  <a:pt x="11055" y="1256"/>
                </a:cubicBezTo>
                <a:cubicBezTo>
                  <a:pt x="11049" y="1255"/>
                  <a:pt x="11043" y="1255"/>
                  <a:pt x="11038" y="1255"/>
                </a:cubicBezTo>
                <a:cubicBezTo>
                  <a:pt x="10929" y="1255"/>
                  <a:pt x="10927" y="1403"/>
                  <a:pt x="10879" y="1477"/>
                </a:cubicBezTo>
                <a:cubicBezTo>
                  <a:pt x="10853" y="1465"/>
                  <a:pt x="10824" y="1462"/>
                  <a:pt x="10794" y="1462"/>
                </a:cubicBezTo>
                <a:cubicBezTo>
                  <a:pt x="10765" y="1462"/>
                  <a:pt x="10735" y="1465"/>
                  <a:pt x="10704" y="1465"/>
                </a:cubicBezTo>
                <a:cubicBezTo>
                  <a:pt x="10672" y="1465"/>
                  <a:pt x="10640" y="1462"/>
                  <a:pt x="10608" y="1450"/>
                </a:cubicBezTo>
                <a:lnTo>
                  <a:pt x="10608" y="1450"/>
                </a:lnTo>
                <a:cubicBezTo>
                  <a:pt x="10550" y="1517"/>
                  <a:pt x="10618" y="1610"/>
                  <a:pt x="10693" y="1644"/>
                </a:cubicBezTo>
                <a:lnTo>
                  <a:pt x="10744" y="1669"/>
                </a:lnTo>
                <a:cubicBezTo>
                  <a:pt x="10685" y="1737"/>
                  <a:pt x="10643" y="1838"/>
                  <a:pt x="10541" y="1838"/>
                </a:cubicBezTo>
                <a:lnTo>
                  <a:pt x="10517" y="1812"/>
                </a:lnTo>
                <a:cubicBezTo>
                  <a:pt x="10498" y="1833"/>
                  <a:pt x="10483" y="1841"/>
                  <a:pt x="10471" y="1841"/>
                </a:cubicBezTo>
                <a:cubicBezTo>
                  <a:pt x="10432" y="1841"/>
                  <a:pt x="10417" y="1765"/>
                  <a:pt x="10370" y="1765"/>
                </a:cubicBezTo>
                <a:cubicBezTo>
                  <a:pt x="10359" y="1765"/>
                  <a:pt x="10346" y="1769"/>
                  <a:pt x="10331" y="1780"/>
                </a:cubicBezTo>
                <a:lnTo>
                  <a:pt x="10339" y="1729"/>
                </a:lnTo>
                <a:cubicBezTo>
                  <a:pt x="10398" y="1679"/>
                  <a:pt x="10457" y="1618"/>
                  <a:pt x="10507" y="1559"/>
                </a:cubicBezTo>
                <a:cubicBezTo>
                  <a:pt x="10475" y="1535"/>
                  <a:pt x="10398" y="1477"/>
                  <a:pt x="10366" y="1450"/>
                </a:cubicBezTo>
                <a:cubicBezTo>
                  <a:pt x="10390" y="1375"/>
                  <a:pt x="10440" y="1307"/>
                  <a:pt x="10440" y="1224"/>
                </a:cubicBezTo>
                <a:cubicBezTo>
                  <a:pt x="10417" y="1192"/>
                  <a:pt x="10389" y="1181"/>
                  <a:pt x="10359" y="1181"/>
                </a:cubicBezTo>
                <a:cubicBezTo>
                  <a:pt x="10294" y="1181"/>
                  <a:pt x="10217" y="1234"/>
                  <a:pt x="10153" y="1240"/>
                </a:cubicBezTo>
                <a:cubicBezTo>
                  <a:pt x="10323" y="1333"/>
                  <a:pt x="10214" y="1400"/>
                  <a:pt x="10095" y="1458"/>
                </a:cubicBezTo>
                <a:cubicBezTo>
                  <a:pt x="10153" y="1535"/>
                  <a:pt x="10273" y="1602"/>
                  <a:pt x="10222" y="1711"/>
                </a:cubicBezTo>
                <a:cubicBezTo>
                  <a:pt x="10196" y="1711"/>
                  <a:pt x="10129" y="1703"/>
                  <a:pt x="10095" y="1703"/>
                </a:cubicBezTo>
                <a:cubicBezTo>
                  <a:pt x="9927" y="1703"/>
                  <a:pt x="10095" y="1535"/>
                  <a:pt x="10002" y="1493"/>
                </a:cubicBezTo>
                <a:cubicBezTo>
                  <a:pt x="9850" y="1333"/>
                  <a:pt x="10052" y="1232"/>
                  <a:pt x="10153" y="1123"/>
                </a:cubicBezTo>
                <a:cubicBezTo>
                  <a:pt x="10121" y="1046"/>
                  <a:pt x="10153" y="961"/>
                  <a:pt x="10163" y="886"/>
                </a:cubicBezTo>
                <a:lnTo>
                  <a:pt x="10180" y="844"/>
                </a:lnTo>
                <a:cubicBezTo>
                  <a:pt x="10267" y="851"/>
                  <a:pt x="10348" y="889"/>
                  <a:pt x="10434" y="889"/>
                </a:cubicBezTo>
                <a:cubicBezTo>
                  <a:pt x="10447" y="889"/>
                  <a:pt x="10461" y="888"/>
                  <a:pt x="10475" y="886"/>
                </a:cubicBezTo>
                <a:cubicBezTo>
                  <a:pt x="10391" y="817"/>
                  <a:pt x="10314" y="715"/>
                  <a:pt x="10207" y="715"/>
                </a:cubicBezTo>
                <a:cubicBezTo>
                  <a:pt x="10196" y="715"/>
                  <a:pt x="10184" y="716"/>
                  <a:pt x="10172" y="718"/>
                </a:cubicBezTo>
                <a:cubicBezTo>
                  <a:pt x="10168" y="700"/>
                  <a:pt x="10162" y="692"/>
                  <a:pt x="10154" y="692"/>
                </a:cubicBezTo>
                <a:cubicBezTo>
                  <a:pt x="10119" y="692"/>
                  <a:pt x="10048" y="821"/>
                  <a:pt x="9989" y="821"/>
                </a:cubicBezTo>
                <a:cubicBezTo>
                  <a:pt x="9985" y="821"/>
                  <a:pt x="9981" y="821"/>
                  <a:pt x="9977" y="820"/>
                </a:cubicBezTo>
                <a:cubicBezTo>
                  <a:pt x="9969" y="824"/>
                  <a:pt x="9961" y="826"/>
                  <a:pt x="9955" y="826"/>
                </a:cubicBezTo>
                <a:cubicBezTo>
                  <a:pt x="9900" y="826"/>
                  <a:pt x="9937" y="668"/>
                  <a:pt x="9892" y="668"/>
                </a:cubicBezTo>
                <a:cubicBezTo>
                  <a:pt x="9884" y="668"/>
                  <a:pt x="9874" y="672"/>
                  <a:pt x="9860" y="684"/>
                </a:cubicBezTo>
                <a:cubicBezTo>
                  <a:pt x="9658" y="735"/>
                  <a:pt x="9658" y="1072"/>
                  <a:pt x="9893" y="1072"/>
                </a:cubicBezTo>
                <a:cubicBezTo>
                  <a:pt x="9867" y="1105"/>
                  <a:pt x="9843" y="1116"/>
                  <a:pt x="9819" y="1116"/>
                </a:cubicBezTo>
                <a:cubicBezTo>
                  <a:pt x="9764" y="1116"/>
                  <a:pt x="9711" y="1058"/>
                  <a:pt x="9646" y="1058"/>
                </a:cubicBezTo>
                <a:cubicBezTo>
                  <a:pt x="9636" y="1058"/>
                  <a:pt x="9626" y="1059"/>
                  <a:pt x="9616" y="1062"/>
                </a:cubicBezTo>
                <a:cubicBezTo>
                  <a:pt x="9640" y="953"/>
                  <a:pt x="9632" y="828"/>
                  <a:pt x="9597" y="718"/>
                </a:cubicBezTo>
                <a:cubicBezTo>
                  <a:pt x="9791" y="626"/>
                  <a:pt x="9581" y="617"/>
                  <a:pt x="9539" y="498"/>
                </a:cubicBezTo>
                <a:cubicBezTo>
                  <a:pt x="9547" y="466"/>
                  <a:pt x="9557" y="397"/>
                  <a:pt x="9565" y="365"/>
                </a:cubicBezTo>
                <a:cubicBezTo>
                  <a:pt x="9541" y="324"/>
                  <a:pt x="9504" y="315"/>
                  <a:pt x="9465" y="315"/>
                </a:cubicBezTo>
                <a:cubicBezTo>
                  <a:pt x="9430" y="315"/>
                  <a:pt x="9392" y="322"/>
                  <a:pt x="9359" y="322"/>
                </a:cubicBezTo>
                <a:cubicBezTo>
                  <a:pt x="9313" y="322"/>
                  <a:pt x="9275" y="308"/>
                  <a:pt x="9262" y="237"/>
                </a:cubicBezTo>
                <a:cubicBezTo>
                  <a:pt x="9320" y="163"/>
                  <a:pt x="9480" y="70"/>
                  <a:pt x="93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 idx="7"/>
          </p:nvPr>
        </p:nvSpPr>
        <p:spPr>
          <a:xfrm>
            <a:off x="1626750" y="7131326"/>
            <a:ext cx="1710600" cy="841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9743531" y="6789754"/>
            <a:ext cx="1572790" cy="1524952"/>
          </a:xfrm>
          <a:custGeom>
            <a:avLst/>
            <a:gdLst/>
            <a:ahLst/>
            <a:cxnLst/>
            <a:rect l="l" t="t" r="r" b="b"/>
            <a:pathLst>
              <a:path w="19458" h="18865" extrusionOk="0">
                <a:moveTo>
                  <a:pt x="10646" y="1141"/>
                </a:moveTo>
                <a:cubicBezTo>
                  <a:pt x="10656" y="1141"/>
                  <a:pt x="10656" y="1149"/>
                  <a:pt x="10664" y="1149"/>
                </a:cubicBezTo>
                <a:lnTo>
                  <a:pt x="10656" y="1157"/>
                </a:lnTo>
                <a:cubicBezTo>
                  <a:pt x="10656" y="1149"/>
                  <a:pt x="10656" y="1141"/>
                  <a:pt x="10646" y="1141"/>
                </a:cubicBezTo>
                <a:close/>
                <a:moveTo>
                  <a:pt x="5913" y="1570"/>
                </a:moveTo>
                <a:lnTo>
                  <a:pt x="5938" y="1586"/>
                </a:lnTo>
                <a:lnTo>
                  <a:pt x="5938" y="1596"/>
                </a:lnTo>
                <a:cubicBezTo>
                  <a:pt x="5929" y="1586"/>
                  <a:pt x="5921" y="1578"/>
                  <a:pt x="5913" y="1570"/>
                </a:cubicBezTo>
                <a:close/>
                <a:moveTo>
                  <a:pt x="12651" y="2294"/>
                </a:moveTo>
                <a:cubicBezTo>
                  <a:pt x="12651" y="2304"/>
                  <a:pt x="12659" y="2304"/>
                  <a:pt x="12659" y="2304"/>
                </a:cubicBezTo>
                <a:cubicBezTo>
                  <a:pt x="12659" y="2312"/>
                  <a:pt x="12651" y="2328"/>
                  <a:pt x="12651" y="2328"/>
                </a:cubicBezTo>
                <a:cubicBezTo>
                  <a:pt x="12651" y="2336"/>
                  <a:pt x="12643" y="2336"/>
                  <a:pt x="12643" y="2336"/>
                </a:cubicBezTo>
                <a:cubicBezTo>
                  <a:pt x="12643" y="2320"/>
                  <a:pt x="12651" y="2312"/>
                  <a:pt x="12651" y="2294"/>
                </a:cubicBezTo>
                <a:close/>
                <a:moveTo>
                  <a:pt x="18529" y="6413"/>
                </a:moveTo>
                <a:lnTo>
                  <a:pt x="18529" y="6413"/>
                </a:lnTo>
                <a:cubicBezTo>
                  <a:pt x="18521" y="6421"/>
                  <a:pt x="18521" y="6429"/>
                  <a:pt x="18513" y="6438"/>
                </a:cubicBezTo>
                <a:lnTo>
                  <a:pt x="18513" y="6429"/>
                </a:lnTo>
                <a:cubicBezTo>
                  <a:pt x="18513" y="6421"/>
                  <a:pt x="18521" y="6421"/>
                  <a:pt x="18529" y="6413"/>
                </a:cubicBezTo>
                <a:close/>
                <a:moveTo>
                  <a:pt x="17082" y="6725"/>
                </a:moveTo>
                <a:lnTo>
                  <a:pt x="17074" y="6733"/>
                </a:lnTo>
                <a:cubicBezTo>
                  <a:pt x="17074" y="6733"/>
                  <a:pt x="17074" y="6725"/>
                  <a:pt x="17082" y="6725"/>
                </a:cubicBezTo>
                <a:close/>
                <a:moveTo>
                  <a:pt x="10587" y="7650"/>
                </a:moveTo>
                <a:cubicBezTo>
                  <a:pt x="10595" y="7661"/>
                  <a:pt x="10605" y="7677"/>
                  <a:pt x="10613" y="7693"/>
                </a:cubicBezTo>
                <a:cubicBezTo>
                  <a:pt x="10605" y="7701"/>
                  <a:pt x="10587" y="7719"/>
                  <a:pt x="10579" y="7727"/>
                </a:cubicBezTo>
                <a:cubicBezTo>
                  <a:pt x="10579" y="7701"/>
                  <a:pt x="10579" y="7677"/>
                  <a:pt x="10587" y="7650"/>
                </a:cubicBezTo>
                <a:close/>
                <a:moveTo>
                  <a:pt x="447" y="10523"/>
                </a:moveTo>
                <a:lnTo>
                  <a:pt x="447" y="10523"/>
                </a:lnTo>
                <a:cubicBezTo>
                  <a:pt x="455" y="10531"/>
                  <a:pt x="455" y="10541"/>
                  <a:pt x="463" y="10541"/>
                </a:cubicBezTo>
                <a:lnTo>
                  <a:pt x="463" y="10549"/>
                </a:lnTo>
                <a:lnTo>
                  <a:pt x="447" y="10523"/>
                </a:lnTo>
                <a:close/>
                <a:moveTo>
                  <a:pt x="18016" y="13220"/>
                </a:moveTo>
                <a:lnTo>
                  <a:pt x="18016" y="13220"/>
                </a:lnTo>
                <a:cubicBezTo>
                  <a:pt x="18024" y="13236"/>
                  <a:pt x="18024" y="13244"/>
                  <a:pt x="18034" y="13260"/>
                </a:cubicBezTo>
                <a:lnTo>
                  <a:pt x="18024" y="13260"/>
                </a:lnTo>
                <a:cubicBezTo>
                  <a:pt x="18016" y="13244"/>
                  <a:pt x="18016" y="13236"/>
                  <a:pt x="18016" y="13220"/>
                </a:cubicBezTo>
                <a:close/>
                <a:moveTo>
                  <a:pt x="3285" y="14718"/>
                </a:moveTo>
                <a:lnTo>
                  <a:pt x="3285" y="14726"/>
                </a:lnTo>
                <a:lnTo>
                  <a:pt x="3285" y="14744"/>
                </a:lnTo>
                <a:cubicBezTo>
                  <a:pt x="3277" y="14744"/>
                  <a:pt x="3267" y="14736"/>
                  <a:pt x="3267" y="14726"/>
                </a:cubicBezTo>
                <a:cubicBezTo>
                  <a:pt x="3267" y="14726"/>
                  <a:pt x="3277" y="14726"/>
                  <a:pt x="3285" y="14718"/>
                </a:cubicBezTo>
                <a:close/>
                <a:moveTo>
                  <a:pt x="5078" y="16116"/>
                </a:moveTo>
                <a:cubicBezTo>
                  <a:pt x="5086" y="16124"/>
                  <a:pt x="5078" y="16124"/>
                  <a:pt x="5078" y="16133"/>
                </a:cubicBezTo>
                <a:lnTo>
                  <a:pt x="5078" y="16116"/>
                </a:lnTo>
                <a:close/>
                <a:moveTo>
                  <a:pt x="3075" y="16201"/>
                </a:moveTo>
                <a:cubicBezTo>
                  <a:pt x="3075" y="16209"/>
                  <a:pt x="3065" y="16209"/>
                  <a:pt x="3057" y="16209"/>
                </a:cubicBezTo>
                <a:cubicBezTo>
                  <a:pt x="3065" y="16209"/>
                  <a:pt x="3075" y="16201"/>
                  <a:pt x="3075" y="16201"/>
                </a:cubicBezTo>
                <a:close/>
                <a:moveTo>
                  <a:pt x="4868" y="16335"/>
                </a:moveTo>
                <a:lnTo>
                  <a:pt x="4868" y="16343"/>
                </a:lnTo>
                <a:cubicBezTo>
                  <a:pt x="4860" y="16335"/>
                  <a:pt x="4852" y="16335"/>
                  <a:pt x="4852" y="16335"/>
                </a:cubicBezTo>
                <a:close/>
                <a:moveTo>
                  <a:pt x="15060" y="16505"/>
                </a:moveTo>
                <a:lnTo>
                  <a:pt x="15060" y="16505"/>
                </a:lnTo>
                <a:cubicBezTo>
                  <a:pt x="15069" y="16513"/>
                  <a:pt x="15077" y="16513"/>
                  <a:pt x="15077" y="16513"/>
                </a:cubicBezTo>
                <a:lnTo>
                  <a:pt x="15077" y="16521"/>
                </a:lnTo>
                <a:lnTo>
                  <a:pt x="15069" y="16521"/>
                </a:lnTo>
                <a:cubicBezTo>
                  <a:pt x="15069" y="16513"/>
                  <a:pt x="15069" y="16513"/>
                  <a:pt x="15060" y="16505"/>
                </a:cubicBezTo>
                <a:close/>
                <a:moveTo>
                  <a:pt x="6754" y="16899"/>
                </a:moveTo>
                <a:cubicBezTo>
                  <a:pt x="6754" y="16909"/>
                  <a:pt x="6754" y="16917"/>
                  <a:pt x="6764" y="16925"/>
                </a:cubicBezTo>
                <a:lnTo>
                  <a:pt x="6754" y="16925"/>
                </a:lnTo>
                <a:lnTo>
                  <a:pt x="6772" y="16949"/>
                </a:lnTo>
                <a:cubicBezTo>
                  <a:pt x="6770" y="16947"/>
                  <a:pt x="6767" y="16946"/>
                  <a:pt x="6764" y="16946"/>
                </a:cubicBezTo>
                <a:cubicBezTo>
                  <a:pt x="6758" y="16946"/>
                  <a:pt x="6752" y="16949"/>
                  <a:pt x="6746" y="16949"/>
                </a:cubicBezTo>
                <a:cubicBezTo>
                  <a:pt x="6746" y="16941"/>
                  <a:pt x="6754" y="16933"/>
                  <a:pt x="6754" y="16925"/>
                </a:cubicBezTo>
                <a:lnTo>
                  <a:pt x="6754" y="16899"/>
                </a:lnTo>
                <a:close/>
                <a:moveTo>
                  <a:pt x="5491" y="17018"/>
                </a:moveTo>
                <a:lnTo>
                  <a:pt x="5491" y="17050"/>
                </a:lnTo>
                <a:cubicBezTo>
                  <a:pt x="5475" y="17042"/>
                  <a:pt x="5467" y="17042"/>
                  <a:pt x="5450" y="17034"/>
                </a:cubicBezTo>
                <a:cubicBezTo>
                  <a:pt x="5467" y="17026"/>
                  <a:pt x="5475" y="17026"/>
                  <a:pt x="5491" y="17018"/>
                </a:cubicBezTo>
                <a:close/>
                <a:moveTo>
                  <a:pt x="11901" y="17151"/>
                </a:moveTo>
                <a:cubicBezTo>
                  <a:pt x="11909" y="17170"/>
                  <a:pt x="11901" y="17178"/>
                  <a:pt x="11901" y="17194"/>
                </a:cubicBezTo>
                <a:lnTo>
                  <a:pt x="11877" y="17170"/>
                </a:lnTo>
                <a:lnTo>
                  <a:pt x="11901" y="17151"/>
                </a:lnTo>
                <a:close/>
                <a:moveTo>
                  <a:pt x="5634" y="17800"/>
                </a:moveTo>
                <a:cubicBezTo>
                  <a:pt x="5634" y="17800"/>
                  <a:pt x="5642" y="17800"/>
                  <a:pt x="5642" y="17808"/>
                </a:cubicBezTo>
                <a:lnTo>
                  <a:pt x="5634" y="17818"/>
                </a:lnTo>
                <a:lnTo>
                  <a:pt x="5634" y="17800"/>
                </a:lnTo>
                <a:close/>
                <a:moveTo>
                  <a:pt x="9453" y="0"/>
                </a:moveTo>
                <a:cubicBezTo>
                  <a:pt x="9436" y="0"/>
                  <a:pt x="9418" y="1"/>
                  <a:pt x="9400" y="3"/>
                </a:cubicBezTo>
                <a:lnTo>
                  <a:pt x="8996" y="70"/>
                </a:lnTo>
                <a:cubicBezTo>
                  <a:pt x="8962" y="104"/>
                  <a:pt x="8895" y="147"/>
                  <a:pt x="8895" y="171"/>
                </a:cubicBezTo>
                <a:cubicBezTo>
                  <a:pt x="8903" y="256"/>
                  <a:pt x="8945" y="341"/>
                  <a:pt x="8970" y="416"/>
                </a:cubicBezTo>
                <a:cubicBezTo>
                  <a:pt x="8743" y="297"/>
                  <a:pt x="8619" y="232"/>
                  <a:pt x="8530" y="232"/>
                </a:cubicBezTo>
                <a:cubicBezTo>
                  <a:pt x="8424" y="232"/>
                  <a:pt x="8365" y="324"/>
                  <a:pt x="8238" y="525"/>
                </a:cubicBezTo>
                <a:cubicBezTo>
                  <a:pt x="8137" y="484"/>
                  <a:pt x="8036" y="442"/>
                  <a:pt x="7927" y="399"/>
                </a:cubicBezTo>
                <a:cubicBezTo>
                  <a:pt x="7852" y="317"/>
                  <a:pt x="7767" y="295"/>
                  <a:pt x="7679" y="295"/>
                </a:cubicBezTo>
                <a:cubicBezTo>
                  <a:pt x="7588" y="295"/>
                  <a:pt x="7494" y="318"/>
                  <a:pt x="7403" y="323"/>
                </a:cubicBezTo>
                <a:cubicBezTo>
                  <a:pt x="6890" y="466"/>
                  <a:pt x="6419" y="668"/>
                  <a:pt x="6140" y="1166"/>
                </a:cubicBezTo>
                <a:cubicBezTo>
                  <a:pt x="6089" y="1232"/>
                  <a:pt x="6047" y="1301"/>
                  <a:pt x="6006" y="1360"/>
                </a:cubicBezTo>
                <a:cubicBezTo>
                  <a:pt x="5988" y="1402"/>
                  <a:pt x="5996" y="1445"/>
                  <a:pt x="6022" y="1477"/>
                </a:cubicBezTo>
                <a:cubicBezTo>
                  <a:pt x="5980" y="1511"/>
                  <a:pt x="5946" y="1535"/>
                  <a:pt x="5913" y="1570"/>
                </a:cubicBezTo>
                <a:cubicBezTo>
                  <a:pt x="5856" y="1540"/>
                  <a:pt x="5787" y="1526"/>
                  <a:pt x="5722" y="1526"/>
                </a:cubicBezTo>
                <a:cubicBezTo>
                  <a:pt x="5604" y="1526"/>
                  <a:pt x="5497" y="1569"/>
                  <a:pt x="5491" y="1628"/>
                </a:cubicBezTo>
                <a:cubicBezTo>
                  <a:pt x="5475" y="1958"/>
                  <a:pt x="5222" y="1889"/>
                  <a:pt x="5054" y="1940"/>
                </a:cubicBezTo>
                <a:cubicBezTo>
                  <a:pt x="4852" y="2009"/>
                  <a:pt x="4725" y="2126"/>
                  <a:pt x="4658" y="2320"/>
                </a:cubicBezTo>
                <a:cubicBezTo>
                  <a:pt x="4577" y="2539"/>
                  <a:pt x="4434" y="2638"/>
                  <a:pt x="4226" y="2638"/>
                </a:cubicBezTo>
                <a:cubicBezTo>
                  <a:pt x="4194" y="2638"/>
                  <a:pt x="4161" y="2636"/>
                  <a:pt x="4126" y="2631"/>
                </a:cubicBezTo>
                <a:cubicBezTo>
                  <a:pt x="4043" y="2767"/>
                  <a:pt x="4060" y="2942"/>
                  <a:pt x="3993" y="3070"/>
                </a:cubicBezTo>
                <a:cubicBezTo>
                  <a:pt x="3929" y="3181"/>
                  <a:pt x="3901" y="3393"/>
                  <a:pt x="3728" y="3393"/>
                </a:cubicBezTo>
                <a:cubicBezTo>
                  <a:pt x="3693" y="3393"/>
                  <a:pt x="3653" y="3384"/>
                  <a:pt x="3605" y="3365"/>
                </a:cubicBezTo>
                <a:lnTo>
                  <a:pt x="3605" y="3365"/>
                </a:lnTo>
                <a:cubicBezTo>
                  <a:pt x="3605" y="3440"/>
                  <a:pt x="3605" y="3506"/>
                  <a:pt x="3613" y="3583"/>
                </a:cubicBezTo>
                <a:lnTo>
                  <a:pt x="3605" y="3575"/>
                </a:lnTo>
                <a:cubicBezTo>
                  <a:pt x="3605" y="3607"/>
                  <a:pt x="3597" y="3642"/>
                  <a:pt x="3597" y="3676"/>
                </a:cubicBezTo>
                <a:cubicBezTo>
                  <a:pt x="3411" y="3755"/>
                  <a:pt x="3389" y="4097"/>
                  <a:pt x="3147" y="4097"/>
                </a:cubicBezTo>
                <a:cubicBezTo>
                  <a:pt x="3105" y="4097"/>
                  <a:pt x="3056" y="4086"/>
                  <a:pt x="2998" y="4062"/>
                </a:cubicBezTo>
                <a:cubicBezTo>
                  <a:pt x="2997" y="4062"/>
                  <a:pt x="2995" y="4062"/>
                  <a:pt x="2994" y="4062"/>
                </a:cubicBezTo>
                <a:cubicBezTo>
                  <a:pt x="2960" y="4062"/>
                  <a:pt x="2915" y="4141"/>
                  <a:pt x="2956" y="4190"/>
                </a:cubicBezTo>
                <a:cubicBezTo>
                  <a:pt x="3049" y="4291"/>
                  <a:pt x="3083" y="4366"/>
                  <a:pt x="2905" y="4384"/>
                </a:cubicBezTo>
                <a:cubicBezTo>
                  <a:pt x="2703" y="4400"/>
                  <a:pt x="2628" y="4560"/>
                  <a:pt x="2519" y="4687"/>
                </a:cubicBezTo>
                <a:cubicBezTo>
                  <a:pt x="2291" y="4972"/>
                  <a:pt x="2206" y="5352"/>
                  <a:pt x="1963" y="5605"/>
                </a:cubicBezTo>
                <a:cubicBezTo>
                  <a:pt x="1735" y="5831"/>
                  <a:pt x="1498" y="6068"/>
                  <a:pt x="1288" y="6312"/>
                </a:cubicBezTo>
                <a:cubicBezTo>
                  <a:pt x="1288" y="6438"/>
                  <a:pt x="1407" y="6615"/>
                  <a:pt x="1155" y="6658"/>
                </a:cubicBezTo>
                <a:cubicBezTo>
                  <a:pt x="1094" y="6666"/>
                  <a:pt x="1086" y="6759"/>
                  <a:pt x="1086" y="6826"/>
                </a:cubicBezTo>
                <a:cubicBezTo>
                  <a:pt x="1019" y="6943"/>
                  <a:pt x="868" y="7004"/>
                  <a:pt x="860" y="7163"/>
                </a:cubicBezTo>
                <a:cubicBezTo>
                  <a:pt x="860" y="7365"/>
                  <a:pt x="690" y="7357"/>
                  <a:pt x="556" y="7365"/>
                </a:cubicBezTo>
                <a:cubicBezTo>
                  <a:pt x="548" y="7398"/>
                  <a:pt x="548" y="7432"/>
                  <a:pt x="556" y="7466"/>
                </a:cubicBezTo>
                <a:cubicBezTo>
                  <a:pt x="690" y="7525"/>
                  <a:pt x="759" y="7634"/>
                  <a:pt x="759" y="7778"/>
                </a:cubicBezTo>
                <a:cubicBezTo>
                  <a:pt x="708" y="7845"/>
                  <a:pt x="708" y="7913"/>
                  <a:pt x="732" y="7988"/>
                </a:cubicBezTo>
                <a:cubicBezTo>
                  <a:pt x="759" y="7980"/>
                  <a:pt x="775" y="7964"/>
                  <a:pt x="801" y="7954"/>
                </a:cubicBezTo>
                <a:lnTo>
                  <a:pt x="801" y="7954"/>
                </a:lnTo>
                <a:cubicBezTo>
                  <a:pt x="791" y="7972"/>
                  <a:pt x="783" y="7988"/>
                  <a:pt x="767" y="8004"/>
                </a:cubicBezTo>
                <a:cubicBezTo>
                  <a:pt x="690" y="8510"/>
                  <a:pt x="455" y="8975"/>
                  <a:pt x="219" y="9419"/>
                </a:cubicBezTo>
                <a:cubicBezTo>
                  <a:pt x="25" y="9807"/>
                  <a:pt x="0" y="9791"/>
                  <a:pt x="328" y="10086"/>
                </a:cubicBezTo>
                <a:cubicBezTo>
                  <a:pt x="328" y="10094"/>
                  <a:pt x="336" y="10094"/>
                  <a:pt x="346" y="10102"/>
                </a:cubicBezTo>
                <a:cubicBezTo>
                  <a:pt x="285" y="10262"/>
                  <a:pt x="296" y="10406"/>
                  <a:pt x="447" y="10523"/>
                </a:cubicBezTo>
                <a:lnTo>
                  <a:pt x="480" y="10515"/>
                </a:lnTo>
                <a:lnTo>
                  <a:pt x="471" y="10523"/>
                </a:lnTo>
                <a:lnTo>
                  <a:pt x="447" y="10523"/>
                </a:lnTo>
                <a:cubicBezTo>
                  <a:pt x="362" y="10582"/>
                  <a:pt x="346" y="10658"/>
                  <a:pt x="437" y="10725"/>
                </a:cubicBezTo>
                <a:cubicBezTo>
                  <a:pt x="556" y="10802"/>
                  <a:pt x="599" y="10935"/>
                  <a:pt x="589" y="11036"/>
                </a:cubicBezTo>
                <a:cubicBezTo>
                  <a:pt x="564" y="11281"/>
                  <a:pt x="556" y="11491"/>
                  <a:pt x="732" y="11704"/>
                </a:cubicBezTo>
                <a:cubicBezTo>
                  <a:pt x="809" y="11805"/>
                  <a:pt x="657" y="11871"/>
                  <a:pt x="548" y="11887"/>
                </a:cubicBezTo>
                <a:cubicBezTo>
                  <a:pt x="480" y="12057"/>
                  <a:pt x="631" y="12267"/>
                  <a:pt x="447" y="12411"/>
                </a:cubicBezTo>
                <a:cubicBezTo>
                  <a:pt x="518" y="12537"/>
                  <a:pt x="529" y="12724"/>
                  <a:pt x="722" y="12724"/>
                </a:cubicBezTo>
                <a:cubicBezTo>
                  <a:pt x="734" y="12724"/>
                  <a:pt x="746" y="12724"/>
                  <a:pt x="759" y="12722"/>
                </a:cubicBezTo>
                <a:lnTo>
                  <a:pt x="759" y="12722"/>
                </a:lnTo>
                <a:cubicBezTo>
                  <a:pt x="851" y="12856"/>
                  <a:pt x="724" y="13100"/>
                  <a:pt x="977" y="13151"/>
                </a:cubicBezTo>
                <a:lnTo>
                  <a:pt x="977" y="13177"/>
                </a:lnTo>
                <a:cubicBezTo>
                  <a:pt x="969" y="13177"/>
                  <a:pt x="953" y="13185"/>
                  <a:pt x="942" y="13185"/>
                </a:cubicBezTo>
                <a:cubicBezTo>
                  <a:pt x="463" y="13513"/>
                  <a:pt x="876" y="13674"/>
                  <a:pt x="1044" y="13885"/>
                </a:cubicBezTo>
                <a:lnTo>
                  <a:pt x="969" y="13885"/>
                </a:lnTo>
                <a:cubicBezTo>
                  <a:pt x="954" y="13856"/>
                  <a:pt x="940" y="13838"/>
                  <a:pt x="925" y="13838"/>
                </a:cubicBezTo>
                <a:cubicBezTo>
                  <a:pt x="912" y="13838"/>
                  <a:pt x="899" y="13850"/>
                  <a:pt x="884" y="13877"/>
                </a:cubicBezTo>
                <a:lnTo>
                  <a:pt x="860" y="13893"/>
                </a:lnTo>
                <a:cubicBezTo>
                  <a:pt x="791" y="14238"/>
                  <a:pt x="977" y="14483"/>
                  <a:pt x="1179" y="14726"/>
                </a:cubicBezTo>
                <a:cubicBezTo>
                  <a:pt x="1112" y="14776"/>
                  <a:pt x="1027" y="14845"/>
                  <a:pt x="1128" y="14920"/>
                </a:cubicBezTo>
                <a:cubicBezTo>
                  <a:pt x="1141" y="14929"/>
                  <a:pt x="1155" y="14933"/>
                  <a:pt x="1168" y="14933"/>
                </a:cubicBezTo>
                <a:cubicBezTo>
                  <a:pt x="1216" y="14933"/>
                  <a:pt x="1263" y="14882"/>
                  <a:pt x="1288" y="14837"/>
                </a:cubicBezTo>
                <a:lnTo>
                  <a:pt x="1397" y="14837"/>
                </a:lnTo>
                <a:lnTo>
                  <a:pt x="1397" y="15047"/>
                </a:lnTo>
                <a:cubicBezTo>
                  <a:pt x="1280" y="15191"/>
                  <a:pt x="1415" y="15207"/>
                  <a:pt x="1508" y="15249"/>
                </a:cubicBezTo>
                <a:lnTo>
                  <a:pt x="1599" y="15249"/>
                </a:lnTo>
                <a:cubicBezTo>
                  <a:pt x="1634" y="15249"/>
                  <a:pt x="1668" y="15257"/>
                  <a:pt x="1701" y="15257"/>
                </a:cubicBezTo>
                <a:lnTo>
                  <a:pt x="1711" y="15257"/>
                </a:lnTo>
                <a:cubicBezTo>
                  <a:pt x="1626" y="15712"/>
                  <a:pt x="2147" y="15746"/>
                  <a:pt x="2256" y="16066"/>
                </a:cubicBezTo>
                <a:cubicBezTo>
                  <a:pt x="2317" y="16040"/>
                  <a:pt x="2384" y="16015"/>
                  <a:pt x="2442" y="15999"/>
                </a:cubicBezTo>
                <a:cubicBezTo>
                  <a:pt x="2519" y="16217"/>
                  <a:pt x="2729" y="16369"/>
                  <a:pt x="2772" y="16606"/>
                </a:cubicBezTo>
                <a:cubicBezTo>
                  <a:pt x="2762" y="16757"/>
                  <a:pt x="2772" y="16925"/>
                  <a:pt x="2552" y="16933"/>
                </a:cubicBezTo>
                <a:cubicBezTo>
                  <a:pt x="2586" y="17026"/>
                  <a:pt x="2679" y="17042"/>
                  <a:pt x="2746" y="17101"/>
                </a:cubicBezTo>
                <a:cubicBezTo>
                  <a:pt x="2924" y="17244"/>
                  <a:pt x="3150" y="17186"/>
                  <a:pt x="3328" y="17271"/>
                </a:cubicBezTo>
                <a:cubicBezTo>
                  <a:pt x="3504" y="17345"/>
                  <a:pt x="3378" y="17683"/>
                  <a:pt x="3655" y="17707"/>
                </a:cubicBezTo>
                <a:cubicBezTo>
                  <a:pt x="3722" y="17641"/>
                  <a:pt x="3706" y="17548"/>
                  <a:pt x="3714" y="17465"/>
                </a:cubicBezTo>
                <a:lnTo>
                  <a:pt x="3815" y="17465"/>
                </a:lnTo>
                <a:cubicBezTo>
                  <a:pt x="3857" y="17566"/>
                  <a:pt x="3916" y="17641"/>
                  <a:pt x="4025" y="17675"/>
                </a:cubicBezTo>
                <a:cubicBezTo>
                  <a:pt x="4045" y="17685"/>
                  <a:pt x="4062" y="17689"/>
                  <a:pt x="4076" y="17689"/>
                </a:cubicBezTo>
                <a:cubicBezTo>
                  <a:pt x="4125" y="17689"/>
                  <a:pt x="4150" y="17641"/>
                  <a:pt x="4169" y="17590"/>
                </a:cubicBezTo>
                <a:cubicBezTo>
                  <a:pt x="4169" y="17574"/>
                  <a:pt x="4161" y="17548"/>
                  <a:pt x="4161" y="17531"/>
                </a:cubicBezTo>
                <a:cubicBezTo>
                  <a:pt x="4198" y="17506"/>
                  <a:pt x="4231" y="17495"/>
                  <a:pt x="4260" y="17495"/>
                </a:cubicBezTo>
                <a:cubicBezTo>
                  <a:pt x="4373" y="17495"/>
                  <a:pt x="4431" y="17657"/>
                  <a:pt x="4531" y="17691"/>
                </a:cubicBezTo>
                <a:cubicBezTo>
                  <a:pt x="4607" y="17818"/>
                  <a:pt x="4801" y="17742"/>
                  <a:pt x="4868" y="17885"/>
                </a:cubicBezTo>
                <a:cubicBezTo>
                  <a:pt x="4935" y="17893"/>
                  <a:pt x="5004" y="17901"/>
                  <a:pt x="5078" y="17909"/>
                </a:cubicBezTo>
                <a:cubicBezTo>
                  <a:pt x="5087" y="18007"/>
                  <a:pt x="5116" y="18036"/>
                  <a:pt x="5154" y="18036"/>
                </a:cubicBezTo>
                <a:cubicBezTo>
                  <a:pt x="5199" y="18036"/>
                  <a:pt x="5257" y="17996"/>
                  <a:pt x="5307" y="17978"/>
                </a:cubicBezTo>
                <a:cubicBezTo>
                  <a:pt x="5339" y="17978"/>
                  <a:pt x="5365" y="17994"/>
                  <a:pt x="5400" y="18011"/>
                </a:cubicBezTo>
                <a:cubicBezTo>
                  <a:pt x="5431" y="18017"/>
                  <a:pt x="5461" y="18020"/>
                  <a:pt x="5488" y="18020"/>
                </a:cubicBezTo>
                <a:cubicBezTo>
                  <a:pt x="5540" y="18020"/>
                  <a:pt x="5582" y="18009"/>
                  <a:pt x="5610" y="17986"/>
                </a:cubicBezTo>
                <a:cubicBezTo>
                  <a:pt x="5618" y="18037"/>
                  <a:pt x="5626" y="18095"/>
                  <a:pt x="5661" y="18154"/>
                </a:cubicBezTo>
                <a:cubicBezTo>
                  <a:pt x="5677" y="18172"/>
                  <a:pt x="5693" y="18180"/>
                  <a:pt x="5711" y="18196"/>
                </a:cubicBezTo>
                <a:cubicBezTo>
                  <a:pt x="5794" y="18154"/>
                  <a:pt x="5887" y="18112"/>
                  <a:pt x="5980" y="18071"/>
                </a:cubicBezTo>
                <a:lnTo>
                  <a:pt x="6586" y="18542"/>
                </a:lnTo>
                <a:cubicBezTo>
                  <a:pt x="6613" y="18566"/>
                  <a:pt x="6637" y="18593"/>
                  <a:pt x="6653" y="18617"/>
                </a:cubicBezTo>
                <a:lnTo>
                  <a:pt x="6653" y="18728"/>
                </a:lnTo>
                <a:cubicBezTo>
                  <a:pt x="6847" y="18819"/>
                  <a:pt x="7057" y="18829"/>
                  <a:pt x="7278" y="18837"/>
                </a:cubicBezTo>
                <a:lnTo>
                  <a:pt x="7294" y="18829"/>
                </a:lnTo>
                <a:cubicBezTo>
                  <a:pt x="7314" y="18854"/>
                  <a:pt x="7338" y="18864"/>
                  <a:pt x="7367" y="18864"/>
                </a:cubicBezTo>
                <a:cubicBezTo>
                  <a:pt x="7376" y="18864"/>
                  <a:pt x="7385" y="18863"/>
                  <a:pt x="7395" y="18862"/>
                </a:cubicBezTo>
                <a:cubicBezTo>
                  <a:pt x="7403" y="18853"/>
                  <a:pt x="7411" y="18837"/>
                  <a:pt x="7421" y="18829"/>
                </a:cubicBezTo>
                <a:cubicBezTo>
                  <a:pt x="7446" y="18829"/>
                  <a:pt x="7472" y="18837"/>
                  <a:pt x="7496" y="18837"/>
                </a:cubicBezTo>
                <a:lnTo>
                  <a:pt x="7496" y="18728"/>
                </a:lnTo>
                <a:lnTo>
                  <a:pt x="7496" y="18627"/>
                </a:lnTo>
                <a:lnTo>
                  <a:pt x="7682" y="18627"/>
                </a:lnTo>
                <a:cubicBezTo>
                  <a:pt x="7725" y="18667"/>
                  <a:pt x="7765" y="18710"/>
                  <a:pt x="7807" y="18752"/>
                </a:cubicBezTo>
                <a:cubicBezTo>
                  <a:pt x="7905" y="18709"/>
                  <a:pt x="8005" y="18691"/>
                  <a:pt x="8106" y="18691"/>
                </a:cubicBezTo>
                <a:cubicBezTo>
                  <a:pt x="8181" y="18691"/>
                  <a:pt x="8256" y="18701"/>
                  <a:pt x="8331" y="18718"/>
                </a:cubicBezTo>
                <a:cubicBezTo>
                  <a:pt x="8507" y="18718"/>
                  <a:pt x="8685" y="18728"/>
                  <a:pt x="8861" y="18728"/>
                </a:cubicBezTo>
                <a:cubicBezTo>
                  <a:pt x="8861" y="18694"/>
                  <a:pt x="8869" y="18659"/>
                  <a:pt x="8869" y="18627"/>
                </a:cubicBezTo>
                <a:cubicBezTo>
                  <a:pt x="8937" y="18550"/>
                  <a:pt x="9004" y="18484"/>
                  <a:pt x="9071" y="18415"/>
                </a:cubicBezTo>
                <a:cubicBezTo>
                  <a:pt x="9129" y="18391"/>
                  <a:pt x="9164" y="18356"/>
                  <a:pt x="9172" y="18298"/>
                </a:cubicBezTo>
                <a:cubicBezTo>
                  <a:pt x="9273" y="18138"/>
                  <a:pt x="9509" y="18162"/>
                  <a:pt x="9584" y="17978"/>
                </a:cubicBezTo>
                <a:cubicBezTo>
                  <a:pt x="9602" y="17952"/>
                  <a:pt x="9602" y="17928"/>
                  <a:pt x="9611" y="17893"/>
                </a:cubicBezTo>
                <a:cubicBezTo>
                  <a:pt x="9628" y="17895"/>
                  <a:pt x="9645" y="17895"/>
                  <a:pt x="9663" y="17895"/>
                </a:cubicBezTo>
                <a:cubicBezTo>
                  <a:pt x="9860" y="17895"/>
                  <a:pt x="10040" y="17815"/>
                  <a:pt x="10233" y="17776"/>
                </a:cubicBezTo>
                <a:lnTo>
                  <a:pt x="10233" y="17776"/>
                </a:lnTo>
                <a:cubicBezTo>
                  <a:pt x="10220" y="17843"/>
                  <a:pt x="10195" y="17988"/>
                  <a:pt x="10253" y="17988"/>
                </a:cubicBezTo>
                <a:cubicBezTo>
                  <a:pt x="10267" y="17988"/>
                  <a:pt x="10285" y="17979"/>
                  <a:pt x="10310" y="17960"/>
                </a:cubicBezTo>
                <a:cubicBezTo>
                  <a:pt x="10579" y="17742"/>
                  <a:pt x="10967" y="17776"/>
                  <a:pt x="11185" y="17489"/>
                </a:cubicBezTo>
                <a:cubicBezTo>
                  <a:pt x="11236" y="17505"/>
                  <a:pt x="11278" y="17548"/>
                  <a:pt x="11262" y="17598"/>
                </a:cubicBezTo>
                <a:cubicBezTo>
                  <a:pt x="11201" y="17750"/>
                  <a:pt x="11278" y="17792"/>
                  <a:pt x="11414" y="17800"/>
                </a:cubicBezTo>
                <a:cubicBezTo>
                  <a:pt x="11427" y="17811"/>
                  <a:pt x="11439" y="17816"/>
                  <a:pt x="11450" y="17816"/>
                </a:cubicBezTo>
                <a:cubicBezTo>
                  <a:pt x="11467" y="17816"/>
                  <a:pt x="11482" y="17805"/>
                  <a:pt x="11497" y="17784"/>
                </a:cubicBezTo>
                <a:cubicBezTo>
                  <a:pt x="11497" y="17699"/>
                  <a:pt x="11505" y="17616"/>
                  <a:pt x="11598" y="17566"/>
                </a:cubicBezTo>
                <a:lnTo>
                  <a:pt x="11826" y="17566"/>
                </a:lnTo>
                <a:cubicBezTo>
                  <a:pt x="11855" y="17535"/>
                  <a:pt x="11885" y="17523"/>
                  <a:pt x="11915" y="17523"/>
                </a:cubicBezTo>
                <a:cubicBezTo>
                  <a:pt x="11945" y="17523"/>
                  <a:pt x="11977" y="17535"/>
                  <a:pt x="12010" y="17556"/>
                </a:cubicBezTo>
                <a:cubicBezTo>
                  <a:pt x="12010" y="17590"/>
                  <a:pt x="12020" y="17632"/>
                  <a:pt x="12020" y="17675"/>
                </a:cubicBezTo>
                <a:cubicBezTo>
                  <a:pt x="11986" y="17707"/>
                  <a:pt x="11951" y="17750"/>
                  <a:pt x="11919" y="17784"/>
                </a:cubicBezTo>
                <a:lnTo>
                  <a:pt x="11919" y="17885"/>
                </a:lnTo>
                <a:lnTo>
                  <a:pt x="11808" y="17885"/>
                </a:lnTo>
                <a:lnTo>
                  <a:pt x="11808" y="17994"/>
                </a:lnTo>
                <a:lnTo>
                  <a:pt x="11919" y="17994"/>
                </a:lnTo>
                <a:cubicBezTo>
                  <a:pt x="11919" y="18021"/>
                  <a:pt x="11919" y="18053"/>
                  <a:pt x="11927" y="18087"/>
                </a:cubicBezTo>
                <a:cubicBezTo>
                  <a:pt x="11919" y="18122"/>
                  <a:pt x="11919" y="18162"/>
                  <a:pt x="11919" y="18205"/>
                </a:cubicBezTo>
                <a:cubicBezTo>
                  <a:pt x="11935" y="18205"/>
                  <a:pt x="11951" y="18205"/>
                  <a:pt x="11970" y="18213"/>
                </a:cubicBezTo>
                <a:lnTo>
                  <a:pt x="11978" y="18223"/>
                </a:lnTo>
                <a:cubicBezTo>
                  <a:pt x="11986" y="18255"/>
                  <a:pt x="12002" y="18281"/>
                  <a:pt x="12020" y="18298"/>
                </a:cubicBezTo>
                <a:cubicBezTo>
                  <a:pt x="12056" y="18309"/>
                  <a:pt x="12088" y="18314"/>
                  <a:pt x="12117" y="18314"/>
                </a:cubicBezTo>
                <a:cubicBezTo>
                  <a:pt x="12262" y="18314"/>
                  <a:pt x="12343" y="18192"/>
                  <a:pt x="12441" y="18087"/>
                </a:cubicBezTo>
                <a:cubicBezTo>
                  <a:pt x="12558" y="18053"/>
                  <a:pt x="12659" y="17970"/>
                  <a:pt x="12701" y="17859"/>
                </a:cubicBezTo>
                <a:cubicBezTo>
                  <a:pt x="12786" y="17624"/>
                  <a:pt x="12954" y="17515"/>
                  <a:pt x="13183" y="17447"/>
                </a:cubicBezTo>
                <a:cubicBezTo>
                  <a:pt x="13249" y="17455"/>
                  <a:pt x="13316" y="17455"/>
                  <a:pt x="13385" y="17455"/>
                </a:cubicBezTo>
                <a:cubicBezTo>
                  <a:pt x="13399" y="17456"/>
                  <a:pt x="13412" y="17457"/>
                  <a:pt x="13426" y="17457"/>
                </a:cubicBezTo>
                <a:cubicBezTo>
                  <a:pt x="13548" y="17457"/>
                  <a:pt x="13645" y="17384"/>
                  <a:pt x="13712" y="17279"/>
                </a:cubicBezTo>
                <a:cubicBezTo>
                  <a:pt x="13746" y="17271"/>
                  <a:pt x="13779" y="17263"/>
                  <a:pt x="13813" y="17252"/>
                </a:cubicBezTo>
                <a:cubicBezTo>
                  <a:pt x="13841" y="17252"/>
                  <a:pt x="13868" y="17253"/>
                  <a:pt x="13895" y="17253"/>
                </a:cubicBezTo>
                <a:cubicBezTo>
                  <a:pt x="13984" y="17253"/>
                  <a:pt x="14067" y="17243"/>
                  <a:pt x="14125" y="17151"/>
                </a:cubicBezTo>
                <a:cubicBezTo>
                  <a:pt x="14159" y="17143"/>
                  <a:pt x="14201" y="17143"/>
                  <a:pt x="14234" y="17143"/>
                </a:cubicBezTo>
                <a:cubicBezTo>
                  <a:pt x="14307" y="17223"/>
                  <a:pt x="14368" y="17255"/>
                  <a:pt x="14421" y="17255"/>
                </a:cubicBezTo>
                <a:cubicBezTo>
                  <a:pt x="14515" y="17255"/>
                  <a:pt x="14584" y="17156"/>
                  <a:pt x="14648" y="17042"/>
                </a:cubicBezTo>
                <a:cubicBezTo>
                  <a:pt x="14707" y="17026"/>
                  <a:pt x="14749" y="16992"/>
                  <a:pt x="14757" y="16933"/>
                </a:cubicBezTo>
                <a:cubicBezTo>
                  <a:pt x="14765" y="16899"/>
                  <a:pt x="14773" y="16874"/>
                  <a:pt x="14773" y="16840"/>
                </a:cubicBezTo>
                <a:cubicBezTo>
                  <a:pt x="14832" y="16832"/>
                  <a:pt x="14874" y="16798"/>
                  <a:pt x="14901" y="16747"/>
                </a:cubicBezTo>
                <a:lnTo>
                  <a:pt x="14941" y="16747"/>
                </a:lnTo>
                <a:lnTo>
                  <a:pt x="14967" y="16723"/>
                </a:lnTo>
                <a:cubicBezTo>
                  <a:pt x="15023" y="16724"/>
                  <a:pt x="15072" y="16725"/>
                  <a:pt x="15116" y="16725"/>
                </a:cubicBezTo>
                <a:cubicBezTo>
                  <a:pt x="15425" y="16725"/>
                  <a:pt x="15445" y="16680"/>
                  <a:pt x="15608" y="16319"/>
                </a:cubicBezTo>
                <a:cubicBezTo>
                  <a:pt x="15742" y="16100"/>
                  <a:pt x="15952" y="15938"/>
                  <a:pt x="16029" y="15686"/>
                </a:cubicBezTo>
                <a:cubicBezTo>
                  <a:pt x="16180" y="15611"/>
                  <a:pt x="16130" y="15476"/>
                  <a:pt x="16138" y="15358"/>
                </a:cubicBezTo>
                <a:cubicBezTo>
                  <a:pt x="16255" y="15106"/>
                  <a:pt x="15994" y="14802"/>
                  <a:pt x="16255" y="14566"/>
                </a:cubicBezTo>
                <a:cubicBezTo>
                  <a:pt x="16366" y="14600"/>
                  <a:pt x="16298" y="14776"/>
                  <a:pt x="16467" y="14794"/>
                </a:cubicBezTo>
                <a:cubicBezTo>
                  <a:pt x="16601" y="14659"/>
                  <a:pt x="16550" y="14483"/>
                  <a:pt x="16550" y="14313"/>
                </a:cubicBezTo>
                <a:lnTo>
                  <a:pt x="16550" y="14313"/>
                </a:lnTo>
                <a:cubicBezTo>
                  <a:pt x="16608" y="14319"/>
                  <a:pt x="16681" y="14400"/>
                  <a:pt x="16735" y="14400"/>
                </a:cubicBezTo>
                <a:cubicBezTo>
                  <a:pt x="16760" y="14400"/>
                  <a:pt x="16781" y="14382"/>
                  <a:pt x="16795" y="14331"/>
                </a:cubicBezTo>
                <a:cubicBezTo>
                  <a:pt x="16837" y="14162"/>
                  <a:pt x="17056" y="14162"/>
                  <a:pt x="17064" y="13986"/>
                </a:cubicBezTo>
                <a:cubicBezTo>
                  <a:pt x="17074" y="13917"/>
                  <a:pt x="17031" y="13893"/>
                  <a:pt x="16981" y="13877"/>
                </a:cubicBezTo>
                <a:cubicBezTo>
                  <a:pt x="16973" y="13842"/>
                  <a:pt x="16973" y="13816"/>
                  <a:pt x="16981" y="13784"/>
                </a:cubicBezTo>
                <a:cubicBezTo>
                  <a:pt x="17132" y="13715"/>
                  <a:pt x="17276" y="13632"/>
                  <a:pt x="17436" y="13581"/>
                </a:cubicBezTo>
                <a:cubicBezTo>
                  <a:pt x="17553" y="13539"/>
                  <a:pt x="17553" y="13488"/>
                  <a:pt x="17519" y="13395"/>
                </a:cubicBezTo>
                <a:cubicBezTo>
                  <a:pt x="17530" y="13394"/>
                  <a:pt x="17542" y="13393"/>
                  <a:pt x="17554" y="13393"/>
                </a:cubicBezTo>
                <a:cubicBezTo>
                  <a:pt x="17678" y="13393"/>
                  <a:pt x="17806" y="13464"/>
                  <a:pt x="17932" y="13464"/>
                </a:cubicBezTo>
                <a:cubicBezTo>
                  <a:pt x="18000" y="13464"/>
                  <a:pt x="18068" y="13444"/>
                  <a:pt x="18135" y="13379"/>
                </a:cubicBezTo>
                <a:cubicBezTo>
                  <a:pt x="18151" y="13376"/>
                  <a:pt x="18166" y="13375"/>
                  <a:pt x="18181" y="13375"/>
                </a:cubicBezTo>
                <a:cubicBezTo>
                  <a:pt x="18250" y="13375"/>
                  <a:pt x="18304" y="13409"/>
                  <a:pt x="18345" y="13472"/>
                </a:cubicBezTo>
                <a:cubicBezTo>
                  <a:pt x="18151" y="13606"/>
                  <a:pt x="18260" y="13741"/>
                  <a:pt x="18337" y="13877"/>
                </a:cubicBezTo>
                <a:cubicBezTo>
                  <a:pt x="18386" y="13959"/>
                  <a:pt x="18462" y="13991"/>
                  <a:pt x="18539" y="13991"/>
                </a:cubicBezTo>
                <a:cubicBezTo>
                  <a:pt x="18579" y="13991"/>
                  <a:pt x="18619" y="13982"/>
                  <a:pt x="18657" y="13968"/>
                </a:cubicBezTo>
                <a:cubicBezTo>
                  <a:pt x="18833" y="13901"/>
                  <a:pt x="18952" y="13776"/>
                  <a:pt x="18960" y="13581"/>
                </a:cubicBezTo>
                <a:cubicBezTo>
                  <a:pt x="18960" y="13385"/>
                  <a:pt x="18872" y="13260"/>
                  <a:pt x="18661" y="13260"/>
                </a:cubicBezTo>
                <a:cubicBezTo>
                  <a:pt x="18654" y="13260"/>
                  <a:pt x="18647" y="13260"/>
                  <a:pt x="18640" y="13260"/>
                </a:cubicBezTo>
                <a:cubicBezTo>
                  <a:pt x="18614" y="13260"/>
                  <a:pt x="18580" y="13270"/>
                  <a:pt x="18556" y="13270"/>
                </a:cubicBezTo>
                <a:cubicBezTo>
                  <a:pt x="18337" y="13210"/>
                  <a:pt x="18388" y="12941"/>
                  <a:pt x="18218" y="12840"/>
                </a:cubicBezTo>
                <a:cubicBezTo>
                  <a:pt x="18151" y="12797"/>
                  <a:pt x="18093" y="12765"/>
                  <a:pt x="18024" y="12722"/>
                </a:cubicBezTo>
                <a:lnTo>
                  <a:pt x="18024" y="12528"/>
                </a:lnTo>
                <a:cubicBezTo>
                  <a:pt x="18236" y="12462"/>
                  <a:pt x="18303" y="12318"/>
                  <a:pt x="18244" y="12108"/>
                </a:cubicBezTo>
                <a:cubicBezTo>
                  <a:pt x="18396" y="11930"/>
                  <a:pt x="18167" y="11754"/>
                  <a:pt x="18226" y="11576"/>
                </a:cubicBezTo>
                <a:cubicBezTo>
                  <a:pt x="18226" y="11441"/>
                  <a:pt x="18311" y="11323"/>
                  <a:pt x="18252" y="11172"/>
                </a:cubicBezTo>
                <a:cubicBezTo>
                  <a:pt x="18202" y="11028"/>
                  <a:pt x="18295" y="10954"/>
                  <a:pt x="18438" y="10945"/>
                </a:cubicBezTo>
                <a:cubicBezTo>
                  <a:pt x="18463" y="10962"/>
                  <a:pt x="18489" y="10986"/>
                  <a:pt x="18513" y="11012"/>
                </a:cubicBezTo>
                <a:lnTo>
                  <a:pt x="18513" y="11012"/>
                </a:lnTo>
                <a:cubicBezTo>
                  <a:pt x="18489" y="10986"/>
                  <a:pt x="18463" y="10962"/>
                  <a:pt x="18446" y="10935"/>
                </a:cubicBezTo>
                <a:cubicBezTo>
                  <a:pt x="18521" y="10616"/>
                  <a:pt x="18800" y="10347"/>
                  <a:pt x="18750" y="9985"/>
                </a:cubicBezTo>
                <a:cubicBezTo>
                  <a:pt x="18758" y="9917"/>
                  <a:pt x="18758" y="9850"/>
                  <a:pt x="18766" y="9783"/>
                </a:cubicBezTo>
                <a:cubicBezTo>
                  <a:pt x="18883" y="9530"/>
                  <a:pt x="18952" y="9243"/>
                  <a:pt x="19271" y="9126"/>
                </a:cubicBezTo>
                <a:cubicBezTo>
                  <a:pt x="19431" y="9065"/>
                  <a:pt x="19372" y="8940"/>
                  <a:pt x="19279" y="8831"/>
                </a:cubicBezTo>
                <a:cubicBezTo>
                  <a:pt x="19196" y="8704"/>
                  <a:pt x="18816" y="8722"/>
                  <a:pt x="19077" y="8419"/>
                </a:cubicBezTo>
                <a:cubicBezTo>
                  <a:pt x="19255" y="8206"/>
                  <a:pt x="19457" y="8004"/>
                  <a:pt x="19380" y="7685"/>
                </a:cubicBezTo>
                <a:cubicBezTo>
                  <a:pt x="19415" y="7365"/>
                  <a:pt x="19263" y="7105"/>
                  <a:pt x="19053" y="6911"/>
                </a:cubicBezTo>
                <a:cubicBezTo>
                  <a:pt x="18893" y="6759"/>
                  <a:pt x="18843" y="6607"/>
                  <a:pt x="18859" y="6413"/>
                </a:cubicBezTo>
                <a:cubicBezTo>
                  <a:pt x="18994" y="6195"/>
                  <a:pt x="19136" y="5967"/>
                  <a:pt x="19061" y="5690"/>
                </a:cubicBezTo>
                <a:cubicBezTo>
                  <a:pt x="19077" y="5091"/>
                  <a:pt x="18792" y="4661"/>
                  <a:pt x="18327" y="4315"/>
                </a:cubicBezTo>
                <a:cubicBezTo>
                  <a:pt x="18252" y="4206"/>
                  <a:pt x="18135" y="4214"/>
                  <a:pt x="18016" y="4206"/>
                </a:cubicBezTo>
                <a:cubicBezTo>
                  <a:pt x="17978" y="4132"/>
                  <a:pt x="17915" y="4103"/>
                  <a:pt x="17837" y="4103"/>
                </a:cubicBezTo>
                <a:cubicBezTo>
                  <a:pt x="17826" y="4103"/>
                  <a:pt x="17816" y="4104"/>
                  <a:pt x="17806" y="4105"/>
                </a:cubicBezTo>
                <a:cubicBezTo>
                  <a:pt x="17742" y="4054"/>
                  <a:pt x="17678" y="4038"/>
                  <a:pt x="17613" y="4038"/>
                </a:cubicBezTo>
                <a:cubicBezTo>
                  <a:pt x="17482" y="4038"/>
                  <a:pt x="17350" y="4106"/>
                  <a:pt x="17221" y="4106"/>
                </a:cubicBezTo>
                <a:cubicBezTo>
                  <a:pt x="17211" y="4106"/>
                  <a:pt x="17201" y="4106"/>
                  <a:pt x="17191" y="4105"/>
                </a:cubicBezTo>
                <a:cubicBezTo>
                  <a:pt x="17131" y="4187"/>
                  <a:pt x="17057" y="4202"/>
                  <a:pt x="16977" y="4202"/>
                </a:cubicBezTo>
                <a:cubicBezTo>
                  <a:pt x="16934" y="4202"/>
                  <a:pt x="16890" y="4198"/>
                  <a:pt x="16845" y="4198"/>
                </a:cubicBezTo>
                <a:cubicBezTo>
                  <a:pt x="16744" y="4206"/>
                  <a:pt x="16627" y="4190"/>
                  <a:pt x="16550" y="4283"/>
                </a:cubicBezTo>
                <a:cubicBezTo>
                  <a:pt x="16558" y="4299"/>
                  <a:pt x="16558" y="4315"/>
                  <a:pt x="16568" y="4333"/>
                </a:cubicBezTo>
                <a:lnTo>
                  <a:pt x="16534" y="4333"/>
                </a:lnTo>
                <a:cubicBezTo>
                  <a:pt x="16550" y="4315"/>
                  <a:pt x="16550" y="4299"/>
                  <a:pt x="16550" y="4283"/>
                </a:cubicBezTo>
                <a:lnTo>
                  <a:pt x="16550" y="4283"/>
                </a:lnTo>
                <a:cubicBezTo>
                  <a:pt x="16518" y="4291"/>
                  <a:pt x="16475" y="4299"/>
                  <a:pt x="16441" y="4315"/>
                </a:cubicBezTo>
                <a:cubicBezTo>
                  <a:pt x="16433" y="4341"/>
                  <a:pt x="16425" y="4376"/>
                  <a:pt x="16417" y="4400"/>
                </a:cubicBezTo>
                <a:cubicBezTo>
                  <a:pt x="16290" y="4485"/>
                  <a:pt x="16138" y="4535"/>
                  <a:pt x="16104" y="4719"/>
                </a:cubicBezTo>
                <a:cubicBezTo>
                  <a:pt x="16029" y="4711"/>
                  <a:pt x="15962" y="4687"/>
                  <a:pt x="15920" y="4628"/>
                </a:cubicBezTo>
                <a:cubicBezTo>
                  <a:pt x="15952" y="4307"/>
                  <a:pt x="15726" y="4307"/>
                  <a:pt x="15515" y="4299"/>
                </a:cubicBezTo>
                <a:cubicBezTo>
                  <a:pt x="15535" y="4212"/>
                  <a:pt x="15565" y="4140"/>
                  <a:pt x="15646" y="4140"/>
                </a:cubicBezTo>
                <a:cubicBezTo>
                  <a:pt x="15666" y="4140"/>
                  <a:pt x="15690" y="4145"/>
                  <a:pt x="15717" y="4155"/>
                </a:cubicBezTo>
                <a:cubicBezTo>
                  <a:pt x="15750" y="4170"/>
                  <a:pt x="15785" y="4184"/>
                  <a:pt x="15816" y="4184"/>
                </a:cubicBezTo>
                <a:cubicBezTo>
                  <a:pt x="15855" y="4184"/>
                  <a:pt x="15888" y="4162"/>
                  <a:pt x="15901" y="4097"/>
                </a:cubicBezTo>
                <a:cubicBezTo>
                  <a:pt x="15916" y="4038"/>
                  <a:pt x="15903" y="4004"/>
                  <a:pt x="15856" y="4004"/>
                </a:cubicBezTo>
                <a:cubicBezTo>
                  <a:pt x="15843" y="4004"/>
                  <a:pt x="15828" y="4007"/>
                  <a:pt x="15810" y="4012"/>
                </a:cubicBezTo>
                <a:cubicBezTo>
                  <a:pt x="16045" y="3709"/>
                  <a:pt x="16013" y="3482"/>
                  <a:pt x="15699" y="3280"/>
                </a:cubicBezTo>
                <a:cubicBezTo>
                  <a:pt x="15699" y="3128"/>
                  <a:pt x="15699" y="2985"/>
                  <a:pt x="15709" y="2841"/>
                </a:cubicBezTo>
                <a:lnTo>
                  <a:pt x="15810" y="2841"/>
                </a:lnTo>
                <a:lnTo>
                  <a:pt x="15810" y="2522"/>
                </a:lnTo>
                <a:lnTo>
                  <a:pt x="15699" y="2522"/>
                </a:lnTo>
                <a:cubicBezTo>
                  <a:pt x="15675" y="2522"/>
                  <a:pt x="15641" y="2522"/>
                  <a:pt x="15608" y="2514"/>
                </a:cubicBezTo>
                <a:cubicBezTo>
                  <a:pt x="15566" y="2488"/>
                  <a:pt x="15515" y="2455"/>
                  <a:pt x="15473" y="2429"/>
                </a:cubicBezTo>
                <a:cubicBezTo>
                  <a:pt x="15447" y="2429"/>
                  <a:pt x="15414" y="2421"/>
                  <a:pt x="15388" y="2405"/>
                </a:cubicBezTo>
                <a:cubicBezTo>
                  <a:pt x="15287" y="2212"/>
                  <a:pt x="15141" y="2171"/>
                  <a:pt x="14983" y="2171"/>
                </a:cubicBezTo>
                <a:cubicBezTo>
                  <a:pt x="14878" y="2171"/>
                  <a:pt x="14769" y="2189"/>
                  <a:pt x="14664" y="2192"/>
                </a:cubicBezTo>
                <a:cubicBezTo>
                  <a:pt x="14664" y="2168"/>
                  <a:pt x="14664" y="2134"/>
                  <a:pt x="14656" y="2101"/>
                </a:cubicBezTo>
                <a:cubicBezTo>
                  <a:pt x="14790" y="2025"/>
                  <a:pt x="14891" y="1940"/>
                  <a:pt x="14824" y="1738"/>
                </a:cubicBezTo>
                <a:lnTo>
                  <a:pt x="14824" y="1738"/>
                </a:lnTo>
                <a:cubicBezTo>
                  <a:pt x="14765" y="1798"/>
                  <a:pt x="14739" y="1839"/>
                  <a:pt x="14707" y="1873"/>
                </a:cubicBezTo>
                <a:cubicBezTo>
                  <a:pt x="14656" y="1916"/>
                  <a:pt x="14598" y="1958"/>
                  <a:pt x="14547" y="2000"/>
                </a:cubicBezTo>
                <a:cubicBezTo>
                  <a:pt x="14513" y="1966"/>
                  <a:pt x="14478" y="1924"/>
                  <a:pt x="14446" y="1889"/>
                </a:cubicBezTo>
                <a:cubicBezTo>
                  <a:pt x="14454" y="1823"/>
                  <a:pt x="14555" y="1748"/>
                  <a:pt x="14446" y="1679"/>
                </a:cubicBezTo>
                <a:lnTo>
                  <a:pt x="14023" y="1679"/>
                </a:lnTo>
                <a:cubicBezTo>
                  <a:pt x="13991" y="1647"/>
                  <a:pt x="13949" y="1612"/>
                  <a:pt x="13914" y="1578"/>
                </a:cubicBezTo>
                <a:lnTo>
                  <a:pt x="13922" y="1562"/>
                </a:lnTo>
                <a:cubicBezTo>
                  <a:pt x="13872" y="1546"/>
                  <a:pt x="13839" y="1503"/>
                  <a:pt x="13789" y="1477"/>
                </a:cubicBezTo>
                <a:cubicBezTo>
                  <a:pt x="13779" y="1487"/>
                  <a:pt x="13766" y="1492"/>
                  <a:pt x="13754" y="1492"/>
                </a:cubicBezTo>
                <a:cubicBezTo>
                  <a:pt x="13745" y="1492"/>
                  <a:pt x="13736" y="1489"/>
                  <a:pt x="13728" y="1485"/>
                </a:cubicBezTo>
                <a:cubicBezTo>
                  <a:pt x="13595" y="1402"/>
                  <a:pt x="13603" y="1267"/>
                  <a:pt x="13587" y="1141"/>
                </a:cubicBezTo>
                <a:lnTo>
                  <a:pt x="13587" y="1141"/>
                </a:lnTo>
                <a:cubicBezTo>
                  <a:pt x="13696" y="1149"/>
                  <a:pt x="13805" y="1149"/>
                  <a:pt x="13922" y="1157"/>
                </a:cubicBezTo>
                <a:cubicBezTo>
                  <a:pt x="13914" y="1081"/>
                  <a:pt x="13914" y="1014"/>
                  <a:pt x="13906" y="947"/>
                </a:cubicBezTo>
                <a:cubicBezTo>
                  <a:pt x="13800" y="890"/>
                  <a:pt x="13694" y="871"/>
                  <a:pt x="13587" y="871"/>
                </a:cubicBezTo>
                <a:cubicBezTo>
                  <a:pt x="13378" y="871"/>
                  <a:pt x="13167" y="944"/>
                  <a:pt x="12954" y="944"/>
                </a:cubicBezTo>
                <a:cubicBezTo>
                  <a:pt x="12923" y="944"/>
                  <a:pt x="12892" y="943"/>
                  <a:pt x="12861" y="939"/>
                </a:cubicBezTo>
                <a:cubicBezTo>
                  <a:pt x="12741" y="899"/>
                  <a:pt x="12711" y="688"/>
                  <a:pt x="12573" y="688"/>
                </a:cubicBezTo>
                <a:cubicBezTo>
                  <a:pt x="12537" y="688"/>
                  <a:pt x="12494" y="702"/>
                  <a:pt x="12441" y="737"/>
                </a:cubicBezTo>
                <a:cubicBezTo>
                  <a:pt x="12374" y="878"/>
                  <a:pt x="12558" y="1022"/>
                  <a:pt x="12433" y="1166"/>
                </a:cubicBezTo>
                <a:cubicBezTo>
                  <a:pt x="12255" y="1250"/>
                  <a:pt x="12247" y="1410"/>
                  <a:pt x="12238" y="1570"/>
                </a:cubicBezTo>
                <a:cubicBezTo>
                  <a:pt x="12211" y="1608"/>
                  <a:pt x="12185" y="1622"/>
                  <a:pt x="12160" y="1622"/>
                </a:cubicBezTo>
                <a:cubicBezTo>
                  <a:pt x="12114" y="1622"/>
                  <a:pt x="12071" y="1577"/>
                  <a:pt x="12028" y="1562"/>
                </a:cubicBezTo>
                <a:cubicBezTo>
                  <a:pt x="12162" y="1394"/>
                  <a:pt x="12129" y="1216"/>
                  <a:pt x="12020" y="1048"/>
                </a:cubicBezTo>
                <a:cubicBezTo>
                  <a:pt x="12044" y="921"/>
                  <a:pt x="12061" y="804"/>
                  <a:pt x="11927" y="727"/>
                </a:cubicBezTo>
                <a:cubicBezTo>
                  <a:pt x="11818" y="559"/>
                  <a:pt x="11808" y="407"/>
                  <a:pt x="12010" y="306"/>
                </a:cubicBezTo>
                <a:cubicBezTo>
                  <a:pt x="12010" y="282"/>
                  <a:pt x="12010" y="256"/>
                  <a:pt x="12002" y="222"/>
                </a:cubicBezTo>
                <a:cubicBezTo>
                  <a:pt x="11918" y="218"/>
                  <a:pt x="11810" y="172"/>
                  <a:pt x="11730" y="172"/>
                </a:cubicBezTo>
                <a:cubicBezTo>
                  <a:pt x="11643" y="172"/>
                  <a:pt x="11591" y="228"/>
                  <a:pt x="11648" y="458"/>
                </a:cubicBezTo>
                <a:cubicBezTo>
                  <a:pt x="11656" y="474"/>
                  <a:pt x="11565" y="500"/>
                  <a:pt x="11531" y="535"/>
                </a:cubicBezTo>
                <a:cubicBezTo>
                  <a:pt x="11414" y="644"/>
                  <a:pt x="11414" y="660"/>
                  <a:pt x="11590" y="703"/>
                </a:cubicBezTo>
                <a:cubicBezTo>
                  <a:pt x="11691" y="727"/>
                  <a:pt x="11683" y="788"/>
                  <a:pt x="11707" y="838"/>
                </a:cubicBezTo>
                <a:cubicBezTo>
                  <a:pt x="11707" y="870"/>
                  <a:pt x="11699" y="905"/>
                  <a:pt x="11699" y="939"/>
                </a:cubicBezTo>
                <a:cubicBezTo>
                  <a:pt x="11632" y="980"/>
                  <a:pt x="11565" y="1014"/>
                  <a:pt x="11497" y="1056"/>
                </a:cubicBezTo>
                <a:cubicBezTo>
                  <a:pt x="11430" y="1048"/>
                  <a:pt x="11363" y="1048"/>
                  <a:pt x="11294" y="1048"/>
                </a:cubicBezTo>
                <a:cubicBezTo>
                  <a:pt x="11212" y="831"/>
                  <a:pt x="11123" y="615"/>
                  <a:pt x="10865" y="615"/>
                </a:cubicBezTo>
                <a:cubicBezTo>
                  <a:pt x="10832" y="615"/>
                  <a:pt x="10796" y="618"/>
                  <a:pt x="10757" y="626"/>
                </a:cubicBezTo>
                <a:cubicBezTo>
                  <a:pt x="10544" y="668"/>
                  <a:pt x="10302" y="636"/>
                  <a:pt x="10124" y="820"/>
                </a:cubicBezTo>
                <a:lnTo>
                  <a:pt x="10124" y="416"/>
                </a:lnTo>
                <a:cubicBezTo>
                  <a:pt x="10015" y="197"/>
                  <a:pt x="9754" y="256"/>
                  <a:pt x="9602" y="104"/>
                </a:cubicBezTo>
                <a:cubicBezTo>
                  <a:pt x="9575" y="18"/>
                  <a:pt x="9517" y="0"/>
                  <a:pt x="94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 txBox="1">
            <a:spLocks noGrp="1"/>
          </p:cNvSpPr>
          <p:nvPr>
            <p:ph type="title" idx="13"/>
          </p:nvPr>
        </p:nvSpPr>
        <p:spPr>
          <a:xfrm>
            <a:off x="9674650" y="7131326"/>
            <a:ext cx="1710600" cy="841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436" name="Google Shape;436;p43"/>
          <p:cNvSpPr/>
          <p:nvPr/>
        </p:nvSpPr>
        <p:spPr>
          <a:xfrm rot="-1799975">
            <a:off x="6880623" y="2070500"/>
            <a:ext cx="1993606" cy="2121712"/>
          </a:xfrm>
          <a:custGeom>
            <a:avLst/>
            <a:gdLst/>
            <a:ahLst/>
            <a:cxnLst/>
            <a:rect l="l" t="t" r="r" b="b"/>
            <a:pathLst>
              <a:path w="87132" h="92731" extrusionOk="0">
                <a:moveTo>
                  <a:pt x="22525" y="1"/>
                </a:moveTo>
                <a:cubicBezTo>
                  <a:pt x="22512" y="40"/>
                  <a:pt x="22318" y="587"/>
                  <a:pt x="22318" y="587"/>
                </a:cubicBezTo>
                <a:cubicBezTo>
                  <a:pt x="22154" y="833"/>
                  <a:pt x="21908" y="997"/>
                  <a:pt x="21692" y="1187"/>
                </a:cubicBezTo>
                <a:cubicBezTo>
                  <a:pt x="21348" y="1502"/>
                  <a:pt x="20981" y="1925"/>
                  <a:pt x="20597" y="2184"/>
                </a:cubicBezTo>
                <a:cubicBezTo>
                  <a:pt x="20463" y="2266"/>
                  <a:pt x="20381" y="2295"/>
                  <a:pt x="20312" y="2295"/>
                </a:cubicBezTo>
                <a:cubicBezTo>
                  <a:pt x="20135" y="2295"/>
                  <a:pt x="20066" y="2089"/>
                  <a:pt x="19683" y="2036"/>
                </a:cubicBezTo>
                <a:cubicBezTo>
                  <a:pt x="19561" y="2675"/>
                  <a:pt x="19437" y="3331"/>
                  <a:pt x="19191" y="3947"/>
                </a:cubicBezTo>
                <a:cubicBezTo>
                  <a:pt x="19083" y="4233"/>
                  <a:pt x="19014" y="4275"/>
                  <a:pt x="18919" y="4275"/>
                </a:cubicBezTo>
                <a:lnTo>
                  <a:pt x="18824" y="4275"/>
                </a:lnTo>
                <a:cubicBezTo>
                  <a:pt x="18794" y="4275"/>
                  <a:pt x="18755" y="4262"/>
                  <a:pt x="18712" y="4262"/>
                </a:cubicBezTo>
                <a:cubicBezTo>
                  <a:pt x="18643" y="4262"/>
                  <a:pt x="18561" y="4275"/>
                  <a:pt x="18440" y="4331"/>
                </a:cubicBezTo>
                <a:cubicBezTo>
                  <a:pt x="17758" y="4659"/>
                  <a:pt x="17565" y="5423"/>
                  <a:pt x="17034" y="5888"/>
                </a:cubicBezTo>
                <a:cubicBezTo>
                  <a:pt x="16650" y="6216"/>
                  <a:pt x="16254" y="6065"/>
                  <a:pt x="15900" y="6350"/>
                </a:cubicBezTo>
                <a:cubicBezTo>
                  <a:pt x="15408" y="6734"/>
                  <a:pt x="15231" y="7308"/>
                  <a:pt x="14873" y="7786"/>
                </a:cubicBezTo>
                <a:cubicBezTo>
                  <a:pt x="14506" y="8278"/>
                  <a:pt x="14110" y="8757"/>
                  <a:pt x="13795" y="9314"/>
                </a:cubicBezTo>
                <a:cubicBezTo>
                  <a:pt x="13536" y="9753"/>
                  <a:pt x="13303" y="10297"/>
                  <a:pt x="13169" y="10789"/>
                </a:cubicBezTo>
                <a:cubicBezTo>
                  <a:pt x="12936" y="11651"/>
                  <a:pt x="13454" y="12428"/>
                  <a:pt x="13208" y="13248"/>
                </a:cubicBezTo>
                <a:cubicBezTo>
                  <a:pt x="13057" y="13726"/>
                  <a:pt x="12975" y="14015"/>
                  <a:pt x="12375" y="14015"/>
                </a:cubicBezTo>
                <a:lnTo>
                  <a:pt x="12333" y="14015"/>
                </a:lnTo>
                <a:cubicBezTo>
                  <a:pt x="11720" y="14002"/>
                  <a:pt x="11228" y="13277"/>
                  <a:pt x="10654" y="13277"/>
                </a:cubicBezTo>
                <a:cubicBezTo>
                  <a:pt x="10546" y="13277"/>
                  <a:pt x="10448" y="13303"/>
                  <a:pt x="10340" y="13346"/>
                </a:cubicBezTo>
                <a:cubicBezTo>
                  <a:pt x="9658" y="13674"/>
                  <a:pt x="9986" y="14123"/>
                  <a:pt x="9671" y="14588"/>
                </a:cubicBezTo>
                <a:cubicBezTo>
                  <a:pt x="9589" y="14723"/>
                  <a:pt x="9507" y="14752"/>
                  <a:pt x="9412" y="14752"/>
                </a:cubicBezTo>
                <a:cubicBezTo>
                  <a:pt x="9343" y="14752"/>
                  <a:pt x="9274" y="14739"/>
                  <a:pt x="9192" y="14710"/>
                </a:cubicBezTo>
                <a:cubicBezTo>
                  <a:pt x="9124" y="14697"/>
                  <a:pt x="9042" y="14670"/>
                  <a:pt x="8960" y="14670"/>
                </a:cubicBezTo>
                <a:cubicBezTo>
                  <a:pt x="8907" y="14670"/>
                  <a:pt x="8838" y="14683"/>
                  <a:pt x="8783" y="14710"/>
                </a:cubicBezTo>
                <a:cubicBezTo>
                  <a:pt x="8497" y="14834"/>
                  <a:pt x="8209" y="15283"/>
                  <a:pt x="7950" y="15490"/>
                </a:cubicBezTo>
                <a:cubicBezTo>
                  <a:pt x="7458" y="15844"/>
                  <a:pt x="7022" y="15775"/>
                  <a:pt x="6639" y="16241"/>
                </a:cubicBezTo>
                <a:cubicBezTo>
                  <a:pt x="5983" y="17034"/>
                  <a:pt x="5996" y="17771"/>
                  <a:pt x="5655" y="18673"/>
                </a:cubicBezTo>
                <a:cubicBezTo>
                  <a:pt x="5491" y="19083"/>
                  <a:pt x="5340" y="19312"/>
                  <a:pt x="5396" y="19778"/>
                </a:cubicBezTo>
                <a:cubicBezTo>
                  <a:pt x="5422" y="20106"/>
                  <a:pt x="5655" y="20542"/>
                  <a:pt x="5478" y="20856"/>
                </a:cubicBezTo>
                <a:lnTo>
                  <a:pt x="5436" y="20856"/>
                </a:lnTo>
                <a:cubicBezTo>
                  <a:pt x="4809" y="20856"/>
                  <a:pt x="4288" y="20378"/>
                  <a:pt x="3728" y="20132"/>
                </a:cubicBezTo>
                <a:cubicBezTo>
                  <a:pt x="3292" y="19955"/>
                  <a:pt x="2800" y="19886"/>
                  <a:pt x="2364" y="19696"/>
                </a:cubicBezTo>
                <a:cubicBezTo>
                  <a:pt x="1941" y="20092"/>
                  <a:pt x="2295" y="21076"/>
                  <a:pt x="2075" y="21594"/>
                </a:cubicBezTo>
                <a:cubicBezTo>
                  <a:pt x="1925" y="21922"/>
                  <a:pt x="1531" y="22318"/>
                  <a:pt x="1203" y="22482"/>
                </a:cubicBezTo>
                <a:cubicBezTo>
                  <a:pt x="1053" y="22551"/>
                  <a:pt x="889" y="22525"/>
                  <a:pt x="738" y="22577"/>
                </a:cubicBezTo>
                <a:cubicBezTo>
                  <a:pt x="479" y="22672"/>
                  <a:pt x="259" y="22836"/>
                  <a:pt x="0" y="22974"/>
                </a:cubicBezTo>
                <a:lnTo>
                  <a:pt x="62135" y="92730"/>
                </a:lnTo>
                <a:cubicBezTo>
                  <a:pt x="62161" y="92704"/>
                  <a:pt x="62204" y="92691"/>
                  <a:pt x="62230" y="92661"/>
                </a:cubicBezTo>
                <a:cubicBezTo>
                  <a:pt x="62148" y="92294"/>
                  <a:pt x="61834" y="91966"/>
                  <a:pt x="61699" y="91612"/>
                </a:cubicBezTo>
                <a:cubicBezTo>
                  <a:pt x="61575" y="91419"/>
                  <a:pt x="61535" y="91203"/>
                  <a:pt x="61588" y="90983"/>
                </a:cubicBezTo>
                <a:cubicBezTo>
                  <a:pt x="61643" y="90914"/>
                  <a:pt x="61712" y="90845"/>
                  <a:pt x="61794" y="90793"/>
                </a:cubicBezTo>
                <a:cubicBezTo>
                  <a:pt x="61945" y="90232"/>
                  <a:pt x="61657" y="89577"/>
                  <a:pt x="61411" y="89042"/>
                </a:cubicBezTo>
                <a:cubicBezTo>
                  <a:pt x="61247" y="88688"/>
                  <a:pt x="60932" y="88318"/>
                  <a:pt x="61083" y="87908"/>
                </a:cubicBezTo>
                <a:lnTo>
                  <a:pt x="61083" y="87908"/>
                </a:lnTo>
                <a:cubicBezTo>
                  <a:pt x="61575" y="88183"/>
                  <a:pt x="61876" y="88796"/>
                  <a:pt x="62368" y="89124"/>
                </a:cubicBezTo>
                <a:cubicBezTo>
                  <a:pt x="62817" y="89426"/>
                  <a:pt x="63296" y="89672"/>
                  <a:pt x="63735" y="90013"/>
                </a:cubicBezTo>
                <a:cubicBezTo>
                  <a:pt x="64443" y="90586"/>
                  <a:pt x="65059" y="91953"/>
                  <a:pt x="65987" y="92170"/>
                </a:cubicBezTo>
                <a:cubicBezTo>
                  <a:pt x="66056" y="92186"/>
                  <a:pt x="66112" y="92199"/>
                  <a:pt x="66164" y="92199"/>
                </a:cubicBezTo>
                <a:cubicBezTo>
                  <a:pt x="66669" y="92199"/>
                  <a:pt x="66984" y="91678"/>
                  <a:pt x="67531" y="91665"/>
                </a:cubicBezTo>
                <a:lnTo>
                  <a:pt x="67777" y="91665"/>
                </a:lnTo>
                <a:cubicBezTo>
                  <a:pt x="67915" y="91665"/>
                  <a:pt x="67967" y="91639"/>
                  <a:pt x="68144" y="91419"/>
                </a:cubicBezTo>
                <a:cubicBezTo>
                  <a:pt x="68351" y="91147"/>
                  <a:pt x="68596" y="90763"/>
                  <a:pt x="68747" y="90449"/>
                </a:cubicBezTo>
                <a:cubicBezTo>
                  <a:pt x="68980" y="89918"/>
                  <a:pt x="68488" y="88688"/>
                  <a:pt x="69226" y="88511"/>
                </a:cubicBezTo>
                <a:cubicBezTo>
                  <a:pt x="69278" y="88498"/>
                  <a:pt x="69321" y="88482"/>
                  <a:pt x="69373" y="88482"/>
                </a:cubicBezTo>
                <a:cubicBezTo>
                  <a:pt x="69455" y="88482"/>
                  <a:pt x="69524" y="88498"/>
                  <a:pt x="69593" y="88511"/>
                </a:cubicBezTo>
                <a:cubicBezTo>
                  <a:pt x="69662" y="88537"/>
                  <a:pt x="69731" y="88551"/>
                  <a:pt x="69813" y="88551"/>
                </a:cubicBezTo>
                <a:cubicBezTo>
                  <a:pt x="69908" y="88551"/>
                  <a:pt x="70016" y="88524"/>
                  <a:pt x="70140" y="88442"/>
                </a:cubicBezTo>
                <a:cubicBezTo>
                  <a:pt x="70275" y="88360"/>
                  <a:pt x="70426" y="88183"/>
                  <a:pt x="70550" y="88059"/>
                </a:cubicBezTo>
                <a:cubicBezTo>
                  <a:pt x="70835" y="87787"/>
                  <a:pt x="71012" y="87636"/>
                  <a:pt x="71068" y="87226"/>
                </a:cubicBezTo>
                <a:cubicBezTo>
                  <a:pt x="71124" y="86816"/>
                  <a:pt x="71150" y="86557"/>
                  <a:pt x="71452" y="86243"/>
                </a:cubicBezTo>
                <a:cubicBezTo>
                  <a:pt x="71780" y="85876"/>
                  <a:pt x="72025" y="85997"/>
                  <a:pt x="72422" y="85833"/>
                </a:cubicBezTo>
                <a:cubicBezTo>
                  <a:pt x="72720" y="85712"/>
                  <a:pt x="72940" y="85410"/>
                  <a:pt x="73173" y="85204"/>
                </a:cubicBezTo>
                <a:cubicBezTo>
                  <a:pt x="74278" y="84207"/>
                  <a:pt x="75481" y="83374"/>
                  <a:pt x="76615" y="82404"/>
                </a:cubicBezTo>
                <a:cubicBezTo>
                  <a:pt x="76969" y="82089"/>
                  <a:pt x="77133" y="81942"/>
                  <a:pt x="77310" y="81516"/>
                </a:cubicBezTo>
                <a:cubicBezTo>
                  <a:pt x="77434" y="81230"/>
                  <a:pt x="77503" y="81188"/>
                  <a:pt x="77598" y="81188"/>
                </a:cubicBezTo>
                <a:lnTo>
                  <a:pt x="77667" y="81188"/>
                </a:lnTo>
                <a:cubicBezTo>
                  <a:pt x="77693" y="81188"/>
                  <a:pt x="77720" y="81204"/>
                  <a:pt x="77749" y="81204"/>
                </a:cubicBezTo>
                <a:cubicBezTo>
                  <a:pt x="77815" y="81204"/>
                  <a:pt x="77913" y="81188"/>
                  <a:pt x="78021" y="81122"/>
                </a:cubicBezTo>
                <a:cubicBezTo>
                  <a:pt x="78444" y="80889"/>
                  <a:pt x="78211" y="79958"/>
                  <a:pt x="78241" y="79549"/>
                </a:cubicBezTo>
                <a:cubicBezTo>
                  <a:pt x="78267" y="79031"/>
                  <a:pt x="77939" y="78267"/>
                  <a:pt x="78077" y="77815"/>
                </a:cubicBezTo>
                <a:cubicBezTo>
                  <a:pt x="78129" y="77638"/>
                  <a:pt x="78211" y="77569"/>
                  <a:pt x="78323" y="77569"/>
                </a:cubicBezTo>
                <a:cubicBezTo>
                  <a:pt x="78526" y="77569"/>
                  <a:pt x="78798" y="77801"/>
                  <a:pt x="79074" y="77910"/>
                </a:cubicBezTo>
                <a:cubicBezTo>
                  <a:pt x="79470" y="78090"/>
                  <a:pt x="79932" y="78224"/>
                  <a:pt x="80385" y="78224"/>
                </a:cubicBezTo>
                <a:cubicBezTo>
                  <a:pt x="80726" y="78224"/>
                  <a:pt x="81054" y="78142"/>
                  <a:pt x="81339" y="77939"/>
                </a:cubicBezTo>
                <a:cubicBezTo>
                  <a:pt x="81653" y="77733"/>
                  <a:pt x="81860" y="77434"/>
                  <a:pt x="82188" y="77241"/>
                </a:cubicBezTo>
                <a:cubicBezTo>
                  <a:pt x="82473" y="77077"/>
                  <a:pt x="82719" y="76982"/>
                  <a:pt x="82965" y="76749"/>
                </a:cubicBezTo>
                <a:cubicBezTo>
                  <a:pt x="83322" y="76434"/>
                  <a:pt x="83443" y="76205"/>
                  <a:pt x="83417" y="75739"/>
                </a:cubicBezTo>
                <a:cubicBezTo>
                  <a:pt x="83404" y="75412"/>
                  <a:pt x="83293" y="75343"/>
                  <a:pt x="83456" y="75041"/>
                </a:cubicBezTo>
                <a:cubicBezTo>
                  <a:pt x="83634" y="74730"/>
                  <a:pt x="84099" y="74402"/>
                  <a:pt x="84414" y="74346"/>
                </a:cubicBezTo>
                <a:cubicBezTo>
                  <a:pt x="84522" y="74333"/>
                  <a:pt x="84617" y="74333"/>
                  <a:pt x="84699" y="74333"/>
                </a:cubicBezTo>
                <a:lnTo>
                  <a:pt x="84850" y="74333"/>
                </a:lnTo>
                <a:cubicBezTo>
                  <a:pt x="85056" y="74333"/>
                  <a:pt x="85207" y="74304"/>
                  <a:pt x="85453" y="73976"/>
                </a:cubicBezTo>
                <a:cubicBezTo>
                  <a:pt x="85781" y="73540"/>
                  <a:pt x="86394" y="72612"/>
                  <a:pt x="86954" y="72517"/>
                </a:cubicBezTo>
                <a:lnTo>
                  <a:pt x="86994" y="72517"/>
                </a:lnTo>
                <a:cubicBezTo>
                  <a:pt x="87036" y="72517"/>
                  <a:pt x="87092" y="72530"/>
                  <a:pt x="87131" y="72543"/>
                </a:cubicBezTo>
                <a:lnTo>
                  <a:pt x="22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7" name="Google Shape;437;p43"/>
          <p:cNvSpPr/>
          <p:nvPr/>
        </p:nvSpPr>
        <p:spPr>
          <a:xfrm rot="-2975605">
            <a:off x="7228093" y="5687362"/>
            <a:ext cx="1877174" cy="1997800"/>
          </a:xfrm>
          <a:custGeom>
            <a:avLst/>
            <a:gdLst/>
            <a:ahLst/>
            <a:cxnLst/>
            <a:rect l="l" t="t" r="r" b="b"/>
            <a:pathLst>
              <a:path w="87132" h="92731" extrusionOk="0">
                <a:moveTo>
                  <a:pt x="22525" y="1"/>
                </a:moveTo>
                <a:cubicBezTo>
                  <a:pt x="22512" y="40"/>
                  <a:pt x="22318" y="587"/>
                  <a:pt x="22318" y="587"/>
                </a:cubicBezTo>
                <a:cubicBezTo>
                  <a:pt x="22154" y="833"/>
                  <a:pt x="21908" y="997"/>
                  <a:pt x="21692" y="1187"/>
                </a:cubicBezTo>
                <a:cubicBezTo>
                  <a:pt x="21348" y="1502"/>
                  <a:pt x="20981" y="1925"/>
                  <a:pt x="20597" y="2184"/>
                </a:cubicBezTo>
                <a:cubicBezTo>
                  <a:pt x="20463" y="2266"/>
                  <a:pt x="20381" y="2295"/>
                  <a:pt x="20312" y="2295"/>
                </a:cubicBezTo>
                <a:cubicBezTo>
                  <a:pt x="20135" y="2295"/>
                  <a:pt x="20066" y="2089"/>
                  <a:pt x="19683" y="2036"/>
                </a:cubicBezTo>
                <a:cubicBezTo>
                  <a:pt x="19561" y="2675"/>
                  <a:pt x="19437" y="3331"/>
                  <a:pt x="19191" y="3947"/>
                </a:cubicBezTo>
                <a:cubicBezTo>
                  <a:pt x="19083" y="4233"/>
                  <a:pt x="19014" y="4275"/>
                  <a:pt x="18919" y="4275"/>
                </a:cubicBezTo>
                <a:lnTo>
                  <a:pt x="18824" y="4275"/>
                </a:lnTo>
                <a:cubicBezTo>
                  <a:pt x="18794" y="4275"/>
                  <a:pt x="18755" y="4262"/>
                  <a:pt x="18712" y="4262"/>
                </a:cubicBezTo>
                <a:cubicBezTo>
                  <a:pt x="18643" y="4262"/>
                  <a:pt x="18561" y="4275"/>
                  <a:pt x="18440" y="4331"/>
                </a:cubicBezTo>
                <a:cubicBezTo>
                  <a:pt x="17758" y="4659"/>
                  <a:pt x="17565" y="5423"/>
                  <a:pt x="17034" y="5888"/>
                </a:cubicBezTo>
                <a:cubicBezTo>
                  <a:pt x="16650" y="6216"/>
                  <a:pt x="16254" y="6065"/>
                  <a:pt x="15900" y="6350"/>
                </a:cubicBezTo>
                <a:cubicBezTo>
                  <a:pt x="15408" y="6734"/>
                  <a:pt x="15231" y="7308"/>
                  <a:pt x="14873" y="7786"/>
                </a:cubicBezTo>
                <a:cubicBezTo>
                  <a:pt x="14506" y="8278"/>
                  <a:pt x="14110" y="8757"/>
                  <a:pt x="13795" y="9314"/>
                </a:cubicBezTo>
                <a:cubicBezTo>
                  <a:pt x="13536" y="9753"/>
                  <a:pt x="13303" y="10297"/>
                  <a:pt x="13169" y="10789"/>
                </a:cubicBezTo>
                <a:cubicBezTo>
                  <a:pt x="12936" y="11651"/>
                  <a:pt x="13454" y="12428"/>
                  <a:pt x="13208" y="13248"/>
                </a:cubicBezTo>
                <a:cubicBezTo>
                  <a:pt x="13057" y="13726"/>
                  <a:pt x="12975" y="14015"/>
                  <a:pt x="12375" y="14015"/>
                </a:cubicBezTo>
                <a:lnTo>
                  <a:pt x="12333" y="14015"/>
                </a:lnTo>
                <a:cubicBezTo>
                  <a:pt x="11720" y="14002"/>
                  <a:pt x="11228" y="13277"/>
                  <a:pt x="10654" y="13277"/>
                </a:cubicBezTo>
                <a:cubicBezTo>
                  <a:pt x="10546" y="13277"/>
                  <a:pt x="10448" y="13303"/>
                  <a:pt x="10340" y="13346"/>
                </a:cubicBezTo>
                <a:cubicBezTo>
                  <a:pt x="9658" y="13674"/>
                  <a:pt x="9986" y="14123"/>
                  <a:pt x="9671" y="14588"/>
                </a:cubicBezTo>
                <a:cubicBezTo>
                  <a:pt x="9589" y="14723"/>
                  <a:pt x="9507" y="14752"/>
                  <a:pt x="9412" y="14752"/>
                </a:cubicBezTo>
                <a:cubicBezTo>
                  <a:pt x="9343" y="14752"/>
                  <a:pt x="9274" y="14739"/>
                  <a:pt x="9192" y="14710"/>
                </a:cubicBezTo>
                <a:cubicBezTo>
                  <a:pt x="9124" y="14697"/>
                  <a:pt x="9042" y="14670"/>
                  <a:pt x="8960" y="14670"/>
                </a:cubicBezTo>
                <a:cubicBezTo>
                  <a:pt x="8907" y="14670"/>
                  <a:pt x="8838" y="14683"/>
                  <a:pt x="8783" y="14710"/>
                </a:cubicBezTo>
                <a:cubicBezTo>
                  <a:pt x="8497" y="14834"/>
                  <a:pt x="8209" y="15283"/>
                  <a:pt x="7950" y="15490"/>
                </a:cubicBezTo>
                <a:cubicBezTo>
                  <a:pt x="7458" y="15844"/>
                  <a:pt x="7022" y="15775"/>
                  <a:pt x="6639" y="16241"/>
                </a:cubicBezTo>
                <a:cubicBezTo>
                  <a:pt x="5983" y="17034"/>
                  <a:pt x="5996" y="17771"/>
                  <a:pt x="5655" y="18673"/>
                </a:cubicBezTo>
                <a:cubicBezTo>
                  <a:pt x="5491" y="19083"/>
                  <a:pt x="5340" y="19312"/>
                  <a:pt x="5396" y="19778"/>
                </a:cubicBezTo>
                <a:cubicBezTo>
                  <a:pt x="5422" y="20106"/>
                  <a:pt x="5655" y="20542"/>
                  <a:pt x="5478" y="20856"/>
                </a:cubicBezTo>
                <a:lnTo>
                  <a:pt x="5436" y="20856"/>
                </a:lnTo>
                <a:cubicBezTo>
                  <a:pt x="4809" y="20856"/>
                  <a:pt x="4288" y="20378"/>
                  <a:pt x="3728" y="20132"/>
                </a:cubicBezTo>
                <a:cubicBezTo>
                  <a:pt x="3292" y="19955"/>
                  <a:pt x="2800" y="19886"/>
                  <a:pt x="2364" y="19696"/>
                </a:cubicBezTo>
                <a:cubicBezTo>
                  <a:pt x="1941" y="20092"/>
                  <a:pt x="2295" y="21076"/>
                  <a:pt x="2075" y="21594"/>
                </a:cubicBezTo>
                <a:cubicBezTo>
                  <a:pt x="1925" y="21922"/>
                  <a:pt x="1531" y="22318"/>
                  <a:pt x="1203" y="22482"/>
                </a:cubicBezTo>
                <a:cubicBezTo>
                  <a:pt x="1053" y="22551"/>
                  <a:pt x="889" y="22525"/>
                  <a:pt x="738" y="22577"/>
                </a:cubicBezTo>
                <a:cubicBezTo>
                  <a:pt x="479" y="22672"/>
                  <a:pt x="259" y="22836"/>
                  <a:pt x="0" y="22974"/>
                </a:cubicBezTo>
                <a:lnTo>
                  <a:pt x="62135" y="92730"/>
                </a:lnTo>
                <a:cubicBezTo>
                  <a:pt x="62161" y="92704"/>
                  <a:pt x="62204" y="92691"/>
                  <a:pt x="62230" y="92661"/>
                </a:cubicBezTo>
                <a:cubicBezTo>
                  <a:pt x="62148" y="92294"/>
                  <a:pt x="61834" y="91966"/>
                  <a:pt x="61699" y="91612"/>
                </a:cubicBezTo>
                <a:cubicBezTo>
                  <a:pt x="61575" y="91419"/>
                  <a:pt x="61535" y="91203"/>
                  <a:pt x="61588" y="90983"/>
                </a:cubicBezTo>
                <a:cubicBezTo>
                  <a:pt x="61643" y="90914"/>
                  <a:pt x="61712" y="90845"/>
                  <a:pt x="61794" y="90793"/>
                </a:cubicBezTo>
                <a:cubicBezTo>
                  <a:pt x="61945" y="90232"/>
                  <a:pt x="61657" y="89577"/>
                  <a:pt x="61411" y="89042"/>
                </a:cubicBezTo>
                <a:cubicBezTo>
                  <a:pt x="61247" y="88688"/>
                  <a:pt x="60932" y="88318"/>
                  <a:pt x="61083" y="87908"/>
                </a:cubicBezTo>
                <a:lnTo>
                  <a:pt x="61083" y="87908"/>
                </a:lnTo>
                <a:cubicBezTo>
                  <a:pt x="61575" y="88183"/>
                  <a:pt x="61876" y="88796"/>
                  <a:pt x="62368" y="89124"/>
                </a:cubicBezTo>
                <a:cubicBezTo>
                  <a:pt x="62817" y="89426"/>
                  <a:pt x="63296" y="89672"/>
                  <a:pt x="63735" y="90013"/>
                </a:cubicBezTo>
                <a:cubicBezTo>
                  <a:pt x="64443" y="90586"/>
                  <a:pt x="65059" y="91953"/>
                  <a:pt x="65987" y="92170"/>
                </a:cubicBezTo>
                <a:cubicBezTo>
                  <a:pt x="66056" y="92186"/>
                  <a:pt x="66112" y="92199"/>
                  <a:pt x="66164" y="92199"/>
                </a:cubicBezTo>
                <a:cubicBezTo>
                  <a:pt x="66669" y="92199"/>
                  <a:pt x="66984" y="91678"/>
                  <a:pt x="67531" y="91665"/>
                </a:cubicBezTo>
                <a:lnTo>
                  <a:pt x="67777" y="91665"/>
                </a:lnTo>
                <a:cubicBezTo>
                  <a:pt x="67915" y="91665"/>
                  <a:pt x="67967" y="91639"/>
                  <a:pt x="68144" y="91419"/>
                </a:cubicBezTo>
                <a:cubicBezTo>
                  <a:pt x="68351" y="91147"/>
                  <a:pt x="68596" y="90763"/>
                  <a:pt x="68747" y="90449"/>
                </a:cubicBezTo>
                <a:cubicBezTo>
                  <a:pt x="68980" y="89918"/>
                  <a:pt x="68488" y="88688"/>
                  <a:pt x="69226" y="88511"/>
                </a:cubicBezTo>
                <a:cubicBezTo>
                  <a:pt x="69278" y="88498"/>
                  <a:pt x="69321" y="88482"/>
                  <a:pt x="69373" y="88482"/>
                </a:cubicBezTo>
                <a:cubicBezTo>
                  <a:pt x="69455" y="88482"/>
                  <a:pt x="69524" y="88498"/>
                  <a:pt x="69593" y="88511"/>
                </a:cubicBezTo>
                <a:cubicBezTo>
                  <a:pt x="69662" y="88537"/>
                  <a:pt x="69731" y="88551"/>
                  <a:pt x="69813" y="88551"/>
                </a:cubicBezTo>
                <a:cubicBezTo>
                  <a:pt x="69908" y="88551"/>
                  <a:pt x="70016" y="88524"/>
                  <a:pt x="70140" y="88442"/>
                </a:cubicBezTo>
                <a:cubicBezTo>
                  <a:pt x="70275" y="88360"/>
                  <a:pt x="70426" y="88183"/>
                  <a:pt x="70550" y="88059"/>
                </a:cubicBezTo>
                <a:cubicBezTo>
                  <a:pt x="70835" y="87787"/>
                  <a:pt x="71012" y="87636"/>
                  <a:pt x="71068" y="87226"/>
                </a:cubicBezTo>
                <a:cubicBezTo>
                  <a:pt x="71124" y="86816"/>
                  <a:pt x="71150" y="86557"/>
                  <a:pt x="71452" y="86243"/>
                </a:cubicBezTo>
                <a:cubicBezTo>
                  <a:pt x="71780" y="85876"/>
                  <a:pt x="72025" y="85997"/>
                  <a:pt x="72422" y="85833"/>
                </a:cubicBezTo>
                <a:cubicBezTo>
                  <a:pt x="72720" y="85712"/>
                  <a:pt x="72940" y="85410"/>
                  <a:pt x="73173" y="85204"/>
                </a:cubicBezTo>
                <a:cubicBezTo>
                  <a:pt x="74278" y="84207"/>
                  <a:pt x="75481" y="83374"/>
                  <a:pt x="76615" y="82404"/>
                </a:cubicBezTo>
                <a:cubicBezTo>
                  <a:pt x="76969" y="82089"/>
                  <a:pt x="77133" y="81942"/>
                  <a:pt x="77310" y="81516"/>
                </a:cubicBezTo>
                <a:cubicBezTo>
                  <a:pt x="77434" y="81230"/>
                  <a:pt x="77503" y="81188"/>
                  <a:pt x="77598" y="81188"/>
                </a:cubicBezTo>
                <a:lnTo>
                  <a:pt x="77667" y="81188"/>
                </a:lnTo>
                <a:cubicBezTo>
                  <a:pt x="77693" y="81188"/>
                  <a:pt x="77720" y="81204"/>
                  <a:pt x="77749" y="81204"/>
                </a:cubicBezTo>
                <a:cubicBezTo>
                  <a:pt x="77815" y="81204"/>
                  <a:pt x="77913" y="81188"/>
                  <a:pt x="78021" y="81122"/>
                </a:cubicBezTo>
                <a:cubicBezTo>
                  <a:pt x="78444" y="80889"/>
                  <a:pt x="78211" y="79958"/>
                  <a:pt x="78241" y="79549"/>
                </a:cubicBezTo>
                <a:cubicBezTo>
                  <a:pt x="78267" y="79031"/>
                  <a:pt x="77939" y="78267"/>
                  <a:pt x="78077" y="77815"/>
                </a:cubicBezTo>
                <a:cubicBezTo>
                  <a:pt x="78129" y="77638"/>
                  <a:pt x="78211" y="77569"/>
                  <a:pt x="78323" y="77569"/>
                </a:cubicBezTo>
                <a:cubicBezTo>
                  <a:pt x="78526" y="77569"/>
                  <a:pt x="78798" y="77801"/>
                  <a:pt x="79074" y="77910"/>
                </a:cubicBezTo>
                <a:cubicBezTo>
                  <a:pt x="79470" y="78090"/>
                  <a:pt x="79932" y="78224"/>
                  <a:pt x="80385" y="78224"/>
                </a:cubicBezTo>
                <a:cubicBezTo>
                  <a:pt x="80726" y="78224"/>
                  <a:pt x="81054" y="78142"/>
                  <a:pt x="81339" y="77939"/>
                </a:cubicBezTo>
                <a:cubicBezTo>
                  <a:pt x="81653" y="77733"/>
                  <a:pt x="81860" y="77434"/>
                  <a:pt x="82188" y="77241"/>
                </a:cubicBezTo>
                <a:cubicBezTo>
                  <a:pt x="82473" y="77077"/>
                  <a:pt x="82719" y="76982"/>
                  <a:pt x="82965" y="76749"/>
                </a:cubicBezTo>
                <a:cubicBezTo>
                  <a:pt x="83322" y="76434"/>
                  <a:pt x="83443" y="76205"/>
                  <a:pt x="83417" y="75739"/>
                </a:cubicBezTo>
                <a:cubicBezTo>
                  <a:pt x="83404" y="75412"/>
                  <a:pt x="83293" y="75343"/>
                  <a:pt x="83456" y="75041"/>
                </a:cubicBezTo>
                <a:cubicBezTo>
                  <a:pt x="83634" y="74730"/>
                  <a:pt x="84099" y="74402"/>
                  <a:pt x="84414" y="74346"/>
                </a:cubicBezTo>
                <a:cubicBezTo>
                  <a:pt x="84522" y="74333"/>
                  <a:pt x="84617" y="74333"/>
                  <a:pt x="84699" y="74333"/>
                </a:cubicBezTo>
                <a:lnTo>
                  <a:pt x="84850" y="74333"/>
                </a:lnTo>
                <a:cubicBezTo>
                  <a:pt x="85056" y="74333"/>
                  <a:pt x="85207" y="74304"/>
                  <a:pt x="85453" y="73976"/>
                </a:cubicBezTo>
                <a:cubicBezTo>
                  <a:pt x="85781" y="73540"/>
                  <a:pt x="86394" y="72612"/>
                  <a:pt x="86954" y="72517"/>
                </a:cubicBezTo>
                <a:lnTo>
                  <a:pt x="86994" y="72517"/>
                </a:lnTo>
                <a:cubicBezTo>
                  <a:pt x="87036" y="72517"/>
                  <a:pt x="87092" y="72530"/>
                  <a:pt x="87131" y="72543"/>
                </a:cubicBezTo>
                <a:lnTo>
                  <a:pt x="22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8" name="Google Shape;438;p43"/>
          <p:cNvSpPr/>
          <p:nvPr/>
        </p:nvSpPr>
        <p:spPr>
          <a:xfrm rot="-2199877">
            <a:off x="15098026" y="5395954"/>
            <a:ext cx="1969892" cy="2096476"/>
          </a:xfrm>
          <a:custGeom>
            <a:avLst/>
            <a:gdLst/>
            <a:ahLst/>
            <a:cxnLst/>
            <a:rect l="l" t="t" r="r" b="b"/>
            <a:pathLst>
              <a:path w="87132" h="92731" extrusionOk="0">
                <a:moveTo>
                  <a:pt x="22525" y="1"/>
                </a:moveTo>
                <a:cubicBezTo>
                  <a:pt x="22512" y="40"/>
                  <a:pt x="22318" y="587"/>
                  <a:pt x="22318" y="587"/>
                </a:cubicBezTo>
                <a:cubicBezTo>
                  <a:pt x="22154" y="833"/>
                  <a:pt x="21908" y="997"/>
                  <a:pt x="21692" y="1187"/>
                </a:cubicBezTo>
                <a:cubicBezTo>
                  <a:pt x="21348" y="1502"/>
                  <a:pt x="20981" y="1925"/>
                  <a:pt x="20597" y="2184"/>
                </a:cubicBezTo>
                <a:cubicBezTo>
                  <a:pt x="20463" y="2266"/>
                  <a:pt x="20381" y="2295"/>
                  <a:pt x="20312" y="2295"/>
                </a:cubicBezTo>
                <a:cubicBezTo>
                  <a:pt x="20135" y="2295"/>
                  <a:pt x="20066" y="2089"/>
                  <a:pt x="19683" y="2036"/>
                </a:cubicBezTo>
                <a:cubicBezTo>
                  <a:pt x="19561" y="2675"/>
                  <a:pt x="19437" y="3331"/>
                  <a:pt x="19191" y="3947"/>
                </a:cubicBezTo>
                <a:cubicBezTo>
                  <a:pt x="19083" y="4233"/>
                  <a:pt x="19014" y="4275"/>
                  <a:pt x="18919" y="4275"/>
                </a:cubicBezTo>
                <a:lnTo>
                  <a:pt x="18824" y="4275"/>
                </a:lnTo>
                <a:cubicBezTo>
                  <a:pt x="18794" y="4275"/>
                  <a:pt x="18755" y="4262"/>
                  <a:pt x="18712" y="4262"/>
                </a:cubicBezTo>
                <a:cubicBezTo>
                  <a:pt x="18643" y="4262"/>
                  <a:pt x="18561" y="4275"/>
                  <a:pt x="18440" y="4331"/>
                </a:cubicBezTo>
                <a:cubicBezTo>
                  <a:pt x="17758" y="4659"/>
                  <a:pt x="17565" y="5423"/>
                  <a:pt x="17034" y="5888"/>
                </a:cubicBezTo>
                <a:cubicBezTo>
                  <a:pt x="16650" y="6216"/>
                  <a:pt x="16254" y="6065"/>
                  <a:pt x="15900" y="6350"/>
                </a:cubicBezTo>
                <a:cubicBezTo>
                  <a:pt x="15408" y="6734"/>
                  <a:pt x="15231" y="7308"/>
                  <a:pt x="14873" y="7786"/>
                </a:cubicBezTo>
                <a:cubicBezTo>
                  <a:pt x="14506" y="8278"/>
                  <a:pt x="14110" y="8757"/>
                  <a:pt x="13795" y="9314"/>
                </a:cubicBezTo>
                <a:cubicBezTo>
                  <a:pt x="13536" y="9753"/>
                  <a:pt x="13303" y="10297"/>
                  <a:pt x="13169" y="10789"/>
                </a:cubicBezTo>
                <a:cubicBezTo>
                  <a:pt x="12936" y="11651"/>
                  <a:pt x="13454" y="12428"/>
                  <a:pt x="13208" y="13248"/>
                </a:cubicBezTo>
                <a:cubicBezTo>
                  <a:pt x="13057" y="13726"/>
                  <a:pt x="12975" y="14015"/>
                  <a:pt x="12375" y="14015"/>
                </a:cubicBezTo>
                <a:lnTo>
                  <a:pt x="12333" y="14015"/>
                </a:lnTo>
                <a:cubicBezTo>
                  <a:pt x="11720" y="14002"/>
                  <a:pt x="11228" y="13277"/>
                  <a:pt x="10654" y="13277"/>
                </a:cubicBezTo>
                <a:cubicBezTo>
                  <a:pt x="10546" y="13277"/>
                  <a:pt x="10448" y="13303"/>
                  <a:pt x="10340" y="13346"/>
                </a:cubicBezTo>
                <a:cubicBezTo>
                  <a:pt x="9658" y="13674"/>
                  <a:pt x="9986" y="14123"/>
                  <a:pt x="9671" y="14588"/>
                </a:cubicBezTo>
                <a:cubicBezTo>
                  <a:pt x="9589" y="14723"/>
                  <a:pt x="9507" y="14752"/>
                  <a:pt x="9412" y="14752"/>
                </a:cubicBezTo>
                <a:cubicBezTo>
                  <a:pt x="9343" y="14752"/>
                  <a:pt x="9274" y="14739"/>
                  <a:pt x="9192" y="14710"/>
                </a:cubicBezTo>
                <a:cubicBezTo>
                  <a:pt x="9124" y="14697"/>
                  <a:pt x="9042" y="14670"/>
                  <a:pt x="8960" y="14670"/>
                </a:cubicBezTo>
                <a:cubicBezTo>
                  <a:pt x="8907" y="14670"/>
                  <a:pt x="8838" y="14683"/>
                  <a:pt x="8783" y="14710"/>
                </a:cubicBezTo>
                <a:cubicBezTo>
                  <a:pt x="8497" y="14834"/>
                  <a:pt x="8209" y="15283"/>
                  <a:pt x="7950" y="15490"/>
                </a:cubicBezTo>
                <a:cubicBezTo>
                  <a:pt x="7458" y="15844"/>
                  <a:pt x="7022" y="15775"/>
                  <a:pt x="6639" y="16241"/>
                </a:cubicBezTo>
                <a:cubicBezTo>
                  <a:pt x="5983" y="17034"/>
                  <a:pt x="5996" y="17771"/>
                  <a:pt x="5655" y="18673"/>
                </a:cubicBezTo>
                <a:cubicBezTo>
                  <a:pt x="5491" y="19083"/>
                  <a:pt x="5340" y="19312"/>
                  <a:pt x="5396" y="19778"/>
                </a:cubicBezTo>
                <a:cubicBezTo>
                  <a:pt x="5422" y="20106"/>
                  <a:pt x="5655" y="20542"/>
                  <a:pt x="5478" y="20856"/>
                </a:cubicBezTo>
                <a:lnTo>
                  <a:pt x="5436" y="20856"/>
                </a:lnTo>
                <a:cubicBezTo>
                  <a:pt x="4809" y="20856"/>
                  <a:pt x="4288" y="20378"/>
                  <a:pt x="3728" y="20132"/>
                </a:cubicBezTo>
                <a:cubicBezTo>
                  <a:pt x="3292" y="19955"/>
                  <a:pt x="2800" y="19886"/>
                  <a:pt x="2364" y="19696"/>
                </a:cubicBezTo>
                <a:cubicBezTo>
                  <a:pt x="1941" y="20092"/>
                  <a:pt x="2295" y="21076"/>
                  <a:pt x="2075" y="21594"/>
                </a:cubicBezTo>
                <a:cubicBezTo>
                  <a:pt x="1925" y="21922"/>
                  <a:pt x="1531" y="22318"/>
                  <a:pt x="1203" y="22482"/>
                </a:cubicBezTo>
                <a:cubicBezTo>
                  <a:pt x="1053" y="22551"/>
                  <a:pt x="889" y="22525"/>
                  <a:pt x="738" y="22577"/>
                </a:cubicBezTo>
                <a:cubicBezTo>
                  <a:pt x="479" y="22672"/>
                  <a:pt x="259" y="22836"/>
                  <a:pt x="0" y="22974"/>
                </a:cubicBezTo>
                <a:lnTo>
                  <a:pt x="62135" y="92730"/>
                </a:lnTo>
                <a:cubicBezTo>
                  <a:pt x="62161" y="92704"/>
                  <a:pt x="62204" y="92691"/>
                  <a:pt x="62230" y="92661"/>
                </a:cubicBezTo>
                <a:cubicBezTo>
                  <a:pt x="62148" y="92294"/>
                  <a:pt x="61834" y="91966"/>
                  <a:pt x="61699" y="91612"/>
                </a:cubicBezTo>
                <a:cubicBezTo>
                  <a:pt x="61575" y="91419"/>
                  <a:pt x="61535" y="91203"/>
                  <a:pt x="61588" y="90983"/>
                </a:cubicBezTo>
                <a:cubicBezTo>
                  <a:pt x="61643" y="90914"/>
                  <a:pt x="61712" y="90845"/>
                  <a:pt x="61794" y="90793"/>
                </a:cubicBezTo>
                <a:cubicBezTo>
                  <a:pt x="61945" y="90232"/>
                  <a:pt x="61657" y="89577"/>
                  <a:pt x="61411" y="89042"/>
                </a:cubicBezTo>
                <a:cubicBezTo>
                  <a:pt x="61247" y="88688"/>
                  <a:pt x="60932" y="88318"/>
                  <a:pt x="61083" y="87908"/>
                </a:cubicBezTo>
                <a:lnTo>
                  <a:pt x="61083" y="87908"/>
                </a:lnTo>
                <a:cubicBezTo>
                  <a:pt x="61575" y="88183"/>
                  <a:pt x="61876" y="88796"/>
                  <a:pt x="62368" y="89124"/>
                </a:cubicBezTo>
                <a:cubicBezTo>
                  <a:pt x="62817" y="89426"/>
                  <a:pt x="63296" y="89672"/>
                  <a:pt x="63735" y="90013"/>
                </a:cubicBezTo>
                <a:cubicBezTo>
                  <a:pt x="64443" y="90586"/>
                  <a:pt x="65059" y="91953"/>
                  <a:pt x="65987" y="92170"/>
                </a:cubicBezTo>
                <a:cubicBezTo>
                  <a:pt x="66056" y="92186"/>
                  <a:pt x="66112" y="92199"/>
                  <a:pt x="66164" y="92199"/>
                </a:cubicBezTo>
                <a:cubicBezTo>
                  <a:pt x="66669" y="92199"/>
                  <a:pt x="66984" y="91678"/>
                  <a:pt x="67531" y="91665"/>
                </a:cubicBezTo>
                <a:lnTo>
                  <a:pt x="67777" y="91665"/>
                </a:lnTo>
                <a:cubicBezTo>
                  <a:pt x="67915" y="91665"/>
                  <a:pt x="67967" y="91639"/>
                  <a:pt x="68144" y="91419"/>
                </a:cubicBezTo>
                <a:cubicBezTo>
                  <a:pt x="68351" y="91147"/>
                  <a:pt x="68596" y="90763"/>
                  <a:pt x="68747" y="90449"/>
                </a:cubicBezTo>
                <a:cubicBezTo>
                  <a:pt x="68980" y="89918"/>
                  <a:pt x="68488" y="88688"/>
                  <a:pt x="69226" y="88511"/>
                </a:cubicBezTo>
                <a:cubicBezTo>
                  <a:pt x="69278" y="88498"/>
                  <a:pt x="69321" y="88482"/>
                  <a:pt x="69373" y="88482"/>
                </a:cubicBezTo>
                <a:cubicBezTo>
                  <a:pt x="69455" y="88482"/>
                  <a:pt x="69524" y="88498"/>
                  <a:pt x="69593" y="88511"/>
                </a:cubicBezTo>
                <a:cubicBezTo>
                  <a:pt x="69662" y="88537"/>
                  <a:pt x="69731" y="88551"/>
                  <a:pt x="69813" y="88551"/>
                </a:cubicBezTo>
                <a:cubicBezTo>
                  <a:pt x="69908" y="88551"/>
                  <a:pt x="70016" y="88524"/>
                  <a:pt x="70140" y="88442"/>
                </a:cubicBezTo>
                <a:cubicBezTo>
                  <a:pt x="70275" y="88360"/>
                  <a:pt x="70426" y="88183"/>
                  <a:pt x="70550" y="88059"/>
                </a:cubicBezTo>
                <a:cubicBezTo>
                  <a:pt x="70835" y="87787"/>
                  <a:pt x="71012" y="87636"/>
                  <a:pt x="71068" y="87226"/>
                </a:cubicBezTo>
                <a:cubicBezTo>
                  <a:pt x="71124" y="86816"/>
                  <a:pt x="71150" y="86557"/>
                  <a:pt x="71452" y="86243"/>
                </a:cubicBezTo>
                <a:cubicBezTo>
                  <a:pt x="71780" y="85876"/>
                  <a:pt x="72025" y="85997"/>
                  <a:pt x="72422" y="85833"/>
                </a:cubicBezTo>
                <a:cubicBezTo>
                  <a:pt x="72720" y="85712"/>
                  <a:pt x="72940" y="85410"/>
                  <a:pt x="73173" y="85204"/>
                </a:cubicBezTo>
                <a:cubicBezTo>
                  <a:pt x="74278" y="84207"/>
                  <a:pt x="75481" y="83374"/>
                  <a:pt x="76615" y="82404"/>
                </a:cubicBezTo>
                <a:cubicBezTo>
                  <a:pt x="76969" y="82089"/>
                  <a:pt x="77133" y="81942"/>
                  <a:pt x="77310" y="81516"/>
                </a:cubicBezTo>
                <a:cubicBezTo>
                  <a:pt x="77434" y="81230"/>
                  <a:pt x="77503" y="81188"/>
                  <a:pt x="77598" y="81188"/>
                </a:cubicBezTo>
                <a:lnTo>
                  <a:pt x="77667" y="81188"/>
                </a:lnTo>
                <a:cubicBezTo>
                  <a:pt x="77693" y="81188"/>
                  <a:pt x="77720" y="81204"/>
                  <a:pt x="77749" y="81204"/>
                </a:cubicBezTo>
                <a:cubicBezTo>
                  <a:pt x="77815" y="81204"/>
                  <a:pt x="77913" y="81188"/>
                  <a:pt x="78021" y="81122"/>
                </a:cubicBezTo>
                <a:cubicBezTo>
                  <a:pt x="78444" y="80889"/>
                  <a:pt x="78211" y="79958"/>
                  <a:pt x="78241" y="79549"/>
                </a:cubicBezTo>
                <a:cubicBezTo>
                  <a:pt x="78267" y="79031"/>
                  <a:pt x="77939" y="78267"/>
                  <a:pt x="78077" y="77815"/>
                </a:cubicBezTo>
                <a:cubicBezTo>
                  <a:pt x="78129" y="77638"/>
                  <a:pt x="78211" y="77569"/>
                  <a:pt x="78323" y="77569"/>
                </a:cubicBezTo>
                <a:cubicBezTo>
                  <a:pt x="78526" y="77569"/>
                  <a:pt x="78798" y="77801"/>
                  <a:pt x="79074" y="77910"/>
                </a:cubicBezTo>
                <a:cubicBezTo>
                  <a:pt x="79470" y="78090"/>
                  <a:pt x="79932" y="78224"/>
                  <a:pt x="80385" y="78224"/>
                </a:cubicBezTo>
                <a:cubicBezTo>
                  <a:pt x="80726" y="78224"/>
                  <a:pt x="81054" y="78142"/>
                  <a:pt x="81339" y="77939"/>
                </a:cubicBezTo>
                <a:cubicBezTo>
                  <a:pt x="81653" y="77733"/>
                  <a:pt x="81860" y="77434"/>
                  <a:pt x="82188" y="77241"/>
                </a:cubicBezTo>
                <a:cubicBezTo>
                  <a:pt x="82473" y="77077"/>
                  <a:pt x="82719" y="76982"/>
                  <a:pt x="82965" y="76749"/>
                </a:cubicBezTo>
                <a:cubicBezTo>
                  <a:pt x="83322" y="76434"/>
                  <a:pt x="83443" y="76205"/>
                  <a:pt x="83417" y="75739"/>
                </a:cubicBezTo>
                <a:cubicBezTo>
                  <a:pt x="83404" y="75412"/>
                  <a:pt x="83293" y="75343"/>
                  <a:pt x="83456" y="75041"/>
                </a:cubicBezTo>
                <a:cubicBezTo>
                  <a:pt x="83634" y="74730"/>
                  <a:pt x="84099" y="74402"/>
                  <a:pt x="84414" y="74346"/>
                </a:cubicBezTo>
                <a:cubicBezTo>
                  <a:pt x="84522" y="74333"/>
                  <a:pt x="84617" y="74333"/>
                  <a:pt x="84699" y="74333"/>
                </a:cubicBezTo>
                <a:lnTo>
                  <a:pt x="84850" y="74333"/>
                </a:lnTo>
                <a:cubicBezTo>
                  <a:pt x="85056" y="74333"/>
                  <a:pt x="85207" y="74304"/>
                  <a:pt x="85453" y="73976"/>
                </a:cubicBezTo>
                <a:cubicBezTo>
                  <a:pt x="85781" y="73540"/>
                  <a:pt x="86394" y="72612"/>
                  <a:pt x="86954" y="72517"/>
                </a:cubicBezTo>
                <a:lnTo>
                  <a:pt x="86994" y="72517"/>
                </a:lnTo>
                <a:cubicBezTo>
                  <a:pt x="87036" y="72517"/>
                  <a:pt x="87092" y="72530"/>
                  <a:pt x="87131" y="72543"/>
                </a:cubicBezTo>
                <a:lnTo>
                  <a:pt x="225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9" name="Google Shape;439;p43"/>
          <p:cNvSpPr/>
          <p:nvPr/>
        </p:nvSpPr>
        <p:spPr>
          <a:xfrm>
            <a:off x="15437194" y="2169050"/>
            <a:ext cx="1808424" cy="1924632"/>
          </a:xfrm>
          <a:custGeom>
            <a:avLst/>
            <a:gdLst/>
            <a:ahLst/>
            <a:cxnLst/>
            <a:rect l="l" t="t" r="r" b="b"/>
            <a:pathLst>
              <a:path w="87132" h="92731" extrusionOk="0">
                <a:moveTo>
                  <a:pt x="22525" y="1"/>
                </a:moveTo>
                <a:cubicBezTo>
                  <a:pt x="22512" y="40"/>
                  <a:pt x="22318" y="587"/>
                  <a:pt x="22318" y="587"/>
                </a:cubicBezTo>
                <a:cubicBezTo>
                  <a:pt x="22154" y="833"/>
                  <a:pt x="21908" y="997"/>
                  <a:pt x="21692" y="1187"/>
                </a:cubicBezTo>
                <a:cubicBezTo>
                  <a:pt x="21348" y="1502"/>
                  <a:pt x="20981" y="1925"/>
                  <a:pt x="20597" y="2184"/>
                </a:cubicBezTo>
                <a:cubicBezTo>
                  <a:pt x="20463" y="2266"/>
                  <a:pt x="20381" y="2295"/>
                  <a:pt x="20312" y="2295"/>
                </a:cubicBezTo>
                <a:cubicBezTo>
                  <a:pt x="20135" y="2295"/>
                  <a:pt x="20066" y="2089"/>
                  <a:pt x="19683" y="2036"/>
                </a:cubicBezTo>
                <a:cubicBezTo>
                  <a:pt x="19561" y="2675"/>
                  <a:pt x="19437" y="3331"/>
                  <a:pt x="19191" y="3947"/>
                </a:cubicBezTo>
                <a:cubicBezTo>
                  <a:pt x="19083" y="4233"/>
                  <a:pt x="19014" y="4275"/>
                  <a:pt x="18919" y="4275"/>
                </a:cubicBezTo>
                <a:lnTo>
                  <a:pt x="18824" y="4275"/>
                </a:lnTo>
                <a:cubicBezTo>
                  <a:pt x="18794" y="4275"/>
                  <a:pt x="18755" y="4262"/>
                  <a:pt x="18712" y="4262"/>
                </a:cubicBezTo>
                <a:cubicBezTo>
                  <a:pt x="18643" y="4262"/>
                  <a:pt x="18561" y="4275"/>
                  <a:pt x="18440" y="4331"/>
                </a:cubicBezTo>
                <a:cubicBezTo>
                  <a:pt x="17758" y="4659"/>
                  <a:pt x="17565" y="5423"/>
                  <a:pt x="17034" y="5888"/>
                </a:cubicBezTo>
                <a:cubicBezTo>
                  <a:pt x="16650" y="6216"/>
                  <a:pt x="16254" y="6065"/>
                  <a:pt x="15900" y="6350"/>
                </a:cubicBezTo>
                <a:cubicBezTo>
                  <a:pt x="15408" y="6734"/>
                  <a:pt x="15231" y="7308"/>
                  <a:pt x="14873" y="7786"/>
                </a:cubicBezTo>
                <a:cubicBezTo>
                  <a:pt x="14506" y="8278"/>
                  <a:pt x="14110" y="8757"/>
                  <a:pt x="13795" y="9314"/>
                </a:cubicBezTo>
                <a:cubicBezTo>
                  <a:pt x="13536" y="9753"/>
                  <a:pt x="13303" y="10297"/>
                  <a:pt x="13169" y="10789"/>
                </a:cubicBezTo>
                <a:cubicBezTo>
                  <a:pt x="12936" y="11651"/>
                  <a:pt x="13454" y="12428"/>
                  <a:pt x="13208" y="13248"/>
                </a:cubicBezTo>
                <a:cubicBezTo>
                  <a:pt x="13057" y="13726"/>
                  <a:pt x="12975" y="14015"/>
                  <a:pt x="12375" y="14015"/>
                </a:cubicBezTo>
                <a:lnTo>
                  <a:pt x="12333" y="14015"/>
                </a:lnTo>
                <a:cubicBezTo>
                  <a:pt x="11720" y="14002"/>
                  <a:pt x="11228" y="13277"/>
                  <a:pt x="10654" y="13277"/>
                </a:cubicBezTo>
                <a:cubicBezTo>
                  <a:pt x="10546" y="13277"/>
                  <a:pt x="10448" y="13303"/>
                  <a:pt x="10340" y="13346"/>
                </a:cubicBezTo>
                <a:cubicBezTo>
                  <a:pt x="9658" y="13674"/>
                  <a:pt x="9986" y="14123"/>
                  <a:pt x="9671" y="14588"/>
                </a:cubicBezTo>
                <a:cubicBezTo>
                  <a:pt x="9589" y="14723"/>
                  <a:pt x="9507" y="14752"/>
                  <a:pt x="9412" y="14752"/>
                </a:cubicBezTo>
                <a:cubicBezTo>
                  <a:pt x="9343" y="14752"/>
                  <a:pt x="9274" y="14739"/>
                  <a:pt x="9192" y="14710"/>
                </a:cubicBezTo>
                <a:cubicBezTo>
                  <a:pt x="9124" y="14697"/>
                  <a:pt x="9042" y="14670"/>
                  <a:pt x="8960" y="14670"/>
                </a:cubicBezTo>
                <a:cubicBezTo>
                  <a:pt x="8907" y="14670"/>
                  <a:pt x="8838" y="14683"/>
                  <a:pt x="8783" y="14710"/>
                </a:cubicBezTo>
                <a:cubicBezTo>
                  <a:pt x="8497" y="14834"/>
                  <a:pt x="8209" y="15283"/>
                  <a:pt x="7950" y="15490"/>
                </a:cubicBezTo>
                <a:cubicBezTo>
                  <a:pt x="7458" y="15844"/>
                  <a:pt x="7022" y="15775"/>
                  <a:pt x="6639" y="16241"/>
                </a:cubicBezTo>
                <a:cubicBezTo>
                  <a:pt x="5983" y="17034"/>
                  <a:pt x="5996" y="17771"/>
                  <a:pt x="5655" y="18673"/>
                </a:cubicBezTo>
                <a:cubicBezTo>
                  <a:pt x="5491" y="19083"/>
                  <a:pt x="5340" y="19312"/>
                  <a:pt x="5396" y="19778"/>
                </a:cubicBezTo>
                <a:cubicBezTo>
                  <a:pt x="5422" y="20106"/>
                  <a:pt x="5655" y="20542"/>
                  <a:pt x="5478" y="20856"/>
                </a:cubicBezTo>
                <a:lnTo>
                  <a:pt x="5436" y="20856"/>
                </a:lnTo>
                <a:cubicBezTo>
                  <a:pt x="4809" y="20856"/>
                  <a:pt x="4288" y="20378"/>
                  <a:pt x="3728" y="20132"/>
                </a:cubicBezTo>
                <a:cubicBezTo>
                  <a:pt x="3292" y="19955"/>
                  <a:pt x="2800" y="19886"/>
                  <a:pt x="2364" y="19696"/>
                </a:cubicBezTo>
                <a:cubicBezTo>
                  <a:pt x="1941" y="20092"/>
                  <a:pt x="2295" y="21076"/>
                  <a:pt x="2075" y="21594"/>
                </a:cubicBezTo>
                <a:cubicBezTo>
                  <a:pt x="1925" y="21922"/>
                  <a:pt x="1531" y="22318"/>
                  <a:pt x="1203" y="22482"/>
                </a:cubicBezTo>
                <a:cubicBezTo>
                  <a:pt x="1053" y="22551"/>
                  <a:pt x="889" y="22525"/>
                  <a:pt x="738" y="22577"/>
                </a:cubicBezTo>
                <a:cubicBezTo>
                  <a:pt x="479" y="22672"/>
                  <a:pt x="259" y="22836"/>
                  <a:pt x="0" y="22974"/>
                </a:cubicBezTo>
                <a:lnTo>
                  <a:pt x="62135" y="92730"/>
                </a:lnTo>
                <a:cubicBezTo>
                  <a:pt x="62161" y="92704"/>
                  <a:pt x="62204" y="92691"/>
                  <a:pt x="62230" y="92661"/>
                </a:cubicBezTo>
                <a:cubicBezTo>
                  <a:pt x="62148" y="92294"/>
                  <a:pt x="61834" y="91966"/>
                  <a:pt x="61699" y="91612"/>
                </a:cubicBezTo>
                <a:cubicBezTo>
                  <a:pt x="61575" y="91419"/>
                  <a:pt x="61535" y="91203"/>
                  <a:pt x="61588" y="90983"/>
                </a:cubicBezTo>
                <a:cubicBezTo>
                  <a:pt x="61643" y="90914"/>
                  <a:pt x="61712" y="90845"/>
                  <a:pt x="61794" y="90793"/>
                </a:cubicBezTo>
                <a:cubicBezTo>
                  <a:pt x="61945" y="90232"/>
                  <a:pt x="61657" y="89577"/>
                  <a:pt x="61411" y="89042"/>
                </a:cubicBezTo>
                <a:cubicBezTo>
                  <a:pt x="61247" y="88688"/>
                  <a:pt x="60932" y="88318"/>
                  <a:pt x="61083" y="87908"/>
                </a:cubicBezTo>
                <a:lnTo>
                  <a:pt x="61083" y="87908"/>
                </a:lnTo>
                <a:cubicBezTo>
                  <a:pt x="61575" y="88183"/>
                  <a:pt x="61876" y="88796"/>
                  <a:pt x="62368" y="89124"/>
                </a:cubicBezTo>
                <a:cubicBezTo>
                  <a:pt x="62817" y="89426"/>
                  <a:pt x="63296" y="89672"/>
                  <a:pt x="63735" y="90013"/>
                </a:cubicBezTo>
                <a:cubicBezTo>
                  <a:pt x="64443" y="90586"/>
                  <a:pt x="65059" y="91953"/>
                  <a:pt x="65987" y="92170"/>
                </a:cubicBezTo>
                <a:cubicBezTo>
                  <a:pt x="66056" y="92186"/>
                  <a:pt x="66112" y="92199"/>
                  <a:pt x="66164" y="92199"/>
                </a:cubicBezTo>
                <a:cubicBezTo>
                  <a:pt x="66669" y="92199"/>
                  <a:pt x="66984" y="91678"/>
                  <a:pt x="67531" y="91665"/>
                </a:cubicBezTo>
                <a:lnTo>
                  <a:pt x="67777" y="91665"/>
                </a:lnTo>
                <a:cubicBezTo>
                  <a:pt x="67915" y="91665"/>
                  <a:pt x="67967" y="91639"/>
                  <a:pt x="68144" y="91419"/>
                </a:cubicBezTo>
                <a:cubicBezTo>
                  <a:pt x="68351" y="91147"/>
                  <a:pt x="68596" y="90763"/>
                  <a:pt x="68747" y="90449"/>
                </a:cubicBezTo>
                <a:cubicBezTo>
                  <a:pt x="68980" y="89918"/>
                  <a:pt x="68488" y="88688"/>
                  <a:pt x="69226" y="88511"/>
                </a:cubicBezTo>
                <a:cubicBezTo>
                  <a:pt x="69278" y="88498"/>
                  <a:pt x="69321" y="88482"/>
                  <a:pt x="69373" y="88482"/>
                </a:cubicBezTo>
                <a:cubicBezTo>
                  <a:pt x="69455" y="88482"/>
                  <a:pt x="69524" y="88498"/>
                  <a:pt x="69593" y="88511"/>
                </a:cubicBezTo>
                <a:cubicBezTo>
                  <a:pt x="69662" y="88537"/>
                  <a:pt x="69731" y="88551"/>
                  <a:pt x="69813" y="88551"/>
                </a:cubicBezTo>
                <a:cubicBezTo>
                  <a:pt x="69908" y="88551"/>
                  <a:pt x="70016" y="88524"/>
                  <a:pt x="70140" y="88442"/>
                </a:cubicBezTo>
                <a:cubicBezTo>
                  <a:pt x="70275" y="88360"/>
                  <a:pt x="70426" y="88183"/>
                  <a:pt x="70550" y="88059"/>
                </a:cubicBezTo>
                <a:cubicBezTo>
                  <a:pt x="70835" y="87787"/>
                  <a:pt x="71012" y="87636"/>
                  <a:pt x="71068" y="87226"/>
                </a:cubicBezTo>
                <a:cubicBezTo>
                  <a:pt x="71124" y="86816"/>
                  <a:pt x="71150" y="86557"/>
                  <a:pt x="71452" y="86243"/>
                </a:cubicBezTo>
                <a:cubicBezTo>
                  <a:pt x="71780" y="85876"/>
                  <a:pt x="72025" y="85997"/>
                  <a:pt x="72422" y="85833"/>
                </a:cubicBezTo>
                <a:cubicBezTo>
                  <a:pt x="72720" y="85712"/>
                  <a:pt x="72940" y="85410"/>
                  <a:pt x="73173" y="85204"/>
                </a:cubicBezTo>
                <a:cubicBezTo>
                  <a:pt x="74278" y="84207"/>
                  <a:pt x="75481" y="83374"/>
                  <a:pt x="76615" y="82404"/>
                </a:cubicBezTo>
                <a:cubicBezTo>
                  <a:pt x="76969" y="82089"/>
                  <a:pt x="77133" y="81942"/>
                  <a:pt x="77310" y="81516"/>
                </a:cubicBezTo>
                <a:cubicBezTo>
                  <a:pt x="77434" y="81230"/>
                  <a:pt x="77503" y="81188"/>
                  <a:pt x="77598" y="81188"/>
                </a:cubicBezTo>
                <a:lnTo>
                  <a:pt x="77667" y="81188"/>
                </a:lnTo>
                <a:cubicBezTo>
                  <a:pt x="77693" y="81188"/>
                  <a:pt x="77720" y="81204"/>
                  <a:pt x="77749" y="81204"/>
                </a:cubicBezTo>
                <a:cubicBezTo>
                  <a:pt x="77815" y="81204"/>
                  <a:pt x="77913" y="81188"/>
                  <a:pt x="78021" y="81122"/>
                </a:cubicBezTo>
                <a:cubicBezTo>
                  <a:pt x="78444" y="80889"/>
                  <a:pt x="78211" y="79958"/>
                  <a:pt x="78241" y="79549"/>
                </a:cubicBezTo>
                <a:cubicBezTo>
                  <a:pt x="78267" y="79031"/>
                  <a:pt x="77939" y="78267"/>
                  <a:pt x="78077" y="77815"/>
                </a:cubicBezTo>
                <a:cubicBezTo>
                  <a:pt x="78129" y="77638"/>
                  <a:pt x="78211" y="77569"/>
                  <a:pt x="78323" y="77569"/>
                </a:cubicBezTo>
                <a:cubicBezTo>
                  <a:pt x="78526" y="77569"/>
                  <a:pt x="78798" y="77801"/>
                  <a:pt x="79074" y="77910"/>
                </a:cubicBezTo>
                <a:cubicBezTo>
                  <a:pt x="79470" y="78090"/>
                  <a:pt x="79932" y="78224"/>
                  <a:pt x="80385" y="78224"/>
                </a:cubicBezTo>
                <a:cubicBezTo>
                  <a:pt x="80726" y="78224"/>
                  <a:pt x="81054" y="78142"/>
                  <a:pt x="81339" y="77939"/>
                </a:cubicBezTo>
                <a:cubicBezTo>
                  <a:pt x="81653" y="77733"/>
                  <a:pt x="81860" y="77434"/>
                  <a:pt x="82188" y="77241"/>
                </a:cubicBezTo>
                <a:cubicBezTo>
                  <a:pt x="82473" y="77077"/>
                  <a:pt x="82719" y="76982"/>
                  <a:pt x="82965" y="76749"/>
                </a:cubicBezTo>
                <a:cubicBezTo>
                  <a:pt x="83322" y="76434"/>
                  <a:pt x="83443" y="76205"/>
                  <a:pt x="83417" y="75739"/>
                </a:cubicBezTo>
                <a:cubicBezTo>
                  <a:pt x="83404" y="75412"/>
                  <a:pt x="83293" y="75343"/>
                  <a:pt x="83456" y="75041"/>
                </a:cubicBezTo>
                <a:cubicBezTo>
                  <a:pt x="83634" y="74730"/>
                  <a:pt x="84099" y="74402"/>
                  <a:pt x="84414" y="74346"/>
                </a:cubicBezTo>
                <a:cubicBezTo>
                  <a:pt x="84522" y="74333"/>
                  <a:pt x="84617" y="74333"/>
                  <a:pt x="84699" y="74333"/>
                </a:cubicBezTo>
                <a:lnTo>
                  <a:pt x="84850" y="74333"/>
                </a:lnTo>
                <a:cubicBezTo>
                  <a:pt x="85056" y="74333"/>
                  <a:pt x="85207" y="74304"/>
                  <a:pt x="85453" y="73976"/>
                </a:cubicBezTo>
                <a:cubicBezTo>
                  <a:pt x="85781" y="73540"/>
                  <a:pt x="86394" y="72612"/>
                  <a:pt x="86954" y="72517"/>
                </a:cubicBezTo>
                <a:lnTo>
                  <a:pt x="86994" y="72517"/>
                </a:lnTo>
                <a:cubicBezTo>
                  <a:pt x="87036" y="72517"/>
                  <a:pt x="87092" y="72530"/>
                  <a:pt x="87131" y="72543"/>
                </a:cubicBezTo>
                <a:lnTo>
                  <a:pt x="22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3E6FC-BD05-012E-8BDB-8ECD05FADCE3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2996156" y="880748"/>
            <a:ext cx="12885600" cy="955200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HASIL PENGUMPULAN DATA LAINNYA:</a:t>
            </a:r>
            <a:endParaRPr lang="en-ID" sz="4400" dirty="0">
              <a:effectLst/>
              <a:latin typeface="Berlin Sans FB Demi" panose="020E0802020502020306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A14362-D210-CCB8-CD7E-2556283C116B}"/>
              </a:ext>
            </a:extLst>
          </p:cNvPr>
          <p:cNvSpPr txBox="1"/>
          <p:nvPr/>
        </p:nvSpPr>
        <p:spPr>
          <a:xfrm>
            <a:off x="3464923" y="3958754"/>
            <a:ext cx="46895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Sangat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dimungkinkan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dia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bukan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orang Israel </a:t>
            </a:r>
            <a:endParaRPr lang="en-ID" sz="2800" dirty="0">
              <a:latin typeface="Montserrat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4C8A6A-1064-FC3F-209B-44AF162682CE}"/>
              </a:ext>
            </a:extLst>
          </p:cNvPr>
          <p:cNvSpPr txBox="1"/>
          <p:nvPr/>
        </p:nvSpPr>
        <p:spPr>
          <a:xfrm>
            <a:off x="11559129" y="3462996"/>
            <a:ext cx="42093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  <a:tabLst>
                <a:tab pos="457200" algn="l"/>
              </a:tabLst>
            </a:pP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Bukan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dari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keturunan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orang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terhormat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bangsawan</a:t>
            </a:r>
            <a:endParaRPr lang="en-ID" sz="2400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396AE4-6EC6-CFA9-303E-3CB90308FE9D}"/>
              </a:ext>
            </a:extLst>
          </p:cNvPr>
          <p:cNvSpPr txBox="1"/>
          <p:nvPr/>
        </p:nvSpPr>
        <p:spPr>
          <a:xfrm>
            <a:off x="3295524" y="7074668"/>
            <a:ext cx="54669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Berperang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apa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mampu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dia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kuasai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yaitu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tongkat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penghalau</a:t>
            </a:r>
            <a:r>
              <a:rPr lang="en-US" sz="28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lembu</a:t>
            </a:r>
            <a:endParaRPr lang="en-ID" sz="2800" dirty="0"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8413B-B887-B0D3-BFE4-A42A527950C6}"/>
              </a:ext>
            </a:extLst>
          </p:cNvPr>
          <p:cNvSpPr txBox="1"/>
          <p:nvPr/>
        </p:nvSpPr>
        <p:spPr>
          <a:xfrm>
            <a:off x="11074632" y="6813780"/>
            <a:ext cx="48071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lvl="0">
              <a:spcAft>
                <a:spcPts val="300"/>
              </a:spcAft>
              <a:tabLst>
                <a:tab pos="457200" algn="l"/>
              </a:tabLst>
            </a:pP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Ke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600 orang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filistin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mati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tersebut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menimbulkan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pertanyaan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apakah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dibantai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dalam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sekali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waktu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atau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dalam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peperangan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beberapa</a:t>
            </a:r>
            <a:r>
              <a:rPr lang="en-US" sz="20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kali ? </a:t>
            </a:r>
            <a:endParaRPr lang="en-ID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3" grpId="0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38"/>
          <p:cNvGrpSpPr/>
          <p:nvPr/>
        </p:nvGrpSpPr>
        <p:grpSpPr>
          <a:xfrm>
            <a:off x="11522992" y="1725232"/>
            <a:ext cx="5596602" cy="352050"/>
            <a:chOff x="4345425" y="2175475"/>
            <a:chExt cx="800750" cy="176025"/>
          </a:xfrm>
        </p:grpSpPr>
        <p:sp>
          <p:nvSpPr>
            <p:cNvPr id="1180" name="Google Shape;1180;p38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88" name="Google Shape;1188;p38"/>
          <p:cNvSpPr txBox="1">
            <a:spLocks noGrp="1"/>
          </p:cNvSpPr>
          <p:nvPr>
            <p:ph type="title"/>
          </p:nvPr>
        </p:nvSpPr>
        <p:spPr>
          <a:xfrm>
            <a:off x="10219819" y="541965"/>
            <a:ext cx="8202948" cy="9538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GB" sz="6600" dirty="0" err="1">
                <a:latin typeface="Berlin Sans FB Demi" panose="020E0802020502020306" pitchFamily="34" charset="0"/>
              </a:rPr>
              <a:t>Senjata</a:t>
            </a:r>
            <a:r>
              <a:rPr lang="en-GB" sz="6600" dirty="0">
                <a:latin typeface="Berlin Sans FB Demi" panose="020E0802020502020306" pitchFamily="34" charset="0"/>
              </a:rPr>
              <a:t> </a:t>
            </a:r>
            <a:r>
              <a:rPr lang="en-GB" sz="6600" dirty="0" err="1">
                <a:latin typeface="Berlin Sans FB Demi" panose="020E0802020502020306" pitchFamily="34" charset="0"/>
              </a:rPr>
              <a:t>Samgar</a:t>
            </a:r>
            <a:r>
              <a:rPr lang="en-GB" sz="6600" dirty="0">
                <a:latin typeface="Berlin Sans FB Demi" panose="020E0802020502020306" pitchFamily="34" charset="0"/>
              </a:rPr>
              <a:t> ???</a:t>
            </a:r>
            <a:endParaRPr sz="6600" dirty="0">
              <a:latin typeface="Berlin Sans FB Demi" panose="020E0802020502020306" pitchFamily="34" charset="0"/>
            </a:endParaRPr>
          </a:p>
        </p:txBody>
      </p:sp>
      <p:grpSp>
        <p:nvGrpSpPr>
          <p:cNvPr id="1191" name="Google Shape;1191;p38"/>
          <p:cNvGrpSpPr/>
          <p:nvPr/>
        </p:nvGrpSpPr>
        <p:grpSpPr>
          <a:xfrm>
            <a:off x="9435660" y="2699842"/>
            <a:ext cx="857952" cy="2346936"/>
            <a:chOff x="3443472" y="1907731"/>
            <a:chExt cx="454327" cy="1325503"/>
          </a:xfrm>
        </p:grpSpPr>
        <p:sp>
          <p:nvSpPr>
            <p:cNvPr id="1192" name="Google Shape;1192;p38"/>
            <p:cNvSpPr/>
            <p:nvPr/>
          </p:nvSpPr>
          <p:spPr>
            <a:xfrm>
              <a:off x="3456297" y="1920208"/>
              <a:ext cx="427196" cy="1302484"/>
            </a:xfrm>
            <a:custGeom>
              <a:avLst/>
              <a:gdLst/>
              <a:ahLst/>
              <a:cxnLst/>
              <a:rect l="l" t="t" r="r" b="b"/>
              <a:pathLst>
                <a:path w="7495" h="20879" extrusionOk="0">
                  <a:moveTo>
                    <a:pt x="1630" y="1"/>
                  </a:moveTo>
                  <a:cubicBezTo>
                    <a:pt x="1605" y="6768"/>
                    <a:pt x="828" y="13610"/>
                    <a:pt x="1" y="20352"/>
                  </a:cubicBezTo>
                  <a:cubicBezTo>
                    <a:pt x="1605" y="20427"/>
                    <a:pt x="3234" y="20628"/>
                    <a:pt x="4813" y="20878"/>
                  </a:cubicBezTo>
                  <a:cubicBezTo>
                    <a:pt x="5665" y="14187"/>
                    <a:pt x="6267" y="7470"/>
                    <a:pt x="7495" y="803"/>
                  </a:cubicBezTo>
                  <a:lnTo>
                    <a:pt x="7495" y="803"/>
                  </a:lnTo>
                  <a:cubicBezTo>
                    <a:pt x="7478" y="803"/>
                    <a:pt x="7461" y="814"/>
                    <a:pt x="7445" y="814"/>
                  </a:cubicBezTo>
                  <a:cubicBezTo>
                    <a:pt x="7436" y="814"/>
                    <a:pt x="7428" y="811"/>
                    <a:pt x="7419" y="803"/>
                  </a:cubicBezTo>
                  <a:cubicBezTo>
                    <a:pt x="6517" y="678"/>
                    <a:pt x="5665" y="402"/>
                    <a:pt x="4763" y="277"/>
                  </a:cubicBezTo>
                  <a:cubicBezTo>
                    <a:pt x="3735" y="126"/>
                    <a:pt x="2708" y="76"/>
                    <a:pt x="1680" y="1"/>
                  </a:cubicBezTo>
                  <a:close/>
                </a:path>
              </a:pathLst>
            </a:custGeom>
            <a:solidFill>
              <a:srgbClr val="E0E0E0">
                <a:alpha val="6339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443472" y="1907731"/>
              <a:ext cx="454327" cy="1325503"/>
            </a:xfrm>
            <a:custGeom>
              <a:avLst/>
              <a:gdLst/>
              <a:ahLst/>
              <a:cxnLst/>
              <a:rect l="l" t="t" r="r" b="b"/>
              <a:pathLst>
                <a:path w="7971" h="21248" extrusionOk="0">
                  <a:moveTo>
                    <a:pt x="2077" y="442"/>
                  </a:moveTo>
                  <a:lnTo>
                    <a:pt x="3334" y="527"/>
                  </a:lnTo>
                  <a:cubicBezTo>
                    <a:pt x="3810" y="552"/>
                    <a:pt x="4311" y="602"/>
                    <a:pt x="4787" y="677"/>
                  </a:cubicBezTo>
                  <a:cubicBezTo>
                    <a:pt x="5264" y="727"/>
                    <a:pt x="5740" y="828"/>
                    <a:pt x="6216" y="953"/>
                  </a:cubicBezTo>
                  <a:lnTo>
                    <a:pt x="6943" y="1103"/>
                  </a:lnTo>
                  <a:lnTo>
                    <a:pt x="7319" y="1178"/>
                  </a:lnTo>
                  <a:lnTo>
                    <a:pt x="7452" y="1212"/>
                  </a:lnTo>
                  <a:lnTo>
                    <a:pt x="7452" y="1212"/>
                  </a:lnTo>
                  <a:cubicBezTo>
                    <a:pt x="7167" y="2790"/>
                    <a:pt x="6906" y="4389"/>
                    <a:pt x="6667" y="5965"/>
                  </a:cubicBezTo>
                  <a:cubicBezTo>
                    <a:pt x="6416" y="7645"/>
                    <a:pt x="6191" y="9324"/>
                    <a:pt x="5990" y="11003"/>
                  </a:cubicBezTo>
                  <a:lnTo>
                    <a:pt x="5414" y="16016"/>
                  </a:lnTo>
                  <a:lnTo>
                    <a:pt x="5138" y="18547"/>
                  </a:lnTo>
                  <a:lnTo>
                    <a:pt x="4988" y="19800"/>
                  </a:lnTo>
                  <a:cubicBezTo>
                    <a:pt x="4938" y="20151"/>
                    <a:pt x="4938" y="20527"/>
                    <a:pt x="4913" y="20903"/>
                  </a:cubicBezTo>
                  <a:cubicBezTo>
                    <a:pt x="4862" y="20878"/>
                    <a:pt x="4812" y="20828"/>
                    <a:pt x="4762" y="20828"/>
                  </a:cubicBezTo>
                  <a:lnTo>
                    <a:pt x="4461" y="20778"/>
                  </a:lnTo>
                  <a:lnTo>
                    <a:pt x="3860" y="20702"/>
                  </a:lnTo>
                  <a:lnTo>
                    <a:pt x="2657" y="20527"/>
                  </a:lnTo>
                  <a:cubicBezTo>
                    <a:pt x="1930" y="20436"/>
                    <a:pt x="1203" y="20386"/>
                    <a:pt x="458" y="20341"/>
                  </a:cubicBezTo>
                  <a:lnTo>
                    <a:pt x="458" y="20341"/>
                  </a:lnTo>
                  <a:cubicBezTo>
                    <a:pt x="670" y="18717"/>
                    <a:pt x="861" y="17115"/>
                    <a:pt x="1028" y="15489"/>
                  </a:cubicBezTo>
                  <a:cubicBezTo>
                    <a:pt x="1128" y="14662"/>
                    <a:pt x="1228" y="13810"/>
                    <a:pt x="1279" y="12958"/>
                  </a:cubicBezTo>
                  <a:cubicBezTo>
                    <a:pt x="1304" y="12106"/>
                    <a:pt x="1379" y="11254"/>
                    <a:pt x="1479" y="10402"/>
                  </a:cubicBezTo>
                  <a:cubicBezTo>
                    <a:pt x="1629" y="8722"/>
                    <a:pt x="1780" y="7018"/>
                    <a:pt x="1905" y="5314"/>
                  </a:cubicBezTo>
                  <a:cubicBezTo>
                    <a:pt x="2001" y="3690"/>
                    <a:pt x="2051" y="2066"/>
                    <a:pt x="2077" y="442"/>
                  </a:cubicBezTo>
                  <a:close/>
                  <a:moveTo>
                    <a:pt x="1855" y="0"/>
                  </a:moveTo>
                  <a:cubicBezTo>
                    <a:pt x="1755" y="0"/>
                    <a:pt x="1654" y="76"/>
                    <a:pt x="1654" y="201"/>
                  </a:cubicBezTo>
                  <a:cubicBezTo>
                    <a:pt x="1654" y="1905"/>
                    <a:pt x="1579" y="3610"/>
                    <a:pt x="1504" y="5289"/>
                  </a:cubicBezTo>
                  <a:cubicBezTo>
                    <a:pt x="1429" y="6993"/>
                    <a:pt x="1354" y="8697"/>
                    <a:pt x="1203" y="10376"/>
                  </a:cubicBezTo>
                  <a:cubicBezTo>
                    <a:pt x="1128" y="11229"/>
                    <a:pt x="1053" y="12081"/>
                    <a:pt x="903" y="12908"/>
                  </a:cubicBezTo>
                  <a:cubicBezTo>
                    <a:pt x="777" y="13760"/>
                    <a:pt x="702" y="14612"/>
                    <a:pt x="602" y="15439"/>
                  </a:cubicBezTo>
                  <a:cubicBezTo>
                    <a:pt x="426" y="17143"/>
                    <a:pt x="226" y="18823"/>
                    <a:pt x="0" y="20502"/>
                  </a:cubicBezTo>
                  <a:lnTo>
                    <a:pt x="0" y="20527"/>
                  </a:lnTo>
                  <a:cubicBezTo>
                    <a:pt x="0" y="20652"/>
                    <a:pt x="101" y="20752"/>
                    <a:pt x="201" y="20752"/>
                  </a:cubicBezTo>
                  <a:cubicBezTo>
                    <a:pt x="1003" y="20803"/>
                    <a:pt x="1805" y="20878"/>
                    <a:pt x="2607" y="20953"/>
                  </a:cubicBezTo>
                  <a:lnTo>
                    <a:pt x="3810" y="21103"/>
                  </a:lnTo>
                  <a:lnTo>
                    <a:pt x="4411" y="21179"/>
                  </a:lnTo>
                  <a:lnTo>
                    <a:pt x="4712" y="21229"/>
                  </a:lnTo>
                  <a:cubicBezTo>
                    <a:pt x="4787" y="21241"/>
                    <a:pt x="4862" y="21247"/>
                    <a:pt x="4938" y="21247"/>
                  </a:cubicBezTo>
                  <a:cubicBezTo>
                    <a:pt x="5013" y="21247"/>
                    <a:pt x="5088" y="21241"/>
                    <a:pt x="5163" y="21229"/>
                  </a:cubicBezTo>
                  <a:cubicBezTo>
                    <a:pt x="5238" y="20778"/>
                    <a:pt x="5339" y="20301"/>
                    <a:pt x="5389" y="19850"/>
                  </a:cubicBezTo>
                  <a:lnTo>
                    <a:pt x="5564" y="18597"/>
                  </a:lnTo>
                  <a:lnTo>
                    <a:pt x="5865" y="16066"/>
                  </a:lnTo>
                  <a:lnTo>
                    <a:pt x="6492" y="11053"/>
                  </a:lnTo>
                  <a:cubicBezTo>
                    <a:pt x="6717" y="9374"/>
                    <a:pt x="6918" y="7720"/>
                    <a:pt x="7143" y="6041"/>
                  </a:cubicBezTo>
                  <a:cubicBezTo>
                    <a:pt x="7394" y="4386"/>
                    <a:pt x="7644" y="2707"/>
                    <a:pt x="7945" y="1053"/>
                  </a:cubicBezTo>
                  <a:cubicBezTo>
                    <a:pt x="7970" y="1028"/>
                    <a:pt x="7970" y="1028"/>
                    <a:pt x="7970" y="1003"/>
                  </a:cubicBezTo>
                  <a:cubicBezTo>
                    <a:pt x="7945" y="878"/>
                    <a:pt x="7845" y="777"/>
                    <a:pt x="7720" y="777"/>
                  </a:cubicBezTo>
                  <a:lnTo>
                    <a:pt x="7594" y="777"/>
                  </a:lnTo>
                  <a:lnTo>
                    <a:pt x="7394" y="752"/>
                  </a:lnTo>
                  <a:lnTo>
                    <a:pt x="7043" y="677"/>
                  </a:lnTo>
                  <a:lnTo>
                    <a:pt x="6316" y="502"/>
                  </a:lnTo>
                  <a:cubicBezTo>
                    <a:pt x="5840" y="401"/>
                    <a:pt x="5339" y="301"/>
                    <a:pt x="4837" y="226"/>
                  </a:cubicBezTo>
                  <a:cubicBezTo>
                    <a:pt x="4361" y="176"/>
                    <a:pt x="3860" y="126"/>
                    <a:pt x="3359" y="76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94" name="Google Shape;1194;p38"/>
          <p:cNvGrpSpPr/>
          <p:nvPr/>
        </p:nvGrpSpPr>
        <p:grpSpPr>
          <a:xfrm rot="-108528">
            <a:off x="415274" y="4000203"/>
            <a:ext cx="782000" cy="2568365"/>
            <a:chOff x="1276425" y="1928068"/>
            <a:chExt cx="378577" cy="1391130"/>
          </a:xfrm>
        </p:grpSpPr>
        <p:sp>
          <p:nvSpPr>
            <p:cNvPr id="1195" name="Google Shape;1195;p38"/>
            <p:cNvSpPr/>
            <p:nvPr/>
          </p:nvSpPr>
          <p:spPr>
            <a:xfrm>
              <a:off x="1282125" y="1942105"/>
              <a:ext cx="360053" cy="1366551"/>
            </a:xfrm>
            <a:custGeom>
              <a:avLst/>
              <a:gdLst/>
              <a:ahLst/>
              <a:cxnLst/>
              <a:rect l="l" t="t" r="r" b="b"/>
              <a:pathLst>
                <a:path w="6317" h="21906" extrusionOk="0">
                  <a:moveTo>
                    <a:pt x="6015" y="1"/>
                  </a:moveTo>
                  <a:cubicBezTo>
                    <a:pt x="4303" y="188"/>
                    <a:pt x="2548" y="354"/>
                    <a:pt x="830" y="354"/>
                  </a:cubicBezTo>
                  <a:cubicBezTo>
                    <a:pt x="712" y="354"/>
                    <a:pt x="594" y="353"/>
                    <a:pt x="477" y="352"/>
                  </a:cubicBezTo>
                  <a:lnTo>
                    <a:pt x="477" y="352"/>
                  </a:lnTo>
                  <a:cubicBezTo>
                    <a:pt x="602" y="7394"/>
                    <a:pt x="0" y="14437"/>
                    <a:pt x="151" y="21505"/>
                  </a:cubicBezTo>
                  <a:cubicBezTo>
                    <a:pt x="1078" y="21505"/>
                    <a:pt x="2005" y="21580"/>
                    <a:pt x="2908" y="21655"/>
                  </a:cubicBezTo>
                  <a:cubicBezTo>
                    <a:pt x="3810" y="21730"/>
                    <a:pt x="4762" y="21730"/>
                    <a:pt x="5639" y="21906"/>
                  </a:cubicBezTo>
                  <a:cubicBezTo>
                    <a:pt x="5840" y="18297"/>
                    <a:pt x="6015" y="14713"/>
                    <a:pt x="6066" y="11104"/>
                  </a:cubicBezTo>
                  <a:cubicBezTo>
                    <a:pt x="6091" y="9174"/>
                    <a:pt x="6091" y="7269"/>
                    <a:pt x="6091" y="5364"/>
                  </a:cubicBezTo>
                  <a:cubicBezTo>
                    <a:pt x="6091" y="4663"/>
                    <a:pt x="6066" y="3961"/>
                    <a:pt x="6066" y="3259"/>
                  </a:cubicBezTo>
                  <a:cubicBezTo>
                    <a:pt x="6066" y="2983"/>
                    <a:pt x="6316" y="452"/>
                    <a:pt x="6316" y="1"/>
                  </a:cubicBezTo>
                  <a:lnTo>
                    <a:pt x="6316" y="1"/>
                  </a:lnTo>
                  <a:cubicBezTo>
                    <a:pt x="6296" y="42"/>
                    <a:pt x="6259" y="83"/>
                    <a:pt x="6218" y="83"/>
                  </a:cubicBezTo>
                  <a:cubicBezTo>
                    <a:pt x="6209" y="83"/>
                    <a:pt x="6200" y="81"/>
                    <a:pt x="6191" y="76"/>
                  </a:cubicBezTo>
                  <a:cubicBezTo>
                    <a:pt x="6141" y="76"/>
                    <a:pt x="6116" y="76"/>
                    <a:pt x="6066" y="51"/>
                  </a:cubicBezTo>
                  <a:cubicBezTo>
                    <a:pt x="6040" y="51"/>
                    <a:pt x="6015" y="26"/>
                    <a:pt x="6015" y="1"/>
                  </a:cubicBezTo>
                  <a:close/>
                </a:path>
              </a:pathLst>
            </a:custGeom>
            <a:solidFill>
              <a:srgbClr val="E0E0E0">
                <a:alpha val="6339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1276425" y="1928068"/>
              <a:ext cx="378577" cy="1391130"/>
            </a:xfrm>
            <a:custGeom>
              <a:avLst/>
              <a:gdLst/>
              <a:ahLst/>
              <a:cxnLst/>
              <a:rect l="l" t="t" r="r" b="b"/>
              <a:pathLst>
                <a:path w="6642" h="22300" extrusionOk="0">
                  <a:moveTo>
                    <a:pt x="6248" y="58"/>
                  </a:moveTo>
                  <a:lnTo>
                    <a:pt x="6248" y="58"/>
                  </a:lnTo>
                  <a:cubicBezTo>
                    <a:pt x="6262" y="64"/>
                    <a:pt x="6270" y="73"/>
                    <a:pt x="6268" y="73"/>
                  </a:cubicBezTo>
                  <a:cubicBezTo>
                    <a:pt x="6266" y="73"/>
                    <a:pt x="6260" y="69"/>
                    <a:pt x="6248" y="58"/>
                  </a:cubicBezTo>
                  <a:close/>
                  <a:moveTo>
                    <a:pt x="6046" y="462"/>
                  </a:moveTo>
                  <a:cubicBezTo>
                    <a:pt x="6073" y="478"/>
                    <a:pt x="6105" y="493"/>
                    <a:pt x="6140" y="502"/>
                  </a:cubicBezTo>
                  <a:lnTo>
                    <a:pt x="6090" y="502"/>
                  </a:lnTo>
                  <a:lnTo>
                    <a:pt x="6173" y="518"/>
                  </a:lnTo>
                  <a:lnTo>
                    <a:pt x="6173" y="518"/>
                  </a:lnTo>
                  <a:cubicBezTo>
                    <a:pt x="6120" y="1295"/>
                    <a:pt x="6032" y="2124"/>
                    <a:pt x="5965" y="2933"/>
                  </a:cubicBezTo>
                  <a:lnTo>
                    <a:pt x="5940" y="3284"/>
                  </a:lnTo>
                  <a:lnTo>
                    <a:pt x="5940" y="3484"/>
                  </a:lnTo>
                  <a:lnTo>
                    <a:pt x="5940" y="3659"/>
                  </a:lnTo>
                  <a:lnTo>
                    <a:pt x="5940" y="4336"/>
                  </a:lnTo>
                  <a:lnTo>
                    <a:pt x="5940" y="5715"/>
                  </a:lnTo>
                  <a:cubicBezTo>
                    <a:pt x="5940" y="7519"/>
                    <a:pt x="5890" y="9349"/>
                    <a:pt x="5915" y="11178"/>
                  </a:cubicBezTo>
                  <a:lnTo>
                    <a:pt x="5739" y="16542"/>
                  </a:lnTo>
                  <a:lnTo>
                    <a:pt x="5614" y="21955"/>
                  </a:lnTo>
                  <a:cubicBezTo>
                    <a:pt x="5589" y="21930"/>
                    <a:pt x="5614" y="21905"/>
                    <a:pt x="5589" y="21905"/>
                  </a:cubicBezTo>
                  <a:lnTo>
                    <a:pt x="5439" y="21855"/>
                  </a:lnTo>
                  <a:lnTo>
                    <a:pt x="5088" y="21805"/>
                  </a:lnTo>
                  <a:cubicBezTo>
                    <a:pt x="4837" y="21780"/>
                    <a:pt x="4612" y="21755"/>
                    <a:pt x="4386" y="21755"/>
                  </a:cubicBezTo>
                  <a:lnTo>
                    <a:pt x="3008" y="21655"/>
                  </a:lnTo>
                  <a:lnTo>
                    <a:pt x="471" y="21516"/>
                  </a:lnTo>
                  <a:lnTo>
                    <a:pt x="471" y="21516"/>
                  </a:lnTo>
                  <a:cubicBezTo>
                    <a:pt x="428" y="19833"/>
                    <a:pt x="452" y="18149"/>
                    <a:pt x="476" y="16441"/>
                  </a:cubicBezTo>
                  <a:cubicBezTo>
                    <a:pt x="551" y="14687"/>
                    <a:pt x="426" y="12933"/>
                    <a:pt x="526" y="11153"/>
                  </a:cubicBezTo>
                  <a:lnTo>
                    <a:pt x="752" y="5865"/>
                  </a:lnTo>
                  <a:cubicBezTo>
                    <a:pt x="800" y="4185"/>
                    <a:pt x="825" y="2483"/>
                    <a:pt x="805" y="802"/>
                  </a:cubicBezTo>
                  <a:lnTo>
                    <a:pt x="805" y="802"/>
                  </a:lnTo>
                  <a:cubicBezTo>
                    <a:pt x="2552" y="790"/>
                    <a:pt x="4299" y="649"/>
                    <a:pt x="6046" y="462"/>
                  </a:cubicBezTo>
                  <a:close/>
                  <a:moveTo>
                    <a:pt x="6090" y="0"/>
                  </a:moveTo>
                  <a:cubicBezTo>
                    <a:pt x="4261" y="201"/>
                    <a:pt x="2406" y="376"/>
                    <a:pt x="577" y="376"/>
                  </a:cubicBezTo>
                  <a:cubicBezTo>
                    <a:pt x="451" y="376"/>
                    <a:pt x="376" y="451"/>
                    <a:pt x="376" y="577"/>
                  </a:cubicBezTo>
                  <a:cubicBezTo>
                    <a:pt x="401" y="2331"/>
                    <a:pt x="376" y="4111"/>
                    <a:pt x="351" y="5865"/>
                  </a:cubicBezTo>
                  <a:cubicBezTo>
                    <a:pt x="351" y="7619"/>
                    <a:pt x="301" y="9399"/>
                    <a:pt x="276" y="11153"/>
                  </a:cubicBezTo>
                  <a:cubicBezTo>
                    <a:pt x="251" y="12908"/>
                    <a:pt x="25" y="14662"/>
                    <a:pt x="50" y="16441"/>
                  </a:cubicBezTo>
                  <a:cubicBezTo>
                    <a:pt x="0" y="18196"/>
                    <a:pt x="0" y="19975"/>
                    <a:pt x="25" y="21730"/>
                  </a:cubicBezTo>
                  <a:cubicBezTo>
                    <a:pt x="25" y="21855"/>
                    <a:pt x="125" y="21955"/>
                    <a:pt x="251" y="21955"/>
                  </a:cubicBezTo>
                  <a:lnTo>
                    <a:pt x="2983" y="22106"/>
                  </a:lnTo>
                  <a:lnTo>
                    <a:pt x="4361" y="22181"/>
                  </a:lnTo>
                  <a:cubicBezTo>
                    <a:pt x="4587" y="22181"/>
                    <a:pt x="4812" y="22206"/>
                    <a:pt x="5038" y="22231"/>
                  </a:cubicBezTo>
                  <a:lnTo>
                    <a:pt x="5363" y="22256"/>
                  </a:lnTo>
                  <a:lnTo>
                    <a:pt x="5539" y="22281"/>
                  </a:lnTo>
                  <a:cubicBezTo>
                    <a:pt x="5589" y="22294"/>
                    <a:pt x="5645" y="22300"/>
                    <a:pt x="5702" y="22300"/>
                  </a:cubicBezTo>
                  <a:cubicBezTo>
                    <a:pt x="5758" y="22300"/>
                    <a:pt x="5815" y="22294"/>
                    <a:pt x="5865" y="22281"/>
                  </a:cubicBezTo>
                  <a:cubicBezTo>
                    <a:pt x="6065" y="18622"/>
                    <a:pt x="6266" y="14888"/>
                    <a:pt x="6416" y="11178"/>
                  </a:cubicBezTo>
                  <a:cubicBezTo>
                    <a:pt x="6441" y="9349"/>
                    <a:pt x="6416" y="7519"/>
                    <a:pt x="6441" y="5690"/>
                  </a:cubicBezTo>
                  <a:lnTo>
                    <a:pt x="6416" y="4336"/>
                  </a:lnTo>
                  <a:lnTo>
                    <a:pt x="6416" y="3634"/>
                  </a:lnTo>
                  <a:lnTo>
                    <a:pt x="6416" y="3484"/>
                  </a:lnTo>
                  <a:lnTo>
                    <a:pt x="6416" y="3334"/>
                  </a:lnTo>
                  <a:lnTo>
                    <a:pt x="6441" y="2983"/>
                  </a:lnTo>
                  <a:cubicBezTo>
                    <a:pt x="6514" y="2081"/>
                    <a:pt x="6611" y="1227"/>
                    <a:pt x="6639" y="306"/>
                  </a:cubicBezTo>
                  <a:lnTo>
                    <a:pt x="6639" y="306"/>
                  </a:lnTo>
                  <a:cubicBezTo>
                    <a:pt x="6640" y="304"/>
                    <a:pt x="6641" y="303"/>
                    <a:pt x="6642" y="301"/>
                  </a:cubicBezTo>
                  <a:lnTo>
                    <a:pt x="6640" y="301"/>
                  </a:lnTo>
                  <a:lnTo>
                    <a:pt x="6640" y="301"/>
                  </a:lnTo>
                  <a:cubicBezTo>
                    <a:pt x="6640" y="276"/>
                    <a:pt x="6641" y="251"/>
                    <a:pt x="6642" y="226"/>
                  </a:cubicBezTo>
                  <a:lnTo>
                    <a:pt x="6191" y="176"/>
                  </a:lnTo>
                  <a:cubicBezTo>
                    <a:pt x="6216" y="75"/>
                    <a:pt x="6266" y="75"/>
                    <a:pt x="6316" y="75"/>
                  </a:cubicBezTo>
                  <a:lnTo>
                    <a:pt x="6341" y="75"/>
                  </a:lnTo>
                  <a:lnTo>
                    <a:pt x="6241" y="50"/>
                  </a:lnTo>
                  <a:cubicBezTo>
                    <a:pt x="6216" y="25"/>
                    <a:pt x="6140" y="0"/>
                    <a:pt x="609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38"/>
          <p:cNvSpPr/>
          <p:nvPr/>
        </p:nvSpPr>
        <p:spPr>
          <a:xfrm rot="-5897885" flipH="1">
            <a:off x="10037474" y="4407514"/>
            <a:ext cx="1822223" cy="1753742"/>
          </a:xfrm>
          <a:custGeom>
            <a:avLst/>
            <a:gdLst/>
            <a:ahLst/>
            <a:cxnLst/>
            <a:rect l="l" t="t" r="r" b="b"/>
            <a:pathLst>
              <a:path w="26142" h="30241" extrusionOk="0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755">
              <a:buClr>
                <a:srgbClr val="000000"/>
              </a:buClr>
            </a:pPr>
            <a:endParaRPr sz="280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8" name="Google Shape;1198;p38"/>
          <p:cNvSpPr/>
          <p:nvPr/>
        </p:nvSpPr>
        <p:spPr>
          <a:xfrm rot="-1160172">
            <a:off x="1720747" y="8600150"/>
            <a:ext cx="503420" cy="1149569"/>
          </a:xfrm>
          <a:custGeom>
            <a:avLst/>
            <a:gdLst/>
            <a:ahLst/>
            <a:cxnLst/>
            <a:rect l="l" t="t" r="r" b="b"/>
            <a:pathLst>
              <a:path w="8183" h="18686" extrusionOk="0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755">
              <a:buClr>
                <a:srgbClr val="000000"/>
              </a:buClr>
            </a:pPr>
            <a:endParaRPr sz="280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199" name="Google Shape;1199;p38"/>
          <p:cNvGrpSpPr/>
          <p:nvPr/>
        </p:nvGrpSpPr>
        <p:grpSpPr>
          <a:xfrm rot="514806">
            <a:off x="10134590" y="7508779"/>
            <a:ext cx="2236122" cy="1752842"/>
            <a:chOff x="378575" y="1776375"/>
            <a:chExt cx="737425" cy="578050"/>
          </a:xfrm>
        </p:grpSpPr>
        <p:sp>
          <p:nvSpPr>
            <p:cNvPr id="1200" name="Google Shape;1200;p38"/>
            <p:cNvSpPr/>
            <p:nvPr/>
          </p:nvSpPr>
          <p:spPr>
            <a:xfrm>
              <a:off x="378575" y="1776375"/>
              <a:ext cx="737425" cy="60825"/>
            </a:xfrm>
            <a:custGeom>
              <a:avLst/>
              <a:gdLst/>
              <a:ahLst/>
              <a:cxnLst/>
              <a:rect l="l" t="t" r="r" b="b"/>
              <a:pathLst>
                <a:path w="29497" h="2433" extrusionOk="0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1004275" y="1828625"/>
              <a:ext cx="74725" cy="327700"/>
            </a:xfrm>
            <a:custGeom>
              <a:avLst/>
              <a:gdLst/>
              <a:ahLst/>
              <a:cxnLst/>
              <a:rect l="l" t="t" r="r" b="b"/>
              <a:pathLst>
                <a:path w="2989" h="13108" extrusionOk="0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007300" y="1780650"/>
              <a:ext cx="62500" cy="49075"/>
            </a:xfrm>
            <a:custGeom>
              <a:avLst/>
              <a:gdLst/>
              <a:ahLst/>
              <a:cxnLst/>
              <a:rect l="l" t="t" r="r" b="b"/>
              <a:pathLst>
                <a:path w="2500" h="1963" extrusionOk="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785225" y="2133225"/>
              <a:ext cx="290025" cy="69200"/>
            </a:xfrm>
            <a:custGeom>
              <a:avLst/>
              <a:gdLst/>
              <a:ahLst/>
              <a:cxnLst/>
              <a:rect l="l" t="t" r="r" b="b"/>
              <a:pathLst>
                <a:path w="11601" h="2768" extrusionOk="0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013075" y="2131900"/>
              <a:ext cx="60050" cy="47175"/>
            </a:xfrm>
            <a:custGeom>
              <a:avLst/>
              <a:gdLst/>
              <a:ahLst/>
              <a:cxnLst/>
              <a:rect l="l" t="t" r="r" b="b"/>
              <a:pathLst>
                <a:path w="2402" h="1887" extrusionOk="0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798250" y="2195875"/>
              <a:ext cx="62525" cy="151150"/>
            </a:xfrm>
            <a:custGeom>
              <a:avLst/>
              <a:gdLst/>
              <a:ahLst/>
              <a:cxnLst/>
              <a:rect l="l" t="t" r="r" b="b"/>
              <a:pathLst>
                <a:path w="2501" h="6046" extrusionOk="0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805750" y="2179750"/>
              <a:ext cx="58250" cy="23100"/>
            </a:xfrm>
            <a:custGeom>
              <a:avLst/>
              <a:gdLst/>
              <a:ahLst/>
              <a:cxnLst/>
              <a:rect l="l" t="t" r="r" b="b"/>
              <a:pathLst>
                <a:path w="2330" h="924" extrusionOk="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799950" y="2316150"/>
              <a:ext cx="21675" cy="32475"/>
            </a:xfrm>
            <a:custGeom>
              <a:avLst/>
              <a:gdLst/>
              <a:ahLst/>
              <a:cxnLst/>
              <a:rect l="l" t="t" r="r" b="b"/>
              <a:pathLst>
                <a:path w="867" h="1299" extrusionOk="0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75450" y="2160675"/>
              <a:ext cx="363125" cy="193750"/>
            </a:xfrm>
            <a:custGeom>
              <a:avLst/>
              <a:gdLst/>
              <a:ahLst/>
              <a:cxnLst/>
              <a:rect l="l" t="t" r="r" b="b"/>
              <a:pathLst>
                <a:path w="14525" h="7750" extrusionOk="0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797650" y="2262025"/>
              <a:ext cx="43350" cy="86600"/>
            </a:xfrm>
            <a:custGeom>
              <a:avLst/>
              <a:gdLst/>
              <a:ahLst/>
              <a:cxnLst/>
              <a:rect l="l" t="t" r="r" b="b"/>
              <a:pathLst>
                <a:path w="1734" h="3464" extrusionOk="0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94775" y="1828875"/>
              <a:ext cx="101325" cy="394500"/>
            </a:xfrm>
            <a:custGeom>
              <a:avLst/>
              <a:gdLst/>
              <a:ahLst/>
              <a:cxnLst/>
              <a:rect l="l" t="t" r="r" b="b"/>
              <a:pathLst>
                <a:path w="4053" h="15780" extrusionOk="0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471175" y="2175750"/>
              <a:ext cx="46850" cy="44750"/>
            </a:xfrm>
            <a:custGeom>
              <a:avLst/>
              <a:gdLst/>
              <a:ahLst/>
              <a:cxnLst/>
              <a:rect l="l" t="t" r="r" b="b"/>
              <a:pathLst>
                <a:path w="1874" h="1790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p38"/>
          <p:cNvGrpSpPr/>
          <p:nvPr/>
        </p:nvGrpSpPr>
        <p:grpSpPr>
          <a:xfrm rot="-525446">
            <a:off x="1274099" y="1004627"/>
            <a:ext cx="2599880" cy="564608"/>
            <a:chOff x="256250" y="3704650"/>
            <a:chExt cx="960300" cy="231700"/>
          </a:xfrm>
        </p:grpSpPr>
        <p:sp>
          <p:nvSpPr>
            <p:cNvPr id="1213" name="Google Shape;1213;p38"/>
            <p:cNvSpPr/>
            <p:nvPr/>
          </p:nvSpPr>
          <p:spPr>
            <a:xfrm>
              <a:off x="256250" y="3704650"/>
              <a:ext cx="960300" cy="231700"/>
            </a:xfrm>
            <a:custGeom>
              <a:avLst/>
              <a:gdLst/>
              <a:ahLst/>
              <a:cxnLst/>
              <a:rect l="l" t="t" r="r" b="b"/>
              <a:pathLst>
                <a:path w="38412" h="9268" extrusionOk="0">
                  <a:moveTo>
                    <a:pt x="8751" y="5314"/>
                  </a:moveTo>
                  <a:cubicBezTo>
                    <a:pt x="8815" y="5460"/>
                    <a:pt x="8848" y="5620"/>
                    <a:pt x="8833" y="5802"/>
                  </a:cubicBezTo>
                  <a:cubicBezTo>
                    <a:pt x="8812" y="6170"/>
                    <a:pt x="8527" y="6320"/>
                    <a:pt x="8416" y="6615"/>
                  </a:cubicBezTo>
                  <a:cubicBezTo>
                    <a:pt x="8409" y="6619"/>
                    <a:pt x="8405" y="6626"/>
                    <a:pt x="8398" y="6633"/>
                  </a:cubicBezTo>
                  <a:cubicBezTo>
                    <a:pt x="8420" y="6177"/>
                    <a:pt x="8552" y="5734"/>
                    <a:pt x="8751" y="5314"/>
                  </a:cubicBezTo>
                  <a:close/>
                  <a:moveTo>
                    <a:pt x="6922" y="2504"/>
                  </a:moveTo>
                  <a:cubicBezTo>
                    <a:pt x="4544" y="2504"/>
                    <a:pt x="2258" y="3684"/>
                    <a:pt x="693" y="5431"/>
                  </a:cubicBezTo>
                  <a:cubicBezTo>
                    <a:pt x="1" y="6205"/>
                    <a:pt x="800" y="6908"/>
                    <a:pt x="1605" y="6908"/>
                  </a:cubicBezTo>
                  <a:cubicBezTo>
                    <a:pt x="1926" y="6908"/>
                    <a:pt x="2251" y="6797"/>
                    <a:pt x="2482" y="6537"/>
                  </a:cubicBezTo>
                  <a:cubicBezTo>
                    <a:pt x="3381" y="5535"/>
                    <a:pt x="4875" y="4533"/>
                    <a:pt x="6359" y="4383"/>
                  </a:cubicBezTo>
                  <a:cubicBezTo>
                    <a:pt x="6537" y="3716"/>
                    <a:pt x="6837" y="3081"/>
                    <a:pt x="7247" y="2515"/>
                  </a:cubicBezTo>
                  <a:cubicBezTo>
                    <a:pt x="7136" y="2507"/>
                    <a:pt x="7029" y="2504"/>
                    <a:pt x="6922" y="2504"/>
                  </a:cubicBezTo>
                  <a:close/>
                  <a:moveTo>
                    <a:pt x="32981" y="2700"/>
                  </a:moveTo>
                  <a:cubicBezTo>
                    <a:pt x="32446" y="2928"/>
                    <a:pt x="32000" y="3395"/>
                    <a:pt x="31576" y="3769"/>
                  </a:cubicBezTo>
                  <a:cubicBezTo>
                    <a:pt x="31447" y="3884"/>
                    <a:pt x="31319" y="3998"/>
                    <a:pt x="31190" y="4112"/>
                  </a:cubicBezTo>
                  <a:cubicBezTo>
                    <a:pt x="31220" y="4187"/>
                    <a:pt x="31244" y="4266"/>
                    <a:pt x="31262" y="4347"/>
                  </a:cubicBezTo>
                  <a:cubicBezTo>
                    <a:pt x="31362" y="4732"/>
                    <a:pt x="31455" y="6037"/>
                    <a:pt x="30930" y="6213"/>
                  </a:cubicBezTo>
                  <a:cubicBezTo>
                    <a:pt x="30848" y="6237"/>
                    <a:pt x="30777" y="6251"/>
                    <a:pt x="30713" y="6251"/>
                  </a:cubicBezTo>
                  <a:cubicBezTo>
                    <a:pt x="30135" y="6251"/>
                    <a:pt x="30274" y="5235"/>
                    <a:pt x="30417" y="4796"/>
                  </a:cubicBezTo>
                  <a:lnTo>
                    <a:pt x="30417" y="4796"/>
                  </a:lnTo>
                  <a:cubicBezTo>
                    <a:pt x="30206" y="4985"/>
                    <a:pt x="29992" y="5175"/>
                    <a:pt x="29778" y="5364"/>
                  </a:cubicBezTo>
                  <a:cubicBezTo>
                    <a:pt x="29604" y="5520"/>
                    <a:pt x="29401" y="5585"/>
                    <a:pt x="29190" y="5585"/>
                  </a:cubicBezTo>
                  <a:cubicBezTo>
                    <a:pt x="28759" y="5585"/>
                    <a:pt x="28310" y="5303"/>
                    <a:pt x="28067" y="4932"/>
                  </a:cubicBezTo>
                  <a:lnTo>
                    <a:pt x="28067" y="4932"/>
                  </a:lnTo>
                  <a:cubicBezTo>
                    <a:pt x="27849" y="5849"/>
                    <a:pt x="27989" y="6794"/>
                    <a:pt x="28769" y="7571"/>
                  </a:cubicBezTo>
                  <a:cubicBezTo>
                    <a:pt x="29273" y="8070"/>
                    <a:pt x="29897" y="8291"/>
                    <a:pt x="30524" y="8291"/>
                  </a:cubicBezTo>
                  <a:cubicBezTo>
                    <a:pt x="31526" y="8291"/>
                    <a:pt x="32538" y="7724"/>
                    <a:pt x="33088" y="6822"/>
                  </a:cubicBezTo>
                  <a:cubicBezTo>
                    <a:pt x="33879" y="5528"/>
                    <a:pt x="33730" y="3941"/>
                    <a:pt x="32981" y="2700"/>
                  </a:cubicBezTo>
                  <a:close/>
                  <a:moveTo>
                    <a:pt x="25671" y="2732"/>
                  </a:moveTo>
                  <a:lnTo>
                    <a:pt x="25671" y="2732"/>
                  </a:lnTo>
                  <a:cubicBezTo>
                    <a:pt x="24954" y="2989"/>
                    <a:pt x="24288" y="3356"/>
                    <a:pt x="23678" y="3812"/>
                  </a:cubicBezTo>
                  <a:cubicBezTo>
                    <a:pt x="23767" y="4176"/>
                    <a:pt x="23770" y="4576"/>
                    <a:pt x="23696" y="4972"/>
                  </a:cubicBezTo>
                  <a:cubicBezTo>
                    <a:pt x="23603" y="5456"/>
                    <a:pt x="23371" y="6095"/>
                    <a:pt x="22972" y="6419"/>
                  </a:cubicBezTo>
                  <a:cubicBezTo>
                    <a:pt x="22779" y="6572"/>
                    <a:pt x="22590" y="6641"/>
                    <a:pt x="22419" y="6641"/>
                  </a:cubicBezTo>
                  <a:cubicBezTo>
                    <a:pt x="22020" y="6641"/>
                    <a:pt x="21713" y="6273"/>
                    <a:pt x="21695" y="5777"/>
                  </a:cubicBezTo>
                  <a:cubicBezTo>
                    <a:pt x="21517" y="5930"/>
                    <a:pt x="21310" y="6045"/>
                    <a:pt x="21036" y="6077"/>
                  </a:cubicBezTo>
                  <a:cubicBezTo>
                    <a:pt x="20954" y="6088"/>
                    <a:pt x="20868" y="6095"/>
                    <a:pt x="20782" y="6095"/>
                  </a:cubicBezTo>
                  <a:cubicBezTo>
                    <a:pt x="20319" y="6095"/>
                    <a:pt x="19830" y="5948"/>
                    <a:pt x="19423" y="5742"/>
                  </a:cubicBezTo>
                  <a:lnTo>
                    <a:pt x="19423" y="5742"/>
                  </a:lnTo>
                  <a:cubicBezTo>
                    <a:pt x="19356" y="7039"/>
                    <a:pt x="20137" y="8259"/>
                    <a:pt x="21553" y="8548"/>
                  </a:cubicBezTo>
                  <a:cubicBezTo>
                    <a:pt x="21816" y="8601"/>
                    <a:pt x="22070" y="8630"/>
                    <a:pt x="22312" y="8630"/>
                  </a:cubicBezTo>
                  <a:cubicBezTo>
                    <a:pt x="25157" y="8630"/>
                    <a:pt x="26641" y="5143"/>
                    <a:pt x="25671" y="2732"/>
                  </a:cubicBezTo>
                  <a:close/>
                  <a:moveTo>
                    <a:pt x="34660" y="1"/>
                  </a:moveTo>
                  <a:cubicBezTo>
                    <a:pt x="33504" y="1"/>
                    <a:pt x="32306" y="432"/>
                    <a:pt x="31269" y="1057"/>
                  </a:cubicBezTo>
                  <a:cubicBezTo>
                    <a:pt x="30317" y="522"/>
                    <a:pt x="29244" y="297"/>
                    <a:pt x="28160" y="297"/>
                  </a:cubicBezTo>
                  <a:cubicBezTo>
                    <a:pt x="27222" y="297"/>
                    <a:pt x="26277" y="464"/>
                    <a:pt x="25393" y="749"/>
                  </a:cubicBezTo>
                  <a:cubicBezTo>
                    <a:pt x="25061" y="853"/>
                    <a:pt x="24708" y="978"/>
                    <a:pt x="24344" y="1116"/>
                  </a:cubicBezTo>
                  <a:cubicBezTo>
                    <a:pt x="24081" y="950"/>
                    <a:pt x="23785" y="810"/>
                    <a:pt x="23457" y="707"/>
                  </a:cubicBezTo>
                  <a:cubicBezTo>
                    <a:pt x="22922" y="539"/>
                    <a:pt x="22344" y="468"/>
                    <a:pt x="21752" y="468"/>
                  </a:cubicBezTo>
                  <a:cubicBezTo>
                    <a:pt x="20144" y="468"/>
                    <a:pt x="18418" y="999"/>
                    <a:pt x="17073" y="1595"/>
                  </a:cubicBezTo>
                  <a:cubicBezTo>
                    <a:pt x="17035" y="1613"/>
                    <a:pt x="16992" y="1630"/>
                    <a:pt x="16953" y="1651"/>
                  </a:cubicBezTo>
                  <a:cubicBezTo>
                    <a:pt x="15929" y="821"/>
                    <a:pt x="14596" y="422"/>
                    <a:pt x="13230" y="422"/>
                  </a:cubicBezTo>
                  <a:cubicBezTo>
                    <a:pt x="11928" y="422"/>
                    <a:pt x="10602" y="782"/>
                    <a:pt x="9475" y="1477"/>
                  </a:cubicBezTo>
                  <a:cubicBezTo>
                    <a:pt x="10092" y="1712"/>
                    <a:pt x="10591" y="2173"/>
                    <a:pt x="10210" y="2486"/>
                  </a:cubicBezTo>
                  <a:cubicBezTo>
                    <a:pt x="8841" y="3613"/>
                    <a:pt x="8202" y="5271"/>
                    <a:pt x="8420" y="6968"/>
                  </a:cubicBezTo>
                  <a:cubicBezTo>
                    <a:pt x="8833" y="7214"/>
                    <a:pt x="9080" y="7556"/>
                    <a:pt x="8787" y="7824"/>
                  </a:cubicBezTo>
                  <a:cubicBezTo>
                    <a:pt x="8687" y="7913"/>
                    <a:pt x="8588" y="8006"/>
                    <a:pt x="8491" y="8095"/>
                  </a:cubicBezTo>
                  <a:cubicBezTo>
                    <a:pt x="8331" y="8241"/>
                    <a:pt x="8117" y="8302"/>
                    <a:pt x="7882" y="8302"/>
                  </a:cubicBezTo>
                  <a:cubicBezTo>
                    <a:pt x="7271" y="8302"/>
                    <a:pt x="6544" y="7881"/>
                    <a:pt x="6402" y="7393"/>
                  </a:cubicBezTo>
                  <a:cubicBezTo>
                    <a:pt x="6241" y="6855"/>
                    <a:pt x="6170" y="6309"/>
                    <a:pt x="6173" y="5767"/>
                  </a:cubicBezTo>
                  <a:lnTo>
                    <a:pt x="6173" y="5767"/>
                  </a:lnTo>
                  <a:cubicBezTo>
                    <a:pt x="5995" y="6458"/>
                    <a:pt x="5999" y="7150"/>
                    <a:pt x="6305" y="7774"/>
                  </a:cubicBezTo>
                  <a:cubicBezTo>
                    <a:pt x="6680" y="8545"/>
                    <a:pt x="7264" y="8851"/>
                    <a:pt x="7899" y="8851"/>
                  </a:cubicBezTo>
                  <a:cubicBezTo>
                    <a:pt x="9144" y="8851"/>
                    <a:pt x="10574" y="7674"/>
                    <a:pt x="10951" y="6516"/>
                  </a:cubicBezTo>
                  <a:cubicBezTo>
                    <a:pt x="11369" y="5250"/>
                    <a:pt x="10908" y="4230"/>
                    <a:pt x="10071" y="3534"/>
                  </a:cubicBezTo>
                  <a:cubicBezTo>
                    <a:pt x="10916" y="2768"/>
                    <a:pt x="12014" y="2262"/>
                    <a:pt x="13123" y="2262"/>
                  </a:cubicBezTo>
                  <a:cubicBezTo>
                    <a:pt x="13729" y="2262"/>
                    <a:pt x="14339" y="2415"/>
                    <a:pt x="14913" y="2754"/>
                  </a:cubicBezTo>
                  <a:cubicBezTo>
                    <a:pt x="14952" y="2778"/>
                    <a:pt x="14995" y="2803"/>
                    <a:pt x="15034" y="2832"/>
                  </a:cubicBezTo>
                  <a:cubicBezTo>
                    <a:pt x="14047" y="3634"/>
                    <a:pt x="13270" y="4679"/>
                    <a:pt x="13051" y="5948"/>
                  </a:cubicBezTo>
                  <a:cubicBezTo>
                    <a:pt x="12759" y="7668"/>
                    <a:pt x="13971" y="9268"/>
                    <a:pt x="15630" y="9268"/>
                  </a:cubicBezTo>
                  <a:cubicBezTo>
                    <a:pt x="15880" y="9268"/>
                    <a:pt x="16136" y="9233"/>
                    <a:pt x="16400" y="9154"/>
                  </a:cubicBezTo>
                  <a:cubicBezTo>
                    <a:pt x="18372" y="8583"/>
                    <a:pt x="19106" y="6220"/>
                    <a:pt x="18657" y="4398"/>
                  </a:cubicBezTo>
                  <a:cubicBezTo>
                    <a:pt x="18628" y="4279"/>
                    <a:pt x="18597" y="4166"/>
                    <a:pt x="18561" y="4055"/>
                  </a:cubicBezTo>
                  <a:cubicBezTo>
                    <a:pt x="17773" y="4273"/>
                    <a:pt x="17056" y="4715"/>
                    <a:pt x="16507" y="5314"/>
                  </a:cubicBezTo>
                  <a:cubicBezTo>
                    <a:pt x="16535" y="5596"/>
                    <a:pt x="16525" y="5884"/>
                    <a:pt x="16471" y="6155"/>
                  </a:cubicBezTo>
                  <a:cubicBezTo>
                    <a:pt x="16425" y="6373"/>
                    <a:pt x="16354" y="6715"/>
                    <a:pt x="16189" y="6876"/>
                  </a:cubicBezTo>
                  <a:cubicBezTo>
                    <a:pt x="16036" y="7026"/>
                    <a:pt x="15872" y="7097"/>
                    <a:pt x="15726" y="7097"/>
                  </a:cubicBezTo>
                  <a:cubicBezTo>
                    <a:pt x="15666" y="7097"/>
                    <a:pt x="15605" y="7082"/>
                    <a:pt x="15548" y="7054"/>
                  </a:cubicBezTo>
                  <a:cubicBezTo>
                    <a:pt x="15537" y="7104"/>
                    <a:pt x="15523" y="7157"/>
                    <a:pt x="15512" y="7207"/>
                  </a:cubicBezTo>
                  <a:cubicBezTo>
                    <a:pt x="15473" y="7378"/>
                    <a:pt x="15337" y="7446"/>
                    <a:pt x="15148" y="7446"/>
                  </a:cubicBezTo>
                  <a:cubicBezTo>
                    <a:pt x="14542" y="7446"/>
                    <a:pt x="13412" y="6700"/>
                    <a:pt x="13515" y="6244"/>
                  </a:cubicBezTo>
                  <a:cubicBezTo>
                    <a:pt x="14007" y="4034"/>
                    <a:pt x="15947" y="2461"/>
                    <a:pt x="18207" y="2461"/>
                  </a:cubicBezTo>
                  <a:cubicBezTo>
                    <a:pt x="18276" y="2461"/>
                    <a:pt x="18343" y="2461"/>
                    <a:pt x="18411" y="2464"/>
                  </a:cubicBezTo>
                  <a:cubicBezTo>
                    <a:pt x="18750" y="2479"/>
                    <a:pt x="19099" y="2611"/>
                    <a:pt x="19402" y="2803"/>
                  </a:cubicBezTo>
                  <a:cubicBezTo>
                    <a:pt x="20083" y="2607"/>
                    <a:pt x="20924" y="2383"/>
                    <a:pt x="21681" y="2383"/>
                  </a:cubicBezTo>
                  <a:lnTo>
                    <a:pt x="21798" y="2383"/>
                  </a:lnTo>
                  <a:cubicBezTo>
                    <a:pt x="20900" y="2974"/>
                    <a:pt x="20133" y="3702"/>
                    <a:pt x="19720" y="4579"/>
                  </a:cubicBezTo>
                  <a:cubicBezTo>
                    <a:pt x="19627" y="4779"/>
                    <a:pt x="19555" y="4982"/>
                    <a:pt x="19506" y="5186"/>
                  </a:cubicBezTo>
                  <a:cubicBezTo>
                    <a:pt x="19538" y="5181"/>
                    <a:pt x="19573" y="5181"/>
                    <a:pt x="19609" y="5178"/>
                  </a:cubicBezTo>
                  <a:cubicBezTo>
                    <a:pt x="19998" y="4861"/>
                    <a:pt x="20390" y="4233"/>
                    <a:pt x="20693" y="3941"/>
                  </a:cubicBezTo>
                  <a:cubicBezTo>
                    <a:pt x="21074" y="3573"/>
                    <a:pt x="21481" y="3235"/>
                    <a:pt x="21920" y="2939"/>
                  </a:cubicBezTo>
                  <a:cubicBezTo>
                    <a:pt x="22833" y="2319"/>
                    <a:pt x="23849" y="1912"/>
                    <a:pt x="24933" y="1723"/>
                  </a:cubicBezTo>
                  <a:cubicBezTo>
                    <a:pt x="25072" y="1698"/>
                    <a:pt x="25218" y="1687"/>
                    <a:pt x="25364" y="1687"/>
                  </a:cubicBezTo>
                  <a:cubicBezTo>
                    <a:pt x="25749" y="1687"/>
                    <a:pt x="26156" y="1766"/>
                    <a:pt x="26491" y="1916"/>
                  </a:cubicBezTo>
                  <a:cubicBezTo>
                    <a:pt x="26580" y="1955"/>
                    <a:pt x="26947" y="2151"/>
                    <a:pt x="26983" y="2297"/>
                  </a:cubicBezTo>
                  <a:cubicBezTo>
                    <a:pt x="27336" y="2226"/>
                    <a:pt x="27685" y="2186"/>
                    <a:pt x="28035" y="2186"/>
                  </a:cubicBezTo>
                  <a:cubicBezTo>
                    <a:pt x="28534" y="2186"/>
                    <a:pt x="29026" y="2268"/>
                    <a:pt x="29497" y="2461"/>
                  </a:cubicBezTo>
                  <a:cubicBezTo>
                    <a:pt x="29365" y="2600"/>
                    <a:pt x="29233" y="2747"/>
                    <a:pt x="29108" y="2903"/>
                  </a:cubicBezTo>
                  <a:cubicBezTo>
                    <a:pt x="30153" y="1916"/>
                    <a:pt x="31258" y="910"/>
                    <a:pt x="32649" y="611"/>
                  </a:cubicBezTo>
                  <a:cubicBezTo>
                    <a:pt x="32721" y="596"/>
                    <a:pt x="32795" y="589"/>
                    <a:pt x="32863" y="589"/>
                  </a:cubicBezTo>
                  <a:cubicBezTo>
                    <a:pt x="33587" y="589"/>
                    <a:pt x="34136" y="1366"/>
                    <a:pt x="34018" y="1962"/>
                  </a:cubicBezTo>
                  <a:cubicBezTo>
                    <a:pt x="34161" y="1937"/>
                    <a:pt x="34300" y="1923"/>
                    <a:pt x="34436" y="1923"/>
                  </a:cubicBezTo>
                  <a:lnTo>
                    <a:pt x="34478" y="1923"/>
                  </a:lnTo>
                  <a:cubicBezTo>
                    <a:pt x="36229" y="1962"/>
                    <a:pt x="36147" y="4319"/>
                    <a:pt x="36147" y="5531"/>
                  </a:cubicBezTo>
                  <a:cubicBezTo>
                    <a:pt x="36147" y="6073"/>
                    <a:pt x="36582" y="6320"/>
                    <a:pt x="37071" y="6320"/>
                  </a:cubicBezTo>
                  <a:cubicBezTo>
                    <a:pt x="37698" y="6320"/>
                    <a:pt x="38412" y="5913"/>
                    <a:pt x="38412" y="5214"/>
                  </a:cubicBezTo>
                  <a:cubicBezTo>
                    <a:pt x="38412" y="3103"/>
                    <a:pt x="37916" y="539"/>
                    <a:pt x="35459" y="76"/>
                  </a:cubicBezTo>
                  <a:cubicBezTo>
                    <a:pt x="35199" y="25"/>
                    <a:pt x="34931" y="1"/>
                    <a:pt x="3466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410575" y="3737725"/>
              <a:ext cx="82550" cy="111100"/>
            </a:xfrm>
            <a:custGeom>
              <a:avLst/>
              <a:gdLst/>
              <a:ahLst/>
              <a:cxnLst/>
              <a:rect l="l" t="t" r="r" b="b"/>
              <a:pathLst>
                <a:path w="3302" h="4444" extrusionOk="0">
                  <a:moveTo>
                    <a:pt x="2561" y="1"/>
                  </a:moveTo>
                  <a:cubicBezTo>
                    <a:pt x="2357" y="1"/>
                    <a:pt x="2179" y="47"/>
                    <a:pt x="2051" y="150"/>
                  </a:cubicBezTo>
                  <a:cubicBezTo>
                    <a:pt x="1676" y="457"/>
                    <a:pt x="1352" y="810"/>
                    <a:pt x="1074" y="1192"/>
                  </a:cubicBezTo>
                  <a:cubicBezTo>
                    <a:pt x="1127" y="1192"/>
                    <a:pt x="1180" y="1195"/>
                    <a:pt x="1238" y="1199"/>
                  </a:cubicBezTo>
                  <a:cubicBezTo>
                    <a:pt x="1462" y="1217"/>
                    <a:pt x="1691" y="1245"/>
                    <a:pt x="1919" y="1295"/>
                  </a:cubicBezTo>
                  <a:cubicBezTo>
                    <a:pt x="2118" y="1085"/>
                    <a:pt x="2318" y="896"/>
                    <a:pt x="2507" y="735"/>
                  </a:cubicBezTo>
                  <a:cubicBezTo>
                    <a:pt x="2757" y="521"/>
                    <a:pt x="3024" y="328"/>
                    <a:pt x="3302" y="154"/>
                  </a:cubicBezTo>
                  <a:cubicBezTo>
                    <a:pt x="3060" y="61"/>
                    <a:pt x="2796" y="1"/>
                    <a:pt x="2561" y="1"/>
                  </a:cubicBezTo>
                  <a:close/>
                  <a:moveTo>
                    <a:pt x="560" y="3042"/>
                  </a:moveTo>
                  <a:cubicBezTo>
                    <a:pt x="435" y="3042"/>
                    <a:pt x="310" y="3050"/>
                    <a:pt x="186" y="3060"/>
                  </a:cubicBezTo>
                  <a:cubicBezTo>
                    <a:pt x="68" y="3509"/>
                    <a:pt x="4" y="3977"/>
                    <a:pt x="0" y="4444"/>
                  </a:cubicBezTo>
                  <a:cubicBezTo>
                    <a:pt x="122" y="3970"/>
                    <a:pt x="332" y="3495"/>
                    <a:pt x="593" y="304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410475" y="3741550"/>
              <a:ext cx="110550" cy="170650"/>
            </a:xfrm>
            <a:custGeom>
              <a:avLst/>
              <a:gdLst/>
              <a:ahLst/>
              <a:cxnLst/>
              <a:rect l="l" t="t" r="r" b="b"/>
              <a:pathLst>
                <a:path w="4422" h="6826" extrusionOk="0">
                  <a:moveTo>
                    <a:pt x="3306" y="1"/>
                  </a:moveTo>
                  <a:cubicBezTo>
                    <a:pt x="3028" y="175"/>
                    <a:pt x="2761" y="368"/>
                    <a:pt x="2511" y="582"/>
                  </a:cubicBezTo>
                  <a:cubicBezTo>
                    <a:pt x="2322" y="743"/>
                    <a:pt x="2122" y="932"/>
                    <a:pt x="1923" y="1142"/>
                  </a:cubicBezTo>
                  <a:cubicBezTo>
                    <a:pt x="1695" y="1092"/>
                    <a:pt x="1466" y="1064"/>
                    <a:pt x="1242" y="1046"/>
                  </a:cubicBezTo>
                  <a:cubicBezTo>
                    <a:pt x="1184" y="1042"/>
                    <a:pt x="1131" y="1039"/>
                    <a:pt x="1078" y="1039"/>
                  </a:cubicBezTo>
                  <a:cubicBezTo>
                    <a:pt x="668" y="1605"/>
                    <a:pt x="368" y="2240"/>
                    <a:pt x="190" y="2907"/>
                  </a:cubicBezTo>
                  <a:cubicBezTo>
                    <a:pt x="314" y="2897"/>
                    <a:pt x="439" y="2889"/>
                    <a:pt x="564" y="2889"/>
                  </a:cubicBezTo>
                  <a:lnTo>
                    <a:pt x="597" y="2889"/>
                  </a:lnTo>
                  <a:cubicBezTo>
                    <a:pt x="336" y="3342"/>
                    <a:pt x="126" y="3817"/>
                    <a:pt x="4" y="4291"/>
                  </a:cubicBezTo>
                  <a:cubicBezTo>
                    <a:pt x="1" y="4833"/>
                    <a:pt x="72" y="5379"/>
                    <a:pt x="233" y="5917"/>
                  </a:cubicBezTo>
                  <a:cubicBezTo>
                    <a:pt x="375" y="6405"/>
                    <a:pt x="1102" y="6826"/>
                    <a:pt x="1713" y="6826"/>
                  </a:cubicBezTo>
                  <a:cubicBezTo>
                    <a:pt x="1948" y="6826"/>
                    <a:pt x="2162" y="6765"/>
                    <a:pt x="2322" y="6619"/>
                  </a:cubicBezTo>
                  <a:cubicBezTo>
                    <a:pt x="2419" y="6530"/>
                    <a:pt x="2518" y="6437"/>
                    <a:pt x="2618" y="6348"/>
                  </a:cubicBezTo>
                  <a:cubicBezTo>
                    <a:pt x="2911" y="6080"/>
                    <a:pt x="2664" y="5738"/>
                    <a:pt x="2251" y="5492"/>
                  </a:cubicBezTo>
                  <a:cubicBezTo>
                    <a:pt x="2033" y="3795"/>
                    <a:pt x="2672" y="2137"/>
                    <a:pt x="4041" y="1010"/>
                  </a:cubicBezTo>
                  <a:cubicBezTo>
                    <a:pt x="4422" y="697"/>
                    <a:pt x="3923" y="236"/>
                    <a:pt x="330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637600" y="3774725"/>
              <a:ext cx="127450" cy="106275"/>
            </a:xfrm>
            <a:custGeom>
              <a:avLst/>
              <a:gdLst/>
              <a:ahLst/>
              <a:cxnLst/>
              <a:rect l="l" t="t" r="r" b="b"/>
              <a:pathLst>
                <a:path w="5098" h="4251" extrusionOk="0">
                  <a:moveTo>
                    <a:pt x="4148" y="0"/>
                  </a:moveTo>
                  <a:cubicBezTo>
                    <a:pt x="4120" y="8"/>
                    <a:pt x="4092" y="15"/>
                    <a:pt x="4066" y="22"/>
                  </a:cubicBezTo>
                  <a:cubicBezTo>
                    <a:pt x="3724" y="122"/>
                    <a:pt x="3346" y="250"/>
                    <a:pt x="2964" y="407"/>
                  </a:cubicBezTo>
                  <a:cubicBezTo>
                    <a:pt x="3100" y="671"/>
                    <a:pt x="3214" y="953"/>
                    <a:pt x="3307" y="1252"/>
                  </a:cubicBezTo>
                  <a:cubicBezTo>
                    <a:pt x="3664" y="1152"/>
                    <a:pt x="4034" y="1102"/>
                    <a:pt x="4412" y="1102"/>
                  </a:cubicBezTo>
                  <a:cubicBezTo>
                    <a:pt x="4469" y="1102"/>
                    <a:pt x="4526" y="1102"/>
                    <a:pt x="4584" y="1106"/>
                  </a:cubicBezTo>
                  <a:lnTo>
                    <a:pt x="4612" y="1106"/>
                  </a:lnTo>
                  <a:cubicBezTo>
                    <a:pt x="5097" y="1106"/>
                    <a:pt x="4729" y="521"/>
                    <a:pt x="4573" y="354"/>
                  </a:cubicBezTo>
                  <a:cubicBezTo>
                    <a:pt x="4451" y="222"/>
                    <a:pt x="4306" y="104"/>
                    <a:pt x="4148" y="0"/>
                  </a:cubicBezTo>
                  <a:close/>
                  <a:moveTo>
                    <a:pt x="1024" y="1577"/>
                  </a:moveTo>
                  <a:cubicBezTo>
                    <a:pt x="450" y="2100"/>
                    <a:pt x="48" y="2750"/>
                    <a:pt x="15" y="3538"/>
                  </a:cubicBezTo>
                  <a:cubicBezTo>
                    <a:pt x="1" y="3923"/>
                    <a:pt x="119" y="4162"/>
                    <a:pt x="294" y="4251"/>
                  </a:cubicBezTo>
                  <a:cubicBezTo>
                    <a:pt x="468" y="3591"/>
                    <a:pt x="807" y="2999"/>
                    <a:pt x="1253" y="2511"/>
                  </a:cubicBezTo>
                  <a:cubicBezTo>
                    <a:pt x="1238" y="2372"/>
                    <a:pt x="1217" y="2233"/>
                    <a:pt x="1189" y="2100"/>
                  </a:cubicBezTo>
                  <a:cubicBezTo>
                    <a:pt x="1149" y="1922"/>
                    <a:pt x="1096" y="1748"/>
                    <a:pt x="1024" y="157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591525" y="3766150"/>
              <a:ext cx="149800" cy="124650"/>
            </a:xfrm>
            <a:custGeom>
              <a:avLst/>
              <a:gdLst/>
              <a:ahLst/>
              <a:cxnLst/>
              <a:rect l="l" t="t" r="r" b="b"/>
              <a:pathLst>
                <a:path w="5992" h="4986" extrusionOk="0">
                  <a:moveTo>
                    <a:pt x="4796" y="1"/>
                  </a:moveTo>
                  <a:cubicBezTo>
                    <a:pt x="2536" y="1"/>
                    <a:pt x="596" y="1574"/>
                    <a:pt x="104" y="3784"/>
                  </a:cubicBezTo>
                  <a:cubicBezTo>
                    <a:pt x="1" y="4240"/>
                    <a:pt x="1131" y="4986"/>
                    <a:pt x="1737" y="4986"/>
                  </a:cubicBezTo>
                  <a:cubicBezTo>
                    <a:pt x="1926" y="4986"/>
                    <a:pt x="2062" y="4918"/>
                    <a:pt x="2101" y="4747"/>
                  </a:cubicBezTo>
                  <a:cubicBezTo>
                    <a:pt x="2112" y="4697"/>
                    <a:pt x="2126" y="4644"/>
                    <a:pt x="2137" y="4594"/>
                  </a:cubicBezTo>
                  <a:cubicBezTo>
                    <a:pt x="1962" y="4505"/>
                    <a:pt x="1844" y="4266"/>
                    <a:pt x="1858" y="3881"/>
                  </a:cubicBezTo>
                  <a:cubicBezTo>
                    <a:pt x="1891" y="3093"/>
                    <a:pt x="2293" y="2443"/>
                    <a:pt x="2867" y="1920"/>
                  </a:cubicBezTo>
                  <a:cubicBezTo>
                    <a:pt x="2939" y="2091"/>
                    <a:pt x="2992" y="2265"/>
                    <a:pt x="3032" y="2443"/>
                  </a:cubicBezTo>
                  <a:cubicBezTo>
                    <a:pt x="3060" y="2576"/>
                    <a:pt x="3081" y="2715"/>
                    <a:pt x="3096" y="2854"/>
                  </a:cubicBezTo>
                  <a:cubicBezTo>
                    <a:pt x="3645" y="2255"/>
                    <a:pt x="4362" y="1813"/>
                    <a:pt x="5150" y="1595"/>
                  </a:cubicBezTo>
                  <a:cubicBezTo>
                    <a:pt x="5057" y="1296"/>
                    <a:pt x="4943" y="1014"/>
                    <a:pt x="4807" y="750"/>
                  </a:cubicBezTo>
                  <a:cubicBezTo>
                    <a:pt x="5189" y="593"/>
                    <a:pt x="5567" y="465"/>
                    <a:pt x="5909" y="365"/>
                  </a:cubicBezTo>
                  <a:cubicBezTo>
                    <a:pt x="5935" y="358"/>
                    <a:pt x="5963" y="351"/>
                    <a:pt x="5991" y="343"/>
                  </a:cubicBezTo>
                  <a:cubicBezTo>
                    <a:pt x="5688" y="151"/>
                    <a:pt x="5339" y="19"/>
                    <a:pt x="5000" y="4"/>
                  </a:cubicBezTo>
                  <a:cubicBezTo>
                    <a:pt x="4932" y="1"/>
                    <a:pt x="4865" y="1"/>
                    <a:pt x="479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728000" y="3762075"/>
              <a:ext cx="203275" cy="87025"/>
            </a:xfrm>
            <a:custGeom>
              <a:avLst/>
              <a:gdLst/>
              <a:ahLst/>
              <a:cxnLst/>
              <a:rect l="l" t="t" r="r" b="b"/>
              <a:pathLst>
                <a:path w="8131" h="3481" extrusionOk="0">
                  <a:moveTo>
                    <a:pt x="8113" y="0"/>
                  </a:moveTo>
                  <a:lnTo>
                    <a:pt x="8113" y="0"/>
                  </a:lnTo>
                  <a:cubicBezTo>
                    <a:pt x="7668" y="86"/>
                    <a:pt x="7218" y="225"/>
                    <a:pt x="6783" y="389"/>
                  </a:cubicBezTo>
                  <a:cubicBezTo>
                    <a:pt x="6790" y="407"/>
                    <a:pt x="6797" y="421"/>
                    <a:pt x="6801" y="435"/>
                  </a:cubicBezTo>
                  <a:cubicBezTo>
                    <a:pt x="7164" y="307"/>
                    <a:pt x="7543" y="207"/>
                    <a:pt x="7935" y="139"/>
                  </a:cubicBezTo>
                  <a:cubicBezTo>
                    <a:pt x="8084" y="114"/>
                    <a:pt x="8131" y="60"/>
                    <a:pt x="8113" y="0"/>
                  </a:cubicBezTo>
                  <a:close/>
                  <a:moveTo>
                    <a:pt x="636" y="2889"/>
                  </a:moveTo>
                  <a:cubicBezTo>
                    <a:pt x="589" y="2896"/>
                    <a:pt x="547" y="2902"/>
                    <a:pt x="504" y="2914"/>
                  </a:cubicBezTo>
                  <a:cubicBezTo>
                    <a:pt x="133" y="3003"/>
                    <a:pt x="1" y="3131"/>
                    <a:pt x="415" y="3370"/>
                  </a:cubicBezTo>
                  <a:cubicBezTo>
                    <a:pt x="461" y="3394"/>
                    <a:pt x="507" y="3419"/>
                    <a:pt x="553" y="3445"/>
                  </a:cubicBezTo>
                  <a:cubicBezTo>
                    <a:pt x="565" y="3259"/>
                    <a:pt x="593" y="3074"/>
                    <a:pt x="636" y="2889"/>
                  </a:cubicBezTo>
                  <a:close/>
                  <a:moveTo>
                    <a:pt x="4765" y="1359"/>
                  </a:moveTo>
                  <a:lnTo>
                    <a:pt x="4758" y="1365"/>
                  </a:lnTo>
                  <a:cubicBezTo>
                    <a:pt x="4013" y="1783"/>
                    <a:pt x="2850" y="2418"/>
                    <a:pt x="2825" y="3409"/>
                  </a:cubicBezTo>
                  <a:lnTo>
                    <a:pt x="2825" y="3480"/>
                  </a:lnTo>
                  <a:cubicBezTo>
                    <a:pt x="3099" y="3245"/>
                    <a:pt x="3306" y="2917"/>
                    <a:pt x="3578" y="2628"/>
                  </a:cubicBezTo>
                  <a:cubicBezTo>
                    <a:pt x="3959" y="2218"/>
                    <a:pt x="4369" y="1844"/>
                    <a:pt x="4808" y="1515"/>
                  </a:cubicBezTo>
                  <a:cubicBezTo>
                    <a:pt x="4797" y="1462"/>
                    <a:pt x="4783" y="1412"/>
                    <a:pt x="4765" y="135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741825" y="3746825"/>
              <a:ext cx="189025" cy="110200"/>
            </a:xfrm>
            <a:custGeom>
              <a:avLst/>
              <a:gdLst/>
              <a:ahLst/>
              <a:cxnLst/>
              <a:rect l="l" t="t" r="r" b="b"/>
              <a:pathLst>
                <a:path w="7561" h="4408" extrusionOk="0">
                  <a:moveTo>
                    <a:pt x="5941" y="0"/>
                  </a:moveTo>
                  <a:cubicBezTo>
                    <a:pt x="5795" y="0"/>
                    <a:pt x="5649" y="11"/>
                    <a:pt x="5510" y="36"/>
                  </a:cubicBezTo>
                  <a:cubicBezTo>
                    <a:pt x="4426" y="225"/>
                    <a:pt x="3410" y="632"/>
                    <a:pt x="2497" y="1252"/>
                  </a:cubicBezTo>
                  <a:cubicBezTo>
                    <a:pt x="2058" y="1548"/>
                    <a:pt x="1651" y="1886"/>
                    <a:pt x="1270" y="2254"/>
                  </a:cubicBezTo>
                  <a:cubicBezTo>
                    <a:pt x="967" y="2546"/>
                    <a:pt x="575" y="3174"/>
                    <a:pt x="186" y="3491"/>
                  </a:cubicBezTo>
                  <a:cubicBezTo>
                    <a:pt x="150" y="3494"/>
                    <a:pt x="115" y="3494"/>
                    <a:pt x="83" y="3499"/>
                  </a:cubicBezTo>
                  <a:cubicBezTo>
                    <a:pt x="40" y="3684"/>
                    <a:pt x="12" y="3869"/>
                    <a:pt x="0" y="4055"/>
                  </a:cubicBezTo>
                  <a:cubicBezTo>
                    <a:pt x="407" y="4261"/>
                    <a:pt x="896" y="4408"/>
                    <a:pt x="1359" y="4408"/>
                  </a:cubicBezTo>
                  <a:cubicBezTo>
                    <a:pt x="1445" y="4408"/>
                    <a:pt x="1531" y="4401"/>
                    <a:pt x="1613" y="4390"/>
                  </a:cubicBezTo>
                  <a:cubicBezTo>
                    <a:pt x="1887" y="4358"/>
                    <a:pt x="2094" y="4243"/>
                    <a:pt x="2272" y="4090"/>
                  </a:cubicBezTo>
                  <a:lnTo>
                    <a:pt x="2272" y="4019"/>
                  </a:lnTo>
                  <a:cubicBezTo>
                    <a:pt x="2297" y="3028"/>
                    <a:pt x="3460" y="2393"/>
                    <a:pt x="4205" y="1975"/>
                  </a:cubicBezTo>
                  <a:lnTo>
                    <a:pt x="4212" y="1969"/>
                  </a:lnTo>
                  <a:cubicBezTo>
                    <a:pt x="4230" y="2022"/>
                    <a:pt x="4244" y="2072"/>
                    <a:pt x="4255" y="2125"/>
                  </a:cubicBezTo>
                  <a:cubicBezTo>
                    <a:pt x="4865" y="1669"/>
                    <a:pt x="5531" y="1302"/>
                    <a:pt x="6248" y="1045"/>
                  </a:cubicBezTo>
                  <a:cubicBezTo>
                    <a:pt x="6244" y="1031"/>
                    <a:pt x="6237" y="1017"/>
                    <a:pt x="6230" y="999"/>
                  </a:cubicBezTo>
                  <a:cubicBezTo>
                    <a:pt x="6665" y="835"/>
                    <a:pt x="7115" y="696"/>
                    <a:pt x="7560" y="610"/>
                  </a:cubicBezTo>
                  <a:cubicBezTo>
                    <a:pt x="7524" y="464"/>
                    <a:pt x="7157" y="268"/>
                    <a:pt x="7068" y="229"/>
                  </a:cubicBezTo>
                  <a:cubicBezTo>
                    <a:pt x="6733" y="79"/>
                    <a:pt x="6326" y="0"/>
                    <a:pt x="594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957900" y="3719375"/>
              <a:ext cx="151775" cy="124900"/>
            </a:xfrm>
            <a:custGeom>
              <a:avLst/>
              <a:gdLst/>
              <a:ahLst/>
              <a:cxnLst/>
              <a:rect l="l" t="t" r="r" b="b"/>
              <a:pathLst>
                <a:path w="6071" h="4996" extrusionOk="0">
                  <a:moveTo>
                    <a:pt x="4797" y="0"/>
                  </a:moveTo>
                  <a:cubicBezTo>
                    <a:pt x="4729" y="0"/>
                    <a:pt x="4655" y="7"/>
                    <a:pt x="4583" y="22"/>
                  </a:cubicBezTo>
                  <a:cubicBezTo>
                    <a:pt x="3192" y="321"/>
                    <a:pt x="2087" y="1327"/>
                    <a:pt x="1042" y="2314"/>
                  </a:cubicBezTo>
                  <a:cubicBezTo>
                    <a:pt x="568" y="2913"/>
                    <a:pt x="172" y="3619"/>
                    <a:pt x="1" y="4343"/>
                  </a:cubicBezTo>
                  <a:cubicBezTo>
                    <a:pt x="244" y="4714"/>
                    <a:pt x="693" y="4996"/>
                    <a:pt x="1124" y="4996"/>
                  </a:cubicBezTo>
                  <a:cubicBezTo>
                    <a:pt x="1335" y="4996"/>
                    <a:pt x="1538" y="4931"/>
                    <a:pt x="1712" y="4775"/>
                  </a:cubicBezTo>
                  <a:cubicBezTo>
                    <a:pt x="1926" y="4586"/>
                    <a:pt x="2140" y="4396"/>
                    <a:pt x="2351" y="4207"/>
                  </a:cubicBezTo>
                  <a:cubicBezTo>
                    <a:pt x="2365" y="4165"/>
                    <a:pt x="2383" y="4126"/>
                    <a:pt x="2397" y="4097"/>
                  </a:cubicBezTo>
                  <a:cubicBezTo>
                    <a:pt x="2540" y="3779"/>
                    <a:pt x="2754" y="3484"/>
                    <a:pt x="2989" y="3216"/>
                  </a:cubicBezTo>
                  <a:cubicBezTo>
                    <a:pt x="3042" y="3316"/>
                    <a:pt x="3085" y="3416"/>
                    <a:pt x="3124" y="3523"/>
                  </a:cubicBezTo>
                  <a:cubicBezTo>
                    <a:pt x="3253" y="3409"/>
                    <a:pt x="3381" y="3295"/>
                    <a:pt x="3510" y="3180"/>
                  </a:cubicBezTo>
                  <a:cubicBezTo>
                    <a:pt x="3934" y="2806"/>
                    <a:pt x="4380" y="2339"/>
                    <a:pt x="4915" y="2111"/>
                  </a:cubicBezTo>
                  <a:cubicBezTo>
                    <a:pt x="4857" y="2015"/>
                    <a:pt x="4797" y="1922"/>
                    <a:pt x="4732" y="1829"/>
                  </a:cubicBezTo>
                  <a:cubicBezTo>
                    <a:pt x="5129" y="1615"/>
                    <a:pt x="5545" y="1444"/>
                    <a:pt x="5952" y="1373"/>
                  </a:cubicBezTo>
                  <a:cubicBezTo>
                    <a:pt x="6070" y="777"/>
                    <a:pt x="5521" y="0"/>
                    <a:pt x="4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34BF0-E2C9-C72E-EF46-5FAD62538759}"/>
              </a:ext>
            </a:extLst>
          </p:cNvPr>
          <p:cNvSpPr txBox="1">
            <a:spLocks/>
          </p:cNvSpPr>
          <p:nvPr/>
        </p:nvSpPr>
        <p:spPr>
          <a:xfrm>
            <a:off x="12254542" y="2347587"/>
            <a:ext cx="5977079" cy="7584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defTabSz="13716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Oxgoad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alat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umum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oleh para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petani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sedang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membajak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sawah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ladangnya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defTabSz="1371600"/>
            <a:endParaRPr lang="en-US" sz="2400" dirty="0">
              <a:solidFill>
                <a:srgbClr val="000000"/>
              </a:solidFill>
              <a:effectLst/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defTabSz="13716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Oxgoad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panjang</a:t>
            </a: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8 Feet (2,5 M)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ujungnya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dipasang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besi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runcing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memprovokasi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Lembu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Sapi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pembajak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ladang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terus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bergerak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serta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mengarahkan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belok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kanan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kiri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seturut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pengendali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bajak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defTabSz="1371600"/>
            <a:endParaRPr lang="en-US" sz="2400" dirty="0">
              <a:solidFill>
                <a:srgbClr val="000000"/>
              </a:solidFill>
              <a:effectLst/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defTabSz="1371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Dan di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ujung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lainnya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ada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semacam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besi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berbentuk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seperti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sekop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kecil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untuk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membersihkan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lumpur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menutupi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mata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bajak</a:t>
            </a:r>
            <a:r>
              <a:rPr lang="en-US" sz="240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D" sz="2400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defTabSz="1371600">
              <a:buFont typeface="Arial" panose="020B0604020202020204" pitchFamily="34" charset="0"/>
              <a:buChar char="•"/>
            </a:pPr>
            <a:endParaRPr lang="id-ID" sz="2400" kern="0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9B6C7C3-C9EE-7370-8B6E-DFCE74AC4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8" y="2017694"/>
            <a:ext cx="8051854" cy="6255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27176D7C-306A-45CD-AE80-C6721B3CCAD8}"/>
              </a:ext>
            </a:extLst>
          </p:cNvPr>
          <p:cNvGrpSpPr/>
          <p:nvPr/>
        </p:nvGrpSpPr>
        <p:grpSpPr>
          <a:xfrm>
            <a:off x="3927035" y="78075"/>
            <a:ext cx="14360966" cy="6602436"/>
            <a:chOff x="2618023" y="52050"/>
            <a:chExt cx="9573977" cy="4401624"/>
          </a:xfrm>
        </p:grpSpPr>
        <p:sp>
          <p:nvSpPr>
            <p:cNvPr id="81" name="Shape">
              <a:extLst>
                <a:ext uri="{FF2B5EF4-FFF2-40B4-BE49-F238E27FC236}">
                  <a16:creationId xmlns:a16="http://schemas.microsoft.com/office/drawing/2014/main" id="{A674B573-E94C-42D0-9327-20CEABC025FB}"/>
                </a:ext>
              </a:extLst>
            </p:cNvPr>
            <p:cNvSpPr/>
            <p:nvPr/>
          </p:nvSpPr>
          <p:spPr>
            <a:xfrm>
              <a:off x="3458009" y="1842075"/>
              <a:ext cx="2764208" cy="835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64" y="0"/>
                  </a:moveTo>
                  <a:cubicBezTo>
                    <a:pt x="1462" y="0"/>
                    <a:pt x="0" y="4836"/>
                    <a:pt x="0" y="10800"/>
                  </a:cubicBezTo>
                  <a:cubicBezTo>
                    <a:pt x="0" y="16764"/>
                    <a:pt x="1462" y="21600"/>
                    <a:pt x="3264" y="21600"/>
                  </a:cubicBezTo>
                  <a:lnTo>
                    <a:pt x="21600" y="21600"/>
                  </a:lnTo>
                  <a:lnTo>
                    <a:pt x="21600" y="0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24000" tIns="57150" rIns="324000" bIns="57150" anchor="ctr"/>
            <a:lstStyle/>
            <a:p>
              <a:pPr defTabSz="1371600">
                <a:defRPr sz="3000">
                  <a:solidFill>
                    <a:srgbClr val="FFFFFF"/>
                  </a:solidFill>
                </a:defRPr>
              </a:pPr>
              <a:endParaRPr lang="en-US" sz="3000" b="1" noProof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82" name="Shape">
              <a:extLst>
                <a:ext uri="{FF2B5EF4-FFF2-40B4-BE49-F238E27FC236}">
                  <a16:creationId xmlns:a16="http://schemas.microsoft.com/office/drawing/2014/main" id="{59263420-FF3A-4B90-881D-B6E8B7557083}"/>
                </a:ext>
              </a:extLst>
            </p:cNvPr>
            <p:cNvSpPr/>
            <p:nvPr/>
          </p:nvSpPr>
          <p:spPr>
            <a:xfrm>
              <a:off x="5293929" y="1417517"/>
              <a:ext cx="1324158" cy="168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9" y="21158"/>
                  </a:moveTo>
                  <a:cubicBezTo>
                    <a:pt x="14712" y="21041"/>
                    <a:pt x="13215" y="20952"/>
                    <a:pt x="11717" y="20849"/>
                  </a:cubicBezTo>
                  <a:cubicBezTo>
                    <a:pt x="5147" y="20393"/>
                    <a:pt x="0" y="16064"/>
                    <a:pt x="0" y="10793"/>
                  </a:cubicBezTo>
                  <a:cubicBezTo>
                    <a:pt x="0" y="5507"/>
                    <a:pt x="5147" y="1178"/>
                    <a:pt x="11717" y="736"/>
                  </a:cubicBezTo>
                  <a:cubicBezTo>
                    <a:pt x="13215" y="633"/>
                    <a:pt x="14712" y="545"/>
                    <a:pt x="16209" y="427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16209" y="211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 algn="ctr" defTabSz="1371600">
                <a:defRPr sz="3000">
                  <a:solidFill>
                    <a:srgbClr val="FFFFFF"/>
                  </a:solidFill>
                </a:defRPr>
              </a:pPr>
              <a:endParaRPr lang="en-US" sz="3000" b="1" noProof="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EF95F3F4-FC76-4CBE-9971-5394B9169216}"/>
                </a:ext>
              </a:extLst>
            </p:cNvPr>
            <p:cNvSpPr/>
            <p:nvPr/>
          </p:nvSpPr>
          <p:spPr>
            <a:xfrm>
              <a:off x="5775859" y="1417518"/>
              <a:ext cx="1684456" cy="1684460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 algn="ctr" defTabSz="1371600">
                <a:defRPr sz="3000">
                  <a:solidFill>
                    <a:srgbClr val="FFFFFF"/>
                  </a:solidFill>
                </a:defRPr>
              </a:pPr>
              <a:endParaRPr lang="en-US" sz="3000" b="1" noProof="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6C7F06E-863A-4832-864D-62F34C99F3C6}"/>
                </a:ext>
              </a:extLst>
            </p:cNvPr>
            <p:cNvSpPr/>
            <p:nvPr/>
          </p:nvSpPr>
          <p:spPr>
            <a:xfrm>
              <a:off x="2618023" y="1842075"/>
              <a:ext cx="928995" cy="835344"/>
            </a:xfrm>
            <a:custGeom>
              <a:avLst/>
              <a:gdLst>
                <a:gd name="connsiteX0" fmla="*/ 417658 w 928995"/>
                <a:gd name="connsiteY0" fmla="*/ 0 h 835344"/>
                <a:gd name="connsiteX1" fmla="*/ 928995 w 928995"/>
                <a:gd name="connsiteY1" fmla="*/ 0 h 835344"/>
                <a:gd name="connsiteX2" fmla="*/ 908182 w 928995"/>
                <a:gd name="connsiteY2" fmla="*/ 11297 h 835344"/>
                <a:gd name="connsiteX3" fmla="*/ 689242 w 928995"/>
                <a:gd name="connsiteY3" fmla="*/ 423074 h 835344"/>
                <a:gd name="connsiteX4" fmla="*/ 908182 w 928995"/>
                <a:gd name="connsiteY4" fmla="*/ 834851 h 835344"/>
                <a:gd name="connsiteX5" fmla="*/ 909091 w 928995"/>
                <a:gd name="connsiteY5" fmla="*/ 835344 h 835344"/>
                <a:gd name="connsiteX6" fmla="*/ 417658 w 928995"/>
                <a:gd name="connsiteY6" fmla="*/ 835344 h 835344"/>
                <a:gd name="connsiteX7" fmla="*/ 0 w 928995"/>
                <a:gd name="connsiteY7" fmla="*/ 417672 h 835344"/>
                <a:gd name="connsiteX8" fmla="*/ 417658 w 928995"/>
                <a:gd name="connsiteY8" fmla="*/ 0 h 83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8995" h="835344">
                  <a:moveTo>
                    <a:pt x="417658" y="0"/>
                  </a:moveTo>
                  <a:lnTo>
                    <a:pt x="928995" y="0"/>
                  </a:lnTo>
                  <a:lnTo>
                    <a:pt x="908182" y="11297"/>
                  </a:lnTo>
                  <a:cubicBezTo>
                    <a:pt x="776089" y="100537"/>
                    <a:pt x="689242" y="251663"/>
                    <a:pt x="689242" y="423074"/>
                  </a:cubicBezTo>
                  <a:cubicBezTo>
                    <a:pt x="689242" y="594485"/>
                    <a:pt x="776089" y="745611"/>
                    <a:pt x="908182" y="834851"/>
                  </a:cubicBezTo>
                  <a:lnTo>
                    <a:pt x="909091" y="835344"/>
                  </a:lnTo>
                  <a:lnTo>
                    <a:pt x="417658" y="835344"/>
                  </a:lnTo>
                  <a:cubicBezTo>
                    <a:pt x="187017" y="835344"/>
                    <a:pt x="0" y="648320"/>
                    <a:pt x="0" y="417672"/>
                  </a:cubicBezTo>
                  <a:cubicBezTo>
                    <a:pt x="0" y="187024"/>
                    <a:pt x="187017" y="0"/>
                    <a:pt x="417658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wrap="square" lIns="57150" tIns="57150" rIns="57150" bIns="57150" anchor="ctr">
              <a:noAutofit/>
            </a:bodyPr>
            <a:lstStyle/>
            <a:p>
              <a:pPr algn="ctr" defTabSz="1371600">
                <a:defRPr sz="3000">
                  <a:solidFill>
                    <a:srgbClr val="FFFFFF"/>
                  </a:solidFill>
                </a:defRPr>
              </a:pPr>
              <a:endParaRPr lang="en-US" sz="3000" b="1" noProof="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C9588527-2836-4A8C-943F-E004C4C17752}"/>
                </a:ext>
              </a:extLst>
            </p:cNvPr>
            <p:cNvSpPr/>
            <p:nvPr/>
          </p:nvSpPr>
          <p:spPr>
            <a:xfrm>
              <a:off x="5925028" y="1555212"/>
              <a:ext cx="1390713" cy="139071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 algn="ctr" defTabSz="1371600">
                <a:defRPr sz="3000">
                  <a:solidFill>
                    <a:srgbClr val="FFFFFF"/>
                  </a:solidFill>
                </a:defRPr>
              </a:pPr>
              <a:endParaRPr lang="en-US" sz="3000" b="1" noProof="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AADEB86-FBF7-451C-A562-04EC8BD1560A}"/>
                </a:ext>
              </a:extLst>
            </p:cNvPr>
            <p:cNvSpPr/>
            <p:nvPr/>
          </p:nvSpPr>
          <p:spPr>
            <a:xfrm>
              <a:off x="6037125" y="52050"/>
              <a:ext cx="6154875" cy="4401624"/>
            </a:xfrm>
            <a:custGeom>
              <a:avLst/>
              <a:gdLst>
                <a:gd name="connsiteX0" fmla="*/ 6154875 w 6154875"/>
                <a:gd name="connsiteY0" fmla="*/ 0 h 4401624"/>
                <a:gd name="connsiteX1" fmla="*/ 6154875 w 6154875"/>
                <a:gd name="connsiteY1" fmla="*/ 2200812 h 4401624"/>
                <a:gd name="connsiteX2" fmla="*/ 6154875 w 6154875"/>
                <a:gd name="connsiteY2" fmla="*/ 4401624 h 4401624"/>
                <a:gd name="connsiteX3" fmla="*/ 871121 w 6154875"/>
                <a:gd name="connsiteY3" fmla="*/ 2901977 h 4401624"/>
                <a:gd name="connsiteX4" fmla="*/ 696648 w 6154875"/>
                <a:gd name="connsiteY4" fmla="*/ 2835241 h 4401624"/>
                <a:gd name="connsiteX5" fmla="*/ 557735 w 6154875"/>
                <a:gd name="connsiteY5" fmla="*/ 2777294 h 4401624"/>
                <a:gd name="connsiteX6" fmla="*/ 461978 w 6154875"/>
                <a:gd name="connsiteY6" fmla="*/ 2767640 h 4401624"/>
                <a:gd name="connsiteX7" fmla="*/ 0 w 6154875"/>
                <a:gd name="connsiteY7" fmla="*/ 2200813 h 4401624"/>
                <a:gd name="connsiteX8" fmla="*/ 461978 w 6154875"/>
                <a:gd name="connsiteY8" fmla="*/ 1633986 h 4401624"/>
                <a:gd name="connsiteX9" fmla="*/ 545493 w 6154875"/>
                <a:gd name="connsiteY9" fmla="*/ 1625567 h 4401624"/>
                <a:gd name="connsiteX10" fmla="*/ 546200 w 6154875"/>
                <a:gd name="connsiteY10" fmla="*/ 1625249 h 4401624"/>
                <a:gd name="connsiteX11" fmla="*/ 871120 w 6154875"/>
                <a:gd name="connsiteY11" fmla="*/ 1499648 h 4401624"/>
                <a:gd name="connsiteX0" fmla="*/ 6154875 w 6154875"/>
                <a:gd name="connsiteY0" fmla="*/ 0 h 4401624"/>
                <a:gd name="connsiteX1" fmla="*/ 6154875 w 6154875"/>
                <a:gd name="connsiteY1" fmla="*/ 2200812 h 4401624"/>
                <a:gd name="connsiteX2" fmla="*/ 6154875 w 6154875"/>
                <a:gd name="connsiteY2" fmla="*/ 4401624 h 4401624"/>
                <a:gd name="connsiteX3" fmla="*/ 871121 w 6154875"/>
                <a:gd name="connsiteY3" fmla="*/ 2901977 h 4401624"/>
                <a:gd name="connsiteX4" fmla="*/ 696648 w 6154875"/>
                <a:gd name="connsiteY4" fmla="*/ 2835241 h 4401624"/>
                <a:gd name="connsiteX5" fmla="*/ 557735 w 6154875"/>
                <a:gd name="connsiteY5" fmla="*/ 2777294 h 4401624"/>
                <a:gd name="connsiteX6" fmla="*/ 461978 w 6154875"/>
                <a:gd name="connsiteY6" fmla="*/ 2767640 h 4401624"/>
                <a:gd name="connsiteX7" fmla="*/ 0 w 6154875"/>
                <a:gd name="connsiteY7" fmla="*/ 2200813 h 4401624"/>
                <a:gd name="connsiteX8" fmla="*/ 461978 w 6154875"/>
                <a:gd name="connsiteY8" fmla="*/ 1633986 h 4401624"/>
                <a:gd name="connsiteX9" fmla="*/ 545493 w 6154875"/>
                <a:gd name="connsiteY9" fmla="*/ 1625567 h 4401624"/>
                <a:gd name="connsiteX10" fmla="*/ 871120 w 6154875"/>
                <a:gd name="connsiteY10" fmla="*/ 1499648 h 4401624"/>
                <a:gd name="connsiteX11" fmla="*/ 6154875 w 6154875"/>
                <a:gd name="connsiteY11" fmla="*/ 0 h 4401624"/>
                <a:gd name="connsiteX0" fmla="*/ 6154875 w 6154875"/>
                <a:gd name="connsiteY0" fmla="*/ 0 h 4401624"/>
                <a:gd name="connsiteX1" fmla="*/ 6154875 w 6154875"/>
                <a:gd name="connsiteY1" fmla="*/ 2200812 h 4401624"/>
                <a:gd name="connsiteX2" fmla="*/ 6154875 w 6154875"/>
                <a:gd name="connsiteY2" fmla="*/ 4401624 h 4401624"/>
                <a:gd name="connsiteX3" fmla="*/ 871121 w 6154875"/>
                <a:gd name="connsiteY3" fmla="*/ 2901977 h 4401624"/>
                <a:gd name="connsiteX4" fmla="*/ 696648 w 6154875"/>
                <a:gd name="connsiteY4" fmla="*/ 2835241 h 4401624"/>
                <a:gd name="connsiteX5" fmla="*/ 557735 w 6154875"/>
                <a:gd name="connsiteY5" fmla="*/ 2777294 h 4401624"/>
                <a:gd name="connsiteX6" fmla="*/ 461978 w 6154875"/>
                <a:gd name="connsiteY6" fmla="*/ 2767640 h 4401624"/>
                <a:gd name="connsiteX7" fmla="*/ 0 w 6154875"/>
                <a:gd name="connsiteY7" fmla="*/ 2200813 h 4401624"/>
                <a:gd name="connsiteX8" fmla="*/ 461978 w 6154875"/>
                <a:gd name="connsiteY8" fmla="*/ 1633986 h 4401624"/>
                <a:gd name="connsiteX9" fmla="*/ 871120 w 6154875"/>
                <a:gd name="connsiteY9" fmla="*/ 1499648 h 4401624"/>
                <a:gd name="connsiteX10" fmla="*/ 6154875 w 6154875"/>
                <a:gd name="connsiteY10" fmla="*/ 0 h 4401624"/>
                <a:gd name="connsiteX0" fmla="*/ 6154875 w 6154875"/>
                <a:gd name="connsiteY0" fmla="*/ 0 h 4401624"/>
                <a:gd name="connsiteX1" fmla="*/ 6154875 w 6154875"/>
                <a:gd name="connsiteY1" fmla="*/ 2200812 h 4401624"/>
                <a:gd name="connsiteX2" fmla="*/ 6154875 w 6154875"/>
                <a:gd name="connsiteY2" fmla="*/ 4401624 h 4401624"/>
                <a:gd name="connsiteX3" fmla="*/ 871121 w 6154875"/>
                <a:gd name="connsiteY3" fmla="*/ 2901977 h 4401624"/>
                <a:gd name="connsiteX4" fmla="*/ 696648 w 6154875"/>
                <a:gd name="connsiteY4" fmla="*/ 2835241 h 4401624"/>
                <a:gd name="connsiteX5" fmla="*/ 461978 w 6154875"/>
                <a:gd name="connsiteY5" fmla="*/ 2767640 h 4401624"/>
                <a:gd name="connsiteX6" fmla="*/ 0 w 6154875"/>
                <a:gd name="connsiteY6" fmla="*/ 2200813 h 4401624"/>
                <a:gd name="connsiteX7" fmla="*/ 461978 w 6154875"/>
                <a:gd name="connsiteY7" fmla="*/ 1633986 h 4401624"/>
                <a:gd name="connsiteX8" fmla="*/ 871120 w 6154875"/>
                <a:gd name="connsiteY8" fmla="*/ 1499648 h 4401624"/>
                <a:gd name="connsiteX9" fmla="*/ 6154875 w 6154875"/>
                <a:gd name="connsiteY9" fmla="*/ 0 h 4401624"/>
                <a:gd name="connsiteX0" fmla="*/ 6154875 w 6154875"/>
                <a:gd name="connsiteY0" fmla="*/ 0 h 4401624"/>
                <a:gd name="connsiteX1" fmla="*/ 6154875 w 6154875"/>
                <a:gd name="connsiteY1" fmla="*/ 2200812 h 4401624"/>
                <a:gd name="connsiteX2" fmla="*/ 6154875 w 6154875"/>
                <a:gd name="connsiteY2" fmla="*/ 4401624 h 4401624"/>
                <a:gd name="connsiteX3" fmla="*/ 696648 w 6154875"/>
                <a:gd name="connsiteY3" fmla="*/ 2835241 h 4401624"/>
                <a:gd name="connsiteX4" fmla="*/ 461978 w 6154875"/>
                <a:gd name="connsiteY4" fmla="*/ 2767640 h 4401624"/>
                <a:gd name="connsiteX5" fmla="*/ 0 w 6154875"/>
                <a:gd name="connsiteY5" fmla="*/ 2200813 h 4401624"/>
                <a:gd name="connsiteX6" fmla="*/ 461978 w 6154875"/>
                <a:gd name="connsiteY6" fmla="*/ 1633986 h 4401624"/>
                <a:gd name="connsiteX7" fmla="*/ 871120 w 6154875"/>
                <a:gd name="connsiteY7" fmla="*/ 1499648 h 4401624"/>
                <a:gd name="connsiteX8" fmla="*/ 6154875 w 6154875"/>
                <a:gd name="connsiteY8" fmla="*/ 0 h 44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4875" h="4401624">
                  <a:moveTo>
                    <a:pt x="6154875" y="0"/>
                  </a:moveTo>
                  <a:lnTo>
                    <a:pt x="6154875" y="2200812"/>
                  </a:lnTo>
                  <a:lnTo>
                    <a:pt x="6154875" y="4401624"/>
                  </a:lnTo>
                  <a:lnTo>
                    <a:pt x="696648" y="2835241"/>
                  </a:lnTo>
                  <a:lnTo>
                    <a:pt x="461978" y="2767640"/>
                  </a:lnTo>
                  <a:cubicBezTo>
                    <a:pt x="198328" y="2713690"/>
                    <a:pt x="0" y="2480412"/>
                    <a:pt x="0" y="2200813"/>
                  </a:cubicBezTo>
                  <a:cubicBezTo>
                    <a:pt x="0" y="1921214"/>
                    <a:pt x="198328" y="1687936"/>
                    <a:pt x="461978" y="1633986"/>
                  </a:cubicBezTo>
                  <a:lnTo>
                    <a:pt x="871120" y="1499648"/>
                  </a:lnTo>
                  <a:lnTo>
                    <a:pt x="6154875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wrap="square" lIns="57150" tIns="57150" rIns="57150" bIns="57150" anchor="ctr">
              <a:noAutofit/>
            </a:bodyPr>
            <a:lstStyle/>
            <a:p>
              <a:pPr algn="ctr" defTabSz="1371600">
                <a:defRPr sz="3000">
                  <a:solidFill>
                    <a:srgbClr val="FFFFFF"/>
                  </a:solidFill>
                </a:defRPr>
              </a:pPr>
              <a:endParaRPr lang="en-US" sz="3000" b="1" noProof="1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PELAJARAN APA YANG DI DAPAT DARI KISAH SAMGAR ?</a:t>
            </a:r>
            <a:endParaRPr lang="en-ID" sz="3600" dirty="0">
              <a:effectLst/>
              <a:latin typeface="Berlin Sans FB Demi" panose="020E0802020502020306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15A02E-73D7-49B1-86CC-4E875E841397}"/>
              </a:ext>
            </a:extLst>
          </p:cNvPr>
          <p:cNvGrpSpPr/>
          <p:nvPr/>
        </p:nvGrpSpPr>
        <p:grpSpPr>
          <a:xfrm>
            <a:off x="1" y="3602709"/>
            <a:ext cx="14360966" cy="6602436"/>
            <a:chOff x="0" y="2401806"/>
            <a:chExt cx="9573977" cy="440162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050458A-24E3-41A6-B338-0B92C6E47B9E}"/>
                </a:ext>
              </a:extLst>
            </p:cNvPr>
            <p:cNvSpPr/>
            <p:nvPr/>
          </p:nvSpPr>
          <p:spPr>
            <a:xfrm>
              <a:off x="5969783" y="4178061"/>
              <a:ext cx="2764208" cy="835344"/>
            </a:xfrm>
            <a:custGeom>
              <a:avLst/>
              <a:gdLst>
                <a:gd name="connsiteX0" fmla="*/ 0 w 2764208"/>
                <a:gd name="connsiteY0" fmla="*/ 0 h 835344"/>
                <a:gd name="connsiteX1" fmla="*/ 2346506 w 2764208"/>
                <a:gd name="connsiteY1" fmla="*/ 0 h 835344"/>
                <a:gd name="connsiteX2" fmla="*/ 2764208 w 2764208"/>
                <a:gd name="connsiteY2" fmla="*/ 417672 h 835344"/>
                <a:gd name="connsiteX3" fmla="*/ 2346506 w 2764208"/>
                <a:gd name="connsiteY3" fmla="*/ 835344 h 835344"/>
                <a:gd name="connsiteX4" fmla="*/ 0 w 2764208"/>
                <a:gd name="connsiteY4" fmla="*/ 835344 h 83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208" h="835344">
                  <a:moveTo>
                    <a:pt x="0" y="0"/>
                  </a:moveTo>
                  <a:lnTo>
                    <a:pt x="2346506" y="0"/>
                  </a:lnTo>
                  <a:cubicBezTo>
                    <a:pt x="2577112" y="0"/>
                    <a:pt x="2764208" y="187024"/>
                    <a:pt x="2764208" y="417672"/>
                  </a:cubicBezTo>
                  <a:cubicBezTo>
                    <a:pt x="2764208" y="648320"/>
                    <a:pt x="2577112" y="835344"/>
                    <a:pt x="2346506" y="835344"/>
                  </a:cubicBezTo>
                  <a:lnTo>
                    <a:pt x="0" y="835344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wrap="square" lIns="57150" tIns="57150" rIns="324000" bIns="57150" anchor="ctr">
              <a:noAutofit/>
            </a:bodyPr>
            <a:lstStyle/>
            <a:p>
              <a:pPr algn="r" defTabSz="1371600">
                <a:defRPr/>
              </a:pPr>
              <a:endParaRPr lang="en-US" sz="3000" b="1" noProof="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56EA0473-0C1A-4600-935C-A94DB937E743}"/>
                </a:ext>
              </a:extLst>
            </p:cNvPr>
            <p:cNvSpPr/>
            <p:nvPr/>
          </p:nvSpPr>
          <p:spPr>
            <a:xfrm rot="10800000">
              <a:off x="5573913" y="3754651"/>
              <a:ext cx="1324158" cy="168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9" y="21158"/>
                  </a:moveTo>
                  <a:cubicBezTo>
                    <a:pt x="14712" y="21041"/>
                    <a:pt x="13215" y="20952"/>
                    <a:pt x="11717" y="20849"/>
                  </a:cubicBezTo>
                  <a:cubicBezTo>
                    <a:pt x="5147" y="20393"/>
                    <a:pt x="0" y="16064"/>
                    <a:pt x="0" y="10793"/>
                  </a:cubicBezTo>
                  <a:cubicBezTo>
                    <a:pt x="0" y="5507"/>
                    <a:pt x="5147" y="1178"/>
                    <a:pt x="11717" y="736"/>
                  </a:cubicBezTo>
                  <a:cubicBezTo>
                    <a:pt x="13215" y="633"/>
                    <a:pt x="14712" y="545"/>
                    <a:pt x="16209" y="427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16209" y="211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 algn="ctr" defTabSz="1371600">
                <a:defRPr/>
              </a:pPr>
              <a:endParaRPr lang="en-US" sz="3000" b="1" noProof="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090D235D-5479-4A89-85A1-F1FAD1FF9365}"/>
                </a:ext>
              </a:extLst>
            </p:cNvPr>
            <p:cNvSpPr/>
            <p:nvPr/>
          </p:nvSpPr>
          <p:spPr>
            <a:xfrm rot="10800000">
              <a:off x="4731685" y="3753502"/>
              <a:ext cx="1684456" cy="1684460"/>
            </a:xfrm>
            <a:prstGeom prst="ellipse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 algn="ctr" defTabSz="1371600">
                <a:defRPr/>
              </a:pPr>
              <a:endParaRPr lang="en-US" sz="3000" b="1" noProof="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D0D191F-6FD0-4E2B-879D-B65D300C66A3}"/>
                </a:ext>
              </a:extLst>
            </p:cNvPr>
            <p:cNvSpPr/>
            <p:nvPr/>
          </p:nvSpPr>
          <p:spPr>
            <a:xfrm rot="10800000">
              <a:off x="8644982" y="4178061"/>
              <a:ext cx="928995" cy="835344"/>
            </a:xfrm>
            <a:custGeom>
              <a:avLst/>
              <a:gdLst>
                <a:gd name="connsiteX0" fmla="*/ 417658 w 928995"/>
                <a:gd name="connsiteY0" fmla="*/ 0 h 835344"/>
                <a:gd name="connsiteX1" fmla="*/ 928995 w 928995"/>
                <a:gd name="connsiteY1" fmla="*/ 0 h 835344"/>
                <a:gd name="connsiteX2" fmla="*/ 908182 w 928995"/>
                <a:gd name="connsiteY2" fmla="*/ 11297 h 835344"/>
                <a:gd name="connsiteX3" fmla="*/ 689242 w 928995"/>
                <a:gd name="connsiteY3" fmla="*/ 423074 h 835344"/>
                <a:gd name="connsiteX4" fmla="*/ 908182 w 928995"/>
                <a:gd name="connsiteY4" fmla="*/ 834851 h 835344"/>
                <a:gd name="connsiteX5" fmla="*/ 909091 w 928995"/>
                <a:gd name="connsiteY5" fmla="*/ 835344 h 835344"/>
                <a:gd name="connsiteX6" fmla="*/ 417658 w 928995"/>
                <a:gd name="connsiteY6" fmla="*/ 835344 h 835344"/>
                <a:gd name="connsiteX7" fmla="*/ 0 w 928995"/>
                <a:gd name="connsiteY7" fmla="*/ 417672 h 835344"/>
                <a:gd name="connsiteX8" fmla="*/ 417658 w 928995"/>
                <a:gd name="connsiteY8" fmla="*/ 0 h 83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8995" h="835344">
                  <a:moveTo>
                    <a:pt x="417658" y="0"/>
                  </a:moveTo>
                  <a:lnTo>
                    <a:pt x="928995" y="0"/>
                  </a:lnTo>
                  <a:lnTo>
                    <a:pt x="908182" y="11297"/>
                  </a:lnTo>
                  <a:cubicBezTo>
                    <a:pt x="776089" y="100537"/>
                    <a:pt x="689242" y="251663"/>
                    <a:pt x="689242" y="423074"/>
                  </a:cubicBezTo>
                  <a:cubicBezTo>
                    <a:pt x="689242" y="594485"/>
                    <a:pt x="776089" y="745611"/>
                    <a:pt x="908182" y="834851"/>
                  </a:cubicBezTo>
                  <a:lnTo>
                    <a:pt x="909091" y="835344"/>
                  </a:lnTo>
                  <a:lnTo>
                    <a:pt x="417658" y="835344"/>
                  </a:lnTo>
                  <a:cubicBezTo>
                    <a:pt x="187017" y="835344"/>
                    <a:pt x="0" y="648320"/>
                    <a:pt x="0" y="417672"/>
                  </a:cubicBezTo>
                  <a:cubicBezTo>
                    <a:pt x="0" y="187024"/>
                    <a:pt x="187017" y="0"/>
                    <a:pt x="417658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wrap="square" lIns="57150" tIns="57150" rIns="57150" bIns="57150" anchor="ctr">
              <a:noAutofit/>
            </a:bodyPr>
            <a:lstStyle/>
            <a:p>
              <a:pPr algn="ctr" defTabSz="1371600">
                <a:defRPr sz="3000">
                  <a:solidFill>
                    <a:srgbClr val="FFFFFF"/>
                  </a:solidFill>
                </a:defRPr>
              </a:pPr>
              <a:endParaRPr lang="en-US" sz="3000" b="1" noProof="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849DCE9C-F798-4F1A-9258-2E6FFD42F0EF}"/>
                </a:ext>
              </a:extLst>
            </p:cNvPr>
            <p:cNvSpPr/>
            <p:nvPr/>
          </p:nvSpPr>
          <p:spPr>
            <a:xfrm rot="10800000">
              <a:off x="4876259" y="3909556"/>
              <a:ext cx="1390713" cy="139071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 algn="ctr" defTabSz="1371600">
                <a:defRPr/>
              </a:pPr>
              <a:endParaRPr lang="en-US" sz="3000" b="1" noProof="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EBE5801-E736-4652-BB8A-542AE663639F}"/>
                </a:ext>
              </a:extLst>
            </p:cNvPr>
            <p:cNvSpPr/>
            <p:nvPr/>
          </p:nvSpPr>
          <p:spPr>
            <a:xfrm rot="10800000">
              <a:off x="0" y="2401806"/>
              <a:ext cx="6154875" cy="4401624"/>
            </a:xfrm>
            <a:custGeom>
              <a:avLst/>
              <a:gdLst>
                <a:gd name="connsiteX0" fmla="*/ 6154875 w 6154875"/>
                <a:gd name="connsiteY0" fmla="*/ 0 h 4401624"/>
                <a:gd name="connsiteX1" fmla="*/ 6154875 w 6154875"/>
                <a:gd name="connsiteY1" fmla="*/ 2200812 h 4401624"/>
                <a:gd name="connsiteX2" fmla="*/ 6154875 w 6154875"/>
                <a:gd name="connsiteY2" fmla="*/ 4401624 h 4401624"/>
                <a:gd name="connsiteX3" fmla="*/ 871121 w 6154875"/>
                <a:gd name="connsiteY3" fmla="*/ 2901977 h 4401624"/>
                <a:gd name="connsiteX4" fmla="*/ 696648 w 6154875"/>
                <a:gd name="connsiteY4" fmla="*/ 2835241 h 4401624"/>
                <a:gd name="connsiteX5" fmla="*/ 557735 w 6154875"/>
                <a:gd name="connsiteY5" fmla="*/ 2777294 h 4401624"/>
                <a:gd name="connsiteX6" fmla="*/ 461978 w 6154875"/>
                <a:gd name="connsiteY6" fmla="*/ 2767640 h 4401624"/>
                <a:gd name="connsiteX7" fmla="*/ 0 w 6154875"/>
                <a:gd name="connsiteY7" fmla="*/ 2200813 h 4401624"/>
                <a:gd name="connsiteX8" fmla="*/ 461978 w 6154875"/>
                <a:gd name="connsiteY8" fmla="*/ 1633986 h 4401624"/>
                <a:gd name="connsiteX9" fmla="*/ 545493 w 6154875"/>
                <a:gd name="connsiteY9" fmla="*/ 1625567 h 4401624"/>
                <a:gd name="connsiteX10" fmla="*/ 546200 w 6154875"/>
                <a:gd name="connsiteY10" fmla="*/ 1625249 h 4401624"/>
                <a:gd name="connsiteX11" fmla="*/ 871120 w 6154875"/>
                <a:gd name="connsiteY11" fmla="*/ 1499648 h 4401624"/>
                <a:gd name="connsiteX0" fmla="*/ 6154875 w 6154875"/>
                <a:gd name="connsiteY0" fmla="*/ 0 h 4401624"/>
                <a:gd name="connsiteX1" fmla="*/ 6154875 w 6154875"/>
                <a:gd name="connsiteY1" fmla="*/ 2200812 h 4401624"/>
                <a:gd name="connsiteX2" fmla="*/ 6154875 w 6154875"/>
                <a:gd name="connsiteY2" fmla="*/ 4401624 h 4401624"/>
                <a:gd name="connsiteX3" fmla="*/ 871121 w 6154875"/>
                <a:gd name="connsiteY3" fmla="*/ 2901977 h 4401624"/>
                <a:gd name="connsiteX4" fmla="*/ 696648 w 6154875"/>
                <a:gd name="connsiteY4" fmla="*/ 2835241 h 4401624"/>
                <a:gd name="connsiteX5" fmla="*/ 557735 w 6154875"/>
                <a:gd name="connsiteY5" fmla="*/ 2777294 h 4401624"/>
                <a:gd name="connsiteX6" fmla="*/ 461978 w 6154875"/>
                <a:gd name="connsiteY6" fmla="*/ 2767640 h 4401624"/>
                <a:gd name="connsiteX7" fmla="*/ 0 w 6154875"/>
                <a:gd name="connsiteY7" fmla="*/ 2200813 h 4401624"/>
                <a:gd name="connsiteX8" fmla="*/ 461978 w 6154875"/>
                <a:gd name="connsiteY8" fmla="*/ 1633986 h 4401624"/>
                <a:gd name="connsiteX9" fmla="*/ 545493 w 6154875"/>
                <a:gd name="connsiteY9" fmla="*/ 1625567 h 4401624"/>
                <a:gd name="connsiteX10" fmla="*/ 871120 w 6154875"/>
                <a:gd name="connsiteY10" fmla="*/ 1499648 h 4401624"/>
                <a:gd name="connsiteX11" fmla="*/ 6154875 w 6154875"/>
                <a:gd name="connsiteY11" fmla="*/ 0 h 4401624"/>
                <a:gd name="connsiteX0" fmla="*/ 6154875 w 6154875"/>
                <a:gd name="connsiteY0" fmla="*/ 0 h 4401624"/>
                <a:gd name="connsiteX1" fmla="*/ 6154875 w 6154875"/>
                <a:gd name="connsiteY1" fmla="*/ 2200812 h 4401624"/>
                <a:gd name="connsiteX2" fmla="*/ 6154875 w 6154875"/>
                <a:gd name="connsiteY2" fmla="*/ 4401624 h 4401624"/>
                <a:gd name="connsiteX3" fmla="*/ 871121 w 6154875"/>
                <a:gd name="connsiteY3" fmla="*/ 2901977 h 4401624"/>
                <a:gd name="connsiteX4" fmla="*/ 696648 w 6154875"/>
                <a:gd name="connsiteY4" fmla="*/ 2835241 h 4401624"/>
                <a:gd name="connsiteX5" fmla="*/ 557735 w 6154875"/>
                <a:gd name="connsiteY5" fmla="*/ 2777294 h 4401624"/>
                <a:gd name="connsiteX6" fmla="*/ 461978 w 6154875"/>
                <a:gd name="connsiteY6" fmla="*/ 2767640 h 4401624"/>
                <a:gd name="connsiteX7" fmla="*/ 0 w 6154875"/>
                <a:gd name="connsiteY7" fmla="*/ 2200813 h 4401624"/>
                <a:gd name="connsiteX8" fmla="*/ 461978 w 6154875"/>
                <a:gd name="connsiteY8" fmla="*/ 1633986 h 4401624"/>
                <a:gd name="connsiteX9" fmla="*/ 871120 w 6154875"/>
                <a:gd name="connsiteY9" fmla="*/ 1499648 h 4401624"/>
                <a:gd name="connsiteX10" fmla="*/ 6154875 w 6154875"/>
                <a:gd name="connsiteY10" fmla="*/ 0 h 4401624"/>
                <a:gd name="connsiteX0" fmla="*/ 6154875 w 6154875"/>
                <a:gd name="connsiteY0" fmla="*/ 0 h 4401624"/>
                <a:gd name="connsiteX1" fmla="*/ 6154875 w 6154875"/>
                <a:gd name="connsiteY1" fmla="*/ 2200812 h 4401624"/>
                <a:gd name="connsiteX2" fmla="*/ 6154875 w 6154875"/>
                <a:gd name="connsiteY2" fmla="*/ 4401624 h 4401624"/>
                <a:gd name="connsiteX3" fmla="*/ 871121 w 6154875"/>
                <a:gd name="connsiteY3" fmla="*/ 2901977 h 4401624"/>
                <a:gd name="connsiteX4" fmla="*/ 696648 w 6154875"/>
                <a:gd name="connsiteY4" fmla="*/ 2835241 h 4401624"/>
                <a:gd name="connsiteX5" fmla="*/ 461978 w 6154875"/>
                <a:gd name="connsiteY5" fmla="*/ 2767640 h 4401624"/>
                <a:gd name="connsiteX6" fmla="*/ 0 w 6154875"/>
                <a:gd name="connsiteY6" fmla="*/ 2200813 h 4401624"/>
                <a:gd name="connsiteX7" fmla="*/ 461978 w 6154875"/>
                <a:gd name="connsiteY7" fmla="*/ 1633986 h 4401624"/>
                <a:gd name="connsiteX8" fmla="*/ 871120 w 6154875"/>
                <a:gd name="connsiteY8" fmla="*/ 1499648 h 4401624"/>
                <a:gd name="connsiteX9" fmla="*/ 6154875 w 6154875"/>
                <a:gd name="connsiteY9" fmla="*/ 0 h 4401624"/>
                <a:gd name="connsiteX0" fmla="*/ 6154875 w 6154875"/>
                <a:gd name="connsiteY0" fmla="*/ 0 h 4401624"/>
                <a:gd name="connsiteX1" fmla="*/ 6154875 w 6154875"/>
                <a:gd name="connsiteY1" fmla="*/ 2200812 h 4401624"/>
                <a:gd name="connsiteX2" fmla="*/ 6154875 w 6154875"/>
                <a:gd name="connsiteY2" fmla="*/ 4401624 h 4401624"/>
                <a:gd name="connsiteX3" fmla="*/ 696648 w 6154875"/>
                <a:gd name="connsiteY3" fmla="*/ 2835241 h 4401624"/>
                <a:gd name="connsiteX4" fmla="*/ 461978 w 6154875"/>
                <a:gd name="connsiteY4" fmla="*/ 2767640 h 4401624"/>
                <a:gd name="connsiteX5" fmla="*/ 0 w 6154875"/>
                <a:gd name="connsiteY5" fmla="*/ 2200813 h 4401624"/>
                <a:gd name="connsiteX6" fmla="*/ 461978 w 6154875"/>
                <a:gd name="connsiteY6" fmla="*/ 1633986 h 4401624"/>
                <a:gd name="connsiteX7" fmla="*/ 871120 w 6154875"/>
                <a:gd name="connsiteY7" fmla="*/ 1499648 h 4401624"/>
                <a:gd name="connsiteX8" fmla="*/ 6154875 w 6154875"/>
                <a:gd name="connsiteY8" fmla="*/ 0 h 44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4875" h="4401624">
                  <a:moveTo>
                    <a:pt x="6154875" y="0"/>
                  </a:moveTo>
                  <a:lnTo>
                    <a:pt x="6154875" y="2200812"/>
                  </a:lnTo>
                  <a:lnTo>
                    <a:pt x="6154875" y="4401624"/>
                  </a:lnTo>
                  <a:lnTo>
                    <a:pt x="696648" y="2835241"/>
                  </a:lnTo>
                  <a:lnTo>
                    <a:pt x="461978" y="2767640"/>
                  </a:lnTo>
                  <a:cubicBezTo>
                    <a:pt x="198328" y="2713690"/>
                    <a:pt x="0" y="2480412"/>
                    <a:pt x="0" y="2200813"/>
                  </a:cubicBezTo>
                  <a:cubicBezTo>
                    <a:pt x="0" y="1921214"/>
                    <a:pt x="198328" y="1687936"/>
                    <a:pt x="461978" y="1633986"/>
                  </a:cubicBezTo>
                  <a:lnTo>
                    <a:pt x="871120" y="1499648"/>
                  </a:lnTo>
                  <a:lnTo>
                    <a:pt x="6154875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wrap="square" lIns="57150" tIns="57150" rIns="57150" bIns="57150" anchor="ctr">
              <a:noAutofit/>
            </a:bodyPr>
            <a:lstStyle/>
            <a:p>
              <a:pPr algn="ctr" defTabSz="1371600">
                <a:defRPr sz="3000">
                  <a:solidFill>
                    <a:srgbClr val="FFFFFF"/>
                  </a:solidFill>
                </a:defRPr>
              </a:pPr>
              <a:endParaRPr lang="en-US" sz="3000" b="1" noProof="1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5FAA204-FE22-4242-BF24-1C75F6EF836D}"/>
              </a:ext>
            </a:extLst>
          </p:cNvPr>
          <p:cNvSpPr txBox="1"/>
          <p:nvPr/>
        </p:nvSpPr>
        <p:spPr>
          <a:xfrm>
            <a:off x="7138584" y="5901018"/>
            <a:ext cx="1745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371600">
              <a:defRPr/>
            </a:pPr>
            <a:r>
              <a:rPr lang="en-US" sz="12000" b="1" noProof="1">
                <a:solidFill>
                  <a:srgbClr val="C13018">
                    <a:lumMod val="75000"/>
                  </a:srgbClr>
                </a:solidFill>
                <a:latin typeface="Calibri" panose="020F0502020204030204"/>
              </a:rPr>
              <a:t>02</a:t>
            </a:r>
          </a:p>
        </p:txBody>
      </p:sp>
      <p:pic>
        <p:nvPicPr>
          <p:cNvPr id="89" name="Graphic 88" descr="Thumbs up sign">
            <a:extLst>
              <a:ext uri="{FF2B5EF4-FFF2-40B4-BE49-F238E27FC236}">
                <a16:creationId xmlns:a16="http://schemas.microsoft.com/office/drawing/2014/main" id="{55281865-A7F1-4160-9E65-27209F524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802" y="2862071"/>
            <a:ext cx="958694" cy="958694"/>
          </a:xfrm>
          <a:prstGeom prst="rect">
            <a:avLst/>
          </a:prstGeom>
        </p:spPr>
      </p:pic>
      <p:pic>
        <p:nvPicPr>
          <p:cNvPr id="90" name="Graphic 89" descr="No sign">
            <a:extLst>
              <a:ext uri="{FF2B5EF4-FFF2-40B4-BE49-F238E27FC236}">
                <a16:creationId xmlns:a16="http://schemas.microsoft.com/office/drawing/2014/main" id="{AFDFDEC7-898F-44CB-AB50-1817AFACB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6459" y="6443453"/>
            <a:ext cx="958694" cy="95869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514E2BF-2259-4498-A79B-C2C9DEAAC471}"/>
              </a:ext>
            </a:extLst>
          </p:cNvPr>
          <p:cNvSpPr txBox="1"/>
          <p:nvPr/>
        </p:nvSpPr>
        <p:spPr>
          <a:xfrm>
            <a:off x="9433832" y="2394627"/>
            <a:ext cx="1745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>
              <a:defRPr/>
            </a:pPr>
            <a:r>
              <a:rPr lang="en-US" sz="12000" b="1" dirty="0">
                <a:solidFill>
                  <a:srgbClr val="A2B969">
                    <a:lumMod val="50000"/>
                  </a:srgbClr>
                </a:solidFill>
                <a:latin typeface="Calibri" panose="020F0502020204030204"/>
              </a:rPr>
              <a:t>01</a:t>
            </a:r>
          </a:p>
        </p:txBody>
      </p:sp>
      <p:grpSp>
        <p:nvGrpSpPr>
          <p:cNvPr id="3" name="Google Shape;2109;p51">
            <a:extLst>
              <a:ext uri="{FF2B5EF4-FFF2-40B4-BE49-F238E27FC236}">
                <a16:creationId xmlns:a16="http://schemas.microsoft.com/office/drawing/2014/main" id="{9E2C5300-F0E6-4268-3A9C-C7FBA2BA8390}"/>
              </a:ext>
            </a:extLst>
          </p:cNvPr>
          <p:cNvGrpSpPr/>
          <p:nvPr/>
        </p:nvGrpSpPr>
        <p:grpSpPr>
          <a:xfrm rot="10337325">
            <a:off x="4897603" y="9010803"/>
            <a:ext cx="9372149" cy="1991241"/>
            <a:chOff x="3809875" y="1963175"/>
            <a:chExt cx="1923600" cy="492150"/>
          </a:xfrm>
        </p:grpSpPr>
        <p:sp>
          <p:nvSpPr>
            <p:cNvPr id="4" name="Google Shape;2110;p51">
              <a:extLst>
                <a:ext uri="{FF2B5EF4-FFF2-40B4-BE49-F238E27FC236}">
                  <a16:creationId xmlns:a16="http://schemas.microsoft.com/office/drawing/2014/main" id="{393BFF57-5265-4C07-9327-67E8C59534CE}"/>
                </a:ext>
              </a:extLst>
            </p:cNvPr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11;p51">
              <a:extLst>
                <a:ext uri="{FF2B5EF4-FFF2-40B4-BE49-F238E27FC236}">
                  <a16:creationId xmlns:a16="http://schemas.microsoft.com/office/drawing/2014/main" id="{6F6B84B3-AEE8-1D1A-B972-B14DF9B20CB7}"/>
                </a:ext>
              </a:extLst>
            </p:cNvPr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12;p51">
              <a:extLst>
                <a:ext uri="{FF2B5EF4-FFF2-40B4-BE49-F238E27FC236}">
                  <a16:creationId xmlns:a16="http://schemas.microsoft.com/office/drawing/2014/main" id="{FD9C1507-E306-5DD2-B8BF-DE825AABE02E}"/>
                </a:ext>
              </a:extLst>
            </p:cNvPr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13;p51">
              <a:extLst>
                <a:ext uri="{FF2B5EF4-FFF2-40B4-BE49-F238E27FC236}">
                  <a16:creationId xmlns:a16="http://schemas.microsoft.com/office/drawing/2014/main" id="{8DBBCCB6-7FC3-9023-9A96-C034067F9A0E}"/>
                </a:ext>
              </a:extLst>
            </p:cNvPr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14;p51">
              <a:extLst>
                <a:ext uri="{FF2B5EF4-FFF2-40B4-BE49-F238E27FC236}">
                  <a16:creationId xmlns:a16="http://schemas.microsoft.com/office/drawing/2014/main" id="{0325A25D-63A4-6708-38A2-C2415140D89C}"/>
                </a:ext>
              </a:extLst>
            </p:cNvPr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15;p51">
              <a:extLst>
                <a:ext uri="{FF2B5EF4-FFF2-40B4-BE49-F238E27FC236}">
                  <a16:creationId xmlns:a16="http://schemas.microsoft.com/office/drawing/2014/main" id="{5DAAC59A-A239-CC3F-B338-02FBDCE8D554}"/>
                </a:ext>
              </a:extLst>
            </p:cNvPr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16;p51">
              <a:extLst>
                <a:ext uri="{FF2B5EF4-FFF2-40B4-BE49-F238E27FC236}">
                  <a16:creationId xmlns:a16="http://schemas.microsoft.com/office/drawing/2014/main" id="{168774C3-0FAA-1FDB-7D1E-05DBDEDED057}"/>
                </a:ext>
              </a:extLst>
            </p:cNvPr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17;p51">
              <a:extLst>
                <a:ext uri="{FF2B5EF4-FFF2-40B4-BE49-F238E27FC236}">
                  <a16:creationId xmlns:a16="http://schemas.microsoft.com/office/drawing/2014/main" id="{3983F3D4-5674-1561-7054-731AA99AD5F7}"/>
                </a:ext>
              </a:extLst>
            </p:cNvPr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18;p51">
              <a:extLst>
                <a:ext uri="{FF2B5EF4-FFF2-40B4-BE49-F238E27FC236}">
                  <a16:creationId xmlns:a16="http://schemas.microsoft.com/office/drawing/2014/main" id="{23649D3F-E3C3-9272-89C0-EA56F940316E}"/>
                </a:ext>
              </a:extLst>
            </p:cNvPr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19;p51">
              <a:extLst>
                <a:ext uri="{FF2B5EF4-FFF2-40B4-BE49-F238E27FC236}">
                  <a16:creationId xmlns:a16="http://schemas.microsoft.com/office/drawing/2014/main" id="{2177E8A7-35E5-AB80-3C58-E039D8BABC00}"/>
                </a:ext>
              </a:extLst>
            </p:cNvPr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20;p51">
              <a:extLst>
                <a:ext uri="{FF2B5EF4-FFF2-40B4-BE49-F238E27FC236}">
                  <a16:creationId xmlns:a16="http://schemas.microsoft.com/office/drawing/2014/main" id="{52EB9497-E307-345D-203C-0B54E734B2D8}"/>
                </a:ext>
              </a:extLst>
            </p:cNvPr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DC851D-8084-5700-D7CA-073195C6CE87}"/>
              </a:ext>
            </a:extLst>
          </p:cNvPr>
          <p:cNvSpPr txBox="1"/>
          <p:nvPr/>
        </p:nvSpPr>
        <p:spPr>
          <a:xfrm>
            <a:off x="12783884" y="2464370"/>
            <a:ext cx="4519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/>
                <a:latin typeface="Cooper Black" panose="0208090404030B0204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TUHAN DAPAT MEMAKAI SIAPAPUN</a:t>
            </a:r>
            <a:endParaRPr lang="en-ID" sz="3200" dirty="0">
              <a:effectLst/>
              <a:latin typeface="Cooper Black" panose="0208090404030B0204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AAA99C-7B9E-0F11-21B7-6716B65F8DC9}"/>
              </a:ext>
            </a:extLst>
          </p:cNvPr>
          <p:cNvSpPr txBox="1"/>
          <p:nvPr/>
        </p:nvSpPr>
        <p:spPr>
          <a:xfrm>
            <a:off x="908091" y="6069668"/>
            <a:ext cx="39097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/>
                <a:latin typeface="Cooper Black" panose="0208090404030B0204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TUHAN DAPAT MEMAKAI APAPUN</a:t>
            </a:r>
            <a:endParaRPr lang="en-ID" sz="3600" dirty="0">
              <a:effectLst/>
              <a:latin typeface="Cooper Black" panose="0208090404030B0204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800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6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9419654" y="7781440"/>
            <a:ext cx="1617186" cy="127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4966064" y="8474235"/>
            <a:ext cx="2745485" cy="149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576774" y="8474235"/>
            <a:ext cx="2745485" cy="149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E5854EC7-0CE3-9576-C5E2-512A42B9DED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146" y="715009"/>
            <a:ext cx="10134983" cy="5839589"/>
          </a:xfrm>
          <a:prstGeom prst="rect">
            <a:avLst/>
          </a:prstGeom>
        </p:spPr>
      </p:pic>
      <p:pic>
        <p:nvPicPr>
          <p:cNvPr id="5" name="object 10">
            <a:extLst>
              <a:ext uri="{FF2B5EF4-FFF2-40B4-BE49-F238E27FC236}">
                <a16:creationId xmlns:a16="http://schemas.microsoft.com/office/drawing/2014/main" id="{A935AE58-A4F1-893D-6393-1CBA68DFACA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27219" y="1795129"/>
            <a:ext cx="5088636" cy="7735823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2FAAABCF-2C05-1F42-0352-571B5DE1EBA6}"/>
              </a:ext>
            </a:extLst>
          </p:cNvPr>
          <p:cNvSpPr txBox="1"/>
          <p:nvPr/>
        </p:nvSpPr>
        <p:spPr>
          <a:xfrm>
            <a:off x="11220598" y="6482232"/>
            <a:ext cx="2707958" cy="1368901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 defTabSz="1371566">
              <a:lnSpc>
                <a:spcPts val="7403"/>
              </a:lnSpc>
              <a:spcBef>
                <a:spcPts val="158"/>
              </a:spcBef>
            </a:pPr>
            <a:r>
              <a:rPr sz="6600" b="1" spc="-338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6600" b="1" spc="-344" dirty="0">
                <a:solidFill>
                  <a:srgbClr val="001F5F"/>
                </a:solidFill>
                <a:latin typeface="Calibri"/>
                <a:cs typeface="Calibri"/>
              </a:rPr>
              <a:t>I</a:t>
            </a:r>
            <a:r>
              <a:rPr sz="6600" b="1" spc="-360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6600" b="1" spc="-338" dirty="0">
                <a:solidFill>
                  <a:srgbClr val="001F5F"/>
                </a:solidFill>
                <a:latin typeface="Calibri"/>
                <a:cs typeface="Calibri"/>
              </a:rPr>
              <a:t>M</a:t>
            </a:r>
            <a:r>
              <a:rPr sz="6600" b="1" spc="-353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6600" b="1" dirty="0">
                <a:solidFill>
                  <a:srgbClr val="001F5F"/>
                </a:solidFill>
                <a:latin typeface="Calibri"/>
                <a:cs typeface="Calibri"/>
              </a:rPr>
              <a:t>N</a:t>
            </a:r>
            <a:endParaRPr sz="66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1474433" defTabSz="1371566">
              <a:lnSpc>
                <a:spcPts val="3083"/>
              </a:lnSpc>
            </a:pPr>
            <a:r>
              <a:rPr sz="3000" spc="-293" dirty="0">
                <a:solidFill>
                  <a:srgbClr val="001F5F"/>
                </a:solidFill>
                <a:latin typeface="Calibri"/>
                <a:cs typeface="Calibri"/>
              </a:rPr>
              <a:t>(stafhotel)</a:t>
            </a:r>
            <a:endParaRPr sz="3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4966064" y="8474235"/>
            <a:ext cx="2745485" cy="149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576774" y="8474235"/>
            <a:ext cx="2745485" cy="149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bject 3">
            <a:extLst>
              <a:ext uri="{FF2B5EF4-FFF2-40B4-BE49-F238E27FC236}">
                <a16:creationId xmlns:a16="http://schemas.microsoft.com/office/drawing/2014/main" id="{00CBD8AF-5E32-47BE-5A0D-F845A266377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2" y="569213"/>
            <a:ext cx="14526851" cy="597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383293DC-DD18-1771-375A-0644898AC5A8}"/>
              </a:ext>
            </a:extLst>
          </p:cNvPr>
          <p:cNvSpPr txBox="1"/>
          <p:nvPr/>
        </p:nvSpPr>
        <p:spPr>
          <a:xfrm>
            <a:off x="2286002" y="6634775"/>
            <a:ext cx="14526851" cy="1195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18098" rIns="0" bIns="0" rtlCol="0">
            <a:spAutoFit/>
          </a:bodyPr>
          <a:lstStyle/>
          <a:p>
            <a:pPr algn="ctr" defTabSz="269082">
              <a:spcBef>
                <a:spcPts val="143"/>
              </a:spcBef>
            </a:pP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SAYA</a:t>
            </a:r>
            <a:r>
              <a:rPr lang="en-GB" sz="34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DEDIKASIKAN</a:t>
            </a:r>
            <a:r>
              <a:rPr lang="en-GB" sz="34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KEMENANGAN</a:t>
            </a:r>
            <a:r>
              <a:rPr lang="en-GB" sz="34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INI</a:t>
            </a:r>
            <a:r>
              <a:rPr lang="en-GB" sz="34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UNTUK </a:t>
            </a:r>
            <a:r>
              <a:rPr sz="4200" b="1" dirty="0">
                <a:solidFill>
                  <a:prstClr val="black"/>
                </a:solidFill>
                <a:latin typeface="Calibri"/>
                <a:cs typeface="Calibri"/>
              </a:rPr>
              <a:t>RISMAN</a:t>
            </a:r>
            <a:r>
              <a:rPr lang="en-GB" sz="4200" b="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STAFF</a:t>
            </a:r>
            <a:r>
              <a:rPr lang="en-GB" sz="34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HOTEL</a:t>
            </a:r>
            <a:r>
              <a:rPr lang="en-GB" sz="34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YANG</a:t>
            </a:r>
            <a:r>
              <a:rPr lang="en-GB" sz="34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SANGAT</a:t>
            </a:r>
            <a:r>
              <a:rPr lang="en-GB" sz="34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RAMAH</a:t>
            </a:r>
            <a:r>
              <a:rPr lang="en-GB" sz="34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DAN</a:t>
            </a:r>
            <a:r>
              <a:rPr lang="en-GB" sz="34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SELALU</a:t>
            </a:r>
            <a:r>
              <a:rPr lang="en-GB" sz="34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prstClr val="black"/>
                </a:solidFill>
                <a:latin typeface="Calibri"/>
                <a:cs typeface="Calibri"/>
              </a:rPr>
              <a:t>MENYEMANGATI SAYA</a:t>
            </a:r>
          </a:p>
        </p:txBody>
      </p:sp>
    </p:spTree>
    <p:extLst>
      <p:ext uri="{BB962C8B-B14F-4D97-AF65-F5344CB8AC3E}">
        <p14:creationId xmlns:p14="http://schemas.microsoft.com/office/powerpoint/2010/main" val="4143484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4510" y="7286612"/>
            <a:ext cx="3918044" cy="331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D7483576-7479-66A5-5A36-605D72A7A05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028" y="390973"/>
            <a:ext cx="13825536" cy="64830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nline Notebook by Slidesgo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EEEEEE"/>
      </a:lt2>
      <a:accent1>
        <a:srgbClr val="FFF8D3"/>
      </a:accent1>
      <a:accent2>
        <a:srgbClr val="CAFFCA"/>
      </a:accent2>
      <a:accent3>
        <a:srgbClr val="FFBBAA"/>
      </a:accent3>
      <a:accent4>
        <a:srgbClr val="B0D5F7"/>
      </a:accent4>
      <a:accent5>
        <a:srgbClr val="FFFFFF"/>
      </a:accent5>
      <a:accent6>
        <a:srgbClr val="FFE599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eon Detailed Lesson Plan for Pre-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4E4E4"/>
      </a:lt2>
      <a:accent1>
        <a:srgbClr val="9EFF00"/>
      </a:accent1>
      <a:accent2>
        <a:srgbClr val="C8FF9B"/>
      </a:accent2>
      <a:accent3>
        <a:srgbClr val="FF00EA"/>
      </a:accent3>
      <a:accent4>
        <a:srgbClr val="FFACF8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nline Notebook by Slidesgo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EEEEEE"/>
      </a:lt2>
      <a:accent1>
        <a:srgbClr val="FFF8D3"/>
      </a:accent1>
      <a:accent2>
        <a:srgbClr val="CAFFCA"/>
      </a:accent2>
      <a:accent3>
        <a:srgbClr val="FFBBAA"/>
      </a:accent3>
      <a:accent4>
        <a:srgbClr val="B0D5F7"/>
      </a:accent4>
      <a:accent5>
        <a:srgbClr val="FFFFFF"/>
      </a:accent5>
      <a:accent6>
        <a:srgbClr val="FFE599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Nature Adventure Storybook by Slidesgo">
  <a:themeElements>
    <a:clrScheme name="Simple Light">
      <a:dk1>
        <a:srgbClr val="4D68D8"/>
      </a:dk1>
      <a:lt1>
        <a:srgbClr val="FCFCFC"/>
      </a:lt1>
      <a:dk2>
        <a:srgbClr val="231F20"/>
      </a:dk2>
      <a:lt2>
        <a:srgbClr val="E0A246"/>
      </a:lt2>
      <a:accent1>
        <a:srgbClr val="96995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1F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446</Words>
  <Application>Microsoft Office PowerPoint</Application>
  <PresentationFormat>Custom</PresentationFormat>
  <Paragraphs>35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49" baseType="lpstr">
      <vt:lpstr>Anaheim</vt:lpstr>
      <vt:lpstr>Arial</vt:lpstr>
      <vt:lpstr>Bebas Neue</vt:lpstr>
      <vt:lpstr>Berlin Sans FB Demi</vt:lpstr>
      <vt:lpstr>Calibri</vt:lpstr>
      <vt:lpstr>Calibri Light</vt:lpstr>
      <vt:lpstr>Cooper Black</vt:lpstr>
      <vt:lpstr>Fira Sans Extra Condensed Medium</vt:lpstr>
      <vt:lpstr>Gaegu</vt:lpstr>
      <vt:lpstr>Helvetica</vt:lpstr>
      <vt:lpstr>Itim</vt:lpstr>
      <vt:lpstr>Luckiest Guy</vt:lpstr>
      <vt:lpstr>Merriweather</vt:lpstr>
      <vt:lpstr>Montserrat</vt:lpstr>
      <vt:lpstr>Muli</vt:lpstr>
      <vt:lpstr>Nunito Light</vt:lpstr>
      <vt:lpstr>Open Sans</vt:lpstr>
      <vt:lpstr>Permanent Marker</vt:lpstr>
      <vt:lpstr>Questrial</vt:lpstr>
      <vt:lpstr>Red Hat Text</vt:lpstr>
      <vt:lpstr>Red Hat Text Medium</vt:lpstr>
      <vt:lpstr>Ribeye</vt:lpstr>
      <vt:lpstr>Roboto Condensed Light</vt:lpstr>
      <vt:lpstr>Sarala</vt:lpstr>
      <vt:lpstr>Sigmar One</vt:lpstr>
      <vt:lpstr>Tahoma</vt:lpstr>
      <vt:lpstr>Verdana</vt:lpstr>
      <vt:lpstr>Waiting for the Sunrise</vt:lpstr>
      <vt:lpstr>Office Theme</vt:lpstr>
      <vt:lpstr>Online Notebook by Slidesgo</vt:lpstr>
      <vt:lpstr>Neon Detailed Lesson Plan for Pre-K by Slidesgo</vt:lpstr>
      <vt:lpstr>3_Template PresentationGo</vt:lpstr>
      <vt:lpstr>1_Online Notebook by Slidesgo</vt:lpstr>
      <vt:lpstr>Nature Adventure Storybook by Slidesgo</vt:lpstr>
      <vt:lpstr>1_Office Theme</vt:lpstr>
      <vt:lpstr>Meet Our Professors by Slidesgo</vt:lpstr>
      <vt:lpstr>PowerPoint Presentation</vt:lpstr>
      <vt:lpstr>PowerPoint Presentation</vt:lpstr>
      <vt:lpstr>PowerPoint Presentation</vt:lpstr>
      <vt:lpstr>01</vt:lpstr>
      <vt:lpstr>Senjata Samgar ???</vt:lpstr>
      <vt:lpstr>PELAJARAN APA YANG DI DAPAT DARI KISAH SAMGAR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Collage Five Reasons Why We Are Meant To Be Fandom Fun Presentation</dc:title>
  <dc:creator>Sivah Annisa</dc:creator>
  <cp:keywords>DAE8nJis6oQ,BAEatHlrz1M</cp:keywords>
  <cp:lastModifiedBy>eko thama</cp:lastModifiedBy>
  <cp:revision>6</cp:revision>
  <dcterms:created xsi:type="dcterms:W3CDTF">2022-04-01T04:53:33Z</dcterms:created>
  <dcterms:modified xsi:type="dcterms:W3CDTF">2022-11-12T15:42:14Z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2022-04-01T00:00:00Z</vt:filetime>
  </property>
  <property fmtid="{D5CDD505-2E9C-101B-9397-08002B2CF9AE}" pid="3" name="Creator">
    <vt:lpwstr>Canva</vt:lpwstr>
  </property>
  <property fmtid="{D5CDD505-2E9C-101B-9397-08002B2CF9AE}" pid="4" name="LastSaved">
    <vt:filetime>2022-04-01T00:00:00Z</vt:filetime>
  </property>
</Properties>
</file>